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notesSlides/notesSlide3.xml" ContentType="application/vnd.openxmlformats-officedocument.presentationml.notesSlide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tags/tag4.xml" ContentType="application/vnd.openxmlformats-officedocument.presentationml.tags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tags/tag5.xml" ContentType="application/vnd.openxmlformats-officedocument.presentationml.tags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tags/tag6.xml" ContentType="application/vnd.openxmlformats-officedocument.presentationml.tags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ink/ink1649.xml" ContentType="application/inkml+xml"/>
  <Override PartName="/ppt/ink/ink1650.xml" ContentType="application/inkml+xml"/>
  <Override PartName="/ppt/ink/ink1651.xml" ContentType="application/inkml+xml"/>
  <Override PartName="/ppt/ink/ink1652.xml" ContentType="application/inkml+xml"/>
  <Override PartName="/ppt/ink/ink1653.xml" ContentType="application/inkml+xml"/>
  <Override PartName="/ppt/ink/ink1654.xml" ContentType="application/inkml+xml"/>
  <Override PartName="/ppt/ink/ink1655.xml" ContentType="application/inkml+xml"/>
  <Override PartName="/ppt/ink/ink1656.xml" ContentType="application/inkml+xml"/>
  <Override PartName="/ppt/ink/ink1657.xml" ContentType="application/inkml+xml"/>
  <Override PartName="/ppt/ink/ink1658.xml" ContentType="application/inkml+xml"/>
  <Override PartName="/ppt/ink/ink1659.xml" ContentType="application/inkml+xml"/>
  <Override PartName="/ppt/ink/ink1660.xml" ContentType="application/inkml+xml"/>
  <Override PartName="/ppt/ink/ink1661.xml" ContentType="application/inkml+xml"/>
  <Override PartName="/ppt/ink/ink1662.xml" ContentType="application/inkml+xml"/>
  <Override PartName="/ppt/ink/ink1663.xml" ContentType="application/inkml+xml"/>
  <Override PartName="/ppt/ink/ink1664.xml" ContentType="application/inkml+xml"/>
  <Override PartName="/ppt/ink/ink1665.xml" ContentType="application/inkml+xml"/>
  <Override PartName="/ppt/ink/ink1666.xml" ContentType="application/inkml+xml"/>
  <Override PartName="/ppt/ink/ink1667.xml" ContentType="application/inkml+xml"/>
  <Override PartName="/ppt/ink/ink1668.xml" ContentType="application/inkml+xml"/>
  <Override PartName="/ppt/ink/ink1669.xml" ContentType="application/inkml+xml"/>
  <Override PartName="/ppt/ink/ink1670.xml" ContentType="application/inkml+xml"/>
  <Override PartName="/ppt/ink/ink1671.xml" ContentType="application/inkml+xml"/>
  <Override PartName="/ppt/ink/ink1672.xml" ContentType="application/inkml+xml"/>
  <Override PartName="/ppt/ink/ink1673.xml" ContentType="application/inkml+xml"/>
  <Override PartName="/ppt/ink/ink1674.xml" ContentType="application/inkml+xml"/>
  <Override PartName="/ppt/ink/ink1675.xml" ContentType="application/inkml+xml"/>
  <Override PartName="/ppt/ink/ink1676.xml" ContentType="application/inkml+xml"/>
  <Override PartName="/ppt/ink/ink1677.xml" ContentType="application/inkml+xml"/>
  <Override PartName="/ppt/ink/ink1678.xml" ContentType="application/inkml+xml"/>
  <Override PartName="/ppt/ink/ink1679.xml" ContentType="application/inkml+xml"/>
  <Override PartName="/ppt/ink/ink1680.xml" ContentType="application/inkml+xml"/>
  <Override PartName="/ppt/ink/ink1681.xml" ContentType="application/inkml+xml"/>
  <Override PartName="/ppt/ink/ink1682.xml" ContentType="application/inkml+xml"/>
  <Override PartName="/ppt/ink/ink1683.xml" ContentType="application/inkml+xml"/>
  <Override PartName="/ppt/ink/ink1684.xml" ContentType="application/inkml+xml"/>
  <Override PartName="/ppt/ink/ink1685.xml" ContentType="application/inkml+xml"/>
  <Override PartName="/ppt/ink/ink1686.xml" ContentType="application/inkml+xml"/>
  <Override PartName="/ppt/ink/ink1687.xml" ContentType="application/inkml+xml"/>
  <Override PartName="/ppt/ink/ink1688.xml" ContentType="application/inkml+xml"/>
  <Override PartName="/ppt/ink/ink1689.xml" ContentType="application/inkml+xml"/>
  <Override PartName="/ppt/ink/ink1690.xml" ContentType="application/inkml+xml"/>
  <Override PartName="/ppt/ink/ink1691.xml" ContentType="application/inkml+xml"/>
  <Override PartName="/ppt/ink/ink1692.xml" ContentType="application/inkml+xml"/>
  <Override PartName="/ppt/ink/ink1693.xml" ContentType="application/inkml+xml"/>
  <Override PartName="/ppt/ink/ink1694.xml" ContentType="application/inkml+xml"/>
  <Override PartName="/ppt/ink/ink1695.xml" ContentType="application/inkml+xml"/>
  <Override PartName="/ppt/ink/ink1696.xml" ContentType="application/inkml+xml"/>
  <Override PartName="/ppt/ink/ink1697.xml" ContentType="application/inkml+xml"/>
  <Override PartName="/ppt/ink/ink1698.xml" ContentType="application/inkml+xml"/>
  <Override PartName="/ppt/ink/ink1699.xml" ContentType="application/inkml+xml"/>
  <Override PartName="/ppt/ink/ink1700.xml" ContentType="application/inkml+xml"/>
  <Override PartName="/ppt/ink/ink1701.xml" ContentType="application/inkml+xml"/>
  <Override PartName="/ppt/ink/ink1702.xml" ContentType="application/inkml+xml"/>
  <Override PartName="/ppt/ink/ink1703.xml" ContentType="application/inkml+xml"/>
  <Override PartName="/ppt/ink/ink1704.xml" ContentType="application/inkml+xml"/>
  <Override PartName="/ppt/ink/ink1705.xml" ContentType="application/inkml+xml"/>
  <Override PartName="/ppt/ink/ink1706.xml" ContentType="application/inkml+xml"/>
  <Override PartName="/ppt/ink/ink1707.xml" ContentType="application/inkml+xml"/>
  <Override PartName="/ppt/ink/ink1708.xml" ContentType="application/inkml+xml"/>
  <Override PartName="/ppt/ink/ink1709.xml" ContentType="application/inkml+xml"/>
  <Override PartName="/ppt/ink/ink1710.xml" ContentType="application/inkml+xml"/>
  <Override PartName="/ppt/ink/ink1711.xml" ContentType="application/inkml+xml"/>
  <Override PartName="/ppt/ink/ink1712.xml" ContentType="application/inkml+xml"/>
  <Override PartName="/ppt/ink/ink1713.xml" ContentType="application/inkml+xml"/>
  <Override PartName="/ppt/ink/ink1714.xml" ContentType="application/inkml+xml"/>
  <Override PartName="/ppt/ink/ink1715.xml" ContentType="application/inkml+xml"/>
  <Override PartName="/ppt/ink/ink1716.xml" ContentType="application/inkml+xml"/>
  <Override PartName="/ppt/ink/ink1717.xml" ContentType="application/inkml+xml"/>
  <Override PartName="/ppt/ink/ink1718.xml" ContentType="application/inkml+xml"/>
  <Override PartName="/ppt/ink/ink1719.xml" ContentType="application/inkml+xml"/>
  <Override PartName="/ppt/ink/ink1720.xml" ContentType="application/inkml+xml"/>
  <Override PartName="/ppt/ink/ink1721.xml" ContentType="application/inkml+xml"/>
  <Override PartName="/ppt/ink/ink1722.xml" ContentType="application/inkml+xml"/>
  <Override PartName="/ppt/ink/ink1723.xml" ContentType="application/inkml+xml"/>
  <Override PartName="/ppt/ink/ink1724.xml" ContentType="application/inkml+xml"/>
  <Override PartName="/ppt/ink/ink1725.xml" ContentType="application/inkml+xml"/>
  <Override PartName="/ppt/ink/ink1726.xml" ContentType="application/inkml+xml"/>
  <Override PartName="/ppt/ink/ink1727.xml" ContentType="application/inkml+xml"/>
  <Override PartName="/ppt/ink/ink1728.xml" ContentType="application/inkml+xml"/>
  <Override PartName="/ppt/ink/ink1729.xml" ContentType="application/inkml+xml"/>
  <Override PartName="/ppt/ink/ink1730.xml" ContentType="application/inkml+xml"/>
  <Override PartName="/ppt/ink/ink1731.xml" ContentType="application/inkml+xml"/>
  <Override PartName="/ppt/ink/ink1732.xml" ContentType="application/inkml+xml"/>
  <Override PartName="/ppt/ink/ink1733.xml" ContentType="application/inkml+xml"/>
  <Override PartName="/ppt/ink/ink1734.xml" ContentType="application/inkml+xml"/>
  <Override PartName="/ppt/ink/ink1735.xml" ContentType="application/inkml+xml"/>
  <Override PartName="/ppt/ink/ink1736.xml" ContentType="application/inkml+xml"/>
  <Override PartName="/ppt/ink/ink1737.xml" ContentType="application/inkml+xml"/>
  <Override PartName="/ppt/ink/ink1738.xml" ContentType="application/inkml+xml"/>
  <Override PartName="/ppt/ink/ink1739.xml" ContentType="application/inkml+xml"/>
  <Override PartName="/ppt/ink/ink1740.xml" ContentType="application/inkml+xml"/>
  <Override PartName="/ppt/ink/ink1741.xml" ContentType="application/inkml+xml"/>
  <Override PartName="/ppt/ink/ink1742.xml" ContentType="application/inkml+xml"/>
  <Override PartName="/ppt/ink/ink1743.xml" ContentType="application/inkml+xml"/>
  <Override PartName="/ppt/ink/ink1744.xml" ContentType="application/inkml+xml"/>
  <Override PartName="/ppt/ink/ink1745.xml" ContentType="application/inkml+xml"/>
  <Override PartName="/ppt/ink/ink1746.xml" ContentType="application/inkml+xml"/>
  <Override PartName="/ppt/ink/ink1747.xml" ContentType="application/inkml+xml"/>
  <Override PartName="/ppt/ink/ink1748.xml" ContentType="application/inkml+xml"/>
  <Override PartName="/ppt/ink/ink1749.xml" ContentType="application/inkml+xml"/>
  <Override PartName="/ppt/ink/ink1750.xml" ContentType="application/inkml+xml"/>
  <Override PartName="/ppt/ink/ink1751.xml" ContentType="application/inkml+xml"/>
  <Override PartName="/ppt/ink/ink1752.xml" ContentType="application/inkml+xml"/>
  <Override PartName="/ppt/ink/ink1753.xml" ContentType="application/inkml+xml"/>
  <Override PartName="/ppt/ink/ink1754.xml" ContentType="application/inkml+xml"/>
  <Override PartName="/ppt/ink/ink1755.xml" ContentType="application/inkml+xml"/>
  <Override PartName="/ppt/ink/ink1756.xml" ContentType="application/inkml+xml"/>
  <Override PartName="/ppt/ink/ink1757.xml" ContentType="application/inkml+xml"/>
  <Override PartName="/ppt/ink/ink1758.xml" ContentType="application/inkml+xml"/>
  <Override PartName="/ppt/ink/ink1759.xml" ContentType="application/inkml+xml"/>
  <Override PartName="/ppt/ink/ink1760.xml" ContentType="application/inkml+xml"/>
  <Override PartName="/ppt/ink/ink1761.xml" ContentType="application/inkml+xml"/>
  <Override PartName="/ppt/ink/ink1762.xml" ContentType="application/inkml+xml"/>
  <Override PartName="/ppt/ink/ink1763.xml" ContentType="application/inkml+xml"/>
  <Override PartName="/ppt/ink/ink1764.xml" ContentType="application/inkml+xml"/>
  <Override PartName="/ppt/ink/ink1765.xml" ContentType="application/inkml+xml"/>
  <Override PartName="/ppt/ink/ink1766.xml" ContentType="application/inkml+xml"/>
  <Override PartName="/ppt/ink/ink1767.xml" ContentType="application/inkml+xml"/>
  <Override PartName="/ppt/ink/ink1768.xml" ContentType="application/inkml+xml"/>
  <Override PartName="/ppt/ink/ink1769.xml" ContentType="application/inkml+xml"/>
  <Override PartName="/ppt/ink/ink1770.xml" ContentType="application/inkml+xml"/>
  <Override PartName="/ppt/ink/ink1771.xml" ContentType="application/inkml+xml"/>
  <Override PartName="/ppt/ink/ink1772.xml" ContentType="application/inkml+xml"/>
  <Override PartName="/ppt/ink/ink1773.xml" ContentType="application/inkml+xml"/>
  <Override PartName="/ppt/ink/ink1774.xml" ContentType="application/inkml+xml"/>
  <Override PartName="/ppt/ink/ink1775.xml" ContentType="application/inkml+xml"/>
  <Override PartName="/ppt/ink/ink1776.xml" ContentType="application/inkml+xml"/>
  <Override PartName="/ppt/ink/ink1777.xml" ContentType="application/inkml+xml"/>
  <Override PartName="/ppt/ink/ink1778.xml" ContentType="application/inkml+xml"/>
  <Override PartName="/ppt/ink/ink1779.xml" ContentType="application/inkml+xml"/>
  <Override PartName="/ppt/ink/ink1780.xml" ContentType="application/inkml+xml"/>
  <Override PartName="/ppt/ink/ink1781.xml" ContentType="application/inkml+xml"/>
  <Override PartName="/ppt/ink/ink1782.xml" ContentType="application/inkml+xml"/>
  <Override PartName="/ppt/ink/ink1783.xml" ContentType="application/inkml+xml"/>
  <Override PartName="/ppt/ink/ink1784.xml" ContentType="application/inkml+xml"/>
  <Override PartName="/ppt/ink/ink1785.xml" ContentType="application/inkml+xml"/>
  <Override PartName="/ppt/ink/ink1786.xml" ContentType="application/inkml+xml"/>
  <Override PartName="/ppt/ink/ink1787.xml" ContentType="application/inkml+xml"/>
  <Override PartName="/ppt/ink/ink1788.xml" ContentType="application/inkml+xml"/>
  <Override PartName="/ppt/ink/ink1789.xml" ContentType="application/inkml+xml"/>
  <Override PartName="/ppt/ink/ink1790.xml" ContentType="application/inkml+xml"/>
  <Override PartName="/ppt/ink/ink1791.xml" ContentType="application/inkml+xml"/>
  <Override PartName="/ppt/ink/ink1792.xml" ContentType="application/inkml+xml"/>
  <Override PartName="/ppt/ink/ink1793.xml" ContentType="application/inkml+xml"/>
  <Override PartName="/ppt/ink/ink1794.xml" ContentType="application/inkml+xml"/>
  <Override PartName="/ppt/ink/ink1795.xml" ContentType="application/inkml+xml"/>
  <Override PartName="/ppt/ink/ink1796.xml" ContentType="application/inkml+xml"/>
  <Override PartName="/ppt/ink/ink1797.xml" ContentType="application/inkml+xml"/>
  <Override PartName="/ppt/ink/ink1798.xml" ContentType="application/inkml+xml"/>
  <Override PartName="/ppt/ink/ink1799.xml" ContentType="application/inkml+xml"/>
  <Override PartName="/ppt/ink/ink1800.xml" ContentType="application/inkml+xml"/>
  <Override PartName="/ppt/ink/ink1801.xml" ContentType="application/inkml+xml"/>
  <Override PartName="/ppt/ink/ink1802.xml" ContentType="application/inkml+xml"/>
  <Override PartName="/ppt/ink/ink1803.xml" ContentType="application/inkml+xml"/>
  <Override PartName="/ppt/ink/ink1804.xml" ContentType="application/inkml+xml"/>
  <Override PartName="/ppt/ink/ink1805.xml" ContentType="application/inkml+xml"/>
  <Override PartName="/ppt/ink/ink1806.xml" ContentType="application/inkml+xml"/>
  <Override PartName="/ppt/ink/ink1807.xml" ContentType="application/inkml+xml"/>
  <Override PartName="/ppt/ink/ink1808.xml" ContentType="application/inkml+xml"/>
  <Override PartName="/ppt/ink/ink1809.xml" ContentType="application/inkml+xml"/>
  <Override PartName="/ppt/ink/ink1810.xml" ContentType="application/inkml+xml"/>
  <Override PartName="/ppt/ink/ink1811.xml" ContentType="application/inkml+xml"/>
  <Override PartName="/ppt/ink/ink1812.xml" ContentType="application/inkml+xml"/>
  <Override PartName="/ppt/ink/ink1813.xml" ContentType="application/inkml+xml"/>
  <Override PartName="/ppt/ink/ink1814.xml" ContentType="application/inkml+xml"/>
  <Override PartName="/ppt/ink/ink1815.xml" ContentType="application/inkml+xml"/>
  <Override PartName="/ppt/ink/ink1816.xml" ContentType="application/inkml+xml"/>
  <Override PartName="/ppt/ink/ink1817.xml" ContentType="application/inkml+xml"/>
  <Override PartName="/ppt/ink/ink1818.xml" ContentType="application/inkml+xml"/>
  <Override PartName="/ppt/ink/ink1819.xml" ContentType="application/inkml+xml"/>
  <Override PartName="/ppt/ink/ink1820.xml" ContentType="application/inkml+xml"/>
  <Override PartName="/ppt/ink/ink1821.xml" ContentType="application/inkml+xml"/>
  <Override PartName="/ppt/ink/ink1822.xml" ContentType="application/inkml+xml"/>
  <Override PartName="/ppt/ink/ink1823.xml" ContentType="application/inkml+xml"/>
  <Override PartName="/ppt/ink/ink1824.xml" ContentType="application/inkml+xml"/>
  <Override PartName="/ppt/ink/ink1825.xml" ContentType="application/inkml+xml"/>
  <Override PartName="/ppt/ink/ink1826.xml" ContentType="application/inkml+xml"/>
  <Override PartName="/ppt/ink/ink1827.xml" ContentType="application/inkml+xml"/>
  <Override PartName="/ppt/ink/ink1828.xml" ContentType="application/inkml+xml"/>
  <Override PartName="/ppt/ink/ink1829.xml" ContentType="application/inkml+xml"/>
  <Override PartName="/ppt/ink/ink1830.xml" ContentType="application/inkml+xml"/>
  <Override PartName="/ppt/ink/ink1831.xml" ContentType="application/inkml+xml"/>
  <Override PartName="/ppt/ink/ink1832.xml" ContentType="application/inkml+xml"/>
  <Override PartName="/ppt/ink/ink1833.xml" ContentType="application/inkml+xml"/>
  <Override PartName="/ppt/ink/ink1834.xml" ContentType="application/inkml+xml"/>
  <Override PartName="/ppt/ink/ink1835.xml" ContentType="application/inkml+xml"/>
  <Override PartName="/ppt/ink/ink1836.xml" ContentType="application/inkml+xml"/>
  <Override PartName="/ppt/ink/ink1837.xml" ContentType="application/inkml+xml"/>
  <Override PartName="/ppt/ink/ink1838.xml" ContentType="application/inkml+xml"/>
  <Override PartName="/ppt/ink/ink1839.xml" ContentType="application/inkml+xml"/>
  <Override PartName="/ppt/ink/ink1840.xml" ContentType="application/inkml+xml"/>
  <Override PartName="/ppt/ink/ink1841.xml" ContentType="application/inkml+xml"/>
  <Override PartName="/ppt/ink/ink1842.xml" ContentType="application/inkml+xml"/>
  <Override PartName="/ppt/ink/ink1843.xml" ContentType="application/inkml+xml"/>
  <Override PartName="/ppt/ink/ink1844.xml" ContentType="application/inkml+xml"/>
  <Override PartName="/ppt/ink/ink1845.xml" ContentType="application/inkml+xml"/>
  <Override PartName="/ppt/ink/ink1846.xml" ContentType="application/inkml+xml"/>
  <Override PartName="/ppt/ink/ink1847.xml" ContentType="application/inkml+xml"/>
  <Override PartName="/ppt/ink/ink1848.xml" ContentType="application/inkml+xml"/>
  <Override PartName="/ppt/ink/ink1849.xml" ContentType="application/inkml+xml"/>
  <Override PartName="/ppt/ink/ink1850.xml" ContentType="application/inkml+xml"/>
  <Override PartName="/ppt/ink/ink1851.xml" ContentType="application/inkml+xml"/>
  <Override PartName="/ppt/ink/ink1852.xml" ContentType="application/inkml+xml"/>
  <Override PartName="/ppt/ink/ink1853.xml" ContentType="application/inkml+xml"/>
  <Override PartName="/ppt/ink/ink1854.xml" ContentType="application/inkml+xml"/>
  <Override PartName="/ppt/ink/ink1855.xml" ContentType="application/inkml+xml"/>
  <Override PartName="/ppt/ink/ink1856.xml" ContentType="application/inkml+xml"/>
  <Override PartName="/ppt/ink/ink1857.xml" ContentType="application/inkml+xml"/>
  <Override PartName="/ppt/ink/ink1858.xml" ContentType="application/inkml+xml"/>
  <Override PartName="/ppt/ink/ink1859.xml" ContentType="application/inkml+xml"/>
  <Override PartName="/ppt/ink/ink1860.xml" ContentType="application/inkml+xml"/>
  <Override PartName="/ppt/ink/ink1861.xml" ContentType="application/inkml+xml"/>
  <Override PartName="/ppt/ink/ink1862.xml" ContentType="application/inkml+xml"/>
  <Override PartName="/ppt/ink/ink1863.xml" ContentType="application/inkml+xml"/>
  <Override PartName="/ppt/ink/ink1864.xml" ContentType="application/inkml+xml"/>
  <Override PartName="/ppt/ink/ink1865.xml" ContentType="application/inkml+xml"/>
  <Override PartName="/ppt/ink/ink1866.xml" ContentType="application/inkml+xml"/>
  <Override PartName="/ppt/ink/ink1867.xml" ContentType="application/inkml+xml"/>
  <Override PartName="/ppt/ink/ink1868.xml" ContentType="application/inkml+xml"/>
  <Override PartName="/ppt/ink/ink1869.xml" ContentType="application/inkml+xml"/>
  <Override PartName="/ppt/ink/ink1870.xml" ContentType="application/inkml+xml"/>
  <Override PartName="/ppt/ink/ink1871.xml" ContentType="application/inkml+xml"/>
  <Override PartName="/ppt/ink/ink1872.xml" ContentType="application/inkml+xml"/>
  <Override PartName="/ppt/ink/ink1873.xml" ContentType="application/inkml+xml"/>
  <Override PartName="/ppt/ink/ink1874.xml" ContentType="application/inkml+xml"/>
  <Override PartName="/ppt/ink/ink1875.xml" ContentType="application/inkml+xml"/>
  <Override PartName="/ppt/ink/ink1876.xml" ContentType="application/inkml+xml"/>
  <Override PartName="/ppt/ink/ink1877.xml" ContentType="application/inkml+xml"/>
  <Override PartName="/ppt/ink/ink1878.xml" ContentType="application/inkml+xml"/>
  <Override PartName="/ppt/ink/ink1879.xml" ContentType="application/inkml+xml"/>
  <Override PartName="/ppt/ink/ink1880.xml" ContentType="application/inkml+xml"/>
  <Override PartName="/ppt/ink/ink1881.xml" ContentType="application/inkml+xml"/>
  <Override PartName="/ppt/ink/ink1882.xml" ContentType="application/inkml+xml"/>
  <Override PartName="/ppt/ink/ink1883.xml" ContentType="application/inkml+xml"/>
  <Override PartName="/ppt/ink/ink1884.xml" ContentType="application/inkml+xml"/>
  <Override PartName="/ppt/ink/ink1885.xml" ContentType="application/inkml+xml"/>
  <Override PartName="/ppt/ink/ink1886.xml" ContentType="application/inkml+xml"/>
  <Override PartName="/ppt/ink/ink1887.xml" ContentType="application/inkml+xml"/>
  <Override PartName="/ppt/ink/ink1888.xml" ContentType="application/inkml+xml"/>
  <Override PartName="/ppt/ink/ink1889.xml" ContentType="application/inkml+xml"/>
  <Override PartName="/ppt/ink/ink1890.xml" ContentType="application/inkml+xml"/>
  <Override PartName="/ppt/ink/ink1891.xml" ContentType="application/inkml+xml"/>
  <Override PartName="/ppt/ink/ink1892.xml" ContentType="application/inkml+xml"/>
  <Override PartName="/ppt/ink/ink1893.xml" ContentType="application/inkml+xml"/>
  <Override PartName="/ppt/ink/ink1894.xml" ContentType="application/inkml+xml"/>
  <Override PartName="/ppt/ink/ink1895.xml" ContentType="application/inkml+xml"/>
  <Override PartName="/ppt/ink/ink1896.xml" ContentType="application/inkml+xml"/>
  <Override PartName="/ppt/ink/ink1897.xml" ContentType="application/inkml+xml"/>
  <Override PartName="/ppt/ink/ink1898.xml" ContentType="application/inkml+xml"/>
  <Override PartName="/ppt/ink/ink1899.xml" ContentType="application/inkml+xml"/>
  <Override PartName="/ppt/ink/ink1900.xml" ContentType="application/inkml+xml"/>
  <Override PartName="/ppt/ink/ink1901.xml" ContentType="application/inkml+xml"/>
  <Override PartName="/ppt/ink/ink1902.xml" ContentType="application/inkml+xml"/>
  <Override PartName="/ppt/ink/ink1903.xml" ContentType="application/inkml+xml"/>
  <Override PartName="/ppt/ink/ink1904.xml" ContentType="application/inkml+xml"/>
  <Override PartName="/ppt/ink/ink1905.xml" ContentType="application/inkml+xml"/>
  <Override PartName="/ppt/ink/ink1906.xml" ContentType="application/inkml+xml"/>
  <Override PartName="/ppt/ink/ink1907.xml" ContentType="application/inkml+xml"/>
  <Override PartName="/ppt/ink/ink1908.xml" ContentType="application/inkml+xml"/>
  <Override PartName="/ppt/ink/ink1909.xml" ContentType="application/inkml+xml"/>
  <Override PartName="/ppt/ink/ink1910.xml" ContentType="application/inkml+xml"/>
  <Override PartName="/ppt/ink/ink1911.xml" ContentType="application/inkml+xml"/>
  <Override PartName="/ppt/ink/ink1912.xml" ContentType="application/inkml+xml"/>
  <Override PartName="/ppt/ink/ink1913.xml" ContentType="application/inkml+xml"/>
  <Override PartName="/ppt/ink/ink1914.xml" ContentType="application/inkml+xml"/>
  <Override PartName="/ppt/ink/ink1915.xml" ContentType="application/inkml+xml"/>
  <Override PartName="/ppt/ink/ink1916.xml" ContentType="application/inkml+xml"/>
  <Override PartName="/ppt/ink/ink1917.xml" ContentType="application/inkml+xml"/>
  <Override PartName="/ppt/ink/ink1918.xml" ContentType="application/inkml+xml"/>
  <Override PartName="/ppt/ink/ink1919.xml" ContentType="application/inkml+xml"/>
  <Override PartName="/ppt/ink/ink1920.xml" ContentType="application/inkml+xml"/>
  <Override PartName="/ppt/ink/ink1921.xml" ContentType="application/inkml+xml"/>
  <Override PartName="/ppt/ink/ink1922.xml" ContentType="application/inkml+xml"/>
  <Override PartName="/ppt/ink/ink1923.xml" ContentType="application/inkml+xml"/>
  <Override PartName="/ppt/ink/ink1924.xml" ContentType="application/inkml+xml"/>
  <Override PartName="/ppt/ink/ink1925.xml" ContentType="application/inkml+xml"/>
  <Override PartName="/ppt/ink/ink1926.xml" ContentType="application/inkml+xml"/>
  <Override PartName="/ppt/ink/ink1927.xml" ContentType="application/inkml+xml"/>
  <Override PartName="/ppt/ink/ink1928.xml" ContentType="application/inkml+xml"/>
  <Override PartName="/ppt/ink/ink1929.xml" ContentType="application/inkml+xml"/>
  <Override PartName="/ppt/ink/ink1930.xml" ContentType="application/inkml+xml"/>
  <Override PartName="/ppt/ink/ink1931.xml" ContentType="application/inkml+xml"/>
  <Override PartName="/ppt/ink/ink1932.xml" ContentType="application/inkml+xml"/>
  <Override PartName="/ppt/ink/ink1933.xml" ContentType="application/inkml+xml"/>
  <Override PartName="/ppt/ink/ink1934.xml" ContentType="application/inkml+xml"/>
  <Override PartName="/ppt/ink/ink1935.xml" ContentType="application/inkml+xml"/>
  <Override PartName="/ppt/ink/ink1936.xml" ContentType="application/inkml+xml"/>
  <Override PartName="/ppt/ink/ink1937.xml" ContentType="application/inkml+xml"/>
  <Override PartName="/ppt/ink/ink1938.xml" ContentType="application/inkml+xml"/>
  <Override PartName="/ppt/ink/ink1939.xml" ContentType="application/inkml+xml"/>
  <Override PartName="/ppt/ink/ink1940.xml" ContentType="application/inkml+xml"/>
  <Override PartName="/ppt/ink/ink1941.xml" ContentType="application/inkml+xml"/>
  <Override PartName="/ppt/ink/ink1942.xml" ContentType="application/inkml+xml"/>
  <Override PartName="/ppt/ink/ink1943.xml" ContentType="application/inkml+xml"/>
  <Override PartName="/ppt/ink/ink1944.xml" ContentType="application/inkml+xml"/>
  <Override PartName="/ppt/ink/ink1945.xml" ContentType="application/inkml+xml"/>
  <Override PartName="/ppt/ink/ink1946.xml" ContentType="application/inkml+xml"/>
  <Override PartName="/ppt/ink/ink1947.xml" ContentType="application/inkml+xml"/>
  <Override PartName="/ppt/ink/ink1948.xml" ContentType="application/inkml+xml"/>
  <Override PartName="/ppt/ink/ink1949.xml" ContentType="application/inkml+xml"/>
  <Override PartName="/ppt/ink/ink1950.xml" ContentType="application/inkml+xml"/>
  <Override PartName="/ppt/ink/ink1951.xml" ContentType="application/inkml+xml"/>
  <Override PartName="/ppt/ink/ink1952.xml" ContentType="application/inkml+xml"/>
  <Override PartName="/ppt/ink/ink1953.xml" ContentType="application/inkml+xml"/>
  <Override PartName="/ppt/ink/ink1954.xml" ContentType="application/inkml+xml"/>
  <Override PartName="/ppt/ink/ink1955.xml" ContentType="application/inkml+xml"/>
  <Override PartName="/ppt/ink/ink1956.xml" ContentType="application/inkml+xml"/>
  <Override PartName="/ppt/ink/ink1957.xml" ContentType="application/inkml+xml"/>
  <Override PartName="/ppt/ink/ink1958.xml" ContentType="application/inkml+xml"/>
  <Override PartName="/ppt/ink/ink1959.xml" ContentType="application/inkml+xml"/>
  <Override PartName="/ppt/ink/ink1960.xml" ContentType="application/inkml+xml"/>
  <Override PartName="/ppt/ink/ink1961.xml" ContentType="application/inkml+xml"/>
  <Override PartName="/ppt/ink/ink1962.xml" ContentType="application/inkml+xml"/>
  <Override PartName="/ppt/ink/ink1963.xml" ContentType="application/inkml+xml"/>
  <Override PartName="/ppt/ink/ink1964.xml" ContentType="application/inkml+xml"/>
  <Override PartName="/ppt/ink/ink1965.xml" ContentType="application/inkml+xml"/>
  <Override PartName="/ppt/ink/ink1966.xml" ContentType="application/inkml+xml"/>
  <Override PartName="/ppt/ink/ink1967.xml" ContentType="application/inkml+xml"/>
  <Override PartName="/ppt/ink/ink1968.xml" ContentType="application/inkml+xml"/>
  <Override PartName="/ppt/ink/ink1969.xml" ContentType="application/inkml+xml"/>
  <Override PartName="/ppt/ink/ink1970.xml" ContentType="application/inkml+xml"/>
  <Override PartName="/ppt/ink/ink1971.xml" ContentType="application/inkml+xml"/>
  <Override PartName="/ppt/ink/ink1972.xml" ContentType="application/inkml+xml"/>
  <Override PartName="/ppt/ink/ink1973.xml" ContentType="application/inkml+xml"/>
  <Override PartName="/ppt/ink/ink1974.xml" ContentType="application/inkml+xml"/>
  <Override PartName="/ppt/ink/ink1975.xml" ContentType="application/inkml+xml"/>
  <Override PartName="/ppt/ink/ink1976.xml" ContentType="application/inkml+xml"/>
  <Override PartName="/ppt/ink/ink1977.xml" ContentType="application/inkml+xml"/>
  <Override PartName="/ppt/ink/ink1978.xml" ContentType="application/inkml+xml"/>
  <Override PartName="/ppt/ink/ink1979.xml" ContentType="application/inkml+xml"/>
  <Override PartName="/ppt/ink/ink1980.xml" ContentType="application/inkml+xml"/>
  <Override PartName="/ppt/ink/ink1981.xml" ContentType="application/inkml+xml"/>
  <Override PartName="/ppt/ink/ink1982.xml" ContentType="application/inkml+xml"/>
  <Override PartName="/ppt/ink/ink1983.xml" ContentType="application/inkml+xml"/>
  <Override PartName="/ppt/ink/ink1984.xml" ContentType="application/inkml+xml"/>
  <Override PartName="/ppt/ink/ink1985.xml" ContentType="application/inkml+xml"/>
  <Override PartName="/ppt/ink/ink1986.xml" ContentType="application/inkml+xml"/>
  <Override PartName="/ppt/ink/ink1987.xml" ContentType="application/inkml+xml"/>
  <Override PartName="/ppt/ink/ink1988.xml" ContentType="application/inkml+xml"/>
  <Override PartName="/ppt/ink/ink1989.xml" ContentType="application/inkml+xml"/>
  <Override PartName="/ppt/ink/ink1990.xml" ContentType="application/inkml+xml"/>
  <Override PartName="/ppt/ink/ink1991.xml" ContentType="application/inkml+xml"/>
  <Override PartName="/ppt/ink/ink1992.xml" ContentType="application/inkml+xml"/>
  <Override PartName="/ppt/ink/ink1993.xml" ContentType="application/inkml+xml"/>
  <Override PartName="/ppt/ink/ink1994.xml" ContentType="application/inkml+xml"/>
  <Override PartName="/ppt/ink/ink1995.xml" ContentType="application/inkml+xml"/>
  <Override PartName="/ppt/ink/ink1996.xml" ContentType="application/inkml+xml"/>
  <Override PartName="/ppt/ink/ink1997.xml" ContentType="application/inkml+xml"/>
  <Override PartName="/ppt/ink/ink1998.xml" ContentType="application/inkml+xml"/>
  <Override PartName="/ppt/ink/ink1999.xml" ContentType="application/inkml+xml"/>
  <Override PartName="/ppt/ink/ink2000.xml" ContentType="application/inkml+xml"/>
  <Override PartName="/ppt/ink/ink2001.xml" ContentType="application/inkml+xml"/>
  <Override PartName="/ppt/ink/ink2002.xml" ContentType="application/inkml+xml"/>
  <Override PartName="/ppt/ink/ink2003.xml" ContentType="application/inkml+xml"/>
  <Override PartName="/ppt/ink/ink2004.xml" ContentType="application/inkml+xml"/>
  <Override PartName="/ppt/ink/ink2005.xml" ContentType="application/inkml+xml"/>
  <Override PartName="/ppt/ink/ink2006.xml" ContentType="application/inkml+xml"/>
  <Override PartName="/ppt/ink/ink2007.xml" ContentType="application/inkml+xml"/>
  <Override PartName="/ppt/ink/ink2008.xml" ContentType="application/inkml+xml"/>
  <Override PartName="/ppt/ink/ink2009.xml" ContentType="application/inkml+xml"/>
  <Override PartName="/ppt/ink/ink2010.xml" ContentType="application/inkml+xml"/>
  <Override PartName="/ppt/ink/ink2011.xml" ContentType="application/inkml+xml"/>
  <Override PartName="/ppt/ink/ink2012.xml" ContentType="application/inkml+xml"/>
  <Override PartName="/ppt/ink/ink2013.xml" ContentType="application/inkml+xml"/>
  <Override PartName="/ppt/ink/ink2014.xml" ContentType="application/inkml+xml"/>
  <Override PartName="/ppt/ink/ink2015.xml" ContentType="application/inkml+xml"/>
  <Override PartName="/ppt/ink/ink2016.xml" ContentType="application/inkml+xml"/>
  <Override PartName="/ppt/ink/ink2017.xml" ContentType="application/inkml+xml"/>
  <Override PartName="/ppt/ink/ink2018.xml" ContentType="application/inkml+xml"/>
  <Override PartName="/ppt/ink/ink2019.xml" ContentType="application/inkml+xml"/>
  <Override PartName="/ppt/ink/ink2020.xml" ContentType="application/inkml+xml"/>
  <Override PartName="/ppt/ink/ink2021.xml" ContentType="application/inkml+xml"/>
  <Override PartName="/ppt/ink/ink2022.xml" ContentType="application/inkml+xml"/>
  <Override PartName="/ppt/ink/ink2023.xml" ContentType="application/inkml+xml"/>
  <Override PartName="/ppt/ink/ink2024.xml" ContentType="application/inkml+xml"/>
  <Override PartName="/ppt/ink/ink2025.xml" ContentType="application/inkml+xml"/>
  <Override PartName="/ppt/ink/ink2026.xml" ContentType="application/inkml+xml"/>
  <Override PartName="/ppt/ink/ink2027.xml" ContentType="application/inkml+xml"/>
  <Override PartName="/ppt/ink/ink2028.xml" ContentType="application/inkml+xml"/>
  <Override PartName="/ppt/ink/ink2029.xml" ContentType="application/inkml+xml"/>
  <Override PartName="/ppt/ink/ink2030.xml" ContentType="application/inkml+xml"/>
  <Override PartName="/ppt/ink/ink2031.xml" ContentType="application/inkml+xml"/>
  <Override PartName="/ppt/ink/ink2032.xml" ContentType="application/inkml+xml"/>
  <Override PartName="/ppt/ink/ink2033.xml" ContentType="application/inkml+xml"/>
  <Override PartName="/ppt/ink/ink2034.xml" ContentType="application/inkml+xml"/>
  <Override PartName="/ppt/ink/ink2035.xml" ContentType="application/inkml+xml"/>
  <Override PartName="/ppt/ink/ink2036.xml" ContentType="application/inkml+xml"/>
  <Override PartName="/ppt/ink/ink2037.xml" ContentType="application/inkml+xml"/>
  <Override PartName="/ppt/ink/ink2038.xml" ContentType="application/inkml+xml"/>
  <Override PartName="/ppt/ink/ink2039.xml" ContentType="application/inkml+xml"/>
  <Override PartName="/ppt/ink/ink2040.xml" ContentType="application/inkml+xml"/>
  <Override PartName="/ppt/ink/ink2041.xml" ContentType="application/inkml+xml"/>
  <Override PartName="/ppt/ink/ink2042.xml" ContentType="application/inkml+xml"/>
  <Override PartName="/ppt/ink/ink2043.xml" ContentType="application/inkml+xml"/>
  <Override PartName="/ppt/ink/ink2044.xml" ContentType="application/inkml+xml"/>
  <Override PartName="/ppt/ink/ink2045.xml" ContentType="application/inkml+xml"/>
  <Override PartName="/ppt/ink/ink2046.xml" ContentType="application/inkml+xml"/>
  <Override PartName="/ppt/ink/ink2047.xml" ContentType="application/inkml+xml"/>
  <Override PartName="/ppt/ink/ink2048.xml" ContentType="application/inkml+xml"/>
  <Override PartName="/ppt/ink/ink2049.xml" ContentType="application/inkml+xml"/>
  <Override PartName="/ppt/ink/ink2050.xml" ContentType="application/inkml+xml"/>
  <Override PartName="/ppt/ink/ink2051.xml" ContentType="application/inkml+xml"/>
  <Override PartName="/ppt/ink/ink2052.xml" ContentType="application/inkml+xml"/>
  <Override PartName="/ppt/ink/ink2053.xml" ContentType="application/inkml+xml"/>
  <Override PartName="/ppt/ink/ink2054.xml" ContentType="application/inkml+xml"/>
  <Override PartName="/ppt/ink/ink2055.xml" ContentType="application/inkml+xml"/>
  <Override PartName="/ppt/ink/ink2056.xml" ContentType="application/inkml+xml"/>
  <Override PartName="/ppt/ink/ink2057.xml" ContentType="application/inkml+xml"/>
  <Override PartName="/ppt/ink/ink2058.xml" ContentType="application/inkml+xml"/>
  <Override PartName="/ppt/ink/ink2059.xml" ContentType="application/inkml+xml"/>
  <Override PartName="/ppt/ink/ink2060.xml" ContentType="application/inkml+xml"/>
  <Override PartName="/ppt/ink/ink2061.xml" ContentType="application/inkml+xml"/>
  <Override PartName="/ppt/ink/ink2062.xml" ContentType="application/inkml+xml"/>
  <Override PartName="/ppt/ink/ink2063.xml" ContentType="application/inkml+xml"/>
  <Override PartName="/ppt/ink/ink2064.xml" ContentType="application/inkml+xml"/>
  <Override PartName="/ppt/ink/ink2065.xml" ContentType="application/inkml+xml"/>
  <Override PartName="/ppt/ink/ink2066.xml" ContentType="application/inkml+xml"/>
  <Override PartName="/ppt/ink/ink2067.xml" ContentType="application/inkml+xml"/>
  <Override PartName="/ppt/ink/ink2068.xml" ContentType="application/inkml+xml"/>
  <Override PartName="/ppt/ink/ink2069.xml" ContentType="application/inkml+xml"/>
  <Override PartName="/ppt/ink/ink2070.xml" ContentType="application/inkml+xml"/>
  <Override PartName="/ppt/ink/ink2071.xml" ContentType="application/inkml+xml"/>
  <Override PartName="/ppt/ink/ink2072.xml" ContentType="application/inkml+xml"/>
  <Override PartName="/ppt/ink/ink2073.xml" ContentType="application/inkml+xml"/>
  <Override PartName="/ppt/ink/ink2074.xml" ContentType="application/inkml+xml"/>
  <Override PartName="/ppt/ink/ink2075.xml" ContentType="application/inkml+xml"/>
  <Override PartName="/ppt/ink/ink2076.xml" ContentType="application/inkml+xml"/>
  <Override PartName="/ppt/ink/ink2077.xml" ContentType="application/inkml+xml"/>
  <Override PartName="/ppt/ink/ink2078.xml" ContentType="application/inkml+xml"/>
  <Override PartName="/ppt/ink/ink2079.xml" ContentType="application/inkml+xml"/>
  <Override PartName="/ppt/ink/ink2080.xml" ContentType="application/inkml+xml"/>
  <Override PartName="/ppt/ink/ink2081.xml" ContentType="application/inkml+xml"/>
  <Override PartName="/ppt/ink/ink2082.xml" ContentType="application/inkml+xml"/>
  <Override PartName="/ppt/ink/ink2083.xml" ContentType="application/inkml+xml"/>
  <Override PartName="/ppt/ink/ink2084.xml" ContentType="application/inkml+xml"/>
  <Override PartName="/ppt/ink/ink2085.xml" ContentType="application/inkml+xml"/>
  <Override PartName="/ppt/ink/ink2086.xml" ContentType="application/inkml+xml"/>
  <Override PartName="/ppt/ink/ink2087.xml" ContentType="application/inkml+xml"/>
  <Override PartName="/ppt/ink/ink2088.xml" ContentType="application/inkml+xml"/>
  <Override PartName="/ppt/ink/ink2089.xml" ContentType="application/inkml+xml"/>
  <Override PartName="/ppt/ink/ink2090.xml" ContentType="application/inkml+xml"/>
  <Override PartName="/ppt/ink/ink2091.xml" ContentType="application/inkml+xml"/>
  <Override PartName="/ppt/ink/ink2092.xml" ContentType="application/inkml+xml"/>
  <Override PartName="/ppt/ink/ink2093.xml" ContentType="application/inkml+xml"/>
  <Override PartName="/ppt/ink/ink2094.xml" ContentType="application/inkml+xml"/>
  <Override PartName="/ppt/ink/ink2095.xml" ContentType="application/inkml+xml"/>
  <Override PartName="/ppt/ink/ink2096.xml" ContentType="application/inkml+xml"/>
  <Override PartName="/ppt/ink/ink2097.xml" ContentType="application/inkml+xml"/>
  <Override PartName="/ppt/ink/ink2098.xml" ContentType="application/inkml+xml"/>
  <Override PartName="/ppt/ink/ink2099.xml" ContentType="application/inkml+xml"/>
  <Override PartName="/ppt/ink/ink2100.xml" ContentType="application/inkml+xml"/>
  <Override PartName="/ppt/ink/ink2101.xml" ContentType="application/inkml+xml"/>
  <Override PartName="/ppt/ink/ink2102.xml" ContentType="application/inkml+xml"/>
  <Override PartName="/ppt/ink/ink2103.xml" ContentType="application/inkml+xml"/>
  <Override PartName="/ppt/ink/ink2104.xml" ContentType="application/inkml+xml"/>
  <Override PartName="/ppt/ink/ink2105.xml" ContentType="application/inkml+xml"/>
  <Override PartName="/ppt/ink/ink2106.xml" ContentType="application/inkml+xml"/>
  <Override PartName="/ppt/ink/ink2107.xml" ContentType="application/inkml+xml"/>
  <Override PartName="/ppt/ink/ink2108.xml" ContentType="application/inkml+xml"/>
  <Override PartName="/ppt/ink/ink2109.xml" ContentType="application/inkml+xml"/>
  <Override PartName="/ppt/ink/ink2110.xml" ContentType="application/inkml+xml"/>
  <Override PartName="/ppt/ink/ink2111.xml" ContentType="application/inkml+xml"/>
  <Override PartName="/ppt/ink/ink2112.xml" ContentType="application/inkml+xml"/>
  <Override PartName="/ppt/ink/ink2113.xml" ContentType="application/inkml+xml"/>
  <Override PartName="/ppt/ink/ink2114.xml" ContentType="application/inkml+xml"/>
  <Override PartName="/ppt/ink/ink2115.xml" ContentType="application/inkml+xml"/>
  <Override PartName="/ppt/ink/ink2116.xml" ContentType="application/inkml+xml"/>
  <Override PartName="/ppt/ink/ink2117.xml" ContentType="application/inkml+xml"/>
  <Override PartName="/ppt/ink/ink2118.xml" ContentType="application/inkml+xml"/>
  <Override PartName="/ppt/ink/ink2119.xml" ContentType="application/inkml+xml"/>
  <Override PartName="/ppt/ink/ink2120.xml" ContentType="application/inkml+xml"/>
  <Override PartName="/ppt/ink/ink2121.xml" ContentType="application/inkml+xml"/>
  <Override PartName="/ppt/ink/ink2122.xml" ContentType="application/inkml+xml"/>
  <Override PartName="/ppt/ink/ink2123.xml" ContentType="application/inkml+xml"/>
  <Override PartName="/ppt/ink/ink2124.xml" ContentType="application/inkml+xml"/>
  <Override PartName="/ppt/ink/ink2125.xml" ContentType="application/inkml+xml"/>
  <Override PartName="/ppt/ink/ink2126.xml" ContentType="application/inkml+xml"/>
  <Override PartName="/ppt/ink/ink2127.xml" ContentType="application/inkml+xml"/>
  <Override PartName="/ppt/ink/ink2128.xml" ContentType="application/inkml+xml"/>
  <Override PartName="/ppt/ink/ink2129.xml" ContentType="application/inkml+xml"/>
  <Override PartName="/ppt/ink/ink2130.xml" ContentType="application/inkml+xml"/>
  <Override PartName="/ppt/ink/ink2131.xml" ContentType="application/inkml+xml"/>
  <Override PartName="/ppt/ink/ink2132.xml" ContentType="application/inkml+xml"/>
  <Override PartName="/ppt/ink/ink2133.xml" ContentType="application/inkml+xml"/>
  <Override PartName="/ppt/ink/ink2134.xml" ContentType="application/inkml+xml"/>
  <Override PartName="/ppt/ink/ink2135.xml" ContentType="application/inkml+xml"/>
  <Override PartName="/ppt/ink/ink2136.xml" ContentType="application/inkml+xml"/>
  <Override PartName="/ppt/ink/ink2137.xml" ContentType="application/inkml+xml"/>
  <Override PartName="/ppt/ink/ink2138.xml" ContentType="application/inkml+xml"/>
  <Override PartName="/ppt/ink/ink2139.xml" ContentType="application/inkml+xml"/>
  <Override PartName="/ppt/ink/ink2140.xml" ContentType="application/inkml+xml"/>
  <Override PartName="/ppt/ink/ink2141.xml" ContentType="application/inkml+xml"/>
  <Override PartName="/ppt/ink/ink2142.xml" ContentType="application/inkml+xml"/>
  <Override PartName="/ppt/ink/ink2143.xml" ContentType="application/inkml+xml"/>
  <Override PartName="/ppt/ink/ink2144.xml" ContentType="application/inkml+xml"/>
  <Override PartName="/ppt/ink/ink2145.xml" ContentType="application/inkml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32"/>
  </p:notesMasterIdLst>
  <p:handoutMasterIdLst>
    <p:handoutMasterId r:id="rId33"/>
  </p:handoutMasterIdLst>
  <p:sldIdLst>
    <p:sldId id="558" r:id="rId2"/>
    <p:sldId id="853" r:id="rId3"/>
    <p:sldId id="824" r:id="rId4"/>
    <p:sldId id="874" r:id="rId5"/>
    <p:sldId id="936" r:id="rId6"/>
    <p:sldId id="989" r:id="rId7"/>
    <p:sldId id="987" r:id="rId8"/>
    <p:sldId id="988" r:id="rId9"/>
    <p:sldId id="990" r:id="rId10"/>
    <p:sldId id="877" r:id="rId11"/>
    <p:sldId id="991" r:id="rId12"/>
    <p:sldId id="984" r:id="rId13"/>
    <p:sldId id="878" r:id="rId14"/>
    <p:sldId id="992" r:id="rId15"/>
    <p:sldId id="875" r:id="rId16"/>
    <p:sldId id="937" r:id="rId17"/>
    <p:sldId id="938" r:id="rId18"/>
    <p:sldId id="876" r:id="rId19"/>
    <p:sldId id="880" r:id="rId20"/>
    <p:sldId id="879" r:id="rId21"/>
    <p:sldId id="881" r:id="rId22"/>
    <p:sldId id="882" r:id="rId23"/>
    <p:sldId id="883" r:id="rId24"/>
    <p:sldId id="884" r:id="rId25"/>
    <p:sldId id="885" r:id="rId26"/>
    <p:sldId id="886" r:id="rId27"/>
    <p:sldId id="983" r:id="rId28"/>
    <p:sldId id="889" r:id="rId29"/>
    <p:sldId id="888" r:id="rId30"/>
    <p:sldId id="887" r:id="rId31"/>
  </p:sldIdLst>
  <p:sldSz cx="9144000" cy="6858000" type="screen4x3"/>
  <p:notesSz cx="6997700" cy="9271000"/>
  <p:custDataLst>
    <p:tags r:id="rId34"/>
  </p:custDataLst>
  <p:defaultTextStyle>
    <a:defPPr>
      <a:defRPr lang="en-US"/>
    </a:defPPr>
    <a:lvl1pPr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1pPr>
    <a:lvl2pPr marL="4572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2pPr>
    <a:lvl3pPr marL="9144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3pPr>
    <a:lvl4pPr marL="13716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4pPr>
    <a:lvl5pPr marL="18288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0000"/>
    <a:srgbClr val="FDD08D"/>
    <a:srgbClr val="F9E7BC"/>
    <a:srgbClr val="FAE1DA"/>
    <a:srgbClr val="F2EEBF"/>
    <a:srgbClr val="FFCCCC"/>
    <a:srgbClr val="FF9900"/>
    <a:srgbClr val="899BFC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687"/>
    <p:restoredTop sz="96327"/>
  </p:normalViewPr>
  <p:slideViewPr>
    <p:cSldViewPr>
      <p:cViewPr varScale="1">
        <p:scale>
          <a:sx n="122" d="100"/>
          <a:sy n="122" d="100"/>
        </p:scale>
        <p:origin x="1000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2216" y="-96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3988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F485B2F-123F-EC4D-BFB6-AE677ED80005}" type="datetimeFigureOut">
              <a:rPr lang="en-US"/>
              <a:pPr>
                <a:defRPr/>
              </a:pPr>
              <a:t>10/16/23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3988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F98D270-65A5-9149-957E-C5651A793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516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2:31:04.3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 24575,'-9'0'0,"2"0"0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7 137 24575,'-6'0'0,"19"0"0,17-5 0,16-7 0,-5-1 0,4-9 0,2 9 0,9-4 0,-6 5 0,-4 0 0,-14 1 0,-6 5 0,-1 1 0,-10 5 0,-1-4 0,-6 3 0,-3-2 0,-1 3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2:23.8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166 24 24575,'-14'8'0,"4"9"0,-10 9 0,-4 15 0,5-7 0,-9 13 0,11-13 0,4 4 0,-2-5 0,14-7 0,-4-1 0,5 0 0,0-8 0,0 7 0,0-10 0,0 0 0,0-1 0,8-9 0,3 0 0,8-4 0,6 0 0,1 0 0,7 0 0,-7 0 0,5 0 0,-10-4 0,4-2 0,0-4 0,-8-4 0,7 2 0,-14-2 0,9 0 0,-9-1 0,4 0 0,-5-3 0,1-3 0,0 0 0,1-10 0,-6 5 0,0-7 0,-5 1 0,0 6 0,0-5 0,0 10 0,0-4 0,0 5 0,0 0 0,-4 5 0,-6 5 0,-5 2 0,-4 7 0,-1-3 0,0 4 0,0 0 0,1 0 0,-1 0 0,0 0 0,5 0 0,2 3 0,-1 3 0,8 3 0,-7 0 0,8 0 0,-4 0 0,4 0 0,1-1 0,0 1 0,3 0 0,-3-4 0,4-1 0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7:15.4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24575,'12'0'0,"10"0"0,17 0 0,18 0 0,-25 0 0,32 0 0,2 0 0,-1 0 0,25 0 0,-19 0 0,7 0 0,-8 0 0,-3 0 0,-5 0 0,-1 0 0,6 0 0,-12 0 0,-1 0 0,-14 0 0,-7 0 0,-6 0 0,-5 0 0,4 0 0,-9 0 0,5 0 0,-6 0 0,1 0 0,-5 0 0,3 0 0,-6 0 0,6 0 0,-6 0 0,2 0 0,-4 0 0,1 0 0,3 0 0,-2 0 0,6 0 0,-2 0 0,3 0 0,1 0 0,-1 0 0,1 0 0,-5 0 0,3 0 0,-2 0 0,-1 0 0,4 4 0,-4-3 0,5 3 0,-1-4 0,0 0 0,1 0 0,4 0 0,-3 0 0,3 0 0,-5 0 0,-3 0 0,2 0 0,-6 0 0,2 0 0,-4 0 0,1 0 0,-1 0 0,1 0 0,-1 0 0,1 0 0,-1 0 0,0 0 0,1 0 0,-1 0 0,1 0 0,-1 0 0,0 0 0,0 0 0,0 0 0,0 0 0,0 0 0,0 0 0,1 0 0,-1 0 0,-3 0 0,-1 0 0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7:15.44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24575,'12'0'0,"10"0"0,17 0 0,18 0 0,-25 0 0,32 0 0,2 0 0,-1 0 0,25 0 0,-19 0 0,7 0 0,-8 0 0,-3 0 0,-5 0 0,-1 0 0,6 0 0,-12 0 0,-1 0 0,-14 0 0,-7 0 0,-6 0 0,-5 0 0,4 0 0,-9 0 0,5 0 0,-6 0 0,1 0 0,-5 0 0,3 0 0,-6 0 0,6 0 0,-6 0 0,2 0 0,-4 0 0,1 0 0,3 0 0,-2 0 0,6 0 0,-2 0 0,3 0 0,1 0 0,-1 0 0,1 0 0,-5 0 0,3 0 0,-2 0 0,-1 0 0,4 4 0,-4-3 0,5 3 0,-1-4 0,0 0 0,1 0 0,4 0 0,-3 0 0,3 0 0,-5 0 0,-3 0 0,2 0 0,-6 0 0,2 0 0,-4 0 0,1 0 0,-1 0 0,1 0 0,-1 0 0,1 0 0,-1 0 0,0 0 0,1 0 0,-1 0 0,1 0 0,-1 0 0,0 0 0,0 0 0,0 0 0,0 0 0,0 0 0,0 0 0,1 0 0,-1 0 0,-3 0 0,-1 0 0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7:30.72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0 989 24575,'11'1'0,"9"-12"0,-6-8 0,16-16 0,-15 11 0,9-20 0,-9 13 0,5-9 0,3 6 0,-7 1 0,6 8 0,-16-12 0,5 18 0,-10-18 0,6 18 0,-6-24 0,7 6 0,-2-10 0,4 2 0,0-1 0,-4-1 0,9-13 0,-9 11 0,10-3 0,-6 13 0,-5 5 0,0 6 0,-5 7 0,0 8 0,0 2 0,0 3 0,0 7 0,0 10 0,0 9 0,0 9 0,0 0 0,0 0 0,0 1 0,0-1 0,0 0 0,0 0 0,0-5 0,0 4 0,0-4 0,0 5 0,0-4 0,0 2 0,0-7 0,0 3 0,0-4 0,3-1 0,1-4 0,4 0 0,4-4 0,0-1 0,5-2 0,-1-1 0,1-4 0,4 0 0,2-13 0,7-10 0,-1-8 0,3-15 0,-1 8 0,-5-8 0,0 5 0,-8 7 0,-2-4 0,-4 14 0,-2-7 0,-2 13 0,-3-3 0,-2 4 0,-3 1 0,0 3 0,0 2 0,-3 7 0,-1 0 0,-3 8 0,-5 4 0,4 4 0,-1 10 0,2 0 0,6 0 0,-3 4 0,4-4 0,0 5 0,0-4 0,0 2 0,0-7 0,3-1 0,1-1 0,8-4 0,1 1 0,3-1 0,1-4 0,-1 4 0,-4-3 0,4 2 0,-4-3 0,5 4 0,-1-3 0,0 3 0,-6-7 0,-3-2 0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7:31.1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24575,'23'0'0,"3"0"0,2 0 0,5 0 0,-3 0 0,6 0 0,-17 0 0,8 0 0,-11 0 0,-6 0 0,-3 0 0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7:31.65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24575,'23'0'0,"4"0"0,-3 0 0,5 0 0,3 0 0,-5 0 0,5 0 0,-3 0 0,-2 0 0,-5 0 0,-10 0 0,4 0 0,-11 0 0,2 0 0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7:45.9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124 0 24575,'-8'13'0,"-4"3"0,7-4 0,-6 5 0,2-1 0,4 5 0,-10-7 0,13 6 0,-8-11 0,5 7 0,1-4 0,-7 1 0,9 3 0,-6-4 0,8 1 0,-3 2 0,2-2 0,-3 3 0,4 1 0,-4-1 0,3 0 0,-2 1 0,3-1 0,0 1 0,0-1 0,0 1 0,0-1 0,0-3 0,0 2 0,0-7 0,0 8 0,0-4 0,0 1 0,0-2 0,0 1 0,0-4 0,3 3 0,1-3 0,8 3 0,-4-2 0,8 3 0,-8-5 0,7 1 0,-6 0 0,2-4 0,1 3 0,-4-3 0,4 4 0,-1 0 0,-3-4 0,4 3 0,-5-6 0,5 2 0,0-3 0,1 0 0,2 0 0,-2 0 0,3-3 0,1-6 0,-5 0 0,3-6 0,-6 2 0,3 1 0,-5 0 0,1 1 0,0 2 0,0-6 0,0 2 0,0-4 0,0 1 0,-3-5 0,-2 3 0,1-8 0,-3 8 0,3-3 0,-4 4 0,0 1 0,0-1 0,0 1 0,0-1 0,0 1 0,0-6 0,0 5 0,0-9 0,0 3 0,0 1 0,0 0 0,-3 6 0,-2-1 0,0 1 0,-6 3 0,6 1 0,-7 4 0,5 1 0,-5-1 0,4 0 0,-4 0 0,5 4 0,-1-3 0,1 3 0,-1-3 0,-4 2 0,4-1 0,-4 5 0,5-2 0,-1 3 0,1 0 0,0 0 0,-1 0 0,1 0 0,0 0 0,-1 0 0,1 0 0,0 0 0,-1 0 0,4 0 0,1 0 0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7:48.3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24575,'5'0'0,"6"0"0,25 0 0,5 0 0,13 0 0,-7 0 0,4 0 0,-4 0 0,6 0 0,-6 0 0,-7 0 0,-8 0 0,-13 0 0,5 0 0,-17 0 0,5 0 0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7:49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24575,'0'16'0,"0"2"0,0 27 0,0-18 0,0 36 0,0-24 0,0 15 0,0-3 0,0 3 0,0-5 0,0 3 0,0-13 0,0-5 0,0 4 0,0-9 0,0-6 0,0-2 0,0-9 0,0 0 0,0 0 0,0-5 0,0 0 0,0 1 0,0-1 0,0 0 0,0-22 0,0 14 0,0-18 0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7:50.2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24575,'2'4'0,"4"-1"0,19-3 0,4 0 0,17 0 0,-6 0 0,6 0 0,-7 0 0,-5 0 0,4 0 0,-15 0 0,4 0 0,-11 0 0,1 0 0,-8 0 0,-2 0 0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7:51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24575,'0'11'0,"0"2"0,0 3 0,0 5 0,0 1 0,0 11 0,0 1 0,0 0 0,0-2 0,0-5 0,0 6 0,0-5 0,0 5 0,0-1 0,0-3 0,0 3 0,0-5 0,0-5 0,0 4 0,0-3 0,0-1 0,0-5 0,0-6 0,0-3 0,0-1 0,0 1 0,0-1 0,0 0 0,0-1 0,0 2 0,0-1 0,0 0 0,0 0 0,0 1 0,-4 3 0,3-2 0,-3 6 0,4-6 0,-3 2 0,2-4 0,-2 1 0,3-1 0,0-9 0,0-2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2:24.7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24575,'0'13'0,"0"7"0,0 7 0,0 19 0,0-4 0,0 12 0,0-7 0,0 7 0,0-12 0,0 11 0,0-20 0,0 6 0,0-12 0,0-2 0,0-6 0,0-4 0,0-1 0,0-5 0,0-1 0,0-18 0,0 10 0,0-15 0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8:16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99 24575,'4'-4'0,"4"-2"0,0 5 0,4-6 0,-1 6 0,-2-2 0,6 3 0,-3 0 0,9 0 0,-3 0 0,-1 0 0,3 0 0,-10 0 0,10 0 0,-8 6 0,1 8 0,-6 19 0,-3 9 0,-4 18 0,0-17 0,0 14 0,0-9 0,0 1 0,-4 10 0,-2-19 0,-4 0 0,5-12 0,-3-7 0,3-4 0,1-5 0,-3 0 0,6-5 0,-6-3 0,3 0 0,0-8 0,1-8 0,3-7 0,0-8 0,0-5 0,0-2 0,0-6 0,0 1 0,15-7 0,2 4 0,15-11 0,0 10 0,5-5 0,-4 1 0,2 9 0,-4-3 0,-1 12 0,-7 5 0,-4 2 0,-4 9 0,-6 4 0,3 2 0,-5 7 0,0-4 0,1 4 0,-1 0 0,1 0 0,-1 3 0,-3 10 0,-1 5 0,-3 9 0,0 6 0,0 1 0,0 5 0,0-5 0,0-2 0,0-5 0,0-4 0,0-2 0,0-5 0,0 1 0,0-5 0,0 3 0,0-6 0,0 2 0,0-3 0,0-1 0,4-3 0,0-1 0,3-3 0,1 0 0,-1 0 0,0 0 0,1 0 0,-1 0 0,5 0 0,-4 0 0,4 0 0,-5 0 0,0 0 0,5 0 0,-3-7 0,2-2 0,-3-4 0,4-2 0,-3 2 0,6-3 0,-9 6 0,1 3 0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8:17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24575,'0'11'0,"0"5"0,0 12 0,0 19 0,0 2 0,0-5 0,0 5 0,0-13 0,0 11 0,0-1 0,0-7 0,0-5 0,0-1 0,0-11 0,4-1 0,-3-8 0,3-2 0,-4-4 0,0-5 0,0 0 0,0-5 0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8:18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0 251 24575,'23'0'0,"-3"-7"0,6 1 0,-9-6 0,9 7 0,-8-3 0,13 7 0,-12-2 0,4 3 0,-8 0 0,-2 0 0,3 0 0,-3 0 0,-2 0 0,-3 7 0,0 2 0,0 12 0,-3 20 0,-1-9 0,-4 19 0,0-17 0,0 5 0,0 0 0,0-10 0,0 2 0,0-17 0,-3 2 0,2-9 0,-3 1 0,4-10 0,0-8 0,0-17 0,0-7 0,5-12 0,1-1 0,9-6 0,6 0 0,2-1 0,2 7 0,-5 2 0,5 4 0,-4 7 0,2 4 0,-6 9 0,4 8 0,-3 1 0,3 3 0,-8 4 0,2 2 0,-7 3 0,4 0 0,-5 3 0,2 10 0,-5 11 0,0 4 0,-4 10 0,0-10 0,0 5 0,0-1 0,0-3 0,4 3 0,-3 1 0,3-5 0,0 0 0,-4-2 0,8-8 0,-4 3 0,1-9 0,2 4 0,-3-8 0,4 3 0,0-3 0,-1-1 0,0-3 0,1 3 0,-1-6 0,1 2 0,-1-3 0,1 3 0,-1-2 0,0 3 0,-3-4 0,0 0 0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8:20.4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237 1 24575,'4'3'0,"-1"1"0,-3 3 0,0 0 0,0 1 0,-3-1 0,2 0 0,-9 0 0,4 5 0,-5-3 0,6 2 0,-1-4 0,1 1 0,1-1 0,1-6 0,3-1 0,4-12 0,4 3 0,5-6 0,3 6 0,0-7 0,1 7 0,-1-3 0,1 7 0,-5 1 0,4 1 0,-8 2 0,4-3 0,-5 4 0,4 0 0,-2 0 0,2 0 0,-7 12 0,0-2 0,-4 16 0,0 2 0,0 6 0,0 5 0,-9 1 0,-2-1 0,-10 7 0,1-6 0,-6 7 0,5-7 0,-3-5 0,5-2 0,1-6 0,1-5 0,-1 4 0,5-8 0,-4 3 0,8-5 0,-7-3 0,7 3 0,-7-4 0,3 1 0,-3-1 0,3-4 0,-2 0 0,6 0 0,-2 0 0,3-4 0,1-1 0,-1-3 0,4-3 0,1-5 0,3-5 0,0-8 0,0 3 0,0-8 0,8 4 0,2-5 0,4 4 0,3-3 0,-4 9 0,0-5 0,3 6 0,-8 3 0,4 2 0,-5 6 0,1 2 0,3 3 0,-2 0 0,2 0 0,0 0 0,-2 0 0,6 0 0,-6 0 0,2 0 0,1 4 0,-4 4 0,4 5 0,0 3 0,-2 5 0,5-3 0,-5 3 0,2-5 0,-1 1 0,-1-1 0,5-3 0,-2 3 0,3-7 0,-3 2 0,2-6 0,-2 2 0,3-6 0,-4 2 0,4-3 0,-4 0 0,1 0 0,2 0 0,-6 0 0,2-3 0,-3-5 0,3-1 0,-2-3 0,3 0 0,-5 4 0,2-8 0,2 4 0,-2-1 0,3-2 0,-5 6 0,1-2 0,-1 3 0,1 0 0,-1 4 0,-3-2 0,0 5 0,-4-3 0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27:56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10 120 24575,'0'-7'0,"0"0"0,0-1 0,0 1 0,0-1 0,0 1 0,0 0 0,0-1 0,0 1 0,0 0 0,0-1 0,0-3 0,0 2 0,0-2 0,0 3 0,0 13 0,0 12 0,0 8 0,0 13 0,0-4 0,0 6 0,0-1 0,0 0 0,0 0 0,0 1 0,0-1 0,0 0 0,0 1 0,-4-1 0,3 0 0,-3-5 0,4-6 0,0-2 0,0-13 0,0 4 0,0-10 0,0 0 0,0 1 0,0-7 0,0-6 0,0-12 0,0-11 0,0 0 0,0-10 0,0 4 0,0-12 0,0 5 0,0-5 0,0 7 0,0 0 0,0 5 0,0 1 0,0 10 0,0 2 0,0 9 0,0 0 0,0 5 0,0 3 0,0 0 0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28:10.0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24575,'0'29'0,"0"-4"0,0 8 0,0-6 0,0 0 0,0 0 0,0-5 0,0-5 0,0-1 0,0-4 0,0 1 0,0 2 0,3-6 0,-2 6 0,6-7 0,-6 4 0,2-1 0,0-2 0,-2 6 0,6-6 0,-7 2 0,4 1 0,-4-4 0,3 7 0,-2-6 0,3 2 0,-4-3 0,0-1 0,0 1 0,0-1 0,3 1 0,-2-1 0,2 0 0,-3 0 0,0 0 0,0 0 0,0 1 0,0-1 0,0 0 0,0 1 0,0-1 0,0 4 0,0-2 0,0 2 0,0-3 0,0-1 0,0-6 0,0-10 0,0-15 0,0-4 0,0-10 0,0 4 0,0 0 0,0-5 0,0 11 0,0-5 0,0 6 0,0 0 0,0 0 0,0 4 0,0-3 0,0 4 0,0-1 0,0 2 0,0 5 0,0-1 0,0 4 0,0 2 0,0 3 0,0 1 0,0-3 0,0 2 0,-3 1 0,2 1 0,-2 5 0,3-2 0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28:20.2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8:22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0 540 24575,'0'-14'0,"0"-2"0,0-5 0,0-1 0,8-6 0,2 1 0,14-1 0,0 0 0,1-6 0,4 3 0,2-9 0,10 8 0,9-11 0,-8 20 0,10-13 0,-10 19 0,11-9 0,0 9 0,0-3 0,-6 13 0,-1-3 0,-7 10 0,0-8 0,1 5 0,-1-5 0,0 8 0,1 0 0,5 0 0,-4 0 0,5 0 0,-1 0 0,-4 0 0,4 0 0,-6 0 0,1 0 0,5 0 0,-4 0 0,-1 4 0,-2 1 0,-10 4 0,5 1 0,-6-1 0,0 0 0,-5 3 0,-1-3 0,1 4 0,-5-1 0,4-3 0,1 3 0,-5 0 0,4-2 0,-4 5 0,4-5 0,-3 5 0,7-1 0,-7 3 0,8-3 0,-9 1 0,4-2 0,-4 4 0,-1-4 0,1 2 0,-1-2 0,1 3 0,-1-3 0,-3 3 0,-2-8 0,1 8 0,-3-8 0,2 8 0,-3-8 0,0 4 0,0-1 0,-1-3 0,1 4 0,-1-5 0,-3 1 0,3-1 0,-3 1 0,0-1 0,0 0 0,-1-3 0,-3-1 0,3-3 0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8:23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0 256 24575,'11'0'0,"3"0"0,3 0 0,1 0 0,7 0 0,-2 0 0,-1 0 0,-1 0 0,0 0 0,-7 0 0,11 0 0,-12 3 0,4 1 0,-7 1 0,-2 1 0,-2-5 0,1 2 0,0-3 0,0 0 0,0 0 0,1 0 0,-1 0 0,0-3 0,1-6 0,0-8 0,1-1 0,0-8 0,-1 9 0,1-5 0,-2 10 0,-2 0 0,1 5 0,-5-1 0,3 1 0,-1-1 0,-2-3 0,6-2 0,-3-3 0,1-1 0,2 5 0,-6 0 0,5 5 0,-5-1 0,2 1 0,-3 2 0,0 2 0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8:25.1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24575,'0'15'0,"0"5"0,0 2 0,0-3 0,0 1 0,0-12 0,0 8 0,0-8 0,0 3 0,0-4 0,0 1 0,0-1 0,0 0 0,0 4 0,4-3 0,0 4 0,0-5 0,2 1 0,-1-1 0,-1 0 0,-1 1 0,0-4 0,-2 3 0,2-3 0,-3 3 0,3-3 0,1-1 0,3-3 0,0 0 0,0 0 0,1 0 0,-1 0 0,5 0 0,0 0 0,4 0 0,6 0 0,-5 0 0,4 0 0,-4 0 0,-1 0 0,-3 0 0,2 0 0,-6 0 0,2 0 0,-3 0 0,-1 0 0,-6 0 0,-2-8 0,-3 7 0,1-7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2:25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125 71 24575,'-4'-10'0,"-1"3"0,-9 21 0,-2 4 0,-1 14 0,2-5 0,4 3 0,1-3 0,-1 5 0,5-5 0,-4 4 0,9-11 0,-4 6 0,5-7 0,0 1 0,0-5 0,0-2 0,0 1 0,0-4 0,9-1 0,7-5 0,11-4 0,-1 0 0,5 0 0,-4 0 0,5-10 0,0-2 0,0-5 0,-5 2 0,-2 1 0,-5 3 0,-5-8 0,3 4 0,-7-5 0,3 0 0,-4 0 0,-4 1 0,-2-1 0,-4-5 0,0 4 0,0-10 0,0 10 0,0-5 0,0 7 0,-4-1 0,-1 5 0,-5-3 0,1 12 0,-1-7 0,-3 12 0,-2-7 0,0 6 0,-4-2 0,4 4 0,-4 0 0,-1 0 0,5 0 0,-3 0 0,7 0 0,-7 0 0,8 4 0,0 1 0,6 0 0,4-1 0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8:26.5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1 153 24575,'0'39'0,"0"-1"0,0-11 0,0 0 0,0 11 0,0-8 0,0 14 0,0-16 0,0 10 0,0-14 0,0 7 0,0-17 0,0 6 0,0-8 0,0 1 0,3-5 0,1-2 0,4-1 0,-1 2 0,9-3 0,-2-1 0,12-3 0,-4 0 0,11 0 0,0 0 0,1 0 0,4 0 0,-9 0 0,3-4 0,-5-5 0,-4 0 0,-2-8 0,-5 4 0,-3 1 0,2 0 0,-6 0 0,2 3 0,-6-6 0,2 2 0,-6 1 0,2-4 0,-3-1 0,0-1 0,0-8 0,0 4 0,0-5 0,0 0 0,0 0 0,-4-1 0,3 1 0,-3-5 0,4 3 0,0-3 0,0 4 0,0 6 0,0-4 0,0 12 0,0-2 0,0 9 0,0-1 0,0 0 0,0 1 0,0 3 0,0 1 0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8:27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24575,'10'4'0,"4"-1"0,10-3 0,8 0 0,-3 0 0,3 0 0,-5 0 0,-5 0 0,0 0 0,-6 0 0,-7 0 0,-2 0 0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8:27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 24575,'7'0'0,"-4"0"0,21 0 0,-6 0 0,9 0 0,0 0 0,-5 0 0,4 0 0,-8 0 0,3 0 0,0 0 0,-3 0 0,-1 0 0,-2 0 0,-6 0 0,2 0 0,-4 0 0,-4-6 0,0 4 0,-3-4 0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28:51.2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1 290 24575,'0'-18'0,"9"-11"0,7-1 0,9-6 0,1-3 0,3 8 0,-5 2 0,5 1 0,-10 13 0,2 1 0,-8 3 0,-1 9 0,-1-5 0,-3 7 0,-1 0 0,1 3 0,0 5 0,-4 5 0,-1 8 0,-3 7 0,0 5 0,0 13 0,0-5 0,0 10 0,0-10 0,0 11 0,-9-5 0,2 0 0,-12-2 0,8-11 0,-7-1 0,4-6 0,0-5 0,-2-1 0,7-8 0,-6-2 0,6-3 0,-6 0 0,6-1 0,-6 2 0,2-5 0,-3-1 0,3-3 0,-2 0 0,6 0 0,-3 0 0,5-3 0,3-5 0,0-5 0,4-8 0,0 3 0,0-3 0,0 5 0,0 3 0,0 1 0,0 1 0,0 2 0,4-2 0,0 7 0,3 1 0,4 3 0,2 0 0,-1 0 0,4 0 0,-3 12 0,0 3 0,4 12 0,-3 0 0,4 0 0,0 0 0,0 0 0,-1-5 0,1-1 0,-2-4 0,0-4 0,1-1 0,4-4 0,-3-3 0,3-1 0,0-4 0,-3 0 0,3 0 0,0 0 0,-3-4 0,3-4 0,-9-1 0,4-3 0,-8 5 0,3-1 0,-3 0 0,-1 1 0,1 2 0,-1-5 0,-2 8 0,-2-5 0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28:58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114 167 24575,'-4'3'0,"1"1"0,3 3 0,0 4 0,0-3 0,0 4 0,0-11 0,0-18 0,4-3 0,5-15 0,1 8 0,11 4 0,-6-3 0,6 7 0,-7-2 0,1 8 0,-2 5 0,0 4 0,-2 4 0,-4 0 0,1 0 0,-1 0 0,1 0 0,0 8 0,-4 6 0,3 8 0,-6 10 0,3 2 0,-4 6 0,0-1 0,0 6 0,0-4 0,0 5 0,0-1 0,0-10 0,0 9 0,-4-10 0,-1 0 0,-5-1 0,1-1 0,-4-3 0,2 9 0,-2-10 0,-1 4 0,4-4 0,-7-1 0,3-5 0,1-1 0,-3-4 0,7-5 0,-6 0 0,6-5 0,-3 1 0,1 0 0,2-1 0,-2-2 0,4-2 0,-1-3 0,1 0 0,-1 0 0,1 0 0,0 0 0,-1 0 0,1-3 0,-1-1 0,4-4 0,-3 1 0,6-1 0,-2-4 0,3 0 0,0-5 0,0-4 0,0-1 0,0-11 0,8 4 0,2-3 0,4 5 0,3-1 0,-4 6 0,1 5 0,1 1 0,-7 8 0,4-1 0,-5 3 0,1 5 0,-1-2 0,1 3 0,-1 0 0,0 0 0,1 0 0,-1 0 0,1 3 0,-1 1 0,1 3 0,3 5 0,-2 0 0,3 5 0,-4 4 0,0-3 0,1 3 0,0 0 0,-1-4 0,1 9 0,-1-8 0,1 3 0,-1-4 0,0-1 0,0-4 0,0 4 0,0-8 0,-1 4 0,1-5 0,-1 1 0,1-1 0,-1-3 0,1-1 0,-1-3 0,4 0 0,-2 0 0,2 0 0,1 0 0,-4 0 0,8 0 0,-8 0 0,7-3 0,-6-2 0,6-3 0,-6 4 0,2-3 0,-3 6 0,-1-6 0,0 6 0,-3-2 0,0 3 0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29:22.5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24575,'0'29'0,"0"22"0,0 14 0,0 29-866,0-42 1,0 2 865,0 2 0,0 2 0,0 4 0,0 1-650,0 8 0,0 2 650,0-4 0,0 2 0,0 12 0,0 1-610,0-4 0,0 0 610,0 4 0,0 2 0,0 5 0,0 0 0,0-5 0,0 1 0,0 3 0,0 1 0,0 0 0,0-1 0,0-3 0,0-1 0,0 11 0,0-1 0,0-11 0,0-1 0,0 12 0,0 0 0,0-7 0,0 0 0,3 8 0,1 1 0,0-7 0,1-1 0,-1 7 0,1-1 0,2-14 0,-1-2 0,-2 10 0,1-1 0,2-14 0,0-2 0,-2 1 0,-1-1-473,-1-7 1,0 0 472,-3 1 0,0 0 0,0-4 0,0 0 0,0 4 0,0 0 0,0-4 0,0-1 0,0 1 0,0-1 0,0-3 0,0-3 528,5 34-528,-4 1 0,9-21 0,-9 16 0,10-8 0,-5 13 0,1-32 0,4 35 0,-10-34 1248,5 30-1248,-2-33 0,-2 14 2032,2-16-2032,1 14 1181,-4-1-1181,9-6 207,-9-2-207,4-13 0,-5 4 0,0-4 0,0 5 0,5 8 0,-4-12 0,4 11 0,0-13 0,-4 7 0,4 0 0,-5 0 0,0-6 0,0 5 0,3-17 0,-2 3 0,3-16 0,-4-5 0,0-19 0,0 18 0,0 7 0,0 38 0,0 9 0,-5 14 0,4-35 0,0 3-568,-4 5 0,-2 4 568,3 14 0,0 2-920,0 2 1,0 1 919,-3 4 0,0 0 0,6 1 0,1-1 0,-7-3 0,0-2 0,6-1 0,0-1 0,-2-3 0,0-1-576,-1-7 1,2 1 575,1 6 0,0-2 0,-2-7 0,0-2 0,0 2 0,1-4-412,0 31 412,-3 6 0,5-24 0,0 21 0,0-17 0,0-1 936,0-14-936,0-8 1773,0-9-1773,0-6 1312,0-10-1312,0-2 517,0-11-517,0 0 0,0-3 0,0 2 0,0-6 0,0 2 0,0-4 0,0 5 0,0-4 0,0 4 0,0-5 0,0 1 0,0-1 0,0-6 0,0 1 0,0-5 0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24:50.9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514 1 24575,'-14'0'0,"-6"0"0,2 0 0,-14 4 0,9-3 0,-10 7 0,6-3 0,0 4 0,0 0 0,-1 0 0,6-3 0,-4 2 0,8-4 0,-3 1 0,4 2 0,1-2 0,-1 3 0,1 0 0,-1-3 0,1 2 0,3-3 0,-2 1 0,6-2 0,-3 1 0,5-4 0,3 7 0,-3-6 0,3 5 0,0-2 0,0 3 0,4 0 0,0 0 0,0 0 0,0 1 0,0-1 0,0 0 0,0 5 0,0 5 0,0 5 0,0 5 0,0 6 0,0 0 0,0 7 0,0-1 0,0 0 0,0 1 0,0-1 0,0-5 0,0 4 0,0-10 0,0 5 0,0-6 0,0-5 0,0 4 0,0-8 0,0-1 0,0-6 0,0-3 0,0-1 0,0 1 0,0-1 0,3-3 0,1-1 0,7-3 0,2 0 0,3 0 0,5-4 0,2-1 0,4-8 0,0 3 0,5-8 0,2 7 0,0-7 0,4 8 0,-14-3 0,2 4 0,-9 4 0,-5 1 0,0 4 0,-5 0 0,1 0 0,-4 0 0,-1 0 0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24:51.6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0 110 24575,'15'-7'0,"5"1"0,2-11 0,10 3 0,2-1 0,6 1 0,-6 0 0,-7 8 0,-5-6 0,-10 11 0,-1-3 0,-3 4 0,-1 0 0,0 0 0,-3 0 0,-1 0 0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24:54.0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1 785 24575,'0'-78'0,"0"0"0,0 1 0,0-1 0,0-16 0,0 3 0,0 18 0,0 3 0,0 22 0,0 14 0,0 8 0,0 12 0,0-2 0,3 12 0,1 0 0,4 16 0,0 4 0,6 16 0,0 2 0,5 0 0,1 4 0,-1-4 0,6 6 0,1 1 0,5-4 0,1 4 0,-3-10 0,3 10 0,3-9 0,-8 3 0,7-5 0,-14-2 0,2-5 0,-5-2 0,-4-4 0,-1-1 0,-4-4 0,0 0 0,-4-5 0,-1 1 0,0-4 0,1 2 0,0-2 0,3 0 0,-7 3 0,7-6 0,-3 2 0,0 0 0,3-2 0,-3 5 0,2-5 0,-2 5 0,-1-8 0,-3-3 0,0-12 0,0-11 0,0-12 0,0-7 0,0-6 0,0 7 0,0-5 0,-4 10 0,-1-4 0,-5 5 0,0 6 0,5 2 0,1 9 0,0 2 0,3 9 0,-3 0 0,4 4 0,0 1 0,0 0 0,0-1 0,0 1 0,0-4 0,0-2 0,0-3 0,0 3 0,0-2 0,0 6 0,0-2 0,0 3 0,0 1 0,3 2 0,-2 2 0,2 3 0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24:55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36 258 24575,'4'63'0,"0"0"0,0-4 0,-1-3 0,-3 19 0,0-8 0,0-7 0,0-11 0,0 9 0,0-22 0,0 2 0,0-11 0,0-4 0,0-6 0,0-6 0,0-4 0,0-6 0,-4-10 0,-2-15 0,-4-16 0,5-14 0,-5-8 0,9-14 0,-5 12 0,6-11 0,0 20 0,0-12 0,0 18 0,0-9 0,0 22 0,0-8 0,0 15 0,0-3 0,0 9 0,0 2 0,0 9 0,0 0 0,4 0 0,-3 4 0,6-4 0,-3 5 0,3 3 0,0-3 0,1 3 0,-1 0 0,9-3 0,-2 2 0,12-4 0,-4 0 0,11 0 0,-5-1 0,4 1 0,-5 4 0,0 1 0,0 4 0,0 0 0,0 0 0,-4 0 0,3 0 0,-13 0 0,7 7 0,-11 2 0,3 8 0,-4-1 0,-3 5 0,-1 7 0,-4 6 0,-14 1 0,-8 0 0,-15 1 0,2-10 0,-6 9 0,11-10 0,-10 1 0,10-2 0,-9 1 0,10-6 0,-5 5 0,7-6 0,-1 0 0,6-4 0,5-2 0,5-4 0,5 0 0,-1-1 0,4-16 0,1 9 0,3-14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2:26.5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 21 24575,'-2'4'0,"-11"6"0,-7 10 0,-5 2 0,8 9 0,-3 2 0,3 1 0,4-1 0,3-3 0,6-9 0,3 10 0,-4-15 0,5 14 0,0-19 0,0 13 0,0-14 0,0 9 0,0-9 0,0 3 0,4-4 0,1 0 0,4 0 0,0-5 0,4 5 0,-3-8 0,9 3 0,-4-4 0,10 0 0,-4 0 0,9 0 0,-9 0 0,10 0 0,-10 0 0,4 0 0,-5 0 0,0 0 0,-6 0 0,0 0 0,-5-4 0,0-1 0,0-9 0,0-1 0,-3-4 0,-2-1 0,-4-5 0,0 4 0,0-10 0,0 4 0,0-5 0,0-7 0,0 5 0,0-5 0,-4 13 0,-7-5 0,0 10 0,-4 0 0,1 2 0,4 13 0,-9-7 0,4 12 0,0-3 0,-3 4 0,3 0 0,-5 0 0,0 0 0,5 0 0,-3 0 0,8 0 0,-4 4 0,9-3 0,1 2 0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24:57.5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113 46 24575,'-11'0'0,"-3"7"0,4 7 0,-6 8 0,6 5 0,-4 6 0,5 1 0,-5 0 0,8 4 0,-2-10 0,8 4 0,0 1 0,0-9 0,0 7 0,0-9 0,0-3 0,0 1 0,0-12 0,7 8 0,2-7 0,12 3 0,-3-4 0,3-3 0,-4-1 0,-1-4 0,0 3 0,1-2 0,-1 3 0,1-4 0,-1 0 0,0 0 0,1 0 0,-1 0 0,1 0 0,-5 0 0,4-4 0,-4-4 0,5-10 0,-4-4 0,4-5 0,-2-6 0,3 5 0,2-11 0,-6 11 0,-1 0 0,-4 2 0,0 8 0,-1-3 0,-3 8 0,-2-2 0,-3 2 0,0-8 0,-4-1 0,-4-1 0,-6-3 0,-3 9 0,0-9 0,-5 12 0,4-7 0,-3 15 0,-1-5 0,5 10 0,-5-3 0,1 4 0,3 0 0,-3 0 0,5 0 0,3 3 0,-2 2 0,2-1 0,1 3 0,0-3 0,4 0 0,4-1 0,1-3 0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27:43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24575,'-4'26'0,"3"-10"0,-3 15 0,4-10 0,-3-8 0,2 8 0,-2-13 0,3 8 0,0-8 0,0 7 0,0-2 0,0 3 0,0-3 0,0 2 0,0-2 0,0 3 0,0-3 0,0-2 0,0-3 0,0-1 0,0 0 0,0 1 0,3-1 0,1 1 0,8 0 0,0-1 0,1 1 0,2 0 0,-3 0 0,5 0 0,-1-3 0,1-1 0,-5-1 0,4-2 0,-4 2 0,5 1 0,-1-3 0,-4 2 0,4-3 0,-8 0 0,8 0 0,-8 0 0,4 0 0,-1 0 0,-3 0 0,4 0 0,-5 0 0,5 0 0,0-3 0,1-6 0,3-4 0,-7-3 0,6 3 0,-6-3 0,3 7 0,-4-2 0,-1 3 0,-3 1 0,-1-1 0,-3 1 0,0-1 0,0 1 0,0-5 0,0 4 0,0-8 0,0 4 0,0-5 0,0 4 0,0-2 0,0 6 0,0-2 0,0-1 0,0 4 0,0-8 0,0 7 0,0-2 0,0-1 0,-3 7 0,-1-6 0,-4 7 0,4-3 0,-3-1 0,3 4 0,-3-3 0,-1 6 0,1-2 0,-1 0 0,0 2 0,1-3 0,0 4 0,-1 0 0,1 0 0,0 0 0,0 0 0,-1 0 0,1 0 0,-1 0 0,1 0 0,-1 0 0,1 0 0,-1 0 0,-3 0 0,2-3 0,-2 2 0,3-2 0,-3 3 0,2 0 0,-2 0 0,3 0 0,0 0 0,1 0 0,-1 0 0,1 0 0,-1 0 0,1 0 0,-1 0 0,1 3 0,-1-2 0,0 6 0,1-3 0,0 0 0,3 2 0,-2-5 0,5-10 0,-2 5 0,3-8 0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27:45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0 295 24575,'0'-11'0,"4"3"0,1-21 0,3 7 0,5-1 0,1-3 0,-1 4 0,0-6 0,-4 6 0,3-4 0,-2 8 0,-1-3 0,1 1 0,-8 7 0,4 7 0,-6 17 0,0 10 0,0 6 0,0 0 0,0 5 0,0-3 0,0 9 0,0-10 0,0 10 0,0-9 0,0 3 0,0 1 0,0-10 0,0 9 0,0-10 0,0 5 0,0-4 0,0-2 0,0-5 0,0-4 0,0 4 0,0-8 0,0 4 0,0-5 0,4 1 0,-4-1 0,4 0 0,-4 0 0,0 0 0,0-3 0,0-1 0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27:46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36 24575,'81'-6'0,"0"-1"0,0 0 0,24-2 0,-22 2 0,-50 7 0,-16 0 0,-1 0 0,-3 0 0,2 0 0,-7 0 0,4 0 0,-5 0 0,0 0 0,-3 0 0,-1 0 0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27:48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24575,'25'0'0,"-2"0"0,9 0 0,1 0 0,0 0 0,7 0 0,-6 0 0,-7 0 0,-5 0 0,-1 0 0,-4 0 0,0 0 0,-5 0 0,-5 0 0,1 0 0,-1 0 0,0 0 0,-2 0 0,-2 0 0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27:51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1 24575,'-3'83'0,"0"1"0,0-1 0,0 0 0,0 23 0,-1-3 0,2-43 0,2-53 0,0 1 0,0-1 0,0-9 0,0-4 0,0-14 0,0-2 0,0-11 0,0-1 0,0-5 0,0-14 0,0 11 0,0-17 0,0 18 0,0-5 0,0 12 0,0 2 0,0 9 0,0 2 0,0 9 0,0 0 0,0 11 0,0 13 0,0 7 0,0 6 0,0 1 0,0-4 0,0 5 0,0 6 0,0-5 0,0 4 0,0-9 0,0 3 0,0-4 0,0 5 0,0-5 0,0 0 0,0-6 0,0 0 0,0 1 0,0-5 0,0 4 0,0-8 0,0 4 0,0-5 0,0 0 0,0 1 0,0-1 0,0 0 0,0 0 0,0 0 0,0 1 0,0-1 0,0 1 0,0-2 0,0-1 0,0-2 0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28:05.7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24575,'6'0'0,"6"0"0,8 0 0,11 0 0,5 0 0,-1 0 0,9 0 0,-10 0 0,11 0 0,-4 0 0,-1 0 0,-7 0 0,-11 0 0,-1 0 0,-9 0 0,0 0 0,-9 0 0,1 0 0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28:06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24575,'0'15'0,"0"5"0,0-3 0,0 9 0,0 2 0,0 0 0,0 5 0,0-1 0,0-3 0,0 9 0,0-10 0,0 10 0,0-4 0,0 0 0,0-1 0,0-6 0,0 0 0,3-5 0,2-1 0,-1-4 0,0-1 0,-1-3 0,-2-2 0,2-3 0,-3-1 0,0 0 0,0 1 0,0-1 0,4 1 0,-3-1 0,2 0 0,-3 0 0,0 0 0,0 0 0,0 1 0,0-1 0,0 1 0,0-1 0,0 0 0,0-6 0,0-11 0,-5-14 0,4 8 0,-3-2 0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28:34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24575,'19'0'0,"-2"0"0,14 0 0,-7 0 0,14 0 0,-10 0 0,10 0 0,-14 0 0,7 0 0,-13 0 0,3 0 0,-9 0 0,4 0 0,-8 0 0,4 0 0,-5 0 0,-3 0 0,-1 0 0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28:36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42 148 24575,'0'26'0,"0"-7"0,0-30 0,0-1 0,3-5 0,-2-4 0,10 7 0,-1-11 0,7 10 0,0-6 0,-8 9 0,6-4 0,-6 7 0,3 1 0,0 1 0,-5 6 0,5-2 0,-4 3 0,3 0 0,-3 0 0,-1 0 0,5 0 0,-4 0 0,4 3 0,-5 5 0,-2 5 0,-2 8 0,-3 7 0,0 0 0,0 10 0,0 2 0,0 1 0,0 10 0,0-10 0,0 11 0,0-11 0,-9 10 0,2-10 0,-8 11 0,5-11 0,0-1 0,-5-2 0,5-10 0,-4 5 0,5-6 0,-3-5 0,2-1 0,-2-4 0,0-1 0,3-4 0,-3 4 0,5-8 0,-1 4 0,0-5 0,1 1 0,-1-4 0,1-1 0,0-3 0,-1 0 0,1 0 0,-1-7 0,4-7 0,-4-9 0,7-4 0,-3 0 0,4 0 0,0 4 0,0 2 0,0 9 0,0-4 0,0 8 0,0-8 0,4 8 0,0-4 0,3 8 0,1-3 0,-1 6 0,0-5 0,5 5 0,-4-3 0,4 4 0,-5 0 0,1 0 0,3 0 0,-2 4 0,2 0 0,-3 7 0,0 6 0,0 1 0,5 3 0,-4 0 0,7-3 0,-6 8 0,5-8 0,-5 3 0,2-5 0,-5-3 0,1-2 0,0-4 0,-1 1 0,0-1 0,1-3 0,-1 3 0,1-6 0,-1 2 0,1-3 0,-1 0 0,0 0 0,-2 0 0,-2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2:28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9 24575,'7'-5'0,"4"2"0,12 3 0,10 0 0,1 0 0,5 0 0,-13 0 0,5 0 0,-10 0 0,4 0 0,-10 0 0,-1 0 0,-6 0 0,1 0 0,0 0 0,-1 0 0,-3 3 0,3 7 0,-7 10 0,3 7 0,1 5 0,-4 0 0,4 7 0,-5-5 0,0 11 0,0-5 0,0 14 0,0-5 0,0 5 0,0-8 0,0 9 0,0-7 0,0 13 0,5-12 0,-4 13 0,5-14 0,-1 14 0,-3-20 0,8 4 0,-9-20 0,4-5 0,-5-8 0,0-4 0,0 0 0,0 0 0,4-4 0,-3 2 0,2-2 0,-3 3 0,0 0 0,0 1 0,0 0 0,0 0 0,0 0 0,0-1 0,0 1 0,0 0 0,0 0 0,0-1 0,0 0 0,0 1 0,0-1 0,0 1 0,0 0 0,0 0 0,0 0 0,0-1 0,4 1 0,1-4 0,-8-1 0,-3-4 0,-12 0 0,-2 0 0,-5 0 0,4 0 0,-10 0 0,4 0 0,-12 0 0,5 0 0,-4 0 0,5 0 0,1 0 0,6 0 0,0 0 0,7 0 0,4 0 0,1 0 0,5 0 0,4-8 0,1 7 0,4-7 0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28:36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24575,'0'16'0,"0"2"0,0 9 0,0 5 0,0 2 0,0 5 0,0 14 0,0-11 0,0 11 0,0-8 0,0-4 0,0 4 0,0-15 0,0-4 0,0-13 0,0 2 0,0-7 0,0 4 0,0-8 0,0-1 0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28:37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 24575,'73'0'0,"1"0"0,-1 0 0,21 0 0,-18 0 0,-37 0 0,-26 0 0,8 0 0,-13 0 0,3 0 0,-4 0 0,0 0 0,-3-6 0,-1 4 0,-3-4 0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28:39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1 204 24575,'0'-7'0,"0"0"0,0-5 0,0 3 0,0-2 0,0-1 0,0 4 0,0-4 0,0 5 0,0-1 0,0 7 0,0 10 0,0 15 0,0 9 0,0 1 0,0 4 0,4-4 0,-3 5 0,4 1 0,-5-1 0,4-5 0,-3 4 0,3-10 0,-4 5 0,0-6 0,4 0 0,-3 0 0,6-5 0,-6-1 0,7 1 0,-3-5 0,-1 4 0,3-8 0,-6 2 0,6-2 0,-6-1 0,6-1 0,-6 1 0,6-4 0,-7 4 0,7-5 0,-3 1 0,4-1 0,-1 1 0,0-1 0,1-3 0,-1 3 0,1-7 0,-1 4 0,1-4 0,3 0 0,-3 0 0,8 0 0,-8 0 0,7 0 0,-2 0 0,-1 0 0,4 0 0,-8 0 0,4-4 0,-5 0 0,1-3 0,-1-1 0,0 4 0,1-3 0,-1 3 0,-3-3 0,3-1 0,-6-3 0,6 2 0,-7-2 0,4-1 0,-1 0 0,-2-1 0,3-3 0,-4-1 0,0 0 0,0-5 0,0 1 0,0-1 0,0-6 0,0-4 0,0 3 0,0-9 0,0 5 0,0-1 0,0-4 0,-5 4 0,4-5 0,-3-1 0,4 1 0,0-1 0,0 6 0,0-4 0,0 10 0,0 0 0,0 7 0,0 4 0,0 4 0,0 2 0,0 4 0,0 3 0,0 0 0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28:40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24575,'0'53'0,"0"-11"0,0-39 0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28:53.0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24575,'19'0'0,"4"0"0,-1 0 0,0 0 0,16 0 0,-13 0 0,14 0 0,-12 0 0,0 0 0,-5 0 0,4 0 0,-13 0 0,0 0 0,-9 0 0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28:53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24575,'7'0'0,"9"0"0,-3 0 0,13 0 0,-8 0 0,13 0 0,-12 0 0,13 0 0,-10 0 0,-4 0 0,2 0 0,-11 0 0,2 0 0,-7 0 0,0 0 0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28:54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 11 24575,'-12'21'0,"3"-6"0,-9 16 0,8-8 0,-3 9 0,4-4 0,4 4 0,-3-9 0,7 3 0,-3-4 0,4 5 0,0 0 0,0-9 0,0 2 0,0-7 0,0 8 0,0-7 0,0 6 0,0-8 0,0 1 0,0 2 0,0-6 0,3 2 0,6 0 0,-4-2 0,5 2 0,-2-7 0,5 3 0,-1-2 0,4 3 0,-4-4 0,1 3 0,2-6 0,-2 2 0,3-3 0,-4 0 0,4 0 0,-4 0 0,5 0 0,4 0 0,-3 0 0,3-4 0,-5-4 0,1-5 0,-1-3 0,1-1 0,-1 1 0,-4 3 0,0-3 0,-4 4 0,0-5 0,1 1 0,-5-1 0,0-4 0,-4 3 0,0-3 0,0 0 0,0-2 0,0 1 0,-4-4 0,-1 8 0,-4-8 0,-3 8 0,-1-3 0,-4 8 0,1-2 0,3 2 0,-3-4 0,7 5 0,-6-4 0,6 7 0,-3-6 0,8 6 0,-3-2 0,3 3 0,-4 4 0,-4-3 0,4 6 0,-4-3 0,5 4 0,-1 0 0,1 0 0,0 0 0,-1 0 0,1 0 0,0 0 0,-1 4 0,0 4 0,4 0 0,-3 4 0,6-1 0,-6-2 0,6 2 0,-2-4 0,3 1 0,0-4 0,0-1 0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29:02.9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1 305 24575,'7'0'0,"4"0"0,6 0 0,0 0 0,15 0 0,-9 0 0,5 0 0,-2 0 0,-3 0 0,4 0 0,0 0 0,0 0 0,0-4 0,-1-1 0,-3-8 0,-2 4 0,-5-3 0,-3 4 0,-2 0 0,-3 3 0,-1-1 0,1 5 0,-4-6 0,-1 0 0,-3-5 0,0-9 0,0 3 0,0-8 0,0 4 0,0-1 0,0-3 0,0 9 0,-3-1 0,-5 3 0,-1 10 0,-7-6 0,4 10 0,-5-3 0,1 4 0,-5 0 0,3 0 0,-9 13 0,9-2 0,-5 16 0,5-5 0,0 5 0,0 0 0,4 0 0,1 0 0,4 0 0,0 0 0,-1 0 0,1 0 0,4 0 0,1 1 0,4-6 0,0 4 0,0-4 0,0 0 0,0 4 0,0-8 0,0 3 0,0-5 0,4 1 0,0-5 0,8 0 0,0-4 0,9 1 0,-3-1 0,3 0 0,0-3 0,-3 2 0,3-6 0,0 7 0,-3-7 0,8 3 0,-9-1 0,4-2 0,-4 3 0,-1-4 0,1 0 0,-1 0 0,1 0 0,-1 0 0,1 0 0,4 0 0,-4 0 0,5 0 0,-6-4 0,1 0 0,-1-1 0,-4-2 0,0 6 0,-5-6 0,1 7 0,-1-4 0,-3 1 0,3 2 0,-6-2 0,2 3 0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29:04.3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24575,'11'0'0,"3"0"0,-5 0 0,6 0 0,2 0 0,1 0 0,3 0 0,0 0 0,1 0 0,1 0 0,-6 0 0,3 0 0,-10 0 0,10 0 0,-12 0 0,4 0 0,-5 0 0,1 0 0,-1 0 0,0 0 0,0 0 0,0 0 0,-1 0 0,1 0 0,-3 0 0,-1 0 0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29:07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24575,'0'8'0,"0"3"0,0 1 0,0 1 0,0 2 0,0 2 0,0-3 0,0 6 0,0-8 0,0 5 0,0-1 0,0 5 0,0-7 0,0 6 0,0-7 0,0-1 0,0 0 0,0-5 0,0 0 0,0 1 0,0-1 0,0 0 0,0 0 0,0-3 0,0-1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2:39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847 5 24575,'-18'0'0,"-12"0"0,-5 0 0,0-4 0,-9 8 0,2-2 0,-14 10 0,0 6 0,2-10 0,7 8 0,0-15 0,-7 10 0,5-10 0,1 5 0,3-6 0,11 0 0,-5 0 0,7 0 0,10 0 0,-7 0 0,17 0 0,-3 3 0,11 2 0,4 8 0,0 2 0,0 4 0,0 1 0,5 5 0,1 2 0,5 11 0,0 2 0,-4 7 0,-2 7 0,-5 2 0,0 0 0,0 5 0,0-5 0,0 7 0,0 0 0,0 0 0,0 0 0,0 9 0,0-7 0,0 6 0,0-15 0,0-2 0,0-7 0,0-7 0,0-1 0,0-12 0,0-2 0,0-6 0,0 1 0,0 0 0,0-6 0,4 5 0,-3-9 0,4 3 0,-1-4 0,-3 0 0,6 0 0,-2 0 0,0 0 0,3-1 0,-3-3 0,4 3 0,0-3 0,0 0 0,-1 3 0,1-7 0,0 3 0,0-4 0,4 0 0,7 0 0,7 0 0,11 0 0,3 0 0,13-12 0,2-2 0,7-6 0,0-4 0,-1 10 0,2-4 0,-9 11 0,0-4 0,-9 10 0,-11-5 0,2 6 0,-20 0 0,7 0 0,-14 0 0,3 0 0,-4 0 0,-4 0 0,-1 0 0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29:08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24575,'7'0'0,"4"0"0,-3 0 0,8 0 0,-8 0 0,4 0 0,-5 0 0,0 0 0,1 0 0,-1 0 0,0 0 0,1 0 0,-1 0 0,0 0 0,0 0 0,-3 0 0,0 0 0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29:08.8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24575,'0'16'0,"0"2"0,0 14 0,0-4 0,0 10 0,0-4 0,0 5 0,0 1 0,0-6 0,5 4 0,-4-15 0,7 9 0,-7-19 0,6 3 0,-6-8 0,3-1 0,-4-6 0,0 2 0,0-7 0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29:10.4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1 266 24575,'2'3'0,"8"1"0,6-4 0,15 0 0,-12 0 0,13 0 0,-10 0 0,5-8 0,-9 2 0,7-11 0,-15 9 0,6-5 0,-9 6 0,1-5 0,0 4 0,-4-8 0,0 8 0,-4-8 0,0-1 0,0-1 0,0-3 0,0 4 0,-4 5 0,0-4 0,-4 4 0,0-1 0,0 1 0,-4 5 0,4 2 0,-8 2 0,8 3 0,-8 0 0,8 0 0,-8 0 0,7 3 0,-2 5 0,2 9 0,-4 11 0,2 0 0,-3 10 0,5-9 0,4 9 0,-4-4 0,4-1 0,0 5 0,0-4 0,5 6 0,0-1 0,0 0 0,0 1 0,0-1 0,0-5 0,4-2 0,5-5 0,2 1 0,5-6 0,-3-1 0,3-5 0,-3 1 0,3-4 0,-4-1 0,5-8 0,4 0 0,-3-4 0,3 0 0,0-8 0,2-7 0,1-14 0,6-7 0,-10 1 0,5-4 0,-7 10 0,0 2 0,-4 1 0,-3 12 0,-6 1 0,-2 10 0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29:11.0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24575,'0'23'0,"0"6"0,0 0 0,0 3 0,0 1 0,0-5 0,0 10 0,0-10 0,0 0 0,0-2 0,0-12 0,0 2 0,0-9 0,0 0 0,0-3 0,0-1 0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29:11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82 24575,'11'0'0,"11"0"0,2-8 0,14 2 0,-9-12 0,3 8 0,1-4 0,-10 6 0,4-1 0,-11 4 0,1 1 0,-5 4 0,-1 0 0,-3 0 0,-1 0 0,0 0 0,-3 0 0,-1 0 0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29:12.5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24575,'0'4'0,"0"7"0,0 11 0,0 5 0,0 0 0,0 6 0,0-5 0,0 5 0,0-6 0,0-5 0,0-1 0,0-4 0,0 4 0,0-8 0,0 7 0,0-2 0,0-5 0,0 12 0,0-11 0,0 7 0,0-5 0,0-4 0,0 0 0,0-5 0,0 1 0,0-1 0,0 1 0,0-4 0,0-1 0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29:14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4 305 24575,'-4'-23'0,"9"-3"0,1-1 0,11-2 0,-1-9 0,-2 9 0,3-3 0,-11 13 0,6-1 0,-7 7 0,-1 1 0,0 0 0,0 1 0,0 3 0,0 2 0,-1 16 0,-3 8 0,0 14 0,0 2 0,0 6 0,0-1 0,0 0 0,0 1 0,0-1 0,0 0 0,0 1 0,0-1 0,0-5 0,0 4 0,0-10 0,0 0 0,0-2 0,0-4 0,0 1 0,0-2 0,0-5 0,0 1 0,0-1 0,0-3 0,0-2 0,0-4 0,0 1 0,0-1 0,0-3 0,0-1 0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29:15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19 24575,'3'4'0,"10"0"0,0-4 0,8 0 0,0 0 0,7 0 0,0 0 0,5 0 0,-1 0 0,-8-4 0,7 3 0,-8-7 0,4 7 0,0-3 0,-5 0 0,4 3 0,-12-2 0,6 3 0,-12 0 0,4 0 0,-5 0 0,1 0 0,-1 0 0,0 0 0,0 0 0,-6 0 0,-6 0 0,-12 0 0,-5 0 0,-5 4 0,-1 1 0,-4 4 0,3 0 0,-3 1 0,-1-1 0,9 0 0,-7 0 0,8 0 0,1-4 0,1 2 0,4-6 0,5 6 0,-4-6 0,8 2 0,-4 1 0,4-4 0,1 4 0,0-4 0,-3 0 0,2 0 0,-2 0 0,2 0 0,1 0 0,6 0 0,6 0 0,7 0 0,9 0 0,-3-4 0,8 3 0,-4-7 0,5 7 0,0-7 0,0 7 0,0-3 0,0 0 0,0 3 0,1-3 0,4 0 0,-3 2 0,3-2 0,-10 0 0,4 3 0,-12-2 0,6 3 0,-8 0 0,1 0 0,-2 0 0,-3-4 0,-1 4 0,0-4 0,-2 4 0,-2 0 0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29:28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1 377 24575,'3'4'0,"17"0"0,29-4 0,12 0 0,15 0 0,1 0 0,-7 0 0,7 0-1577,7 0 1,5 0 1576,-12 0 0,5 0 0,-3 0 0,-10 0 0,-2 0 0,1 0 0,11 0 0,3 0 0,-3 0 0,-11-2 0,-1-1 0,2 0 0,12-2 0,3 0 0,0-3 0,-1-3 0,1-1 0,-1-1 0,-4 1 0,0 0 0,-1-1 0,-2-1 0,-2 0 0,-1 0-651,23-3 0,-6 2 651,-22 6 0,-3 0-327,1-4 0,-3 1 327,27 3 0,-37 0 0,0-1 0,41-3 0,-42 7 0,-1-1 0,18-4-106,14 3 106,-29-6 2777,0 6-2777,-1-7 1467,-13 9-1467,-7-3 829,-11 8-829,-5-6 142,-2 6-142,-6-2 0,2 0 0,-7-1 0,-1-8 0,3 7 0,13-2 0,22 7 0,30 5 0,18 3-633,-34-5 0,3 1 633,4-1 0,2 0 0,3-3 0,3 0 0,8 0 0,1 0-977,0 0 1,1 0 976,5 0 0,0 0 0,-6 0 0,1 0 0,4 0 0,-1 0 0,-8 0 0,0 0 0,5 0 0,-3 0-377,-24-1 1,-1 2 376,12 1 0,-1 2 0,21-3-175,-32 2 1,0 0 174,35-3 1065,-18 0-1065,-15 0 1948,-14 0-1948,-8 0 875,-10 0-875,-4 0 433,-7 0-433,-4 0 0,-2-3 0,13 2 0,10-2 0,23 3 0,11 0 0,14 0 0,-26 0 0,2 0-917,11 0 1,4 0 916,9 0 0,4 0 0,11 0 0,0 0 0,-10 0 0,0 0 0,9 0 0,-2 0 0,-16 3 0,-4 0-612,-9 0 1,1 1 611,17 3 0,-4 1-345,3-1 345,-11-1 0,1 0 0,5 1 0,7 5 0,-15-6 0,-10 4 1679,-19-5-1679,-2 0 1317,-10-1-1317,-4 0 405,-7-4-405,-4 4 0,1-4 0,-1 0 0,1 0 0,-4-12 0,-1-3 0,-3 5 0,0 23 0,0 30 0,0 35 0,0 10-772,0-33 0,0 1 772,0 6 0,0 1 0,0 8 0,0 3 0,0 10 0,0 3-1279,0 4 1,0 2 1278,0-24 0,0 0 0,0 1 0,0 0 0,0 0 0,0 0 0,0 0 0,0 0 0,0 0 0,0 3 0,0-1 0,0 0 0,0-2 0,0 0 0,0 0 0,0 3 0,0 0 0,0 1 0,-1 0 0,1 0 0,1 0 0,1 0 0,0 0 0,1 0 0,0 0 0,0-1 0,1 1 0,0-1 0,2 0 0,0-1 0,2-2 0,0-1 0,0 0 0,0 3 0,1 0 0,0-1 0,7 25 0,0-5-523,-4-16 1,0-2 522,1-1 0,1-6 0,5 17-55,1 12 55,-4-37 1245,-10-18-1245,-2-8 2579,-4 18-2579,-6 25 0,5 21-138,-5-46 1,0 4 137,2 22 0,-1 5-1521,-7 8 0,1 5 1521,6-18 0,2 4 0,-1 2 0,-4 3 0,-1 2 0,2 0 0,3 1 0,1 0 0,0 3-900,-2-17 0,0 3 0,0 0 0,0 0 900,0-2 0,0 0 0,0 0 0,1 2 0,1 5 0,0 2 0,0-2 0,1-3 0,-1 3 0,-1-5 0,2 3-644,1 13 0,2 2 1,-1-4 643,0-19 0,0-5 0,0 0-63,0 29 1,0-2 62,0 1 0,0-6 0,0-33 0,0-2 997,0 1 1,0-1-998,0 21 3583,0-30-3583,0-21 2958,0 13-2958,0-4 1814,0 32-1814,0-8 0,0 25 0,-6 5-647,5 9 647,-5-45 0,0 2-823,2 18 1,-1 3 822,-2 2 0,0 3-1119,-2 17 1,1 3 1118,0-6 0,0-2 0,0-3 0,1-5-367,2-21 1,1-2 366,1 5 0,0-2 0,-1-12 0,1-2 0,3 5 0,-1-1 102,-2 0 1,0-3-103,3 36 0,0-8 0,0-28 0,0 0 0,0 32 0,0 13 0,0-12 0,0-20 0,0 11 1394,0-20-1394,0 0 2358,0-9-2358,0-16 924,0-3-924,0-13 381,0-2-381,0-4 0,0 1 0,0-1 0,0 0 0,0 0 0,0 0 0,0 0 0,-6-3 0,1-1 0,-10 1 0,-2 1 0,-5 3 0,-23 2 0,2 0 0,-15 1 0,-9 0 0,4 0 0,-27 1-1143,-8-5 1143,42-4 0,-2-1 0,-9-1 0,-1-2 0,2 1 0,-2 0 0,-10 0 0,0 0 0,0 0 0,1 0 0,-1 0 0,-2 0-1033,-3 0 0,1 0 1033,8 0 0,1 0 0,-6 0 0,2 0-511,8 0 0,1 0 511,2 0 0,0 0 0,3 0 0,1 0 0,4 0 0,0 0-136,1 0 1,0 0 135,-38 0 0,44 0 0,0 0 0,-36 0 0,36 0 0,1 0 0,-37 0 0,-4 0 0,20 0 0,-10 0 0,17 0 0,-12 0 0,0 0 0,13 0 943,-12 0-943,20 0 2025,-4 0-2025,5 0 1192,7 0-1192,1 0 342,12 0-342,7 0 0,5 0 0,10 0 0,0 0 0,2 0 0,-19 0 0,-21 0 0,-21 0 0,-7 0 0,-5 0 0,13 0-547,16 0 0,-2 0 547,6 1 0,-2-2 0,-19-2 0,-2 0 0,5-1 0,0 0 0,-4-3 0,-1-1 0,0-2 0,1-1 0,2 3 0,3 0 0,14-2 0,3 1 0,-5 4 0,2 2-74,-20-7 74,-21 3 0,16 0 0,2-3 0,14 9 0,2-9 0,7 4 0,0 0 1089,0-3-1089,6 7 79,-5-7-79,5 8 0,0-8 0,-4 7 0,10-2 0,-5 4 0,1 0 0,4 0 0,-4 0 0,6 0 0,5 0 0,-4 0 0,10 0 0,-5 0 0,6 0 0,0 0 0,-1 0 0,1 0 0,5 0 0,-4 0 0,4 0 0,-6 0 0,1 0 0,0 0 0,0 0 0,0 0 0,-5 4 0,4 1 0,-4 4 0,5 0 0,0 0 0,0 0 0,0 0 0,0 0 0,-6 1 0,4-1 0,-3-4 0,5 3 0,-6-7 0,5 7 0,-5-3 0,6 0 0,0-1 0,0 0 0,5-3 0,1 3 0,-1-4 0,5 0 0,-9 0 0,8 0 0,-3 0 0,4 0 0,1 0 0,-1 0 0,1 0 0,3 0 0,-2 0 0,6 0 0,-6 0 0,6 0 0,-2-3 0,4 2 0,2-6 0,2-1 0,3 0 0,-12 0 0,-9 0 0,-12 3 0,-1-9 0,2 4 0,5-7 0,0 3 0,0 0 0,5 1 0,1 4 0,8 5 0,1-3 0,5 6 0,0-3 0,3 1 0,-3 3 0,4-7 0,-5 7 0,1-7 0,0 7 0,-1-4 0,1 4 0,-1 0 0,-3 0 0,2 0 0,-2 0 0,3 0 0,1 0 0,-5 0 0,4 4 0,-4 0 0,5 3 0,-1-3 0,1 3 0,-1-6 0,0 5 0,1-5 0,-1 6 0,1-6 0,-1 2 0,1-3 0,0 0 0,0 0 0,-1 0 0,4-3 0,1-1 0,3-3 0,0-1 0,0 1 0,0-4 0,0-2 0,0-8 0,0-1 0,0-5 0,0-6 0,4 5 0,1-5 0,0 6 0,-1 0 0,-4-1 0,0 1 0,0 5 0,0 1 0,0 4 0,0 5 0,0-4 0,0 4 0,0-1 0,0 2 0,0 3 0,0 1 0,0-1 0,0 1 0,0-1 0,0 1 0,0-1 0,0 1 0,0 2 0,0 2 0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29:31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67 24575,'-7'-4'0,"0"1"0,0 3 0,-5 0 0,4 0 0,-4 0 0,5 0 0,33 0 0,2 0 0,38 0 0,3 0 0,-3 0 0,7 0-1147,-6 0 0,4 0 1147,-6 0 0,5 0 0,0 0-1003,-1 0 1,-1 0 0,3 0 1002,7 0 0,1 0 0,3 0-1145,10 0 0,1 0 0,3 0 1145,-18 0 0,2 0 0,0 0 0,-5 0 0,4 0 0,-4 0 0,4 0-570,-4 0 0,4 0 0,0 0 0,-6 0 570,-4 0 0,-5 0 0,5 0 0,25 0 0,6 0 0,-3 0 0,-15 0 0,-3 0 0,1 0-191,2 0 0,1 0 0,-3 0 191,-8 0 0,-3 0 0,0 0 277,1 0 0,0 0 1,-5 0-278,6 0 0,-3 0 1059,9 0 1,-4 0-1060,27 0 0,-47 0 0,1 0 0,-1 0 0,-3 0 2826,29 0-2826,-3 0 2914,-14 0-2914,-2 0 1680,-7 0-1680,0 0 1179,-6 4-1179,-2-3 39,-5 4-39,-1-1 0,-6 1 0,0 0 0,-11-1 0,-5 0 0,-5-3 0,-5 2 0,1-3 0,5 0 0,10 0 0,8 0 0,8-5 0,6 4 0,17-8 0,9 2 0,23-6 0,-20 6 0,15 1 0,-25 6 0,18 0 0,-18 0 0,10 0 0,-19 0 0,5 0 0,0 0 0,-5 0 0,5 0 0,-7 0 0,0 0 0,1 0 0,-7 0 0,4 0 0,-10 0 0,4 0 0,1 0 0,-5 0 0,4 0 0,-6-4 0,1-2 0,-1 1 0,-5-3 0,4 7 0,-10-8 0,5 8 0,-6-3 0,5 0 0,-4 3 0,5-3 0,-1 4 0,-3 0 0,9 0 0,-5 0 0,7 0 0,-1 0 0,0 0 0,0 0 0,1 0 0,-2 0 0,2 0 0,-1 0 0,0 0 0,0 0 0,-5 0 0,4 0 0,-9 0 0,3 0 0,-5 0 0,0 0 0,0 0 0,0 0 0,0 4 0,6-3 0,-5 7 0,5-7 0,-6 3 0,0-4 0,5 0 0,-3 0 0,9 0 0,-4 0 0,5 0 0,-5 0 0,-2 0 0,-5 0 0,0 0 0,6 0 0,-5 0 0,10 0 0,-9-4 0,8 3 0,-8-3 0,3 4 0,-4 0 0,-1 0 0,-5 0 0,-5 0 0,-1 0 0,-8 0 0,3 0 0,1 0 0,-4 0 0,4 0 0,-1 0 0,-3 0 0,4 0 0,-5 0 0,1 0 0,-1 0 0,1 3 0,-1-2 0,0 2 0,0 0 0,1-2 0,-1 2 0,0 0 0,1-2 0,-1 2 0,0 0 0,-3-2 0,-1 2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2:40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9 24575,'-1'-5'0,"7"2"0,36 3 0,-10 0 0,28 0 0,-20 0 0,15 0 0,-13 0 0,-2 0 0,-9 0 0,-15 0 0,3 0 0,-10 0 0,0 0 0,-4 0 0,-2 0 0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3:52.9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4:13.573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9 24575,'0'84'0,"0"-6"0,0-45 0,0 1 0,0-1 0,0-6 0,0-5 0,0-1 0,0-4 0,0-5 0,0 0 0,0-5 0,0-6 0,0-6 0,0-17 0,0-7 0,4-11 0,6 1 0,6-7 0,9 4 0,-3-4 0,8 9 0,-11 9 0,3 6 0,-5 5 0,-1 8 0,1 2 0,-5 7 0,-1 0 0,-3 0 0,-1 0 0,1 3 0,-4 5 0,-1 9 0,-3 1 0,0 8 0,0-9 0,0 9 0,0-8 0,0 3 0,-4-4 0,0-1 0,-8-3 0,3-2 0,-3-3 0,5-1 0,-1 1 0,1-1 0,-1-3 0,1 0 0,-1-4 0,1 0 0,-1 0 0,1 0 0,-1 0 0,1 0 0,-1 0 0,1 0 0,3 6 0,4 2 0,13 8 0,7 7 0,7-4 0,-4 3 0,3-4 0,-4-1 0,5 1 0,-4-4 0,-2-2 0,-5-3 0,-4-2 0,0 1 0,-5-4 0,-3 0 0,0-4 0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4:14.154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93 24575,'19'0'0,"2"-8"0,18-4 0,-9 2 0,20-9 0,-9 7 0,6-4 0,-2 5 0,-11 7 0,-2 4 0,-13 0 0,-3 0 0,-9 0 0,-3 0 0,0 0 0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4:14.608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24575,'0'11'0,"0"6"0,0 0 0,0 15 0,0-9 0,0 15 0,0-10 0,0 10 0,0-4 0,0 11 0,0-4 0,0-5 0,0-10 0,0-5 0,0-7 0,0 2 0,0-12 0,0 0 0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4:15.085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8 24575,'7'-4'0,"4"1"0,-3 3 0,3 0 0,1 0 0,-4 0 0,4 0 0,-1 0 0,-2 0 0,-1 0 0,-5 0 0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4:15.547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1 24575,'24'0'0,"0"0"0,3 0 0,0 0 0,0 0 0,0 0 0,-5 0 0,-1 0 0,-4 0 0,-5 0 0,-4 0 0,-4 0 0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4:16.169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24575,'0'20'0,"0"1"0,0 18 0,0-4 0,0 10 0,0-6 0,0-5 0,0 10 0,0-14 0,0 14 0,0-15 0,0 3 0,0-9 0,0-2 0,0-9 0,0-1 0,0-6 0,0-2 0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4:31.0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24575,'0'5'0,"0"18"0,0 16 0,0 8 0,0 11 0,0 6 0,0 11 0,0 11 0,0-3 0,0-18 0,0 1 0,0-12 0,0 1 0,0-7 0,0-10 0,0-15 0,0-6 0,0-6 0,0-3 0,0-10 0,0-4 0,0-9 0,0-6 0,0-2 0,0-4 0,0-5 0,0 3 0,0-9 0,0 4 0,4 0 0,6-4 0,0 10 0,8-5 0,-8 6 0,6 4 0,-6 2 0,1 9 0,-3 0 0,-1 4 0,1 1 0,-1-1 0,1 4 0,-1-3 0,0 7 0,5-4 0,-4 4 0,8 0 0,-8 0 0,4 0 0,-5 0 0,0 0 0,-2 12 0,-2-1 0,-3 14 0,0-2 0,0-1 0,0 4 0,0-8 0,-3-1 0,-2-2 0,-3-6 0,0 2 0,1-3 0,-5-1 0,0-3 0,-1 0 0,-2-4 0,6 0 0,-6 0 0,6 0 0,-2 0 0,3 0 0,1 0 0,3 3 0,4 1 0,13 4 0,11 5 0,11 7 0,5 1 0,2 10 0,-7-11 0,4 5 0,-15-11 0,7 3 0,-17-8 0,6 4 0,-12-6 0,0-2 0,-4-2 0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4:31.7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0 123 24575,'3'-7'0,"15"-1"0,9-11 0,19 2 0,2-4 0,-6 10 0,15-4 0,-7 7 0,12-3 0,-9 6 0,-7 5 0,-13 0 0,-5 0 0,-7 0 0,-8 0 0,-2 0 0,-7 0 0,-1 0 0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4:32.2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1 24575,'-4'9'0,"1"5"0,3 16 0,0 3 0,0 7 0,0 12 0,0-9 0,0 9 0,0-13 0,0 0 0,0-10 0,0-2 0,0-6 0,0-8 0,0 8 0,0-10 0,0 2 0,0-3 0,0-2 0,0-1 0,0-3 0,0-1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2:41.7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562 0 24575,'0'23'0,"-4"2"0,2 8 0,-15 21 0,10-17 0,-12 24 0,7-13 0,-5 0 0,3 14 0,-3-6 0,-1 0 0,-2 13 0,1-18 0,-4 5 0,5-11 0,-3-17 0,0 4 0,1-13 0,-5 1 0,4-9 0,-10 4 0,4-14 0,1 4 0,-5-5 0,10 0 0,-5-9 0,11-8 0,-5-9 0,8-7 0,-4 1 0,10 0 0,1 5 0,1-4 0,2 15 0,-2-8 0,4 9 0,0 0 0,0 1 0,0 5 0,0 0 0,0 1 0,4-1 0,5-1 0,6 1 0,5-1 0,-1 0 0,6 4 0,-4 2 0,10-1 0,-4 4 0,-1-4 0,5 5 0,-10 0 0,4 0 0,0 0 0,-4 0 0,4 4 0,-4 12 0,-2 0 0,-2 15 0,2-5 0,-7 13 0,4-5 0,-4 11 0,4-5 0,-3 6 0,3-6 0,-4 5 0,3-11 0,-2 5 0,2-13 0,-5 0 0,-1-7 0,1 1 0,0-6 0,-1 0 0,0-5 0,-4 0 0,2-1 0,-2 1 0,0 0 0,-1 0 0,0 0 0,-3-15 0,3-37 0,-4 21 0,0-23 0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4:32.6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32 24575,'9'-4'0,"-3"-2"0,16 1 0,-9-3 0,8 3 0,0 1 0,-3 4 0,-1 0 0,-5 0 0,-5 0 0,-3 0 0,-1 0 0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4:33.1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36 24575,'16'0'0,"2"0"0,14 0 0,-3 0 0,8 0 0,-8-4 0,3 3 0,-5-11 0,1 10 0,-10-7 0,2 6 0,-12 2 0,1-3 0,-6 4 0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4:34.3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1 125 24575,'0'18'0,"0"5"0,0-5 0,0 7 0,0-7 0,0 8 0,0-9 0,0 1 0,0 2 0,0-11 0,0 8 0,0-10 0,0 0 0,7 4 0,-2-6 0,9 5 0,-1-9 0,-1 6 0,0-3 0,-1 1 0,-3-2 0,7-3 0,-7 3 0,3-2 0,-3 2 0,3-3 0,-3 0 0,8 0 0,-8 0 0,3 0 0,-3 0 0,0-7 0,3 1 0,-2-9 0,3 2 0,-4-4 0,-3-4 0,-1 3 0,-4-8 0,0 4 0,0-5 0,0-1 0,0 1 0,0 0 0,0 0 0,0 4 0,0-3 0,0 9 0,0-1 0,0 3 0,0 6 0,-8 1 0,-1 5 0,-4 3 0,-2 0 0,2 0 0,-3 0 0,4 0 0,-4 0 0,3 0 0,-8 4 0,7 4 0,-6 5 0,7 4 0,0-1 0,1-3 0,4-2 0,1-3 0,2-1 0,2 1 0,3-4 0,0-1 0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4:35.5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120 0 24575,'-6'0'0,"-1"0"0,-9 0 0,0 4 0,4 1 0,-1-1 0,-2 4 0,10-4 0,-6 0 0,7-1 0,-1 0 0,-1-2 0,5 3 0,-2-4 0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4:36.5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4:37.7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 1 24575,'0'16'0,"0"2"0,0 20 0,0-2 0,0 9 0,0 0 0,0-4 0,0-2 0,0-6 0,0-11 0,0 4 0,0-13 0,0 7 0,0-11 0,0 2 0,0-3 0,0-1 0,0 0 0,0 1 0,0-1 0,-7 0 0,5 1 0,-5 0 0,7-1 0,0 0 0,0 1 0,0-4 0,0-1 0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4:39.2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37 124 24575,'3'-10'0,"-2"2"0,2-6 0,-3 2 0,0-1 0,0-3 0,0 4 0,0-1 0,0 2 0,0 4 0,-3 2 0,-1 2 0,-3 3 0,-1 0 0,1 0 0,0 3 0,3 1 0,0 3 0,4 0 0,0 0 0,0 0 0,4-3 0,0-1 0,3-3 0,1 0 0,-1 0 0,-1 0 0,1 0 0,0 0 0,-3 0 0,-1 0 0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6:33.6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24575,'-17'0'0,"41"0"0,6 0 0,42 0 0,-2 0 0,7 0-597,17 0 597,1 0 0,1 0 0,-40 0 0,-1 0 0,35 0 0,-8 0 0,-1 0 148,-24 0-148,20 0 0,-16 0 0,0 0 0,-15 0 0,0 0 449,-1 0-449,-4 0 0,-1 0 0,-3 0 0,-3 0 0,0 0 0,-2 0 0,-5 0 0,-5 0 0,0 0 0,-6 0 0,0 0 0,1 0 0,-1 0 0,1 0 0,-1 0 0,0 0 0,6 0 0,-5 0 0,4 0 0,-4 0 0,-5 0 0,4 0 0,-4 0 0,1 0 0,2 0 0,-7 3 0,4-2 0,-1 2 0,-3-3 0,4 0 0,-5 0 0,1 0 0,-1 0 0,0 0 0,1 3 0,-1-2 0,0 6 0,1-7 0,-2-3 0,-2 2 0,-1-5 0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6:35.4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24575,'11'0'0,"1"0"0,24 0 0,-2 0 0,11 0 0,-4 0 0,5 0 0,6 0 0,-9 0 0,22 0 0,-9 0 0,-1 0 0,11 0 0,-18 0 0,12 0 0,-13 0 0,-1 0 0,-7 0 0,0 0 0,-5 0 0,-6 0 0,-2 0 0,-4 0 0,0 0 0,4 0 0,-8 0 0,8 0 0,-9 0 0,9 0 0,-3 0 0,-1 0 0,4 0 0,-9 0 0,9 0 0,-8 0 0,8 0 0,-4 0 0,0 0 0,10 0 0,-8 0 0,14 0 0,-10 0 0,10 0 0,-4 0 0,0 0 0,-2 0 0,-5 0 0,0 0 0,-5 0 0,-1 0 0,1 0 0,-5 0 0,4 0 0,1 0 0,-5 0 0,4 0 0,-8 0 0,2 0 0,-2 0 0,-1 0 0,4 0 0,-8 0 0,8 0 0,-8 0 0,7 0 0,-6 0 0,6 0 0,-6 0 0,2 0 0,-3 0 0,-1 0 0,1 0 0,-1 0 0,-3-3 0,2 2 0,-5-2 0,2 3 0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6:58.85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24575,'12'0'0,"10"0"0,17 0 0,18 0 0,-25 0 0,32 0 0,2 0 0,-1 0 0,25 0 0,-19 0 0,7 0 0,-8 0 0,-3 0 0,-5 0 0,-1 0 0,6 0 0,-12 0 0,-1 0 0,-14 0 0,-7 0 0,-6 0 0,-5 0 0,4 0 0,-9 0 0,5 0 0,-6 0 0,1 0 0,-5 0 0,3 0 0,-6 0 0,6 0 0,-6 0 0,2 0 0,-4 0 0,1 0 0,3 0 0,-2 0 0,6 0 0,-2 0 0,3 0 0,1 0 0,-1 0 0,1 0 0,-5 0 0,3 0 0,-2 0 0,-1 0 0,4 4 0,-4-3 0,5 3 0,-1-4 0,0 0 0,1 0 0,4 0 0,-3 0 0,3 0 0,-5 0 0,-3 0 0,2 0 0,-6 0 0,2 0 0,-4 0 0,1 0 0,-1 0 0,1 0 0,-1 0 0,1 0 0,-1 0 0,0 0 0,1 0 0,-1 0 0,1 0 0,-1 0 0,0 0 0,0 0 0,0 0 0,0 0 0,0 0 0,0 0 0,1 0 0,-1 0 0,-3 0 0,-1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2:42.9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24575,'34'0'0,"-4"0"0,22 0 0,-10 0 0,19 0 0,3 0 0,-6 0 0,5 0 0,-17 0 0,-5 0 0,-8 0 0,-8 0 0,-6 0 0,-4 0 0,-1 0 0,-10 0 0,0 0 0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7:03.5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24575,'12'0'0,"10"0"0,17 0 0,18 0 0,-25 0 0,32 0 0,2 0 0,-1 0 0,25 0 0,-19 0 0,7 0 0,-8 0 0,-3 0 0,-5 0 0,-1 0 0,6 0 0,-12 0 0,-1 0 0,-14 0 0,-7 0 0,-6 0 0,-5 0 0,4 0 0,-9 0 0,5 0 0,-6 0 0,1 0 0,-5 0 0,3 0 0,-6 0 0,6 0 0,-6 0 0,2 0 0,-4 0 0,1 0 0,3 0 0,-2 0 0,6 0 0,-2 0 0,3 0 0,1 0 0,-1 0 0,1 0 0,-5 0 0,3 0 0,-2 0 0,-1 0 0,4 4 0,-4-3 0,5 3 0,-1-4 0,0 0 0,1 0 0,4 0 0,-3 0 0,3 0 0,-5 0 0,-3 0 0,2 0 0,-6 0 0,2 0 0,-4 0 0,1 0 0,-1 0 0,1 0 0,-1 0 0,1 0 0,-1 0 0,0 0 0,1 0 0,-1 0 0,1 0 0,-1 0 0,0 0 0,0 0 0,0 0 0,0 0 0,0 0 0,0 0 0,1 0 0,-1 0 0,-3 0 0,-1 0 0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7:15.4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24575,'12'0'0,"10"0"0,17 0 0,18 0 0,-25 0 0,32 0 0,2 0 0,-1 0 0,25 0 0,-19 0 0,7 0 0,-8 0 0,-3 0 0,-5 0 0,-1 0 0,6 0 0,-12 0 0,-1 0 0,-14 0 0,-7 0 0,-6 0 0,-5 0 0,4 0 0,-9 0 0,5 0 0,-6 0 0,1 0 0,-5 0 0,3 0 0,-6 0 0,6 0 0,-6 0 0,2 0 0,-4 0 0,1 0 0,3 0 0,-2 0 0,6 0 0,-2 0 0,3 0 0,1 0 0,-1 0 0,1 0 0,-5 0 0,3 0 0,-2 0 0,-1 0 0,4 4 0,-4-3 0,5 3 0,-1-4 0,0 0 0,1 0 0,4 0 0,-3 0 0,3 0 0,-5 0 0,-3 0 0,2 0 0,-6 0 0,2 0 0,-4 0 0,1 0 0,-1 0 0,1 0 0,-1 0 0,1 0 0,-1 0 0,0 0 0,1 0 0,-1 0 0,1 0 0,-1 0 0,0 0 0,0 0 0,0 0 0,0 0 0,0 0 0,0 0 0,1 0 0,-1 0 0,-3 0 0,-1 0 0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7:15.44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24575,'12'0'0,"10"0"0,17 0 0,18 0 0,-25 0 0,32 0 0,2 0 0,-1 0 0,25 0 0,-19 0 0,7 0 0,-8 0 0,-3 0 0,-5 0 0,-1 0 0,6 0 0,-12 0 0,-1 0 0,-14 0 0,-7 0 0,-6 0 0,-5 0 0,4 0 0,-9 0 0,5 0 0,-6 0 0,1 0 0,-5 0 0,3 0 0,-6 0 0,6 0 0,-6 0 0,2 0 0,-4 0 0,1 0 0,3 0 0,-2 0 0,6 0 0,-2 0 0,3 0 0,1 0 0,-1 0 0,1 0 0,-5 0 0,3 0 0,-2 0 0,-1 0 0,4 4 0,-4-3 0,5 3 0,-1-4 0,0 0 0,1 0 0,4 0 0,-3 0 0,3 0 0,-5 0 0,-3 0 0,2 0 0,-6 0 0,2 0 0,-4 0 0,1 0 0,-1 0 0,1 0 0,-1 0 0,1 0 0,-1 0 0,0 0 0,1 0 0,-1 0 0,1 0 0,-1 0 0,0 0 0,0 0 0,0 0 0,0 0 0,0 0 0,0 0 0,1 0 0,-1 0 0,-3 0 0,-1 0 0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7:30.72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0 989 24575,'11'1'0,"9"-12"0,-6-8 0,16-16 0,-15 11 0,9-20 0,-9 13 0,5-9 0,3 6 0,-7 1 0,6 8 0,-16-12 0,5 18 0,-10-18 0,6 18 0,-6-24 0,7 6 0,-2-10 0,4 2 0,0-1 0,-4-1 0,9-13 0,-9 11 0,10-3 0,-6 13 0,-5 5 0,0 6 0,-5 7 0,0 8 0,0 2 0,0 3 0,0 7 0,0 10 0,0 9 0,0 9 0,0 0 0,0 0 0,0 1 0,0-1 0,0 0 0,0 0 0,0-5 0,0 4 0,0-4 0,0 5 0,0-4 0,0 2 0,0-7 0,0 3 0,0-4 0,3-1 0,1-4 0,4 0 0,4-4 0,0-1 0,5-2 0,-1-1 0,1-4 0,4 0 0,2-13 0,7-10 0,-1-8 0,3-15 0,-1 8 0,-5-8 0,0 5 0,-8 7 0,-2-4 0,-4 14 0,-2-7 0,-2 13 0,-3-3 0,-2 4 0,-3 1 0,0 3 0,0 2 0,-3 7 0,-1 0 0,-3 8 0,-5 4 0,4 4 0,-1 10 0,2 0 0,6 0 0,-3 4 0,4-4 0,0 5 0,0-4 0,0 2 0,0-7 0,3-1 0,1-1 0,8-4 0,1 1 0,3-1 0,1-4 0,-1 4 0,-4-3 0,4 2 0,-4-3 0,5 4 0,-1-3 0,0 3 0,-6-7 0,-3-2 0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7:31.1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24575,'23'0'0,"3"0"0,2 0 0,5 0 0,-3 0 0,6 0 0,-17 0 0,8 0 0,-11 0 0,-6 0 0,-3 0 0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7:31.65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24575,'23'0'0,"4"0"0,-3 0 0,5 0 0,3 0 0,-5 0 0,5 0 0,-3 0 0,-2 0 0,-5 0 0,-10 0 0,4 0 0,-11 0 0,2 0 0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7:45.9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124 0 24575,'-8'13'0,"-4"3"0,7-4 0,-6 5 0,2-1 0,4 5 0,-10-7 0,13 6 0,-8-11 0,5 7 0,1-4 0,-7 1 0,9 3 0,-6-4 0,8 1 0,-3 2 0,2-2 0,-3 3 0,4 1 0,-4-1 0,3 0 0,-2 1 0,3-1 0,0 1 0,0-1 0,0 1 0,0-1 0,0-3 0,0 2 0,0-7 0,0 8 0,0-4 0,0 1 0,0-2 0,0 1 0,0-4 0,3 3 0,1-3 0,8 3 0,-4-2 0,8 3 0,-8-5 0,7 1 0,-6 0 0,2-4 0,1 3 0,-4-3 0,4 4 0,-1 0 0,-3-4 0,4 3 0,-5-6 0,5 2 0,0-3 0,1 0 0,2 0 0,-2 0 0,3-3 0,1-6 0,-5 0 0,3-6 0,-6 2 0,3 1 0,-5 0 0,1 1 0,0 2 0,0-6 0,0 2 0,0-4 0,0 1 0,-3-5 0,-2 3 0,1-8 0,-3 8 0,3-3 0,-4 4 0,0 1 0,0-1 0,0 1 0,0-1 0,0 1 0,0-6 0,0 5 0,0-9 0,0 3 0,0 1 0,0 0 0,-3 6 0,-2-1 0,0 1 0,-6 3 0,6 1 0,-7 4 0,5 1 0,-5-1 0,4 0 0,-4 0 0,5 4 0,-1-3 0,1 3 0,-1-3 0,-4 2 0,4-1 0,-4 5 0,5-2 0,-1 3 0,1 0 0,0 0 0,-1 0 0,1 0 0,0 0 0,-1 0 0,1 0 0,0 0 0,-1 0 0,4 0 0,1 0 0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7:48.3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24575,'5'0'0,"6"0"0,25 0 0,5 0 0,13 0 0,-7 0 0,4 0 0,-4 0 0,6 0 0,-6 0 0,-7 0 0,-8 0 0,-13 0 0,5 0 0,-17 0 0,5 0 0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7:49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24575,'0'16'0,"0"2"0,0 27 0,0-18 0,0 36 0,0-24 0,0 15 0,0-3 0,0 3 0,0-5 0,0 3 0,0-13 0,0-5 0,0 4 0,0-9 0,0-6 0,0-2 0,0-9 0,0 0 0,0 0 0,0-5 0,0 0 0,0 1 0,0-1 0,0 0 0,0-22 0,0 14 0,0-18 0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7:50.2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24575,'2'4'0,"4"-1"0,19-3 0,4 0 0,17 0 0,-6 0 0,6 0 0,-7 0 0,-5 0 0,4 0 0,-15 0 0,4 0 0,-11 0 0,1 0 0,-8 0 0,-2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2:43.4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24575,'23'0'0,"24"0"0,-10 0 0,24 0 0,-14 0 0,9 0 0,0 0 0,-2 0 0,-7 0 0,-7 0 0,-7 0 0,-8 0 0,-10 0 0,-1 0 0,-9 0 0,-2 0 0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7:51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24575,'0'11'0,"0"2"0,0 3 0,0 5 0,0 1 0,0 11 0,0 1 0,0 0 0,0-2 0,0-5 0,0 6 0,0-5 0,0 5 0,0-1 0,0-3 0,0 3 0,0-5 0,0-5 0,0 4 0,0-3 0,0-1 0,0-5 0,0-6 0,0-3 0,0-1 0,0 1 0,0-1 0,0 0 0,0-1 0,0 2 0,0-1 0,0 0 0,0 0 0,0 1 0,-4 3 0,3-2 0,-3 6 0,4-6 0,-3 2 0,2-4 0,-2 1 0,3-1 0,0-9 0,0-2 0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8:16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99 24575,'4'-4'0,"4"-2"0,0 5 0,4-6 0,-1 6 0,-2-2 0,6 3 0,-3 0 0,9 0 0,-3 0 0,-1 0 0,3 0 0,-10 0 0,10 0 0,-8 6 0,1 8 0,-6 19 0,-3 9 0,-4 18 0,0-17 0,0 14 0,0-9 0,0 1 0,-4 10 0,-2-19 0,-4 0 0,5-12 0,-3-7 0,3-4 0,1-5 0,-3 0 0,6-5 0,-6-3 0,3 0 0,0-8 0,1-8 0,3-7 0,0-8 0,0-5 0,0-2 0,0-6 0,0 1 0,15-7 0,2 4 0,15-11 0,0 10 0,5-5 0,-4 1 0,2 9 0,-4-3 0,-1 12 0,-7 5 0,-4 2 0,-4 9 0,-6 4 0,3 2 0,-5 7 0,0-4 0,1 4 0,-1 0 0,1 0 0,-1 3 0,-3 10 0,-1 5 0,-3 9 0,0 6 0,0 1 0,0 5 0,0-5 0,0-2 0,0-5 0,0-4 0,0-2 0,0-5 0,0 1 0,0-5 0,0 3 0,0-6 0,0 2 0,0-3 0,0-1 0,4-3 0,0-1 0,3-3 0,1 0 0,-1 0 0,0 0 0,1 0 0,-1 0 0,5 0 0,-4 0 0,4 0 0,-5 0 0,0 0 0,5 0 0,-3-7 0,2-2 0,-3-4 0,4-2 0,-3 2 0,6-3 0,-9 6 0,1 3 0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8:17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24575,'0'11'0,"0"5"0,0 12 0,0 19 0,0 2 0,0-5 0,0 5 0,0-13 0,0 11 0,0-1 0,0-7 0,0-5 0,0-1 0,0-11 0,4-1 0,-3-8 0,3-2 0,-4-4 0,0-5 0,0 0 0,0-5 0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8:18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0 251 24575,'23'0'0,"-3"-7"0,6 1 0,-9-6 0,9 7 0,-8-3 0,13 7 0,-12-2 0,4 3 0,-8 0 0,-2 0 0,3 0 0,-3 0 0,-2 0 0,-3 7 0,0 2 0,0 12 0,-3 20 0,-1-9 0,-4 19 0,0-17 0,0 5 0,0 0 0,0-10 0,0 2 0,0-17 0,-3 2 0,2-9 0,-3 1 0,4-10 0,0-8 0,0-17 0,0-7 0,5-12 0,1-1 0,9-6 0,6 0 0,2-1 0,2 7 0,-5 2 0,5 4 0,-4 7 0,2 4 0,-6 9 0,4 8 0,-3 1 0,3 3 0,-8 4 0,2 2 0,-7 3 0,4 0 0,-5 3 0,2 10 0,-5 11 0,0 4 0,-4 10 0,0-10 0,0 5 0,0-1 0,0-3 0,4 3 0,-3 1 0,3-5 0,0 0 0,-4-2 0,8-8 0,-4 3 0,1-9 0,2 4 0,-3-8 0,4 3 0,0-3 0,-1-1 0,0-3 0,1 3 0,-1-6 0,1 2 0,-1-3 0,1 3 0,-1-2 0,0 3 0,-3-4 0,0 0 0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8:20.4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237 1 24575,'4'3'0,"-1"1"0,-3 3 0,0 0 0,0 1 0,-3-1 0,2 0 0,-9 0 0,4 5 0,-5-3 0,6 2 0,-1-4 0,1 1 0,1-1 0,1-6 0,3-1 0,4-12 0,4 3 0,5-6 0,3 6 0,0-7 0,1 7 0,-1-3 0,1 7 0,-5 1 0,4 1 0,-8 2 0,4-3 0,-5 4 0,4 0 0,-2 0 0,2 0 0,-7 12 0,0-2 0,-4 16 0,0 2 0,0 6 0,0 5 0,-9 1 0,-2-1 0,-10 7 0,1-6 0,-6 7 0,5-7 0,-3-5 0,5-2 0,1-6 0,1-5 0,-1 4 0,5-8 0,-4 3 0,8-5 0,-7-3 0,7 3 0,-7-4 0,3 1 0,-3-1 0,3-4 0,-2 0 0,6 0 0,-2 0 0,3-4 0,1-1 0,-1-3 0,4-3 0,1-5 0,3-5 0,0-8 0,0 3 0,0-8 0,8 4 0,2-5 0,4 4 0,3-3 0,-4 9 0,0-5 0,3 6 0,-8 3 0,4 2 0,-5 6 0,1 2 0,3 3 0,-2 0 0,2 0 0,0 0 0,-2 0 0,6 0 0,-6 0 0,2 0 0,1 4 0,-4 4 0,4 5 0,0 3 0,-2 5 0,5-3 0,-5 3 0,2-5 0,-1 1 0,-1-1 0,5-3 0,-2 3 0,3-7 0,-3 2 0,2-6 0,-2 2 0,3-6 0,-4 2 0,4-3 0,-4 0 0,1 0 0,2 0 0,-6 0 0,2-3 0,-3-5 0,3-1 0,-2-3 0,3 0 0,-5 4 0,2-8 0,2 4 0,-2-1 0,3-2 0,-5 6 0,1-2 0,-1 3 0,1 0 0,-1 4 0,-3-2 0,0 5 0,-4-3 0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8:22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0 540 24575,'0'-14'0,"0"-2"0,0-5 0,0-1 0,8-6 0,2 1 0,14-1 0,0 0 0,1-6 0,4 3 0,2-9 0,10 8 0,9-11 0,-8 20 0,10-13 0,-10 19 0,11-9 0,0 9 0,0-3 0,-6 13 0,-1-3 0,-7 10 0,0-8 0,1 5 0,-1-5 0,0 8 0,1 0 0,5 0 0,-4 0 0,5 0 0,-1 0 0,-4 0 0,4 0 0,-6 0 0,1 0 0,5 0 0,-4 0 0,-1 4 0,-2 1 0,-10 4 0,5 1 0,-6-1 0,0 0 0,-5 3 0,-1-3 0,1 4 0,-5-1 0,4-3 0,1 3 0,-5 0 0,4-2 0,-4 5 0,4-5 0,-3 5 0,7-1 0,-7 3 0,8-3 0,-9 1 0,4-2 0,-4 4 0,-1-4 0,1 2 0,-1-2 0,1 3 0,-1-3 0,-3 3 0,-2-8 0,1 8 0,-3-8 0,2 8 0,-3-8 0,0 4 0,0-1 0,-1-3 0,1 4 0,-1-5 0,-3 1 0,3-1 0,-3 1 0,0-1 0,0 0 0,-1-3 0,-3-1 0,3-3 0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8:23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0 256 24575,'11'0'0,"3"0"0,3 0 0,1 0 0,7 0 0,-2 0 0,-1 0 0,-1 0 0,0 0 0,-7 0 0,11 0 0,-12 3 0,4 1 0,-7 1 0,-2 1 0,-2-5 0,1 2 0,0-3 0,0 0 0,0 0 0,1 0 0,-1 0 0,0-3 0,1-6 0,0-8 0,1-1 0,0-8 0,-1 9 0,1-5 0,-2 10 0,-2 0 0,1 5 0,-5-1 0,3 1 0,-1-1 0,-2-3 0,6-2 0,-3-3 0,1-1 0,2 5 0,-6 0 0,5 5 0,-5-1 0,2 1 0,-3 2 0,0 2 0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8:25.1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24575,'0'15'0,"0"5"0,0 2 0,0-3 0,0 1 0,0-12 0,0 8 0,0-8 0,0 3 0,0-4 0,0 1 0,0-1 0,0 0 0,0 4 0,4-3 0,0 4 0,0-5 0,2 1 0,-1-1 0,-1 0 0,-1 1 0,0-4 0,-2 3 0,2-3 0,-3 3 0,3-3 0,1-1 0,3-3 0,0 0 0,0 0 0,1 0 0,-1 0 0,5 0 0,0 0 0,4 0 0,6 0 0,-5 0 0,4 0 0,-4 0 0,-1 0 0,-3 0 0,2 0 0,-6 0 0,2 0 0,-3 0 0,-1 0 0,-6 0 0,-2-8 0,-3 7 0,1-7 0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8:26.5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1 153 24575,'0'39'0,"0"-1"0,0-11 0,0 0 0,0 11 0,0-8 0,0 14 0,0-16 0,0 10 0,0-14 0,0 7 0,0-17 0,0 6 0,0-8 0,0 1 0,3-5 0,1-2 0,4-1 0,-1 2 0,9-3 0,-2-1 0,12-3 0,-4 0 0,11 0 0,0 0 0,1 0 0,4 0 0,-9 0 0,3-4 0,-5-5 0,-4 0 0,-2-8 0,-5 4 0,-3 1 0,2 0 0,-6 0 0,2 3 0,-6-6 0,2 2 0,-6 1 0,2-4 0,-3-1 0,0-1 0,0-8 0,0 4 0,0-5 0,0 0 0,0 0 0,-4-1 0,3 1 0,-3-5 0,4 3 0,0-3 0,0 4 0,0 6 0,0-4 0,0 12 0,0-2 0,0 9 0,0-1 0,0 0 0,0 1 0,0 3 0,0 1 0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8:27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24575,'10'4'0,"4"-1"0,10-3 0,8 0 0,-3 0 0,3 0 0,-5 0 0,-5 0 0,0 0 0,-6 0 0,-7 0 0,-2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18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0 0 24575,'13'0'0,"2"0"0,10 0 0,2 0 0,5 0 0,6 0 0,2 0 0,0 0 0,6 0 0,-6 0 0,0 0 0,5 0 0,-11 0 0,4 0 0,-5 0 0,-7 0 0,5 0 0,-10 0 0,4 0 0,-6 0 0,-4 0 0,-1 0 0,0 0 0,-5 0 0,5 0 0,-5 0 0,-4 0 0,-2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2:46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1 143 24575,'17'-13'0,"1"-4"0,2 1 0,-1-3 0,6 3 0,-3-8 0,-1 15 0,-2-9 0,-9 13 0,4-1 0,-9 9 0,-11 14 0,-6 8 0,-10 7 0,0 6 0,5-4 0,1 4 0,5-6 0,5 0 0,1 0 0,5-5 0,0 3 0,0-9 0,0 4 0,0-10 0,9-1 0,7-4 0,11 0 0,12-4 0,-5-1 0,11-5 0,-11 0 0,4 0 0,-6 0 0,-6 0 0,-1-4 0,-10-1 0,-1-5 0,-5-9 0,1 3 0,1-15 0,-6 18 0,0-1 0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8:27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 24575,'7'0'0,"-4"0"0,21 0 0,-6 0 0,9 0 0,0 0 0,-5 0 0,4 0 0,-8 0 0,3 0 0,0 0 0,-3 0 0,-1 0 0,-2 0 0,-6 0 0,2 0 0,-4 0 0,-4-6 0,0 4 0,-3-4 0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28:51.2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1 290 24575,'0'-18'0,"9"-11"0,7-1 0,9-6 0,1-3 0,3 8 0,-5 2 0,5 1 0,-10 13 0,2 1 0,-8 3 0,-1 9 0,-1-5 0,-3 7 0,-1 0 0,1 3 0,0 5 0,-4 5 0,-1 8 0,-3 7 0,0 5 0,0 13 0,0-5 0,0 10 0,0-10 0,0 11 0,-9-5 0,2 0 0,-12-2 0,8-11 0,-7-1 0,4-6 0,0-5 0,-2-1 0,7-8 0,-6-2 0,6-3 0,-6 0 0,6-1 0,-6 2 0,2-5 0,-3-1 0,3-3 0,-2 0 0,6 0 0,-3 0 0,5-3 0,3-5 0,0-5 0,4-8 0,0 3 0,0-3 0,0 5 0,0 3 0,0 1 0,0 1 0,0 2 0,4-2 0,0 7 0,3 1 0,4 3 0,2 0 0,-1 0 0,4 0 0,-3 12 0,0 3 0,4 12 0,-3 0 0,4 0 0,0 0 0,0 0 0,-1-5 0,1-1 0,-2-4 0,0-4 0,1-1 0,4-4 0,-3-3 0,3-1 0,0-4 0,-3 0 0,3 0 0,0 0 0,-3-4 0,3-4 0,-9-1 0,4-3 0,-8 5 0,3-1 0,-3 0 0,-1 1 0,1 2 0,-1-5 0,-2 8 0,-2-5 0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5:51.7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8 164 24575,'-7'0'0,"7"0"0,10 0 0,8 0 0,14 0 0,-3-4 0,9 3 0,-4-3 0,-5 4 0,2 0 0,-8 0 0,-5 0 0,-2 0 0,-8 3 0,0 10 0,-4 1 0,0 17 0,-4 5 0,0 4 0,0 12 0,-5-5 0,-5 0 0,-6-1 0,-3-7 0,0-5 0,0-2 0,5-10 0,-2-1 0,7-8 0,-2-2 0,3-7 0,4-7 0,1-10 0,3-9 0,0-5 0,8 0 0,-2 0 0,11-1 0,-8 6 0,8-4 0,-8 8 0,8-7 0,-7 2 0,13-16 0,-1 2 0,9-14 0,-4 8 0,9-10 0,-8 10 0,4 1 0,-8 8 0,-6 15 0,-5-1 0,-2 11 0,-3 1 0,-10 8 0,-4 12 0,-11 7 0,-1 8 0,1-5 0,3 4 0,-3-4 0,7 5 0,1 0 0,1-4 0,8-2 0,-4-5 0,4 1 0,0-1 0,0-4 0,0 0 0,0-5 0,7 1 0,7-4 0,8 0 0,1-4 0,3 4 0,-13-3 0,7 3 0,-11-4 0,2 0 0,-3 0 0,-1 3 0,0-2 0,1 2 0,-1-3 0,0 0 0,5 0 0,0 0 0,5 0 0,-8 0 0,-2 0 0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5:52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24575,'0'15'0,"0"5"0,0 7 0,0 2 0,0 9 0,0-4 0,0 5 0,0 0 0,0-5 0,0-1 0,0-6 0,0-5 0,0-1 0,0-9 0,0 0 0,0-9 0,0 0 0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5:53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1 199 24575,'0'-11'0,"0"-6"0,4-6 0,1-4 0,4 0 0,0 0 0,-1 8 0,0 3 0,0 9 0,3 2 0,-3-5 0,7 8 0,-6-6 0,6 8 0,-2 0 0,-1 0 0,0 0 0,-1 0 0,-2 8 0,3 6 0,-4 3 0,-3 9 0,2-9 0,-6 5 0,6-10 0,-3-1 0,4-3 0,-1-1 0,1-3 0,3 0 0,6-4 0,6 0 0,4 0 0,0-8 0,0-2 0,5-9 0,-8 5 0,7-4 0,-13 9 0,3-4 0,-8 5 0,-2 3 0,-3 2 0,-1 3 0,0 0 0,-3 3 0,-1-2 0,-3 2 0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5:54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24575,'11'0'0,"17"0"0,9 0 0,0 0 0,12 0 0,-19 0 0,16 0 0,-12 0 0,-2 0 0,-5 0 0,-4 0 0,-6 0 0,-6 0 0,-7 0 0,0 0 0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5:54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 24575,'20'0'0,"7"0"0,6 0 0,7 0 0,-1 0 0,0 0 0,0 0 0,-5 0 0,-1 0 0,-11 0 0,-4-12 0,-10 9 0,-4-9 0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5:55.7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 24575,'11'0'0,"2"0"0,13 0 0,-2 0 0,4 0 0,-2 0 0,-4 0 0,0 0 0,-5 0 0,-1 3 0,-11 6 0,2 13 0,-7-3 0,0 18 0,0-13 0,0 8 0,0 1 0,-8-5 0,2 5 0,-11-6 0,-2 1 0,0-6 0,-3 1 0,5-11 0,1 4 0,3-7 0,1-1 0,5-5 0,-1-3 0,4-3 0,1-10 0,3-17 0,13-1 0,9-15 0,16 3 0,4 9 0,2-13 0,-3 15 0,1-6 0,-6 7 0,-7 8 0,-8 9 0,-5-2 0,-3 11 0,-2-6 0,-16 10 0,-6 6 0,-29 24 0,7 5 0,-18 23 0,24-19 0,-5 7 0,14-11 0,2 0 0,3-6 0,8-2 0,1-9 0,4 5 0,0-6 0,4-3 0,14-1 0,1-4 0,19-2 0,-4-2 0,6-4 0,-1 0 0,0 0 0,1 0 0,-11-8 0,-3 3 0,-9-7 0,-5 4 0,0 3 0,-5-1 0,1 5 0,-1-3 0,-3 4 0,-1 0 0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5:56.2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24575,'0'8'0,"0"9"0,0 31 0,0 7 0,0 13 0,0-18 0,0 13 0,0-13 0,0 12 0,0 5 0,0-19 0,0-1 0,0-9 0,0-14 0,0-2 0,0-10 0,0-8 0,0-1 0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5:56.9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24575,'2'0'0,"8"0"0,23 0 0,8 0 0,13 0 0,-13 0 0,9 0 0,-14 0 0,9 0 0,-11 0 0,4 0 0,-15 0 0,0 0 0,-12 0 0,-3 0 0,-4 0 0,-1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2:45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885 452 24575,'5'-4'0,"-1"-17"0,-4-3 0,0-36 0,0 22 0,0-29 0,0 18 0,0-7 0,4 8 0,-2 9 0,2 17 0,-4 3 0,-7 14 0,-9 11 0,-9 6 0,-24 24 0,-3 3 0,-14 8 0,7-2-434,15-20 1,-1-1 433,-31 26 0,-9-6 0,12 1-212,17-13 212,-1 6 0,2-7 0,13-2 0,9-12 0,7-2 857,11-5-857,2-1 222,8 0-222,1-1 0,4 1 0,0 0 0,0 5 0,0-4 0,8 4 0,9 0 0,9 2 0,13 7 0,1-1 0,14 2 0,-5 0 0,13 1 0,-7 0 0,1-1 0,6 1 0,-13-1 0,-2-1 0,-14-6 0,-2 3 0,-15-9 0,8 4 0,-14-6 0,4 0 0,-5 0 0,-4 0 0,-1-1 0,-4 1 0,0 0 0,0 0 0,-5 10 0,-5-3 0,-13 16 0,-5-4 0,-8 8 0,0 6 0,-1 1 0,-7 8 0,5 0 0,-11-1 0,4 9 0,-6-7 0,6 12 0,-4-17 0,11 8 0,-4-17 0,13 2 0,3-12 0,7-7 0,4-2 0,6-9 0,2 4 0,7-6 0,1-3 0,4-1 0,5-4 0,4 0 0,8 0 0,5 0 0,7 0 0,5 0 0,18 0 0,-5 0 0,34 0 0,-32 0 0,33 0 0,-20-6 0,16 5 0,-10-5 0,-1 6 0,-16 0 0,-1 0 0,-7 0 0,-7 0 0,-7 0 0,-8 4 0,1 2 0,-10 3 0,3 1 0,-10-5 0,0-1 0,0 0 0,-1-3 0,1 3 0,-1-4 0,-3-4 0,-1-6 0,-4-11 0,0-5 0,0-6 0,0-7 0,0-2 0,0 1 0,0-5 0,0 11 0,0-5 0,0 12 0,0-4 0,0 10 0,0-4 0,0 10 0,0 1 0,0 5 0,0 0 0,0 1 0,0-1 0,0 5 0,0 0 0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5:57.5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24575,'0'24'0,"0"1"0,0 44 0,0-21 0,0 18 0,0-18 0,0 26 0,0-24 0,0 23 0,0-36 0,9 21 0,-3-33 0,8 12 0,-5-14 0,-4-5 0,2-2 0,-3-9 0,1-2 0,-2-2 0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5:58.8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24575,'0'-7'0,"0"6"0,0 6 0,0 8 0,0 8 0,0-3 0,0 7 0,0 3 0,0 1 0,0 9 0,0-10 0,0 16 0,0-8 0,0 9 0,0 1 0,0-11 0,0 9 0,0-20 0,0 7 0,0-13 0,0-1 0,0-6 0,0-3 0,4-1 0,4 1 0,4-4 0,5 0 0,4-4 0,1 0 0,5 0 0,0 0 0,0 0 0,0 0 0,1 0 0,-1 0 0,0-8 0,-5 2 0,4-11 0,-8 7 0,3-6 0,-5 3 0,1 0 0,-5-3 0,0 4 0,-4-5 0,1 1 0,-5-1 0,4-4 0,-7-2 0,3-4 0,-4 0 0,0-6 0,0-1 0,0-5 0,0-1 0,0 1 0,0 5 0,0 6 0,0 7 0,0 4 0,0 5 0,0 0 0,0 5 0,0-1 0,0 1 0,0 3 0,0 1 0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5:59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74 24575,'-7'4'0,"15"-1"0,10-3 0,15 0 0,13 0 0,0 0 0,30 0 0,-10 0 0,26 0 0,-14 0 0,8 0 0,8 0 0,-27 0 0,22 0 0,-38 0 0,23 0 0,-25 0 0,4-4 0,-28 3 0,0-4 0,-16 5 0,2 0 0,-3-3 0,-1 2 0,-3-5 0,-1-2 0,-3-15 0,0 11 0,0-5 0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01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24575,'0'8'0,"0"16"0,0 28 0,0 2 0,0-2 0,0-5 0,0 6 0,0 14 0,0-16 0,0 15 0,0-31 0,0 9 0,0-24 0,0 5 0,0-16 0,0 2 0,0-13 0,0-4 0,0-14 0,0-2 0,0-11 0,0 5 0,0-5 0,0 6 0,4 0 0,1 0 0,8 4 0,-4-3 0,8 4 0,-4-1 0,5-3 0,-1 4 0,1-1 0,-5 2 0,7 4 0,-9 0 0,9 7 0,-7-1 0,-1 10 0,0-2 0,-5 3 0,0 0 0,1 0 0,-1 0 0,-3 3 0,0 5 0,-4 4 0,0 5 0,0 4 0,-8 1 0,-3 5 0,-7 0 0,1-5 0,-1 4 0,1-8 0,0 0 0,0-3 0,5-6 0,0 2 0,5-3 0,-1-4 0,1-1 0,2 0 0,8-2 0,11 2 0,7 1 0,6-3 0,0 7 0,0-3 0,0 4 0,-5 4 0,-1-4 0,-4 7 0,-1-4 0,-3 1 0,-2-2 0,-3-3 0,-4-4 0,-1-1 0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01.6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24575,'15'0'0,"5"0"0,14 0 0,-4 0 0,14 0 0,-10 0 0,5 0 0,-5 0 0,4 0 0,-14 0 0,3 0 0,-15 0 0,3 0 0,-9 0 0,1 0 0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02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24575,'0'25'0,"0"3"0,0 17 0,0 9 0,0-11 0,0 37 0,0-39 0,0 40 0,0-32 0,0 5 0,0-14 0,0-2 0,0-19 0,0 3 0,0-14 0,0-4 0,0-1 0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03.3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 24575,'14'0'0,"2"-4"0,5 3 0,1-2 0,0 3 0,-1 0 0,-8 0 0,-2 0 0,-7 12 0,0 8 0,-4 14 0,0 11 0,0-4 0,0 4 0,-5-5 0,0-6 0,-4-2 0,0-10 0,4 0 0,-2-6 0,2 0 0,-3-3 0,3 2 0,2-6 0,0 2 0,2-3 0,-3-10 0,4-9 0,0-15 0,9-8 0,8-7 0,9-1 0,11 0 0,-4-1 0,2 6 0,-3-4 0,-3 15 0,-4-7 0,-4 18 0,-8-2 0,3 9 0,-8 1 0,4-1 0,-5 3 0,1 2 0,-1 3 0,1 0 0,-1 0 0,0 0 0,1 0 0,-1 0 0,-3 3 0,0 5 0,-4 5 0,0 8 0,0-3 0,0 8 0,4-4 0,-3 5 0,3 0 0,0 0 0,-3-5 0,3 0 0,-1-6 0,-2-3 0,3-2 0,-4-4 0,0 1 0,0-1 0,0 1 0,0-1 0,0 0 0,0-3 0,0 0 0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04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 11 24575,'0'7'0,"0"0"0,0 1 0,0-1 0,0 0 0,-7 1 0,1 3 0,-10-2 0,7 3 0,-2-4 0,3-1 0,4 1 0,-3-4 0,7-10 0,0-4 0,9-14 0,9 6 0,0-3 0,3 7 0,-5 6 0,1 0 0,-1 8 0,-3-4 0,-2 4 0,-4 0 0,1 0 0,0 7 0,-4 7 0,0 8 0,-4 5 0,0 0 0,0 0 0,0 0 0,0 0 0,0-4 0,-9 3 0,-1 1 0,-14 3 0,4 8 0,-9-8 0,9 3 0,-2-10 0,4-1 0,6-10 0,0-1 0,5-3 0,3-1 0,-3-3 0,6-6 0,-2-3 0,3-10 0,0 3 0,0-5 0,0 1 0,3 3 0,1-2 0,4 6 0,0-3 0,-1 5 0,0 3 0,1-3 0,-1 6 0,5-2 0,-4 3 0,4 0 0,-1 0 0,-3 0 0,8 12 0,-1 8 0,-1 14 0,5 6 0,-4-1 0,4 0 0,0-5 0,-1-6 0,0-7 0,-6-8 0,-1-2 0,1-3 0,-4-4 0,8-1 0,-8-3 0,7 0 0,-6 0 0,6-3 0,-2-10 0,5-6 0,-4-8 0,2 5 0,-7 0 0,4 1 0,-5 7 0,0-6 0,0 12 0,-4-4 0,-1 4 0,-3 4 0,0 1 0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06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0 108 24575,'2'0'0,"4"0"0,9 0 0,6 0 0,-3 0 0,8 0 0,-9 0 0,9 0 0,-8 0 0,8 0 0,-9 0 0,1 0 0,-3 0 0,-7 3 0,0 10 0,-5 5 0,-3 14 0,0 2 0,0 0 0,-9 10 0,-2-9 0,-9 10 0,-6-4 0,0 0 0,0-5 0,-2-6 0,13-9 0,-6-7 0,13-3 0,-1-12 0,6-10 0,3-10 0,0-12 0,9-1 0,7-7 0,10 0 0,6-1 0,-1 5 0,-5-3 0,3 9 0,-9-2 0,3 5 0,-5 1 0,-1 4 0,-3 2 0,-3 5 0,-2-1 0,-2 5 0,1 0 0,-4 5 0,3-1 0,-6 1 0,2-1 0,0 1 0,-2 6 0,2 6 0,-8 17 0,-4 2 0,-7 20 0,-3-9 0,-2 11 0,6-7 0,1 1 0,4-7 0,5 0 0,1-11 0,4-5 0,0-5 0,0-5 0,7 1 0,7-4 0,14 0 0,0-4 0,5 0 0,-6 0 0,0 4 0,-5-3 0,4 3 0,-13-1 0,8-2 0,-13 2 0,3 0 0,-3-2 0,-1 3 0,1-4 0,-1 0 0,-3 0 0,0 0 0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07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49 223 24575,'0'-19'0,"14"-11"0,3 5 0,9-15 0,2 10 0,-8 1 0,12 6 0,-13 9 0,4 5 0,-8 5 0,-7 4 0,4 0 0,-8 18 0,-1-2 0,-3 42 0,0-19 0,0 34 0,-10-17 0,2 13 0,-13-8 0,4 0 0,-10-2 0,-1-9 0,0 9 0,-2-21 0,10 1 0,-4-11 0,11-10 0,-3 3 0,7-13 0,-2 3 0,6-10 0,2-16 0,3 1 0,0-23 0,0 18 0,0-13 0,4 14 0,0 1 0,4 2 0,-1 6 0,1 1 0,4 1 0,-4 6 0,8-3 0,-4 4 0,9 0 0,-3 0 0,8 4 0,-9 1 0,9 8 0,-8 0 0,8 1 0,-9-2 0,4-4 0,-4 0 0,-1 0 0,1 1 0,-1-5 0,1 0 0,-1-4 0,5-4 0,-3-5 0,9-10 0,-2-10 0,4-2 0,-3-4 0,-4 12 0,-8 2 0,1 4 0,-9 8 0,1 1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2:47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56 24575,'-5'-6'0,"1"7"0,4 9 0,4-1 0,1-5 0,8-4 0,-3 0 0,9 0 0,-9 0 0,3 0 0,-4 0 0,0 0 0,-1 0 0,-3-4 0,-1-1 0,-4-4 0,0 0 0,0-5 0,0 4 0,0-4 0,-9 9 0,3 2 0,-8 3 0,1 0 0,3 0 0,-4 0 0,5 0 0,0 0 0,0 0 0,4 3 0,2 2 0,10 0 0,4-2 0,-1-3 0,-2 0 0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08.7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1 183 24575,'0'-15'0,"0"5"0,0-15 0,4 7 0,1-9 0,8 0 0,-3 4 0,2 2 0,-4 12 0,-1 1 0,1 8 0,-1 0 0,4 0 0,1 0 0,0 0 0,3 4 0,-6 4 0,2 1 0,1 3 0,-3-1 0,6-1 0,-2 1 0,3-2 0,1-5 0,-1 0 0,1-4 0,4 0 0,-7-3 0,6-6 0,-12 1 0,4-4 0,-5 5 0,0-1 0,1 4 0,-1 1 0,1 3 0,-1 0 0,0 0 0,0 0 0,-3 0 0,-1 0 0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09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24575,'6'4'0,"8"-1"0,7-3 0,11 0 0,-8 0 0,13 0 0,-14 0 0,10 0 0,-6 0 0,0 0 0,-12 0 0,-3 0 0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10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24575,'58'0'0,"0"0"0,-3 0 0,-7 0 0,-12 0 0,-10 0 0,-3 0 0,-19 0 0,-1 0 0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11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0 157 24575,'11'0'0,"6"0"0,5 0 0,10 0 0,-3 0 0,8 0 0,-8 0 0,9 0 0,-15 0 0,0 0 0,-11 7 0,-4 7 0,-4 14 0,0 0 0,-4 31 0,0-20 0,-4 27 0,-12-23 0,-1 2 0,-13 2 0,3-5 0,2-2 0,-3-10 0,9-9 0,2-8 0,5-1 0,8-11 0,1-11 0,3-20 0,8-5 0,15-19 0,11 5 0,19-10 0,-6 1 0,-2 11 0,6-9 0,-10 11 0,11-14 0,-8 13 0,-5-2 0,-9 22 0,-6-3 0,-12 13 0,0 7 0,-4-2 0,-7 10 0,-6-2 0,-13 16 0,-6 3 0,-7 19 0,0 2 0,5 4 0,1 0 0,5-2 0,9-5 0,-1-2 0,11-5 0,-3 0 0,4-4 0,0-2 0,3-5 0,16-3 0,1 0 0,17-4 0,-3 1 0,6 0 0,-7-5 0,0 0 0,-11-5 0,0 0 0,-10 0 0,-1 0 0,-3 0 0,-1-4 0,-3 3 0,0-2 0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12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1 104 24575,'3'-7'0,"6"-9"0,8 6 0,6-11 0,-1 7 0,4 4 0,-3-5 0,4 13 0,0-6 0,0 8 0,-5 0 0,-1 0 0,-7 17 0,-2 5 0,-2 17 0,-5 0 0,0 7 0,-5 1 0,0 0 0,-5 4 0,0-15 0,-9 2 0,0-11 0,-4 0 0,0-4 0,1-6 0,0-1 0,1-7 0,-1 6 0,-4-5 0,3 2 0,-3-7 0,4 2 0,5-6 0,0 3 0,5-4 0,3-7 0,0-2 0,4-6 0,0-6 0,4 7 0,0-6 0,4 11 0,-1-3 0,1 8 0,-1-3 0,1 7 0,-1-4 0,4 4 0,-2 0 0,6 0 0,-2 0 0,3 0 0,0 0 0,6 4 0,0 5 0,0 5 0,4 3 0,-2 6 0,3-4 0,1 4 0,-6-5 0,-1-1 0,-4-4 0,-5-2 0,4-3 0,-8-4 0,4 0 0,-5-4 0,1 0 0,0-12 0,-4-3 0,0 0 0,-4 3 0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13.0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24575,'0'28'0,"0"11"0,0-9 0,0 34 0,0-31 0,0 32 0,0-23 0,0-1 0,0 3 0,0-20 0,0 2 0,0-13 0,0-2 0,0-3 0,0-4 0,0-1 0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13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 24575,'5'0'0,"2"0"0,27-5 0,10-1 0,18 0 0,0-4 0,-8 9 0,4-4 0,-10 5 0,6 0 0,-9 0 0,-11 0 0,-1 0 0,-15 0 0,-2 0 0,-12 0 0,0 0 0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14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 24575,'0'2'0,"0"3"0,0 15 0,0 2 0,0 5 0,0 0 0,0 12 0,0-9 0,0 14 0,0-15 0,0 9 0,0-10 0,0 10 0,0-14 0,0 7 0,0-13 0,0 3 0,0-5 0,0-3 0,0-2 0,0-4 0,3 1 0,5 0 0,5-1 0,-1 1 0,3 0 0,-2-3 0,3 2 0,1-6 0,-5 3 0,4-1 0,-4-2 0,5 3 0,-1-4 0,-4 0 0,4 0 0,-4 0 0,9 0 0,-3 0 0,3 0 0,-5-4 0,6-1 0,-5-7 0,4-1 0,1 0 0,-5-3 0,9 2 0,-8-8 0,4 4 0,-8-8 0,-2 4 0,-3-6 0,0 1 0,0 0 0,0 0 0,-4-6 0,-1 5 0,-4-5 0,0 1 0,0 4 0,0 0 0,0 2 0,0 9 0,0-5 0,0 10 0,0-4 0,0 8 0,0-4 0,0 4 0,0 1 0,0 0 0,0 2 0,0 2 0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15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24575,'27'0'0,"5"0"0,28 0 0,-5 0 0,20 0 0,4 0 0,16 0-376,-42 0 1,-1 0 375,28 0 0,-20 0 0,-2 0 0,-1 0 92,-7 0 1,0 0-93,6 0 0,6 0 0,-14 0 0,-4 0 0,-20 0 566,3 0-566,-15 0 0,0 0 0,-5 0 0,0 0 0,-2 0 0,-2 0 0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17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24575,'0'23'0,"0"19"0,0-10 0,0 39 0,0-37 0,0 30 0,0-22 0,0 4 0,0 6 0,0-11 0,0 10 0,0-15 0,0 8 0,0-20 0,0 2 0,0-13 0,0-2 0,0-4 0,0-12 0,0-6 0,0-13 0,0-9 0,0 5 0,0-10 0,5 4 0,0-5 0,8 5 0,-2 2 0,6 5 0,-4 4 0,4 5 0,0 3 0,-5 6 0,4-3 0,-8 4 0,3 4 0,-3 1 0,-1-1 0,1 3 0,-1-2 0,0 3 0,1 0 0,-1 0 0,0 0 0,1 0 0,-5 3 0,0 2 0,-3 2 0,0 0 0,0 1 0,0 3 0,0 2 0,0-1 0,-7 4 0,2-4 0,-11 1 0,3-1 0,-3-4 0,-1 0 0,0 0 0,5-3 0,-4 2 0,8-6 0,-4 3 0,5-4 0,-1 0 0,4 3 0,4-2 0,4 2 0,7-3 0,2 0 0,3 0 0,1 0 0,4 4 0,-4 1 0,9 8 0,-8 4 0,8 2 0,-6 7 0,1-7 0,-4 2 0,0-8 0,-5 2 0,0-6 0,-4 3 0,-1-8 0,0-1 0,-3-3 0,-1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2:48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366 115 24575,'0'-13'0,"0"3"0,0-8 0,0 3 0,-5-5 0,4 5 0,-12 1 0,2 9 0,-9 1 0,1 4 0,-6 0 0,8 0 0,-12 0 0,7 0 0,-13 28 0,7-7 0,-9 39 0,18-18 0,-10 19 0,15-12 0,-4 13 0,6-14 0,5 0 0,2-10 0,5-5 0,0-12 0,9 3 0,2-13 0,20 4 0,-2-10 0,16 1 0,-12-6 0,6 0 0,-7 0 0,0 0 0,-6 0 0,-1-5 0,-10 0 0,-1 0 0,-5-3 0,-1 7 0,1-7 0,-7 7 0,-8-3 0,-9 4 0,-4 0 0,-1 0 0,-7 16 0,4 8 0,-12 20 0,10 3 0,-5 1 0,7-1 0,-1 0 0,6-7 0,2 5 0,9-11 0,2-1 0,5-3 0,0-9 0,0 5 0,0-12 0,4 0 0,11-5 0,7 1 0,17-4 0,-5-1 0,11-5 0,-11 0 0,4 0 0,-5 0 0,-7 0 0,-1-4 0,-10 3 0,-1-8 0,-6 8 0,1-3 0,0 4 0,-4 0 0,-1 0 0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17.6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24575,'5'0'0,"1"0"0,23 0 0,6 0 0,0 0 0,16 0 0,-16 0 0,17 0 0,-12 0 0,6 0 0,-17 0 0,2 0 0,-13 0 0,2 0 0,-7 0 0,-6 0 0,-4 0 0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18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1 24575,'-3'3'0,"-1"1"0,4 3 0,0 9 0,0-2 0,0 24 0,0-13 0,0 25 0,0-20 0,0 20 0,0-15 0,0 17 0,0-11 0,-4 4 0,3-11 0,-4-2 0,5-14 0,4 3 0,-3-13 0,0 0 0,-6-12 0,-13-17 0,11 9 0,-7-7 0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19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45 24575,'4'-7'0,"6"0"0,-1 2 0,8 2 0,-1 3 0,0 0 0,1 0 0,-5 0 0,4 0 0,-11 6 0,2 8 0,-7 8 0,0 5 0,0 5 0,0-3 0,0 9 0,0-15 0,0 14 0,0-18 0,0 4 0,0-8 0,0-3 0,-7 1 0,5-1 0,-5-4 0,7-1 0,-7-3 0,5-10 0,-4-4 0,6-14 0,4-4 0,11-7 0,1 1 0,14-7 0,-4 5 0,5-1 0,-2 7 0,-6 8 0,3 4 0,-8 1 0,3 7 0,-5-1 0,-3 10 0,-2-2 0,-4 3 0,1 0 0,-1 0 0,-3 3 0,-1 1 0,-3 7 0,0 1 0,0 10 0,0-5 0,0 9 0,0-8 0,0 8 0,0-9 0,0 4 0,0-8 0,4 2 0,-3-6 0,6 2 0,-3-3 0,3-1 0,1 0 0,-1-2 0,0-2 0,5-3 0,-4 0 0,12 0 0,-6 0 0,7 0 0,-5-4 0,1 0 0,-1-5 0,-7 5 0,-1 0 0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20.0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0 24575,'0'39'0,"0"9"0,0 14 0,0-12 0,0 14 0,0-14 0,0 6 0,0-4 0,0-18 0,0-6 0,0-11 0,0-6 0,0-3 0,0-1 0,-3-3 0,-5 0 0,3-4 0,-2 0 0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26.5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8989 543 24575,'0'63'0,"0"-1"0,0 27 0,0 4 0,0-2 0,0 1-2040,0 1 0,0 2 2040,0 6 0,0-3 0,0-28 0,0-3-182,0 7 1,0-1 181,0-4 0,0-1 0,0-1 0,0 0 0,0-5 0,0 0 0,-1 4 0,2 2 0,2-1 0,0 2 0,0 4 0,2 0 0,5 0 0,1 0 0,-3 1 0,1-1 0,1-3 0,0-3 0,-3-16 0,-1 0 273,1 4 1,-1-2-274,6 29 0,-5-26 0,0 1 0,4 21-46,2 20 46,-7-47 0,4 23 0,-9 4 0,4-6 0,-5 21 0,0-23 0,0 14 1943,0-26-1943,0 21 0,0-21 1386,0 10-1386,0-8 556,0-13-556,0-1 57,0-7-57,0-5 0,0-2 0,0-4 0,0-1 0,0 0 0,0-5 0,0-1 0,0-4 0,0 4 0,0-8 0,0 8 0,0-9 0,0 0 0,0 4 0,0-8 0,0 4 0,4-5 0,-3 1 0,2-1 0,-3 0 0,-9-3 0,-11 4 0,-17-2 0,-17 4 0,-8 1 0,-23 1 0,-12-5-882,36-4 0,-4 0 882,-8-3 0,-1 0 0,2 0 0,-3 0 0,0 0 0,-6 0 0,6 0-1455,4-3 1,-2 0 1454,2-1 0,-10-1 0,-1-1 0,12 1 0,-1 0 0,1 0 0,-11-3 0,-9-2 0,7 3-818,-1 5 1,4 2 817,-12-4 0,0 1 0,5 2 0,2 2 0,6-1 0,1 0-279,8 0 1,3 0 278,15 0 0,1 0 0,-12-1 0,1 2 0,-24 4 0,30-4 0,-1 0 0,-35 4 0,-2 1 0,8-4 0,35 0 0,1 1 0,-17 2 0,11-5 0,-2 1 0,-14 3 575,16-1 1,-1 0-576,-27-2 0,-1 4 0,8 0 0,-6-3 0,19 3 0,-36-5 0,27 0 0,22 0 0,-1 0 0,-38 0 2718,3 0-2718,36 0 0,1 0 0,-24 0 0,9 0 0,1 0 0,-1 0 0,6 0 0,-2 0 0,-18 0 0,5 0 2017,-8 0-2017,27 4 797,-3-2-797,7 2 182,5 1-182,9-4 0,9 3 0,12-4 0,5 0 0,3 0 0,-19 0 0,-6 5 0,-26 6 0,-3 6 0,-14 1 0,26-6 0,-3 0-701,-5-1 1,-3 0 700,-10 0 0,-2 0 0,0 0 0,0-1 0,5-2 0,0-2 0,0-2 0,2 0 0,8-1 0,2 0 0,-1-3 0,1 0-346,4 0 1,0 0 345,-6-3 0,2 0 0,-29-4 0,16-2 0,3-2 0,7-2-54,3 3 1,0 1 53,-8 3 0,-10-4 0,5 9 1343,9-4-1343,7 0 737,0 4-737,6-4 119,-5 5-119,5 0 0,0 0 0,1 0 0,3 0 0,3 0 0,-9 0 0,8 0 0,-4 0 0,-1 5 0,7-4 0,-12 9 0,12-5 0,-7 5 0,7-4 0,0 2 0,1-3 0,4 1 0,3 1 0,4-2 0,0 0 0,5 3 0,5-7 0,2 6 0,7-7 0,0-8 0,4-25 0,-5-20 0,1-32 0,-1 32 0,0-3-819,1-20 0,2-3 819,2 9 0,0-3 0,0-23 0,1-1 0,3 19 0,0 4 0,0 5 0,0 1-408,0-3 1,0 4 407,0-24 0,-2 34 0,-1 0 0,-4-31-279,-5 11 279,1 17 0,-4-2 0,4 18 1543,-9-15-1543,3 3 0,-1-7 0,6-21 0,7 6 0,5 7 0,0-4 872,0 20-872,0 1 317,0 14-317,0 7 0,0 6 0,-3 4 0,2 2 0,-7 4 0,7-4 0,-2-13 0,3-8 0,0-11 0,0 6 0,0-12 0,0 10 0,0-4 0,0 7 0,0 7 0,0 5 0,0 6 0,0 2 0,0 8 0,0-3 0,0 0 0,0-2 0,0-9 0,0-15 0,0-2 0,0-26 0,0 24 0,0-21 0,0 23 0,0-11 0,0 6 0,0 13 0,0-4 0,0 11 0,0 0 0,0 2 0,0-1 0,0-1 0,0-5 0,0-7 0,0 5 0,0-10 0,0 4 0,0-1 0,0 8 0,0 8 0,0 9 0,0 6 0,0 5 0,0 5 0,0 0 0,0-10 0,0-6 0,0-5 0,0-17 0,0 10 0,0-11 0,0 7 0,0-1 0,0 1 0,0-1 0,0 7 0,4-5 0,1 4 0,5-5 0,0-1 0,0 1 0,-1-1 0,1 6 0,-1 2 0,0 9 0,-1 2 0,0 9 0,-3 0 0,-2 5 0,0 2 0,1 2 0,3 3 0,0 0 0,0 0 0,1 0 0,-1 0 0,4 0 0,2 4 0,8-3 0,1 6 0,11-1 0,1 3 0,11-3 0,2 3 0,7-3 0,6 5 0,17-5 0,4-1 0,13-5 0,-9 0-725,8 0 725,3 0 0,-44 0 0,0 0 0,30 0 0,-24-7 0,1 1-124,20 2 124,-30-5 0,0 0 0,34 8 0,-19-9 0,20 9 0,-14-4 0,-1 0 0,-3 4 0,-11-4 0,-1 5 720,-3 0-720,-10 0 129,5 0-129,-1 0 0,1 0 0,7 0 0,0 0 0,-6 0 0,-1 0 0,-7 0 0,-5 0 0,-2 0 0,-9 0 0,-2 0 0,-5 0 0,1 0 0,-5 0 0,0 0 0,-1 0 0,-3 0 0,4 0 0,-5 0 0,1 0 0,-1 0 0,20 0 0,6 0 0,27 0 0,2 0 0,6-5 0,25-2-561,-44-2 1,1-1 560,7 2 0,1 1 0,3 0 0,0 1 0,-8 2 0,0 2-34,1 1 0,-2 2 34,21-1 0,-19 0 0,0 0 0,18 0 0,-20 2 0,1 1 0,16 3 0,-2 5 0,-5 0 0,14 1 0,-12-1 0,10 1 0,-19-6 0,-1 3 1117,-2-3-1117,-17-1 72,9 4-72,-15-8 0,-2 7 0,-5-7 0,-6 3 0,-3-4 0,-2 0 0,-1 0 0,12 0 0,12 0 0,7 0 0,18 0 0,-11 0 0,35 0 0,7 0-432,-38 0 0,3 0 432,2 0 0,-1 0 0,26 0 0,15 0 0,-24 0 0,12 0-146,-9 5 146,-7 1 0,-1 1 0,-6 3 0,5-4 0,-12 0 857,5-1-857,-13-5 153,-1 4-153,-12-3 0,-6 4 0,-11-5 0,-6 0 0,5 0 0,8 0 0,10 0 0,5 0 0,7 0 0,1 0 0,28 0 0,7 0-379,-31 0 0,1 0 379,1 0 0,-1 0 0,1 0 0,-2 0-145,31 0 145,16 0 0,-32 0 0,26 0 0,-21 0 0,-2 0 0,-2 5 0,-12-4 0,5 9 0,-6-9 752,-1 4-752,0-1 151,-6 2-151,-1 0 0,-7 2 0,0-7 0,1 8 0,-7-8 0,5 8 0,-10-8 0,5 7 0,-6-7 0,0 7 0,0-7 0,0 3 0,-5 0 0,4-3 0,-8 3 0,3-4 0,-5 3 0,1-2 0,-1 6 0,1-6 0,-1 7 0,1-7 0,-1 6 0,5-6 0,-3 6 0,8-6 0,-9 3 0,5-4 0,-6 3 0,1-2 0,-1 3 0,-4-4 0,4 0 0,-8 0 0,8 4 0,-8-4 0,4 4 0,-5-4 0,0 0 0,1 0 0,-1 0 0,1 0 0,-1 0 0,1 0 0,3 0 0,1 0 0,1 0 0,2 0 0,-2 0 0,-1 0 0,0 0 0,-5-3 0,4 2 0,-2-2 0,6-1 0,-6 3 0,6-3 0,-2 4 0,-1-3 0,-1 2 0,-3-2 0,-1 3 0,1 0 0,-1 0 0,0 0 0,1 0 0,-1 0 0,0 0 0,-4 3 0,1 1 0,-4 3 0,0 0 0,0 0 0,0 1 0,0-1 0,0 0 0,0 1 0,0 3 0,0-2 0,-4 6 0,-1-3 0,1 5 0,0 4 0,0 1 0,3 6 0,-3-6 0,4 4 0,0-9 0,0 1 0,0-7 0,0-4 0,-3-2 0,2-2 0,-2-3 0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27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24575,'0'15'0,"0"-1"0,0 17 0,0 11 0,0-5 0,0 35 0,0-20 0,0 17 0,0 5 0,0-10 0,0 11 0,0-6 0,0-7 0,0-2 0,0 0 0,0-5 0,0-2 0,0-13 0,0-2 0,0-14 0,3 3 0,-2-15 0,3-1 0,-4-3 0,0-4 0,0-1 0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28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 24575,'15'0'0,"-1"0"0,23 0 0,-16 8 0,11-3 0,-4 18 0,-4-8 0,11 14 0,-11-5 0,-1 4 0,-6-6 0,2 9 0,-6-12 0,-4 3 0,-5-6 0,0-4 0,-3 4 0,5-7 0,-1-10 0,7-18 0,7-15 0,1-1 0,4-8 0,0 8 0,-3 1 0,-2 0 0,-2 12 0,-8 5 0,3 1 0,-5 11 0,1-2 0,-4 4 0,-1 2 0,-3-2 0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04.9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569 261 24575,'4'-9'0,"-1"-3"0,-3-20 0,0 3 0,0-9 0,0 4 0,0 5 0,0-2 0,0 13 0,-4 1 0,-4 9 0,-4 4 0,-10 4 0,0 0 0,-5 4 0,-1 10 0,-1 7 0,-2 14 0,6 0 0,-1 12 0,10 0 0,-4 6 0,9-6 0,0 4 0,2-10 0,8 10 0,-3-10 0,4-1 0,0-2 0,0-4 0,4 0 0,6 4 0,5-4 0,4 5 0,-4 0 0,5 7 0,-9-6 0,-1 12 0,-5-5 0,-5-1 0,0-4 0,0-5 0,-5-1 0,-11 15 0,-4-18 0,-16 12 0,6-20 0,-16 2 0,9-3 0,-8-4 0,11-1 0,1-4 0,11-2 0,0-5 0,6-3 0,7-2 0,1-3 0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05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1 132 24575,'6'-4'0,"7"1"0,27 3 0,3-5 0,31-7 0,6-7-780,16-6 780,-43 14 0,-2 1 0,24-3 55,13 2-55,-30 5 0,5-1 0,-16 2 0,-19 5 0,-11 0 0,-9 0 0,-5 0 0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06.2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40 24575,'-4'6'0,"1"3"0,3 11 0,0 2 0,0 11 0,4-5 0,-3 10 0,3-10 0,-4 5 0,0-6 0,0-9 0,0 2 0,0-12 0,0 4 0,0-5 0,-3-6 0,2-6 0,-2-17 0,3-8 0,0-9 0,0-1 0,0 1 0,0-1 0,0 7 0,7 5 0,2 6 0,12 5 0,-3 4 0,3 4 0,0 1 0,-3 7 0,3-3 0,-4 4 0,-1 0 0,0 0 0,-3 0 0,-2 0 0,-3 0 0,-4 0 0,-1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2:49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0 24575,'5'4'0,"-6"5"0,-4 6 0,-6 16 0,1-3 0,3 18 0,2-13 0,5 12 0,0-5 0,0 7 0,0-13 0,0 3 0,0-21 0,0 14 0,0-19 0,15 4 0,-8-7 0,23-7 0,-8 3 0,-1-4 0,9 0 0,-14 0 0,9 0 0,-5 0 0,-5 0 0,-2 0 0,-4-4 0,-4 3 0,-1-3 0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06.9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0 24575,'-11'0'0,"10"0"0,11 0 0,7 0 0,9 0 0,-8 0 0,7 0 0,-2 0 0,4 0 0,0 0 0,-5 0 0,-1 0 0,-8 0 0,-2 0 0,-4 0 0,-2 0 0,-2 0 0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07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 24575,'-2'4'0,"9"0"0,14-4 0,11 0 0,2 0 0,0 0 0,-1 0 0,-11 0 0,-1 0 0,-8 0 0,-2 0 0,-7-4 0,-1 3 0,-3-2 0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08.5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204 264 24575,'19'0'0,"-3"0"0,5 0 0,-4 3 0,-1 2 0,-3 7 0,-1 1 0,-7 13 0,2-7 0,-6 13 0,3-11 0,-4 8 0,0 4 0,0-3 0,-5 7 0,-9-8 0,-6 4 0,-9-8 0,9-3 0,-5-8 0,6-2 0,-8-3 0,0 0 0,5-4 0,-4-1 0,12-4 0,-6 0 0,7 0 0,0-12 0,0-3 0,4-12 0,4 0 0,-3-5 0,7 8 0,-3-8 0,4 15 0,0-9 0,0 8 0,0-8 0,0 8 0,0-3 0,4 0 0,0 3 0,8-3 0,1 8 0,4-3 0,-1 3 0,1 0 0,-1 1 0,0 4 0,-3 3 0,2 2 0,-2 3 0,3 0 0,1 0 0,-1 0 0,0 0 0,1 3 0,-1 2 0,1 3 0,-4 4 0,2-3 0,-2 3 0,-1-7 0,4-2 0,-8-3 0,4 0 0,-1 0 0,2-3 0,-1-6 0,4-4 0,-3-3 0,-1-1 0,0 1 0,-4-1 0,1-4 0,-1 3 0,1-8 0,0 4 0,-4-5 0,-1 4 0,-4 2 0,0 4 0,0 5 0,0 0 0,0 5 0,0 3 0,0 1 0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09.2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256 0 24575,'-8'0'0,"-3"0"0,-6 0 0,2 12 0,-12 10 0,5 19 0,-11 14 0,0 7 0,8 14 0,4-18 0,10 15 0,-5-25 0,9 19 0,-3-18 0,10 10 0,0-19 0,0 6 0,0-7 0,8-10 0,19 11 0,4-19 0,23 11 0,-7-16 0,0-1 0,11-4 0,-15-6 0,15 1 0,-17-6 0,-1 0 0,-12 0 0,-7 0 0,-8 0 0,-2 0 0,-7 0 0,-1 0 0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10.5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1 114 24575,'7'-9'0,"4"3"0,1 6 0,9 0 0,2 0 0,-1 0 0,-1 0 0,0 0 0,-3 0 0,-1 0 0,-1 0 0,-11-4 0,5 7 0,-5-3 0,-1 17 0,-1 6 0,-3 5 0,0 10 0,-4-4 0,-6 0 0,-5 4 0,-8-9 0,3 4 0,-3-10 0,10-1 0,1-10 0,4-1 0,1-3 0,2-7 0,2-11 0,3-8 0,9-14 0,6 2 0,5-3 0,9-2 0,-5 10 0,1-8 0,-3 10 0,-4 0 0,-1 6 0,-5 1 0,0 3 0,-4 1 0,0-4 0,0 4 0,1-9 0,-1 3 0,0 1 0,0 1 0,0 7 0,-4-2 0,3 4 0,-16 5 0,2 12 0,-19 15 0,7 4 0,-6 10 0,11-15 0,0 7 0,5-8 0,4-1 0,1-1 0,4-4 0,0-1 0,0 1 0,3-5 0,5 3 0,5-6 0,8 7 0,1-6 0,5 3 0,1-4 0,-6 0 0,-1-1 0,-5 0 0,-3-3 0,-2-1 0,-3-4 0,-1 0 0,-3 0 0,-1 0 0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11.4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98 24575,'0'15'0,"0"-5"0,0 10 0,0-3 0,0 5 0,0 5 0,0 0 0,0-4 0,0 3 0,0-9 0,0 9 0,0-8 0,0 3 0,0-5 0,0-4 0,0-11 0,0-7 0,0-14 0,0-2 0,0-6 0,0-4 0,0 4 0,4-5 0,1 6 0,8 0 0,1 0 0,3 4 0,1-3 0,-1 12 0,-4-6 0,3 11 0,-4-7 0,5 7 0,-1-3 0,-3 7 0,2-2 0,-6 6 0,2-3 0,-3 4 0,-1 0 0,0 0 0,1 0 0,-1 0 0,1 0 0,-1 0 0,-3 0 0,-1 0 0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12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1 247 24575,'27'-85'0,"-5"14"0,-14 70 0,-1-2 0,0 3 0,1 0 0,8 0 0,-6 0 0,6 0 0,-9 0 0,1 0 0,-1 0 0,0 0 0,1 0 0,-1 0 0,0 0 0,0 0 0,0 0 0,1 0 0,-1 0 0,0 0 0,1 0 0,-1 0 0,0 0 0,1 0 0,3 0 0,2 0 0,3 0 0,-3 0 0,2 0 0,-7-3 0,4-2 0,-1-3 0,-2-3 0,3 2 0,-5-3 0,1 5 0,0-5 0,-1 4 0,0 0 0,-3 5 0,-1 3 0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13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24575,'66'50'0,"1"0"0,-12-6 0,-13-4 0,-22 1 0,-14-3 0,-1 2 0,-1-5 0,-4 9 0,0-10 0,0 0 0,0 4 0,0-10 0,0 5 0,-13-5 0,2-1 0,-12-4 0,6-1 0,0-10 0,1 4 0,3-7 0,-2 2 0,10-3 0,-6 0 0,10-1 0,-5-3 0,2-1 0,-3-3 0,3-3 0,1-15 0,3 10 0,0-10 0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15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24575,'11'0'0,"3"0"0,3 0 0,0 0 0,15 0 0,-8 0 0,3 0 0,-6 0 0,1 0 0,-9 0 0,7 0 0,-11 0 0,-1 0 0,-5 0 0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18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0 113 24575,'11'-4'0,"6"-1"0,-3-3 0,6 0 0,-3-5 0,-3 8 0,6-3 0,-12 8 0,7 0 0,-6 0 0,2 0 0,-3 0 0,-4 12 0,3 8 0,-1 14 0,4 11 0,-4 2 0,-2 0 0,-4 4 0,0-10 0,0 10 0,0-10 0,0 5 0,0-7 0,0-5 0,0-2 0,0-9 0,0 3 0,0-9 0,0 0 0,0-5 0,0-5 0,0 1 0,0-7 0,0-6 0,0-17 0,0-8 0,5-9 0,0-7 0,10-1 0,2-6 0,4 0 0,5-1 0,-3 1 0,7 0 0,-7 0 0,7 4 0,-8 3 0,3 10 0,-11 9 0,2 9 0,-7 2 0,3 11 0,-4-3 0,-1 8 0,0 0 0,-3 7 0,0 6 0,-4 9 0,0 5 0,0 0 0,0 0 0,0 0 0,0 0 0,0 0 0,0 0 0,0 0 0,0 5 0,0-3 0,0 9 0,0-10 0,0 10 0,0-9 0,0 3 0,0-10 0,4 4 0,0-12 0,4 2 0,0-9 0,3 1 0,-3-4 0,4 0 0,-5-4 0,1 0 0,-1 0 0,1 0 0,-1 0 0,0 0 0,1 0 0,-1 0 0,0 0 0,1 0 0,-1 0 0,-3 0 0,0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2:50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 24575,'0'3'0,"0"-2"0,0 16 0,0-7 0,0 4 0,0-5 0,0-1 0,4 1 0,1-4 0,4-1 0,5-4 0,-4 0 0,3 0 0,-4 0 0,0 0 0,0 0 0,0-8 0,-1 2 0,2-12 0,-5 8 0,-1-4 0,-4 0 0,0 4 0,0-4 0,0 5 0,-4 4 0,-1 1 0,-3 4 0,-1 0 0,0 0 0,0 0 0,0 0 0,0 0 0,0 0 0,4 4 0,1 1 0,4 4 0,0 0 0,0 0 0,0 0 0,0-4 0,0-1 0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19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61 24575,'0'15'0,"0"16"0,0 6 0,0 10 0,0 4 0,0 3 0,0-5 0,0 9 0,0-11 0,4 0 0,-3-7 0,3-12 0,0-7 0,-3-9 0,3 0 0,-4-11 0,0-6 0,0-7 0,0-9 0,0-2 0,0 1 0,0-4 0,0 3 0,0-9 0,0-2 0,4-6 0,1 1 0,9 0 0,2 0 0,-1-1 0,3 1 0,-7 5 0,7 1 0,-9 11 0,4 1 0,-1 8 0,-3-3 0,7 7 0,-4-3 0,10 7 0,-5-2 0,4 6 0,-4-3 0,-1 4 0,1 0 0,-5 0 0,0 0 0,-5 0 0,0 0 0,1 0 0,-4 0 0,-1 0 0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20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24575,'50'0'0,"-12"0"0,19 0 0,-4 0 0,-5 0 0,12 0 0,-13 0 0,-2 0 0,-15 0 0,1 0 0,-17 0 0,-2 0 0,-8 0 0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20.7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24575,'-7'9'0,"10"-2"0,8-7 0,11 0 0,17 0 0,-9 0 0,20 0 0,-15 0 0,17 0 0,-11 0 0,4 0 0,-11 0 0,-1 0 0,-11 0 0,-5 0 0,-1 0 0,-8 0 0,0 0 0,-5 0 0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22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10 389 24575,'0'11'0,"0"12"0,0 0 0,-4 15 0,2-14 0,-2 13 0,4-8 0,0 5 0,0 4 0,0-4 0,0-1 0,0 5 0,0-4 0,0 5 0,0-5 0,0-1 0,4-6 0,4-5 0,1-5 0,12 0 0,-8-5 0,13-2 0,-4 1 0,5-10 0,6 3 0,1-4 0,5 0 0,0 0 0,1 0 0,-6 0 0,-2-4 0,-5-1 0,0-8 0,-4 0 0,-2-9 0,-8 4 0,4-8 0,-7 3 0,3-9 0,-3-8 0,-4-7 0,-2-13 0,-4-2 0,0-15 0,0-1 0,0-8 0,0 21 0,-5-8 0,-6 18 0,-2-7 0,-6 13 0,-1 10 0,1 16 0,-3 4 0,1 7 0,3 7 0,-8 1 0,8 4 0,-3 0 0,0 0 0,-2 0 0,-4 8 0,-1 8 0,-7 9 0,3 11 0,-3-4 0,8 7 0,3-4 0,5-1 0,4 4 0,2-10 0,7 10 0,2-10 0,4 5 0,0-6 0,0-5 0,0-1 0,0-4 0,0-1 0,4-3 0,4 2 0,9-6 0,1 3 0,7-7 0,-2-1 0,4-4 0,0 0 0,5 0 0,-3 0 0,3 0 0,-5-4 0,-4-1 0,2-4 0,-7 1 0,-1-1 0,-5 1 0,-5 4 0,1-2 0,-1 5 0,0-3 0,1 1 0,-1 2 0,1-2 0,-1 3 0,-3-3 0,-1-1 0,-3-4 0,0 4 0,0 1 0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23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293 0 24575,'-8'9'0,"-8"4"0,-9 26 0,-6 3 0,-1 12 0,0-6 0,-2 19 0,5-8 0,0 17 0,6-7 0,10-14 0,-2 4 0,14-5 0,-4-6 0,5 17 0,0-28 0,0 14 0,0-17 0,5 5 0,13-8 0,4 2 0,22-7 0,-13-2 0,13 1 0,-10-6 0,0-4 0,-2-2 0,-5 0 0,-4-3 0,-2 3 0,-9-5 0,0-4 0,-5-1 0,0-3 0,-2 0 0,-2 0 0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25.5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261 108 24575,'0'-7'0,"0"0"0,0-5 0,0 0 0,0-1 0,0 2 0,0 3 0,0 1 0,0-1 0,0 1 0,0-1 0,-3 4 0,-4 1 0,-2 3 0,-6 0 0,3 0 0,-1 0 0,-2 3 0,1 10 0,1 6 0,-5 13 0,4-3 0,-1 3 0,2 1 0,3 0 0,0 1 0,1 4 0,-1-9 0,5 9 0,1-10 0,4 10 0,0-9 0,0 3 0,0-10 0,4 4 0,1-8 0,3 3 0,1 0 0,3-3 0,-3-1 0,3-1 0,-4-4 0,0 5 0,-4 4 0,0 1 0,-4 5 0,0 0 0,0 0 0,0 0 0,0-4 0,0 2 0,0-7 0,0 3 0,0-8 0,-3-2 0,-2-3 0,-2-1 0,-1 0 0,1 1 0,-5-4 0,0 3 0,-5-6 0,5 6 0,-4-6 0,8 2 0,-4 0 0,5-2 0,2 2 0,2-3 0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26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24575,'22'0'0,"10"0"0,3 0 0,12 0 0,6 0 0,-6 0 0,4 0 0,-16 0 0,9 0 0,-20 0 0,3 0 0,-15 0 0,-1 0 0,-4 0 0,0 0 0,-3 0 0,-1 0 0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27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24575,'0'11'0,"0"1"0,0 15 0,0-8 0,0 8 0,0-11 0,4 1 0,-3-1 0,5-4 0,-1 4 0,-1-4 0,3-2 0,-2 4 0,-1-9 0,0 7 0,-4-5 0,0 1 0,0-1 0,0 0 0,0-9 0,0-8 0,0-6 0,0-10 0,0 3 0,0 1 0,0-4 0,3 8 0,2-3 0,3 0 0,0 7 0,4-6 0,-3 11 0,2-3 0,1 5 0,-4-1 0,8 3 0,-8 2 0,8-1 0,-8 3 0,7-2 0,-2 3 0,-1 0 0,4 0 0,-4 0 0,1 0 0,2 0 0,-6 0 0,6 0 0,-7 0 0,4 0 0,-5 0 0,-3 0 0,0 0 0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27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 24575,'-11'0'0,"11"0"0,10 0 0,8 0 0,8 0 0,2 0 0,6 0 0,0 0 0,-2 0 0,-10 0 0,-4 0 0,-7 0 0,-4 0 0,-3 0 0,-1 0 0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29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48 343 24575,'0'29'0,"0"-3"0,0 11 0,0 3 0,0 7 0,0 7 0,0-7 0,0 4 0,4-15 0,-3 2 0,3-15 0,-4-2 0,0-9 0,0 4 0,0-8 0,0-3 0,0-15 0,0-19 0,0-13 0,-5-18 0,-2-2 0,-4 0 0,0-5 0,5 5 0,1-7 0,0 8 0,4 0 0,-4 14 0,5 7 0,0 7 0,0 6 0,0 5 0,0 0 0,3 10 0,1 0 0,8 1 0,0 6 0,5-6 0,-5 10 0,4-3 0,-4 4 0,4 0 0,-3 0 0,2 0 0,-6 0 0,6 4 0,-6 0 0,2 4 0,1-1 0,-4 1 0,8 0 0,-4 0 0,0 0 0,4 0 0,-4 0 0,1 0 0,-2-4 0,-3 3 0,-1-6 0,1 2 0,-4 0 0,-1 1 0,-3 4 0,0 3 0,0 2 0,0 3 0,0 1 0,-4-1 0,-4 0 0,-5 5 0,-3-1 0,-12 8 0,9-7 0,-14 7 0,10-9 0,-4-1 0,4-5 0,2-5 0,4 1 0,1-5 0,3 0 0,-2-4 0,6 0 0,-2 0 0,3 0 0,1 0 0,3 3 0,1 1 0,3 3 0,0 0 0,0 0 0,7 1 0,2 0 0,12 1 0,-7-1 0,6 0 0,-7 4 0,3 0 0,1 5 0,0 4 0,-1-3 0,2 3 0,-2-5 0,1 1 0,4 0 0,-4-4 0,4-1 0,-4-3 0,-5-1 0,4 0 0,-8-4 0,4 0 0,-5-4 0,1 0 0,-1 0 0,-3 0 0,-1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2:51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2 173 24575,'-1'-9'0,"6"-4"0,10 3 0,4-5 0,1 1 0,-1 3 0,-4 1 0,9 1 0,-12 8 0,7-4 0,-6 5 0,-3 0 0,4 0 0,-6 0 0,1 0 0,-4 9 0,-1 14 0,-4 11 0,0 13 0,0 15 0,0-18 0,0 32 0,0-25 0,0 14 0,0-11 0,0-8 0,0-5 0,0-8 0,0-2 0,0-10 0,0 9 0,0-9 0,-4 4 0,3 0 0,-8-4 0,8 5 0,-3-12 0,4 5 0,0-9 0,0 3 0,-4-4 0,3-15 0,-3-14 0,4-24 0,0-12 0,0-1 0,5-4 0,15-3 0,1-2 0,18-14 0,-12 15 0,11-7 0,-6 15 0,0 2 0,-3 13 0,-1 2 0,-10 13 0,7 0 0,-14 8 0,7 3 0,-7-2 0,3 7 0,0 2 0,-4 1 0,3 7 0,-4-3 0,0 4 0,0 0 0,0 0 0,0 0 0,-1 0 0,1 0 0,-4 3 0,-1 12 0,-4 13 0,0 12 0,0 7 0,0-7 0,0 5 0,0-5 0,0 7 0,0-7 0,0 5 0,0-5 0,0 0 0,0-1 0,0-7 0,5 0 0,-4-5 0,8-2 0,-4-10 0,0-2 0,3-4 0,-3 0 0,4-4 0,0-1 0,-1-4 0,1-9 0,-4 7 0,0-7 0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30.5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22 149 24575,'0'7'0,"0"8"0,0-1 0,0 7 0,0 0 0,0-3 0,0 3 0,0-4 0,0-1 0,0 0 0,0-3 0,0-2 0,-3-7 0,-4-1 0,2-10 0,-1 2 0,6-15 0,0 6 0,0-7 0,0-1 0,0 0 0,0-5 0,8 0 0,-2-1 0,10 6 0,-2-4 0,2 8 0,1-3 0,0 5 0,-1 3 0,-3 1 0,2 4 0,-2 0 0,-1 3 0,3 2 0,-6 3 0,6 0 0,-6 0 0,2 0 0,-3 0 0,-1 0 0,0 0 0,1 0 0,-1 0 0,-3 0 0,0 0 0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31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24575,'7'11'0,"2"-2"0,8 6 0,-1-2 0,5 4 0,3 6 0,3-4 0,2 9 0,12 4 0,-18-7 0,25 30 0,-35-32 0,19 29 0,-17-17 0,-4 6 0,7 5 0,-16-1 0,12 2 0,-13-6 0,4 3 0,-5-10 0,0 0 0,0-2 0,0 1 0,0-5 0,0 10 0,0-9 0,-5 9 0,-5-4 0,-6 11 0,-4-4 0,1-1 0,3-2 0,3-10 0,0 0 0,7-7 0,-4-8 0,9-2 0,-6-3 0,6-1 0,-2 0 0,0 1 0,-1-1 0,-4 0 0,4 1 0,-2-5 0,2 1 0,-3-4 0,3 0 0,1 0 0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32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24575,'0'-10'0,"0"3"0,0 18 0,0 2 0,0 8 0,0-4 0,0 4 0,0-4 0,0-5 0,0 0 0,0-1 0,0-2 0,0-1 0,0-5 0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38.5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7656 505 24575,'0'11'0,"0"14"0,0 19 0,0 16 0,0 2 0,0 23 0,0-5-479,0 14 479,0 0-466,0-42 1,0 1 465,-1 0 0,2 1 0,1 2 0,1 1 0,1 0 0,0-1 0,9 42 0,-7-38 0,1 0 0,2-10 0,1-2 0,4 50-143,-8-46 1,1-3 142,2 16 0,-2 18 0,4-14 0,0 2 0,1 5 0,0-7 0,-1-8 0,0 6 0,-1-18 450,-4 9-450,4 4 939,-8 1-939,8 7 0,-9 4 306,9-10-306,-4 6 0,5-4 0,0-4 0,0 7 0,0-7 0,-4-2 0,2-13 0,-8 5 0,7-12 0,-6 6 0,2-7 0,-4 1 0,0-6 0,0 4 0,0-5 0,0 13 0,0-5 0,0 4 0,0-5 0,0 5 0,0 2 0,0 0 0,0-7 0,0-2 0,0-9 0,0-1 0,0-3 0,0-11 0,0 6 0,0-11 0,3 2 0,-2-3 0,-1-4 0,-8-1 0,-4-3 0,-9 4 0,-7-3 0,-6 7 0,-19-7 0,11 4 0,-24-5 0,3 0 0,-15 0 0,-8 0 0,0 0 0,0 0-533,0-6 533,-8-1 0,6 0 0,-6-4 0,0 4 0,6 0 0,14-3 0,20 6 0,0 0 0,-17-2 0,15 0 0,-1 0 0,-28 5 0,-1-10 0,1 9 0,-1-3 0,15 5 0,-12 0-17,19 0 17,-12 0 0,7 0 0,7 0 0,-4 0 0,11-5 0,-27-2 0,16 1 0,-5 0 0,-10 6 0,35 0 0,-6 0 0,-3 0 0,-14 0 0,-14 0 0,-15 0 0,50 0 0,-50 6 0,33 0 44,-30 7-44,7-1 0,-5 1 0,7-1 0,2 0 0,-2-5 0,2-2 0,-2-5 0,0 0-35,21 4 35,-15-3 0,22 8 0,8-5 0,-1 0 0,-11 3 0,-36 4 0,41-5 0,-19 1 0,7-2 0,1-5 0,6 0 0,2 0 0,13 0 488,2 0-488,16 0 53,-2 0-53,17 0 0,-2 0 0,9 0 0,-21 0 0,-11 0 0,-31 0 0,-16 12-476,34-8 1,-2 1 475,0 7 0,1 0 0,-38 2-231,41-4 1,2-1 230,-26 2 0,-20 7 0,16-5 0,1 5 0,9-7 0,-1 5 0,7-3 0,2 3 0,8-10 929,-2 3-929,8-8 483,-6 9-483,11-9 0,-4 4 0,11-1 0,-4-3 0,10 7 0,-5-3 0,6 0 0,0 3 0,0-3 0,-1 0 0,1 3 0,0-7 0,0 7 0,-5-7 0,3 3 0,-3-4 0,5 0 0,0 0 0,-1 0 0,1 0 0,0 0 0,0 0 0,0 4 0,0-3 0,0 7 0,-1-7 0,-4 3 0,3-4 0,-3 0 0,-1 0 0,5 0 0,-5 0 0,6 0 0,0 0 0,-1 0 0,6 0 0,-4 0 0,8 0 0,-8 0 0,9 0 0,-5 0 0,6 0 0,-1-4 0,1 3 0,-1-3 0,5 4 0,0 0 0,8-3 0,-3 2 0,6-5 0,-2 2 0,3-7 0,-4-6 0,3-6 0,-3-16 0,-1-9 0,3-7 0,-9-28 0,10 24 0,-5-32-837,0 3 837,4-11 0,-3 47 0,-1-1 0,5 1 0,0 1 0,-4-45 0,5 40 0,0-2 0,0-4 0,0-1-732,0-5 1,0-1 731,0-9 0,0-2-1004,0-4 0,0-3 1004,0-4 0,0-2 0,0-5 0,0 0 0,0 4 0,0 4 0,2 21 0,1 2-386,-3-4 1,1 3 385,10-23 120,-10 38 0,0 1-120,4-35 1219,-5 18-1219,0 9 2094,0 13-2094,0-5 948,0-2-948,5-1 529,-4-12-529,8 18 49,-3-16-49,5 9 0,0-6 0,0 2 0,-5 7 0,-1 5 0,-1 3 0,-3 11 0,3-4 0,-4 9 0,0-3 0,0-1 0,0 5 0,5-17 0,-4 10 0,8-5 0,-4 1 0,1 16 0,2-4 0,-4 10 0,1 5 0,-2 0 0,1 8 0,-3-3 0,5 6 0,-2-2 0,2 3 0,1 0 0,1-3 0,-1 2 0,0-2 0,0 3 0,0 0 0,0 0 0,5 0 0,0 0 0,5 0 0,-5 0 0,4 0 0,-8 0 0,3 0 0,-3 0 0,-1-3 0,1 2 0,-1-2 0,0-1 0,0 4 0,0-7 0,0 6 0,0-2 0,-3 0 0,-1-1 0,-3-3 0,0 0 0,0-1 0,0-3 0,0-2 0,0 1 0,0-4 0,0 4 0,0-5 0,0 5 0,0 0 0,0 5 0,0-1 0,0 1 0,3 3 0,1 1 0,8 3 0,-4 0 0,8 0 0,1 0 0,0 0 0,9 0 0,-3 0 0,9 0 0,8 0 0,14 0 0,8 0 0,14 0 0,-19 0 0,24 0 0,-31 0 0,25 0 0,-20 0 0,5 0 0,-7 4 0,7-2 0,2 2 0,7-4 0,-1 0 0,9 0 0,1-11 0,-13 4 0,8-15 0,-17 5 0,5-5 0,-7 0 0,-14 6 0,-8 3 0,-9 4 0,-2 0 0,-5 5 0,5-4 0,-3 7 0,8-7 0,-4 3 0,5 0 0,0-3 0,0 7 0,6-8 0,1 8 0,0-3 0,4-1 0,2 4 0,0-3 0,6 4 0,-7 0 0,1 0 0,-1 0 0,-5 0 0,4 0 0,-4 0 0,5 0 0,0 0 0,0 0 0,1 0 0,5 0 0,-4-5 0,10 4 0,-4-3 0,0 0 0,4 3 0,-4-4 0,0 1 0,4 3 0,-16-8 0,4 8 0,-12-3 0,-5 1 0,-4-2 0,-7 1 0,-4 0 0,14 4 0,4 0 0,14 0 0,7 0 0,1 0 0,21-11 0,10-3 0,18-11-542,-45 14 0,2 2 542,3-1 0,1 0 0,-3 3 0,-1 1-325,4-1 1,-1 1 324,-3 2 0,-1 0 0,1 1 0,-2 1-109,31 2 109,8 0 0,8 0 0,-26 0 0,-17 0 0,-2 0 0,5-5 0,18 3 0,-8-3 0,0 5 1041,0 0-1041,-6 0 682,-2 0-682,-7 0 119,0 0-119,1 0 0,-8 0 0,0 0 0,-12 0 0,4 0 0,-10 0 0,4 0 0,-5 0 0,0 0 0,1 0 0,-1 0 0,5 0 0,-3 0 0,9 0 0,-5 0 0,7 0 0,-1 0 0,0 0 0,1 0 0,5 0 0,-4 0 0,11 0 0,-12 0 0,6 0 0,-1 0 0,-4 0 0,-2 0 0,-1 0 0,-4 0 0,0 0 0,4 0 0,-10 0 0,10 0 0,-4 0 0,5 0 0,1 0 0,-1 0 0,0 0 0,7 0 0,-5 5 0,4-4 0,-5 7 0,-1-7 0,0 4 0,-5-1 0,4-3 0,-10 3 0,5-4 0,-6 4 0,-5-3 0,-1 6 0,-4-6 0,-5 6 0,4-6 0,-8 2 0,4 1 0,-5-3 0,1 5 0,-1-5 0,0 6 0,0-6 0,0 2 0,0 0 0,0-2 0,0 2 0,0-3 0,0 0 0,0 0 0,0 0 0,0 3 0,0-2 0,0 2 0,-3 0 0,2-2 0,-1 2 0,-1 1 0,2-4 0,-5 7 0,6-6 0,-3 5 0,3-2 0,-3 4 0,3-1 0,-7 0 0,4 0 0,-4 0 0,0 0 0,0 1 0,0-1 0,0 0 0,0 5 0,0 5 0,0 1 0,0 13 0,0-2 0,0 10 0,0 1 0,0-1 0,0 0 0,0-5 0,0 4 0,0-4 0,0 5 0,0 1 0,0-6 0,0 4 0,0-10 0,0 0 0,0-2 0,0-13 0,0 3 0,0-8 0,3-1 0,-2 1 0,2-7 0,-3-16 0,0 7 0,0-9 0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40.1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90 823 24575,'4'-2'0,"-1"-9"0,-7-10 0,-5-6 0,-2-5 0,-3-8 0,9-1 0,-4-5 0,3 1 0,0-2 0,-3 0 0,8-5 0,-8 11 0,8 1 0,-3 7 0,0 11 0,3 1 0,-3 4 0,4 0 0,0 5 0,0 0 0,0 1 0,0 2 0,0-2 0,0 3 0,0 1 0,0 0 0,0 0 0,0 0 0,0-4 0,0-2 0,0-3 0,0-1 0,0 0 0,0 1 0,0 3 0,0 2 0,0 3 0,0 4 0,0 1 0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40.8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140 0 24575,'-7'15'0,"1"0"0,-10 1 0,7 1 0,-3-1 0,4 1 0,0-1 0,3-3 0,-3 7 0,0-10 0,-1 6 0,0 0 0,3-6 0,-3 10 0,1-12 0,0 4 0,5-5 0,3-3 0,0-1 0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41.7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24575,'15'0'0,"4"0"0,-5 0 0,11 8 0,-11 1 0,11 5 0,-2 3 0,-1-8 0,-4 7 0,-3-6 0,-6-2 0,2-1 0,-3-3 0,-1 3 0,1 1 0,-1-4 0,1-1 0,-1-3 0,0 0 0,0 0 0,0 0 0,0 0 0,0 0 0,0 0 0,0 0 0,-3 0 0,-1 0 0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6:00.0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75 24575,'7'0'0,"5"0"0,-4 0 0,7 0 0,-6 0 0,2 0 0,-3 7 0,-1 2 0,-2 11 0,2 2 0,-2 5 0,0 0 0,-1 0 0,-4 1 0,0-6 0,0 4 0,0-13 0,0 8 0,0-13 0,0 7 0,0-6 0,0 2 0,0-3 0,0-1 0,0 5 0,0-4 0,0 7 0,0-2 0,0-1 0,0 0 0,0-5 0,0 1 0,0-1 0,3-3 0,1-1 0,4-10 0,0-7 0,0-3 0,1-9 0,0-2 0,4-1 0,2-9 0,4 4 0,1-5 0,-5-1 0,9 0 0,-8 5 0,4 2 0,-3 6 0,-8 4 0,4 2 0,-5 8 0,0 2 0,-1 7 0,0 0 0,1 4 0,-4 4 0,3 8 0,-6 7 0,7 13 0,-7 2 0,3 5 0,1 0 0,-4-5 0,3-1 0,0-6 0,-3 0 0,3-9 0,-4 2 0,0-12 0,0 4 0,0-5 0,0 1 0,3-4 0,1-1 0,3 0 0,0-2 0,-3 2 0,0-3 0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6:00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24575,'0'15'0,"0"5"0,4 2 0,-3 5 0,7 0 0,-4-5 0,1 4 0,3-3 0,-3-1 0,0-1 0,-2-8 0,-3-2 0,0-4 0,-3-6 0,2 2 0,-2-7 0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6:04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20 24575,'-4'-4'0,"8"0"0,25 4 0,11 0 0,7 0 0,13 0 0,2 0 0,15 0 0,-1-5 0,-16 4 0,10-4 0,-21 5 0,28 0 0,-21 0 0,17 0 0,-30 0 0,9 0 0,-18 0 0,-2 0 0,-9 0 0,-6 0 0,-6 0 0,-3 0 0,-1 0 0,0 0 0,1 0 0,-1 0 0,0 0 0,-3 0 0,-1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2:52.4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0 24575,'0'18'0,"-6"19"0,5-7 0,-5 23 0,1-13 0,4 7 0,-5-7 0,6-1 0,0-7 0,0 7 0,0-11 0,0 3 0,0-11 0,0-5 0,0 3 0,9-7 0,2 3 0,9-4 0,5-5 0,-4 4 0,9-4 0,-9 5 0,4-4 0,-5-2 0,5-4 0,-4 0 0,-1 0 0,-1 0 0,-9 0 0,8-8 0,-8 1 0,5-17 0,-6 8 0,-3-1 0,-2 9 0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6:01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24575,'10'-4'0,"2"1"0,3 3 0,1 0 0,5 0 0,-3 0 0,3 0 0,-8 0 0,2 0 0,-3 0 0,0 0 0,-5 7 0,-4 2 0,-3 17 0,0 3 0,0 10 0,0 7 0,0-6 0,0 12 0,0-16 0,0-2 0,0-13 0,0-9 0,0 0 0,0-5 0,0 0 0,3-2 0,-2-8 0,6-11 0,-1-13 0,-1-2 0,3-9 0,-3 10 0,5-10 0,-1 9 0,1-4 0,-2 11 0,5 1 0,-4 4 0,3 1 0,-1 3 0,-2 1 0,3 4 0,-5 1 0,0-1 0,1 4 0,-1-3 0,1 7 0,-1-7 0,1 6 0,-1-2 0,0 3 0,0 0 0,0 0 0,1 0 0,-4 7 0,2 2 0,-1 12 0,0-3 0,3 7 0,-7-7 0,3 8 0,-1-9 0,-2 4 0,3-4 0,0-1 0,-4-3 0,4-2 0,-4-3 0,0-1 0,3 0 0,-2-3 0,3 0 0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6:03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24575,'7'0'0,"4"0"0,-3 0 0,7 0 0,-6 0 0,2 0 0,-4 0 0,1 0 0,-4 3 0,-1 8 0,-3 7 0,0 7 0,0 8 0,0 0 0,0 6 0,0 0 0,0 0 0,0-5 0,0-7 0,0-5 0,-4-6 0,3-3 0,-2-2 0,3-4 0,-4-2 0,3-5 0,-2-8 0,3 0 0,0-4 0,0 0 0,0 4 0,0-4 0,0 5 0,0-5 0,0 4 0,0-4 0,0 5 0,3 0 0,2 3 0,2 0 0,0 4 0,0 0 0,1 0 0,-1 0 0,1 0 0,-1 0 0,4 0 0,2 4 0,0 4 0,2 1 0,-2 7 0,-1-8 0,4 4 0,-4-4 0,5 0 0,-1 0 0,1 1 0,-1-1 0,0 0 0,1 0 0,-5 0 0,3 0 0,-6-4 0,6 0 0,-6-4 0,2 0 0,-3 0 0,-1 0 0,1 0 0,-4-3 0,-1-6 0,-3 4 0,0-2 0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6:05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0 24575,'-11'4'0,"15"0"0,3-4 0,31 0 0,-1 0 0,22 0 0,3 0 0,6 0 0,-17 0 0,13 0 0,-21 0 0,24 0 0,-12 0 0,19 0 0,-23 0 0,15 0 0,3 0 0,-27 0 0,29 0 0,-34 0 0,16 0 0,-6 0 0,-2 0 0,-6 0 0,-5 0 0,-2 0 0,-5 0 0,-4 0 0,-2 0 0,-9 0 0,4 0 0,-4 0 0,1 0 0,2 0 0,-7 0 0,8 0 0,-8 3 0,8-2 0,-8 2 0,8-3 0,-8 3 0,3 1 0,-3 1 0,-1 1 0,1-2 0,-1 0 0,-3 3 0,-1-6 0,-3 2 0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6:10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1 24575,'7'0'0,"4"0"0,-2 0 0,6 0 0,-7 0 0,2 0 0,-3 0 0,0 3 0,-3 1 0,-1 3 0,0 1 0,-2-1 0,6-3 0,-3 2 0,3-2 0,0 0 0,1 3 0,-1-6 0,0 5 0,-2-2 0,1 4 0,-2-4 0,0 3 0,3-3 0,-6 3 0,5-3 0,-5 2 0,2-2 0,-3 3 0,0 1 0,0 3 0,0 2 0,0 3 0,0 1 0,0-1 0,0 5 0,-3-3 0,-2 3 0,-3-5 0,0-3 0,3-2 0,-2-4 0,7 1 0,-7-1 0,6 1 0,-6-4 0,7 2 0,-4-2 0,1 0 0,-1 3 0,-4-3 0,1 0 0,-5 3 0,3-3 0,-2 4 0,3-1 0,1-3 0,3 3 0,-3-6 0,3 2 0,-3-3 0,0 0 0,-1-7 0,4 2 0,1-11 0,-1 8 0,0-8 0,0 8 0,-4-8 0,7 8 0,-3-4 0,1 0 0,2 4 0,-3-4 0,1 5 0,2-1 0,-2 1 0,3-1 0,-3 1 0,2 0 0,-2 0 0,3-1 0,0 1 0,0 0 0,0-1 0,0 1 0,0-1 0,3 1 0,1-1 0,3 4 0,1-3 0,-1 6 0,1-2 0,-1 3 0,1 0 0,3 0 0,-2 0 0,6 0 0,-7 0 0,4 0 0,-1 4 0,-2 0 0,2 8 0,-3-4 0,0 7 0,0-6 0,-1 2 0,1-4 0,-1 1 0,1-1 0,-1-3 0,0 0 0,-2-1 0,1-2 0,-2 2 0,4 1 0,-1-4 0,0 7 0,1-6 0,-1 5 0,1-1 0,-1-1 0,0-1 0,1 0 0,-1-2 0,1 2 0,-1-3 0,0 4 0,1-4 0,-1 4 0,5-4 0,-4 3 0,3-2 0,-3 2 0,3 1 0,-2-3 0,2 2 0,-4 1 0,1-4 0,-1 7 0,1-6 0,-1 5 0,1-1 0,-1-1 0,0-1 0,1-3 0,-1 3 0,0-2 0,1 2 0,-1-3 0,0 0 0,0 0 0,0 0 0,-3 0 0,-1 0 0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6:33.6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24575,'-17'0'0,"41"0"0,6 0 0,42 0 0,-2 0 0,7 0-597,17 0 597,1 0 0,1 0 0,-40 0 0,-1 0 0,35 0 0,-8 0 0,-1 0 148,-24 0-148,20 0 0,-16 0 0,0 0 0,-15 0 0,0 0 449,-1 0-449,-4 0 0,-1 0 0,-3 0 0,-3 0 0,0 0 0,-2 0 0,-5 0 0,-5 0 0,0 0 0,-6 0 0,0 0 0,1 0 0,-1 0 0,1 0 0,-1 0 0,0 0 0,6 0 0,-5 0 0,4 0 0,-4 0 0,-5 0 0,4 0 0,-4 0 0,1 0 0,2 0 0,-7 3 0,4-2 0,-1 2 0,-3-3 0,4 0 0,-5 0 0,1 0 0,-1 0 0,0 0 0,1 3 0,-1-2 0,0 6 0,1-7 0,-2-3 0,-2 2 0,-1-5 0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6:35.4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24575,'11'0'0,"1"0"0,24 0 0,-2 0 0,11 0 0,-4 0 0,5 0 0,6 0 0,-9 0 0,22 0 0,-9 0 0,-1 0 0,11 0 0,-18 0 0,12 0 0,-13 0 0,-1 0 0,-7 0 0,0 0 0,-5 0 0,-6 0 0,-2 0 0,-4 0 0,0 0 0,4 0 0,-8 0 0,8 0 0,-9 0 0,9 0 0,-3 0 0,-1 0 0,4 0 0,-9 0 0,9 0 0,-8 0 0,8 0 0,-4 0 0,0 0 0,10 0 0,-8 0 0,14 0 0,-10 0 0,10 0 0,-4 0 0,0 0 0,-2 0 0,-5 0 0,0 0 0,-5 0 0,-1 0 0,1 0 0,-5 0 0,4 0 0,1 0 0,-5 0 0,4 0 0,-8 0 0,2 0 0,-2 0 0,-1 0 0,4 0 0,-8 0 0,8 0 0,-8 0 0,7 0 0,-6 0 0,6 0 0,-6 0 0,2 0 0,-3 0 0,-1 0 0,1 0 0,-1 0 0,-3-3 0,2 2 0,-5-2 0,2 3 0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6:58.85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24575,'12'0'0,"10"0"0,17 0 0,18 0 0,-25 0 0,32 0 0,2 0 0,-1 0 0,25 0 0,-19 0 0,7 0 0,-8 0 0,-3 0 0,-5 0 0,-1 0 0,6 0 0,-12 0 0,-1 0 0,-14 0 0,-7 0 0,-6 0 0,-5 0 0,4 0 0,-9 0 0,5 0 0,-6 0 0,1 0 0,-5 0 0,3 0 0,-6 0 0,6 0 0,-6 0 0,2 0 0,-4 0 0,1 0 0,3 0 0,-2 0 0,6 0 0,-2 0 0,3 0 0,1 0 0,-1 0 0,1 0 0,-5 0 0,3 0 0,-2 0 0,-1 0 0,4 4 0,-4-3 0,5 3 0,-1-4 0,0 0 0,1 0 0,4 0 0,-3 0 0,3 0 0,-5 0 0,-3 0 0,2 0 0,-6 0 0,2 0 0,-4 0 0,1 0 0,-1 0 0,1 0 0,-1 0 0,1 0 0,-1 0 0,0 0 0,1 0 0,-1 0 0,1 0 0,-1 0 0,0 0 0,0 0 0,0 0 0,0 0 0,0 0 0,0 0 0,1 0 0,-1 0 0,-3 0 0,-1 0 0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7:03.5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24575,'12'0'0,"10"0"0,17 0 0,18 0 0,-25 0 0,32 0 0,2 0 0,-1 0 0,25 0 0,-19 0 0,7 0 0,-8 0 0,-3 0 0,-5 0 0,-1 0 0,6 0 0,-12 0 0,-1 0 0,-14 0 0,-7 0 0,-6 0 0,-5 0 0,4 0 0,-9 0 0,5 0 0,-6 0 0,1 0 0,-5 0 0,3 0 0,-6 0 0,6 0 0,-6 0 0,2 0 0,-4 0 0,1 0 0,3 0 0,-2 0 0,6 0 0,-2 0 0,3 0 0,1 0 0,-1 0 0,1 0 0,-5 0 0,3 0 0,-2 0 0,-1 0 0,4 4 0,-4-3 0,5 3 0,-1-4 0,0 0 0,1 0 0,4 0 0,-3 0 0,3 0 0,-5 0 0,-3 0 0,2 0 0,-6 0 0,2 0 0,-4 0 0,1 0 0,-1 0 0,1 0 0,-1 0 0,1 0 0,-1 0 0,0 0 0,1 0 0,-1 0 0,1 0 0,-1 0 0,0 0 0,0 0 0,0 0 0,0 0 0,0 0 0,0 0 0,1 0 0,-1 0 0,-3 0 0,-1 0 0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7:15.4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24575,'12'0'0,"10"0"0,17 0 0,18 0 0,-25 0 0,32 0 0,2 0 0,-1 0 0,25 0 0,-19 0 0,7 0 0,-8 0 0,-3 0 0,-5 0 0,-1 0 0,6 0 0,-12 0 0,-1 0 0,-14 0 0,-7 0 0,-6 0 0,-5 0 0,4 0 0,-9 0 0,5 0 0,-6 0 0,1 0 0,-5 0 0,3 0 0,-6 0 0,6 0 0,-6 0 0,2 0 0,-4 0 0,1 0 0,3 0 0,-2 0 0,6 0 0,-2 0 0,3 0 0,1 0 0,-1 0 0,1 0 0,-5 0 0,3 0 0,-2 0 0,-1 0 0,4 4 0,-4-3 0,5 3 0,-1-4 0,0 0 0,1 0 0,4 0 0,-3 0 0,3 0 0,-5 0 0,-3 0 0,2 0 0,-6 0 0,2 0 0,-4 0 0,1 0 0,-1 0 0,1 0 0,-1 0 0,1 0 0,-1 0 0,0 0 0,1 0 0,-1 0 0,1 0 0,-1 0 0,0 0 0,0 0 0,0 0 0,0 0 0,0 0 0,0 0 0,1 0 0,-1 0 0,-3 0 0,-1 0 0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7:15.44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24575,'12'0'0,"10"0"0,17 0 0,18 0 0,-25 0 0,32 0 0,2 0 0,-1 0 0,25 0 0,-19 0 0,7 0 0,-8 0 0,-3 0 0,-5 0 0,-1 0 0,6 0 0,-12 0 0,-1 0 0,-14 0 0,-7 0 0,-6 0 0,-5 0 0,4 0 0,-9 0 0,5 0 0,-6 0 0,1 0 0,-5 0 0,3 0 0,-6 0 0,6 0 0,-6 0 0,2 0 0,-4 0 0,1 0 0,3 0 0,-2 0 0,6 0 0,-2 0 0,3 0 0,1 0 0,-1 0 0,1 0 0,-5 0 0,3 0 0,-2 0 0,-1 0 0,4 4 0,-4-3 0,5 3 0,-1-4 0,0 0 0,1 0 0,4 0 0,-3 0 0,3 0 0,-5 0 0,-3 0 0,2 0 0,-6 0 0,2 0 0,-4 0 0,1 0 0,-1 0 0,1 0 0,-1 0 0,1 0 0,-1 0 0,0 0 0,1 0 0,-1 0 0,1 0 0,-1 0 0,0 0 0,0 0 0,0 0 0,0 0 0,0 0 0,0 0 0,1 0 0,-1 0 0,-3 0 0,-1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2:53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27 24575,'-5'-1'0,"2"1"0,3 9 0,7-5 0,-1 0 0,10-4 0,-6 0 0,-1-3 0,-6-2 0,-3-8 0,-4 8 0,0-7 0,-5 11 0,0-3 0,0 4 0,0 0 0,1 0 0,-1 0 0,4 0 0,1 0 0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7:30.72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0 989 24575,'11'1'0,"9"-12"0,-6-8 0,16-16 0,-15 11 0,9-20 0,-9 13 0,5-9 0,3 6 0,-7 1 0,6 8 0,-16-12 0,5 18 0,-10-18 0,6 18 0,-6-24 0,7 6 0,-2-10 0,4 2 0,0-1 0,-4-1 0,9-13 0,-9 11 0,10-3 0,-6 13 0,-5 5 0,0 6 0,-5 7 0,0 8 0,0 2 0,0 3 0,0 7 0,0 10 0,0 9 0,0 9 0,0 0 0,0 0 0,0 1 0,0-1 0,0 0 0,0 0 0,0-5 0,0 4 0,0-4 0,0 5 0,0-4 0,0 2 0,0-7 0,0 3 0,0-4 0,3-1 0,1-4 0,4 0 0,4-4 0,0-1 0,5-2 0,-1-1 0,1-4 0,4 0 0,2-13 0,7-10 0,-1-8 0,3-15 0,-1 8 0,-5-8 0,0 5 0,-8 7 0,-2-4 0,-4 14 0,-2-7 0,-2 13 0,-3-3 0,-2 4 0,-3 1 0,0 3 0,0 2 0,-3 7 0,-1 0 0,-3 8 0,-5 4 0,4 4 0,-1 10 0,2 0 0,6 0 0,-3 4 0,4-4 0,0 5 0,0-4 0,0 2 0,0-7 0,3-1 0,1-1 0,8-4 0,1 1 0,3-1 0,1-4 0,-1 4 0,-4-3 0,4 2 0,-4-3 0,5 4 0,-1-3 0,0 3 0,-6-7 0,-3-2 0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7:31.1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24575,'23'0'0,"3"0"0,2 0 0,5 0 0,-3 0 0,6 0 0,-17 0 0,8 0 0,-11 0 0,-6 0 0,-3 0 0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7:31.65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24575,'23'0'0,"4"0"0,-3 0 0,5 0 0,3 0 0,-5 0 0,5 0 0,-3 0 0,-2 0 0,-5 0 0,-10 0 0,4 0 0,-11 0 0,2 0 0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7:45.9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124 0 24575,'-8'13'0,"-4"3"0,7-4 0,-6 5 0,2-1 0,4 5 0,-10-7 0,13 6 0,-8-11 0,5 7 0,1-4 0,-7 1 0,9 3 0,-6-4 0,8 1 0,-3 2 0,2-2 0,-3 3 0,4 1 0,-4-1 0,3 0 0,-2 1 0,3-1 0,0 1 0,0-1 0,0 1 0,0-1 0,0-3 0,0 2 0,0-7 0,0 8 0,0-4 0,0 1 0,0-2 0,0 1 0,0-4 0,3 3 0,1-3 0,8 3 0,-4-2 0,8 3 0,-8-5 0,7 1 0,-6 0 0,2-4 0,1 3 0,-4-3 0,4 4 0,-1 0 0,-3-4 0,4 3 0,-5-6 0,5 2 0,0-3 0,1 0 0,2 0 0,-2 0 0,3-3 0,1-6 0,-5 0 0,3-6 0,-6 2 0,3 1 0,-5 0 0,1 1 0,0 2 0,0-6 0,0 2 0,0-4 0,0 1 0,-3-5 0,-2 3 0,1-8 0,-3 8 0,3-3 0,-4 4 0,0 1 0,0-1 0,0 1 0,0-1 0,0 1 0,0-6 0,0 5 0,0-9 0,0 3 0,0 1 0,0 0 0,-3 6 0,-2-1 0,0 1 0,-6 3 0,6 1 0,-7 4 0,5 1 0,-5-1 0,4 0 0,-4 0 0,5 4 0,-1-3 0,1 3 0,-1-3 0,-4 2 0,4-1 0,-4 5 0,5-2 0,-1 3 0,1 0 0,0 0 0,-1 0 0,1 0 0,0 0 0,-1 0 0,1 0 0,0 0 0,-1 0 0,4 0 0,1 0 0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7:48.3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24575,'5'0'0,"6"0"0,25 0 0,5 0 0,13 0 0,-7 0 0,4 0 0,-4 0 0,6 0 0,-6 0 0,-7 0 0,-8 0 0,-13 0 0,5 0 0,-17 0 0,5 0 0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7:49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24575,'0'16'0,"0"2"0,0 27 0,0-18 0,0 36 0,0-24 0,0 15 0,0-3 0,0 3 0,0-5 0,0 3 0,0-13 0,0-5 0,0 4 0,0-9 0,0-6 0,0-2 0,0-9 0,0 0 0,0 0 0,0-5 0,0 0 0,0 1 0,0-1 0,0 0 0,0-22 0,0 14 0,0-18 0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7:50.2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24575,'2'4'0,"4"-1"0,19-3 0,4 0 0,17 0 0,-6 0 0,6 0 0,-7 0 0,-5 0 0,4 0 0,-15 0 0,4 0 0,-11 0 0,1 0 0,-8 0 0,-2 0 0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7:51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24575,'0'11'0,"0"2"0,0 3 0,0 5 0,0 1 0,0 11 0,0 1 0,0 0 0,0-2 0,0-5 0,0 6 0,0-5 0,0 5 0,0-1 0,0-3 0,0 3 0,0-5 0,0-5 0,0 4 0,0-3 0,0-1 0,0-5 0,0-6 0,0-3 0,0-1 0,0 1 0,0-1 0,0 0 0,0-1 0,0 2 0,0-1 0,0 0 0,0 0 0,0 1 0,-4 3 0,3-2 0,-3 6 0,4-6 0,-3 2 0,2-4 0,-2 1 0,3-1 0,0-9 0,0-2 0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8:16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99 24575,'4'-4'0,"4"-2"0,0 5 0,4-6 0,-1 6 0,-2-2 0,6 3 0,-3 0 0,9 0 0,-3 0 0,-1 0 0,3 0 0,-10 0 0,10 0 0,-8 6 0,1 8 0,-6 19 0,-3 9 0,-4 18 0,0-17 0,0 14 0,0-9 0,0 1 0,-4 10 0,-2-19 0,-4 0 0,5-12 0,-3-7 0,3-4 0,1-5 0,-3 0 0,6-5 0,-6-3 0,3 0 0,0-8 0,1-8 0,3-7 0,0-8 0,0-5 0,0-2 0,0-6 0,0 1 0,15-7 0,2 4 0,15-11 0,0 10 0,5-5 0,-4 1 0,2 9 0,-4-3 0,-1 12 0,-7 5 0,-4 2 0,-4 9 0,-6 4 0,3 2 0,-5 7 0,0-4 0,1 4 0,-1 0 0,1 0 0,-1 3 0,-3 10 0,-1 5 0,-3 9 0,0 6 0,0 1 0,0 5 0,0-5 0,0-2 0,0-5 0,0-4 0,0-2 0,0-5 0,0 1 0,0-5 0,0 3 0,0-6 0,0 2 0,0-3 0,0-1 0,4-3 0,0-1 0,3-3 0,1 0 0,-1 0 0,0 0 0,1 0 0,-1 0 0,5 0 0,-4 0 0,4 0 0,-5 0 0,0 0 0,5 0 0,-3-7 0,2-2 0,-3-4 0,4-2 0,-3 2 0,6-3 0,-9 6 0,1 3 0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8:17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24575,'0'11'0,"0"5"0,0 12 0,0 19 0,0 2 0,0-5 0,0 5 0,0-13 0,0 11 0,0-1 0,0-7 0,0-5 0,0-1 0,0-11 0,4-1 0,-3-8 0,3-2 0,-4-4 0,0-5 0,0 0 0,0-5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2:54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537 7 24575,'0'-6'0,"-10"13"0,3 9 0,-14 21 0,4-9 0,-6 17 0,1-11 0,-1 11 0,1-11 0,-6 6 0,4-1 0,1-10 0,3 3 0,4-7 0,1-9 0,0-1 0,-4-6 0,3-8 0,-5 8 0,3-8 0,3 3 0,-5-4 0,1 0 0,-1 0 0,5 0 0,-3 0 0,7 0 0,-2 0 0,4 0 0,0 0 0,0 0 0,4-4 0,-3-1 0,7-4 0,-3 0 0,4-5 0,0 4 0,0-9 0,0 9 0,0-8 0,0 3 0,4 0 0,1 1 0,4 0 0,0 4 0,5 0 0,-4 3 0,8 6 0,-3-3 0,0 4 0,3 0 0,-3 0 0,0 0 0,3 0 0,-3 0 0,4 0 0,1 0 0,-1 0 0,-4 4 0,4 1 0,-5 9 0,2 1 0,2 4 0,-7 7 0,9 0 0,-9 1 0,10 4 0,-10-5 0,9 6 0,-8 0 0,8-5 0,-9-2 0,7-10 0,-7 4 0,3-9 0,-5 4 0,0-5 0,0 0 0,0-4 0,-4-5 0,-1-1 0,-4-2 0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8:18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0 251 24575,'23'0'0,"-3"-7"0,6 1 0,-9-6 0,9 7 0,-8-3 0,13 7 0,-12-2 0,4 3 0,-8 0 0,-2 0 0,3 0 0,-3 0 0,-2 0 0,-3 7 0,0 2 0,0 12 0,-3 20 0,-1-9 0,-4 19 0,0-17 0,0 5 0,0 0 0,0-10 0,0 2 0,0-17 0,-3 2 0,2-9 0,-3 1 0,4-10 0,0-8 0,0-17 0,0-7 0,5-12 0,1-1 0,9-6 0,6 0 0,2-1 0,2 7 0,-5 2 0,5 4 0,-4 7 0,2 4 0,-6 9 0,4 8 0,-3 1 0,3 3 0,-8 4 0,2 2 0,-7 3 0,4 0 0,-5 3 0,2 10 0,-5 11 0,0 4 0,-4 10 0,0-10 0,0 5 0,0-1 0,0-3 0,4 3 0,-3 1 0,3-5 0,0 0 0,-4-2 0,8-8 0,-4 3 0,1-9 0,2 4 0,-3-8 0,4 3 0,0-3 0,-1-1 0,0-3 0,1 3 0,-1-6 0,1 2 0,-1-3 0,1 3 0,-1-2 0,0 3 0,-3-4 0,0 0 0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8:20.4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237 1 24575,'4'3'0,"-1"1"0,-3 3 0,0 0 0,0 1 0,-3-1 0,2 0 0,-9 0 0,4 5 0,-5-3 0,6 2 0,-1-4 0,1 1 0,1-1 0,1-6 0,3-1 0,4-12 0,4 3 0,5-6 0,3 6 0,0-7 0,1 7 0,-1-3 0,1 7 0,-5 1 0,4 1 0,-8 2 0,4-3 0,-5 4 0,4 0 0,-2 0 0,2 0 0,-7 12 0,0-2 0,-4 16 0,0 2 0,0 6 0,0 5 0,-9 1 0,-2-1 0,-10 7 0,1-6 0,-6 7 0,5-7 0,-3-5 0,5-2 0,1-6 0,1-5 0,-1 4 0,5-8 0,-4 3 0,8-5 0,-7-3 0,7 3 0,-7-4 0,3 1 0,-3-1 0,3-4 0,-2 0 0,6 0 0,-2 0 0,3-4 0,1-1 0,-1-3 0,4-3 0,1-5 0,3-5 0,0-8 0,0 3 0,0-8 0,8 4 0,2-5 0,4 4 0,3-3 0,-4 9 0,0-5 0,3 6 0,-8 3 0,4 2 0,-5 6 0,1 2 0,3 3 0,-2 0 0,2 0 0,0 0 0,-2 0 0,6 0 0,-6 0 0,2 0 0,1 4 0,-4 4 0,4 5 0,0 3 0,-2 5 0,5-3 0,-5 3 0,2-5 0,-1 1 0,-1-1 0,5-3 0,-2 3 0,3-7 0,-3 2 0,2-6 0,-2 2 0,3-6 0,-4 2 0,4-3 0,-4 0 0,1 0 0,2 0 0,-6 0 0,2-3 0,-3-5 0,3-1 0,-2-3 0,3 0 0,-5 4 0,2-8 0,2 4 0,-2-1 0,3-2 0,-5 6 0,1-2 0,-1 3 0,1 0 0,-1 4 0,-3-2 0,0 5 0,-4-3 0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8:22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0 540 24575,'0'-14'0,"0"-2"0,0-5 0,0-1 0,8-6 0,2 1 0,14-1 0,0 0 0,1-6 0,4 3 0,2-9 0,10 8 0,9-11 0,-8 20 0,10-13 0,-10 19 0,11-9 0,0 9 0,0-3 0,-6 13 0,-1-3 0,-7 10 0,0-8 0,1 5 0,-1-5 0,0 8 0,1 0 0,5 0 0,-4 0 0,5 0 0,-1 0 0,-4 0 0,4 0 0,-6 0 0,1 0 0,5 0 0,-4 0 0,-1 4 0,-2 1 0,-10 4 0,5 1 0,-6-1 0,0 0 0,-5 3 0,-1-3 0,1 4 0,-5-1 0,4-3 0,1 3 0,-5 0 0,4-2 0,-4 5 0,4-5 0,-3 5 0,7-1 0,-7 3 0,8-3 0,-9 1 0,4-2 0,-4 4 0,-1-4 0,1 2 0,-1-2 0,1 3 0,-1-3 0,-3 3 0,-2-8 0,1 8 0,-3-8 0,2 8 0,-3-8 0,0 4 0,0-1 0,-1-3 0,1 4 0,-1-5 0,-3 1 0,3-1 0,-3 1 0,0-1 0,0 0 0,-1-3 0,-3-1 0,3-3 0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8:23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0 256 24575,'11'0'0,"3"0"0,3 0 0,1 0 0,7 0 0,-2 0 0,-1 0 0,-1 0 0,0 0 0,-7 0 0,11 0 0,-12 3 0,4 1 0,-7 1 0,-2 1 0,-2-5 0,1 2 0,0-3 0,0 0 0,0 0 0,1 0 0,-1 0 0,0-3 0,1-6 0,0-8 0,1-1 0,0-8 0,-1 9 0,1-5 0,-2 10 0,-2 0 0,1 5 0,-5-1 0,3 1 0,-1-1 0,-2-3 0,6-2 0,-3-3 0,1-1 0,2 5 0,-6 0 0,5 5 0,-5-1 0,2 1 0,-3 2 0,0 2 0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8:25.1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24575,'0'15'0,"0"5"0,0 2 0,0-3 0,0 1 0,0-12 0,0 8 0,0-8 0,0 3 0,0-4 0,0 1 0,0-1 0,0 0 0,0 4 0,4-3 0,0 4 0,0-5 0,2 1 0,-1-1 0,-1 0 0,-1 1 0,0-4 0,-2 3 0,2-3 0,-3 3 0,3-3 0,1-1 0,3-3 0,0 0 0,0 0 0,1 0 0,-1 0 0,5 0 0,0 0 0,4 0 0,6 0 0,-5 0 0,4 0 0,-4 0 0,-1 0 0,-3 0 0,2 0 0,-6 0 0,2 0 0,-3 0 0,-1 0 0,-6 0 0,-2-8 0,-3 7 0,1-7 0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8:26.5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1 153 24575,'0'39'0,"0"-1"0,0-11 0,0 0 0,0 11 0,0-8 0,0 14 0,0-16 0,0 10 0,0-14 0,0 7 0,0-17 0,0 6 0,0-8 0,0 1 0,3-5 0,1-2 0,4-1 0,-1 2 0,9-3 0,-2-1 0,12-3 0,-4 0 0,11 0 0,0 0 0,1 0 0,4 0 0,-9 0 0,3-4 0,-5-5 0,-4 0 0,-2-8 0,-5 4 0,-3 1 0,2 0 0,-6 0 0,2 3 0,-6-6 0,2 2 0,-6 1 0,2-4 0,-3-1 0,0-1 0,0-8 0,0 4 0,0-5 0,0 0 0,0 0 0,-4-1 0,3 1 0,-3-5 0,4 3 0,0-3 0,0 4 0,0 6 0,0-4 0,0 12 0,0-2 0,0 9 0,0-1 0,0 0 0,0 1 0,0 3 0,0 1 0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8:27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24575,'10'4'0,"4"-1"0,10-3 0,8 0 0,-3 0 0,3 0 0,-5 0 0,-5 0 0,0 0 0,-6 0 0,-7 0 0,-2 0 0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8:27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 24575,'7'0'0,"-4"0"0,21 0 0,-6 0 0,9 0 0,0 0 0,-5 0 0,4 0 0,-8 0 0,3 0 0,0 0 0,-3 0 0,-1 0 0,-2 0 0,-6 0 0,2 0 0,-4 0 0,-4-6 0,0 4 0,-3-4 0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28:51.2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1 290 24575,'0'-18'0,"9"-11"0,7-1 0,9-6 0,1-3 0,3 8 0,-5 2 0,5 1 0,-10 13 0,2 1 0,-8 3 0,-1 9 0,-1-5 0,-3 7 0,-1 0 0,1 3 0,0 5 0,-4 5 0,-1 8 0,-3 7 0,0 5 0,0 13 0,0-5 0,0 10 0,0-10 0,0 11 0,-9-5 0,2 0 0,-12-2 0,8-11 0,-7-1 0,4-6 0,0-5 0,-2-1 0,7-8 0,-6-2 0,6-3 0,-6 0 0,6-1 0,-6 2 0,2-5 0,-3-1 0,3-3 0,-2 0 0,6 0 0,-3 0 0,5-3 0,3-5 0,0-5 0,4-8 0,0 3 0,0-3 0,0 5 0,0 3 0,0 1 0,0 1 0,0 2 0,4-2 0,0 7 0,3 1 0,4 3 0,2 0 0,-1 0 0,4 0 0,-3 12 0,0 3 0,4 12 0,-3 0 0,4 0 0,0 0 0,0 0 0,-1-5 0,1-1 0,-2-4 0,0-4 0,1-1 0,4-4 0,-3-3 0,3-1 0,0-4 0,-3 0 0,3 0 0,0 0 0,-3-4 0,3-4 0,-9-1 0,4-3 0,-8 5 0,3-1 0,-3 0 0,-1 1 0,1 2 0,-1-5 0,-2 8 0,-2-5 0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5:51.7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8 164 24575,'-7'0'0,"7"0"0,10 0 0,8 0 0,14 0 0,-3-4 0,9 3 0,-4-3 0,-5 4 0,2 0 0,-8 0 0,-5 0 0,-2 0 0,-8 3 0,0 10 0,-4 1 0,0 17 0,-4 5 0,0 4 0,0 12 0,-5-5 0,-5 0 0,-6-1 0,-3-7 0,0-5 0,0-2 0,5-10 0,-2-1 0,7-8 0,-2-2 0,3-7 0,4-7 0,1-10 0,3-9 0,0-5 0,8 0 0,-2 0 0,11-1 0,-8 6 0,8-4 0,-8 8 0,8-7 0,-7 2 0,13-16 0,-1 2 0,9-14 0,-4 8 0,9-10 0,-8 10 0,4 1 0,-8 8 0,-6 15 0,-5-1 0,-2 11 0,-3 1 0,-10 8 0,-4 12 0,-11 7 0,-1 8 0,1-5 0,3 4 0,-3-4 0,7 5 0,1 0 0,1-4 0,8-2 0,-4-5 0,4 1 0,0-1 0,0-4 0,0 0 0,0-5 0,7 1 0,7-4 0,8 0 0,1-4 0,3 4 0,-13-3 0,7 3 0,-11-4 0,2 0 0,-3 0 0,-1 3 0,0-2 0,1 2 0,-1-3 0,0 0 0,5 0 0,0 0 0,5 0 0,-8 0 0,-2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19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1 1 24575,'0'90'0,"0"1"0,0-1 0,0-19 0,0-47 0,0 4 0,0-15 0,0-3 0,0 3 0,0-8 0,0-1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2:55.6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24575,'13'0'0,"2"0"0,4 0 0,1 0 0,5 0 0,-9 0 0,3 0 0,-10 0 0,0 0 0,0 0 0,-4 0 0,-1 0 0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5:52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24575,'0'15'0,"0"5"0,0 7 0,0 2 0,0 9 0,0-4 0,0 5 0,0 0 0,0-5 0,0-1 0,0-6 0,0-5 0,0-1 0,0-9 0,0 0 0,0-9 0,0 0 0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5:53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1 199 24575,'0'-11'0,"0"-6"0,4-6 0,1-4 0,4 0 0,0 0 0,-1 8 0,0 3 0,0 9 0,3 2 0,-3-5 0,7 8 0,-6-6 0,6 8 0,-2 0 0,-1 0 0,0 0 0,-1 0 0,-2 8 0,3 6 0,-4 3 0,-3 9 0,2-9 0,-6 5 0,6-10 0,-3-1 0,4-3 0,-1-1 0,1-3 0,3 0 0,6-4 0,6 0 0,4 0 0,0-8 0,0-2 0,5-9 0,-8 5 0,7-4 0,-13 9 0,3-4 0,-8 5 0,-2 3 0,-3 2 0,-1 3 0,0 0 0,-3 3 0,-1-2 0,-3 2 0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5:54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24575,'11'0'0,"17"0"0,9 0 0,0 0 0,12 0 0,-19 0 0,16 0 0,-12 0 0,-2 0 0,-5 0 0,-4 0 0,-6 0 0,-6 0 0,-7 0 0,0 0 0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5:54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 24575,'20'0'0,"7"0"0,6 0 0,7 0 0,-1 0 0,0 0 0,0 0 0,-5 0 0,-1 0 0,-11 0 0,-4-12 0,-10 9 0,-4-9 0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5:55.7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 24575,'11'0'0,"2"0"0,13 0 0,-2 0 0,4 0 0,-2 0 0,-4 0 0,0 0 0,-5 0 0,-1 3 0,-11 6 0,2 13 0,-7-3 0,0 18 0,0-13 0,0 8 0,0 1 0,-8-5 0,2 5 0,-11-6 0,-2 1 0,0-6 0,-3 1 0,5-11 0,1 4 0,3-7 0,1-1 0,5-5 0,-1-3 0,4-3 0,1-10 0,3-17 0,13-1 0,9-15 0,16 3 0,4 9 0,2-13 0,-3 15 0,1-6 0,-6 7 0,-7 8 0,-8 9 0,-5-2 0,-3 11 0,-2-6 0,-16 10 0,-6 6 0,-29 24 0,7 5 0,-18 23 0,24-19 0,-5 7 0,14-11 0,2 0 0,3-6 0,8-2 0,1-9 0,4 5 0,0-6 0,4-3 0,14-1 0,1-4 0,19-2 0,-4-2 0,6-4 0,-1 0 0,0 0 0,1 0 0,-11-8 0,-3 3 0,-9-7 0,-5 4 0,0 3 0,-5-1 0,1 5 0,-1-3 0,-3 4 0,-1 0 0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5:56.2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24575,'0'8'0,"0"9"0,0 31 0,0 7 0,0 13 0,0-18 0,0 13 0,0-13 0,0 12 0,0 5 0,0-19 0,0-1 0,0-9 0,0-14 0,0-2 0,0-10 0,0-8 0,0-1 0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5:56.9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24575,'2'0'0,"8"0"0,23 0 0,8 0 0,13 0 0,-13 0 0,9 0 0,-14 0 0,9 0 0,-11 0 0,4 0 0,-15 0 0,0 0 0,-12 0 0,-3 0 0,-4 0 0,-1 0 0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5:57.5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24575,'0'24'0,"0"1"0,0 44 0,0-21 0,0 18 0,0-18 0,0 26 0,0-24 0,0 23 0,0-36 0,9 21 0,-3-33 0,8 12 0,-5-14 0,-4-5 0,2-2 0,-3-9 0,1-2 0,-2-2 0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5:58.8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24575,'0'-7'0,"0"6"0,0 6 0,0 8 0,0 8 0,0-3 0,0 7 0,0 3 0,0 1 0,0 9 0,0-10 0,0 16 0,0-8 0,0 9 0,0 1 0,0-11 0,0 9 0,0-20 0,0 7 0,0-13 0,0-1 0,0-6 0,0-3 0,4-1 0,4 1 0,4-4 0,5 0 0,4-4 0,1 0 0,5 0 0,0 0 0,0 0 0,0 0 0,1 0 0,-1 0 0,0-8 0,-5 2 0,4-11 0,-8 7 0,3-6 0,-5 3 0,1 0 0,-5-3 0,0 4 0,-4-5 0,1 1 0,-5-1 0,4-4 0,-7-2 0,3-4 0,-4 0 0,0-6 0,0-1 0,0-5 0,0-1 0,0 1 0,0 5 0,0 6 0,0 7 0,0 4 0,0 5 0,0 0 0,0 5 0,0-1 0,0 1 0,0 3 0,0 1 0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5:59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74 24575,'-7'4'0,"15"-1"0,10-3 0,15 0 0,13 0 0,0 0 0,30 0 0,-10 0 0,26 0 0,-14 0 0,8 0 0,8 0 0,-27 0 0,22 0 0,-38 0 0,23 0 0,-25 0 0,4-4 0,-28 3 0,0-4 0,-16 5 0,2 0 0,-3-3 0,-1 2 0,-3-5 0,-1-2 0,-3-15 0,0 11 0,0-5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2:56.1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24575,'3'5'0,"7"-1"0,0-4 0,14 0 0,-13 0 0,13 0 0,-4 0 0,1 0 0,10 0 0,-4 0 0,-1 0 0,-9 0 0,-9 0 0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01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24575,'0'8'0,"0"16"0,0 28 0,0 2 0,0-2 0,0-5 0,0 6 0,0 14 0,0-16 0,0 15 0,0-31 0,0 9 0,0-24 0,0 5 0,0-16 0,0 2 0,0-13 0,0-4 0,0-14 0,0-2 0,0-11 0,0 5 0,0-5 0,0 6 0,4 0 0,1 0 0,8 4 0,-4-3 0,8 4 0,-4-1 0,5-3 0,-1 4 0,1-1 0,-5 2 0,7 4 0,-9 0 0,9 7 0,-7-1 0,-1 10 0,0-2 0,-5 3 0,0 0 0,1 0 0,-1 0 0,-3 3 0,0 5 0,-4 4 0,0 5 0,0 4 0,-8 1 0,-3 5 0,-7 0 0,1-5 0,-1 4 0,1-8 0,0 0 0,0-3 0,5-6 0,0 2 0,5-3 0,-1-4 0,1-1 0,2 0 0,8-2 0,11 2 0,7 1 0,6-3 0,0 7 0,0-3 0,0 4 0,-5 4 0,-1-4 0,-4 7 0,-1-4 0,-3 1 0,-2-2 0,-3-3 0,-4-4 0,-1-1 0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01.6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24575,'15'0'0,"5"0"0,14 0 0,-4 0 0,14 0 0,-10 0 0,5 0 0,-5 0 0,4 0 0,-14 0 0,3 0 0,-15 0 0,3 0 0,-9 0 0,1 0 0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02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24575,'0'25'0,"0"3"0,0 17 0,0 9 0,0-11 0,0 37 0,0-39 0,0 40 0,0-32 0,0 5 0,0-14 0,0-2 0,0-19 0,0 3 0,0-14 0,0-4 0,0-1 0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03.3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 24575,'14'0'0,"2"-4"0,5 3 0,1-2 0,0 3 0,-1 0 0,-8 0 0,-2 0 0,-7 12 0,0 8 0,-4 14 0,0 11 0,0-4 0,0 4 0,-5-5 0,0-6 0,-4-2 0,0-10 0,4 0 0,-2-6 0,2 0 0,-3-3 0,3 2 0,2-6 0,0 2 0,2-3 0,-3-10 0,4-9 0,0-15 0,9-8 0,8-7 0,9-1 0,11 0 0,-4-1 0,2 6 0,-3-4 0,-3 15 0,-4-7 0,-4 18 0,-8-2 0,3 9 0,-8 1 0,4-1 0,-5 3 0,1 2 0,-1 3 0,1 0 0,-1 0 0,0 0 0,1 0 0,-1 0 0,-3 3 0,0 5 0,-4 5 0,0 8 0,0-3 0,0 8 0,4-4 0,-3 5 0,3 0 0,0 0 0,-3-5 0,3 0 0,-1-6 0,-2-3 0,3-2 0,-4-4 0,0 1 0,0-1 0,0 1 0,0-1 0,0 0 0,0-3 0,0 0 0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04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 11 24575,'0'7'0,"0"0"0,0 1 0,0-1 0,0 0 0,-7 1 0,1 3 0,-10-2 0,7 3 0,-2-4 0,3-1 0,4 1 0,-3-4 0,7-10 0,0-4 0,9-14 0,9 6 0,0-3 0,3 7 0,-5 6 0,1 0 0,-1 8 0,-3-4 0,-2 4 0,-4 0 0,1 0 0,0 7 0,-4 7 0,0 8 0,-4 5 0,0 0 0,0 0 0,0 0 0,0 0 0,0-4 0,-9 3 0,-1 1 0,-14 3 0,4 8 0,-9-8 0,9 3 0,-2-10 0,4-1 0,6-10 0,0-1 0,5-3 0,3-1 0,-3-3 0,6-6 0,-2-3 0,3-10 0,0 3 0,0-5 0,0 1 0,3 3 0,1-2 0,4 6 0,0-3 0,-1 5 0,0 3 0,1-3 0,-1 6 0,5-2 0,-4 3 0,4 0 0,-1 0 0,-3 0 0,8 12 0,-1 8 0,-1 14 0,5 6 0,-4-1 0,4 0 0,0-5 0,-1-6 0,0-7 0,-6-8 0,-1-2 0,1-3 0,-4-4 0,8-1 0,-8-3 0,7 0 0,-6 0 0,6-3 0,-2-10 0,5-6 0,-4-8 0,2 5 0,-7 0 0,4 1 0,-5 7 0,0-6 0,0 12 0,-4-4 0,-1 4 0,-3 4 0,0 1 0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06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0 108 24575,'2'0'0,"4"0"0,9 0 0,6 0 0,-3 0 0,8 0 0,-9 0 0,9 0 0,-8 0 0,8 0 0,-9 0 0,1 0 0,-3 0 0,-7 3 0,0 10 0,-5 5 0,-3 14 0,0 2 0,0 0 0,-9 10 0,-2-9 0,-9 10 0,-6-4 0,0 0 0,0-5 0,-2-6 0,13-9 0,-6-7 0,13-3 0,-1-12 0,6-10 0,3-10 0,0-12 0,9-1 0,7-7 0,10 0 0,6-1 0,-1 5 0,-5-3 0,3 9 0,-9-2 0,3 5 0,-5 1 0,-1 4 0,-3 2 0,-3 5 0,-2-1 0,-2 5 0,1 0 0,-4 5 0,3-1 0,-6 1 0,2-1 0,0 1 0,-2 6 0,2 6 0,-8 17 0,-4 2 0,-7 20 0,-3-9 0,-2 11 0,6-7 0,1 1 0,4-7 0,5 0 0,1-11 0,4-5 0,0-5 0,0-5 0,7 1 0,7-4 0,14 0 0,0-4 0,5 0 0,-6 0 0,0 4 0,-5-3 0,4 3 0,-13-1 0,8-2 0,-13 2 0,3 0 0,-3-2 0,-1 3 0,1-4 0,-1 0 0,-3 0 0,0 0 0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07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49 223 24575,'0'-19'0,"14"-11"0,3 5 0,9-15 0,2 10 0,-8 1 0,12 6 0,-13 9 0,4 5 0,-8 5 0,-7 4 0,4 0 0,-8 18 0,-1-2 0,-3 42 0,0-19 0,0 34 0,-10-17 0,2 13 0,-13-8 0,4 0 0,-10-2 0,-1-9 0,0 9 0,-2-21 0,10 1 0,-4-11 0,11-10 0,-3 3 0,7-13 0,-2 3 0,6-10 0,2-16 0,3 1 0,0-23 0,0 18 0,0-13 0,4 14 0,0 1 0,4 2 0,-1 6 0,1 1 0,4 1 0,-4 6 0,8-3 0,-4 4 0,9 0 0,-3 0 0,8 4 0,-9 1 0,9 8 0,-8 0 0,8 1 0,-9-2 0,4-4 0,-4 0 0,-1 0 0,1 1 0,-1-5 0,1 0 0,-1-4 0,5-4 0,-3-5 0,9-10 0,-2-10 0,4-2 0,-3-4 0,-4 12 0,-8 2 0,1 4 0,-9 8 0,1 1 0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08.7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1 183 24575,'0'-15'0,"0"5"0,0-15 0,4 7 0,1-9 0,8 0 0,-3 4 0,2 2 0,-4 12 0,-1 1 0,1 8 0,-1 0 0,4 0 0,1 0 0,0 0 0,3 4 0,-6 4 0,2 1 0,1 3 0,-3-1 0,6-1 0,-2 1 0,3-2 0,1-5 0,-1 0 0,1-4 0,4 0 0,-7-3 0,6-6 0,-12 1 0,4-4 0,-5 5 0,0-1 0,1 4 0,-1 1 0,1 3 0,-1 0 0,0 0 0,0 0 0,-3 0 0,-1 0 0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09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24575,'6'4'0,"8"-1"0,7-3 0,11 0 0,-8 0 0,13 0 0,-14 0 0,10 0 0,-6 0 0,0 0 0,-12 0 0,-3 0 0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10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24575,'58'0'0,"0"0"0,-3 0 0,-7 0 0,-12 0 0,-10 0 0,-3 0 0,-19 0 0,-1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2:56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24575,'0'5'0,"0"7"0,0 37 0,0-11 0,0 30 0,0-19 0,0 14 0,0 1 0,0-8 0,0-2 0,0-14 0,0-7 0,0-8 0,0-10 0,0-1 0,0-6 0,0-6 0,0-14 0,0 5 0,0-7 0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11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0 157 24575,'11'0'0,"6"0"0,5 0 0,10 0 0,-3 0 0,8 0 0,-8 0 0,9 0 0,-15 0 0,0 0 0,-11 7 0,-4 7 0,-4 14 0,0 0 0,-4 31 0,0-20 0,-4 27 0,-12-23 0,-1 2 0,-13 2 0,3-5 0,2-2 0,-3-10 0,9-9 0,2-8 0,5-1 0,8-11 0,1-11 0,3-20 0,8-5 0,15-19 0,11 5 0,19-10 0,-6 1 0,-2 11 0,6-9 0,-10 11 0,11-14 0,-8 13 0,-5-2 0,-9 22 0,-6-3 0,-12 13 0,0 7 0,-4-2 0,-7 10 0,-6-2 0,-13 16 0,-6 3 0,-7 19 0,0 2 0,5 4 0,1 0 0,5-2 0,9-5 0,-1-2 0,11-5 0,-3 0 0,4-4 0,0-2 0,3-5 0,16-3 0,1 0 0,17-4 0,-3 1 0,6 0 0,-7-5 0,0 0 0,-11-5 0,0 0 0,-10 0 0,-1 0 0,-3 0 0,-1-4 0,-3 3 0,0-2 0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12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1 104 24575,'3'-7'0,"6"-9"0,8 6 0,6-11 0,-1 7 0,4 4 0,-3-5 0,4 13 0,0-6 0,0 8 0,-5 0 0,-1 0 0,-7 17 0,-2 5 0,-2 17 0,-5 0 0,0 7 0,-5 1 0,0 0 0,-5 4 0,0-15 0,-9 2 0,0-11 0,-4 0 0,0-4 0,1-6 0,0-1 0,1-7 0,-1 6 0,-4-5 0,3 2 0,-3-7 0,4 2 0,5-6 0,0 3 0,5-4 0,3-7 0,0-2 0,4-6 0,0-6 0,4 7 0,0-6 0,4 11 0,-1-3 0,1 8 0,-1-3 0,1 7 0,-1-4 0,4 4 0,-2 0 0,6 0 0,-2 0 0,3 0 0,0 0 0,6 4 0,0 5 0,0 5 0,4 3 0,-2 6 0,3-4 0,1 4 0,-6-5 0,-1-1 0,-4-4 0,-5-2 0,4-3 0,-8-4 0,4 0 0,-5-4 0,1 0 0,0-12 0,-4-3 0,0 0 0,-4 3 0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13.0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24575,'0'28'0,"0"11"0,0-9 0,0 34 0,0-31 0,0 32 0,0-23 0,0-1 0,0 3 0,0-20 0,0 2 0,0-13 0,0-2 0,0-3 0,0-4 0,0-1 0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13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 24575,'5'0'0,"2"0"0,27-5 0,10-1 0,18 0 0,0-4 0,-8 9 0,4-4 0,-10 5 0,6 0 0,-9 0 0,-11 0 0,-1 0 0,-15 0 0,-2 0 0,-12 0 0,0 0 0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14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 24575,'0'2'0,"0"3"0,0 15 0,0 2 0,0 5 0,0 0 0,0 12 0,0-9 0,0 14 0,0-15 0,0 9 0,0-10 0,0 10 0,0-14 0,0 7 0,0-13 0,0 3 0,0-5 0,0-3 0,0-2 0,0-4 0,3 1 0,5 0 0,5-1 0,-1 1 0,3 0 0,-2-3 0,3 2 0,1-6 0,-5 3 0,4-1 0,-4-2 0,5 3 0,-1-4 0,-4 0 0,4 0 0,-4 0 0,9 0 0,-3 0 0,3 0 0,-5-4 0,6-1 0,-5-7 0,4-1 0,1 0 0,-5-3 0,9 2 0,-8-8 0,4 4 0,-8-8 0,-2 4 0,-3-6 0,0 1 0,0 0 0,0 0 0,-4-6 0,-1 5 0,-4-5 0,0 1 0,0 4 0,0 0 0,0 2 0,0 9 0,0-5 0,0 10 0,0-4 0,0 8 0,0-4 0,0 4 0,0 1 0,0 0 0,0 2 0,0 2 0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15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24575,'27'0'0,"5"0"0,28 0 0,-5 0 0,20 0 0,4 0 0,16 0-376,-42 0 1,-1 0 375,28 0 0,-20 0 0,-2 0 0,-1 0 92,-7 0 1,0 0-93,6 0 0,6 0 0,-14 0 0,-4 0 0,-20 0 566,3 0-566,-15 0 0,0 0 0,-5 0 0,0 0 0,-2 0 0,-2 0 0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17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24575,'0'23'0,"0"19"0,0-10 0,0 39 0,0-37 0,0 30 0,0-22 0,0 4 0,0 6 0,0-11 0,0 10 0,0-15 0,0 8 0,0-20 0,0 2 0,0-13 0,0-2 0,0-4 0,0-12 0,0-6 0,0-13 0,0-9 0,0 5 0,0-10 0,5 4 0,0-5 0,8 5 0,-2 2 0,6 5 0,-4 4 0,4 5 0,0 3 0,-5 6 0,4-3 0,-8 4 0,3 4 0,-3 1 0,-1-1 0,1 3 0,-1-2 0,0 3 0,1 0 0,-1 0 0,0 0 0,1 0 0,-5 3 0,0 2 0,-3 2 0,0 0 0,0 1 0,0 3 0,0 2 0,0-1 0,-7 4 0,2-4 0,-11 1 0,3-1 0,-3-4 0,-1 0 0,0 0 0,5-3 0,-4 2 0,8-6 0,-4 3 0,5-4 0,-1 0 0,4 3 0,4-2 0,4 2 0,7-3 0,2 0 0,3 0 0,1 0 0,4 4 0,-4 1 0,9 8 0,-8 4 0,8 2 0,-6 7 0,1-7 0,-4 2 0,0-8 0,-5 2 0,0-6 0,-4 3 0,-1-8 0,0-1 0,-3-3 0,-1 0 0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17.6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24575,'5'0'0,"1"0"0,23 0 0,6 0 0,0 0 0,16 0 0,-16 0 0,17 0 0,-12 0 0,6 0 0,-17 0 0,2 0 0,-13 0 0,2 0 0,-7 0 0,-6 0 0,-4 0 0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18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1 24575,'-3'3'0,"-1"1"0,4 3 0,0 9 0,0-2 0,0 24 0,0-13 0,0 25 0,0-20 0,0 20 0,0-15 0,0 17 0,0-11 0,-4 4 0,3-11 0,-4-2 0,5-14 0,4 3 0,-3-13 0,0 0 0,-6-12 0,-13-17 0,11 9 0,-7-7 0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19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45 24575,'4'-7'0,"6"0"0,-1 2 0,8 2 0,-1 3 0,0 0 0,1 0 0,-5 0 0,4 0 0,-11 6 0,2 8 0,-7 8 0,0 5 0,0 5 0,0-3 0,0 9 0,0-15 0,0 14 0,0-18 0,0 4 0,0-8 0,0-3 0,-7 1 0,5-1 0,-5-4 0,7-1 0,-7-3 0,5-10 0,-4-4 0,6-14 0,4-4 0,11-7 0,1 1 0,14-7 0,-4 5 0,5-1 0,-2 7 0,-6 8 0,3 4 0,-8 1 0,3 7 0,-5-1 0,-3 10 0,-2-2 0,-4 3 0,1 0 0,-1 0 0,-3 3 0,-1 1 0,-3 7 0,0 1 0,0 10 0,0-5 0,0 9 0,0-8 0,0 8 0,0-9 0,0 4 0,0-8 0,4 2 0,-3-6 0,6 2 0,-3-3 0,3-1 0,1 0 0,-1-2 0,0-2 0,5-3 0,-4 0 0,12 0 0,-6 0 0,7 0 0,-5-4 0,1 0 0,-1-5 0,-7 5 0,-1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2:58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0 392 24575,'0'13'0,"0"1"0,0 11 0,0-4 0,0 10 0,0-15 0,0 8 0,0-14 0,0 4 0,0-6 0,0-32 0,0-8 0,0-24 0,0-6 0,0 6 0,0 0 0,0 2 0,0 14 0,0 1 0,0 13 0,0 5 0,0 7 0,4 9 0,5 1 0,6 4 0,0 4 0,9 7 0,-7 9 0,15 9 0,-9 4 0,10 1 0,-10-1 0,11 1 0,-12-7 0,4 0 0,-6-8 0,-1 1 0,1-1 0,-1-3 0,1 2 0,-5-8 0,-2 4 0,-4-5 0,0 0 0,0 0 0,0-1 0,-4-14 0,-1-7 0,-4-23 0,0-4 0,0-14 0,0 5 0,0-5 0,0 13 0,0-4 0,0 17 0,0-4 0,0 12 0,0 5 0,0 1 0,0 5 0,-4 4 0,3-2 0,-6 6 0,2-3 0,-3 4 0,-1 0 0,0-4 0,4 3 0,1-3 0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20.0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0 24575,'0'39'0,"0"9"0,0 14 0,0-12 0,0 14 0,0-14 0,0 6 0,0-4 0,0-18 0,0-6 0,0-11 0,0-6 0,0-3 0,0-1 0,-3-3 0,-5 0 0,3-4 0,-2 0 0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26.5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8989 543 24575,'0'63'0,"0"-1"0,0 27 0,0 4 0,0-2 0,0 1-2040,0 1 0,0 2 2040,0 6 0,0-3 0,0-28 0,0-3-182,0 7 1,0-1 181,0-4 0,0-1 0,0-1 0,0 0 0,0-5 0,0 0 0,-1 4 0,2 2 0,2-1 0,0 2 0,0 4 0,2 0 0,5 0 0,1 0 0,-3 1 0,1-1 0,1-3 0,0-3 0,-3-16 0,-1 0 273,1 4 1,-1-2-274,6 29 0,-5-26 0,0 1 0,4 21-46,2 20 46,-7-47 0,4 23 0,-9 4 0,4-6 0,-5 21 0,0-23 0,0 14 1943,0-26-1943,0 21 0,0-21 1386,0 10-1386,0-8 556,0-13-556,0-1 57,0-7-57,0-5 0,0-2 0,0-4 0,0-1 0,0 0 0,0-5 0,0-1 0,0-4 0,0 4 0,0-8 0,0 8 0,0-9 0,0 0 0,0 4 0,0-8 0,0 4 0,4-5 0,-3 1 0,2-1 0,-3 0 0,-9-3 0,-11 4 0,-17-2 0,-17 4 0,-8 1 0,-23 1 0,-12-5-882,36-4 0,-4 0 882,-8-3 0,-1 0 0,2 0 0,-3 0 0,0 0 0,-6 0 0,6 0-1455,4-3 1,-2 0 1454,2-1 0,-10-1 0,-1-1 0,12 1 0,-1 0 0,1 0 0,-11-3 0,-9-2 0,7 3-818,-1 5 1,4 2 817,-12-4 0,0 1 0,5 2 0,2 2 0,6-1 0,1 0-279,8 0 1,3 0 278,15 0 0,1 0 0,-12-1 0,1 2 0,-24 4 0,30-4 0,-1 0 0,-35 4 0,-2 1 0,8-4 0,35 0 0,1 1 0,-17 2 0,11-5 0,-2 1 0,-14 3 575,16-1 1,-1 0-576,-27-2 0,-1 4 0,8 0 0,-6-3 0,19 3 0,-36-5 0,27 0 0,22 0 0,-1 0 0,-38 0 2718,3 0-2718,36 0 0,1 0 0,-24 0 0,9 0 0,1 0 0,-1 0 0,6 0 0,-2 0 0,-18 0 0,5 0 2017,-8 0-2017,27 4 797,-3-2-797,7 2 182,5 1-182,9-4 0,9 3 0,12-4 0,5 0 0,3 0 0,-19 0 0,-6 5 0,-26 6 0,-3 6 0,-14 1 0,26-6 0,-3 0-701,-5-1 1,-3 0 700,-10 0 0,-2 0 0,0 0 0,0-1 0,5-2 0,0-2 0,0-2 0,2 0 0,8-1 0,2 0 0,-1-3 0,1 0-346,4 0 1,0 0 345,-6-3 0,2 0 0,-29-4 0,16-2 0,3-2 0,7-2-54,3 3 1,0 1 53,-8 3 0,-10-4 0,5 9 1343,9-4-1343,7 0 737,0 4-737,6-4 119,-5 5-119,5 0 0,0 0 0,1 0 0,3 0 0,3 0 0,-9 0 0,8 0 0,-4 0 0,-1 5 0,7-4 0,-12 9 0,12-5 0,-7 5 0,7-4 0,0 2 0,1-3 0,4 1 0,3 1 0,4-2 0,0 0 0,5 3 0,5-7 0,2 6 0,7-7 0,0-8 0,4-25 0,-5-20 0,1-32 0,-1 32 0,0-3-819,1-20 0,2-3 819,2 9 0,0-3 0,0-23 0,1-1 0,3 19 0,0 4 0,0 5 0,0 1-408,0-3 1,0 4 407,0-24 0,-2 34 0,-1 0 0,-4-31-279,-5 11 279,1 17 0,-4-2 0,4 18 1543,-9-15-1543,3 3 0,-1-7 0,6-21 0,7 6 0,5 7 0,0-4 872,0 20-872,0 1 317,0 14-317,0 7 0,0 6 0,-3 4 0,2 2 0,-7 4 0,7-4 0,-2-13 0,3-8 0,0-11 0,0 6 0,0-12 0,0 10 0,0-4 0,0 7 0,0 7 0,0 5 0,0 6 0,0 2 0,0 8 0,0-3 0,0 0 0,0-2 0,0-9 0,0-15 0,0-2 0,0-26 0,0 24 0,0-21 0,0 23 0,0-11 0,0 6 0,0 13 0,0-4 0,0 11 0,0 0 0,0 2 0,0-1 0,0-1 0,0-5 0,0-7 0,0 5 0,0-10 0,0 4 0,0-1 0,0 8 0,0 8 0,0 9 0,0 6 0,0 5 0,0 5 0,0 0 0,0-10 0,0-6 0,0-5 0,0-17 0,0 10 0,0-11 0,0 7 0,0-1 0,0 1 0,0-1 0,0 7 0,4-5 0,1 4 0,5-5 0,0-1 0,0 1 0,-1-1 0,1 6 0,-1 2 0,0 9 0,-1 2 0,0 9 0,-3 0 0,-2 5 0,0 2 0,1 2 0,3 3 0,0 0 0,0 0 0,1 0 0,-1 0 0,4 0 0,2 4 0,8-3 0,1 6 0,11-1 0,1 3 0,11-3 0,2 3 0,7-3 0,6 5 0,17-5 0,4-1 0,13-5 0,-9 0-725,8 0 725,3 0 0,-44 0 0,0 0 0,30 0 0,-24-7 0,1 1-124,20 2 124,-30-5 0,0 0 0,34 8 0,-19-9 0,20 9 0,-14-4 0,-1 0 0,-3 4 0,-11-4 0,-1 5 720,-3 0-720,-10 0 129,5 0-129,-1 0 0,1 0 0,7 0 0,0 0 0,-6 0 0,-1 0 0,-7 0 0,-5 0 0,-2 0 0,-9 0 0,-2 0 0,-5 0 0,1 0 0,-5 0 0,0 0 0,-1 0 0,-3 0 0,4 0 0,-5 0 0,1 0 0,-1 0 0,20 0 0,6 0 0,27 0 0,2 0 0,6-5 0,25-2-561,-44-2 1,1-1 560,7 2 0,1 1 0,3 0 0,0 1 0,-8 2 0,0 2-34,1 1 0,-2 2 34,21-1 0,-19 0 0,0 0 0,18 0 0,-20 2 0,1 1 0,16 3 0,-2 5 0,-5 0 0,14 1 0,-12-1 0,10 1 0,-19-6 0,-1 3 1117,-2-3-1117,-17-1 72,9 4-72,-15-8 0,-2 7 0,-5-7 0,-6 3 0,-3-4 0,-2 0 0,-1 0 0,12 0 0,12 0 0,7 0 0,18 0 0,-11 0 0,35 0 0,7 0-432,-38 0 0,3 0 432,2 0 0,-1 0 0,26 0 0,15 0 0,-24 0 0,12 0-146,-9 5 146,-7 1 0,-1 1 0,-6 3 0,5-4 0,-12 0 857,5-1-857,-13-5 153,-1 4-153,-12-3 0,-6 4 0,-11-5 0,-6 0 0,5 0 0,8 0 0,10 0 0,5 0 0,7 0 0,1 0 0,28 0 0,7 0-379,-31 0 0,1 0 379,1 0 0,-1 0 0,1 0 0,-2 0-145,31 0 145,16 0 0,-32 0 0,26 0 0,-21 0 0,-2 0 0,-2 5 0,-12-4 0,5 9 0,-6-9 752,-1 4-752,0-1 151,-6 2-151,-1 0 0,-7 2 0,0-7 0,1 8 0,-7-8 0,5 8 0,-10-8 0,5 7 0,-6-7 0,0 7 0,0-7 0,0 3 0,-5 0 0,4-3 0,-8 3 0,3-4 0,-5 3 0,1-2 0,-1 6 0,1-6 0,-1 7 0,1-7 0,-1 6 0,5-6 0,-3 6 0,8-6 0,-9 3 0,5-4 0,-6 3 0,1-2 0,-1 3 0,-4-4 0,4 0 0,-8 0 0,8 4 0,-8-4 0,4 4 0,-5-4 0,0 0 0,1 0 0,-1 0 0,1 0 0,-1 0 0,1 0 0,3 0 0,1 0 0,1 0 0,2 0 0,-2 0 0,-1 0 0,0 0 0,-5-3 0,4 2 0,-2-2 0,6-1 0,-6 3 0,6-3 0,-2 4 0,-1-3 0,-1 2 0,-3-2 0,-1 3 0,1 0 0,-1 0 0,0 0 0,1 0 0,-1 0 0,0 0 0,-4 3 0,1 1 0,-4 3 0,0 0 0,0 0 0,0 1 0,0-1 0,0 0 0,0 1 0,0 3 0,0-2 0,-4 6 0,-1-3 0,1 5 0,0 4 0,0 1 0,3 6 0,-3-6 0,4 4 0,0-9 0,0 1 0,0-7 0,0-4 0,-3-2 0,2-2 0,-2-3 0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27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24575,'0'15'0,"0"-1"0,0 17 0,0 11 0,0-5 0,0 35 0,0-20 0,0 17 0,0 5 0,0-10 0,0 11 0,0-6 0,0-7 0,0-2 0,0 0 0,0-5 0,0-2 0,0-13 0,0-2 0,0-14 0,3 3 0,-2-15 0,3-1 0,-4-3 0,0-4 0,0-1 0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28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 24575,'15'0'0,"-1"0"0,23 0 0,-16 8 0,11-3 0,-4 18 0,-4-8 0,11 14 0,-11-5 0,-1 4 0,-6-6 0,2 9 0,-6-12 0,-4 3 0,-5-6 0,0-4 0,-3 4 0,5-7 0,-1-10 0,7-18 0,7-15 0,1-1 0,4-8 0,0 8 0,-3 1 0,-2 0 0,-2 12 0,-8 5 0,3 1 0,-5 11 0,1-2 0,-4 4 0,-1 2 0,-3-2 0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04.9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569 261 24575,'4'-9'0,"-1"-3"0,-3-20 0,0 3 0,0-9 0,0 4 0,0 5 0,0-2 0,0 13 0,-4 1 0,-4 9 0,-4 4 0,-10 4 0,0 0 0,-5 4 0,-1 10 0,-1 7 0,-2 14 0,6 0 0,-1 12 0,10 0 0,-4 6 0,9-6 0,0 4 0,2-10 0,8 10 0,-3-10 0,4-1 0,0-2 0,0-4 0,4 0 0,6 4 0,5-4 0,4 5 0,-4 0 0,5 7 0,-9-6 0,-1 12 0,-5-5 0,-5-1 0,0-4 0,0-5 0,-5-1 0,-11 15 0,-4-18 0,-16 12 0,6-20 0,-16 2 0,9-3 0,-8-4 0,11-1 0,1-4 0,11-2 0,0-5 0,6-3 0,7-2 0,1-3 0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05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1 132 24575,'6'-4'0,"7"1"0,27 3 0,3-5 0,31-7 0,6-7-780,16-6 780,-43 14 0,-2 1 0,24-3 55,13 2-55,-30 5 0,5-1 0,-16 2 0,-19 5 0,-11 0 0,-9 0 0,-5 0 0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06.2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40 24575,'-4'6'0,"1"3"0,3 11 0,0 2 0,0 11 0,4-5 0,-3 10 0,3-10 0,-4 5 0,0-6 0,0-9 0,0 2 0,0-12 0,0 4 0,0-5 0,-3-6 0,2-6 0,-2-17 0,3-8 0,0-9 0,0-1 0,0 1 0,0-1 0,0 7 0,7 5 0,2 6 0,12 5 0,-3 4 0,3 4 0,0 1 0,-3 7 0,3-3 0,-4 4 0,-1 0 0,0 0 0,-3 0 0,-2 0 0,-3 0 0,-4 0 0,-1 0 0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06.9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0 24575,'-11'0'0,"10"0"0,11 0 0,7 0 0,9 0 0,-8 0 0,7 0 0,-2 0 0,4 0 0,0 0 0,-5 0 0,-1 0 0,-8 0 0,-2 0 0,-4 0 0,-2 0 0,-2 0 0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07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 24575,'-2'4'0,"9"0"0,14-4 0,11 0 0,2 0 0,0 0 0,-1 0 0,-11 0 0,-1 0 0,-8 0 0,-2 0 0,-7-4 0,-1 3 0,-3-2 0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08.5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204 264 24575,'19'0'0,"-3"0"0,5 0 0,-4 3 0,-1 2 0,-3 7 0,-1 1 0,-7 13 0,2-7 0,-6 13 0,3-11 0,-4 8 0,0 4 0,0-3 0,-5 7 0,-9-8 0,-6 4 0,-9-8 0,9-3 0,-5-8 0,6-2 0,-8-3 0,0 0 0,5-4 0,-4-1 0,12-4 0,-6 0 0,7 0 0,0-12 0,0-3 0,4-12 0,4 0 0,-3-5 0,7 8 0,-3-8 0,4 15 0,0-9 0,0 8 0,0-8 0,0 8 0,0-3 0,4 0 0,0 3 0,8-3 0,1 8 0,4-3 0,-1 3 0,1 0 0,-1 1 0,0 4 0,-3 3 0,2 2 0,-2 3 0,3 0 0,1 0 0,-1 0 0,0 0 0,1 3 0,-1 2 0,1 3 0,-4 4 0,2-3 0,-2 3 0,-1-7 0,4-2 0,-8-3 0,4 0 0,-1 0 0,2-3 0,-1-6 0,4-4 0,-3-3 0,-1-1 0,0 1 0,-4-1 0,1-4 0,-1 3 0,1-8 0,0 4 0,-4-5 0,-1 4 0,-4 2 0,0 4 0,0 5 0,0 0 0,0 5 0,0 3 0,0 1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2:59.1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24575,'5'2'0,"-1"17"0,-4 21 0,0 3 0,0 34 0,0-24 0,0 36 0,0-31 0,0 12 0,0-6 0,0-6 0,0 11 0,0-20 0,0-2 0,0-8 0,0-12 0,0-2 0,0-11 0,0 0 0,0-5 0,0-4 0,0-2 0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09.2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256 0 24575,'-8'0'0,"-3"0"0,-6 0 0,2 12 0,-12 10 0,5 19 0,-11 14 0,0 7 0,8 14 0,4-18 0,10 15 0,-5-25 0,9 19 0,-3-18 0,10 10 0,0-19 0,0 6 0,0-7 0,8-10 0,19 11 0,4-19 0,23 11 0,-7-16 0,0-1 0,11-4 0,-15-6 0,15 1 0,-17-6 0,-1 0 0,-12 0 0,-7 0 0,-8 0 0,-2 0 0,-7 0 0,-1 0 0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10.5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1 114 24575,'7'-9'0,"4"3"0,1 6 0,9 0 0,2 0 0,-1 0 0,-1 0 0,0 0 0,-3 0 0,-1 0 0,-1 0 0,-11-4 0,5 7 0,-5-3 0,-1 17 0,-1 6 0,-3 5 0,0 10 0,-4-4 0,-6 0 0,-5 4 0,-8-9 0,3 4 0,-3-10 0,10-1 0,1-10 0,4-1 0,1-3 0,2-7 0,2-11 0,3-8 0,9-14 0,6 2 0,5-3 0,9-2 0,-5 10 0,1-8 0,-3 10 0,-4 0 0,-1 6 0,-5 1 0,0 3 0,-4 1 0,0-4 0,0 4 0,1-9 0,-1 3 0,0 1 0,0 1 0,0 7 0,-4-2 0,3 4 0,-16 5 0,2 12 0,-19 15 0,7 4 0,-6 10 0,11-15 0,0 7 0,5-8 0,4-1 0,1-1 0,4-4 0,0-1 0,0 1 0,3-5 0,5 3 0,5-6 0,8 7 0,1-6 0,5 3 0,1-4 0,-6 0 0,-1-1 0,-5 0 0,-3-3 0,-2-1 0,-3-4 0,-1 0 0,-3 0 0,-1 0 0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11.4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98 24575,'0'15'0,"0"-5"0,0 10 0,0-3 0,0 5 0,0 5 0,0 0 0,0-4 0,0 3 0,0-9 0,0 9 0,0-8 0,0 3 0,0-5 0,0-4 0,0-11 0,0-7 0,0-14 0,0-2 0,0-6 0,0-4 0,0 4 0,4-5 0,1 6 0,8 0 0,1 0 0,3 4 0,1-3 0,-1 12 0,-4-6 0,3 11 0,-4-7 0,5 7 0,-1-3 0,-3 7 0,2-2 0,-6 6 0,2-3 0,-3 4 0,-1 0 0,0 0 0,1 0 0,-1 0 0,1 0 0,-1 0 0,-3 0 0,-1 0 0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12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1 247 24575,'27'-85'0,"-5"14"0,-14 70 0,-1-2 0,0 3 0,1 0 0,8 0 0,-6 0 0,6 0 0,-9 0 0,1 0 0,-1 0 0,0 0 0,1 0 0,-1 0 0,0 0 0,0 0 0,0 0 0,1 0 0,-1 0 0,0 0 0,1 0 0,-1 0 0,0 0 0,1 0 0,3 0 0,2 0 0,3 0 0,-3 0 0,2 0 0,-7-3 0,4-2 0,-1-3 0,-2-3 0,3 2 0,-5-3 0,1 5 0,0-5 0,-1 4 0,0 0 0,-3 5 0,-1 3 0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13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24575,'66'50'0,"1"0"0,-12-6 0,-13-4 0,-22 1 0,-14-3 0,-1 2 0,-1-5 0,-4 9 0,0-10 0,0 0 0,0 4 0,0-10 0,0 5 0,-13-5 0,2-1 0,-12-4 0,6-1 0,0-10 0,1 4 0,3-7 0,-2 2 0,10-3 0,-6 0 0,10-1 0,-5-3 0,2-1 0,-3-3 0,3-3 0,1-15 0,3 10 0,0-10 0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15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24575,'11'0'0,"3"0"0,3 0 0,0 0 0,15 0 0,-8 0 0,3 0 0,-6 0 0,1 0 0,-9 0 0,7 0 0,-11 0 0,-1 0 0,-5 0 0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18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0 113 24575,'11'-4'0,"6"-1"0,-3-3 0,6 0 0,-3-5 0,-3 8 0,6-3 0,-12 8 0,7 0 0,-6 0 0,2 0 0,-3 0 0,-4 12 0,3 8 0,-1 14 0,4 11 0,-4 2 0,-2 0 0,-4 4 0,0-10 0,0 10 0,0-10 0,0 5 0,0-7 0,0-5 0,0-2 0,0-9 0,0 3 0,0-9 0,0 0 0,0-5 0,0-5 0,0 1 0,0-7 0,0-6 0,0-17 0,0-8 0,5-9 0,0-7 0,10-1 0,2-6 0,4 0 0,5-1 0,-3 1 0,7 0 0,-7 0 0,7 4 0,-8 3 0,3 10 0,-11 9 0,2 9 0,-7 2 0,3 11 0,-4-3 0,-1 8 0,0 0 0,-3 7 0,0 6 0,-4 9 0,0 5 0,0 0 0,0 0 0,0 0 0,0 0 0,0 0 0,0 0 0,0 0 0,0 5 0,0-3 0,0 9 0,0-10 0,0 10 0,0-9 0,0 3 0,0-10 0,4 4 0,0-12 0,4 2 0,0-9 0,3 1 0,-3-4 0,4 0 0,-5-4 0,1 0 0,-1 0 0,1 0 0,-1 0 0,0 0 0,1 0 0,-1 0 0,0 0 0,1 0 0,-1 0 0,-3 0 0,0 0 0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19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61 24575,'0'15'0,"0"16"0,0 6 0,0 10 0,0 4 0,0 3 0,0-5 0,0 9 0,0-11 0,4 0 0,-3-7 0,3-12 0,0-7 0,-3-9 0,3 0 0,-4-11 0,0-6 0,0-7 0,0-9 0,0-2 0,0 1 0,0-4 0,0 3 0,0-9 0,0-2 0,4-6 0,1 1 0,9 0 0,2 0 0,-1-1 0,3 1 0,-7 5 0,7 1 0,-9 11 0,4 1 0,-1 8 0,-3-3 0,7 7 0,-4-3 0,10 7 0,-5-2 0,4 6 0,-4-3 0,-1 4 0,1 0 0,-5 0 0,0 0 0,-5 0 0,0 0 0,1 0 0,-4 0 0,-1 0 0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20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24575,'50'0'0,"-12"0"0,19 0 0,-4 0 0,-5 0 0,12 0 0,-13 0 0,-2 0 0,-15 0 0,1 0 0,-17 0 0,-2 0 0,-8 0 0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20.7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24575,'-7'9'0,"10"-2"0,8-7 0,11 0 0,17 0 0,-9 0 0,20 0 0,-15 0 0,17 0 0,-11 0 0,4 0 0,-11 0 0,-1 0 0,-11 0 0,-5 0 0,-1 0 0,-8 0 0,0 0 0,-5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2:59.7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 24575,'5'-11'0,"4"3"0,30 8 0,1 0 0,7 0 0,15 0 0,-4-5 0,6 3 0,-2-4 0,-20 6 0,10 0 0,-24 0 0,4 0 0,-18 0 0,0 0 0,-5 0 0,-4 0 0,-1 0 0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22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10 389 24575,'0'11'0,"0"12"0,0 0 0,-4 15 0,2-14 0,-2 13 0,4-8 0,0 5 0,0 4 0,0-4 0,0-1 0,0 5 0,0-4 0,0 5 0,0-5 0,0-1 0,4-6 0,4-5 0,1-5 0,12 0 0,-8-5 0,13-2 0,-4 1 0,5-10 0,6 3 0,1-4 0,5 0 0,0 0 0,1 0 0,-6 0 0,-2-4 0,-5-1 0,0-8 0,-4 0 0,-2-9 0,-8 4 0,4-8 0,-7 3 0,3-9 0,-3-8 0,-4-7 0,-2-13 0,-4-2 0,0-15 0,0-1 0,0-8 0,0 21 0,-5-8 0,-6 18 0,-2-7 0,-6 13 0,-1 10 0,1 16 0,-3 4 0,1 7 0,3 7 0,-8 1 0,8 4 0,-3 0 0,0 0 0,-2 0 0,-4 8 0,-1 8 0,-7 9 0,3 11 0,-3-4 0,8 7 0,3-4 0,5-1 0,4 4 0,2-10 0,7 10 0,2-10 0,4 5 0,0-6 0,0-5 0,0-1 0,0-4 0,0-1 0,4-3 0,4 2 0,9-6 0,1 3 0,7-7 0,-2-1 0,4-4 0,0 0 0,5 0 0,-3 0 0,3 0 0,-5-4 0,-4-1 0,2-4 0,-7 1 0,-1-1 0,-5 1 0,-5 4 0,1-2 0,-1 5 0,0-3 0,1 1 0,-1 2 0,1-2 0,-1 3 0,-3-3 0,-1-1 0,-3-4 0,0 4 0,0 1 0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23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293 0 24575,'-8'9'0,"-8"4"0,-9 26 0,-6 3 0,-1 12 0,0-6 0,-2 19 0,5-8 0,0 17 0,6-7 0,10-14 0,-2 4 0,14-5 0,-4-6 0,5 17 0,0-28 0,0 14 0,0-17 0,5 5 0,13-8 0,4 2 0,22-7 0,-13-2 0,13 1 0,-10-6 0,0-4 0,-2-2 0,-5 0 0,-4-3 0,-2 3 0,-9-5 0,0-4 0,-5-1 0,0-3 0,-2 0 0,-2 0 0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25.5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261 108 24575,'0'-7'0,"0"0"0,0-5 0,0 0 0,0-1 0,0 2 0,0 3 0,0 1 0,0-1 0,0 1 0,0-1 0,-3 4 0,-4 1 0,-2 3 0,-6 0 0,3 0 0,-1 0 0,-2 3 0,1 10 0,1 6 0,-5 13 0,4-3 0,-1 3 0,2 1 0,3 0 0,0 1 0,1 4 0,-1-9 0,5 9 0,1-10 0,4 10 0,0-9 0,0 3 0,0-10 0,4 4 0,1-8 0,3 3 0,1 0 0,3-3 0,-3-1 0,3-1 0,-4-4 0,0 5 0,-4 4 0,0 1 0,-4 5 0,0 0 0,0 0 0,0 0 0,0-4 0,0 2 0,0-7 0,0 3 0,0-8 0,-3-2 0,-2-3 0,-2-1 0,-1 0 0,1 1 0,-5-4 0,0 3 0,-5-6 0,5 6 0,-4-6 0,8 2 0,-4 0 0,5-2 0,2 2 0,2-3 0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26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24575,'22'0'0,"10"0"0,3 0 0,12 0 0,6 0 0,-6 0 0,4 0 0,-16 0 0,9 0 0,-20 0 0,3 0 0,-15 0 0,-1 0 0,-4 0 0,0 0 0,-3 0 0,-1 0 0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27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24575,'0'11'0,"0"1"0,0 15 0,0-8 0,0 8 0,0-11 0,4 1 0,-3-1 0,5-4 0,-1 4 0,-1-4 0,3-2 0,-2 4 0,-1-9 0,0 7 0,-4-5 0,0 1 0,0-1 0,0 0 0,0-9 0,0-8 0,0-6 0,0-10 0,0 3 0,0 1 0,0-4 0,3 8 0,2-3 0,3 0 0,0 7 0,4-6 0,-3 11 0,2-3 0,1 5 0,-4-1 0,8 3 0,-8 2 0,8-1 0,-8 3 0,7-2 0,-2 3 0,-1 0 0,4 0 0,-4 0 0,1 0 0,2 0 0,-6 0 0,6 0 0,-7 0 0,4 0 0,-5 0 0,-3 0 0,0 0 0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27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 24575,'-11'0'0,"11"0"0,10 0 0,8 0 0,8 0 0,2 0 0,6 0 0,0 0 0,-2 0 0,-10 0 0,-4 0 0,-7 0 0,-4 0 0,-3 0 0,-1 0 0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29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48 343 24575,'0'29'0,"0"-3"0,0 11 0,0 3 0,0 7 0,0 7 0,0-7 0,0 4 0,4-15 0,-3 2 0,3-15 0,-4-2 0,0-9 0,0 4 0,0-8 0,0-3 0,0-15 0,0-19 0,0-13 0,-5-18 0,-2-2 0,-4 0 0,0-5 0,5 5 0,1-7 0,0 8 0,4 0 0,-4 14 0,5 7 0,0 7 0,0 6 0,0 5 0,0 0 0,3 10 0,1 0 0,8 1 0,0 6 0,5-6 0,-5 10 0,4-3 0,-4 4 0,4 0 0,-3 0 0,2 0 0,-6 0 0,6 4 0,-6 0 0,2 4 0,1-1 0,-4 1 0,8 0 0,-4 0 0,0 0 0,4 0 0,-4 0 0,1 0 0,-2-4 0,-3 3 0,-1-6 0,1 2 0,-4 0 0,-1 1 0,-3 4 0,0 3 0,0 2 0,0 3 0,0 1 0,-4-1 0,-4 0 0,-5 5 0,-3-1 0,-12 8 0,9-7 0,-14 7 0,10-9 0,-4-1 0,4-5 0,2-5 0,4 1 0,1-5 0,3 0 0,-2-4 0,6 0 0,-2 0 0,3 0 0,1 0 0,3 3 0,1 1 0,3 3 0,0 0 0,0 0 0,7 1 0,2 0 0,12 1 0,-7-1 0,6 0 0,-7 4 0,3 0 0,1 5 0,0 4 0,-1-3 0,2 3 0,-2-5 0,1 1 0,4 0 0,-4-4 0,4-1 0,-4-3 0,-5-1 0,4 0 0,-8-4 0,4 0 0,-5-4 0,1 0 0,-1 0 0,-3 0 0,-1 0 0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30.5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22 149 24575,'0'7'0,"0"8"0,0-1 0,0 7 0,0 0 0,0-3 0,0 3 0,0-4 0,0-1 0,0 0 0,0-3 0,0-2 0,-3-7 0,-4-1 0,2-10 0,-1 2 0,6-15 0,0 6 0,0-7 0,0-1 0,0 0 0,0-5 0,8 0 0,-2-1 0,10 6 0,-2-4 0,2 8 0,1-3 0,0 5 0,-1 3 0,-3 1 0,2 4 0,-2 0 0,-1 3 0,3 2 0,-6 3 0,6 0 0,-6 0 0,2 0 0,-3 0 0,-1 0 0,0 0 0,1 0 0,-1 0 0,-3 0 0,0 0 0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31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24575,'7'11'0,"2"-2"0,8 6 0,-1-2 0,5 4 0,3 6 0,3-4 0,2 9 0,12 4 0,-18-7 0,25 30 0,-35-32 0,19 29 0,-17-17 0,-4 6 0,7 5 0,-16-1 0,12 2 0,-13-6 0,4 3 0,-5-10 0,0 0 0,0-2 0,0 1 0,0-5 0,0 10 0,0-9 0,-5 9 0,-5-4 0,-6 11 0,-4-4 0,1-1 0,3-2 0,3-10 0,0 0 0,7-7 0,-4-8 0,9-2 0,-6-3 0,6-1 0,-2 0 0,0 1 0,-1-1 0,-4 0 0,4 1 0,-2-5 0,2 1 0,-3-4 0,3 0 0,1 0 0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32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24575,'0'-10'0,"0"3"0,0 18 0,0 2 0,0 8 0,0-4 0,0 4 0,0-4 0,0-5 0,0 0 0,0-1 0,0-2 0,0-1 0,0-5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3:00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24575,'0'2'0,"0"25"0,0 1 0,0 25 0,0 21 0,0-25 0,0 38 0,0-30 0,0 1 0,0 5 0,0-23 0,0 5 0,0-17 0,0-1 0,0-8 0,0-10 0,0 1 0,0-6 0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38.5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7656 505 24575,'0'11'0,"0"14"0,0 19 0,0 16 0,0 2 0,0 23 0,0-5-479,0 14 479,0 0-466,0-42 1,0 1 465,-1 0 0,2 1 0,1 2 0,1 1 0,1 0 0,0-1 0,9 42 0,-7-38 0,1 0 0,2-10 0,1-2 0,4 50-143,-8-46 1,1-3 142,2 16 0,-2 18 0,4-14 0,0 2 0,1 5 0,0-7 0,-1-8 0,0 6 0,-1-18 450,-4 9-450,4 4 939,-8 1-939,8 7 0,-9 4 306,9-10-306,-4 6 0,5-4 0,0-4 0,0 7 0,0-7 0,-4-2 0,2-13 0,-8 5 0,7-12 0,-6 6 0,2-7 0,-4 1 0,0-6 0,0 4 0,0-5 0,0 13 0,0-5 0,0 4 0,0-5 0,0 5 0,0 2 0,0 0 0,0-7 0,0-2 0,0-9 0,0-1 0,0-3 0,0-11 0,0 6 0,0-11 0,3 2 0,-2-3 0,-1-4 0,-8-1 0,-4-3 0,-9 4 0,-7-3 0,-6 7 0,-19-7 0,11 4 0,-24-5 0,3 0 0,-15 0 0,-8 0 0,0 0 0,0 0-533,0-6 533,-8-1 0,6 0 0,-6-4 0,0 4 0,6 0 0,14-3 0,20 6 0,0 0 0,-17-2 0,15 0 0,-1 0 0,-28 5 0,-1-10 0,1 9 0,-1-3 0,15 5 0,-12 0-17,19 0 17,-12 0 0,7 0 0,7 0 0,-4 0 0,11-5 0,-27-2 0,16 1 0,-5 0 0,-10 6 0,35 0 0,-6 0 0,-3 0 0,-14 0 0,-14 0 0,-15 0 0,50 0 0,-50 6 0,33 0 44,-30 7-44,7-1 0,-5 1 0,7-1 0,2 0 0,-2-5 0,2-2 0,-2-5 0,0 0-35,21 4 35,-15-3 0,22 8 0,8-5 0,-1 0 0,-11 3 0,-36 4 0,41-5 0,-19 1 0,7-2 0,1-5 0,6 0 0,2 0 0,13 0 488,2 0-488,16 0 53,-2 0-53,17 0 0,-2 0 0,9 0 0,-21 0 0,-11 0 0,-31 0 0,-16 12-476,34-8 1,-2 1 475,0 7 0,1 0 0,-38 2-231,41-4 1,2-1 230,-26 2 0,-20 7 0,16-5 0,1 5 0,9-7 0,-1 5 0,7-3 0,2 3 0,8-10 929,-2 3-929,8-8 483,-6 9-483,11-9 0,-4 4 0,11-1 0,-4-3 0,10 7 0,-5-3 0,6 0 0,0 3 0,0-3 0,-1 0 0,1 3 0,0-7 0,0 7 0,-5-7 0,3 3 0,-3-4 0,5 0 0,0 0 0,-1 0 0,1 0 0,0 0 0,0 0 0,0 4 0,0-3 0,0 7 0,-1-7 0,-4 3 0,3-4 0,-3 0 0,-1 0 0,5 0 0,-5 0 0,6 0 0,0 0 0,-1 0 0,6 0 0,-4 0 0,8 0 0,-8 0 0,9 0 0,-5 0 0,6 0 0,-1-4 0,1 3 0,-1-3 0,5 4 0,0 0 0,8-3 0,-3 2 0,6-5 0,-2 2 0,3-7 0,-4-6 0,3-6 0,-3-16 0,-1-9 0,3-7 0,-9-28 0,10 24 0,-5-32-837,0 3 837,4-11 0,-3 47 0,-1-1 0,5 1 0,0 1 0,-4-45 0,5 40 0,0-2 0,0-4 0,0-1-732,0-5 1,0-1 731,0-9 0,0-2-1004,0-4 0,0-3 1004,0-4 0,0-2 0,0-5 0,0 0 0,0 4 0,0 4 0,2 21 0,1 2-386,-3-4 1,1 3 385,10-23 120,-10 38 0,0 1-120,4-35 1219,-5 18-1219,0 9 2094,0 13-2094,0-5 948,0-2-948,5-1 529,-4-12-529,8 18 49,-3-16-49,5 9 0,0-6 0,0 2 0,-5 7 0,-1 5 0,-1 3 0,-3 11 0,3-4 0,-4 9 0,0-3 0,0-1 0,0 5 0,5-17 0,-4 10 0,8-5 0,-4 1 0,1 16 0,2-4 0,-4 10 0,1 5 0,-2 0 0,1 8 0,-3-3 0,5 6 0,-2-2 0,2 3 0,1 0 0,1-3 0,-1 2 0,0-2 0,0 3 0,0 0 0,0 0 0,5 0 0,0 0 0,5 0 0,-5 0 0,4 0 0,-8 0 0,3 0 0,-3 0 0,-1-3 0,1 2 0,-1-2 0,0-1 0,0 4 0,0-7 0,0 6 0,0-2 0,-3 0 0,-1-1 0,-3-3 0,0 0 0,0-1 0,0-3 0,0-2 0,0 1 0,0-4 0,0 4 0,0-5 0,0 5 0,0 0 0,0 5 0,0-1 0,0 1 0,3 3 0,1 1 0,8 3 0,-4 0 0,8 0 0,1 0 0,0 0 0,9 0 0,-3 0 0,9 0 0,8 0 0,14 0 0,8 0 0,14 0 0,-19 0 0,24 0 0,-31 0 0,25 0 0,-20 0 0,5 0 0,-7 4 0,7-2 0,2 2 0,7-4 0,-1 0 0,9 0 0,1-11 0,-13 4 0,8-15 0,-17 5 0,5-5 0,-7 0 0,-14 6 0,-8 3 0,-9 4 0,-2 0 0,-5 5 0,5-4 0,-3 7 0,8-7 0,-4 3 0,5 0 0,0-3 0,0 7 0,6-8 0,1 8 0,0-3 0,4-1 0,2 4 0,0-3 0,6 4 0,-7 0 0,1 0 0,-1 0 0,-5 0 0,4 0 0,-4 0 0,5 0 0,0 0 0,0 0 0,1 0 0,5 0 0,-4-5 0,10 4 0,-4-3 0,0 0 0,4 3 0,-4-4 0,0 1 0,4 3 0,-16-8 0,4 8 0,-12-3 0,-5 1 0,-4-2 0,-7 1 0,-4 0 0,14 4 0,4 0 0,14 0 0,7 0 0,1 0 0,21-11 0,10-3 0,18-11-542,-45 14 0,2 2 542,3-1 0,1 0 0,-3 3 0,-1 1-325,4-1 1,-1 1 324,-3 2 0,-1 0 0,1 1 0,-2 1-109,31 2 109,8 0 0,8 0 0,-26 0 0,-17 0 0,-2 0 0,5-5 0,18 3 0,-8-3 0,0 5 1041,0 0-1041,-6 0 682,-2 0-682,-7 0 119,0 0-119,1 0 0,-8 0 0,0 0 0,-12 0 0,4 0 0,-10 0 0,4 0 0,-5 0 0,0 0 0,1 0 0,-1 0 0,5 0 0,-3 0 0,9 0 0,-5 0 0,7 0 0,-1 0 0,0 0 0,1 0 0,5 0 0,-4 0 0,11 0 0,-12 0 0,6 0 0,-1 0 0,-4 0 0,-2 0 0,-1 0 0,-4 0 0,0 0 0,4 0 0,-10 0 0,10 0 0,-4 0 0,5 0 0,1 0 0,-1 0 0,0 0 0,7 0 0,-5 5 0,4-4 0,-5 7 0,-1-7 0,0 4 0,-5-1 0,4-3 0,-10 3 0,5-4 0,-6 4 0,-5-3 0,-1 6 0,-4-6 0,-5 6 0,4-6 0,-8 2 0,4 1 0,-5-3 0,1 5 0,-1-5 0,0 6 0,0-6 0,0 2 0,0 0 0,0-2 0,0 2 0,0-3 0,0 0 0,0 0 0,0 0 0,0 3 0,0-2 0,0 2 0,-3 0 0,2-2 0,-1 2 0,-1 1 0,2-4 0,-5 7 0,6-6 0,-3 5 0,3-2 0,-3 4 0,3-1 0,-7 0 0,4 0 0,-4 0 0,0 0 0,0 1 0,0-1 0,0 0 0,0 5 0,0 5 0,0 1 0,0 13 0,0-2 0,0 10 0,0 1 0,0-1 0,0 0 0,0-5 0,0 4 0,0-4 0,0 5 0,0 1 0,0-6 0,0 4 0,0-10 0,0 0 0,0-2 0,0-13 0,0 3 0,0-8 0,3-1 0,-2 1 0,2-7 0,-3-16 0,0 7 0,0-9 0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40.1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90 823 24575,'4'-2'0,"-1"-9"0,-7-10 0,-5-6 0,-2-5 0,-3-8 0,9-1 0,-4-5 0,3 1 0,0-2 0,-3 0 0,8-5 0,-8 11 0,8 1 0,-3 7 0,0 11 0,3 1 0,-3 4 0,4 0 0,0 5 0,0 0 0,0 1 0,0 2 0,0-2 0,0 3 0,0 1 0,0 0 0,0 0 0,0 0 0,0-4 0,0-2 0,0-3 0,0-1 0,0 0 0,0 1 0,0 3 0,0 2 0,0 3 0,0 4 0,0 1 0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40.8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140 0 24575,'-7'15'0,"1"0"0,-10 1 0,7 1 0,-3-1 0,4 1 0,0-1 0,3-3 0,-3 7 0,0-10 0,-1 6 0,0 0 0,3-6 0,-3 10 0,1-12 0,0 4 0,5-5 0,3-3 0,0-1 0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41.7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24575,'15'0'0,"4"0"0,-5 0 0,11 8 0,-11 1 0,11 5 0,-2 3 0,-1-8 0,-4 7 0,-3-6 0,-6-2 0,2-1 0,-3-3 0,-1 3 0,1 1 0,-1-4 0,1-1 0,-1-3 0,0 0 0,0 0 0,0 0 0,0 0 0,0 0 0,0 0 0,0 0 0,-3 0 0,-1 0 0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01.2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 36 24575,'-12'4'0,"10"-1"0,16-3 0,3 0 0,19 0 0,2 0 0,17 0 0,10 0 0,7 0 0,-15 0 0,12 0 0,-6 0 0,8 0 0,5 0 0,-14 0 0,-2 0 0,-7 0 0,-6 0 0,-1 0 0,-12 0 0,4 0 0,-10 0 0,5 0 0,-6 0 0,0 0 0,-5 0 0,4 0 0,-8 0 0,3 0 0,-5 0 0,1 0 0,-1 0 0,1 0 0,-1 0 0,0 0 0,1 0 0,-1 0 0,1 0 0,4 0 0,-3 0 0,3 0 0,-5 0 0,1 0 0,-1 0 0,0 0 0,1 0 0,-1 0 0,1 0 0,-1 0 0,1 0 0,-1 0 0,1-3 0,-1 2 0,0-3 0,5 4 0,-3 0 0,3 0 0,-5 0 0,1 0 0,-1-4 0,-3 3 0,2-2 0,-2 3 0,-1 0 0,3-4 0,-6 3 0,6-2 0,-6 3 0,6 0 0,-7 0 0,8 0 0,-8 0 0,4 0 0,-1 0 0,-2 0 0,6 0 0,-7 0 0,8 0 0,-4 0 0,5 0 0,-5 0 0,3 0 0,-2 0 0,-1 0 0,4 0 0,-4 0 0,5 0 0,-5 0 0,3 0 0,-6 0 0,2 0 0,-3 0 0,3 0 0,-3 0 0,8 0 0,-8 0 0,8 3 0,-8-2 0,8 6 0,-8-6 0,7 7 0,-6-8 0,6 8 0,-7-8 0,8 8 0,-4-7 0,1 2 0,2-3 0,-3 4 0,1-3 0,2 3 0,-6-4 0,2 0 0,-3 0 0,-1 0 0,1 0 0,-1 0 0,0 0 0,1 0 0,-4-13 0,-1-7 0,-3 3 0,0 0 0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02.4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18 148 24575,'0'11'0,"0"-3"0,0 8 0,0-4 0,0 5 0,0-1 0,0-4 0,0 0 0,0-1 0,0-2 0,3-1 0,1-2 0,0-1 0,7-1 0,-2-1 0,8-3 0,-1 0 0,0 0 0,5 0 0,-3 0 0,3 0 0,-5 0 0,1 0 0,-5-3 0,4-2 0,-8-7 0,8 0 0,-7-5 0,3 0 0,-4-4 0,1 4 0,-1-5 0,0 6 0,1-1 0,-1 1 0,-4-1 0,0 5 0,-4-4 0,0 4 0,0-1 0,-4-2 0,-4 6 0,-5-3 0,-3 4 0,-1 3 0,-4 1 0,3 4 0,-3 0 0,4 0 0,-4 0 0,3 0 0,-3 0 0,-1 13 0,8-2 0,-8 11 0,9-5 0,1-1 0,0 0 0,4-3 0,3 2 0,-2-6 0,6 2 0,-2-4 0,3 1 0,-3-1 0,2-3 0,-2 0 0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2:47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24575,'18'0'0,"0"0"0,4 0 0,-5 0 0,9 0 0,-13 0 0,7 0 0,-8 0 0,4 0 0,0 0 0,5 0 0,-4 0 0,4 0 0,-5 0 0,9 0 0,-6 0 0,11 0 0,-13 0 0,9 0 0,-5 0 0,6 0 0,4 0 0,-3 0 0,-2 0 0,4-4 0,-7-1 0,8-4 0,-5 4 0,1 1 0,-1 4 0,-4 0 0,-1 0 0,-5 0 0,4 0 0,-3 0 0,3 0 0,-8 0 0,3 0 0,-7 0 0,4 0 0,-5 0 0,0 0 0,1 0 0,-1 0 0,1 0 0,-1 0 0,0 0 0,0 0 0,1 0 0,-1 0 0,-3 0 0,-1 0 0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2:49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9 24575,'-4'5'0,"1"4"0,3 6 0,0 1 0,0 0 0,0-3 0,0 6 0,0-9 0,0 6 0,0-5 0,0-3 0,0 7 0,3-7 0,-2 3 0,6-7 0,1-1 0,0-3 0,7 0 0,-6 0 0,2 0 0,-4 0 0,1 0 0,-1-3 0,0 2 0,1-5 0,-1-2 0,1-1 0,-4-2 0,-1 0 0,-3-1 0,0-4 0,0-1 0,0 1 0,0 0 0,0 0 0,-3 4 0,-1 0 0,-4 5 0,1-1 0,-1 4 0,1 1 0,-4 3 0,2 0 0,-2 0 0,3 0 0,1 0 0,0 0 0,-1 0 0,4 3 0,1 1 0,3 3 0,0 1 0,0 3 0,0 1 0,3 0 0,2 3 0,6-6 0,2 2 0,-1-3 0,-1-1 0,-4 1 0,1-4 0,-1-1 0,0-3 0,0 0 0,-3 0 0,-1 0 0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2:50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60 24575,'2'0'0,"3"0"0,20 0 0,-2 0 0,9 0 0,0 0 0,0 0 0,1-8 0,4 6 0,-9-5 0,3-1 0,1 7 0,-5-7 0,5 8 0,-6 0 0,0-4 0,1 3 0,0-3 0,-1 0 0,-4 3 0,4-3 0,-9 1 0,4 2 0,-5-3 0,-4 4 0,0 0 0,-5 0 0,0 0 0,0 0 0,1 0 0,-4 0 0,-1 0 0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2:51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58 24575,'-3'-1'0,"0"6"0,3 11 0,0 1 0,0 4 0,0 0 0,0-4 0,0-1 0,0 4 0,0-10 0,0 6 0,0-9 0,0 1 0,3-4 0,4-1 0,1-3 0,3 0 0,-3 0 0,-1 0 0,0 0 0,1 0 0,-4-3 0,2-2 0,-5-6 0,6-1 0,-6 0 0,2-3 0,-3 2 0,0 1 0,0-3 0,0 3 0,0-5 0,0 1 0,-3 0 0,-5 0 0,-1-1 0,-3 5 0,8 1 0,-3 3 0,3 1 0,-3 3 0,0 0 0,-1 4 0,4 8 0,-3 1 0,7 7 0,-8 0 0,7-4 0,-2 3 0,3-7 0,0 3 0,0 0 0,0-2 0,0 2 0,0-4 0,0 0 0,0 1 0,0-1 0,3-3 0,1 3 0,3-7 0,1 4 0,-1-4 0,0 0 0,0 0 0,1 0 0,-1 0 0,0 0 0,1 0 0,-1 0 0,0 0 0,0 0 0,0 0 0,-3-7 0,-1 2 0,-3-10 0,0 7 0,0-7 0,0 7 0,0-8 0,-7 8 0,2-4 0,-10 8 0,7 1 0,-7 3 0,6 0 0,-6 0 0,7 0 0,-3 0 0,3 0 0,4 0 0,1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3:00.8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5 24575,'-7'5'0,"20"-1"0,32-4 0,22 0 0,23 0 0,-14 0 0,21 0 0,-37 0 0,26-6 0,-20 4 0,15-4 0,-14 6 0,-12 0 0,-16 0 0,-13 0 0,-5 0 0,-8 0 0,-8 0 0,-1 0 0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05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24575,'14'0'0,"6"0"0,-6 0 0,11 0 0,-12 0 0,13 0 0,-4 0 0,1 0 0,-2 0 0,-12 0 0,-2 0 0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06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24575,'0'23'0,"0"8"0,0 4 0,5 19 0,-4-11 0,9 13 0,-9-14 0,13 5 0,-12 4 0,6-15 0,-4-2 0,-3-3 0,6-12 0,-6 8 0,7-11 0,-8 1 0,4-5 0,-1 0 0,2-5 0,-1 0 0,-1 1 0,-3-7 0,0 1 0,0-5 0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06.9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24575,'18'0'0,"5"0"0,5 0 0,0 0 0,5 0 0,-6 0 0,0 0 0,-5 0 0,-1 0 0,-8 0 0,2 0 0,-6 0 0,-1 0 0,-5 0 0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07.6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24575,'0'21'0,"5"4"0,5 21 0,7 8 0,5 1 0,0 5 0,-6-7 0,4-6 0,-4 5 0,-1-17 0,0 9 0,-10-20 0,3-1 0,-4-8 0,0-6 0,0-1 0,-4-5 0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11.5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24575,'0'16'0,"0"7"0,0 20 0,0 20 0,0 11 0,0 20-844,0-42 0,0 2 844,0 7 0,0 3 0,0 9 0,0 2-752,0-2 0,0 3 752,0 19 0,0 0 0,0-12 0,0 0-717,0-16 0,0 2 1,0-1 716,0 25 0,0-2 0,0 7 0,0 0 0,0-1 0,0-1 0,0-10 0,0-1 0,0 4 0,0-2 0,0-16 0,0-4-347,0-10 0,0-1 347,0 3 0,0-2 839,0 25-839,0 9 0,0-10 1691,0-27-1691,0-6 2411,0-9-2411,0-17 931,0-5-931,0-6 164,0-3-164,0-1 0,0-3 0,0 0 0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14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103 206 24575,'7'0'0,"14"0"0,-1 0 0,12-4 0,14 3 0,-3 1 0,24 1 0,2 4 0,18-5-792,9 0 792,-44 0 0,0 0 0,0 0 0,1 0 0,3 0 0,2 0 0,-1 0 0,1 0 0,0 0 0,0 0 0,-1-2 0,0-2 0,0-2 0,-1-2 0,-1 2 0,-3-2 0,33-11 0,-22 12 0,0 1 0,12-6 0,-15 3 0,3-1 0,31-4 0,-6-4 0,6 5 0,0 1 0,-7-1 0,-36 6 0,1 1 0,44-1 0,-21 2 0,14 5-137,-24 0 137,13 0 0,-10 0 0,-7 0 0,-8 0 0,-6 0 786,-2 0-786,-6 0 143,0 0-143,6 4 0,-4-2 0,5 7 0,-7-8 0,0 3 0,1-4 0,-1 4 0,-5-3 0,-2 4 0,-5-5 0,-4 0 0,-2 0 0,-5 0 0,-3 0 0,-2 0 0,-3 0 0,-4-3 0,11 2 0,5-2 0,14 3 0,6 4 0,12 2 0,-3 5 0,11 0 0,-13-6 0,-2 0 0,-5-5 0,-6 0 0,-7 0 0,-1 0 0,-12 0 0,6 0 0,-11 0 0,2 0 0,-4 0 0,-2-6 0,-2-3 0,-3-16 0,0-5 0,0 21 0,0 18 0,0 32 0,0 35 0,0 15-913,0-30 1,0 3 912,0 9 0,0 2 0,0 4 0,0 1 0,0 5 0,0 1 0,0-1 0,0 0 0,0 0 0,0 0 0,0 0 0,0 0-1039,0 1 1,0-1 1038,0-5 0,0-1 0,0 5 0,0-1 0,0-3 0,0 0 0,0-1 0,0 0-480,0-3 0,0-4 480,0-20 0,0-2-163,0 5 0,0-2 163,0 29 0,0 6 0,0 5 0,0-30 1496,0 5-1496,0-15 2104,0-6-2104,0-7 1161,0-8-1161,0-5 427,0 0-427,0-5 0,4 0 0,-4-10 0,4-1 0,-4-3 0,0-1 0,3 1 0,-2-1 0,3 0 0,-4 1 0,3-1 0,-2 4 0,5-2 0,-5 6 0,2-6 0,1 2 0,-3 1 0,6 0 0,-3 1 0,4-2 0,-4-4 0,-1 1 0,0-1 0,-2 1 0,2-1 0,-9 0 0,-7-3 0,-9-1 0,-16-3 0,-11 5 0,-6-4 0,-12 4 0,-2-5 0,-10 0 0,-13 0-959,-4 0 959,45 0 0,-1 0 0,-3 0 0,-2 0 0,0 3 0,-1 0 0,-4-2 0,1 0 0,-2 2 0,1 0 0,-1-3 0,1 0 0,4 0 0,1 0 0,-5-3 0,1 0 0,7 0 0,1-2 0,-3-4 0,-1-1 0,4 0 0,2 0-127,-30-5 127,-10-2 0,19 16 0,-6-5 0,-5 6 0,12 0 0,-4 0 0,13 0 0,2 0 0,6 0 0,-6 0 952,6 0-952,-5 0 134,9 0-134,-2 0 0,7 0 0,-3 0 0,8 0 0,-3 0 0,5 0 0,0 0 0,0 0 0,-5 0 0,3 0 0,-3 0 0,0 0 0,3 0 0,-3 0 0,1 0 0,1 0 0,-1 0 0,4 0 0,-1 0 0,7 4 0,-4 1 0,2 0 0,2 3 0,0-3 0,6 4 0,-7 0 0,6-4 0,-10 3 0,10-3 0,-4 0 0,5-1 0,-1 0 0,2-3 0,3 3 0,-3-1 0,8-2 0,-7 3 0,6-4 0,-6 0 0,7 0 0,-7 0 0,2 0 0,-4 0 0,4 0 0,2 0 0,8 0 0,4 0 0,5 0 0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15.7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24575,'6'4'0,"19"-1"0,-1-3 0,34 0 0,-8 0 0,18 0 0,8 0 0,2 0-553,16 0 553,2 0-482,-40 0 0,2 0 482,-1 0 0,1 0 0,4 0 0,1 0 0,4 0 0,-1 0 0,-6 0 0,-2 0 0,4 0 0,0 0 0,-9 0 0,-2 0 0,24 0 0,14 0 0,-31 0 0,26 0 0,2 0 0,-12 0 0,9 0 0,-29 0 0,13 0 526,-5 0-526,0 0 991,-8 0-991,-2 0 0,-17 0 0,4 0 0,-17 0 0,-1 0 0,-8 0 0,-2 0 0,-4 0 0,-2 0 0,-2 0 0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16.7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24575,'16'0'0,"2"0"0,14 0 0,2 4 0,12 2 0,-6 4 0,0 4 0,-2-4 0,-14 3 0,13-8 0,-22 6 0,7-9 0,-14 6 0,-1-5 0,1-2 0,-4 5 0,-1-2 0,-3 3 0,-4 5 0,-1 5 0,-7 0 0,-8 16 0,-4-8 0,-1 10 0,-5 0 0,11-7 0,-10 2 0,15-9 0,-7-4 0,12-4 0,-2-2 0,3-3 0,1-1 0,3 1 0,-3-4 0,6-1 0,-2-3 0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18.2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63 24575,'19'0'0,"-7"0"0,13 0 0,-6 0 0,3 0 0,4 0 0,-9 0 0,9 0 0,-12 0 0,2 7 0,-11-2 0,6 16 0,-9-3 0,6 9 0,-8 5 0,0-3 0,0 9 0,0-10 0,0 10 0,0-10 0,0 10 0,-3-18 0,2 6 0,-6-14 0,3 1 0,-4-2 0,0-3 0,1-4 0,3-4 0,1-13 0,3-17 0,4-11 0,12-13 0,7-6 0,3 17 0,1-15 0,-8 23 0,1-5 0,-6 7 0,-1 15 0,-5-3 0,0 16 0,-4-6 0,3 11 0,-9-4 0,1 12 0,-12 5 0,0 10 0,-1 4 0,0 0 0,5 5 0,0-3 0,3 3 0,2-9 0,4-2 0,0-5 0,0-3 0,0-2 0,4-3 0,8-4 0,2-1 0,12-3 0,-8 0 0,3 4 0,-5-3 0,1 2 0,-5-3 0,0 0 0,-5 4 0,0-4 0,5 4 0,-7-4 0,2 0 0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18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24575,'0'21'0,"0"-6"0,0 34 0,0-22 0,0 31 0,0-23 0,0 11 0,0-13 0,0 0 0,0-11 0,0-5 0,0-5 0,0-5 0,0-3 0,0-1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3:02.0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265 151 24575,'-4'15'0,"-1"-4"0,-3 4 0,-6-6 0,4-4 0,0 4 0,2-4 0,-1 0 0,3-5 0,3-15 0,14-7 0,11-12 0,7 0 0,5 5 0,0 2 0,-2 5 0,-5 6 0,-2 0 0,-6 11 0,-4 1 0,-1 4 0,-5 0 0,-1 0 0,1 0 0,1 14 0,-5 4 0,0 20 0,-5-4 0,0 19 0,0-11 0,0 19 0,0-12 0,-11 12 0,-3-5 0,-11 0 0,0 5 0,1-12 0,-6 6 0,5-14 0,-11 7 0,14-19 0,-12 5 0,13-14 0,-4 0 0,0-4 0,4-2 0,-9-8 0,9-2 0,-5-4 0,7 0 0,4 0 0,-5-14 0,9-4 0,0-21 0,6 5 0,5-5 0,0 7 0,0 0 0,0 5 0,0 7 0,0 1 0,0 9 0,4 0 0,1 6 0,4 4 0,5 0 0,1 0 0,10 0 0,-4 0 0,9 0 0,-3 0 0,12 11 0,-5 1 0,12 18 0,-11-7 0,13 13 0,-13-7 0,7 7 0,-8-7 0,-1-2 0,-1-5 0,-5-2 0,-2-4 0,-5-2 0,-1-8 0,1-2 0,-1-4 0,1 0 0,-1-9 0,2-7 0,5-12 0,-2-11 0,4 4 0,-6-4 0,-5 6 0,-2 7 0,-5 5 0,-1 7 0,-4 1 0,-1 3 0,-4-4 0,0 5 0,0 4 0,0 1 0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19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 24575,'16'0'0,"2"0"0,9 0 0,0 0 0,0 0 0,0 0 0,0-8 0,0 6 0,-9-6 0,7 8 0,-16 0 0,4 0 0,-10 0 0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19.6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24575,'12'0'0,"1"0"0,17 0 0,1 0 0,-3 0 0,3 0 0,-9 0 0,-5 0 0,-1-4 0,-11 3 0,2-3 0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20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1 186 24575,'15'-3'0,"-4"-2"0,9-3 0,-7 0 0,13 3 0,-9 2 0,4 3 0,-8 0 0,-2 0 0,-4 0 0,-2-4 0,2 11 0,-7-1 0,4 15 0,-4 1 0,0 5 0,0 0 0,0-4 0,-4 3 0,3-9 0,-7 5 0,0-6 0,-5-3 0,1-2 0,0-3 0,5-1 0,2 1 0,-1-4 0,5-7 0,-3-16 0,13-4 0,8-28 0,9 13 0,2-22 0,3 12 0,-10 1 0,4 7 0,-10 7 0,-3 10 0,-4 6 0,0 6 0,-7 9 0,-5 7 0,-5 12 0,-4 5 0,0 5 0,3 0 0,-3-4 0,8 3 0,-2-9 0,6 9 0,-3-8 0,4 8 0,0-9 0,0 5 0,0-6 0,4 0 0,0-3 0,8-1 0,0-4 0,5 0 0,-1-4 0,5 0 0,-11-4 0,2 0 0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21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24575,'11'0'0,"-3"0"0,2 0 0,2 0 0,-4 0 0,3 0 0,0 0 0,-2 0 0,2 0 0,-4 0 0,1 0 0,-1 0 0,0 0 0,1 12 0,-4-2 0,0 21 0,-4-1 0,0 7 0,0 2 0,0-1 0,-4 1 0,-6 0 0,-4-7 0,-5 1 0,2-7 0,3-4 0,-2-1 0,7-8 0,-7-2 0,8-3 0,-3-4 0,3-1 0,5-9 0,-1-7 0,4-9 0,0-4 0,0-1 0,0 1 0,0 0 0,0-1 0,0 6 0,0 4 0,0 5 0,0 5 0,4 3 0,0 0 0,3 4 0,0 0 0,0 0 0,1 0 0,-1 0 0,5 0 0,0 4 0,4 0 0,0 8 0,1 1 0,-5 3 0,3 0 0,-6-4 0,2 0 0,-3-5 0,-1 0 0,-3-3 0,-1 0 0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22.4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24575,'20'0'0,"-4"0"0,10 0 0,-5 0 0,6 0 0,-6 0 0,0 0 0,-5 0 0,-4 0 0,-4 0 0,-4 0 0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22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24575,'11'0'0,"11"0"0,7 0 0,9 0 0,1 0 0,-2 0 0,-3 0 0,-7 0 0,-10 0 0,-2 0 0,-10 0 0,3 0 0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24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24575,'26'0'0,"14"0"0,-9 0 0,14 0 0,-6 0 0,-1 0 0,-5 0 0,-2 0 0,-4 0 0,-5 0 0,-1 0 0,-10 0 0,1 0 0,-5 0 0,0 0 0,-3 0 0,0 0 0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25.3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24575,'0'11'0,"0"6"0,0 4 0,0 18 0,0-10 0,0 15 0,0-11 0,0 6 0,0-6 0,0 0 0,0-2 0,0-7 0,0 7 0,0-9 0,0 1 0,0-2 0,3-9 0,-2 0 0,2-5 0,-3 0 0,3-3 0,-2 3 0,2-7 0,-3 3 0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35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93 24575,'0'-7'0,"0"-4"0,0 3 0,0-3 0,0 3 0,0 1 0,7 0 0,1-1 0,8 3 0,5-2 0,-4 2 0,4 0 0,-1 2 0,-7 3 0,6 0 0,-7 0 0,8 0 0,-7 0 0,6 0 0,-7 0 0,4 3 0,-4 5 0,3 1 0,-2 3 0,-1-5 0,3 1 0,-7-4 0,7 0 0,-3-4 0,5 0 0,-2 0 0,-3 0 0,3-3 0,-3-6 0,0-3 0,-3 3 0,-6 2 0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36.5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90 24575,'3'-10'0,"-2"-4"0,10 5 0,-3-3 0,4 8 0,-5-2 0,0 5 0,-3-2 0,3 3 0,0 0 0,5 0 0,0 0 0,0 0 0,2 0 0,-5 0 0,2 0 0,-4 0 0,0 0 0,4 0 0,-2 0 0,2 0 0,-4 0 0,0 0 0,1 0 0,-1 0 0,0 0 0,1 0 0,-1 0 0,0 0 0,0 0 0,1 0 0,-1 0 0,0 0 0,1 0 0,-1 0 0,0 0 0,-3-7 0,3 5 0,-7-7 0,7 4 0,-6 1 0,2 1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3:03.8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906 534 24575,'5'-4'0,"-2"-11"0,-3-21 0,0 1 0,0-25 0,0 2 0,0-8 0,0 2 0,0 3 0,0 19 0,0-4 0,0 24 0,0 3 0,-3 14 0,-13 5 0,-8 24 0,-17 9 0,-14 27 0,-8 10-681,28-31 0,-2 1 681,-3 2 0,1-3 0,-25 23-256,23-26 1,-1-3 255,-21 17 0,-11 5 0,8-10 0,10-14 0,8-2 0,15-11 0,8-3 0,5-6 1326,5 1-1326,5-1 547,6 0-547,4 0 0,0-1 0,0 1 0,0 5 0,0-4 0,15 9 0,9-2 0,16 0 0,7 5 0,0-4 0,0 6 0,0-1 0,-1 0 0,-5 0 0,-1 5 0,-8-5 0,3 11 0,-8-12 0,-1 4 0,-7-6 0,-3-1 0,-3-4 0,-3-1 0,-1-6 0,0 6 0,-4 1 0,-1 4 0,-4 1 0,0-1 0,0 7 0,0 7 0,-10 1 0,3 11 0,-21 2 0,8 2 0,-16 12 0,11-12 0,-22 32 0,19-27 0,-19 22 0,15-22 0,1-3 0,1-4 0,8-8 0,6-13 0,1 0 0,9-12 0,2 5 0,4-9 0,0 3 0,0-4 0,0 0 0,0-1 0,3 1 0,13-4 0,0-2 0,14-3 0,-3 0 0,5 0 0,7 0 0,-5 0 0,10 0 0,4 0 0,0 0 0,14-11 0,-14 3 0,14-10 0,-6 5 0,0 1 0,-3 0 0,-6 0 0,-7 6 0,-1-4 0,-13 8 0,-1-7 0,-5 8 0,-5-3 0,-2 0 0,-4 3 0,0-3 0,-4 0 0,-1-1 0,-4-3 0,0-18 0,0 2 0,0-21 0,-11 5 0,3-15 0,-9-1 0,4 0 0,1 2 0,1 14 0,-1 1 0,2 17 0,5-2 0,1 13 0,0 2 0,3 1 0,-3 7 0,4-2 0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51.3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21 24575,'-12'0'0,"38"0"0,8 0 0,17 0 0,6 0 0,18 0 0,13 0 0,6 0-1020,-34 0 1,2 0 1019,20 0 0,12 0 0,-8 0 0,-9 0 0,1 0 0,-5 0 0,10 0 0,1 0 0,-12 0-967,4 0 0,-2 0 967,13 0 0,10 0 0,-9 0 0,-6 0 0,-3 0-451,-11 0 0,3 0 1,-5 0 450,-2 0 0,-1 0-328,32 0 0,-7 0 328,-18 0 0,2 0 0,0 0 1187,-3 0-1187,15 0 2303,-19 5-2303,-8 0 1605,-11 1-1605,-3 3 886,-6-8-886,-3 3 0,-4-4 0,-4 0 0,0 0 0,0 0 0,0 0 0,0 0 0,1 0 0,-6 4 0,4-3 0,-8 2 0,0-3 0,2 0 0,-6 0 0,12 0 0,-3 0 0,4 0 0,-4 0 0,2 0 0,-2 0 0,4 0 0,0-3 0,1 2 0,-1-7 0,0 7 0,1-7 0,-6 7 0,0-3 0,0 0 0,-4 3 0,4-3 0,-1 0 0,2 3 0,0-3 0,3 4 0,-8 0 0,8 0 0,-4 0 0,1 0 0,-2 0 0,-4 0 0,5 0 0,-7 0 0,2 0 0,-9 0 0,0 0 0,0-3 0,-2-8 0,-2 29 0,-3 33 0,0-2 0,0 5 0,0 40 0,-1-36 0,2 2 0,2-6 0,0 0-261,-3 1 1,1 1 260,5 9 0,0-1 0,-5 32 0,2-45 0,0-2 0,2 24 0,-5-15 0,1-1 0,8 6 0,-5-10 0,-1 0 0,3 18 0,3 3 0,-3-6 0,0-11 0,-1-10 0,-1-2 0,-3-11 521,3 4-521,0-10 0,-3 4 0,3 0 0,-4-5 0,0 11 0,0-10 0,0 4 0,0-2 0,0-2 0,0 8 0,0-13 0,4 8 0,-3-14 0,3 3 0,-4-4 0,0-4 0,0 3 0,3-3 0,-2 1 0,2 2 0,-3-3 0,0 4 0,0 5 0,4-4 0,-3 14 0,2-9 0,1 16 0,2-5 0,3 0 0,0 4 0,1-4 0,-5-1 0,3-1 0,-4-9 0,1-5 0,-1-6 0,-4 2 0,0 10 0,0 8 0,0 11 0,0 4 0,0 5 0,0 19 0,0-13 0,5 36 0,6-26 0,2 18 0,2-21 0,-5-13 0,0-11 0,-1-14 0,-1-5 0,-3-9 0,-2 0 0,-3-5 0,0 0 0,0 0 0,0 0 0,0 0 0,0 1 0,0-1 0,0 0 0,-3 0 0,-8 1 0,-2-1 0,-11 1 0,-3 1 0,0 0 0,-21 5 0,12-3 0,-19 8 0,1-7 0,-9 8 0,-14-8 0,-3 5 0,-8-11 0,-5 0 0,40-6 0,-1 0 0,1 0 0,0 0 0,-45 0 0,47 0 0,1 0 0,-38 0 0,27 0 0,0 0 0,-19 0 0,22-2 0,0-2 0,-18-8 0,0 3 0,-14-12 0,39 18 0,-41-18 0,45 18 0,-34-13 0,38 10 0,-14-4 0,6 0 0,3 0 0,-3 4 0,8-2 0,-7 2 0,12-3 0,-5-1 0,6 5 0,-1 1 0,1 0 0,-6 3 0,-7-4 0,3 5 0,-1 0 0,5 0 0,-1 0 0,0 0 0,-4 0 0,9 0 0,-4 0 0,6 0 0,0 0 0,5 0 0,-4 0 0,9 0 0,-9 0 0,8 0 0,-2 0 0,3 0 0,2 0 0,-2 0 0,2 4 0,-7-3 0,6 3 0,-11 0 0,5-3 0,-6 3 0,1-4 0,-1 0 0,1 0 0,-2 5 0,8-4 0,-6 3 0,10 0 0,-5-3 0,7 6 0,3-6 0,-3 3 0,8-4 0,-3 0 0,8 0 0,-3 0 0,7 0 0,-7 0 0,6 0 0,-2 0 0,4 0 0,-1 0 0,1 0 0,0 0 0,0 0 0,0 0 0,3-3 0,-3-5 0,6-1 0,-6-6 0,6 3 0,-6-8 0,6-2 0,-3 5 0,4-12 0,0 5 0,0-8 0,0-10 0,0 9 0,0-11 0,0 8 0,0 3 0,0 7 0,0 6 0,0 8 0,0 1 0,0 3 0,0 1 0,0-1 0,0 4 0,0 1 0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28.1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30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 24575,'-9'1'0,"2"14"0,7 19 0,0 16 0,0 11 0,6 20 0,0 0 0,4-27 0,-1 2-1182,-1 44 1182,4-41 0,0 2 0,-7-3 0,-1-1 0,6 2 0,-1-2-132,-2 39 132,-1-45 0,0-1 0,1 38 0,6 8 0,-7-44 0,0-2 0,5 24 0,-4 9 0,2-21 0,-7 7 0,3-7 874,-5-2-874,0-10 440,4 2-440,-2-7 0,2-6 0,-4-6 0,0-11 0,0 3 0,0-8 0,0 8 0,0-7 0,0 8 0,0-9 0,0 9 0,0-9 0,0 9 0,0-9 0,0 9 0,0-4 0,0 9 0,0 3 0,0 4 0,0-5 0,0 5 0,0-4 0,0-1 0,0 4 0,0-9 0,0 5 0,0-11 0,0 3 0,0-2 0,0 2 0,0 2 0,0-1 0,0 1 0,0-1 0,0 1 0,4-2 0,-3 1 0,3-4 0,-4-2 0,0-8 0,0 3 0,0-6 0,0 2 0,0-4 0,0 1 0,0-4 0,0-1 0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30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24575,'-1'4'0,"2"-1"0,15-3 0,-3 0 0,8 0 0,-5 0 0,-4 0 0,0 0 0,-5 0 0,-3 0 0,-1 0 0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31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24575,'0'39'0,"0"26"0,0 4 0,0-18 0,0 1 0,0 22 0,0-24 0,0 0 0,0 24 0,0 4 0,0-9 0,0-7 0,0 6 0,0 0 0,0-10 0,0-10 0,0-1 0,0-17 0,0 9 0,0-12 0,0-5 0,0 3 0,0-3 0,0 0 0,0-1 0,0-5 0,0-4 0,0 0 0,0-5 0,0 1 0,0-1 0,0 0 0,0-3 0,0-1 0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33.0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43 24575,'19'0'0,"4"0"0,-6 0 0,4 0 0,-5 0 0,0 0 0,-3 0 0,6 0 0,-13 7 0,5 2 0,-11 12 0,0 2 0,0 4 0,0 12 0,0-10 0,0 22 0,0-22 0,0 5 0,0-9 0,0-8 0,0 0 0,-7-9 0,5-1 0,-5-16 0,7-8 0,8-10 0,8-26 0,3 21 0,6-22 0,-6 20 0,-1-3 0,-3 3 0,-2 8 0,-5 5 0,0 4 0,0 8 0,0-1 0,-4 5 0,-1 4 0,-10 6 0,-3 12 0,-4 10 0,1 2 0,4 7 0,0-8 0,0 2 0,3-3 0,2-4 0,4-3 0,0-3 0,0-5 0,0-1 0,4-3 0,9 0 0,0-4 0,13 0 0,-4-4 0,6 0 0,-1 0 0,-12 0 0,-3 0 0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33.4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24575,'0'18'0,"0"11"0,0 0 0,0 5 0,0 4 0,0-10 0,0 4 0,0-10 0,0-2 0,0-8 0,0-4 0,0-4 0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38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1 146 24575,'0'-11'0,"0"-1"0,0-8 0,0 3 0,0-8 0,0 12 0,3-6 0,-2 7 0,9 3 0,-2 2 0,3 7 0,4 0 0,-3 0 0,0 0 0,3 0 0,-3 0 0,8 0 0,-3 3 0,3 2 0,1 3 0,-4 0 0,4 0 0,-2 0 0,-1 1 0,2-5 0,-8 0 0,2-4 0,-5 0 0,2 0 0,-4 0 0,0 0 0,0-3 0,0-1 0,0 0 0,0-2 0,-3 5 0,0-3 0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39.5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24575,'61'0'0,"-5"0"0,-23 0 0,-6-4 0,-6 4 0,-13-4 0,0 4 0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40.0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24575,'3'4'0,"9"-1"0,6-3 0,8 0 0,0 0 0,5 0 0,-3 0 0,-2 0 0,-12 0 0,-7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20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0 1 24575,'13'0'0,"7"0"0,1 0 0,17 0 0,-10 0 0,17 0 0,-5 0 0,7 0 0,0 0 0,7 0 0,-12 0 0,10 0 0,-24 0 0,10 0 0,-17 0 0,-1 0 0,-2 0 0,-8 0 0,4 0 0,-5 0 0,-1 0 0,0 0 0,0 0 0,1 0 0,-1 0 0,1 0 0,-1 0 0,-3 0 0,-1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3:05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10 308 24575,'-5'14'0,"1"-12"0,8-9 0,2-17 0,11-15 0,0 3 0,1-9 0,3 6 0,-9 10 0,4-8 0,-11 21 0,5-8 0,-6 14 0,2-8 0,-2 20 0,-4 6 0,0 17 0,0 7 0,0 0 0,-6 7 0,5-5 0,-4 5 0,5-7 0,0 0 0,0-6 0,0-1 0,0-5 0,0-5 0,0-2 0,4-4 0,1-4 0,4-1 0,4-4 0,2 0 0,4-5 0,2-10 0,-2-2 0,-2-20 0,2 14 0,-2-14 0,-1 10 0,4-5 0,-8 0 0,3-1 0,-5 7 0,0 0 0,-4 7 0,2 4 0,-7 1 0,3 13 0,-4 12 0,0 17 0,0 6 0,0 18 0,0-2 0,0 13 0,0 18 0,0-21 0,0 19 0,0-24 0,6 8 0,0-8 0,11-1 0,-4-8 0,4-6 0,-7-6 0,-4-4 0,-1-3 0,-5 5 0,0-5 0,0 3 0,0-9 0,0 10 0,0-10 0,-10 10 0,3-10 0,-7-1 0,-1-2 0,1-7 0,-6 3 0,0-4 0,0-5 0,1-1 0,4-4 0,-4 0 0,9 0 0,-8-4 0,7-6 0,1-11 0,2 0 0,7-10 0,-4-2 0,5-1 0,0-5 0,0 1 0,0 4 0,5-5 0,1 7 0,4 5 0,0 2 0,0 5 0,0 1 0,4 3 0,-3 2 0,7 5 0,-3-1 0,4 0 0,6 5 0,-8 0 0,7 5 0,-10 0 0,1 0 0,-1 0 0,-5 0 0,-1 0 0,1 0 0,0 0 0,-4 0 0,-1 0 0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41.1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24575,'11'0'0,"2"0"0,0 0 0,3 0 0,0 0 0,0 0 0,0 0 0,0 0 0,-7 8 0,2 1 0,-11 11 0,8 2 0,-7 4 0,3 5 0,-4-8 0,0 2 0,0-5 0,-4 2 0,3 4 0,-10-4 0,2-1 0,-8 0 0,5-8 0,-1 7 0,6-12 0,-1 3 0,4-3 0,1-7 0,15-20 0,4-2 0,13-17 0,0 6 0,-5-3 0,-1 2 0,-5 6 0,-5 1 0,3 9 0,-7-4 0,3 5 0,-5 7 0,-2-2 0,-2 7 0,-9 0 0,-4 13 0,-2 11 0,-5 12 0,6 7 0,-2-2 0,3 1 0,5 0 0,1-6 0,4-5 0,0-6 0,0-5 0,7-3 0,12 0 0,4-9 0,9 0 0,-6-4 0,1 0 0,-13 0 0,-2 0 0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42.1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24 24575,'0'-10'0,"7"3"0,-2 4 0,6 3 0,-4 0 0,0 0 0,1 0 0,-1 0 0,0 0 0,-3-3 0,-1 9 0,-3 5 0,0 6 0,0 14 0,0-8 0,0 15 0,-3-15 0,-2 8 0,-7-14 0,-1 8 0,0-7 0,0 3 0,6-9 0,-1-1 0,0-3 0,1-1 0,-1-3 0,4-4 0,1-4 0,3-3 0,0 0 0,3 3 0,1 0 0,4 4 0,-1 0 0,4 0 0,1 0 0,5 0 0,-1 0 0,0 0 0,0 0 0,0 0 0,-4 0 0,3 0 0,-2 0 0,3 0 0,0 0 0,0 0 0,0 0 0,1 0 0,-5 0 0,3-3 0,-3-2 0,0-3 0,-1 4 0,-6 1 0,-2 3 0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43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94 24575,'-3'-11'0,"2"-1"0,1-4 0,4 0 0,4 4 0,0 0 0,-1 5 0,0 3 0,8 0 0,-2 4 0,2 0 0,0 0 0,-7 0 0,8 0 0,-5 0 0,6 7 0,-6 2 0,5 7 0,-4-3 0,0-2 0,3-3 0,-6-1 0,2 1 0,-4-4 0,1-1 0,-1-3 0,0 0 0,0 0 0,1 0 0,-1-3 0,0-5 0,1-4 0,0 0 0,0 0 0,-1 5 0,0-1 0,-3 4 0,0 1 0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44.0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24575,'6'4'0,"7"-1"0,4-3 0,4 0 0,-1 0 0,-3 0 0,-4 0 0,-6 0 0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44.4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24575,'15'0'0,"7"0"0,-5 0 0,15 0 0,-9 0 0,-1 0 0,-10 0 0,-5 0 0,-3-3 0,-1 2 0,-3-2 0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45.2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24575,'4'5'0,"-1"1"0,-3 23 0,0 9 0,0-6 0,0 14 0,0-18 0,0 10 0,0-6 0,0-1 0,0-9 0,0 3 0,0-11 0,0 2 0,0-9 0,0-3 0,0-1 0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45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62 24575,'19'0'0,"3"-5"0,0 4 0,4-7 0,6 3 0,-5 0 0,1 1 0,-3 0 0,-12 3 0,7-4 0,-7 5 0,2 0 0,-3 0 0,-1-3 0,-4 2 0,1-9 0,-1 8 0,1-5 0,-1 7 0,1 0 0,-1 0 0,-3 0 0,-1 0 0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47.0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24575,'0'19'0,"0"23"0,0 2 0,0 26 0,0-22 0,0 10 0,0 6 0,0-13 0,0 17 0,0-28 0,0 6 0,0-17 0,0-3 0,0-14 0,0-4 0,0-5 0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4:11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226 0 24575,'7'0'0,"0"0"0,-6 0 0,-5 0 0,-4 0 0,-3 0 0,0 0 0,2 0 0,-6 0 0,3 0 0,-1 0 0,-1 0 0,1 0 0,1 0 0,-3 0 0,3 0 0,-1 0 0,-1 0 0,5 0 0,-6 0 0,7 0 0,-3 0 0,4 0 0,-1 0 0,4 3 0,1 1 0,3-1 0,0 0 0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4:13.0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24575,'19'0'0,"-3"0"0,6 0 0,-1 0 0,1 0 0,5 0 0,5 0 0,-4 0 0,9 0 0,-9 0 0,4 0 0,-5 0 0,0 0 0,-4 0 0,-6 0 0,-2 0 0,-6 0 0,2 0 0,-7 0 0,0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3:06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64 109 24575,'3'-5'0,"-2"-6"0,3 5 0,-4-11 0,0 7 0,0-9 0,0 9 0,-4-3 0,-1 4 0,-4 4 0,0 1 0,0 4 0,0 0 0,0 0 0,0 0 0,5 4 0,0-3 0,4 3 0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4:14.4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93 381 24575,'-12'-11'0,"3"-8"0,-3 0 0,3-3 0,4 0 0,-2 1 0,2 3 0,-4-3 0,1 4 0,3 1 0,-2 3 0,6-2 0,-2 6 0,3-2 0,0 3 0,0 0 0,0 1 0,0-1 0,0-3 0,0 2 0,3-2 0,5 3 0,5-4 0,3 3 0,5-3 0,-3 3 0,3 1 0,0 3 0,2-3 0,-1 7 0,4-3 0,-8 0 0,3 3 0,0-2 0,-3 3 0,3 0 0,-5 0 0,1 0 0,-1 0 0,-3 0 0,2 3 0,-7 2 0,4 2 0,-5 1 0,1-1 0,0 5 0,-1-4 0,1 4 0,-4-1 0,3-3 0,-7 8 0,4-4 0,-4 1 0,0-2 0,0 1 0,0 0 0,0 4 0,0-3 0,0 2 0,0-2 0,0-1 0,0 4 0,0-4 0,0 0 0,0 0 0,0-1 0,0-2 0,0 2 0,-4 1 0,3-4 0,-6 8 0,2-8 0,-3 7 0,0-6 0,1 2 0,-1 1 0,-4-3 0,3 2 0,-6-3 0,2 0 0,-8 1 0,3-1 0,-3-3 0,4 2 0,0-6 0,1 3 0,-1-4 0,5 0 0,0 0 0,1 0 0,2-8 0,-3 3 0,4-10 0,0 6 0,0-6 0,4 6 0,-3-3 0,2 5 0,-2 3 0,3-3 0,-3 6 0,6-6 0,-2 7 0,3-4 0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4:15.8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 24575,'15'0'0,"5"0"0,7 0 0,2 0 0,8 0 0,-13 0 0,13 0 0,-13 0 0,4 0 0,-3 0 0,-7 0 0,3 0 0,-5 0 0,-4 0 0,-1 0 0,-4 0 0,0 0 0,0 0 0,0 0 0,1 0 0,-1 0 0,4 0 0,-2 0 0,2 0 0,-3 0 0,-1 0 0,1 0 0,-1 0 0,0 0 0,-2-7 0,1 5 0,-2-5 0,4 3 0,-1 4 0,0-4 0,-3 1 0,0 2 0,-4-2 0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4:24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265 0 24575,'7'0'0,"0"0"0,0 0 0,5 0 0,-1 0 0,5 0 0,-5 0 0,0 0 0,-3 0 0,3 4 0,-2 0 0,6 4 0,-10 0 0,6-1 0,-7 5 0,4-4 0,-1 4 0,1-5 0,-1 1 0,1-1 0,-4 5 0,-1-4 0,-3 7 0,0-2 0,0-1 0,0 4 0,0-8 0,0 8 0,0-8 0,0 4 0,0-1 0,0-3 0,0 8 0,0-4 0,0 1 0,0 2 0,0-2 0,0 3 0,0-3 0,0 2 0,0-6 0,0 2 0,0-4 0,0 1 0,-3-1 0,2 1 0,-5-5 0,2 4 0,0-3 0,-3 0 0,3 3 0,0-3 0,-3 0 0,3-1 0,0 1 0,-3-4 0,3 4 0,-3-4 0,-1 3 0,1-2 0,-1 5 0,-3-5 0,3 2 0,-4-3 0,5 3 0,-1-2 0,-3 2 0,2-3 0,-6 0 0,6 0 0,-11 0 0,6 0 0,-7 0 0,4 0 0,1 0 0,3 0 0,-2 0 0,6 0 0,-3 0 0,5 0 0,-1-3 0,-3 2 0,2-5 0,-2 1 0,-1-3 0,4 1 0,-4 2 0,4-1 0,1 1 0,-1 1 0,0-7 0,4 6 0,-3-6 0,6 3 0,-5 1 0,5 0 0,-2-1 0,-1 1 0,3-1 0,-2 1 0,3-1 0,0 1 0,0-1 0,0-3 0,0 3 0,0-4 0,0 5 0,0 0 0,0 0 0,0-1 0,0-3 0,0 2 0,0-7 0,0 8 0,3-4 0,-2 5 0,6-1 0,-7 1 0,7 3 0,-3-2 0,3 5 0,1-6 0,-1 3 0,4-4 0,-2 1 0,2-1 0,-3 4 0,3-3 0,-3 6 0,4-3 0,-5 4 0,0 0 0,1-3 0,-1 2 0,1-3 0,3 4 0,-2 0 0,2-3 0,1 2 0,-4-5 0,3 5 0,-3-6 0,-1 6 0,1-5 0,-1 5 0,0-6 0,1 6 0,-1-2 0,1-1 0,-1 4 0,0-4 0,1 4 0,-1 0 0,1 0 0,-4 0 0,-1 0 0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4:25.9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24575,'7'0'0,"4"0"0,1 0 0,5 0 0,-1 0 0,5 0 0,1 0 0,4 0 0,1 0 0,5 0 0,-8 0 0,13 0 0,-19 0 0,13 0 0,-9 0 0,-3 0 0,1 0 0,-8 0 0,4 0 0,-4 0 0,3 0 0,-6 0 0,6 0 0,-6 0 0,2 0 0,-4 0 0,1 0 0,-1 0 0,0 0 0,1 0 0,-1 0 0,0 0 0,0 0 0,0 0 0,0 0 0,0 0 0,0 0 0,0 0 0,0 0 0,1 0 0,-1 0 0,4 0 0,-2 0 0,2 0 0,-3 0 0,-1 0 0,0 0 0,0 0 0,1 0 0,-1 0 0,0 0 0,1 0 0,-1 0 0,0 0 0,0 0 0,0 0 0,0 0 0,0 0 0,0 0 0,1 0 0,-4 0 0,-1 0 0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4:32.2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33 24575,'11'0'0,"-3"0"0,12 0 0,-6 0 0,17 0 0,-7 0 0,8 0 0,1 0 0,1 0 0,11 0 0,-4 0 0,5 0 0,-12 0 0,4 0 0,-10 0 0,5 0 0,-6 0 0,0 0 0,-5 0 0,-1 0 0,-4 0 0,-1 0 0,-3 0 0,2 0 0,-2 0 0,-1 0 0,3 0 0,-2 0 0,3 0 0,1 0 0,4 0 0,-3 0 0,3 0 0,0 0 0,-3 0 0,3 0 0,0 0 0,-3 0 0,3 0 0,-5 0 0,5 0 0,-3 0 0,3 0 0,-4 0 0,-1 0 0,5 0 0,-7 0 0,11 0 0,-16 0 0,11 0 0,-7 0 0,3 0 0,-3 0 0,2 0 0,-2 0 0,-1 0 0,4 0 0,-4 0 0,4 0 0,1 0 0,-1 0 0,1 0 0,-1 3 0,1-2 0,-1 3 0,1-4 0,-1 0 0,1 0 0,4 0 0,-4 0 0,5 0 0,-6 0 0,5 0 0,-3 0 0,3 0 0,-5 0 0,1 0 0,-5 0 0,4 0 0,-8 3 0,8-2 0,-4 2 0,0-3 0,4 0 0,-4 0 0,5 0 0,-5 0 0,0 0 0,-5 0 0,1 0 0,-1 0 0,0 0 0,1 0 0,-1 0 0,0 0 0,0 0 0,0 0 0,0 0 0,0 0 0,0 0 0,0 0 0,0 0 0,0 0 0,1 4 0,-1-3 0,0 2 0,1 0 0,-1-2 0,5 6 0,-4-6 0,8 3 0,-8-1 0,8-2 0,-8 2 0,7 1 0,-2-3 0,3 2 0,1-3 0,-1 0 0,1 0 0,-1 0 0,1 0 0,-1 0 0,0 0 0,1 0 0,-1 0 0,1 0 0,-1 0 0,1 0 0,-1 4 0,-3-3 0,2 2 0,-2-3 0,3 0 0,1 0 0,-1 0 0,0 0 0,-3 0 0,2 0 0,-7 0 0,3 4 0,-3-3 0,-1 2 0,9-3 0,2 0 0,15 0 0,-5 0 0,10 0 0,-9 0 0,9 0 0,-10 0 0,5 0 0,-1 0 0,-4-4 0,5 3 0,-1-8 0,-3 4 0,3-4 0,-9 0 0,-2 0 0,-5 5 0,1 0 0,-1 4 0,-3-4 0,2 4 0,-7-4 0,4 4 0,-5 0 0,1 0 0,-1 0 0,1 0 0,-1 0 0,1 0 0,-1 0 0,0 0 0,0 0 0,0 0 0,0 0 0,0 0 0,1 0 0,-1 0 0,0 0 0,0 0 0,0 0 0,0 0 0,0 0 0,1 0 0,-1 0 0,0 0 0,0 0 0,0 0 0,-1-6 0,-2-8 0,-1 5 0,-3-3 0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4:39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24575,'0'20'0,"0"19"0,0-7 0,0 25 0,0-15 0,0 11 0,0 7 0,0-5 0,0-1 0,0-9 0,0-5 0,0-11 0,0-3 0,0-9 0,0-5 0,0 0 0,0-5 0,0 1 0,0-4 0,0-1 0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4:39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24575,'4'9'0,"-1"5"0,-3 16 0,0-2 0,0 10 0,0-4 0,0 4 0,0 2 0,0 5 0,0-9 0,0 2 0,0-15 0,0 3 0,0-13 0,0 3 0,0-8 0,0-1 0,3-9 0,-3 4 0,3-8 0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4:41.2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24575,'-4'6'0,"0"-1"0,4 9 0,0-6 0,0 3 0,0-4 0,0 1 0,0-1 0,0 0 0,0 0 0,0 4 0,0-3 0,0 3 0,0-3 0,0-1 0,0 0 0,0 5 0,0-4 0,0 3 0,0-4 0,0 1 0,0-4 0,0-1 0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4:42.3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24575,'23'0'0,"1"-4"0,3 3 0,0-11 0,0 10 0,-4-6 0,3 8 0,-13 0 0,7 0 0,-12 0 0,-1 10 0,-4 5 0,-3 28 0,0 0 0,0 24 0,0-12 0,0 12 0,0-5 0,0 7 0,0-8 0,0 0 0,0-8 0,0-6 0,0-2 0,0-11 0,0-6 0,0-2 0,0-13 0,0 7 0,0-11 0,0 2 0,0-3 0,0-1 0,0 0 0,0 1 0,0-1 0,0 0 0,0 0 0,0 1 0,0-1 0,0 1 0,0-1 0,-3 0 0,-5 1 0,-5 0 0,-8 1 0,3-1 0,1 0 0,1 0 0,8-4 0,-8 0 0,11-1 0,-6-2 0,11 6 0,-7-6 0,6 5 0,-2-5 0,3 2 0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4:43.6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274 1 24575,'-16'0'0,"-2"0"0,-5 0 0,-3 0 0,4 0 0,-1 0 0,2 0 0,5 0 0,-1 0 0,4 0 0,2 0 0,3 0 0,1 0 0,-1 0 0,1 0 0,-1 0 0,1 0 0,-1 3 0,1 1 0,3 4 0,0-1 0,4 3 0,0 7 0,0-1 0,0 16 0,0-9 0,0 15 0,0-4 0,0 6 0,5-1 0,-4 6 0,8 9 0,-3-5 0,0 10 0,-2-5 0,1 0 0,-4 7 0,4-14 0,-5-7 0,0-2 0,0-15 0,0 9 0,0-15 0,0 5 0,0-6 0,0-4 0,0 4 0,0-4 0,0 1 0,0-2 0,0-3 0,0-1 0,3 1 0,-2-1 0,6-3 0,-3 3 0,3-3 0,1 0 0,-1 3 0,1-3 0,3 4 0,2-1 0,3 2 0,0-1 0,6 0 0,0 1 0,5-4 0,6 4 0,-5-8 0,4 3 0,-5 0 0,-4-3 0,-6 3 0,-6-4 0,-7 0 0,0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3:07.5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 0 24575,'-8'0'0,"7"0"0,6 0 0,-3 0 0,-6 15 0,-10-3 0,-7 13 0,1 0 0,4-4 0,1 4 0,5-5 0,4-5 0,2 3 0,4-8 0,0 4 0,0-5 0,4-5 0,5 0 0,1-4 0,3 0 0,1-8 0,-4 2 0,4-8 0,-6 5 0,-3 0 0,3 0 0,-7 0 0,3 1 0,-4-1 0,0 1 0,0 3 0,0 2 0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4:44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0 170 24575,'0'24'0,"0"-3"0,0-4 0,0-1 0,0-4 0,0 9 0,0-3 0,0-1 0,0-6 0,3-3 0,2-1 0,11-3 0,-3 0 0,13-4 0,2 0 0,0 0 0,0 0 0,-2 0 0,-3-14 0,0-1 0,0-13 0,-9 5 0,-1-2 0,-4-3 0,0-1 0,-4-9 0,0 10 0,-5-5 0,0 6 0,-4 4 0,-4 6 0,-10 4 0,0 9 0,-8 0 0,4 4 0,-6 0 0,6 0 0,1 0 0,4 0 0,1 3 0,3 1 0,1 4 0,5 4 0,2 0 0,2-3 0,3-1 0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4:45.8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24575,'0'86'0,"0"1"0,0-8 0,0-21 0,0-46 0,0-5 0,3 0 0,1-3 0,3 3 0,9-6 0,-6 2 0,15-3 0,-15 0 0,10 0 0,-3 0 0,-4 0 0,12 0 0,-11 0 0,7-4 0,-5-4 0,-3-1 0,-2-6 0,-3 2 0,0-4 0,-3 1 0,-1-1 0,-4 1 0,0-1 0,0 1 0,0-1 0,0 1 0,-8-1 0,-1 4 0,-8 1 0,1 0 0,-1 7 0,8-3 0,2 8 0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4:46.7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24575,'3'-4'0,"10"1"0,5 3 0,15 0 0,-5 0 0,5 0 0,-6 0 0,0 0 0,-5 0 0,-5 0 0,-5 0 0,-5 0 0,0 0 0,-3 13 0,-1 8 0,3 27 0,-5 8 0,9 5 0,-9-1 0,3 8 0,2-4 0,-5 5 0,4-9 0,-5-18 0,0-3 0,4-12 0,-3 0 0,3-5 0,0 4 0,-3-8 0,3 3 0,-4-9 0,0 4 0,0-8 0,3 4 0,-2-5 0,2 0 0,-3 1 0,0-1 0,0 0 0,0 1 0,0-1 0,-3 0 0,-10 2 0,-1-1 0,-12 0 0,4 1 0,-1 0 0,-3 0 0,4-1 0,0 1 0,0-4 0,6 2 0,7-6 0,1 3 0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4:47.9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310 8 24575,'-6'-4'0,"1"0"0,-14 4 0,1 0 0,-15 0 0,5 0 0,-4 0 0,5 0 0,4 0 0,-2 0 0,7 0 0,-3 0 0,8 4 0,2 0 0,3 3 0,1-3 0,3 3 0,-3-3 0,6 3 0,-2 1 0,3-1 0,0 9 0,0-2 0,0 12 0,0-4 0,0 10 0,0 2 0,0 5 0,0 7 0,0-6 0,0 6 0,0-1 0,0-10 0,0 9 0,0-20 0,0 7 0,0-13 0,0 3 0,0-5 0,0 1 0,0 3 0,0-2 0,0 3 0,0-4 0,0-1 0,3-4 0,1 4 0,4-8 0,0 3 0,3-6 0,1-2 0,10-3 0,5 0 0,2 0 0,3 0 0,1 0 0,-5 0 0,-8 0 0,-8 0 0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4:48.7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24575,'0'16'0,"0"-3"0,0 13 0,0-9 0,0 9 0,0-8 0,0 3 0,0-5 0,0-3 0,0-2 0,0-4 0,0 1 0,0-4 0,0-1 0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4:50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8 149 24575,'-4'-7'0,"0"0"0,4-3 0,0 2 0,3 0 0,2 5 0,6 3 0,-3 0 0,4 0 0,-5 0 0,0 0 0,1 0 0,-1 0 0,0 0 0,0 0 0,4 0 0,-2 0 0,2 0 0,-4 0 0,5 0 0,-4 0 0,7 0 0,-6 0 0,2 0 0,-3 0 0,-1 0 0,0 0 0,0 0 0,0 0 0,-3-3 0,-1-5 0,-3 0 0,0-8 0,0 8 0,0-3 0,0 3 0,0 1 0,0 0 0,3 3 0,1-2 0,4 5 0,-1-6 0,4 6 0,-2-2 0,2-1 0,-3 4 0,-1-4 0,-3 4 0,0 0 0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4:51.2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24575,'93'0'0,"0"0"0,-6 0 0,-7 0 0,14 0 0,-14 0 0,-8 0 0,1 0 0,-16 0 0,12 0 0,-8 0 0,-20 0 0,3 0 0,-24 0 0,9 0 0,-20 0 0,6 0 0,-8 0 0,-3 0 0,0 0 0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4:52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24575,'15'0'0,"3"0"0,21 5 0,-9 0 0,20 11 0,-14-1 0,9 1 0,-5-2 0,0 5 0,0-6 0,-4 15 0,-3-16 0,-10 9 0,-1-12 0,-6 3 0,-4-4 0,0-3 0,-5 1 0,1-2 0,-4 3 0,-1 1 0,-9-4 0,-3 3 0,-7-7 0,-6 4 0,5-4 0,-9 0 0,3 0 0,1 0 0,-4 4 0,8 1 0,-8 4 0,8-1 0,-3 1 0,0-1 0,7 0 0,-6 4 0,11-3 0,-6 3 0,9-5 0,-4 1 0,5-1 0,1 1 0,-2-1 0,5 0 0,-6-3 0,7 3 0,-7-7 0,6 4 0,-2-4 0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5:01.4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 36 24575,'-12'4'0,"10"-1"0,16-3 0,3 0 0,19 0 0,2 0 0,17 0 0,10 0 0,7 0 0,-15 0 0,12 0 0,-6 0 0,8 0 0,5 0 0,-14 0 0,-2 0 0,-7 0 0,-6 0 0,-1 0 0,-12 0 0,4 0 0,-10 0 0,5 0 0,-6 0 0,0 0 0,-5 0 0,4 0 0,-8 0 0,3 0 0,-5 0 0,1 0 0,-1 0 0,1 0 0,-1 0 0,0 0 0,1 0 0,-1 0 0,1 0 0,4 0 0,-3 0 0,3 0 0,-5 0 0,1 0 0,-1 0 0,0 0 0,1 0 0,-1 0 0,1 0 0,-1 0 0,1 0 0,-1 0 0,1-3 0,-1 2 0,0-3 0,5 4 0,-3 0 0,3 0 0,-5 0 0,1 0 0,-1-4 0,-3 3 0,2-2 0,-2 3 0,-1 0 0,3-4 0,-6 3 0,6-2 0,-6 3 0,6 0 0,-7 0 0,8 0 0,-8 0 0,4 0 0,-1 0 0,-2 0 0,6 0 0,-7 0 0,8 0 0,-4 0 0,5 0 0,-5 0 0,3 0 0,-2 0 0,-1 0 0,4 0 0,-4 0 0,5 0 0,-5 0 0,3 0 0,-6 0 0,2 0 0,-3 0 0,3 0 0,-3 0 0,8 0 0,-8 0 0,8 3 0,-8-2 0,8 6 0,-8-6 0,7 7 0,-6-8 0,6 8 0,-7-8 0,8 8 0,-4-7 0,1 2 0,2-3 0,-3 4 0,1-3 0,2 3 0,-6-4 0,2 0 0,-3 0 0,-1 0 0,1 0 0,-1 0 0,0 0 0,1 0 0,-4-13 0,-1-7 0,-3 3 0,0 0 0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5:01.4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18 148 24575,'0'11'0,"0"-3"0,0 8 0,0-4 0,0 5 0,0-1 0,0-4 0,0 0 0,0-1 0,0-2 0,3-1 0,1-2 0,0-1 0,7-1 0,-2-1 0,8-3 0,-1 0 0,0 0 0,5 0 0,-3 0 0,3 0 0,-5 0 0,1 0 0,-5-3 0,4-2 0,-8-7 0,8 0 0,-7-5 0,3 0 0,-4-4 0,1 4 0,-1-5 0,0 6 0,1-1 0,-1 1 0,-4-1 0,0 5 0,-4-4 0,0 4 0,0-1 0,-4-2 0,-4 6 0,-5-3 0,-3 4 0,-1 3 0,-4 1 0,3 4 0,-3 0 0,4 0 0,-4 0 0,3 0 0,-3 0 0,-1 13 0,8-2 0,-8 11 0,9-5 0,1-1 0,0 0 0,4-3 0,3 2 0,-2-6 0,6 2 0,-2-4 0,3 1 0,-3-1 0,2-3 0,-2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3:08.9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 24575,'0'25'0,"0"12"0,0 27 0,0 9 0,0 18-750,0 2 750,0-38 0,0 0 0,0 31 0,0-16 0,0-2 0,0 0 0,0-4 0,0 1 0,0 12 0,0 8 0,0-5 185,0-16-185,0-8 0,5-9 0,1-8 0,4-13 0,0-5 565,0-3-565,4-7 0,1 3 0,10-9 0,-4 0 0,10-5 0,-5 0 0,13 0 0,-5 0 0,5 0 0,-1 0 0,-4 0 0,5 0 0,-7 0 0,0 0 0,-5-5 0,-2 0 0,-10-5 0,3 0 0,-8 1 0,4-5 0,-5-1 0,2-16 0,-5-12 0,-1-21 0,-5-10 0,0-16-583,0 39 1,0-1 582,0-11 0,0 0 0,0-37 0,-1 41 0,2 0 0,5-26-440,-4-8 440,10 2 0,-5 17 0,1 10 0,3 10 0,-10 13 0,4 3 1138,-5 11-1138,0 2 467,0 5-467,0 5 0,0 1 0,0 5 0,0 1 0,0 3 0,0 1 0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5:01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24575,'18'0'0,"0"0"0,4 0 0,-5 0 0,9 0 0,-13 0 0,7 0 0,-8 0 0,4 0 0,0 0 0,5 0 0,-4 0 0,4 0 0,-5 0 0,9 0 0,-6 0 0,11 0 0,-13 0 0,9 0 0,-5 0 0,6 0 0,4 0 0,-3 0 0,-2 0 0,4-4 0,-7-1 0,8-4 0,-5 4 0,1 1 0,-1 4 0,-4 0 0,-1 0 0,-5 0 0,4 0 0,-3 0 0,3 0 0,-8 0 0,3 0 0,-7 0 0,4 0 0,-5 0 0,0 0 0,1 0 0,-1 0 0,1 0 0,-1 0 0,0 0 0,0 0 0,1 0 0,-1 0 0,-3 0 0,-1 0 0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5:01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9 24575,'-4'5'0,"1"4"0,3 6 0,0 1 0,0 0 0,0-3 0,0 6 0,0-9 0,0 6 0,0-5 0,0-3 0,0 7 0,3-7 0,-2 3 0,6-7 0,1-1 0,0-3 0,7 0 0,-6 0 0,2 0 0,-4 0 0,1 0 0,-1-3 0,0 2 0,1-5 0,-1-2 0,1-1 0,-4-2 0,-1 0 0,-3-1 0,0-4 0,0-1 0,0 1 0,0 0 0,0 0 0,-3 4 0,-1 0 0,-4 5 0,1-1 0,-1 4 0,1 1 0,-4 3 0,2 0 0,-2 0 0,3 0 0,1 0 0,0 0 0,-1 0 0,4 3 0,1 1 0,3 3 0,0 1 0,0 3 0,0 1 0,3 0 0,2 3 0,6-6 0,2 2 0,-1-3 0,-1-1 0,-4 1 0,1-4 0,-1-1 0,0-3 0,0 0 0,-3 0 0,-1 0 0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5:01.4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60 24575,'2'0'0,"3"0"0,20 0 0,-2 0 0,9 0 0,0 0 0,0 0 0,1-8 0,4 6 0,-9-5 0,3-1 0,1 7 0,-5-7 0,5 8 0,-6 0 0,0-4 0,1 3 0,0-3 0,-1 0 0,-4 3 0,4-3 0,-9 1 0,4 2 0,-5-3 0,-4 4 0,0 0 0,-5 0 0,0 0 0,0 0 0,1 0 0,-4 0 0,-1 0 0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5:01.4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58 24575,'-3'-1'0,"0"6"0,3 11 0,0 1 0,0 4 0,0 0 0,0-4 0,0-1 0,0 4 0,0-10 0,0 6 0,0-9 0,0 1 0,3-4 0,4-1 0,1-3 0,3 0 0,-3 0 0,-1 0 0,0 0 0,1 0 0,-4-3 0,2-2 0,-5-6 0,6-1 0,-6 0 0,2-3 0,-3 2 0,0 1 0,0-3 0,0 3 0,0-5 0,0 1 0,-3 0 0,-5 0 0,-1-1 0,-3 5 0,8 1 0,-3 3 0,3 1 0,-3 3 0,0 0 0,-1 4 0,4 8 0,-3 1 0,7 7 0,-8 0 0,7-4 0,-2 3 0,3-7 0,0 3 0,0 0 0,0-2 0,0 2 0,0-4 0,0 0 0,0 1 0,0-1 0,3-3 0,1 3 0,3-7 0,1 4 0,-1-4 0,0 0 0,0 0 0,1 0 0,-1 0 0,0 0 0,1 0 0,-1 0 0,0 0 0,0 0 0,0 0 0,-3-7 0,-1 2 0,-3-10 0,0 7 0,0-7 0,0 7 0,0-8 0,-7 8 0,2-4 0,-10 8 0,7 1 0,-7 3 0,6 0 0,-6 0 0,7 0 0,-3 0 0,3 0 0,4 0 0,1 0 0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5:01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24575,'14'0'0,"6"0"0,-6 0 0,11 0 0,-12 0 0,13 0 0,-4 0 0,1 0 0,-2 0 0,-12 0 0,-2 0 0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5:01.4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24575,'0'23'0,"0"8"0,0 4 0,5 19 0,-4-11 0,9 13 0,-9-14 0,13 5 0,-12 4 0,6-15 0,-4-2 0,-3-3 0,6-12 0,-6 8 0,7-11 0,-8 1 0,4-5 0,-1 0 0,2-5 0,-1 0 0,-1 1 0,-3-7 0,0 1 0,0-5 0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5:01.4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24575,'18'0'0,"5"0"0,5 0 0,0 0 0,5 0 0,-6 0 0,0 0 0,-5 0 0,-1 0 0,-8 0 0,2 0 0,-6 0 0,-1 0 0,-5 0 0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5:01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24575,'0'21'0,"5"4"0,5 21 0,7 8 0,5 1 0,0 5 0,-6-7 0,4-6 0,-4 5 0,-1-17 0,0 9 0,-10-20 0,3-1 0,-4-8 0,0-6 0,0-1 0,-4-5 0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5:01.4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24575,'0'16'0,"0"7"0,0 20 0,0 20 0,0 11 0,0 20-844,0-42 0,0 2 844,0 7 0,0 3 0,0 9 0,0 2-752,0-2 0,0 3 752,0 19 0,0 0 0,0-12 0,0 0-717,0-16 0,0 2 1,0-1 716,0 25 0,0-2 0,0 7 0,0 0 0,0-1 0,0-1 0,0-10 0,0-1 0,0 4 0,0-2 0,0-16 0,0-4-347,0-10 0,0-1 347,0 3 0,0-2 839,0 25-839,0 9 0,0-10 1691,0-27-1691,0-6 2411,0-9-2411,0-17 931,0-5-931,0-6 164,0-3-164,0-1 0,0-3 0,0 0 0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5:01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103 206 24575,'7'0'0,"14"0"0,-1 0 0,12-4 0,14 3 0,-3 1 0,24 1 0,2 4 0,18-5-792,9 0 792,-44 0 0,0 0 0,0 0 0,1 0 0,3 0 0,2 0 0,-1 0 0,1 0 0,0 0 0,0 0 0,-1-2 0,0-2 0,0-2 0,-1-2 0,-1 2 0,-3-2 0,33-11 0,-22 12 0,0 1 0,12-6 0,-15 3 0,3-1 0,31-4 0,-6-4 0,6 5 0,0 1 0,-7-1 0,-36 6 0,1 1 0,44-1 0,-21 2 0,14 5-137,-24 0 137,13 0 0,-10 0 0,-7 0 0,-8 0 0,-6 0 786,-2 0-786,-6 0 143,0 0-143,6 4 0,-4-2 0,5 7 0,-7-8 0,0 3 0,1-4 0,-1 4 0,-5-3 0,-2 4 0,-5-5 0,-4 0 0,-2 0 0,-5 0 0,-3 0 0,-2 0 0,-3 0 0,-4-3 0,11 2 0,5-2 0,14 3 0,6 4 0,12 2 0,-3 5 0,11 0 0,-13-6 0,-2 0 0,-5-5 0,-6 0 0,-7 0 0,-1 0 0,-12 0 0,6 0 0,-11 0 0,2 0 0,-4 0 0,-2-6 0,-2-3 0,-3-16 0,0-5 0,0 21 0,0 18 0,0 32 0,0 35 0,0 15-913,0-30 1,0 3 912,0 9 0,0 2 0,0 4 0,0 1 0,0 5 0,0 1 0,0-1 0,0 0 0,0 0 0,0 0 0,0 0 0,0 0-1039,0 1 1,0-1 1038,0-5 0,0-1 0,0 5 0,0-1 0,0-3 0,0 0 0,0-1 0,0 0-480,0-3 0,0-4 480,0-20 0,0-2-163,0 5 0,0-2 163,0 29 0,0 6 0,0 5 0,0-30 1496,0 5-1496,0-15 2104,0-6-2104,0-7 1161,0-8-1161,0-5 427,0 0-427,0-5 0,4 0 0,-4-10 0,4-1 0,-4-3 0,0-1 0,3 1 0,-2-1 0,3 0 0,-4 1 0,3-1 0,-2 4 0,5-2 0,-5 6 0,2-6 0,1 2 0,-3 1 0,6 0 0,-3 1 0,4-2 0,-4-4 0,-1 1 0,0-1 0,-2 1 0,2-1 0,-9 0 0,-7-3 0,-9-1 0,-16-3 0,-11 5 0,-6-4 0,-12 4 0,-2-5 0,-10 0 0,-13 0-959,-4 0 959,45 0 0,-1 0 0,-3 0 0,-2 0 0,0 3 0,-1 0 0,-4-2 0,1 0 0,-2 2 0,1 0 0,-1-3 0,1 0 0,4 0 0,1 0 0,-5-3 0,1 0 0,7 0 0,1-2 0,-3-4 0,-1-1 0,4 0 0,2 0-127,-30-5 127,-10-2 0,19 16 0,-6-5 0,-5 6 0,12 0 0,-4 0 0,13 0 0,2 0 0,6 0 0,-6 0 952,6 0-952,-5 0 134,9 0-134,-2 0 0,7 0 0,-3 0 0,8 0 0,-3 0 0,5 0 0,0 0 0,0 0 0,-5 0 0,3 0 0,-3 0 0,0 0 0,3 0 0,-3 0 0,1 0 0,1 0 0,-1 0 0,4 0 0,-1 0 0,7 4 0,-4 1 0,2 0 0,2 3 0,0-3 0,6 4 0,-7 0 0,6-4 0,-10 3 0,10-3 0,-4 0 0,5-1 0,-1 0 0,2-3 0,3 3 0,-3-1 0,8-2 0,-7 3 0,6-4 0,-6 0 0,7 0 0,-7 0 0,2 0 0,-4 0 0,4 0 0,2 0 0,8 0 0,4 0 0,5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3:10.8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1 415 24575,'22'-71'0,"1"0"0,-1 0 0,9-29 0,-7 25 0,-14 57 0,-5 9 0,-2 24 0,-3 7 0,-4 10 0,-7 0 0,-2 6 0,-2-4 0,8 5 0,-2-13 0,8 0 0,-4-7 0,5 1 0,0-1 0,0-4 0,0-1 0,9-5 0,-3 0 0,13 1 0,-5-5 0,6-1 0,0-4 0,-1 0 0,1 0 0,5-10 0,-3-6 0,5-18 0,1-2 0,-5-3 0,1-1 0,-9 12 0,1-10 0,-6 22 0,5-8 0,-6 14 0,-4-4 0,3 5 0,-4 4 0,1 5 0,-1 10 0,-4 10 0,0 7 0,0 5 0,0 7 0,0 1 0,0 7 0,0 24 0,0-25 0,0 49 0,0-24 0,0 22-686,0 6 686,0-6 0,5-8 0,3 13 0,-1-22 0,0-27 0,-1 1 0,-4 34 0,4-2 0,-6-11 0,0-16 0,0-1 0,0-14 0,-4-7 0,-12-7 0,-6-10 686,-17 0-686,-1-5 0,-7-4 0,0-2 0,0-5 0,7 0 0,6-15 0,8-2 0,9-22 0,0-2 0,11-5 0,1-1 0,5 0 0,0 0 0,0 0 0,26-18 0,-5 19 0,32-19 0,-10 21 0,8-7 0,5 6 0,-4 1 0,4 6 0,-7 7 0,0 1 0,-10 12 0,-6 2 0,-8 11 0,-5-4 0,-5 8 0,-2-4 0,-4 5 0,0 0 0,0 0 0,-4 0 0,-2 0 0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5:01.4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 24575,'4'63'0,"14"-13"0,-1-50 0,23 0 0,-5 0 0,12 0 0,6 0 0,2 0-553,10 0 553,2 0-482,-27 0 0,0 0 482,-1 0 0,2 0 0,2 0 0,1 0 0,3 0 0,-1 0 0,-4 0 0,-1 0 0,2 0 0,0 0 0,-6 0 0,-2 0 0,18 0 0,9 0 0,-22 0 0,19 0 0,1 0 0,-9 0 0,7 0 0,-19 0 0,7 0 526,-3 0-526,1 0 991,-7 0-991,-1 0 0,-11 0 0,2 0 0,-11 0 0,-2 0 0,-5 0 0,-1 0 0,-3 0 0,-2 0 0,-1 0 0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5:01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24575,'16'0'0,"2"0"0,14 0 0,2 4 0,12 2 0,-6 4 0,0 4 0,-2-4 0,-14 3 0,13-8 0,-22 6 0,7-9 0,-14 6 0,-1-5 0,1-2 0,-4 5 0,-1-2 0,-3 3 0,-4 5 0,-1 5 0,-7 0 0,-8 16 0,-4-8 0,-1 10 0,-5 0 0,11-7 0,-10 2 0,15-9 0,-7-4 0,12-4 0,-2-2 0,3-3 0,1-1 0,3 1 0,-3-4 0,6-1 0,-2-3 0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5:01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63 24575,'19'0'0,"-7"0"0,13 0 0,-6 0 0,3 0 0,4 0 0,-9 0 0,9 0 0,-12 0 0,2 7 0,-11-2 0,6 16 0,-9-3 0,6 9 0,-8 5 0,0-3 0,0 9 0,0-10 0,0 10 0,0-10 0,0 10 0,-3-18 0,2 6 0,-6-14 0,3 1 0,-4-2 0,0-3 0,1-4 0,3-4 0,1-13 0,3-17 0,4-11 0,12-13 0,7-6 0,3 17 0,1-15 0,-8 23 0,1-5 0,-6 7 0,-1 15 0,-5-3 0,0 16 0,-4-6 0,3 11 0,-9-4 0,1 12 0,-12 5 0,0 10 0,-1 4 0,0 0 0,5 5 0,0-3 0,3 3 0,2-9 0,4-2 0,0-5 0,0-3 0,0-2 0,4-3 0,8-4 0,2-1 0,12-3 0,-8 0 0,3 4 0,-5-3 0,1 2 0,-5-3 0,0 0 0,-5 4 0,0-4 0,5 4 0,-7-4 0,2 0 0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5:01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24575,'0'21'0,"0"-6"0,0 34 0,0-22 0,0 31 0,0-23 0,0 11 0,0-13 0,0 0 0,0-11 0,0-5 0,0-5 0,0-5 0,0-3 0,0-1 0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5:01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 24575,'16'0'0,"2"0"0,9 0 0,0 0 0,0 0 0,0 0 0,0-8 0,0 6 0,-9-6 0,7 8 0,-16 0 0,4 0 0,-10 0 0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5:01.4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24575,'12'0'0,"1"0"0,17 0 0,1 0 0,-3 0 0,3 0 0,-9 0 0,-5 0 0,-1-4 0,-11 3 0,2-3 0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5:01.4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1 186 24575,'15'-3'0,"-4"-2"0,9-3 0,-7 0 0,13 3 0,-9 2 0,4 3 0,-8 0 0,-2 0 0,-4 0 0,-2-4 0,2 11 0,-7-1 0,4 15 0,-4 1 0,0 5 0,0 0 0,0-4 0,-4 3 0,3-9 0,-7 5 0,0-6 0,-5-3 0,1-2 0,0-3 0,5-1 0,2 1 0,-1-4 0,5-7 0,-3-16 0,13-4 0,8-28 0,9 13 0,2-22 0,3 12 0,-10 1 0,4 7 0,-10 7 0,-3 10 0,-4 6 0,0 6 0,-7 9 0,-5 7 0,-5 12 0,-4 5 0,0 5 0,3 0 0,-3-4 0,8 3 0,-2-9 0,6 9 0,-3-8 0,4 8 0,0-9 0,0 5 0,0-6 0,4 0 0,0-3 0,8-1 0,0-4 0,5 0 0,-1-4 0,5 0 0,-11-4 0,2 0 0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5:01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24575,'11'0'0,"-3"0"0,2 0 0,2 0 0,-4 0 0,3 0 0,0 0 0,-2 0 0,2 0 0,-4 0 0,1 0 0,-1 0 0,0 0 0,1 12 0,-4-2 0,0 21 0,-4-1 0,0 7 0,0 2 0,0-1 0,-4 1 0,-6 0 0,-4-7 0,-5 1 0,2-7 0,3-4 0,-2-1 0,7-8 0,-7-2 0,8-3 0,-3-4 0,3-1 0,5-9 0,-1-7 0,4-9 0,0-4 0,0-1 0,0 1 0,0 0 0,0-1 0,0 6 0,0 4 0,0 5 0,0 5 0,4 3 0,0 0 0,3 4 0,0 0 0,0 0 0,1 0 0,-1 0 0,5 0 0,0 4 0,4 0 0,0 8 0,1 1 0,-5 3 0,3 0 0,-6-4 0,2 0 0,-3-5 0,-1 0 0,-3-3 0,-1 0 0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5:01.4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24575,'20'0'0,"-4"0"0,10 0 0,-5 0 0,6 0 0,-6 0 0,0 0 0,-5 0 0,-4 0 0,-4 0 0,-4 0 0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5:01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24575,'11'0'0,"11"0"0,7 0 0,9 0 0,1 0 0,-2 0 0,-3 0 0,-7 0 0,-10 0 0,-2 0 0,-10 0 0,3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3:11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77 24575,'-4'3'0,"0"2"0,7 0 0,6-1 0,1-4 0,2 0 0,-3-9 0,-4 3 0,0-8 0,-5 0 0,0 4 0,0-4 0,0 5 0,0 0 0,-4 4 0,-1 2 0,-8 3 0,-2 0 0,0 0 0,-4 0 0,9 0 0,-8 4 0,7 6 0,-3 5 0,4 4 0,5 1 0,0-9 0,5-3 0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5:01.4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24575,'26'0'0,"14"0"0,-9 0 0,14 0 0,-6 0 0,-1 0 0,-5 0 0,-2 0 0,-4 0 0,-5 0 0,-1 0 0,-10 0 0,1 0 0,-5 0 0,0 0 0,-3 0 0,0 0 0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5:01.4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24575,'0'11'0,"0"6"0,0 4 0,0 18 0,0-10 0,0 15 0,0-11 0,0 6 0,0-6 0,0 0 0,0-2 0,0-7 0,0 7 0,0-9 0,0 1 0,0-2 0,3-9 0,-2 0 0,2-5 0,-3 0 0,3-3 0,-2 3 0,2-7 0,-3 3 0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5:01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93 24575,'0'-7'0,"0"-4"0,0 3 0,0-3 0,0 3 0,0 1 0,7 0 0,1-1 0,8 3 0,5-2 0,-4 2 0,4 0 0,-1 2 0,-7 3 0,6 0 0,-7 0 0,8 0 0,-7 0 0,6 0 0,-7 0 0,4 3 0,-4 5 0,3 1 0,-2 3 0,-1-5 0,3 1 0,-7-4 0,7 0 0,-3-4 0,5 0 0,-2 0 0,-3 0 0,3-3 0,-3-6 0,0-3 0,-3 3 0,-6 2 0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5:01.4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90 24575,'3'-10'0,"-2"-4"0,10 5 0,-3-3 0,4 8 0,-5-2 0,0 5 0,-3-2 0,3 3 0,0 0 0,5 0 0,0 0 0,0 0 0,2 0 0,-5 0 0,2 0 0,-4 0 0,0 0 0,4 0 0,-2 0 0,2 0 0,-4 0 0,0 0 0,1 0 0,-1 0 0,0 0 0,1 0 0,-1 0 0,0 0 0,0 0 0,1 0 0,-1 0 0,0 0 0,1 0 0,-1 0 0,0 0 0,-3-7 0,3 5 0,-7-7 0,7 4 0,-6 1 0,2 1 0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5:01.4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21 24575,'-12'0'0,"38"0"0,8 0 0,17 0 0,6 0 0,18 0 0,13 0 0,6 0-1020,-34 0 1,2 0 1019,20 0 0,12 0 0,-8 0 0,-9 0 0,1 0 0,-5 0 0,10 0 0,1 0 0,-12 0-967,4 0 0,-2 0 967,13 0 0,10 0 0,-9 0 0,-6 0 0,-3 0-451,-11 0 0,3 0 1,-5 0 450,-2 0 0,-1 0-328,32 0 0,-7 0 328,-18 0 0,2 0 0,0 0 1187,-3 0-1187,15 0 2303,-19 5-2303,-8 0 1605,-11 1-1605,-3 3 886,-6-8-886,-3 3 0,-4-4 0,-4 0 0,0 0 0,0 0 0,0 0 0,0 0 0,1 0 0,-6 4 0,4-3 0,-8 2 0,0-3 0,2 0 0,-6 0 0,12 0 0,-3 0 0,4 0 0,-4 0 0,2 0 0,-2 0 0,4 0 0,0-3 0,1 2 0,-1-7 0,0 7 0,1-7 0,-6 7 0,0-3 0,0 0 0,-4 3 0,4-3 0,-1 0 0,2 3 0,0-3 0,3 4 0,-8 0 0,8 0 0,-4 0 0,1 0 0,-2 0 0,-4 0 0,5 0 0,-7 0 0,2 0 0,-9 0 0,0 0 0,0-3 0,-2-8 0,-2 29 0,-3 33 0,0-2 0,0 5 0,0 40 0,-1-36 0,2 2 0,2-6 0,0 0-261,-3 1 1,1 1 260,5 9 0,0-1 0,-5 32 0,2-45 0,0-2 0,2 24 0,-5-15 0,1-1 0,8 6 0,-5-10 0,-1 0 0,3 18 0,3 3 0,-3-6 0,0-11 0,-1-10 0,-1-2 0,-3-11 521,3 4-521,0-10 0,-3 4 0,3 0 0,-4-5 0,0 11 0,0-10 0,0 4 0,0-2 0,0-2 0,0 8 0,0-13 0,4 8 0,-3-14 0,3 3 0,-4-4 0,0-4 0,0 3 0,3-3 0,-2 1 0,2 2 0,-3-3 0,0 4 0,0 5 0,4-4 0,-3 14 0,2-9 0,1 16 0,2-5 0,3 0 0,0 4 0,1-4 0,-5-1 0,3-1 0,-4-9 0,1-5 0,-1-6 0,-4 2 0,0 10 0,0 8 0,0 11 0,0 4 0,0 5 0,0 19 0,0-13 0,5 36 0,6-26 0,2 18 0,2-21 0,-5-13 0,0-11 0,-1-14 0,-1-5 0,-3-9 0,-2 0 0,-3-5 0,0 0 0,0 0 0,0 0 0,0 0 0,0 1 0,0-1 0,0 0 0,-3 0 0,-8 1 0,-2-1 0,-11 1 0,-3 1 0,0 0 0,-21 5 0,12-3 0,-19 8 0,1-7 0,-9 8 0,-14-8 0,-3 5 0,-8-11 0,-5 0 0,40-6 0,-1 0 0,1 0 0,0 0 0,-45 0 0,47 0 0,1 0 0,-38 0 0,27 0 0,0 0 0,-19 0 0,22-2 0,0-2 0,-18-8 0,0 3 0,-14-12 0,39 18 0,-41-18 0,45 18 0,-34-13 0,38 10 0,-14-4 0,6 0 0,3 0 0,-3 4 0,8-2 0,-7 2 0,12-3 0,-5-1 0,6 5 0,-1 1 0,1 0 0,-6 3 0,-7-4 0,3 5 0,-1 0 0,5 0 0,-1 0 0,0 0 0,-4 0 0,9 0 0,-4 0 0,6 0 0,0 0 0,5 0 0,-4 0 0,9 0 0,-9 0 0,8 0 0,-2 0 0,3 0 0,2 0 0,-2 0 0,2 4 0,-7-3 0,6 3 0,-11 0 0,5-3 0,-6 3 0,1-4 0,-1 0 0,1 0 0,-2 5 0,8-4 0,-6 3 0,10 0 0,-5-3 0,7 6 0,3-6 0,-3 3 0,8-4 0,-3 0 0,8 0 0,-3 0 0,7 0 0,-7 0 0,6 0 0,-2 0 0,4 0 0,-1 0 0,1 0 0,0 0 0,0 0 0,0 0 0,3-3 0,-3-5 0,6-1 0,-6-6 0,6 3 0,-6-8 0,6-2 0,-3 5 0,4-12 0,0 5 0,0-8 0,0-10 0,0 9 0,0-11 0,0 8 0,0 3 0,0 7 0,0 6 0,0 8 0,0 1 0,0 3 0,0 1 0,0-1 0,0 4 0,0 1 0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5:01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5:01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 24575,'-9'1'0,"2"14"0,7 19 0,0 16 0,0 11 0,6 20 0,0 0 0,4-27 0,-1 2-1182,-1 44 1182,4-41 0,0 2 0,-7-3 0,-1-1 0,6 2 0,-1-2-132,-2 39 132,-1-45 0,0-1 0,1 38 0,6 8 0,-7-44 0,0-2 0,5 24 0,-4 9 0,2-21 0,-7 7 0,3-7 874,-5-2-874,0-10 440,4 2-440,-2-7 0,2-6 0,-4-6 0,0-11 0,0 3 0,0-8 0,0 8 0,0-7 0,0 8 0,0-9 0,0 9 0,0-9 0,0 9 0,0-9 0,0 9 0,0-4 0,0 9 0,0 3 0,0 4 0,0-5 0,0 5 0,0-4 0,0-1 0,0 4 0,0-9 0,0 5 0,0-11 0,0 3 0,0-2 0,0 2 0,0 2 0,0-1 0,0 1 0,0-1 0,0 1 0,4-2 0,-3 1 0,3-4 0,-4-2 0,0-8 0,0 3 0,0-6 0,0 2 0,0-4 0,0 1 0,0-4 0,0-1 0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5:01.4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24575,'-1'4'0,"2"-1"0,15-3 0,-3 0 0,8 0 0,-5 0 0,-4 0 0,0 0 0,-5 0 0,-3 0 0,-1 0 0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5:01.4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24575,'0'39'0,"0"26"0,0 4 0,0-18 0,0 1 0,0 22 0,0-24 0,0 0 0,0 24 0,0 4 0,0-9 0,0-7 0,0 6 0,0 0 0,0-10 0,0-10 0,0-1 0,0-17 0,0 9 0,0-12 0,0-5 0,0 3 0,0-3 0,0 0 0,0-1 0,0-5 0,0-4 0,0 0 0,0-5 0,0 1 0,0-1 0,0 0 0,0-3 0,0-1 0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5:01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43 24575,'19'0'0,"4"0"0,-6 0 0,4 0 0,-5 0 0,0 0 0,-3 0 0,6 0 0,-13 7 0,5 2 0,-11 12 0,0 2 0,0 4 0,0 12 0,0-10 0,0 22 0,0-22 0,0 5 0,0-9 0,0-8 0,0 0 0,-7-9 0,5-1 0,-5-16 0,7-8 0,8-10 0,8-26 0,3 21 0,6-22 0,-6 20 0,-1-3 0,-3 3 0,-2 8 0,-5 5 0,0 4 0,0 8 0,0-1 0,-4 5 0,-1 4 0,-10 6 0,-3 12 0,-4 10 0,1 2 0,4 7 0,0-8 0,0 2 0,3-3 0,2-4 0,4-3 0,0-3 0,0-5 0,0-1 0,4-3 0,9 0 0,0-4 0,13 0 0,-4-4 0,6 0 0,-1 0 0,-12 0 0,-3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3:12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138 32 24575,'-10'-1'0,"2"6"0,8 5 0,0 8 0,0-8 0,0 14 0,0-13 0,0 8 0,0-18 0,0-11 0,0-5 0,0-9 0,0 9 0,0-3 0,0 8 0,0-4 0,0 5 0,0 0 0,-3 4 0,-2 5 0,-9 16 0,3 0 0,-9 14 0,8-3 0,-3 5 0,4-6 0,1 0 0,4-7 0,-2-4 0,7-1 0,-3-10 0,4 0 0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5:01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24575,'0'18'0,"0"11"0,0 0 0,0 5 0,0 4 0,0-10 0,0 4 0,0-10 0,0-2 0,0-8 0,0-4 0,0-4 0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5:01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1 146 24575,'0'-11'0,"0"-1"0,0-8 0,0 3 0,0-8 0,0 12 0,3-6 0,-2 7 0,9 3 0,-2 2 0,3 7 0,4 0 0,-3 0 0,0 0 0,3 0 0,-3 0 0,8 0 0,-3 3 0,3 2 0,1 3 0,-4 0 0,4 0 0,-2 0 0,-1 1 0,2-5 0,-8 0 0,2-4 0,-5 0 0,2 0 0,-4 0 0,0 0 0,0-3 0,0-1 0,0 0 0,0-2 0,-3 5 0,0-3 0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5:01.4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24575,'61'0'0,"-5"0"0,-23 0 0,-6-4 0,-6 4 0,-13-4 0,0 4 0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5:01.4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24575,'3'4'0,"9"-1"0,6-3 0,8 0 0,0 0 0,5 0 0,-3 0 0,-2 0 0,-12 0 0,-7 0 0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5:01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24575,'11'0'0,"2"0"0,0 0 0,3 0 0,0 0 0,0 0 0,0 0 0,0 0 0,-7 8 0,2 1 0,-11 11 0,8 2 0,-7 4 0,3 5 0,-4-8 0,0 2 0,0-5 0,-4 2 0,3 4 0,-10-4 0,2-1 0,-8 0 0,5-8 0,-1 7 0,6-12 0,-1 3 0,4-3 0,1-7 0,15-20 0,4-2 0,13-17 0,0 6 0,-5-3 0,-1 2 0,-5 6 0,-5 1 0,3 9 0,-7-4 0,3 5 0,-5 7 0,-2-2 0,-2 7 0,-9 0 0,-4 13 0,-2 11 0,-5 12 0,6 7 0,-2-2 0,3 1 0,5 0 0,1-6 0,4-5 0,0-6 0,0-5 0,7-3 0,12 0 0,4-9 0,9 0 0,-6-4 0,1 0 0,-13 0 0,-2 0 0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5:01.4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24 24575,'0'-10'0,"7"3"0,-2 4 0,6 3 0,-4 0 0,0 0 0,1 0 0,-1 0 0,0 0 0,-3-3 0,-1 9 0,-3 5 0,0 6 0,0 14 0,0-8 0,0 15 0,-3-15 0,-2 8 0,-7-14 0,-1 8 0,0-7 0,0 3 0,6-9 0,-1-1 0,0-3 0,1-1 0,-1-3 0,4-4 0,1-4 0,3-3 0,0 0 0,3 3 0,1 0 0,4 4 0,-1 0 0,4 0 0,1 0 0,5 0 0,-1 0 0,0 0 0,0 0 0,0 0 0,-4 0 0,3 0 0,-2 0 0,3 0 0,0 0 0,0 0 0,0 0 0,1 0 0,-5 0 0,3-3 0,-3-2 0,0-3 0,-1 4 0,-6 1 0,-2 3 0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5:01.4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94 24575,'-3'-11'0,"2"-1"0,1-4 0,4 0 0,4 4 0,0 0 0,-1 5 0,0 3 0,8 0 0,-2 4 0,2 0 0,0 0 0,-7 0 0,8 0 0,-5 0 0,6 7 0,-6 2 0,5 7 0,-4-3 0,0-2 0,3-3 0,-6-1 0,2 1 0,-4-4 0,1-1 0,-1-3 0,0 0 0,0 0 0,1 0 0,-1-3 0,0-5 0,1-4 0,0 0 0,0 0 0,-1 5 0,0-1 0,-3 4 0,0 1 0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5:01.4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24575,'6'4'0,"7"-1"0,4-3 0,4 0 0,-1 0 0,-3 0 0,-4 0 0,-6 0 0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5:01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24575,'15'0'0,"7"0"0,-5 0 0,15 0 0,-9 0 0,-1 0 0,-10 0 0,-5 0 0,-3-3 0,-1 2 0,-3-2 0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5:01.4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24575,'4'5'0,"-1"1"0,-3 23 0,0 9 0,0-6 0,0 14 0,0-18 0,0 10 0,0-6 0,0-1 0,0-9 0,0 3 0,0-11 0,0 2 0,0-9 0,0-3 0,0-1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3:13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8 119 24575,'-4'-3'0,"0"-2"0,4-14 0,0 3 0,9-5 0,2 2 0,9 8 0,-1 1 0,6 1 0,-9 8 0,8-4 0,-9 5 0,4 8 0,-8 15 0,-3 18 0,-8 22 0,0 11 0,0-1 0,0 15 0,0-3 0,0 0 0,-7 4 0,0-24 0,-6 6 0,1-15 0,0-8 0,6-15 0,-3-13 0,8-6 0,-7-5 0,7-8 0,-3-12 0,4-17 0,0-20 0,0-1 0,0-12 0,11 4 0,2 1 0,12-5 0,4 17 0,-3-9 0,7 17 0,-10 2 0,4 8 0,-7 6 0,-5 0 0,3 5 0,-7 1 0,7 4 0,-8 1 0,9-1 0,-10 5 0,5-3 0,-5 3 0,0 0 0,0 1 0,-1 0 0,1 3 0,-4-7 0,2 7 0,-6 0 0,2 6 0,-3 9 0,5 6 0,-4 7 0,4 19 0,-5 3 0,0 23 0,0-15 0,0 13 0,0-22 0,0 6 0,0-7 0,0-12 0,0-3 0,4-13 0,-2-4 0,2-1 0,0-6 0,0-3 0,5-1 0,-1-4 0,1 0 0,0 0 0,0 0 0,-1-4 0,2-5 0,-5 2 0,-1-1 0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5:01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62 24575,'19'0'0,"3"-5"0,0 4 0,4-7 0,6 3 0,-5 0 0,1 1 0,-3 0 0,-12 3 0,7-4 0,-7 5 0,2 0 0,-3 0 0,-1-3 0,-4 2 0,1-9 0,-1 8 0,1-5 0,-1 7 0,1 0 0,-1 0 0,-3 0 0,-1 0 0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5:01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24575,'0'19'0,"0"23"0,0 2 0,0 26 0,0-22 0,0 10 0,0 6 0,0-13 0,0 17 0,0-28 0,0 6 0,0-17 0,0-3 0,0-14 0,0-4 0,0-5 0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5:01.4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226 0 24575,'7'0'0,"0"0"0,-6 0 0,-5 0 0,-4 0 0,-3 0 0,0 0 0,2 0 0,-6 0 0,3 0 0,-1 0 0,-1 0 0,1 0 0,1 0 0,-3 0 0,3 0 0,-1 0 0,-1 0 0,5 0 0,-6 0 0,7 0 0,-3 0 0,4 0 0,-1 0 0,4 3 0,1 1 0,3-1 0,0 0 0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5:01.4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24575,'19'0'0,"-3"0"0,6 0 0,-1 0 0,1 0 0,5 0 0,5 0 0,-4 0 0,9 0 0,-9 0 0,4 0 0,-5 0 0,0 0 0,-4 0 0,-6 0 0,-2 0 0,-6 0 0,2 0 0,-7 0 0,0 0 0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5:01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93 381 24575,'-12'-11'0,"3"-8"0,-3 0 0,3-3 0,4 0 0,-2 1 0,2 3 0,-4-3 0,1 4 0,3 1 0,-2 3 0,6-2 0,-2 6 0,3-2 0,0 3 0,0 0 0,0 1 0,0-1 0,0-3 0,0 2 0,3-2 0,5 3 0,5-4 0,3 3 0,5-3 0,-3 3 0,3 1 0,0 3 0,2-3 0,-1 7 0,4-3 0,-8 0 0,3 3 0,0-2 0,-3 3 0,3 0 0,-5 0 0,1 0 0,-1 0 0,-3 0 0,2 3 0,-7 2 0,4 2 0,-5 1 0,1-1 0,0 5 0,-1-4 0,1 4 0,-4-1 0,3-3 0,-7 8 0,4-4 0,-4 1 0,0-2 0,0 1 0,0 0 0,0 4 0,0-3 0,0 2 0,0-2 0,0-1 0,0 4 0,0-4 0,0 0 0,0 0 0,0-1 0,0-2 0,0 2 0,-4 1 0,3-4 0,-6 8 0,2-8 0,-3 7 0,0-6 0,1 2 0,-1 1 0,-4-3 0,3 2 0,-6-3 0,2 0 0,-8 1 0,3-1 0,-3-3 0,4 2 0,0-6 0,1 3 0,-1-4 0,5 0 0,0 0 0,1 0 0,2-8 0,-3 3 0,4-10 0,0 6 0,0-6 0,4 6 0,-3-3 0,2 5 0,-2 3 0,3-3 0,-3 6 0,6-6 0,-2 7 0,3-4 0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5:01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 24575,'15'0'0,"5"0"0,7 0 0,2 0 0,8 0 0,-13 0 0,13 0 0,-13 0 0,4 0 0,-3 0 0,-7 0 0,3 0 0,-5 0 0,-4 0 0,-1 0 0,-4 0 0,0 0 0,0 0 0,0 0 0,1 0 0,-1 0 0,4 0 0,-2 0 0,2 0 0,-3 0 0,-1 0 0,1 0 0,-1 0 0,0 0 0,-2-7 0,1 5 0,-2-5 0,4 3 0,-1 4 0,0-4 0,-3 1 0,0 2 0,-4-2 0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5:01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265 0 24575,'7'0'0,"0"0"0,0 0 0,5 0 0,-1 0 0,5 0 0,-5 0 0,0 0 0,-3 0 0,3 4 0,-2 0 0,6 4 0,-10 0 0,6-1 0,-7 5 0,4-4 0,-1 4 0,1-5 0,-1 1 0,1-1 0,-4 5 0,-1-4 0,-3 7 0,0-2 0,0-1 0,0 4 0,0-8 0,0 8 0,0-8 0,0 4 0,0-1 0,0-3 0,0 8 0,0-4 0,0 1 0,0 2 0,0-2 0,0 3 0,0-3 0,0 2 0,0-6 0,0 2 0,0-4 0,0 1 0,-3-1 0,2 1 0,-5-5 0,2 4 0,0-3 0,-3 0 0,3 3 0,0-3 0,-3 0 0,3-1 0,0 1 0,-3-4 0,3 4 0,-3-4 0,-1 3 0,1-2 0,-1 5 0,-3-5 0,3 2 0,-4-3 0,5 3 0,-1-2 0,-3 2 0,2-3 0,-6 0 0,6 0 0,-11 0 0,6 0 0,-7 0 0,4 0 0,1 0 0,3 0 0,-2 0 0,6 0 0,-3 0 0,5 0 0,-1-3 0,-3 2 0,2-5 0,-2 1 0,-1-3 0,4 1 0,-4 2 0,4-1 0,1 1 0,-1 1 0,0-7 0,4 6 0,-3-6 0,6 3 0,-5 1 0,5 0 0,-2-1 0,-1 1 0,3-1 0,-2 1 0,3-1 0,0 1 0,0-1 0,0-3 0,0 3 0,0-4 0,0 5 0,0 0 0,0 0 0,0-1 0,0-3 0,0 2 0,0-7 0,0 8 0,3-4 0,-2 5 0,6-1 0,-7 1 0,7 3 0,-3-2 0,3 5 0,1-6 0,-1 3 0,4-4 0,-2 1 0,2-1 0,-3 4 0,3-3 0,-3 6 0,4-3 0,-5 4 0,0 0 0,1-3 0,-1 2 0,1-3 0,3 4 0,-2 0 0,2-3 0,1 2 0,-4-5 0,3 5 0,-3-6 0,-1 6 0,1-5 0,-1 5 0,0-6 0,1 6 0,-1-2 0,1-1 0,-1 4 0,0-4 0,1 4 0,-1 0 0,1 0 0,-4 0 0,-1 0 0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5:01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24575,'7'0'0,"4"0"0,1 0 0,5 0 0,-1 0 0,5 0 0,1 0 0,4 0 0,1 0 0,5 0 0,-8 0 0,13 0 0,-19 0 0,13 0 0,-9 0 0,-3 0 0,1 0 0,-8 0 0,4 0 0,-4 0 0,3 0 0,-6 0 0,6 0 0,-6 0 0,2 0 0,-4 0 0,1 0 0,-1 0 0,0 0 0,1 0 0,-1 0 0,0 0 0,0 0 0,0 0 0,0 0 0,0 0 0,0 0 0,0 0 0,0 0 0,1 0 0,-1 0 0,4 0 0,-2 0 0,2 0 0,-3 0 0,-1 0 0,0 0 0,0 0 0,1 0 0,-1 0 0,0 0 0,1 0 0,-1 0 0,0 0 0,0 0 0,0 0 0,0 0 0,0 0 0,0 0 0,1 0 0,-4 0 0,-1 0 0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5:01.4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33 24575,'11'0'0,"-3"0"0,12 0 0,-6 0 0,17 0 0,-7 0 0,8 0 0,1 0 0,1 0 0,11 0 0,-4 0 0,5 0 0,-12 0 0,4 0 0,-10 0 0,5 0 0,-6 0 0,0 0 0,-5 0 0,-1 0 0,-4 0 0,-1 0 0,-3 0 0,2 0 0,-2 0 0,-1 0 0,3 0 0,-2 0 0,3 0 0,1 0 0,4 0 0,-3 0 0,3 0 0,0 0 0,-3 0 0,3 0 0,0 0 0,-3 0 0,3 0 0,-5 0 0,5 0 0,-3 0 0,3 0 0,-4 0 0,-1 0 0,5 0 0,-7 0 0,11 0 0,-16 0 0,11 0 0,-7 0 0,3 0 0,-3 0 0,2 0 0,-2 0 0,-1 0 0,4 0 0,-4 0 0,4 0 0,1 0 0,-1 0 0,1 0 0,-1 3 0,1-2 0,-1 3 0,1-4 0,-1 0 0,1 0 0,4 0 0,-4 0 0,5 0 0,-6 0 0,5 0 0,-3 0 0,3 0 0,-5 0 0,1 0 0,-5 0 0,4 0 0,-8 3 0,8-2 0,-4 2 0,0-3 0,4 0 0,-4 0 0,5 0 0,-5 0 0,0 0 0,-5 0 0,1 0 0,-1 0 0,0 0 0,1 0 0,-1 0 0,0 0 0,0 0 0,0 0 0,0 0 0,0 0 0,0 0 0,0 0 0,0 0 0,0 0 0,1 4 0,-1-3 0,0 2 0,1 0 0,-1-2 0,5 6 0,-4-6 0,8 3 0,-8-1 0,8-2 0,-8 2 0,7 1 0,-2-3 0,3 2 0,1-3 0,-1 0 0,1 0 0,-1 0 0,1 0 0,-1 0 0,0 0 0,1 0 0,-1 0 0,1 0 0,-1 0 0,1 0 0,-1 4 0,-3-3 0,2 2 0,-2-3 0,3 0 0,1 0 0,-1 0 0,0 0 0,-3 0 0,2 0 0,-7 0 0,3 4 0,-3-3 0,-1 2 0,9-3 0,2 0 0,15 0 0,-5 0 0,10 0 0,-9 0 0,9 0 0,-10 0 0,5 0 0,-1 0 0,-4-4 0,5 3 0,-1-8 0,-3 4 0,3-4 0,-9 0 0,-2 0 0,-5 5 0,1 0 0,-1 4 0,-3-4 0,2 4 0,-7-4 0,4 4 0,-5 0 0,1 0 0,-1 0 0,1 0 0,-1 0 0,1 0 0,-1 0 0,0 0 0,0 0 0,0 0 0,0 0 0,0 0 0,1 0 0,-1 0 0,0 0 0,0 0 0,0 0 0,0 0 0,0 0 0,1 0 0,-1 0 0,0 0 0,0 0 0,0 0 0,-1-6 0,-2-8 0,-1 5 0,-3-3 0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5:01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24575,'0'20'0,"0"19"0,0-7 0,0 25 0,0-15 0,0 11 0,0 7 0,0-5 0,0-1 0,0-9 0,0-5 0,0-11 0,0-3 0,0-9 0,0-5 0,0 0 0,0-5 0,0 1 0,0-4 0,0-1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3:14.4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24575,'4'7'0,"0"4"0,-4 13 0,0 2 0,0 6 0,0 6 0,0 2 0,0 0 0,0-1 0,0-7 0,0 0 0,0-10 0,0 2 0,0-14 0,0 3 0,4-8 0,1-1 0,9-4 0,0 0 0,1 0 0,4 0 0,-5-4 0,6-2 0,-1-4 0,-4 1 0,4-1 0,-9 1 0,3 0 0,-4 0 0,0 0 0,-4 4 0,-1 1 0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5:01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24575,'4'9'0,"-1"5"0,-3 16 0,0-2 0,0 10 0,0-4 0,0 4 0,0 2 0,0 5 0,0-9 0,0 2 0,0-15 0,0 3 0,0-13 0,0 3 0,0-8 0,0-1 0,3-9 0,-3 4 0,3-8 0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5:01.4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24575,'-4'6'0,"0"-1"0,4 9 0,0-6 0,0 3 0,0-4 0,0 1 0,0-1 0,0 0 0,0 0 0,0 4 0,0-3 0,0 3 0,0-3 0,0-1 0,0 0 0,0 5 0,0-4 0,0 3 0,0-4 0,0 1 0,0-4 0,0-1 0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5:01.4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24575,'23'0'0,"1"-4"0,3 3 0,0-11 0,0 10 0,-4-6 0,3 8 0,-13 0 0,7 0 0,-12 0 0,-1 10 0,-4 5 0,-3 28 0,0 0 0,0 24 0,0-12 0,0 12 0,0-5 0,0 7 0,0-8 0,0 0 0,0-8 0,0-6 0,0-2 0,0-11 0,0-6 0,0-2 0,0-13 0,0 7 0,0-11 0,0 2 0,0-3 0,0-1 0,0 0 0,0 1 0,0-1 0,0 0 0,0 0 0,0 1 0,0-1 0,0 1 0,0-1 0,-3 0 0,-5 1 0,-5 0 0,-8 1 0,3-1 0,1 0 0,1 0 0,8-4 0,-8 0 0,11-1 0,-6-2 0,11 6 0,-7-6 0,6 5 0,-2-5 0,3 2 0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5:01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274 1 24575,'-16'0'0,"-2"0"0,-5 0 0,-3 0 0,4 0 0,-1 0 0,2 0 0,5 0 0,-1 0 0,4 0 0,2 0 0,3 0 0,1 0 0,-1 0 0,1 0 0,-1 0 0,1 0 0,-1 3 0,1 1 0,3 4 0,0-1 0,4 3 0,0 7 0,0-1 0,0 16 0,0-9 0,0 15 0,0-4 0,0 6 0,5-1 0,-4 6 0,8 9 0,-3-5 0,0 10 0,-2-5 0,1 0 0,-4 7 0,4-14 0,-5-7 0,0-2 0,0-15 0,0 9 0,0-15 0,0 5 0,0-6 0,0-4 0,0 4 0,0-4 0,0 1 0,0-2 0,0-3 0,0-1 0,3 1 0,-2-1 0,6-3 0,-3 3 0,3-3 0,1 0 0,-1 3 0,1-3 0,3 4 0,2-1 0,3 2 0,0-1 0,6 0 0,0 1 0,5-4 0,6 4 0,-5-8 0,4 3 0,-5 0 0,-4-3 0,-6 3 0,-6-4 0,-7 0 0,0 0 0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5:01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0 170 24575,'0'24'0,"0"-3"0,0-4 0,0-1 0,0-4 0,0 9 0,0-3 0,0-1 0,0-6 0,3-3 0,2-1 0,11-3 0,-3 0 0,13-4 0,2 0 0,0 0 0,0 0 0,-2 0 0,-3-14 0,0-1 0,0-13 0,-9 5 0,-1-2 0,-4-3 0,0-1 0,-4-9 0,0 10 0,-5-5 0,0 6 0,-4 4 0,-4 6 0,-10 4 0,0 9 0,-8 0 0,4 4 0,-6 0 0,6 0 0,1 0 0,4 0 0,1 3 0,3 1 0,1 4 0,5 4 0,2 0 0,2-3 0,3-1 0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5:01.4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24575,'0'86'0,"0"1"0,0-8 0,0-21 0,0-46 0,0-5 0,3 0 0,1-3 0,3 3 0,9-6 0,-6 2 0,15-3 0,-15 0 0,10 0 0,-3 0 0,-4 0 0,12 0 0,-11 0 0,7-4 0,-5-4 0,-3-1 0,-2-6 0,-3 2 0,0-4 0,-3 1 0,-1-1 0,-4 1 0,0-1 0,0 1 0,0-1 0,0 1 0,-8-1 0,-1 4 0,-8 1 0,1 0 0,-1 7 0,8-3 0,2 8 0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5:01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24575,'3'-4'0,"10"1"0,5 3 0,15 0 0,-5 0 0,5 0 0,-6 0 0,0 0 0,-5 0 0,-5 0 0,-5 0 0,-5 0 0,0 0 0,-3 13 0,-1 8 0,3 27 0,-5 8 0,9 5 0,-9-1 0,3 8 0,2-4 0,-5 5 0,4-9 0,-5-18 0,0-3 0,4-12 0,-3 0 0,3-5 0,0 4 0,-3-8 0,3 3 0,-4-9 0,0 4 0,0-8 0,3 4 0,-2-5 0,2 0 0,-3 1 0,0-1 0,0 0 0,0 1 0,0-1 0,-3 0 0,-10 2 0,-1-1 0,-12 0 0,4 1 0,-1 0 0,-3 0 0,4-1 0,0 1 0,0-4 0,6 2 0,7-6 0,1 3 0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5:01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310 8 24575,'-6'-4'0,"1"0"0,-14 4 0,1 0 0,-15 0 0,5 0 0,-4 0 0,5 0 0,4 0 0,-2 0 0,7 0 0,-3 0 0,8 4 0,2 0 0,3 3 0,1-3 0,3 3 0,-3-3 0,6 3 0,-2 1 0,3-1 0,0 9 0,0-2 0,0 12 0,0-4 0,0 10 0,0 2 0,0 5 0,0 7 0,0-6 0,0 6 0,0-1 0,0-10 0,0 9 0,0-20 0,0 7 0,0-13 0,0 3 0,0-5 0,0 1 0,0 3 0,0-2 0,0 3 0,0-4 0,0-1 0,3-4 0,1 4 0,4-8 0,0 3 0,3-6 0,1-2 0,10-3 0,5 0 0,2 0 0,3 0 0,1 0 0,-5 0 0,-8 0 0,-8 0 0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5:01.5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24575,'0'16'0,"0"-3"0,0 13 0,0-9 0,0 9 0,0-8 0,0 3 0,0-5 0,0-3 0,0-2 0,0-4 0,0 1 0,0-4 0,0-1 0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5:01.5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8 149 24575,'-4'-7'0,"0"0"0,4-3 0,0 2 0,3 0 0,2 5 0,6 3 0,-3 0 0,4 0 0,-5 0 0,0 0 0,1 0 0,-1 0 0,0 0 0,0 0 0,4 0 0,-2 0 0,2 0 0,-4 0 0,5 0 0,-4 0 0,7 0 0,-6 0 0,2 0 0,-3 0 0,-1 0 0,0 0 0,0 0 0,0 0 0,-3-3 0,-1-5 0,-3 0 0,0-8 0,0 8 0,0-3 0,0 3 0,0 1 0,0 0 0,3 3 0,1-2 0,4 5 0,-1-6 0,4 6 0,-2-2 0,2-1 0,-3 4 0,-1-4 0,-3 4 0,0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3:15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18 111 24575,'8'0'0,"0"0"0,10 0 0,0 0 0,-9 0 0,0-8 0,-5 2 0,-4-11 0,0 6 0,0-2 0,0-1 0,0 4 0,-4-8 0,-1 12 0,-4-2 0,0 8 0,-5 0 0,4 0 0,-4 0 0,5 0 0,4 4 0,-3 1 0,7 4 0,-3 0 0,4 0 0,0-1 0,0 1 0,0-4 0,0-1 0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5:01.5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24575,'93'0'0,"0"0"0,-6 0 0,-7 0 0,14 0 0,-14 0 0,-8 0 0,1 0 0,-16 0 0,12 0 0,-8 0 0,-20 0 0,3 0 0,-24 0 0,9 0 0,-20 0 0,6 0 0,-8 0 0,-3 0 0,0 0 0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5:01.5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24575,'15'0'0,"3"0"0,21 5 0,-9 0 0,20 11 0,-14-1 0,9 1 0,-5-2 0,0 5 0,0-6 0,-4 15 0,-3-16 0,-10 9 0,-1-12 0,-6 3 0,-4-4 0,0-3 0,-5 1 0,1-2 0,-4 3 0,-1 1 0,-9-4 0,-3 3 0,-7-7 0,-6 4 0,5-4 0,-9 0 0,3 0 0,1 0 0,-4 4 0,8 1 0,-8 4 0,8-1 0,-3 1 0,0-1 0,7 0 0,-6 4 0,11-3 0,-6 3 0,9-5 0,-4 1 0,5-1 0,1 1 0,-2-1 0,5 0 0,-6-3 0,7 3 0,-7-7 0,6 4 0,-2-4 0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6:33.6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24575,'-17'0'0,"41"0"0,6 0 0,42 0 0,-2 0 0,7 0-597,17 0 597,1 0 0,1 0 0,-40 0 0,-1 0 0,35 0 0,-8 0 0,-1 0 148,-24 0-148,20 0 0,-16 0 0,0 0 0,-15 0 0,0 0 449,-1 0-449,-4 0 0,-1 0 0,-3 0 0,-3 0 0,0 0 0,-2 0 0,-5 0 0,-5 0 0,0 0 0,-6 0 0,0 0 0,1 0 0,-1 0 0,1 0 0,-1 0 0,0 0 0,6 0 0,-5 0 0,4 0 0,-4 0 0,-5 0 0,4 0 0,-4 0 0,1 0 0,2 0 0,-7 3 0,4-2 0,-1 2 0,-3-3 0,4 0 0,-5 0 0,1 0 0,-1 0 0,0 0 0,1 3 0,-1-2 0,0 6 0,1-7 0,-2-3 0,-2 2 0,-1-5 0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6:35.4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24575,'11'0'0,"1"0"0,24 0 0,-2 0 0,11 0 0,-4 0 0,5 0 0,6 0 0,-9 0 0,22 0 0,-9 0 0,-1 0 0,11 0 0,-18 0 0,12 0 0,-13 0 0,-1 0 0,-7 0 0,0 0 0,-5 0 0,-6 0 0,-2 0 0,-4 0 0,0 0 0,4 0 0,-8 0 0,8 0 0,-9 0 0,9 0 0,-3 0 0,-1 0 0,4 0 0,-9 0 0,9 0 0,-8 0 0,8 0 0,-4 0 0,0 0 0,10 0 0,-8 0 0,14 0 0,-10 0 0,10 0 0,-4 0 0,0 0 0,-2 0 0,-5 0 0,0 0 0,-5 0 0,-1 0 0,1 0 0,-5 0 0,4 0 0,1 0 0,-5 0 0,4 0 0,-8 0 0,2 0 0,-2 0 0,-1 0 0,4 0 0,-8 0 0,8 0 0,-8 0 0,7 0 0,-6 0 0,6 0 0,-6 0 0,2 0 0,-3 0 0,-1 0 0,1 0 0,-1 0 0,-3-3 0,2 2 0,-5-2 0,2 3 0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6:58.85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24575,'12'0'0,"10"0"0,17 0 0,18 0 0,-25 0 0,32 0 0,2 0 0,-1 0 0,25 0 0,-19 0 0,7 0 0,-8 0 0,-3 0 0,-5 0 0,-1 0 0,6 0 0,-12 0 0,-1 0 0,-14 0 0,-7 0 0,-6 0 0,-5 0 0,4 0 0,-9 0 0,5 0 0,-6 0 0,1 0 0,-5 0 0,3 0 0,-6 0 0,6 0 0,-6 0 0,2 0 0,-4 0 0,1 0 0,3 0 0,-2 0 0,6 0 0,-2 0 0,3 0 0,1 0 0,-1 0 0,1 0 0,-5 0 0,3 0 0,-2 0 0,-1 0 0,4 4 0,-4-3 0,5 3 0,-1-4 0,0 0 0,1 0 0,4 0 0,-3 0 0,3 0 0,-5 0 0,-3 0 0,2 0 0,-6 0 0,2 0 0,-4 0 0,1 0 0,-1 0 0,1 0 0,-1 0 0,1 0 0,-1 0 0,0 0 0,1 0 0,-1 0 0,1 0 0,-1 0 0,0 0 0,0 0 0,0 0 0,0 0 0,0 0 0,0 0 0,1 0 0,-1 0 0,-3 0 0,-1 0 0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7:03.5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24575,'12'0'0,"10"0"0,17 0 0,18 0 0,-25 0 0,32 0 0,2 0 0,-1 0 0,25 0 0,-19 0 0,7 0 0,-8 0 0,-3 0 0,-5 0 0,-1 0 0,6 0 0,-12 0 0,-1 0 0,-14 0 0,-7 0 0,-6 0 0,-5 0 0,4 0 0,-9 0 0,5 0 0,-6 0 0,1 0 0,-5 0 0,3 0 0,-6 0 0,6 0 0,-6 0 0,2 0 0,-4 0 0,1 0 0,3 0 0,-2 0 0,6 0 0,-2 0 0,3 0 0,1 0 0,-1 0 0,1 0 0,-5 0 0,3 0 0,-2 0 0,-1 0 0,4 4 0,-4-3 0,5 3 0,-1-4 0,0 0 0,1 0 0,4 0 0,-3 0 0,3 0 0,-5 0 0,-3 0 0,2 0 0,-6 0 0,2 0 0,-4 0 0,1 0 0,-1 0 0,1 0 0,-1 0 0,1 0 0,-1 0 0,0 0 0,1 0 0,-1 0 0,1 0 0,-1 0 0,0 0 0,0 0 0,0 0 0,0 0 0,0 0 0,0 0 0,1 0 0,-1 0 0,-3 0 0,-1 0 0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7:15.4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24575,'12'0'0,"10"0"0,17 0 0,18 0 0,-25 0 0,32 0 0,2 0 0,-1 0 0,25 0 0,-19 0 0,7 0 0,-8 0 0,-3 0 0,-5 0 0,-1 0 0,6 0 0,-12 0 0,-1 0 0,-14 0 0,-7 0 0,-6 0 0,-5 0 0,4 0 0,-9 0 0,5 0 0,-6 0 0,1 0 0,-5 0 0,3 0 0,-6 0 0,6 0 0,-6 0 0,2 0 0,-4 0 0,1 0 0,3 0 0,-2 0 0,6 0 0,-2 0 0,3 0 0,1 0 0,-1 0 0,1 0 0,-5 0 0,3 0 0,-2 0 0,-1 0 0,4 4 0,-4-3 0,5 3 0,-1-4 0,0 0 0,1 0 0,4 0 0,-3 0 0,3 0 0,-5 0 0,-3 0 0,2 0 0,-6 0 0,2 0 0,-4 0 0,1 0 0,-1 0 0,1 0 0,-1 0 0,1 0 0,-1 0 0,0 0 0,1 0 0,-1 0 0,1 0 0,-1 0 0,0 0 0,0 0 0,0 0 0,0 0 0,0 0 0,0 0 0,1 0 0,-1 0 0,-3 0 0,-1 0 0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7:15.44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24575,'12'0'0,"10"0"0,17 0 0,18 0 0,-25 0 0,32 0 0,2 0 0,-1 0 0,25 0 0,-19 0 0,7 0 0,-8 0 0,-3 0 0,-5 0 0,-1 0 0,6 0 0,-12 0 0,-1 0 0,-14 0 0,-7 0 0,-6 0 0,-5 0 0,4 0 0,-9 0 0,5 0 0,-6 0 0,1 0 0,-5 0 0,3 0 0,-6 0 0,6 0 0,-6 0 0,2 0 0,-4 0 0,1 0 0,3 0 0,-2 0 0,6 0 0,-2 0 0,3 0 0,1 0 0,-1 0 0,1 0 0,-5 0 0,3 0 0,-2 0 0,-1 0 0,4 4 0,-4-3 0,5 3 0,-1-4 0,0 0 0,1 0 0,4 0 0,-3 0 0,3 0 0,-5 0 0,-3 0 0,2 0 0,-6 0 0,2 0 0,-4 0 0,1 0 0,-1 0 0,1 0 0,-1 0 0,1 0 0,-1 0 0,0 0 0,1 0 0,-1 0 0,1 0 0,-1 0 0,0 0 0,0 0 0,0 0 0,0 0 0,0 0 0,0 0 0,1 0 0,-1 0 0,-3 0 0,-1 0 0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7:30.72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0 989 24575,'11'1'0,"9"-12"0,-6-8 0,16-16 0,-15 11 0,9-20 0,-9 13 0,5-9 0,3 6 0,-7 1 0,6 8 0,-16-12 0,5 18 0,-10-18 0,6 18 0,-6-24 0,7 6 0,-2-10 0,4 2 0,0-1 0,-4-1 0,9-13 0,-9 11 0,10-3 0,-6 13 0,-5 5 0,0 6 0,-5 7 0,0 8 0,0 2 0,0 3 0,0 7 0,0 10 0,0 9 0,0 9 0,0 0 0,0 0 0,0 1 0,0-1 0,0 0 0,0 0 0,0-5 0,0 4 0,0-4 0,0 5 0,0-4 0,0 2 0,0-7 0,0 3 0,0-4 0,3-1 0,1-4 0,4 0 0,4-4 0,0-1 0,5-2 0,-1-1 0,1-4 0,4 0 0,2-13 0,7-10 0,-1-8 0,3-15 0,-1 8 0,-5-8 0,0 5 0,-8 7 0,-2-4 0,-4 14 0,-2-7 0,-2 13 0,-3-3 0,-2 4 0,-3 1 0,0 3 0,0 2 0,-3 7 0,-1 0 0,-3 8 0,-5 4 0,4 4 0,-1 10 0,2 0 0,6 0 0,-3 4 0,4-4 0,0 5 0,0-4 0,0 2 0,0-7 0,3-1 0,1-1 0,8-4 0,1 1 0,3-1 0,1-4 0,-1 4 0,-4-3 0,4 2 0,-4-3 0,5 4 0,-1-3 0,0 3 0,-6-7 0,-3-2 0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7:31.1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24575,'23'0'0,"3"0"0,2 0 0,5 0 0,-3 0 0,6 0 0,-17 0 0,8 0 0,-11 0 0,-6 0 0,-3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21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59 108 24575,'0'-8'0,"0"-5"0,0-8 0,0 5 0,9-8 0,-3 18 0,12-8 0,-8 13 0,9-3 0,-9 4 0,3 0 0,-4 0 0,0 0 0,5 0 0,-5 0 0,5 0 0,-6 0 0,-3 8 0,-1 2 0,-4 9 0,0 6 0,0 2 0,-5 5 0,4 0 0,-13-5 0,7 4 0,-7-10 0,4 4 0,0-6 0,0 1 0,-4-5 0,7 4 0,-10-9 0,10 4 0,-2-5 0,1 0 0,3 0 0,-4 0 0,0-1 0,0-3 0,1-1 0,-1-4 0,1 0 0,0 0 0,-1 0 0,4-4 0,2 0 0,3-9 0,0 3 0,0-3 0,4 5 0,1 3 0,3 1 0,1 4 0,0 0 0,5 0 0,-4 0 0,8 0 0,-3 0 0,4 0 0,1 0 0,0 0 0,-6 0 0,5 0 0,-9 0 0,8 0 0,-8 0 0,8 0 0,-8 0 0,9 0 0,-9 0 0,8 0 0,-8 0 0,9 4 0,-9-3 0,8 3 0,-3-4 0,0 0 0,3 0 0,-8 0 0,3 0 0,-4 0 0,0 0 0,0 0 0,0 0 0,-1 0 0,1-3 0,-1-2 0,-3-4 0,3 0 0,-7 0 0,7 0 0,-7 0 0,7 4 0,-7-3 0,3 4 0,-4-1 0,0 1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3:16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591 0 24575,'-11'3'0,"-14"17"0,-8 15 0,-16 16 0,2 7 0,9-13 0,-6 17 0,13-19 0,-6 7 0,7-9 0,-4-7 0,16-7 0,-2-5 0,5-8 0,5-5 0,-8-4 0,8 3 0,-9-7 0,4 3 0,0-4 0,1 0 0,1 0 0,2 0 0,2-14 0,-4 1 0,11-17 0,-7 3 0,9-5 0,0 0 0,0 5 0,0 6 0,0 3 0,0 8 0,0-4 0,4 9 0,0 1 0,5 4 0,0 0 0,0 0 0,4 0 0,2 9 0,5 1 0,-1 10 0,6 0 0,3 7 0,5-4 0,8 12 0,-5-6 0,5 2 0,0 3 0,-12-11 0,4 5 0,-13-13 0,-5-2 0,-2-3 0,-4-2 0,0 1 0,-4-4 0,-2-1 0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7:31.65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24575,'23'0'0,"4"0"0,-3 0 0,5 0 0,3 0 0,-5 0 0,5 0 0,-3 0 0,-2 0 0,-5 0 0,-10 0 0,4 0 0,-11 0 0,2 0 0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7:45.9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124 0 24575,'-8'13'0,"-4"3"0,7-4 0,-6 5 0,2-1 0,4 5 0,-10-7 0,13 6 0,-8-11 0,5 7 0,1-4 0,-7 1 0,9 3 0,-6-4 0,8 1 0,-3 2 0,2-2 0,-3 3 0,4 1 0,-4-1 0,3 0 0,-2 1 0,3-1 0,0 1 0,0-1 0,0 1 0,0-1 0,0-3 0,0 2 0,0-7 0,0 8 0,0-4 0,0 1 0,0-2 0,0 1 0,0-4 0,3 3 0,1-3 0,8 3 0,-4-2 0,8 3 0,-8-5 0,7 1 0,-6 0 0,2-4 0,1 3 0,-4-3 0,4 4 0,-1 0 0,-3-4 0,4 3 0,-5-6 0,5 2 0,0-3 0,1 0 0,2 0 0,-2 0 0,3-3 0,1-6 0,-5 0 0,3-6 0,-6 2 0,3 1 0,-5 0 0,1 1 0,0 2 0,0-6 0,0 2 0,0-4 0,0 1 0,-3-5 0,-2 3 0,1-8 0,-3 8 0,3-3 0,-4 4 0,0 1 0,0-1 0,0 1 0,0-1 0,0 1 0,0-6 0,0 5 0,0-9 0,0 3 0,0 1 0,0 0 0,-3 6 0,-2-1 0,0 1 0,-6 3 0,6 1 0,-7 4 0,5 1 0,-5-1 0,4 0 0,-4 0 0,5 4 0,-1-3 0,1 3 0,-1-3 0,-4 2 0,4-1 0,-4 5 0,5-2 0,-1 3 0,1 0 0,0 0 0,-1 0 0,1 0 0,0 0 0,-1 0 0,1 0 0,0 0 0,-1 0 0,4 0 0,1 0 0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7:48.3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24575,'5'0'0,"6"0"0,25 0 0,5 0 0,13 0 0,-7 0 0,4 0 0,-4 0 0,6 0 0,-6 0 0,-7 0 0,-8 0 0,-13 0 0,5 0 0,-17 0 0,5 0 0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7:49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24575,'0'16'0,"0"2"0,0 27 0,0-18 0,0 36 0,0-24 0,0 15 0,0-3 0,0 3 0,0-5 0,0 3 0,0-13 0,0-5 0,0 4 0,0-9 0,0-6 0,0-2 0,0-9 0,0 0 0,0 0 0,0-5 0,0 0 0,0 1 0,0-1 0,0 0 0,0-22 0,0 14 0,0-18 0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7:50.2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24575,'2'4'0,"4"-1"0,19-3 0,4 0 0,17 0 0,-6 0 0,6 0 0,-7 0 0,-5 0 0,4 0 0,-15 0 0,4 0 0,-11 0 0,1 0 0,-8 0 0,-2 0 0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7:51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24575,'0'11'0,"0"2"0,0 3 0,0 5 0,0 1 0,0 11 0,0 1 0,0 0 0,0-2 0,0-5 0,0 6 0,0-5 0,0 5 0,0-1 0,0-3 0,0 3 0,0-5 0,0-5 0,0 4 0,0-3 0,0-1 0,0-5 0,0-6 0,0-3 0,0-1 0,0 1 0,0-1 0,0 0 0,0-1 0,0 2 0,0-1 0,0 0 0,0 0 0,0 1 0,-4 3 0,3-2 0,-3 6 0,4-6 0,-3 2 0,2-4 0,-2 1 0,3-1 0,0-9 0,0-2 0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8:16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99 24575,'4'-4'0,"4"-2"0,0 5 0,4-6 0,-1 6 0,-2-2 0,6 3 0,-3 0 0,9 0 0,-3 0 0,-1 0 0,3 0 0,-10 0 0,10 0 0,-8 6 0,1 8 0,-6 19 0,-3 9 0,-4 18 0,0-17 0,0 14 0,0-9 0,0 1 0,-4 10 0,-2-19 0,-4 0 0,5-12 0,-3-7 0,3-4 0,1-5 0,-3 0 0,6-5 0,-6-3 0,3 0 0,0-8 0,1-8 0,3-7 0,0-8 0,0-5 0,0-2 0,0-6 0,0 1 0,15-7 0,2 4 0,15-11 0,0 10 0,5-5 0,-4 1 0,2 9 0,-4-3 0,-1 12 0,-7 5 0,-4 2 0,-4 9 0,-6 4 0,3 2 0,-5 7 0,0-4 0,1 4 0,-1 0 0,1 0 0,-1 3 0,-3 10 0,-1 5 0,-3 9 0,0 6 0,0 1 0,0 5 0,0-5 0,0-2 0,0-5 0,0-4 0,0-2 0,0-5 0,0 1 0,0-5 0,0 3 0,0-6 0,0 2 0,0-3 0,0-1 0,4-3 0,0-1 0,3-3 0,1 0 0,-1 0 0,0 0 0,1 0 0,-1 0 0,5 0 0,-4 0 0,4 0 0,-5 0 0,0 0 0,5 0 0,-3-7 0,2-2 0,-3-4 0,4-2 0,-3 2 0,6-3 0,-9 6 0,1 3 0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8:17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24575,'0'11'0,"0"5"0,0 12 0,0 19 0,0 2 0,0-5 0,0 5 0,0-13 0,0 11 0,0-1 0,0-7 0,0-5 0,0-1 0,0-11 0,4-1 0,-3-8 0,3-2 0,-4-4 0,0-5 0,0 0 0,0-5 0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8:18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0 251 24575,'23'0'0,"-3"-7"0,6 1 0,-9-6 0,9 7 0,-8-3 0,13 7 0,-12-2 0,4 3 0,-8 0 0,-2 0 0,3 0 0,-3 0 0,-2 0 0,-3 7 0,0 2 0,0 12 0,-3 20 0,-1-9 0,-4 19 0,0-17 0,0 5 0,0 0 0,0-10 0,0 2 0,0-17 0,-3 2 0,2-9 0,-3 1 0,4-10 0,0-8 0,0-17 0,0-7 0,5-12 0,1-1 0,9-6 0,6 0 0,2-1 0,2 7 0,-5 2 0,5 4 0,-4 7 0,2 4 0,-6 9 0,4 8 0,-3 1 0,3 3 0,-8 4 0,2 2 0,-7 3 0,4 0 0,-5 3 0,2 10 0,-5 11 0,0 4 0,-4 10 0,0-10 0,0 5 0,0-1 0,0-3 0,4 3 0,-3 1 0,3-5 0,0 0 0,-4-2 0,8-8 0,-4 3 0,1-9 0,2 4 0,-3-8 0,4 3 0,0-3 0,-1-1 0,0-3 0,1 3 0,-1-6 0,1 2 0,-1-3 0,1 3 0,-1-2 0,0 3 0,-3-4 0,0 0 0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8:20.4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237 1 24575,'4'3'0,"-1"1"0,-3 3 0,0 0 0,0 1 0,-3-1 0,2 0 0,-9 0 0,4 5 0,-5-3 0,6 2 0,-1-4 0,1 1 0,1-1 0,1-6 0,3-1 0,4-12 0,4 3 0,5-6 0,3 6 0,0-7 0,1 7 0,-1-3 0,1 7 0,-5 1 0,4 1 0,-8 2 0,4-3 0,-5 4 0,4 0 0,-2 0 0,2 0 0,-7 12 0,0-2 0,-4 16 0,0 2 0,0 6 0,0 5 0,-9 1 0,-2-1 0,-10 7 0,1-6 0,-6 7 0,5-7 0,-3-5 0,5-2 0,1-6 0,1-5 0,-1 4 0,5-8 0,-4 3 0,8-5 0,-7-3 0,7 3 0,-7-4 0,3 1 0,-3-1 0,3-4 0,-2 0 0,6 0 0,-2 0 0,3-4 0,1-1 0,-1-3 0,4-3 0,1-5 0,3-5 0,0-8 0,0 3 0,0-8 0,8 4 0,2-5 0,4 4 0,3-3 0,-4 9 0,0-5 0,3 6 0,-8 3 0,4 2 0,-5 6 0,1 2 0,3 3 0,-2 0 0,2 0 0,0 0 0,-2 0 0,6 0 0,-6 0 0,2 0 0,1 4 0,-4 4 0,4 5 0,0 3 0,-2 5 0,5-3 0,-5 3 0,2-5 0,-1 1 0,-1-1 0,5-3 0,-2 3 0,3-7 0,-3 2 0,2-6 0,-2 2 0,3-6 0,-4 2 0,4-3 0,-4 0 0,1 0 0,2 0 0,-6 0 0,2-3 0,-3-5 0,3-1 0,-2-3 0,3 0 0,-5 4 0,2-8 0,2 4 0,-2-1 0,3-2 0,-5 6 0,1-2 0,-1 3 0,1 0 0,-1 4 0,-3-2 0,0 5 0,-4-3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3:17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0 160 24575,'0'-8'0,"5"-11"0,1 2 0,14-9 0,-8 11 0,12 0 0,-10 1 0,6 3 0,-5 1 0,3 2 0,-3 7 0,5-4 0,-6 5 0,5 0 0,-5 0 0,6 0 0,-1 4 0,-3 6 0,3 11 0,-8 0 0,5 16 0,-6-8 0,1 9 0,-5 1 0,-1 1 0,-5 0 0,0-1 0,0-7 0,0-5 0,0-7 0,0-6 0,0-5 0,0 0 0,0-1 0,0 1 0,0 0 0,0-1 0,0 1 0,0-1 0,0 1 0,0 5 0,0-4 0,0 8 0,0-3 0,0 0 0,0-2 0,-4-4 0,3 0 0,-3 0 0,4 0 0,-3-4 0,2-9 0,-3-12 0,4-9 0,0-21 0,0 4 0,6-20 0,12 6 0,2 0 0,9 8 0,-6 3 0,-1 11 0,6-6 0,-6 13 0,5 0 0,-8 8 0,1-1 0,0 0 0,-1 5 0,1 5 0,-5 2 0,-2 7 0,-4-3 0,0 4 0,0 0 0,0 0 0,-1 0 0,1 0 0,-5 3 0,0 2 0,0 9 0,-3 0 0,4 6 0,-5 12 0,0-4 0,0 10 0,0 1 0,0-5 0,0 11 0,0-5 0,0-5 0,0 2 0,0-16 0,0 0 0,4-8 0,-3-4 0,3 0 0,-4-4 0,0-1 0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8:22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0 540 24575,'0'-14'0,"0"-2"0,0-5 0,0-1 0,8-6 0,2 1 0,14-1 0,0 0 0,1-6 0,4 3 0,2-9 0,10 8 0,9-11 0,-8 20 0,10-13 0,-10 19 0,11-9 0,0 9 0,0-3 0,-6 13 0,-1-3 0,-7 10 0,0-8 0,1 5 0,-1-5 0,0 8 0,1 0 0,5 0 0,-4 0 0,5 0 0,-1 0 0,-4 0 0,4 0 0,-6 0 0,1 0 0,5 0 0,-4 0 0,-1 4 0,-2 1 0,-10 4 0,5 1 0,-6-1 0,0 0 0,-5 3 0,-1-3 0,1 4 0,-5-1 0,4-3 0,1 3 0,-5 0 0,4-2 0,-4 5 0,4-5 0,-3 5 0,7-1 0,-7 3 0,8-3 0,-9 1 0,4-2 0,-4 4 0,-1-4 0,1 2 0,-1-2 0,1 3 0,-1-3 0,-3 3 0,-2-8 0,1 8 0,-3-8 0,2 8 0,-3-8 0,0 4 0,0-1 0,-1-3 0,1 4 0,-1-5 0,-3 1 0,3-1 0,-3 1 0,0-1 0,0 0 0,-1-3 0,-3-1 0,3-3 0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8:23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0 256 24575,'11'0'0,"3"0"0,3 0 0,1 0 0,7 0 0,-2 0 0,-1 0 0,-1 0 0,0 0 0,-7 0 0,11 0 0,-12 3 0,4 1 0,-7 1 0,-2 1 0,-2-5 0,1 2 0,0-3 0,0 0 0,0 0 0,1 0 0,-1 0 0,0-3 0,1-6 0,0-8 0,1-1 0,0-8 0,-1 9 0,1-5 0,-2 10 0,-2 0 0,1 5 0,-5-1 0,3 1 0,-1-1 0,-2-3 0,6-2 0,-3-3 0,1-1 0,2 5 0,-6 0 0,5 5 0,-5-1 0,2 1 0,-3 2 0,0 2 0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8:25.1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24575,'0'15'0,"0"5"0,0 2 0,0-3 0,0 1 0,0-12 0,0 8 0,0-8 0,0 3 0,0-4 0,0 1 0,0-1 0,0 0 0,0 4 0,4-3 0,0 4 0,0-5 0,2 1 0,-1-1 0,-1 0 0,-1 1 0,0-4 0,-2 3 0,2-3 0,-3 3 0,3-3 0,1-1 0,3-3 0,0 0 0,0 0 0,1 0 0,-1 0 0,5 0 0,0 0 0,4 0 0,6 0 0,-5 0 0,4 0 0,-4 0 0,-1 0 0,-3 0 0,2 0 0,-6 0 0,2 0 0,-3 0 0,-1 0 0,-6 0 0,-2-8 0,-3 7 0,1-7 0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8:26.5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1 153 24575,'0'39'0,"0"-1"0,0-11 0,0 0 0,0 11 0,0-8 0,0 14 0,0-16 0,0 10 0,0-14 0,0 7 0,0-17 0,0 6 0,0-8 0,0 1 0,3-5 0,1-2 0,4-1 0,-1 2 0,9-3 0,-2-1 0,12-3 0,-4 0 0,11 0 0,0 0 0,1 0 0,4 0 0,-9 0 0,3-4 0,-5-5 0,-4 0 0,-2-8 0,-5 4 0,-3 1 0,2 0 0,-6 0 0,2 3 0,-6-6 0,2 2 0,-6 1 0,2-4 0,-3-1 0,0-1 0,0-8 0,0 4 0,0-5 0,0 0 0,0 0 0,-4-1 0,3 1 0,-3-5 0,4 3 0,0-3 0,0 4 0,0 6 0,0-4 0,0 12 0,0-2 0,0 9 0,0-1 0,0 0 0,0 1 0,0 3 0,0 1 0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8:27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24575,'10'4'0,"4"-1"0,10-3 0,8 0 0,-3 0 0,3 0 0,-5 0 0,-5 0 0,0 0 0,-6 0 0,-7 0 0,-2 0 0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8:27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 24575,'7'0'0,"-4"0"0,21 0 0,-6 0 0,9 0 0,0 0 0,-5 0 0,4 0 0,-8 0 0,3 0 0,0 0 0,-3 0 0,-1 0 0,-2 0 0,-6 0 0,2 0 0,-4 0 0,-4-6 0,0 4 0,-3-4 0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28:51.2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1 290 24575,'0'-18'0,"9"-11"0,7-1 0,9-6 0,1-3 0,3 8 0,-5 2 0,5 1 0,-10 13 0,2 1 0,-8 3 0,-1 9 0,-1-5 0,-3 7 0,-1 0 0,1 3 0,0 5 0,-4 5 0,-1 8 0,-3 7 0,0 5 0,0 13 0,0-5 0,0 10 0,0-10 0,0 11 0,-9-5 0,2 0 0,-12-2 0,8-11 0,-7-1 0,4-6 0,0-5 0,-2-1 0,7-8 0,-6-2 0,6-3 0,-6 0 0,6-1 0,-6 2 0,2-5 0,-3-1 0,3-3 0,-2 0 0,6 0 0,-3 0 0,5-3 0,3-5 0,0-5 0,4-8 0,0 3 0,0-3 0,0 5 0,0 3 0,0 1 0,0 1 0,0 2 0,4-2 0,0 7 0,3 1 0,4 3 0,2 0 0,-1 0 0,4 0 0,-3 12 0,0 3 0,4 12 0,-3 0 0,4 0 0,0 0 0,0 0 0,-1-5 0,1-1 0,-2-4 0,0-4 0,1-1 0,4-4 0,-3-3 0,3-1 0,0-4 0,-3 0 0,3 0 0,0 0 0,-3-4 0,3-4 0,-9-1 0,4-3 0,-8 5 0,3-1 0,-3 0 0,-1 1 0,1 2 0,-1-5 0,-2 8 0,-2-5 0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5:51.7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8 164 24575,'-7'0'0,"7"0"0,10 0 0,8 0 0,14 0 0,-3-4 0,9 3 0,-4-3 0,-5 4 0,2 0 0,-8 0 0,-5 0 0,-2 0 0,-8 3 0,0 10 0,-4 1 0,0 17 0,-4 5 0,0 4 0,0 12 0,-5-5 0,-5 0 0,-6-1 0,-3-7 0,0-5 0,0-2 0,5-10 0,-2-1 0,7-8 0,-2-2 0,3-7 0,4-7 0,1-10 0,3-9 0,0-5 0,8 0 0,-2 0 0,11-1 0,-8 6 0,8-4 0,-8 8 0,8-7 0,-7 2 0,13-16 0,-1 2 0,9-14 0,-4 8 0,9-10 0,-8 10 0,4 1 0,-8 8 0,-6 15 0,-5-1 0,-2 11 0,-3 1 0,-10 8 0,-4 12 0,-11 7 0,-1 8 0,1-5 0,3 4 0,-3-4 0,7 5 0,1 0 0,1-4 0,8-2 0,-4-5 0,4 1 0,0-1 0,0-4 0,0 0 0,0-5 0,7 1 0,7-4 0,8 0 0,1-4 0,3 4 0,-13-3 0,7 3 0,-11-4 0,2 0 0,-3 0 0,-1 3 0,0-2 0,1 2 0,-1-3 0,0 0 0,5 0 0,0 0 0,5 0 0,-8 0 0,-2 0 0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5:52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24575,'0'15'0,"0"5"0,0 7 0,0 2 0,0 9 0,0-4 0,0 5 0,0 0 0,0-5 0,0-1 0,0-6 0,0-5 0,0-1 0,0-9 0,0 0 0,0-9 0,0 0 0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5:53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1 199 24575,'0'-11'0,"0"-6"0,4-6 0,1-4 0,4 0 0,0 0 0,-1 8 0,0 3 0,0 9 0,3 2 0,-3-5 0,7 8 0,-6-6 0,6 8 0,-2 0 0,-1 0 0,0 0 0,-1 0 0,-2 8 0,3 6 0,-4 3 0,-3 9 0,2-9 0,-6 5 0,6-10 0,-3-1 0,4-3 0,-1-1 0,1-3 0,3 0 0,6-4 0,6 0 0,4 0 0,0-8 0,0-2 0,5-9 0,-8 5 0,7-4 0,-13 9 0,3-4 0,-8 5 0,-2 3 0,-3 2 0,-1 3 0,0 0 0,-3 3 0,-1-2 0,-3 2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3:19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107 250 24575,'0'14'0,"0"-9"0,0-5 0,0-14 0,4-6 0,2-6 0,15-2 0,-8-3 0,7-3 0,-5 6 0,-3-10 0,2 22 0,-8-4 0,2 11 0,-3 4 0,0 9 0,-1 12 0,-4 9 0,0 21 0,0-5 0,0 13 0,0 0 0,0 2 0,0 7 0,0-7 0,0-2 0,0-8 0,4-6 0,-3-1 0,9-7 0,-9-6 0,4 0 0,-5-7 0,0 1 0,0-1 0,0 1 0,0-5 0,-4-2 0,-6 1 0,-5-4 0,-10 5 0,4-5 0,-10 0 0,10-4 0,-4-2 0,0-4 0,8 0 0,-7 0 0,14 0 0,-3-4 0,8-5 0,-4-6 0,8-5 0,-3 1 0,4-7 0,0 5 0,0-4 0,0 5 0,0 1 0,0-1 0,4 5 0,5-3 0,6 7 0,4-7 0,7 6 0,-5 2 0,9 1 0,-9 7 0,10-2 0,-10 4 0,4 0 0,-5 0 0,-5 0 0,-2 0 0,1 0 0,-4 0 0,3 0 0,-4 0 0,0 0 0,0 0 0,-1 0 0,0 0 0,1 0 0,-5 0 0,0 0 0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5:54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24575,'11'0'0,"17"0"0,9 0 0,0 0 0,12 0 0,-19 0 0,16 0 0,-12 0 0,-2 0 0,-5 0 0,-4 0 0,-6 0 0,-6 0 0,-7 0 0,0 0 0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5:54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 24575,'20'0'0,"7"0"0,6 0 0,7 0 0,-1 0 0,0 0 0,0 0 0,-5 0 0,-1 0 0,-11 0 0,-4-12 0,-10 9 0,-4-9 0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5:55.7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 24575,'11'0'0,"2"0"0,13 0 0,-2 0 0,4 0 0,-2 0 0,-4 0 0,0 0 0,-5 0 0,-1 3 0,-11 6 0,2 13 0,-7-3 0,0 18 0,0-13 0,0 8 0,0 1 0,-8-5 0,2 5 0,-11-6 0,-2 1 0,0-6 0,-3 1 0,5-11 0,1 4 0,3-7 0,1-1 0,5-5 0,-1-3 0,4-3 0,1-10 0,3-17 0,13-1 0,9-15 0,16 3 0,4 9 0,2-13 0,-3 15 0,1-6 0,-6 7 0,-7 8 0,-8 9 0,-5-2 0,-3 11 0,-2-6 0,-16 10 0,-6 6 0,-29 24 0,7 5 0,-18 23 0,24-19 0,-5 7 0,14-11 0,2 0 0,3-6 0,8-2 0,1-9 0,4 5 0,0-6 0,4-3 0,14-1 0,1-4 0,19-2 0,-4-2 0,6-4 0,-1 0 0,0 0 0,1 0 0,-11-8 0,-3 3 0,-9-7 0,-5 4 0,0 3 0,-5-1 0,1 5 0,-1-3 0,-3 4 0,-1 0 0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5:56.2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24575,'0'8'0,"0"9"0,0 31 0,0 7 0,0 13 0,0-18 0,0 13 0,0-13 0,0 12 0,0 5 0,0-19 0,0-1 0,0-9 0,0-14 0,0-2 0,0-10 0,0-8 0,0-1 0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5:56.9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24575,'2'0'0,"8"0"0,23 0 0,8 0 0,13 0 0,-13 0 0,9 0 0,-14 0 0,9 0 0,-11 0 0,4 0 0,-15 0 0,0 0 0,-12 0 0,-3 0 0,-4 0 0,-1 0 0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5:57.5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24575,'0'24'0,"0"1"0,0 44 0,0-21 0,0 18 0,0-18 0,0 26 0,0-24 0,0 23 0,0-36 0,9 21 0,-3-33 0,8 12 0,-5-14 0,-4-5 0,2-2 0,-3-9 0,1-2 0,-2-2 0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5:58.8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24575,'0'-7'0,"0"6"0,0 6 0,0 8 0,0 8 0,0-3 0,0 7 0,0 3 0,0 1 0,0 9 0,0-10 0,0 16 0,0-8 0,0 9 0,0 1 0,0-11 0,0 9 0,0-20 0,0 7 0,0-13 0,0-1 0,0-6 0,0-3 0,4-1 0,4 1 0,4-4 0,5 0 0,4-4 0,1 0 0,5 0 0,0 0 0,0 0 0,0 0 0,1 0 0,-1 0 0,0-8 0,-5 2 0,4-11 0,-8 7 0,3-6 0,-5 3 0,1 0 0,-5-3 0,0 4 0,-4-5 0,1 1 0,-5-1 0,4-4 0,-7-2 0,3-4 0,-4 0 0,0-6 0,0-1 0,0-5 0,0-1 0,0 1 0,0 5 0,0 6 0,0 7 0,0 4 0,0 5 0,0 0 0,0 5 0,0-1 0,0 1 0,0 3 0,0 1 0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5:59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74 24575,'-7'4'0,"15"-1"0,10-3 0,15 0 0,13 0 0,0 0 0,30 0 0,-10 0 0,26 0 0,-14 0 0,8 0 0,8 0 0,-27 0 0,22 0 0,-38 0 0,23 0 0,-25 0 0,4-4 0,-28 3 0,0-4 0,-16 5 0,2 0 0,-3-3 0,-1 2 0,-3-5 0,-1-2 0,-3-15 0,0 11 0,0-5 0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01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24575,'0'8'0,"0"16"0,0 28 0,0 2 0,0-2 0,0-5 0,0 6 0,0 14 0,0-16 0,0 15 0,0-31 0,0 9 0,0-24 0,0 5 0,0-16 0,0 2 0,0-13 0,0-4 0,0-14 0,0-2 0,0-11 0,0 5 0,0-5 0,0 6 0,4 0 0,1 0 0,8 4 0,-4-3 0,8 4 0,-4-1 0,5-3 0,-1 4 0,1-1 0,-5 2 0,7 4 0,-9 0 0,9 7 0,-7-1 0,-1 10 0,0-2 0,-5 3 0,0 0 0,1 0 0,-1 0 0,-3 3 0,0 5 0,-4 4 0,0 5 0,0 4 0,-8 1 0,-3 5 0,-7 0 0,1-5 0,-1 4 0,1-8 0,0 0 0,0-3 0,5-6 0,0 2 0,5-3 0,-1-4 0,1-1 0,2 0 0,8-2 0,11 2 0,7 1 0,6-3 0,0 7 0,0-3 0,0 4 0,-5 4 0,-1-4 0,-4 7 0,-1-4 0,-3 1 0,-2-2 0,-3-3 0,-4-4 0,-1-1 0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01.6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24575,'15'0'0,"5"0"0,14 0 0,-4 0 0,14 0 0,-10 0 0,5 0 0,-5 0 0,4 0 0,-14 0 0,3 0 0,-15 0 0,3 0 0,-9 0 0,1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3:19.9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57 114 24575,'-5'-1'0,"9"-2"0,2 7 0,6-4 0,-7-4 0,3-6 0,-7-5 0,3 0 0,-4-4 0,0 9 0,0-3 0,0 4 0,0 0 0,-4 4 0,-1 1 0,-8 4 0,2 0 0,-2 0 0,4 0 0,0 4 0,0 1 0,4 8 0,-3-3 0,7 4 0,-3-5 0,4 4 0,0-3 0,0 4 0,0-5 0,0 0 0,0-1 0,4 1 0,1 0 0,3-4 0,1-1 0,-4-4 0,-1 0 0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02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24575,'0'25'0,"0"3"0,0 17 0,0 9 0,0-11 0,0 37 0,0-39 0,0 40 0,0-32 0,0 5 0,0-14 0,0-2 0,0-19 0,0 3 0,0-14 0,0-4 0,0-1 0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03.3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 24575,'14'0'0,"2"-4"0,5 3 0,1-2 0,0 3 0,-1 0 0,-8 0 0,-2 0 0,-7 12 0,0 8 0,-4 14 0,0 11 0,0-4 0,0 4 0,-5-5 0,0-6 0,-4-2 0,0-10 0,4 0 0,-2-6 0,2 0 0,-3-3 0,3 2 0,2-6 0,0 2 0,2-3 0,-3-10 0,4-9 0,0-15 0,9-8 0,8-7 0,9-1 0,11 0 0,-4-1 0,2 6 0,-3-4 0,-3 15 0,-4-7 0,-4 18 0,-8-2 0,3 9 0,-8 1 0,4-1 0,-5 3 0,1 2 0,-1 3 0,1 0 0,-1 0 0,0 0 0,1 0 0,-1 0 0,-3 3 0,0 5 0,-4 5 0,0 8 0,0-3 0,0 8 0,4-4 0,-3 5 0,3 0 0,0 0 0,-3-5 0,3 0 0,-1-6 0,-2-3 0,3-2 0,-4-4 0,0 1 0,0-1 0,0 1 0,0-1 0,0 0 0,0-3 0,0 0 0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04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 11 24575,'0'7'0,"0"0"0,0 1 0,0-1 0,0 0 0,-7 1 0,1 3 0,-10-2 0,7 3 0,-2-4 0,3-1 0,4 1 0,-3-4 0,7-10 0,0-4 0,9-14 0,9 6 0,0-3 0,3 7 0,-5 6 0,1 0 0,-1 8 0,-3-4 0,-2 4 0,-4 0 0,1 0 0,0 7 0,-4 7 0,0 8 0,-4 5 0,0 0 0,0 0 0,0 0 0,0 0 0,0-4 0,-9 3 0,-1 1 0,-14 3 0,4 8 0,-9-8 0,9 3 0,-2-10 0,4-1 0,6-10 0,0-1 0,5-3 0,3-1 0,-3-3 0,6-6 0,-2-3 0,3-10 0,0 3 0,0-5 0,0 1 0,3 3 0,1-2 0,4 6 0,0-3 0,-1 5 0,0 3 0,1-3 0,-1 6 0,5-2 0,-4 3 0,4 0 0,-1 0 0,-3 0 0,8 12 0,-1 8 0,-1 14 0,5 6 0,-4-1 0,4 0 0,0-5 0,-1-6 0,0-7 0,-6-8 0,-1-2 0,1-3 0,-4-4 0,8-1 0,-8-3 0,7 0 0,-6 0 0,6-3 0,-2-10 0,5-6 0,-4-8 0,2 5 0,-7 0 0,4 1 0,-5 7 0,0-6 0,0 12 0,-4-4 0,-1 4 0,-3 4 0,0 1 0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06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0 108 24575,'2'0'0,"4"0"0,9 0 0,6 0 0,-3 0 0,8 0 0,-9 0 0,9 0 0,-8 0 0,8 0 0,-9 0 0,1 0 0,-3 0 0,-7 3 0,0 10 0,-5 5 0,-3 14 0,0 2 0,0 0 0,-9 10 0,-2-9 0,-9 10 0,-6-4 0,0 0 0,0-5 0,-2-6 0,13-9 0,-6-7 0,13-3 0,-1-12 0,6-10 0,3-10 0,0-12 0,9-1 0,7-7 0,10 0 0,6-1 0,-1 5 0,-5-3 0,3 9 0,-9-2 0,3 5 0,-5 1 0,-1 4 0,-3 2 0,-3 5 0,-2-1 0,-2 5 0,1 0 0,-4 5 0,3-1 0,-6 1 0,2-1 0,0 1 0,-2 6 0,2 6 0,-8 17 0,-4 2 0,-7 20 0,-3-9 0,-2 11 0,6-7 0,1 1 0,4-7 0,5 0 0,1-11 0,4-5 0,0-5 0,0-5 0,7 1 0,7-4 0,14 0 0,0-4 0,5 0 0,-6 0 0,0 4 0,-5-3 0,4 3 0,-13-1 0,8-2 0,-13 2 0,3 0 0,-3-2 0,-1 3 0,1-4 0,-1 0 0,-3 0 0,0 0 0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07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49 223 24575,'0'-19'0,"14"-11"0,3 5 0,9-15 0,2 10 0,-8 1 0,12 6 0,-13 9 0,4 5 0,-8 5 0,-7 4 0,4 0 0,-8 18 0,-1-2 0,-3 42 0,0-19 0,0 34 0,-10-17 0,2 13 0,-13-8 0,4 0 0,-10-2 0,-1-9 0,0 9 0,-2-21 0,10 1 0,-4-11 0,11-10 0,-3 3 0,7-13 0,-2 3 0,6-10 0,2-16 0,3 1 0,0-23 0,0 18 0,0-13 0,4 14 0,0 1 0,4 2 0,-1 6 0,1 1 0,4 1 0,-4 6 0,8-3 0,-4 4 0,9 0 0,-3 0 0,8 4 0,-9 1 0,9 8 0,-8 0 0,8 1 0,-9-2 0,4-4 0,-4 0 0,-1 0 0,1 1 0,-1-5 0,1 0 0,-1-4 0,5-4 0,-3-5 0,9-10 0,-2-10 0,4-2 0,-3-4 0,-4 12 0,-8 2 0,1 4 0,-9 8 0,1 1 0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08.7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1 183 24575,'0'-15'0,"0"5"0,0-15 0,4 7 0,1-9 0,8 0 0,-3 4 0,2 2 0,-4 12 0,-1 1 0,1 8 0,-1 0 0,4 0 0,1 0 0,0 0 0,3 4 0,-6 4 0,2 1 0,1 3 0,-3-1 0,6-1 0,-2 1 0,3-2 0,1-5 0,-1 0 0,1-4 0,4 0 0,-7-3 0,6-6 0,-12 1 0,4-4 0,-5 5 0,0-1 0,1 4 0,-1 1 0,1 3 0,-1 0 0,0 0 0,0 0 0,-3 0 0,-1 0 0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09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24575,'6'4'0,"8"-1"0,7-3 0,11 0 0,-8 0 0,13 0 0,-14 0 0,10 0 0,-6 0 0,0 0 0,-12 0 0,-3 0 0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10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24575,'58'0'0,"0"0"0,-3 0 0,-7 0 0,-12 0 0,-10 0 0,-3 0 0,-19 0 0,-1 0 0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11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0 157 24575,'11'0'0,"6"0"0,5 0 0,10 0 0,-3 0 0,8 0 0,-8 0 0,9 0 0,-15 0 0,0 0 0,-11 7 0,-4 7 0,-4 14 0,0 0 0,-4 31 0,0-20 0,-4 27 0,-12-23 0,-1 2 0,-13 2 0,3-5 0,2-2 0,-3-10 0,9-9 0,2-8 0,5-1 0,8-11 0,1-11 0,3-20 0,8-5 0,15-19 0,11 5 0,19-10 0,-6 1 0,-2 11 0,6-9 0,-10 11 0,11-14 0,-8 13 0,-5-2 0,-9 22 0,-6-3 0,-12 13 0,0 7 0,-4-2 0,-7 10 0,-6-2 0,-13 16 0,-6 3 0,-7 19 0,0 2 0,5 4 0,1 0 0,5-2 0,9-5 0,-1-2 0,11-5 0,-3 0 0,4-4 0,0-2 0,3-5 0,16-3 0,1 0 0,17-4 0,-3 1 0,6 0 0,-7-5 0,0 0 0,-11-5 0,0 0 0,-10 0 0,-1 0 0,-3 0 0,-1-4 0,-3 3 0,0-2 0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12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1 104 24575,'3'-7'0,"6"-9"0,8 6 0,6-11 0,-1 7 0,4 4 0,-3-5 0,4 13 0,0-6 0,0 8 0,-5 0 0,-1 0 0,-7 17 0,-2 5 0,-2 17 0,-5 0 0,0 7 0,-5 1 0,0 0 0,-5 4 0,0-15 0,-9 2 0,0-11 0,-4 0 0,0-4 0,1-6 0,0-1 0,1-7 0,-1 6 0,-4-5 0,3 2 0,-3-7 0,4 2 0,5-6 0,0 3 0,5-4 0,3-7 0,0-2 0,4-6 0,0-6 0,4 7 0,0-6 0,4 11 0,-1-3 0,1 8 0,-1-3 0,1 7 0,-1-4 0,4 4 0,-2 0 0,6 0 0,-2 0 0,3 0 0,0 0 0,6 4 0,0 5 0,0 5 0,4 3 0,-2 6 0,3-4 0,1 4 0,-6-5 0,-1-1 0,-4-4 0,-5-2 0,4-3 0,-8-4 0,4 0 0,-5-4 0,1 0 0,0-12 0,-4-3 0,0 0 0,-4 3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3:25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361 1 24575,'-9'4'0,"0"11"0,-5 1 0,-2 9 0,-4 1 0,4 0 0,-5 6 0,5-5 0,-4-2 0,0-5 0,-5 0 0,3-4 0,2-2 0,1-9 0,5-1 0,-1 0 0,-3-3 0,4 3 0,0-4 0,-2 0 0,6 0 0,1-4 0,6-5 0,3-12 0,0-5 0,0-1 0,0-4 0,0 10 0,0-4 0,0 5 0,0 5 0,0 1 0,0 5 0,0 0 0,3 5 0,2 0 0,3 4 0,1 0 0,0 0 0,4 0 0,-3 0 0,9 8 0,-3 9 0,4 10 0,1-1 0,0 5 0,0-5 0,0 6 0,8 9 0,-6-8 0,11 9 0,-10-3 0,4-4 0,1 12 0,-5-13 0,5 7 0,-9-15 0,-4-1 0,-2-10 0,-5-1 0,0-5 0,-4 0 0,2-4 0,-6-10 0,9-26 0,-9 15 0,5-12 0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13.0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24575,'0'28'0,"0"11"0,0-9 0,0 34 0,0-31 0,0 32 0,0-23 0,0-1 0,0 3 0,0-20 0,0 2 0,0-13 0,0-2 0,0-3 0,0-4 0,0-1 0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13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 24575,'5'0'0,"2"0"0,27-5 0,10-1 0,18 0 0,0-4 0,-8 9 0,4-4 0,-10 5 0,6 0 0,-9 0 0,-11 0 0,-1 0 0,-15 0 0,-2 0 0,-12 0 0,0 0 0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14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 24575,'0'2'0,"0"3"0,0 15 0,0 2 0,0 5 0,0 0 0,0 12 0,0-9 0,0 14 0,0-15 0,0 9 0,0-10 0,0 10 0,0-14 0,0 7 0,0-13 0,0 3 0,0-5 0,0-3 0,0-2 0,0-4 0,3 1 0,5 0 0,5-1 0,-1 1 0,3 0 0,-2-3 0,3 2 0,1-6 0,-5 3 0,4-1 0,-4-2 0,5 3 0,-1-4 0,-4 0 0,4 0 0,-4 0 0,9 0 0,-3 0 0,3 0 0,-5-4 0,6-1 0,-5-7 0,4-1 0,1 0 0,-5-3 0,9 2 0,-8-8 0,4 4 0,-8-8 0,-2 4 0,-3-6 0,0 1 0,0 0 0,0 0 0,-4-6 0,-1 5 0,-4-5 0,0 1 0,0 4 0,0 0 0,0 2 0,0 9 0,0-5 0,0 10 0,0-4 0,0 8 0,0-4 0,0 4 0,0 1 0,0 0 0,0 2 0,0 2 0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15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24575,'27'0'0,"5"0"0,28 0 0,-5 0 0,20 0 0,4 0 0,16 0-376,-42 0 1,-1 0 375,28 0 0,-20 0 0,-2 0 0,-1 0 92,-7 0 1,0 0-93,6 0 0,6 0 0,-14 0 0,-4 0 0,-20 0 566,3 0-566,-15 0 0,0 0 0,-5 0 0,0 0 0,-2 0 0,-2 0 0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17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24575,'0'23'0,"0"19"0,0-10 0,0 39 0,0-37 0,0 30 0,0-22 0,0 4 0,0 6 0,0-11 0,0 10 0,0-15 0,0 8 0,0-20 0,0 2 0,0-13 0,0-2 0,0-4 0,0-12 0,0-6 0,0-13 0,0-9 0,0 5 0,0-10 0,5 4 0,0-5 0,8 5 0,-2 2 0,6 5 0,-4 4 0,4 5 0,0 3 0,-5 6 0,4-3 0,-8 4 0,3 4 0,-3 1 0,-1-1 0,1 3 0,-1-2 0,0 3 0,1 0 0,-1 0 0,0 0 0,1 0 0,-5 3 0,0 2 0,-3 2 0,0 0 0,0 1 0,0 3 0,0 2 0,0-1 0,-7 4 0,2-4 0,-11 1 0,3-1 0,-3-4 0,-1 0 0,0 0 0,5-3 0,-4 2 0,8-6 0,-4 3 0,5-4 0,-1 0 0,4 3 0,4-2 0,4 2 0,7-3 0,2 0 0,3 0 0,1 0 0,4 4 0,-4 1 0,9 8 0,-8 4 0,8 2 0,-6 7 0,1-7 0,-4 2 0,0-8 0,-5 2 0,0-6 0,-4 3 0,-1-8 0,0-1 0,-3-3 0,-1 0 0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17.6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24575,'5'0'0,"1"0"0,23 0 0,6 0 0,0 0 0,16 0 0,-16 0 0,17 0 0,-12 0 0,6 0 0,-17 0 0,2 0 0,-13 0 0,2 0 0,-7 0 0,-6 0 0,-4 0 0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18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1 24575,'-3'3'0,"-1"1"0,4 3 0,0 9 0,0-2 0,0 24 0,0-13 0,0 25 0,0-20 0,0 20 0,0-15 0,0 17 0,0-11 0,-4 4 0,3-11 0,-4-2 0,5-14 0,4 3 0,-3-13 0,0 0 0,-6-12 0,-13-17 0,11 9 0,-7-7 0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19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45 24575,'4'-7'0,"6"0"0,-1 2 0,8 2 0,-1 3 0,0 0 0,1 0 0,-5 0 0,4 0 0,-11 6 0,2 8 0,-7 8 0,0 5 0,0 5 0,0-3 0,0 9 0,0-15 0,0 14 0,0-18 0,0 4 0,0-8 0,0-3 0,-7 1 0,5-1 0,-5-4 0,7-1 0,-7-3 0,5-10 0,-4-4 0,6-14 0,4-4 0,11-7 0,1 1 0,14-7 0,-4 5 0,5-1 0,-2 7 0,-6 8 0,3 4 0,-8 1 0,3 7 0,-5-1 0,-3 10 0,-2-2 0,-4 3 0,1 0 0,-1 0 0,-3 3 0,-1 1 0,-3 7 0,0 1 0,0 10 0,0-5 0,0 9 0,0-8 0,0 8 0,0-9 0,0 4 0,0-8 0,4 2 0,-3-6 0,6 2 0,-3-3 0,3-1 0,1 0 0,-1-2 0,0-2 0,5-3 0,-4 0 0,12 0 0,-6 0 0,7 0 0,-5-4 0,1 0 0,-1-5 0,-7 5 0,-1 0 0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20.0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0 24575,'0'39'0,"0"9"0,0 14 0,0-12 0,0 14 0,0-14 0,0 6 0,0-4 0,0-18 0,0-6 0,0-11 0,0-6 0,0-3 0,0-1 0,-3-3 0,-5 0 0,3-4 0,-2 0 0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26.5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8989 543 24575,'0'63'0,"0"-1"0,0 27 0,0 4 0,0-2 0,0 1-2040,0 1 0,0 2 2040,0 6 0,0-3 0,0-28 0,0-3-182,0 7 1,0-1 181,0-4 0,0-1 0,0-1 0,0 0 0,0-5 0,0 0 0,-1 4 0,2 2 0,2-1 0,0 2 0,0 4 0,2 0 0,5 0 0,1 0 0,-3 1 0,1-1 0,1-3 0,0-3 0,-3-16 0,-1 0 273,1 4 1,-1-2-274,6 29 0,-5-26 0,0 1 0,4 21-46,2 20 46,-7-47 0,4 23 0,-9 4 0,4-6 0,-5 21 0,0-23 0,0 14 1943,0-26-1943,0 21 0,0-21 1386,0 10-1386,0-8 556,0-13-556,0-1 57,0-7-57,0-5 0,0-2 0,0-4 0,0-1 0,0 0 0,0-5 0,0-1 0,0-4 0,0 4 0,0-8 0,0 8 0,0-9 0,0 0 0,0 4 0,0-8 0,0 4 0,4-5 0,-3 1 0,2-1 0,-3 0 0,-9-3 0,-11 4 0,-17-2 0,-17 4 0,-8 1 0,-23 1 0,-12-5-882,36-4 0,-4 0 882,-8-3 0,-1 0 0,2 0 0,-3 0 0,0 0 0,-6 0 0,6 0-1455,4-3 1,-2 0 1454,2-1 0,-10-1 0,-1-1 0,12 1 0,-1 0 0,1 0 0,-11-3 0,-9-2 0,7 3-818,-1 5 1,4 2 817,-12-4 0,0 1 0,5 2 0,2 2 0,6-1 0,1 0-279,8 0 1,3 0 278,15 0 0,1 0 0,-12-1 0,1 2 0,-24 4 0,30-4 0,-1 0 0,-35 4 0,-2 1 0,8-4 0,35 0 0,1 1 0,-17 2 0,11-5 0,-2 1 0,-14 3 575,16-1 1,-1 0-576,-27-2 0,-1 4 0,8 0 0,-6-3 0,19 3 0,-36-5 0,27 0 0,22 0 0,-1 0 0,-38 0 2718,3 0-2718,36 0 0,1 0 0,-24 0 0,9 0 0,1 0 0,-1 0 0,6 0 0,-2 0 0,-18 0 0,5 0 2017,-8 0-2017,27 4 797,-3-2-797,7 2 182,5 1-182,9-4 0,9 3 0,12-4 0,5 0 0,3 0 0,-19 0 0,-6 5 0,-26 6 0,-3 6 0,-14 1 0,26-6 0,-3 0-701,-5-1 1,-3 0 700,-10 0 0,-2 0 0,0 0 0,0-1 0,5-2 0,0-2 0,0-2 0,2 0 0,8-1 0,2 0 0,-1-3 0,1 0-346,4 0 1,0 0 345,-6-3 0,2 0 0,-29-4 0,16-2 0,3-2 0,7-2-54,3 3 1,0 1 53,-8 3 0,-10-4 0,5 9 1343,9-4-1343,7 0 737,0 4-737,6-4 119,-5 5-119,5 0 0,0 0 0,1 0 0,3 0 0,3 0 0,-9 0 0,8 0 0,-4 0 0,-1 5 0,7-4 0,-12 9 0,12-5 0,-7 5 0,7-4 0,0 2 0,1-3 0,4 1 0,3 1 0,4-2 0,0 0 0,5 3 0,5-7 0,2 6 0,7-7 0,0-8 0,4-25 0,-5-20 0,1-32 0,-1 32 0,0-3-819,1-20 0,2-3 819,2 9 0,0-3 0,0-23 0,1-1 0,3 19 0,0 4 0,0 5 0,0 1-408,0-3 1,0 4 407,0-24 0,-2 34 0,-1 0 0,-4-31-279,-5 11 279,1 17 0,-4-2 0,4 18 1543,-9-15-1543,3 3 0,-1-7 0,6-21 0,7 6 0,5 7 0,0-4 872,0 20-872,0 1 317,0 14-317,0 7 0,0 6 0,-3 4 0,2 2 0,-7 4 0,7-4 0,-2-13 0,3-8 0,0-11 0,0 6 0,0-12 0,0 10 0,0-4 0,0 7 0,0 7 0,0 5 0,0 6 0,0 2 0,0 8 0,0-3 0,0 0 0,0-2 0,0-9 0,0-15 0,0-2 0,0-26 0,0 24 0,0-21 0,0 23 0,0-11 0,0 6 0,0 13 0,0-4 0,0 11 0,0 0 0,0 2 0,0-1 0,0-1 0,0-5 0,0-7 0,0 5 0,0-10 0,0 4 0,0-1 0,0 8 0,0 8 0,0 9 0,0 6 0,0 5 0,0 5 0,0 0 0,0-10 0,0-6 0,0-5 0,0-17 0,0 10 0,0-11 0,0 7 0,0-1 0,0 1 0,0-1 0,0 7 0,4-5 0,1 4 0,5-5 0,0-1 0,0 1 0,-1-1 0,1 6 0,-1 2 0,0 9 0,-1 2 0,0 9 0,-3 0 0,-2 5 0,0 2 0,1 2 0,3 3 0,0 0 0,0 0 0,1 0 0,-1 0 0,4 0 0,2 4 0,8-3 0,1 6 0,11-1 0,1 3 0,11-3 0,2 3 0,7-3 0,6 5 0,17-5 0,4-1 0,13-5 0,-9 0-725,8 0 725,3 0 0,-44 0 0,0 0 0,30 0 0,-24-7 0,1 1-124,20 2 124,-30-5 0,0 0 0,34 8 0,-19-9 0,20 9 0,-14-4 0,-1 0 0,-3 4 0,-11-4 0,-1 5 720,-3 0-720,-10 0 129,5 0-129,-1 0 0,1 0 0,7 0 0,0 0 0,-6 0 0,-1 0 0,-7 0 0,-5 0 0,-2 0 0,-9 0 0,-2 0 0,-5 0 0,1 0 0,-5 0 0,0 0 0,-1 0 0,-3 0 0,4 0 0,-5 0 0,1 0 0,-1 0 0,20 0 0,6 0 0,27 0 0,2 0 0,6-5 0,25-2-561,-44-2 1,1-1 560,7 2 0,1 1 0,3 0 0,0 1 0,-8 2 0,0 2-34,1 1 0,-2 2 34,21-1 0,-19 0 0,0 0 0,18 0 0,-20 2 0,1 1 0,16 3 0,-2 5 0,-5 0 0,14 1 0,-12-1 0,10 1 0,-19-6 0,-1 3 1117,-2-3-1117,-17-1 72,9 4-72,-15-8 0,-2 7 0,-5-7 0,-6 3 0,-3-4 0,-2 0 0,-1 0 0,12 0 0,12 0 0,7 0 0,18 0 0,-11 0 0,35 0 0,7 0-432,-38 0 0,3 0 432,2 0 0,-1 0 0,26 0 0,15 0 0,-24 0 0,12 0-146,-9 5 146,-7 1 0,-1 1 0,-6 3 0,5-4 0,-12 0 857,5-1-857,-13-5 153,-1 4-153,-12-3 0,-6 4 0,-11-5 0,-6 0 0,5 0 0,8 0 0,10 0 0,5 0 0,7 0 0,1 0 0,28 0 0,7 0-379,-31 0 0,1 0 379,1 0 0,-1 0 0,1 0 0,-2 0-145,31 0 145,16 0 0,-32 0 0,26 0 0,-21 0 0,-2 0 0,-2 5 0,-12-4 0,5 9 0,-6-9 752,-1 4-752,0-1 151,-6 2-151,-1 0 0,-7 2 0,0-7 0,1 8 0,-7-8 0,5 8 0,-10-8 0,5 7 0,-6-7 0,0 7 0,0-7 0,0 3 0,-5 0 0,4-3 0,-8 3 0,3-4 0,-5 3 0,1-2 0,-1 6 0,1-6 0,-1 7 0,1-7 0,-1 6 0,5-6 0,-3 6 0,8-6 0,-9 3 0,5-4 0,-6 3 0,1-2 0,-1 3 0,-4-4 0,4 0 0,-8 0 0,8 4 0,-8-4 0,4 4 0,-5-4 0,0 0 0,1 0 0,-1 0 0,1 0 0,-1 0 0,1 0 0,3 0 0,1 0 0,1 0 0,2 0 0,-2 0 0,-1 0 0,0 0 0,-5-3 0,4 2 0,-2-2 0,6-1 0,-6 3 0,6-3 0,-2 4 0,-1-3 0,-1 2 0,-3-2 0,-1 3 0,1 0 0,-1 0 0,0 0 0,1 0 0,-1 0 0,0 0 0,-4 3 0,1 1 0,-4 3 0,0 0 0,0 0 0,0 1 0,0-1 0,0 0 0,0 1 0,0 3 0,0-2 0,-4 6 0,-1-3 0,1 5 0,0 4 0,0 1 0,3 6 0,-3-6 0,4 4 0,0-9 0,0 1 0,0-7 0,0-4 0,-3-2 0,2-2 0,-2-3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3:28.5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43 444 24575,'0'27'0,"0"5"0,0 43 0,0-1 0,0 7-856,0 10 856,0 2 0,0-22 63,0 14-63,0-25 0,0 13 0,0-9 0,0-10 0,0-20 0,0 4 640,0-22-640,0 8 153,0-14-153,0-4 0,0-24 0,0-27 0,0-21 0,-13-24-505,10-3 505,-16 8 0,17 20 0,2 1-1044,-5-11 1044,4-6 0,2 1 0,-1 4 0,0 15 0,0 1 0,0-5 0,0 0 0,0 18 0,0 8 478,0 17-478,0-2 1071,0 14-1071,3 0 0,7 6 0,4 9 0,7 10 0,-1 7 0,9 24 0,-6-10 0,24 44 0,-14-26 0,-8-9 0,0 2 0,15 26 0,2 17-369,-17-41 0,0-2 369,12 31 0,-13-32 0,0-2 0,8 14 0,7 13 0,-8-15 0,4-7 0,-16-10 0,7-11 0,-15-8 738,2-6-738,-4-6 0,0 1 0,0-4 0,-4-8 0,-1-27 0,-4-13 0,0-28 0,0-3 0,-7-17 0,0 15-365,-3 28 0,-1-2 365,-4-35 0,-12-8 0,11 2 0,-3 18 0,6 9 0,6 10 0,2 14 0,1 7 0,3 7 0,-4 7 730,5 4-730,0 1 0,0 6 0,0-1 0,0 0 0,0 1 0,0-1 0,0 1 0,0-6 0,0-1 0,0 0 0,0-3 0,0 7 0,0-7 0,0 8 0,0-9 0,0 9 0,0-4 0,0 5 0,0 0 0,0 1 0,0-1 0,-3 4 0,2-2 0,-7 6 0,7-3 0,-3 4 0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27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24575,'0'15'0,"0"-1"0,0 17 0,0 11 0,0-5 0,0 35 0,0-20 0,0 17 0,0 5 0,0-10 0,0 11 0,0-6 0,0-7 0,0-2 0,0 0 0,0-5 0,0-2 0,0-13 0,0-2 0,0-14 0,3 3 0,-2-15 0,3-1 0,-4-3 0,0-4 0,0-1 0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28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 24575,'15'0'0,"-1"0"0,23 0 0,-16 8 0,11-3 0,-4 18 0,-4-8 0,11 14 0,-11-5 0,-1 4 0,-6-6 0,2 9 0,-6-12 0,-4 3 0,-5-6 0,0-4 0,-3 4 0,5-7 0,-1-10 0,7-18 0,7-15 0,1-1 0,4-8 0,0 8 0,-3 1 0,-2 0 0,-2 12 0,-8 5 0,3 1 0,-5 11 0,1-2 0,-4 4 0,-1 2 0,-3-2 0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04.9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569 261 24575,'4'-9'0,"-1"-3"0,-3-20 0,0 3 0,0-9 0,0 4 0,0 5 0,0-2 0,0 13 0,-4 1 0,-4 9 0,-4 4 0,-10 4 0,0 0 0,-5 4 0,-1 10 0,-1 7 0,-2 14 0,6 0 0,-1 12 0,10 0 0,-4 6 0,9-6 0,0 4 0,2-10 0,8 10 0,-3-10 0,4-1 0,0-2 0,0-4 0,4 0 0,6 4 0,5-4 0,4 5 0,-4 0 0,5 7 0,-9-6 0,-1 12 0,-5-5 0,-5-1 0,0-4 0,0-5 0,-5-1 0,-11 15 0,-4-18 0,-16 12 0,6-20 0,-16 2 0,9-3 0,-8-4 0,11-1 0,1-4 0,11-2 0,0-5 0,6-3 0,7-2 0,1-3 0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05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1 132 24575,'6'-4'0,"7"1"0,27 3 0,3-5 0,31-7 0,6-7-780,16-6 780,-43 14 0,-2 1 0,24-3 55,13 2-55,-30 5 0,5-1 0,-16 2 0,-19 5 0,-11 0 0,-9 0 0,-5 0 0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06.2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40 24575,'-4'6'0,"1"3"0,3 11 0,0 2 0,0 11 0,4-5 0,-3 10 0,3-10 0,-4 5 0,0-6 0,0-9 0,0 2 0,0-12 0,0 4 0,0-5 0,-3-6 0,2-6 0,-2-17 0,3-8 0,0-9 0,0-1 0,0 1 0,0-1 0,0 7 0,7 5 0,2 6 0,12 5 0,-3 4 0,3 4 0,0 1 0,-3 7 0,3-3 0,-4 4 0,-1 0 0,0 0 0,-3 0 0,-2 0 0,-3 0 0,-4 0 0,-1 0 0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06.9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0 24575,'-11'0'0,"10"0"0,11 0 0,7 0 0,9 0 0,-8 0 0,7 0 0,-2 0 0,4 0 0,0 0 0,-5 0 0,-1 0 0,-8 0 0,-2 0 0,-4 0 0,-2 0 0,-2 0 0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07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 24575,'-2'4'0,"9"0"0,14-4 0,11 0 0,2 0 0,0 0 0,-1 0 0,-11 0 0,-1 0 0,-8 0 0,-2 0 0,-7-4 0,-1 3 0,-3-2 0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08.5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204 264 24575,'19'0'0,"-3"0"0,5 0 0,-4 3 0,-1 2 0,-3 7 0,-1 1 0,-7 13 0,2-7 0,-6 13 0,3-11 0,-4 8 0,0 4 0,0-3 0,-5 7 0,-9-8 0,-6 4 0,-9-8 0,9-3 0,-5-8 0,6-2 0,-8-3 0,0 0 0,5-4 0,-4-1 0,12-4 0,-6 0 0,7 0 0,0-12 0,0-3 0,4-12 0,4 0 0,-3-5 0,7 8 0,-3-8 0,4 15 0,0-9 0,0 8 0,0-8 0,0 8 0,0-3 0,4 0 0,0 3 0,8-3 0,1 8 0,4-3 0,-1 3 0,1 0 0,-1 1 0,0 4 0,-3 3 0,2 2 0,-2 3 0,3 0 0,1 0 0,-1 0 0,0 0 0,1 3 0,-1 2 0,1 3 0,-4 4 0,2-3 0,-2 3 0,-1-7 0,4-2 0,-8-3 0,4 0 0,-1 0 0,2-3 0,-1-6 0,4-4 0,-3-3 0,-1-1 0,0 1 0,-4-1 0,1-4 0,-1 3 0,1-8 0,0 4 0,-4-5 0,-1 4 0,-4 2 0,0 4 0,0 5 0,0 0 0,0 5 0,0 3 0,0 1 0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09.2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256 0 24575,'-8'0'0,"-3"0"0,-6 0 0,2 12 0,-12 10 0,5 19 0,-11 14 0,0 7 0,8 14 0,4-18 0,10 15 0,-5-25 0,9 19 0,-3-18 0,10 10 0,0-19 0,0 6 0,0-7 0,8-10 0,19 11 0,4-19 0,23 11 0,-7-16 0,0-1 0,11-4 0,-15-6 0,15 1 0,-17-6 0,-1 0 0,-12 0 0,-7 0 0,-8 0 0,-2 0 0,-7 0 0,-1 0 0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10.5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1 114 24575,'7'-9'0,"4"3"0,1 6 0,9 0 0,2 0 0,-1 0 0,-1 0 0,0 0 0,-3 0 0,-1 0 0,-1 0 0,-11-4 0,5 7 0,-5-3 0,-1 17 0,-1 6 0,-3 5 0,0 10 0,-4-4 0,-6 0 0,-5 4 0,-8-9 0,3 4 0,-3-10 0,10-1 0,1-10 0,4-1 0,1-3 0,2-7 0,2-11 0,3-8 0,9-14 0,6 2 0,5-3 0,9-2 0,-5 10 0,1-8 0,-3 10 0,-4 0 0,-1 6 0,-5 1 0,0 3 0,-4 1 0,0-4 0,0 4 0,1-9 0,-1 3 0,0 1 0,0 1 0,0 7 0,-4-2 0,3 4 0,-16 5 0,2 12 0,-19 15 0,7 4 0,-6 10 0,11-15 0,0 7 0,5-8 0,4-1 0,1-1 0,4-4 0,0-1 0,0 1 0,3-5 0,5 3 0,5-6 0,8 7 0,1-6 0,5 3 0,1-4 0,-6 0 0,-1-1 0,-5 0 0,-3-3 0,-2-1 0,-3-4 0,-1 0 0,-3 0 0,-1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3:29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515 1 24575,'-7'10'0,"0"4"0,-13 32 0,-3-9 0,-3 16 0,-3-4 0,-1 1 0,4 4 0,-4-5 0,1-8 0,-1 0 0,6-7 0,-2-15 0,10 4 0,1-17 0,-3 4 0,3-7 0,-5-3 0,1 0 0,-1-4 0,4-11 0,-3-8 0,7-3 0,-4-12 0,10 10 0,-4-11 0,9 12 0,-4-4 0,5 10 0,0 1 0,0 6 0,0 5 0,4 4 0,11 1 0,6 9 0,18 1 0,1 11 0,9 7 0,0 8 0,0-1 0,6 5 0,-11-6 0,9 2 0,-17 1 0,-2-10 0,-8 4 0,-6-8 0,-6-4 0,0-1 0,-5-5 0,0 0 0,-4-5 0,-1 0 0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11.4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98 24575,'0'15'0,"0"-5"0,0 10 0,0-3 0,0 5 0,0 5 0,0 0 0,0-4 0,0 3 0,0-9 0,0 9 0,0-8 0,0 3 0,0-5 0,0-4 0,0-11 0,0-7 0,0-14 0,0-2 0,0-6 0,0-4 0,0 4 0,4-5 0,1 6 0,8 0 0,1 0 0,3 4 0,1-3 0,-1 12 0,-4-6 0,3 11 0,-4-7 0,5 7 0,-1-3 0,-3 7 0,2-2 0,-6 6 0,2-3 0,-3 4 0,-1 0 0,0 0 0,1 0 0,-1 0 0,1 0 0,-1 0 0,-3 0 0,-1 0 0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12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1 247 24575,'27'-85'0,"-5"14"0,-14 70 0,-1-2 0,0 3 0,1 0 0,8 0 0,-6 0 0,6 0 0,-9 0 0,1 0 0,-1 0 0,0 0 0,1 0 0,-1 0 0,0 0 0,0 0 0,0 0 0,1 0 0,-1 0 0,0 0 0,1 0 0,-1 0 0,0 0 0,1 0 0,3 0 0,2 0 0,3 0 0,-3 0 0,2 0 0,-7-3 0,4-2 0,-1-3 0,-2-3 0,3 2 0,-5-3 0,1 5 0,0-5 0,-1 4 0,0 0 0,-3 5 0,-1 3 0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13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24575,'66'50'0,"1"0"0,-12-6 0,-13-4 0,-22 1 0,-14-3 0,-1 2 0,-1-5 0,-4 9 0,0-10 0,0 0 0,0 4 0,0-10 0,0 5 0,-13-5 0,2-1 0,-12-4 0,6-1 0,0-10 0,1 4 0,3-7 0,-2 2 0,10-3 0,-6 0 0,10-1 0,-5-3 0,2-1 0,-3-3 0,3-3 0,1-15 0,3 10 0,0-10 0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15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24575,'11'0'0,"3"0"0,3 0 0,0 0 0,15 0 0,-8 0 0,3 0 0,-6 0 0,1 0 0,-9 0 0,7 0 0,-11 0 0,-1 0 0,-5 0 0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18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0 113 24575,'11'-4'0,"6"-1"0,-3-3 0,6 0 0,-3-5 0,-3 8 0,6-3 0,-12 8 0,7 0 0,-6 0 0,2 0 0,-3 0 0,-4 12 0,3 8 0,-1 14 0,4 11 0,-4 2 0,-2 0 0,-4 4 0,0-10 0,0 10 0,0-10 0,0 5 0,0-7 0,0-5 0,0-2 0,0-9 0,0 3 0,0-9 0,0 0 0,0-5 0,0-5 0,0 1 0,0-7 0,0-6 0,0-17 0,0-8 0,5-9 0,0-7 0,10-1 0,2-6 0,4 0 0,5-1 0,-3 1 0,7 0 0,-7 0 0,7 4 0,-8 3 0,3 10 0,-11 9 0,2 9 0,-7 2 0,3 11 0,-4-3 0,-1 8 0,0 0 0,-3 7 0,0 6 0,-4 9 0,0 5 0,0 0 0,0 0 0,0 0 0,0 0 0,0 0 0,0 0 0,0 0 0,0 5 0,0-3 0,0 9 0,0-10 0,0 10 0,0-9 0,0 3 0,0-10 0,4 4 0,0-12 0,4 2 0,0-9 0,3 1 0,-3-4 0,4 0 0,-5-4 0,1 0 0,-1 0 0,1 0 0,-1 0 0,0 0 0,1 0 0,-1 0 0,0 0 0,1 0 0,-1 0 0,-3 0 0,0 0 0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19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61 24575,'0'15'0,"0"16"0,0 6 0,0 10 0,0 4 0,0 3 0,0-5 0,0 9 0,0-11 0,4 0 0,-3-7 0,3-12 0,0-7 0,-3-9 0,3 0 0,-4-11 0,0-6 0,0-7 0,0-9 0,0-2 0,0 1 0,0-4 0,0 3 0,0-9 0,0-2 0,4-6 0,1 1 0,9 0 0,2 0 0,-1-1 0,3 1 0,-7 5 0,7 1 0,-9 11 0,4 1 0,-1 8 0,-3-3 0,7 7 0,-4-3 0,10 7 0,-5-2 0,4 6 0,-4-3 0,-1 4 0,1 0 0,-5 0 0,0 0 0,-5 0 0,0 0 0,1 0 0,-4 0 0,-1 0 0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20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24575,'50'0'0,"-12"0"0,19 0 0,-4 0 0,-5 0 0,12 0 0,-13 0 0,-2 0 0,-15 0 0,1 0 0,-17 0 0,-2 0 0,-8 0 0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20.7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24575,'-7'9'0,"10"-2"0,8-7 0,11 0 0,17 0 0,-9 0 0,20 0 0,-15 0 0,17 0 0,-11 0 0,4 0 0,-11 0 0,-1 0 0,-11 0 0,-5 0 0,-1 0 0,-8 0 0,0 0 0,-5 0 0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22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10 389 24575,'0'11'0,"0"12"0,0 0 0,-4 15 0,2-14 0,-2 13 0,4-8 0,0 5 0,0 4 0,0-4 0,0-1 0,0 5 0,0-4 0,0 5 0,0-5 0,0-1 0,4-6 0,4-5 0,1-5 0,12 0 0,-8-5 0,13-2 0,-4 1 0,5-10 0,6 3 0,1-4 0,5 0 0,0 0 0,1 0 0,-6 0 0,-2-4 0,-5-1 0,0-8 0,-4 0 0,-2-9 0,-8 4 0,4-8 0,-7 3 0,3-9 0,-3-8 0,-4-7 0,-2-13 0,-4-2 0,0-15 0,0-1 0,0-8 0,0 21 0,-5-8 0,-6 18 0,-2-7 0,-6 13 0,-1 10 0,1 16 0,-3 4 0,1 7 0,3 7 0,-8 1 0,8 4 0,-3 0 0,0 0 0,-2 0 0,-4 8 0,-1 8 0,-7 9 0,3 11 0,-3-4 0,8 7 0,3-4 0,5-1 0,4 4 0,2-10 0,7 10 0,2-10 0,4 5 0,0-6 0,0-5 0,0-1 0,0-4 0,0-1 0,4-3 0,4 2 0,9-6 0,1 3 0,7-7 0,-2-1 0,4-4 0,0 0 0,5 0 0,-3 0 0,3 0 0,-5-4 0,-4-1 0,2-4 0,-7 1 0,-1-1 0,-5 1 0,-5 4 0,1-2 0,-1 5 0,0-3 0,1 1 0,-1 2 0,1-2 0,-1 3 0,-3-3 0,-1-1 0,-3-4 0,0 4 0,0 1 0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23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293 0 24575,'-8'9'0,"-8"4"0,-9 26 0,-6 3 0,-1 12 0,0-6 0,-2 19 0,5-8 0,0 17 0,6-7 0,10-14 0,-2 4 0,14-5 0,-4-6 0,5 17 0,0-28 0,0 14 0,0-17 0,5 5 0,13-8 0,4 2 0,22-7 0,-13-2 0,13 1 0,-10-6 0,0-4 0,-2-2 0,-5 0 0,-4-3 0,-2 3 0,-9-5 0,0-4 0,-5-1 0,0-3 0,-2 0 0,-2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3:30.4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24575,'18'0'0,"10"0"0,12 0 0,7 0 0,0 0 0,0 0 0,0 0 0,-7 0 0,-1 0 0,-13 0 0,-5 0 0,-8 0 0,-8 0 0,-1 0 0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25.5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261 108 24575,'0'-7'0,"0"0"0,0-5 0,0 0 0,0-1 0,0 2 0,0 3 0,0 1 0,0-1 0,0 1 0,0-1 0,-3 4 0,-4 1 0,-2 3 0,-6 0 0,3 0 0,-1 0 0,-2 3 0,1 10 0,1 6 0,-5 13 0,4-3 0,-1 3 0,2 1 0,3 0 0,0 1 0,1 4 0,-1-9 0,5 9 0,1-10 0,4 10 0,0-9 0,0 3 0,0-10 0,4 4 0,1-8 0,3 3 0,1 0 0,3-3 0,-3-1 0,3-1 0,-4-4 0,0 5 0,-4 4 0,0 1 0,-4 5 0,0 0 0,0 0 0,0 0 0,0-4 0,0 2 0,0-7 0,0 3 0,0-8 0,-3-2 0,-2-3 0,-2-1 0,-1 0 0,1 1 0,-5-4 0,0 3 0,-5-6 0,5 6 0,-4-6 0,8 2 0,-4 0 0,5-2 0,2 2 0,2-3 0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26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24575,'22'0'0,"10"0"0,3 0 0,12 0 0,6 0 0,-6 0 0,4 0 0,-16 0 0,9 0 0,-20 0 0,3 0 0,-15 0 0,-1 0 0,-4 0 0,0 0 0,-3 0 0,-1 0 0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27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24575,'0'11'0,"0"1"0,0 15 0,0-8 0,0 8 0,0-11 0,4 1 0,-3-1 0,5-4 0,-1 4 0,-1-4 0,3-2 0,-2 4 0,-1-9 0,0 7 0,-4-5 0,0 1 0,0-1 0,0 0 0,0-9 0,0-8 0,0-6 0,0-10 0,0 3 0,0 1 0,0-4 0,3 8 0,2-3 0,3 0 0,0 7 0,4-6 0,-3 11 0,2-3 0,1 5 0,-4-1 0,8 3 0,-8 2 0,8-1 0,-8 3 0,7-2 0,-2 3 0,-1 0 0,4 0 0,-4 0 0,1 0 0,2 0 0,-6 0 0,6 0 0,-7 0 0,4 0 0,-5 0 0,-3 0 0,0 0 0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27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 24575,'-11'0'0,"11"0"0,10 0 0,8 0 0,8 0 0,2 0 0,6 0 0,0 0 0,-2 0 0,-10 0 0,-4 0 0,-7 0 0,-4 0 0,-3 0 0,-1 0 0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29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48 343 24575,'0'29'0,"0"-3"0,0 11 0,0 3 0,0 7 0,0 7 0,0-7 0,0 4 0,4-15 0,-3 2 0,3-15 0,-4-2 0,0-9 0,0 4 0,0-8 0,0-3 0,0-15 0,0-19 0,0-13 0,-5-18 0,-2-2 0,-4 0 0,0-5 0,5 5 0,1-7 0,0 8 0,4 0 0,-4 14 0,5 7 0,0 7 0,0 6 0,0 5 0,0 0 0,3 10 0,1 0 0,8 1 0,0 6 0,5-6 0,-5 10 0,4-3 0,-4 4 0,4 0 0,-3 0 0,2 0 0,-6 0 0,6 4 0,-6 0 0,2 4 0,1-1 0,-4 1 0,8 0 0,-4 0 0,0 0 0,4 0 0,-4 0 0,1 0 0,-2-4 0,-3 3 0,-1-6 0,1 2 0,-4 0 0,-1 1 0,-3 4 0,0 3 0,0 2 0,0 3 0,0 1 0,-4-1 0,-4 0 0,-5 5 0,-3-1 0,-12 8 0,9-7 0,-14 7 0,10-9 0,-4-1 0,4-5 0,2-5 0,4 1 0,1-5 0,3 0 0,-2-4 0,6 0 0,-2 0 0,3 0 0,1 0 0,3 3 0,1 1 0,3 3 0,0 0 0,0 0 0,7 1 0,2 0 0,12 1 0,-7-1 0,6 0 0,-7 4 0,3 0 0,1 5 0,0 4 0,-1-3 0,2 3 0,-2-5 0,1 1 0,4 0 0,-4-4 0,4-1 0,-4-3 0,-5-1 0,4 0 0,-8-4 0,4 0 0,-5-4 0,1 0 0,-1 0 0,-3 0 0,-1 0 0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30.5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22 149 24575,'0'7'0,"0"8"0,0-1 0,0 7 0,0 0 0,0-3 0,0 3 0,0-4 0,0-1 0,0 0 0,0-3 0,0-2 0,-3-7 0,-4-1 0,2-10 0,-1 2 0,6-15 0,0 6 0,0-7 0,0-1 0,0 0 0,0-5 0,8 0 0,-2-1 0,10 6 0,-2-4 0,2 8 0,1-3 0,0 5 0,-1 3 0,-3 1 0,2 4 0,-2 0 0,-1 3 0,3 2 0,-6 3 0,6 0 0,-6 0 0,2 0 0,-3 0 0,-1 0 0,0 0 0,1 0 0,-1 0 0,-3 0 0,0 0 0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31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24575,'7'11'0,"2"-2"0,8 6 0,-1-2 0,5 4 0,3 6 0,3-4 0,2 9 0,12 4 0,-18-7 0,25 30 0,-35-32 0,19 29 0,-17-17 0,-4 6 0,7 5 0,-16-1 0,12 2 0,-13-6 0,4 3 0,-5-10 0,0 0 0,0-2 0,0 1 0,0-5 0,0 10 0,0-9 0,-5 9 0,-5-4 0,-6 11 0,-4-4 0,1-1 0,3-2 0,3-10 0,0 0 0,7-7 0,-4-8 0,9-2 0,-6-3 0,6-1 0,-2 0 0,0 1 0,-1-1 0,-4 0 0,4 1 0,-2-5 0,2 1 0,-3-4 0,3 0 0,1 0 0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32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24575,'0'-10'0,"0"3"0,0 18 0,0 2 0,0 8 0,0-4 0,0 4 0,0-4 0,0-5 0,0 0 0,0-1 0,0-2 0,0-1 0,0-5 0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38.5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7656 505 24575,'0'11'0,"0"14"0,0 19 0,0 16 0,0 2 0,0 23 0,0-5-479,0 14 479,0 0-466,0-42 1,0 1 465,-1 0 0,2 1 0,1 2 0,1 1 0,1 0 0,0-1 0,9 42 0,-7-38 0,1 0 0,2-10 0,1-2 0,4 50-143,-8-46 1,1-3 142,2 16 0,-2 18 0,4-14 0,0 2 0,1 5 0,0-7 0,-1-8 0,0 6 0,-1-18 450,-4 9-450,4 4 939,-8 1-939,8 7 0,-9 4 306,9-10-306,-4 6 0,5-4 0,0-4 0,0 7 0,0-7 0,-4-2 0,2-13 0,-8 5 0,7-12 0,-6 6 0,2-7 0,-4 1 0,0-6 0,0 4 0,0-5 0,0 13 0,0-5 0,0 4 0,0-5 0,0 5 0,0 2 0,0 0 0,0-7 0,0-2 0,0-9 0,0-1 0,0-3 0,0-11 0,0 6 0,0-11 0,3 2 0,-2-3 0,-1-4 0,-8-1 0,-4-3 0,-9 4 0,-7-3 0,-6 7 0,-19-7 0,11 4 0,-24-5 0,3 0 0,-15 0 0,-8 0 0,0 0 0,0 0-533,0-6 533,-8-1 0,6 0 0,-6-4 0,0 4 0,6 0 0,14-3 0,20 6 0,0 0 0,-17-2 0,15 0 0,-1 0 0,-28 5 0,-1-10 0,1 9 0,-1-3 0,15 5 0,-12 0-17,19 0 17,-12 0 0,7 0 0,7 0 0,-4 0 0,11-5 0,-27-2 0,16 1 0,-5 0 0,-10 6 0,35 0 0,-6 0 0,-3 0 0,-14 0 0,-14 0 0,-15 0 0,50 0 0,-50 6 0,33 0 44,-30 7-44,7-1 0,-5 1 0,7-1 0,2 0 0,-2-5 0,2-2 0,-2-5 0,0 0-35,21 4 35,-15-3 0,22 8 0,8-5 0,-1 0 0,-11 3 0,-36 4 0,41-5 0,-19 1 0,7-2 0,1-5 0,6 0 0,2 0 0,13 0 488,2 0-488,16 0 53,-2 0-53,17 0 0,-2 0 0,9 0 0,-21 0 0,-11 0 0,-31 0 0,-16 12-476,34-8 1,-2 1 475,0 7 0,1 0 0,-38 2-231,41-4 1,2-1 230,-26 2 0,-20 7 0,16-5 0,1 5 0,9-7 0,-1 5 0,7-3 0,2 3 0,8-10 929,-2 3-929,8-8 483,-6 9-483,11-9 0,-4 4 0,11-1 0,-4-3 0,10 7 0,-5-3 0,6 0 0,0 3 0,0-3 0,-1 0 0,1 3 0,0-7 0,0 7 0,-5-7 0,3 3 0,-3-4 0,5 0 0,0 0 0,-1 0 0,1 0 0,0 0 0,0 0 0,0 4 0,0-3 0,0 7 0,-1-7 0,-4 3 0,3-4 0,-3 0 0,-1 0 0,5 0 0,-5 0 0,6 0 0,0 0 0,-1 0 0,6 0 0,-4 0 0,8 0 0,-8 0 0,9 0 0,-5 0 0,6 0 0,-1-4 0,1 3 0,-1-3 0,5 4 0,0 0 0,8-3 0,-3 2 0,6-5 0,-2 2 0,3-7 0,-4-6 0,3-6 0,-3-16 0,-1-9 0,3-7 0,-9-28 0,10 24 0,-5-32-837,0 3 837,4-11 0,-3 47 0,-1-1 0,5 1 0,0 1 0,-4-45 0,5 40 0,0-2 0,0-4 0,0-1-732,0-5 1,0-1 731,0-9 0,0-2-1004,0-4 0,0-3 1004,0-4 0,0-2 0,0-5 0,0 0 0,0 4 0,0 4 0,2 21 0,1 2-386,-3-4 1,1 3 385,10-23 120,-10 38 0,0 1-120,4-35 1219,-5 18-1219,0 9 2094,0 13-2094,0-5 948,0-2-948,5-1 529,-4-12-529,8 18 49,-3-16-49,5 9 0,0-6 0,0 2 0,-5 7 0,-1 5 0,-1 3 0,-3 11 0,3-4 0,-4 9 0,0-3 0,0-1 0,0 5 0,5-17 0,-4 10 0,8-5 0,-4 1 0,1 16 0,2-4 0,-4 10 0,1 5 0,-2 0 0,1 8 0,-3-3 0,5 6 0,-2-2 0,2 3 0,1 0 0,1-3 0,-1 2 0,0-2 0,0 3 0,0 0 0,0 0 0,5 0 0,0 0 0,5 0 0,-5 0 0,4 0 0,-8 0 0,3 0 0,-3 0 0,-1-3 0,1 2 0,-1-2 0,0-1 0,0 4 0,0-7 0,0 6 0,0-2 0,-3 0 0,-1-1 0,-3-3 0,0 0 0,0-1 0,0-3 0,0-2 0,0 1 0,0-4 0,0 4 0,0-5 0,0 5 0,0 0 0,0 5 0,0-1 0,0 1 0,3 3 0,1 1 0,8 3 0,-4 0 0,8 0 0,1 0 0,0 0 0,9 0 0,-3 0 0,9 0 0,8 0 0,14 0 0,8 0 0,14 0 0,-19 0 0,24 0 0,-31 0 0,25 0 0,-20 0 0,5 0 0,-7 4 0,7-2 0,2 2 0,7-4 0,-1 0 0,9 0 0,1-11 0,-13 4 0,8-15 0,-17 5 0,5-5 0,-7 0 0,-14 6 0,-8 3 0,-9 4 0,-2 0 0,-5 5 0,5-4 0,-3 7 0,8-7 0,-4 3 0,5 0 0,0-3 0,0 7 0,6-8 0,1 8 0,0-3 0,4-1 0,2 4 0,0-3 0,6 4 0,-7 0 0,1 0 0,-1 0 0,-5 0 0,4 0 0,-4 0 0,5 0 0,0 0 0,0 0 0,1 0 0,5 0 0,-4-5 0,10 4 0,-4-3 0,0 0 0,4 3 0,-4-4 0,0 1 0,4 3 0,-16-8 0,4 8 0,-12-3 0,-5 1 0,-4-2 0,-7 1 0,-4 0 0,14 4 0,4 0 0,14 0 0,7 0 0,1 0 0,21-11 0,10-3 0,18-11-542,-45 14 0,2 2 542,3-1 0,1 0 0,-3 3 0,-1 1-325,4-1 1,-1 1 324,-3 2 0,-1 0 0,1 1 0,-2 1-109,31 2 109,8 0 0,8 0 0,-26 0 0,-17 0 0,-2 0 0,5-5 0,18 3 0,-8-3 0,0 5 1041,0 0-1041,-6 0 682,-2 0-682,-7 0 119,0 0-119,1 0 0,-8 0 0,0 0 0,-12 0 0,4 0 0,-10 0 0,4 0 0,-5 0 0,0 0 0,1 0 0,-1 0 0,5 0 0,-3 0 0,9 0 0,-5 0 0,7 0 0,-1 0 0,0 0 0,1 0 0,5 0 0,-4 0 0,11 0 0,-12 0 0,6 0 0,-1 0 0,-4 0 0,-2 0 0,-1 0 0,-4 0 0,0 0 0,4 0 0,-10 0 0,10 0 0,-4 0 0,5 0 0,1 0 0,-1 0 0,0 0 0,7 0 0,-5 5 0,4-4 0,-5 7 0,-1-7 0,0 4 0,-5-1 0,4-3 0,-10 3 0,5-4 0,-6 4 0,-5-3 0,-1 6 0,-4-6 0,-5 6 0,4-6 0,-8 2 0,4 1 0,-5-3 0,1 5 0,-1-5 0,0 6 0,0-6 0,0 2 0,0 0 0,0-2 0,0 2 0,0-3 0,0 0 0,0 0 0,0 0 0,0 3 0,0-2 0,0 2 0,-3 0 0,2-2 0,-1 2 0,-1 1 0,2-4 0,-5 7 0,6-6 0,-3 5 0,3-2 0,-3 4 0,3-1 0,-7 0 0,4 0 0,-4 0 0,0 0 0,0 1 0,0-1 0,0 0 0,0 5 0,0 5 0,0 1 0,0 13 0,0-2 0,0 10 0,0 1 0,0-1 0,0 0 0,0-5 0,0 4 0,0-4 0,0 5 0,0 1 0,0-6 0,0 4 0,0-10 0,0 0 0,0-2 0,0-13 0,0 3 0,0-8 0,3-1 0,-2 1 0,2-7 0,-3-16 0,0 7 0,0-9 0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40.1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90 823 24575,'4'-2'0,"-1"-9"0,-7-10 0,-5-6 0,-2-5 0,-3-8 0,9-1 0,-4-5 0,3 1 0,0-2 0,-3 0 0,8-5 0,-8 11 0,8 1 0,-3 7 0,0 11 0,3 1 0,-3 4 0,4 0 0,0 5 0,0 0 0,0 1 0,0 2 0,0-2 0,0 3 0,0 1 0,0 0 0,0 0 0,0 0 0,0-4 0,0-2 0,0-3 0,0-1 0,0 0 0,0 1 0,0 3 0,0 2 0,0 3 0,0 4 0,0 1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3:30.7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24575,'2'0'0,"82"0"0,-28 0 0,0 0 0,1 0 0,5 0 0,2 0 0,1 0 0,-13 0 0,-7 0 0,-19 0 0,1 0 0,-7 0 0,-6 0 0,-9 0 0,-1 0 0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40.8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140 0 24575,'-7'15'0,"1"0"0,-10 1 0,7 1 0,-3-1 0,4 1 0,0-1 0,3-3 0,-3 7 0,0-10 0,-1 6 0,0 0 0,3-6 0,-3 10 0,1-12 0,0 4 0,5-5 0,3-3 0,0-1 0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41.7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24575,'15'0'0,"4"0"0,-5 0 0,11 8 0,-11 1 0,11 5 0,-2 3 0,-1-8 0,-4 7 0,-3-6 0,-6-2 0,2-1 0,-3-3 0,-1 3 0,1 1 0,-1-4 0,1-1 0,-1-3 0,0 0 0,0 0 0,0 0 0,0 0 0,0 0 0,0 0 0,0 0 0,-3 0 0,-1 0 0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01.2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 36 24575,'-12'4'0,"10"-1"0,16-3 0,3 0 0,19 0 0,2 0 0,17 0 0,10 0 0,7 0 0,-15 0 0,12 0 0,-6 0 0,8 0 0,5 0 0,-14 0 0,-2 0 0,-7 0 0,-6 0 0,-1 0 0,-12 0 0,4 0 0,-10 0 0,5 0 0,-6 0 0,0 0 0,-5 0 0,4 0 0,-8 0 0,3 0 0,-5 0 0,1 0 0,-1 0 0,1 0 0,-1 0 0,0 0 0,1 0 0,-1 0 0,1 0 0,4 0 0,-3 0 0,3 0 0,-5 0 0,1 0 0,-1 0 0,0 0 0,1 0 0,-1 0 0,1 0 0,-1 0 0,1 0 0,-1 0 0,1-3 0,-1 2 0,0-3 0,5 4 0,-3 0 0,3 0 0,-5 0 0,1 0 0,-1-4 0,-3 3 0,2-2 0,-2 3 0,-1 0 0,3-4 0,-6 3 0,6-2 0,-6 3 0,6 0 0,-7 0 0,8 0 0,-8 0 0,4 0 0,-1 0 0,-2 0 0,6 0 0,-7 0 0,8 0 0,-4 0 0,5 0 0,-5 0 0,3 0 0,-2 0 0,-1 0 0,4 0 0,-4 0 0,5 0 0,-5 0 0,3 0 0,-6 0 0,2 0 0,-3 0 0,3 0 0,-3 0 0,8 0 0,-8 0 0,8 3 0,-8-2 0,8 6 0,-8-6 0,7 7 0,-6-8 0,6 8 0,-7-8 0,8 8 0,-4-7 0,1 2 0,2-3 0,-3 4 0,1-3 0,2 3 0,-6-4 0,2 0 0,-3 0 0,-1 0 0,1 0 0,-1 0 0,0 0 0,1 0 0,-4-13 0,-1-7 0,-3 3 0,0 0 0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02.4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18 148 24575,'0'11'0,"0"-3"0,0 8 0,0-4 0,0 5 0,0-1 0,0-4 0,0 0 0,0-1 0,0-2 0,3-1 0,1-2 0,0-1 0,7-1 0,-2-1 0,8-3 0,-1 0 0,0 0 0,5 0 0,-3 0 0,3 0 0,-5 0 0,1 0 0,-5-3 0,4-2 0,-8-7 0,8 0 0,-7-5 0,3 0 0,-4-4 0,1 4 0,-1-5 0,0 6 0,1-1 0,-1 1 0,-4-1 0,0 5 0,-4-4 0,0 4 0,0-1 0,-4-2 0,-4 6 0,-5-3 0,-3 4 0,-1 3 0,-4 1 0,3 4 0,-3 0 0,4 0 0,-4 0 0,3 0 0,-3 0 0,-1 13 0,8-2 0,-8 11 0,9-5 0,1-1 0,0 0 0,4-3 0,3 2 0,-2-6 0,6 2 0,-2-4 0,3 1 0,-3-1 0,2-3 0,-2 0 0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2:47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24575,'18'0'0,"0"0"0,4 0 0,-5 0 0,9 0 0,-13 0 0,7 0 0,-8 0 0,4 0 0,0 0 0,5 0 0,-4 0 0,4 0 0,-5 0 0,9 0 0,-6 0 0,11 0 0,-13 0 0,9 0 0,-5 0 0,6 0 0,4 0 0,-3 0 0,-2 0 0,4-4 0,-7-1 0,8-4 0,-5 4 0,1 1 0,-1 4 0,-4 0 0,-1 0 0,-5 0 0,4 0 0,-3 0 0,3 0 0,-8 0 0,3 0 0,-7 0 0,4 0 0,-5 0 0,0 0 0,1 0 0,-1 0 0,1 0 0,-1 0 0,0 0 0,0 0 0,1 0 0,-1 0 0,-3 0 0,-1 0 0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2:49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9 24575,'-4'5'0,"1"4"0,3 6 0,0 1 0,0 0 0,0-3 0,0 6 0,0-9 0,0 6 0,0-5 0,0-3 0,0 7 0,3-7 0,-2 3 0,6-7 0,1-1 0,0-3 0,7 0 0,-6 0 0,2 0 0,-4 0 0,1 0 0,-1-3 0,0 2 0,1-5 0,-1-2 0,1-1 0,-4-2 0,-1 0 0,-3-1 0,0-4 0,0-1 0,0 1 0,0 0 0,0 0 0,-3 4 0,-1 0 0,-4 5 0,1-1 0,-1 4 0,1 1 0,-4 3 0,2 0 0,-2 0 0,3 0 0,1 0 0,0 0 0,-1 0 0,4 3 0,1 1 0,3 3 0,0 1 0,0 3 0,0 1 0,3 0 0,2 3 0,6-6 0,2 2 0,-1-3 0,-1-1 0,-4 1 0,1-4 0,-1-1 0,0-3 0,0 0 0,-3 0 0,-1 0 0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2:50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60 24575,'2'0'0,"3"0"0,20 0 0,-2 0 0,9 0 0,0 0 0,0 0 0,1-8 0,4 6 0,-9-5 0,3-1 0,1 7 0,-5-7 0,5 8 0,-6 0 0,0-4 0,1 3 0,0-3 0,-1 0 0,-4 3 0,4-3 0,-9 1 0,4 2 0,-5-3 0,-4 4 0,0 0 0,-5 0 0,0 0 0,0 0 0,1 0 0,-4 0 0,-1 0 0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2:51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58 24575,'-3'-1'0,"0"6"0,3 11 0,0 1 0,0 4 0,0 0 0,0-4 0,0-1 0,0 4 0,0-10 0,0 6 0,0-9 0,0 1 0,3-4 0,4-1 0,1-3 0,3 0 0,-3 0 0,-1 0 0,0 0 0,1 0 0,-4-3 0,2-2 0,-5-6 0,6-1 0,-6 0 0,2-3 0,-3 2 0,0 1 0,0-3 0,0 3 0,0-5 0,0 1 0,-3 0 0,-5 0 0,-1-1 0,-3 5 0,8 1 0,-3 3 0,3 1 0,-3 3 0,0 0 0,-1 4 0,4 8 0,-3 1 0,7 7 0,-8 0 0,7-4 0,-2 3 0,3-7 0,0 3 0,0 0 0,0-2 0,0 2 0,0-4 0,0 0 0,0 1 0,0-1 0,3-3 0,1 3 0,3-7 0,1 4 0,-1-4 0,0 0 0,0 0 0,1 0 0,-1 0 0,0 0 0,1 0 0,-1 0 0,0 0 0,0 0 0,0 0 0,-3-7 0,-1 2 0,-3-10 0,0 7 0,0-7 0,0 7 0,0-8 0,-7 8 0,2-4 0,-10 8 0,7 1 0,-7 3 0,6 0 0,-6 0 0,7 0 0,-3 0 0,3 0 0,4 0 0,1 0 0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05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24575,'14'0'0,"6"0"0,-6 0 0,11 0 0,-12 0 0,13 0 0,-4 0 0,1 0 0,-2 0 0,-12 0 0,-2 0 0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06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24575,'0'23'0,"0"8"0,0 4 0,5 19 0,-4-11 0,9 13 0,-9-14 0,13 5 0,-12 4 0,6-15 0,-4-2 0,-3-3 0,6-12 0,-6 8 0,7-11 0,-8 1 0,4-5 0,-1 0 0,2-5 0,-1 0 0,-1 1 0,-3-7 0,0 1 0,0-5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3:32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1115 242 24575,'5'-3'0,"-1"-13"0,-4-5 0,0-18 0,0 5 0,0-5 0,0 12 0,0 2 0,0 10 0,0 2 0,-4 8 0,-18 1 0,-1 4 0,-30 16 0,4 6 0,-25 25-541,31-23 0,-1 3 541,-5 6 0,-1 1 0,-4-3 0,-1 2 0,0 5 0,1 0 0,10-14 0,0-1-168,-5 9 0,3-1 168,-20 4 0,-8 6 0,16-4 0,16-17 0,8 2 0,19-13 0,1 1 1063,9-2-1063,1 1 355,4 0-355,9 0 0,14 2 0,11-1 0,21-3 0,1 4 0,7-4 0,8 6 0,-13-1 0,5 0 0,-15 12 0,-7-5 0,-6 9 0,-15-8 0,-5 0 0,-5 5 0,-1-9 0,-3 8 0,-2-9 0,-4 4 0,0 1 0,0-1 0,-10 7 0,-6-5 0,-13 12 0,-4-10 0,-2 10 0,-6-2 0,6-2 0,-6 0 0,9-8 0,-2 7 0,7-6 0,0 4 0,8-6 0,3-1 0,2 1 0,4-1 0,1-4 0,3-1 0,2-1 0,4 2 0,0 0 0,0-1 0,5-1 0,17-1 0,8 3 0,16-4 0,16-4 0,4-2 0,-7-5 0,16 0 0,4 0 0,-8 0 0,-7 0 0,-2 0 0,-4 0 0,-4 0 0,0 0 0,4 0 0,13 0 0,-15 0 0,-2 5 0,-14-4 0,-1 5 0,-13-6 0,-6 0 0,-6 0 0,-5 0 0,0 0 0,-1 0 0,2-15 0,-5-9 0,0-24 0,-5-1 0,0-12 0,0 12 0,0-5 0,0 7 0,0 6 0,0 8 0,-4 8 0,2 10 0,-6 1 0,3 9 0,1 1 0,0 4 0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06.9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24575,'18'0'0,"5"0"0,5 0 0,0 0 0,5 0 0,-6 0 0,0 0 0,-5 0 0,-1 0 0,-8 0 0,2 0 0,-6 0 0,-1 0 0,-5 0 0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07.6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24575,'0'21'0,"5"4"0,5 21 0,7 8 0,5 1 0,0 5 0,-6-7 0,4-6 0,-4 5 0,-1-17 0,0 9 0,-10-20 0,3-1 0,-4-8 0,0-6 0,0-1 0,-4-5 0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11.5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24575,'0'16'0,"0"7"0,0 20 0,0 20 0,0 11 0,0 20-844,0-42 0,0 2 844,0 7 0,0 3 0,0 9 0,0 2-752,0-2 0,0 3 752,0 19 0,0 0 0,0-12 0,0 0-717,0-16 0,0 2 1,0-1 716,0 25 0,0-2 0,0 7 0,0 0 0,0-1 0,0-1 0,0-10 0,0-1 0,0 4 0,0-2 0,0-16 0,0-4-347,0-10 0,0-1 347,0 3 0,0-2 839,0 25-839,0 9 0,0-10 1691,0-27-1691,0-6 2411,0-9-2411,0-17 931,0-5-931,0-6 164,0-3-164,0-1 0,0-3 0,0 0 0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14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103 206 24575,'7'0'0,"14"0"0,-1 0 0,12-4 0,14 3 0,-3 1 0,24 1 0,2 4 0,18-5-792,9 0 792,-44 0 0,0 0 0,0 0 0,1 0 0,3 0 0,2 0 0,-1 0 0,1 0 0,0 0 0,0 0 0,-1-2 0,0-2 0,0-2 0,-1-2 0,-1 2 0,-3-2 0,33-11 0,-22 12 0,0 1 0,12-6 0,-15 3 0,3-1 0,31-4 0,-6-4 0,6 5 0,0 1 0,-7-1 0,-36 6 0,1 1 0,44-1 0,-21 2 0,14 5-137,-24 0 137,13 0 0,-10 0 0,-7 0 0,-8 0 0,-6 0 786,-2 0-786,-6 0 143,0 0-143,6 4 0,-4-2 0,5 7 0,-7-8 0,0 3 0,1-4 0,-1 4 0,-5-3 0,-2 4 0,-5-5 0,-4 0 0,-2 0 0,-5 0 0,-3 0 0,-2 0 0,-3 0 0,-4-3 0,11 2 0,5-2 0,14 3 0,6 4 0,12 2 0,-3 5 0,11 0 0,-13-6 0,-2 0 0,-5-5 0,-6 0 0,-7 0 0,-1 0 0,-12 0 0,6 0 0,-11 0 0,2 0 0,-4 0 0,-2-6 0,-2-3 0,-3-16 0,0-5 0,0 21 0,0 18 0,0 32 0,0 35 0,0 15-913,0-30 1,0 3 912,0 9 0,0 2 0,0 4 0,0 1 0,0 5 0,0 1 0,0-1 0,0 0 0,0 0 0,0 0 0,0 0 0,0 0-1039,0 1 1,0-1 1038,0-5 0,0-1 0,0 5 0,0-1 0,0-3 0,0 0 0,0-1 0,0 0-480,0-3 0,0-4 480,0-20 0,0-2-163,0 5 0,0-2 163,0 29 0,0 6 0,0 5 0,0-30 1496,0 5-1496,0-15 2104,0-6-2104,0-7 1161,0-8-1161,0-5 427,0 0-427,0-5 0,4 0 0,-4-10 0,4-1 0,-4-3 0,0-1 0,3 1 0,-2-1 0,3 0 0,-4 1 0,3-1 0,-2 4 0,5-2 0,-5 6 0,2-6 0,1 2 0,-3 1 0,6 0 0,-3 1 0,4-2 0,-4-4 0,-1 1 0,0-1 0,-2 1 0,2-1 0,-9 0 0,-7-3 0,-9-1 0,-16-3 0,-11 5 0,-6-4 0,-12 4 0,-2-5 0,-10 0 0,-13 0-959,-4 0 959,45 0 0,-1 0 0,-3 0 0,-2 0 0,0 3 0,-1 0 0,-4-2 0,1 0 0,-2 2 0,1 0 0,-1-3 0,1 0 0,4 0 0,1 0 0,-5-3 0,1 0 0,7 0 0,1-2 0,-3-4 0,-1-1 0,4 0 0,2 0-127,-30-5 127,-10-2 0,19 16 0,-6-5 0,-5 6 0,12 0 0,-4 0 0,13 0 0,2 0 0,6 0 0,-6 0 952,6 0-952,-5 0 134,9 0-134,-2 0 0,7 0 0,-3 0 0,8 0 0,-3 0 0,5 0 0,0 0 0,0 0 0,-5 0 0,3 0 0,-3 0 0,0 0 0,3 0 0,-3 0 0,1 0 0,1 0 0,-1 0 0,4 0 0,-1 0 0,7 4 0,-4 1 0,2 0 0,2 3 0,0-3 0,6 4 0,-7 0 0,6-4 0,-10 3 0,10-3 0,-4 0 0,5-1 0,-1 0 0,2-3 0,3 3 0,-3-1 0,8-2 0,-7 3 0,6-4 0,-6 0 0,7 0 0,-7 0 0,2 0 0,-4 0 0,4 0 0,2 0 0,8 0 0,4 0 0,5 0 0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15.7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24575,'6'4'0,"19"-1"0,-1-3 0,34 0 0,-8 0 0,18 0 0,8 0 0,2 0-553,16 0 553,2 0-482,-40 0 0,2 0 482,-1 0 0,1 0 0,4 0 0,1 0 0,4 0 0,-1 0 0,-6 0 0,-2 0 0,4 0 0,0 0 0,-9 0 0,-2 0 0,24 0 0,14 0 0,-31 0 0,26 0 0,2 0 0,-12 0 0,9 0 0,-29 0 0,13 0 526,-5 0-526,0 0 991,-8 0-991,-2 0 0,-17 0 0,4 0 0,-17 0 0,-1 0 0,-8 0 0,-2 0 0,-4 0 0,-2 0 0,-2 0 0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16.7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24575,'16'0'0,"2"0"0,14 0 0,2 4 0,12 2 0,-6 4 0,0 4 0,-2-4 0,-14 3 0,13-8 0,-22 6 0,7-9 0,-14 6 0,-1-5 0,1-2 0,-4 5 0,-1-2 0,-3 3 0,-4 5 0,-1 5 0,-7 0 0,-8 16 0,-4-8 0,-1 10 0,-5 0 0,11-7 0,-10 2 0,15-9 0,-7-4 0,12-4 0,-2-2 0,3-3 0,1-1 0,3 1 0,-3-4 0,6-1 0,-2-3 0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18.2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63 24575,'19'0'0,"-7"0"0,13 0 0,-6 0 0,3 0 0,4 0 0,-9 0 0,9 0 0,-12 0 0,2 7 0,-11-2 0,6 16 0,-9-3 0,6 9 0,-8 5 0,0-3 0,0 9 0,0-10 0,0 10 0,0-10 0,0 10 0,-3-18 0,2 6 0,-6-14 0,3 1 0,-4-2 0,0-3 0,1-4 0,3-4 0,1-13 0,3-17 0,4-11 0,12-13 0,7-6 0,3 17 0,1-15 0,-8 23 0,1-5 0,-6 7 0,-1 15 0,-5-3 0,0 16 0,-4-6 0,3 11 0,-9-4 0,1 12 0,-12 5 0,0 10 0,-1 4 0,0 0 0,5 5 0,0-3 0,3 3 0,2-9 0,4-2 0,0-5 0,0-3 0,0-2 0,4-3 0,8-4 0,2-1 0,12-3 0,-8 0 0,3 4 0,-5-3 0,1 2 0,-5-3 0,0 0 0,-5 4 0,0-4 0,5 4 0,-7-4 0,2 0 0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18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24575,'0'21'0,"0"-6"0,0 34 0,0-22 0,0 31 0,0-23 0,0 11 0,0-13 0,0 0 0,0-11 0,0-5 0,0-5 0,0-5 0,0-3 0,0-1 0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19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 24575,'16'0'0,"2"0"0,9 0 0,0 0 0,0 0 0,0 0 0,0-8 0,0 6 0,-9-6 0,7 8 0,-16 0 0,4 0 0,-10 0 0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19.6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24575,'12'0'0,"1"0"0,17 0 0,1 0 0,-3 0 0,3 0 0,-9 0 0,-5 0 0,-1-4 0,-11 3 0,2-3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22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0 1 24575,'0'0'0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3:33.3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9 133 24575,'-1'-4'0,"7"-1"0,0-4 0,11-1 0,-11 5 0,4-8 0,-2 11 0,-3-11 0,0 8 0,2-4 0,-2 0 0,4 0 0,0 0 0,-4 0 0,2 1 0,-6-1 0,7 4 0,-7 13 0,-10 31 0,-5 9 0,-6 16 0,-4-2 0,10-6 0,-4 0 0,6-2 0,5-14 0,2-7 0,5-8 0,0-10 0,0-1 0,0-5 0,8-4 0,8-1 0,10-4 0,1-5 0,5-12 0,-6 0 0,3-16 0,3 5 0,-14-5 0,8-1 0,-18 17 0,1 2 0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20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1 186 24575,'15'-3'0,"-4"-2"0,9-3 0,-7 0 0,13 3 0,-9 2 0,4 3 0,-8 0 0,-2 0 0,-4 0 0,-2-4 0,2 11 0,-7-1 0,4 15 0,-4 1 0,0 5 0,0 0 0,0-4 0,-4 3 0,3-9 0,-7 5 0,0-6 0,-5-3 0,1-2 0,0-3 0,5-1 0,2 1 0,-1-4 0,5-7 0,-3-16 0,13-4 0,8-28 0,9 13 0,2-22 0,3 12 0,-10 1 0,4 7 0,-10 7 0,-3 10 0,-4 6 0,0 6 0,-7 9 0,-5 7 0,-5 12 0,-4 5 0,0 5 0,3 0 0,-3-4 0,8 3 0,-2-9 0,6 9 0,-3-8 0,4 8 0,0-9 0,0 5 0,0-6 0,4 0 0,0-3 0,8-1 0,0-4 0,5 0 0,-1-4 0,5 0 0,-11-4 0,2 0 0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21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24575,'11'0'0,"-3"0"0,2 0 0,2 0 0,-4 0 0,3 0 0,0 0 0,-2 0 0,2 0 0,-4 0 0,1 0 0,-1 0 0,0 0 0,1 12 0,-4-2 0,0 21 0,-4-1 0,0 7 0,0 2 0,0-1 0,-4 1 0,-6 0 0,-4-7 0,-5 1 0,2-7 0,3-4 0,-2-1 0,7-8 0,-7-2 0,8-3 0,-3-4 0,3-1 0,5-9 0,-1-7 0,4-9 0,0-4 0,0-1 0,0 1 0,0 0 0,0-1 0,0 6 0,0 4 0,0 5 0,0 5 0,4 3 0,0 0 0,3 4 0,0 0 0,0 0 0,1 0 0,-1 0 0,5 0 0,0 4 0,4 0 0,0 8 0,1 1 0,-5 3 0,3 0 0,-6-4 0,2 0 0,-3-5 0,-1 0 0,-3-3 0,-1 0 0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22.4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24575,'20'0'0,"-4"0"0,10 0 0,-5 0 0,6 0 0,-6 0 0,0 0 0,-5 0 0,-4 0 0,-4 0 0,-4 0 0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22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24575,'11'0'0,"11"0"0,7 0 0,9 0 0,1 0 0,-2 0 0,-3 0 0,-7 0 0,-10 0 0,-2 0 0,-10 0 0,3 0 0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24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24575,'26'0'0,"14"0"0,-9 0 0,14 0 0,-6 0 0,-1 0 0,-5 0 0,-2 0 0,-4 0 0,-5 0 0,-1 0 0,-10 0 0,1 0 0,-5 0 0,0 0 0,-3 0 0,0 0 0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25.3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24575,'0'11'0,"0"6"0,0 4 0,0 18 0,0-10 0,0 15 0,0-11 0,0 6 0,0-6 0,0 0 0,0-2 0,0-7 0,0 7 0,0-9 0,0 1 0,0-2 0,3-9 0,-2 0 0,2-5 0,-3 0 0,3-3 0,-2 3 0,2-7 0,-3 3 0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35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93 24575,'0'-7'0,"0"-4"0,0 3 0,0-3 0,0 3 0,0 1 0,7 0 0,1-1 0,8 3 0,5-2 0,-4 2 0,4 0 0,-1 2 0,-7 3 0,6 0 0,-7 0 0,8 0 0,-7 0 0,6 0 0,-7 0 0,4 3 0,-4 5 0,3 1 0,-2 3 0,-1-5 0,3 1 0,-7-4 0,7 0 0,-3-4 0,5 0 0,-2 0 0,-3 0 0,3-3 0,-3-6 0,0-3 0,-3 3 0,-6 2 0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36.5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90 24575,'3'-10'0,"-2"-4"0,10 5 0,-3-3 0,4 8 0,-5-2 0,0 5 0,-3-2 0,3 3 0,0 0 0,5 0 0,0 0 0,0 0 0,2 0 0,-5 0 0,2 0 0,-4 0 0,0 0 0,4 0 0,-2 0 0,2 0 0,-4 0 0,0 0 0,1 0 0,-1 0 0,0 0 0,1 0 0,-1 0 0,0 0 0,0 0 0,1 0 0,-1 0 0,0 0 0,1 0 0,-1 0 0,0 0 0,-3-7 0,3 5 0,-7-7 0,7 4 0,-6 1 0,2 1 0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51.3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21 24575,'-12'0'0,"38"0"0,8 0 0,17 0 0,6 0 0,18 0 0,13 0 0,6 0-1020,-34 0 1,2 0 1019,20 0 0,12 0 0,-8 0 0,-9 0 0,1 0 0,-5 0 0,10 0 0,1 0 0,-12 0-967,4 0 0,-2 0 967,13 0 0,10 0 0,-9 0 0,-6 0 0,-3 0-451,-11 0 0,3 0 1,-5 0 450,-2 0 0,-1 0-328,32 0 0,-7 0 328,-18 0 0,2 0 0,0 0 1187,-3 0-1187,15 0 2303,-19 5-2303,-8 0 1605,-11 1-1605,-3 3 886,-6-8-886,-3 3 0,-4-4 0,-4 0 0,0 0 0,0 0 0,0 0 0,0 0 0,1 0 0,-6 4 0,4-3 0,-8 2 0,0-3 0,2 0 0,-6 0 0,12 0 0,-3 0 0,4 0 0,-4 0 0,2 0 0,-2 0 0,4 0 0,0-3 0,1 2 0,-1-7 0,0 7 0,1-7 0,-6 7 0,0-3 0,0 0 0,-4 3 0,4-3 0,-1 0 0,2 3 0,0-3 0,3 4 0,-8 0 0,8 0 0,-4 0 0,1 0 0,-2 0 0,-4 0 0,5 0 0,-7 0 0,2 0 0,-9 0 0,0 0 0,0-3 0,-2-8 0,-2 29 0,-3 33 0,0-2 0,0 5 0,0 40 0,-1-36 0,2 2 0,2-6 0,0 0-261,-3 1 1,1 1 260,5 9 0,0-1 0,-5 32 0,2-45 0,0-2 0,2 24 0,-5-15 0,1-1 0,8 6 0,-5-10 0,-1 0 0,3 18 0,3 3 0,-3-6 0,0-11 0,-1-10 0,-1-2 0,-3-11 521,3 4-521,0-10 0,-3 4 0,3 0 0,-4-5 0,0 11 0,0-10 0,0 4 0,0-2 0,0-2 0,0 8 0,0-13 0,4 8 0,-3-14 0,3 3 0,-4-4 0,0-4 0,0 3 0,3-3 0,-2 1 0,2 2 0,-3-3 0,0 4 0,0 5 0,4-4 0,-3 14 0,2-9 0,1 16 0,2-5 0,3 0 0,0 4 0,1-4 0,-5-1 0,3-1 0,-4-9 0,1-5 0,-1-6 0,-4 2 0,0 10 0,0 8 0,0 11 0,0 4 0,0 5 0,0 19 0,0-13 0,5 36 0,6-26 0,2 18 0,2-21 0,-5-13 0,0-11 0,-1-14 0,-1-5 0,-3-9 0,-2 0 0,-3-5 0,0 0 0,0 0 0,0 0 0,0 0 0,0 1 0,0-1 0,0 0 0,-3 0 0,-8 1 0,-2-1 0,-11 1 0,-3 1 0,0 0 0,-21 5 0,12-3 0,-19 8 0,1-7 0,-9 8 0,-14-8 0,-3 5 0,-8-11 0,-5 0 0,40-6 0,-1 0 0,1 0 0,0 0 0,-45 0 0,47 0 0,1 0 0,-38 0 0,27 0 0,0 0 0,-19 0 0,22-2 0,0-2 0,-18-8 0,0 3 0,-14-12 0,39 18 0,-41-18 0,45 18 0,-34-13 0,38 10 0,-14-4 0,6 0 0,3 0 0,-3 4 0,8-2 0,-7 2 0,12-3 0,-5-1 0,6 5 0,-1 1 0,1 0 0,-6 3 0,-7-4 0,3 5 0,-1 0 0,5 0 0,-1 0 0,0 0 0,-4 0 0,9 0 0,-4 0 0,6 0 0,0 0 0,5 0 0,-4 0 0,9 0 0,-9 0 0,8 0 0,-2 0 0,3 0 0,2 0 0,-2 0 0,2 4 0,-7-3 0,6 3 0,-11 0 0,5-3 0,-6 3 0,1-4 0,-1 0 0,1 0 0,-2 5 0,8-4 0,-6 3 0,10 0 0,-5-3 0,7 6 0,3-6 0,-3 3 0,8-4 0,-3 0 0,8 0 0,-3 0 0,7 0 0,-7 0 0,6 0 0,-2 0 0,4 0 0,-1 0 0,1 0 0,0 0 0,0 0 0,0 0 0,3-3 0,-3-5 0,6-1 0,-6-6 0,6 3 0,-6-8 0,6-2 0,-3 5 0,4-12 0,0 5 0,0-8 0,0-10 0,0 9 0,0-11 0,0 8 0,0 3 0,0 7 0,0 6 0,0 8 0,0 1 0,0 3 0,0 1 0,0-1 0,0 4 0,0 1 0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28.1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3:33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43 24575,'-10'-9'0,"1"1"0,9-1 0,0 1 0,0 3 0,0 1 0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30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 24575,'-9'1'0,"2"14"0,7 19 0,0 16 0,0 11 0,6 20 0,0 0 0,4-27 0,-1 2-1182,-1 44 1182,4-41 0,0 2 0,-7-3 0,-1-1 0,6 2 0,-1-2-132,-2 39 132,-1-45 0,0-1 0,1 38 0,6 8 0,-7-44 0,0-2 0,5 24 0,-4 9 0,2-21 0,-7 7 0,3-7 874,-5-2-874,0-10 440,4 2-440,-2-7 0,2-6 0,-4-6 0,0-11 0,0 3 0,0-8 0,0 8 0,0-7 0,0 8 0,0-9 0,0 9 0,0-9 0,0 9 0,0-9 0,0 9 0,0-4 0,0 9 0,0 3 0,0 4 0,0-5 0,0 5 0,0-4 0,0-1 0,0 4 0,0-9 0,0 5 0,0-11 0,0 3 0,0-2 0,0 2 0,0 2 0,0-1 0,0 1 0,0-1 0,0 1 0,4-2 0,-3 1 0,3-4 0,-4-2 0,0-8 0,0 3 0,0-6 0,0 2 0,0-4 0,0 1 0,0-4 0,0-1 0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30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24575,'-1'4'0,"2"-1"0,15-3 0,-3 0 0,8 0 0,-5 0 0,-4 0 0,0 0 0,-5 0 0,-3 0 0,-1 0 0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31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24575,'0'39'0,"0"26"0,0 4 0,0-18 0,0 1 0,0 22 0,0-24 0,0 0 0,0 24 0,0 4 0,0-9 0,0-7 0,0 6 0,0 0 0,0-10 0,0-10 0,0-1 0,0-17 0,0 9 0,0-12 0,0-5 0,0 3 0,0-3 0,0 0 0,0-1 0,0-5 0,0-4 0,0 0 0,0-5 0,0 1 0,0-1 0,0 0 0,0-3 0,0-1 0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33.0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43 24575,'19'0'0,"4"0"0,-6 0 0,4 0 0,-5 0 0,0 0 0,-3 0 0,6 0 0,-13 7 0,5 2 0,-11 12 0,0 2 0,0 4 0,0 12 0,0-10 0,0 22 0,0-22 0,0 5 0,0-9 0,0-8 0,0 0 0,-7-9 0,5-1 0,-5-16 0,7-8 0,8-10 0,8-26 0,3 21 0,6-22 0,-6 20 0,-1-3 0,-3 3 0,-2 8 0,-5 5 0,0 4 0,0 8 0,0-1 0,-4 5 0,-1 4 0,-10 6 0,-3 12 0,-4 10 0,1 2 0,4 7 0,0-8 0,0 2 0,3-3 0,2-4 0,4-3 0,0-3 0,0-5 0,0-1 0,4-3 0,9 0 0,0-4 0,13 0 0,-4-4 0,6 0 0,-1 0 0,-12 0 0,-3 0 0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33.4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24575,'0'18'0,"0"11"0,0 0 0,0 5 0,0 4 0,0-10 0,0 4 0,0-10 0,0-2 0,0-8 0,0-4 0,0-4 0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38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1 146 24575,'0'-11'0,"0"-1"0,0-8 0,0 3 0,0-8 0,0 12 0,3-6 0,-2 7 0,9 3 0,-2 2 0,3 7 0,4 0 0,-3 0 0,0 0 0,3 0 0,-3 0 0,8 0 0,-3 3 0,3 2 0,1 3 0,-4 0 0,4 0 0,-2 0 0,-1 1 0,2-5 0,-8 0 0,2-4 0,-5 0 0,2 0 0,-4 0 0,0 0 0,0-3 0,0-1 0,0 0 0,0-2 0,-3 5 0,0-3 0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39.5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24575,'61'0'0,"-5"0"0,-23 0 0,-6-4 0,-6 4 0,-13-4 0,0 4 0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40.0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24575,'3'4'0,"9"-1"0,6-3 0,8 0 0,0 0 0,5 0 0,-3 0 0,-2 0 0,-12 0 0,-7 0 0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4:11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226 0 24575,'7'0'0,"0"0"0,-6 0 0,-5 0 0,-4 0 0,-3 0 0,0 0 0,2 0 0,-6 0 0,3 0 0,-1 0 0,-1 0 0,1 0 0,1 0 0,-3 0 0,3 0 0,-1 0 0,-1 0 0,5 0 0,-6 0 0,7 0 0,-3 0 0,4 0 0,-1 0 0,4 3 0,1 1 0,3-1 0,0 0 0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4:24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265 0 24575,'7'0'0,"0"0"0,0 0 0,5 0 0,-1 0 0,5 0 0,-5 0 0,0 0 0,-3 0 0,3 4 0,-2 0 0,6 4 0,-10 0 0,6-1 0,-7 5 0,4-4 0,-1 4 0,1-5 0,-1 1 0,1-1 0,-4 5 0,-1-4 0,-3 7 0,0-2 0,0-1 0,0 4 0,0-8 0,0 8 0,0-8 0,0 4 0,0-1 0,0-3 0,0 8 0,0-4 0,0 1 0,0 2 0,0-2 0,0 3 0,0-3 0,0 2 0,0-6 0,0 2 0,0-4 0,0 1 0,-3-1 0,2 1 0,-5-5 0,2 4 0,0-3 0,-3 0 0,3 3 0,0-3 0,-3 0 0,3-1 0,0 1 0,-3-4 0,3 4 0,-3-4 0,-1 3 0,1-2 0,-1 5 0,-3-5 0,3 2 0,-4-3 0,5 3 0,-1-2 0,-3 2 0,2-3 0,-6 0 0,6 0 0,-11 0 0,6 0 0,-7 0 0,4 0 0,1 0 0,3 0 0,-2 0 0,6 0 0,-3 0 0,5 0 0,-1-3 0,-3 2 0,2-5 0,-2 1 0,-1-3 0,4 1 0,-4 2 0,4-1 0,1 1 0,-1 1 0,0-7 0,4 6 0,-3-6 0,6 3 0,-5 1 0,5 0 0,-2-1 0,-1 1 0,3-1 0,-2 1 0,3-1 0,0 1 0,0-1 0,0-3 0,0 3 0,0-4 0,0 5 0,0 0 0,0 0 0,0-1 0,0-3 0,0 2 0,0-7 0,0 8 0,3-4 0,-2 5 0,6-1 0,-7 1 0,7 3 0,-3-2 0,3 5 0,1-6 0,-1 3 0,4-4 0,-2 1 0,2-1 0,-3 4 0,3-3 0,-3 6 0,4-3 0,-5 4 0,0 0 0,1-3 0,-1 2 0,1-3 0,3 4 0,-2 0 0,2-3 0,1 2 0,-4-5 0,3 5 0,-3-6 0,-1 6 0,1-5 0,-1 5 0,0-6 0,1 6 0,-1-2 0,1-1 0,-1 4 0,0-4 0,1 4 0,-1 0 0,1 0 0,-4 0 0,-1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3:34.3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24575,'13'0'0,"2"0"0,10 0 0,1 0 0,1 0 0,-2 0 0,-5 0 0,-1 0 0,-4 0 0,4 0 0,-13 0 0,2 0 0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4:25.9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24575,'7'0'0,"4"0"0,1 0 0,5 0 0,-1 0 0,5 0 0,1 0 0,4 0 0,1 0 0,5 0 0,-8 0 0,13 0 0,-19 0 0,13 0 0,-9 0 0,-3 0 0,1 0 0,-8 0 0,4 0 0,-4 0 0,3 0 0,-6 0 0,6 0 0,-6 0 0,2 0 0,-4 0 0,1 0 0,-1 0 0,0 0 0,1 0 0,-1 0 0,0 0 0,0 0 0,0 0 0,0 0 0,0 0 0,0 0 0,0 0 0,0 0 0,1 0 0,-1 0 0,4 0 0,-2 0 0,2 0 0,-3 0 0,-1 0 0,0 0 0,0 0 0,1 0 0,-1 0 0,0 0 0,1 0 0,-1 0 0,0 0 0,0 0 0,0 0 0,0 0 0,0 0 0,0 0 0,1 0 0,-4 0 0,-1 0 0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4:32.2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33 24575,'11'0'0,"-3"0"0,12 0 0,-6 0 0,17 0 0,-7 0 0,8 0 0,1 0 0,1 0 0,11 0 0,-4 0 0,5 0 0,-12 0 0,4 0 0,-10 0 0,5 0 0,-6 0 0,0 0 0,-5 0 0,-1 0 0,-4 0 0,-1 0 0,-3 0 0,2 0 0,-2 0 0,-1 0 0,3 0 0,-2 0 0,3 0 0,1 0 0,4 0 0,-3 0 0,3 0 0,0 0 0,-3 0 0,3 0 0,0 0 0,-3 0 0,3 0 0,-5 0 0,5 0 0,-3 0 0,3 0 0,-4 0 0,-1 0 0,5 0 0,-7 0 0,11 0 0,-16 0 0,11 0 0,-7 0 0,3 0 0,-3 0 0,2 0 0,-2 0 0,-1 0 0,4 0 0,-4 0 0,4 0 0,1 0 0,-1 0 0,1 0 0,-1 3 0,1-2 0,-1 3 0,1-4 0,-1 0 0,1 0 0,4 0 0,-4 0 0,5 0 0,-6 0 0,5 0 0,-3 0 0,3 0 0,-5 0 0,1 0 0,-5 0 0,4 0 0,-8 3 0,8-2 0,-4 2 0,0-3 0,4 0 0,-4 0 0,5 0 0,-5 0 0,0 0 0,-5 0 0,1 0 0,-1 0 0,0 0 0,1 0 0,-1 0 0,0 0 0,0 0 0,0 0 0,0 0 0,0 0 0,0 0 0,0 0 0,0 0 0,0 0 0,1 4 0,-1-3 0,0 2 0,1 0 0,-1-2 0,5 6 0,-4-6 0,8 3 0,-8-1 0,8-2 0,-8 2 0,7 1 0,-2-3 0,3 2 0,1-3 0,-1 0 0,1 0 0,-1 0 0,1 0 0,-1 0 0,0 0 0,1 0 0,-1 0 0,1 0 0,-1 0 0,1 0 0,-1 4 0,-3-3 0,2 2 0,-2-3 0,3 0 0,1 0 0,-1 0 0,0 0 0,-3 0 0,2 0 0,-7 0 0,3 4 0,-3-3 0,-1 2 0,9-3 0,2 0 0,15 0 0,-5 0 0,10 0 0,-9 0 0,9 0 0,-10 0 0,5 0 0,-1 0 0,-4-4 0,5 3 0,-1-8 0,-3 4 0,3-4 0,-9 0 0,-2 0 0,-5 5 0,1 0 0,-1 4 0,-3-4 0,2 4 0,-7-4 0,4 4 0,-5 0 0,1 0 0,-1 0 0,1 0 0,-1 0 0,1 0 0,-1 0 0,0 0 0,0 0 0,0 0 0,0 0 0,0 0 0,1 0 0,-1 0 0,0 0 0,0 0 0,0 0 0,0 0 0,0 0 0,1 0 0,-1 0 0,0 0 0,0 0 0,0 0 0,-1-6 0,-2-8 0,-1 5 0,-3-3 0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4:39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24575,'0'20'0,"0"19"0,0-7 0,0 25 0,0-15 0,0 11 0,0 7 0,0-5 0,0-1 0,0-9 0,0-5 0,0-11 0,0-3 0,0-9 0,0-5 0,0 0 0,0-5 0,0 1 0,0-4 0,0-1 0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4:39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24575,'4'9'0,"-1"5"0,-3 16 0,0-2 0,0 10 0,0-4 0,0 4 0,0 2 0,0 5 0,0-9 0,0 2 0,0-15 0,0 3 0,0-13 0,0 3 0,0-8 0,0-1 0,3-9 0,-3 4 0,3-8 0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4:41.2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24575,'-4'6'0,"0"-1"0,4 9 0,0-6 0,0 3 0,0-4 0,0 1 0,0-1 0,0 0 0,0 0 0,0 4 0,0-3 0,0 3 0,0-3 0,0-1 0,0 0 0,0 5 0,0-4 0,0 3 0,0-4 0,0 1 0,0-4 0,0-1 0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4:42.3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24575,'23'0'0,"1"-4"0,3 3 0,0-11 0,0 10 0,-4-6 0,3 8 0,-13 0 0,7 0 0,-12 0 0,-1 10 0,-4 5 0,-3 28 0,0 0 0,0 24 0,0-12 0,0 12 0,0-5 0,0 7 0,0-8 0,0 0 0,0-8 0,0-6 0,0-2 0,0-11 0,0-6 0,0-2 0,0-13 0,0 7 0,0-11 0,0 2 0,0-3 0,0-1 0,0 0 0,0 1 0,0-1 0,0 0 0,0 0 0,0 1 0,0-1 0,0 1 0,0-1 0,-3 0 0,-5 1 0,-5 0 0,-8 1 0,3-1 0,1 0 0,1 0 0,8-4 0,-8 0 0,11-1 0,-6-2 0,11 6 0,-7-6 0,6 5 0,-2-5 0,3 2 0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4:43.6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274 1 24575,'-16'0'0,"-2"0"0,-5 0 0,-3 0 0,4 0 0,-1 0 0,2 0 0,5 0 0,-1 0 0,4 0 0,2 0 0,3 0 0,1 0 0,-1 0 0,1 0 0,-1 0 0,1 0 0,-1 3 0,1 1 0,3 4 0,0-1 0,4 3 0,0 7 0,0-1 0,0 16 0,0-9 0,0 15 0,0-4 0,0 6 0,5-1 0,-4 6 0,8 9 0,-3-5 0,0 10 0,-2-5 0,1 0 0,-4 7 0,4-14 0,-5-7 0,0-2 0,0-15 0,0 9 0,0-15 0,0 5 0,0-6 0,0-4 0,0 4 0,0-4 0,0 1 0,0-2 0,0-3 0,0-1 0,3 1 0,-2-1 0,6-3 0,-3 3 0,3-3 0,1 0 0,-1 3 0,1-3 0,3 4 0,2-1 0,3 2 0,0-1 0,6 0 0,0 1 0,5-4 0,6 4 0,-5-8 0,4 3 0,-5 0 0,-4-3 0,-6 3 0,-6-4 0,-7 0 0,0 0 0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4:44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0 170 24575,'0'24'0,"0"-3"0,0-4 0,0-1 0,0-4 0,0 9 0,0-3 0,0-1 0,0-6 0,3-3 0,2-1 0,11-3 0,-3 0 0,13-4 0,2 0 0,0 0 0,0 0 0,-2 0 0,-3-14 0,0-1 0,0-13 0,-9 5 0,-1-2 0,-4-3 0,0-1 0,-4-9 0,0 10 0,-5-5 0,0 6 0,-4 4 0,-4 6 0,-10 4 0,0 9 0,-8 0 0,4 4 0,-6 0 0,6 0 0,1 0 0,4 0 0,1 3 0,3 1 0,1 4 0,5 4 0,2 0 0,2-3 0,3-1 0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4:46.7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24575,'3'-4'0,"10"1"0,5 3 0,15 0 0,-5 0 0,5 0 0,-6 0 0,0 0 0,-5 0 0,-5 0 0,-5 0 0,-5 0 0,0 0 0,-3 13 0,-1 8 0,3 27 0,-5 8 0,9 5 0,-9-1 0,3 8 0,2-4 0,-5 5 0,4-9 0,-5-18 0,0-3 0,4-12 0,-3 0 0,3-5 0,0 4 0,-3-8 0,3 3 0,-4-9 0,0 4 0,0-8 0,3 4 0,-2-5 0,2 0 0,-3 1 0,0-1 0,0 0 0,0 1 0,0-1 0,-3 0 0,-10 2 0,-1-1 0,-12 0 0,4 1 0,-1 0 0,-3 0 0,4-1 0,0 1 0,0-4 0,6 2 0,7-6 0,1 3 0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4:47.9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310 8 24575,'-6'-4'0,"1"0"0,-14 4 0,1 0 0,-15 0 0,5 0 0,-4 0 0,5 0 0,4 0 0,-2 0 0,7 0 0,-3 0 0,8 4 0,2 0 0,3 3 0,1-3 0,3 3 0,-3-3 0,6 3 0,-2 1 0,3-1 0,0 9 0,0-2 0,0 12 0,0-4 0,0 10 0,0 2 0,0 5 0,0 7 0,0-6 0,0 6 0,0-1 0,0-10 0,0 9 0,0-20 0,0 7 0,0-13 0,0 3 0,0-5 0,0 1 0,0 3 0,0-2 0,0 3 0,0-4 0,0-1 0,3-4 0,1 4 0,4-8 0,0 3 0,3-6 0,1-2 0,10-3 0,5 0 0,2 0 0,3 0 0,1 0 0,-5 0 0,-8 0 0,-8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3:34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24575,'23'0'0,"-8"0"0,14 0 0,-7 0 0,10 0 0,-5 0 0,-2 0 0,-10 0 0,3 0 0,-4 0 0,-3 0 0,-3 0 0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4:48.7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24575,'0'16'0,"0"-3"0,0 13 0,0-9 0,0 9 0,0-8 0,0 3 0,0-5 0,0-3 0,0-2 0,0-4 0,0 1 0,0-4 0,0-1 0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4:51.2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24575,'93'0'0,"0"0"0,-6 0 0,-7 0 0,14 0 0,-14 0 0,-8 0 0,1 0 0,-16 0 0,12 0 0,-8 0 0,-20 0 0,3 0 0,-24 0 0,9 0 0,-20 0 0,6 0 0,-8 0 0,-3 0 0,0 0 0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4:52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24575,'15'0'0,"3"0"0,21 5 0,-9 0 0,20 11 0,-14-1 0,9 1 0,-5-2 0,0 5 0,0-6 0,-4 15 0,-3-16 0,-10 9 0,-1-12 0,-6 3 0,-4-4 0,0-3 0,-5 1 0,1-2 0,-4 3 0,-1 1 0,-9-4 0,-3 3 0,-7-7 0,-6 4 0,5-4 0,-9 0 0,3 0 0,1 0 0,-4 4 0,8 1 0,-8 4 0,8-1 0,-3 1 0,0-1 0,7 0 0,-6 4 0,11-3 0,-6 3 0,9-5 0,-4 1 0,5-1 0,1 1 0,-2-1 0,5 0 0,-6-3 0,7 3 0,-7-7 0,6 4 0,-2-4 0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4:17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263 121 24575,'-1'4'0,"2"-1"0,5 0 0,-2 1 0,3 0 0,-6 3 0,5-3 0,-5 3 0,6-2 0,-7 1 0,4-2 0,-4 3 0,0 0 0,0 1 0,0-1 0,0 0 0,0 0 0,0 0 0,0 1 0,-8 0 0,3-1 0,-6 1 0,-1 0 0,4-4 0,-4 3 0,0-6 0,4 2 0,-4-3 0,1 0 0,2 0 0,-2 0 0,3 0 0,1 0 0,-1 0 0,1 0 0,0-3 0,3-1 0,-3-4 0,6 1 0,-5-1 0,5 1 0,-3-1 0,4 1 0,0-1 0,0 1 0,3 3 0,1-2 0,3 5 0,1-2 0,-1 3 0,0 0 0,1 0 0,-1 0 0,1 0 0,-1-3 0,0 2 0,1-3 0,3 4 0,-2 0 0,2 0 0,-3 0 0,-1 0 0,1 0 0,-1 0 0,0 0 0,1 0 0,-4 3 0,-1 1 0,-3 3 0,0 1 0,0-1 0,0-1 0,0 1 0,0 1 0,-3-1 0,-5 1 0,-1-4 0,-2 3 0,3-6 0,1 5 0,-5-5 0,4 2 0,-4-3 0,5 0 0,-1 0 0,0 0 0,-3 0 0,2 0 0,-2 0 0,3-3 0,4-1 0,-2-4 0,1 1 0,-2-1 0,3 0 0,0 1 0,1-1 0,2 1 0,-2 0 0,-1-1 0,3 1 0,-2-1 0,3 1 0,0 0 0,3 0 0,1 3 0,3-2 0,0 5 0,1-2 0,-1 0 0,1 2 0,-1-3 0,0 4 0,1 0 0,-1-3 0,1 2 0,-1-2 0,0 3 0,1-3 0,-1 2 0,1-3 0,-1 4 0,1 0 0,-1 0 0,0 0 0,1 0 0,-1 0 0,0 0 0,-3 3 0,2-2 0,-5 6 0,2-4 0,-3 5 0,0-1 0,0 0 0,0 0 0,0 0 0,0 1 0,0-1 0,0 0 0,0 0 0,0 0 0,0 0 0,0 1 0,0-1 0,-3-3 0,2 3 0,-6-6 0,6 5 0,-5-2 0,1 0 0,1 3 0,-2-6 0,1 6 0,-2-7 0,-1 4 0,1-1 0,-1-2 0,1 2 0,-5 1 0,4-3 0,-8 2 0,8-3 0,-8 0 0,3 0 0,1 0 0,-4 0 0,8 0 0,-8 0 0,8 0 0,-4 0 0,4 0 0,1-3 0,-1-1 0,1-4 0,-1-3 0,0 2 0,4-3 0,-3 8 0,6-6 0,-2 5 0,3-7 0,0 5 0,0-1 0,0 1 0,0 0 0,0-1 0,0 1 0,0-1 0,0 1 0,3 3 0,1 1 0,3 3 0,0 0 0,1 0 0,-1 0 0,1 0 0,-1 0 0,1-4 0,3 3 0,2-2 0,-1 3 0,3-4 0,-6 3 0,2-2 0,1-1 0,-4 3 0,4-6 0,-5 6 0,0-2 0,1 0 0,-1 2 0,1-6 0,-1 6 0,0-2 0,0 3 0,0 0 0,0 0 0,0 0 0,0 0 0,0 0 0,0 0 0,0 0 0,0 3 0,0 1 0,0 3 0,-3 1 0,3-4 0,-6 2 0,2-2 0,0 4 0,-2-1 0,2 0 0,-3 1 0,0-1 0,0 0 0,0 0 0,0 0 0,0 0 0,0 0 0,0 0 0,-3 0 0,-1-3 0,-3 0 0,0-4 0,-1 0 0,1 0 0,-5 0 0,4 0 0,-3 0 0,-1 0 0,4 0 0,-4-4 0,5 0 0,-1-4 0,4 1 0,-3-1 0,3 4 0,-3-2 0,-1 1 0,0-2 0,1-1 0,-1 1 0,1 2 0,-1-1 0,1 2 0,-1-4 0,1 1 0,3-1 0,-3 1 0,6-1 0,-2 1 0,3 0 0,0-1 0,0 1 0,0-1 0,0 1 0,0-1 0,0 1 0,0-1 0,0 1 0,0-1 0,0 1 0,0-1 0,0 1 0,3 3 0,1 0 0,4 4 0,-1 0 0,0 0 0,0 0 0,0 0 0,1 0 0,-1 0 0,1 0 0,-1 0 0,0 0 0,1 0 0,-1 0 0,0 0 0,1 0 0,-1 0 0,0 0 0,1 0 0,-1 0 0,1 4 0,-4 0 0,2 0 0,-2 3 0,1-3 0,1 3 0,-2-3 0,0 3 0,3-3 0,-6 3 0,5 1 0,-5-1 0,6-3 0,-6 3 0,5-3 0,-5 3 0,2 0 0,0 0 0,-2 1 0,2-1 0,-3 0 0,0 0 0,0-1 0,0 1 0,0 0 0,0 1 0,0-1 0,0 0 0,0 0 0,0 1 0,-3-5 0,-2 4 0,-2-3 0,-1 0 0,-3 3 0,2-3 0,-2 4 0,-1-4 0,0 0 0,-1-1 0,-2-2 0,2 2 0,0-3 0,-2 0 0,6 0 0,-6 0 0,6 0 0,-6 0 0,6 0 0,-2 0 0,3 0 0,0-3 0,1-1 0,0-4 0,-1 1 0,4-1 0,-3 1 0,6-1 0,-5 1 0,5-1 0,-2 1 0,3-1 0,0 1 0,0-1 0,0 1 0,0-5 0,0 4 0,0-4 0,0 5 0,0-1 0,0-4 0,0 4 0,0-3 0,0 3 0,3 1 0,1-1 0,3 4 0,-3-2 0,3 5 0,-3-3 0,3 1 0,1 2 0,-1-2 0,0 3 0,1 0 0,-1 0 0,0 0 0,1 0 0,-1 0 0,1 0 0,-1 0 0,1 0 0,-1 0 0,1 0 0,-1 0 0,0 0 0,0 3 0,1-2 0,-4 5 0,2-5 0,-5 5 0,2-2 0,0 0 0,-2 3 0,2-3 0,-3 3 0,0 0 0,0 0 0,0 0 0,0 1 0,0-1 0,0 0 0,0 1 0,4-1 0,-4 1 0,4-1 0,-4 1 0,0-1 0,0-6 0,-3-2 0,2-6 0,-6 0 0,6-1 0,-5 4 0,2-3 0,-4 6 0,0-5 0,1 1 0,-1-2 0,1 3 0,-1-3 0,1 3 0,-1 0 0,1-3 0,-1 6 0,1-2 0,-1 3 0,0 0 0,1 0 0,0 0 0,-1 0 0,1 0 0,0 0 0,-1 0 0,-3 0 0,6 0 0,-2 0 0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4:24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175 292 24575,'-6'-11'0,"4"3"0,-5-2 0,7 2 0,0 1 0,0 0 0,0-1 0,0 1 0,0-1 0,0 1 0,4 3 0,0-2 0,3 5 0,1-3 0,-1 4 0,0 0 0,1 0 0,-1-3 0,1 2 0,3-2 0,2 3 0,-1-3 0,3 2 0,-6-3 0,6 4 0,-6 0 0,2 0 0,1 0 0,-4 0 0,4 0 0,-5 0 0,0 0 0,1 0 0,-4 3 0,-1 1 0,-3 3 0,0 0 0,0 1 0,0-1 0,0 0 0,0 0 0,0 1 0,0-1 0,-3 1 0,-1-1 0,-4 0 0,-3 1 0,2 0 0,-6 0 0,2 0 0,1 0 0,-9 0 0,8 0 0,-5 0 0,3-3 0,2-2 0,-3-3 0,3 3 0,-2-2 0,6 2 0,-3-3 0,1 0 0,2 0 0,-2 0 0,3 0 0,1 0 0,-5 0 0,4-3 0,-4-1 0,5-4 0,-1-3 0,0 2 0,0-6 0,0 6 0,0-6 0,0 6 0,4-6 0,-3 6 0,3-2 0,0 3 0,0 1 0,4-1 0,0 0 0,0 1 0,0-5 0,0 0 0,0-5 0,0 1 0,0-1 0,0 1 0,0-1 0,0 1 0,0 3 0,4 2 0,0 3 0,3 4 0,1-3 0,-1 7 0,0-3 0,0 3 0,1 0 0,-1 0 0,0 0 0,1 0 0,-1 0 0,1 0 0,-1 0 0,4 0 0,-2 0 0,2 0 0,-3 0 0,-1 0 0,1 0 0,-1 3 0,0-2 0,1 5 0,-1-2 0,1 4 0,-1-1 0,1 1 0,-4-1 0,2 0 0,-2 1 0,1-1 0,1 1 0,-2-1 0,0 5 0,0-4 0,-1 3 0,-2-3 0,2-1 0,-3 1 0,0-1 0,3-3 0,-2 2 0,2-2 0,-3 4 0,0-2 0,0 1 0,0 0 0,0 0 0,0 1 0,0-1 0,-3-3 0,-5 2 0,-1-5 0,-2 3 0,-1-4 0,4 0 0,-4 0 0,1 0 0,2 0 0,-6 0 0,6 0 0,-2 0 0,-1 0 0,4 0 0,-4-3 0,4-2 0,1 1 0,-5-3 0,7 3 0,-6-8 0,7 3 0,-4-2 0,4-1 0,0 4 0,1-8 0,2 8 0,-3-8 0,4 8 0,0-4 0,0 4 0,0-3 0,0 2 0,0-2 0,3 4 0,1 3 0,4 0 0,-1 4 0,1-3 0,-1 2 0,5-2 0,-4 3 0,7 0 0,-2 0 0,-1 0 0,4 0 0,-4 0 0,1 0 0,2 0 0,-7 0 0,4 0 0,-5 0 0,1 0 0,-1 0 0,1 0 0,-1 0 0,-3 3 0,3 1 0,-3 3 0,0 0 0,-1 0 0,-3 1 0,0-1 0,0 0 0,0 0 0,0 1 0,0-1 0,0 0 0,0 0 0,0 1 0,0-1 0,0 0 0,-3 0 0,-2-3 0,-2 3 0,-5-6 0,4 2 0,-8-3 0,8 0 0,-4 0 0,1 0 0,2 0 0,-7 0 0,8 0 0,-4 0 0,5 0 0,-5 0 0,7-3 0,-6-1 0,7-4 0,-3 0 0,-1 1 0,4-1 0,-3 4 0,6-3 0,-2 3 0,0-3 0,2 0 0,-2 0 0,3 0 0,3 0 0,1 3 0,3 1 0,0 3 0,1 0 0,-1 0 0,1 0 0,-1 0 0,1 0 0,-1 0 0,0 0 0,0 0 0,-3 3 0,2 1 0,-2 3 0,0 1 0,-1-1 0,-3 0 0,0 0 0,0 0 0,0 0 0,0 1 0,0-1 0,0 0 0,-3 1 0,-1-4 0,-3-1 0,-1-3 0,1 0 0,0 0 0,3-3 0,0-1 0,4-4 0,0 1 0,0 0 0,4 3 0,0 1 0,3 3 0,0 0 0,1 0 0,-1 0 0,0 0 0,1 0 0,-1 0 0,1 0 0,-1 0 0,0 0 0,1 0 0,-1 0 0,1 0 0,-1 0 0,1 0 0,-1 0 0,0 0 0,1 0 0,-1 0 0,0 0 0,0 0 0,0 3 0,-3 1 0,-1 2 0,-3 1 0,0 0 0,0 0 0,0 0 0,0 0 0,0 0 0,0 0 0,0 0 0,0 0 0,-4-3 0,0-1 0,-3-3 0,-4 0 0,3 0 0,-7 0 0,6 0 0,-2 0 0,-1 0 0,4 0 0,-3 0 0,3 0 0,-4 0 0,4 0 0,-3 0 0,3 0 0,7 0 0,5 0 0,4 0 0,2 0 0,-2 0 0,-1 0 0,0 0 0,4 0 0,-2 0 0,6 0 0,-2 0 0,-1 0 0,4 0 0,-8 0 0,3 0 0,-3-4 0,-1 3 0,1-5 0,-1 2 0,1-1 0,-1-1 0,0 2 0,1-4 0,-1 1 0,-3-1 0,-1 1 0,1-1 0,-4 1 0,4-1 0,-4 1 0,0-1 0,3 1 0,-2-1 0,2 1 0,-3-1 0,0 1 0,0-1 0,0 1 0,0 0 0,0-1 0,0 1 0,0 0 0,0-1 0,0 1 0,0 0 0,0 0 0,0 0 0,-3 3 0,-1 0 0,-3 4 0,-1 0 0,1 0 0,0 0 0,-1 0 0,1 0 0,-1 0 0,1 0 0,-1 4 0,1 0 0,-1 3 0,1-3 0,-1 3 0,4-3 0,-2 0 0,5 2 0,-6-5 0,3 6 0,-3-3 0,-1 3 0,1-3 0,2 3 0,-1-7 0,2 7 0,-4-3 0,1 0 0,3 2 0,-3-5 0,6 6 0,-5-6 0,5 5 0,0-5 0,5 2 0,3-3 0,0 0 0,1 0 0,-1 0 0,0 0 0,0 0 0,0 0 0,0 0 0,-1-3 0,2 2 0,-1-6 0,-3 3 0,3 0 0,-3 1 0,0-1 0,3 4 0,-3-4 0,3 4 0,0 0 0,-3 3 0,-1 1 0,-3 3 0,0 1 0,-4-1 0,4 0 0,-4 1 0,4-1 0,-3-3 0,2 2 0,-6-1 0,3 2 0,0 0 0,-2-3 0,2 3 0,-1-3 0,-1 0 0,2-1 0,-1 0 0,-1-2 0,1 6 0,-2-6 0,0 2 0,-1 0 0,1-2 0,-1 2 0,1-3 0,-1 0 0,-3 0 0,2 0 0,-2 0 0,3 0 0,-3 0 0,2 0 0,-6 0 0,6 0 0,-3 0 0,5 0 0,-1 0 0,1 0 0,0 0 0,2-3 0,2-1 0,6 0 0,1 1 0,3 3 0,0 0 0,-3 3 0,2-2 0,-2 6 0,4-3 0,-1 0 0,-3 3 0,3-7 0,-3 7 0,3-3 0,1 0 0,-1 0 0,-3-1 0,3-2 0,-3 2 0,3-3 0,0 0 0,0 0 0,-3 0 0,-1 0 0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4:25.5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24575,'11'0'0,"6"0"0,6 0 0,4 0 0,0 0 0,-5 0 0,9 0 0,-16 0 0,16 0 0,-22 0 0,11 0 0,-7 0 0,-1 0 0,0 0 0,-5 0 0,5 0 0,-4 0 0,3 0 0,-3 0 0,-1 0 0,0 0 0,1 0 0,-2 0 0,-2 0 0,-1 0 0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4:27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24575,'24'0'0,"10"0"0,13 0 0,29 0 0,15 0-1447,7 0 1447,-38 0 0,0 0 0,-5 0 0,-3 0 200,41 0-200,7 0 0,-29 0 0,15 0 0,-8 0 0,-8 0 0,-10 0 0,-13 0 0,-7 0 0,-2 0 1086,-15 0-1086,4 0 161,-11 0-161,1 0 0,-5 0 0,0 4 0,-5-3 0,1 2 0,-4-3 0,-1 0 0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4:27.7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4:32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182 406 24575,'-7'0'0,"0"0"0,0 0 0,-10 0 0,8 0 0,-8 0 0,6 0 0,2 0 0,-6 0 0,2 0 0,4-8 0,-6 3 0,10-7 0,-3 4 0,5-3 0,-5 2 0,7-3 0,-7 4 0,8 1 0,0-1 0,0 1 0,0-1 0,0 1 0,0-1 0,0 1 0,0 0 0,3 3 0,2 1 0,2-1 0,0 4 0,1-7 0,-1 6 0,1-6 0,-1 7 0,1-4 0,-4 1 0,2 2 0,-2-2 0,3 3 0,0 0 0,1-4 0,-1 4 0,0-4 0,0 4 0,1 0 0,-1 0 0,0 0 0,1-3 0,-1 2 0,0-2 0,1 3 0,-1 0 0,1 0 0,-1 0 0,0 0 0,1-4 0,-1 3 0,0-2 0,0 3 0,0 0 0,0 0 0,0 0 0,0 0 0,0 0 0,0 0 0,0 0 0,1 0 0,-1 0 0,0 3 0,-3 1 0,3 4 0,-3-1 0,0 1 0,-1-1 0,-3 0 0,0 0 0,0 1 0,0-1 0,0 0 0,0 1 0,0-1 0,0 0 0,0 0 0,0 0 0,-3-3 0,-2 0 0,-2-4 0,0 0 0,-1 0 0,0 0 0,1 0 0,-1 0 0,1 0 0,-1 0 0,1 0 0,-1 0 0,1 0 0,-1 0 0,1 0 0,-1-4 0,1 0 0,3-3 0,-3 2 0,3-1 0,-4 1 0,1-2 0,2-1 0,-2-3 0,3 2 0,-4-2 0,1 3 0,2 1 0,-2-5 0,3 4 0,0-8 0,-3 7 0,2-6 0,1 2 0,-3-3 0,2-1 0,-3 5 0,4-4 0,-3 8 0,6-8 0,-2 8 0,3-4 0,0 5 0,0-1 0,0 1 0,0-1 0,0 1 0,0-1 0,3 4 0,1-3 0,4 6 0,-1-2 0,0 3 0,1 0 0,-1 0 0,1 0 0,-1 0 0,4 0 0,-2 0 0,6 0 0,-7 0 0,8 0 0,-4 0 0,5 4 0,-5 0 0,4 4 0,-4 0 0,0 0 0,4 0 0,-8-1 0,4 1 0,-5-1 0,4 1 0,-2 0 0,2-1 0,-3 1 0,-1-1 0,1 1 0,-1-1 0,1 1 0,-1-1 0,-3 1 0,3-1 0,-6 4 0,5-2 0,-5 2 0,2-3 0,-3-1 0,4 1 0,-4-1 0,4 0 0,-4 1 0,0-1 0,0 0 0,0 0 0,0 1 0,0-1 0,0 1 0,-8-1 0,3 5 0,-11-3 0,3 3 0,-3 0 0,-1-3 0,1 3 0,-6-4 0,5 0 0,-5 1 0,6-1 0,-1-3 0,1-2 0,-1-3 0,5 0 0,0 0 0,1 0 0,2 0 0,-2 0 0,3 0 0,4-3 0,-2-1 0,5-4 0,-3 1 0,1-1 0,2 1 0,-2-5 0,3 4 0,0-4 0,0 5 0,0-5 0,0 4 0,0-4 0,0 5 0,0-5 0,0 4 0,0-4 0,3 5 0,1-1 0,4 0 0,-1 1 0,1 3 0,-1-3 0,0 6 0,1-2 0,-1 0 0,1 2 0,-1-3 0,0 1 0,5 2 0,-4-2 0,8 3 0,-8 0 0,4 0 0,-5 0 0,0 0 0,1 0 0,-1 0 0,1 0 0,-4 3 0,2 1 0,-5 3 0,2 1 0,-3-1 0,0 1 0,0-1 0,0 0 0,0 5 0,0-4 0,0 4 0,0-1 0,0-2 0,0 2 0,-7 0 0,2-2 0,-11 3 0,-1-4 0,-1 0 0,-8 1 0,4 0 0,0-4 0,-4-1 0,3-4 0,1 0 0,0 0 0,6 0 0,-1 0 0,5 0 0,0 0 0,4-8 0,1 3 0,2-10 0,-2 6 0,7-3 0,-4 5 0,4-5 0,0 4 0,0-4 0,0 1 0,0 2 0,0-6 0,0 6 0,0-7 0,0 4 0,4-1 0,0-2 0,4 6 0,-1-2 0,5 3 0,-4 3 0,8-2 0,-8 6 0,4-3 0,-1 4 0,-3 0 0,8 0 0,-8 0 0,8 0 0,-4 0 0,0 0 0,4 0 0,-4 0 0,1 0 0,-2 0 0,-3 0 0,-1 0 0,1 0 0,-1 4 0,1-3 0,-1 5 0,0-5 0,1 5 0,-4-2 0,2 3 0,-5 1 0,2-1 0,-3 1 0,0-1 0,0 0 0,0 1 0,0 3 0,0-2 0,0 6 0,0-2 0,0-1 0,0 4 0,0-4 0,-4 1 0,4-2 0,-7-4 0,3 1 0,-4-1 0,1-3 0,-1 0 0,1-4 0,-1 0 0,0 0 0,1 0 0,-5 0 0,4 0 0,-8 0 0,8 0 0,-8-4 0,4-4 0,-1-1 0,-2-3 0,6 0 0,-3 3 0,4-6 0,0 6 0,0-6 0,0 2 0,3-8 0,-2 3 0,2-8 0,0 9 0,1-5 0,4 10 0,0-4 0,0 8 0,0-4 0,0 4 0,0 1 0,3 3 0,1 1 0,4 3 0,-1 0 0,0 0 0,1 0 0,3 0 0,-2 0 0,6-4 0,-3 3 0,5-3 0,-5 4 0,4 0 0,-4 0 0,5 0 0,-1 0 0,-4 0 0,4 0 0,-8 0 0,8 0 0,-8 0 0,3 0 0,-3 0 0,-1 0 0,1 0 0,-1 3 0,-3 2 0,-1 2 0,-3 0 0,0 1 0,0-1 0,0 0 0,0 1 0,0-1 0,0 0 0,0 1 0,0-1 0,0 0 0,0 1 0,0-1 0,0 0 0,0 1 0,-3-1 0,-1 0 0,-4-3 0,1-1 0,0 0 0,-1-2 0,-3 2 0,2 1 0,-3-4 0,1 7 0,-2-2 0,1 3 0,-15 10 0,19-11 0,-11 7 0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4:40.3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1 157 24575,'0'-14'0,"0"3"0,0 1 0,0 3 0,0 0 0,0 0 0,0 0 0,0 0 0,0 0 0,0 0 0,0-1 0,0 1 0,0 0 0,0 0 0,0 0 0,0 0 0,0 0 0,0 0 0,0 0 0,0 0 0,0 6 0,0 5 0,0 4 0,0 6 0,0-5 0,0 2 0,0-3 0,0 3 0,0-2 0,3 2 0,-2-3 0,6 3 0,-7-3 0,8 8 0,-7-8 0,6 4 0,-7-5 0,4 0 0,-1 1 0,-2-1 0,2 1 0,0-1 0,-2 0 0,2 0 0,-3 1 0,0-1 0,4-3 0,-4 2 0,4-2 0,-4 3 0,3-3 0,-2 3 0,2-3 0,-3 3 0,0 0 0,0 0 0,3-3 0,-2 2 0,3-2 0,-4 3 0,0 0 0,0 0 0,0 0 0,0 0 0,0 0 0,0 0 0,3-3 0,-3 2 0,3-2 0,-3 3 0,0-6 0,0 1 0,0-5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3:35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24575,'0'2'0,"0"17"0,0 21 0,0 16 0,0 0 0,0 33 0,0-34 0,0 34 0,0-41 0,0 6 0,0 0 0,0-17 0,0 8 0,0-29 0,0 8 0,0-9 0,0-1 0,0 0 0,0-6 0,0 1 0,0 0 0,0-5 0,0 0 0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4:43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24575,'0'6'0,"0"5"0,0 15 0,0 1 0,0 5 0,0 2 0,0 11 0,0-9 0,0 14 0,0-14 0,0 4 0,0-8 0,0-5 0,0 0 0,0-5 0,0-1 0,0-8 0,0-2 0,0-3 0,0-4 0,0-1 0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4:43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24575,'4'3'0,"-1"1"0,-3 3 0,0 1 0,0-1 0,0 0 0,0 5 0,0-4 0,0 12 0,0-10 0,0 6 0,0-4 0,0-4 0,0 3 0,0-3 0,0-4 0,0-1 0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4:45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 24575,'6'-4'0,"2"1"0,3 3 0,0 0 0,2 0 0,1 0 0,-5 0 0,6 0 0,-2 0 0,-1 0 0,-1 0 0,-3 0 0,2 0 0,-5 3 0,2 4 0,-7 1 0,0 7 0,0-7 0,0 8 0,0-4 0,-4 9 0,-1-3 0,-4 3 0,-3-5 0,3 1 0,-2-5 0,3 0 0,0-5 0,4 0 0,-3 1 0,7-7 0,-4-2 0,4-6 0,0-1 0,0 1 0,0-1 0,4 1 0,0-1 0,4-3 0,-1 2 0,1-6 0,4 2 0,-3-4 0,3 1 0,-1-1 0,-2 5 0,3-4 0,-5 8 0,1-4 0,-4 5 0,3 3 0,-6-3 0,2 3 0,-3 3 0,0 5 0,0 3 0,0 4 0,0-4 0,0 0 0,0 0 0,0 1 0,0-1 0,0 0 0,0 0 0,0 0 0,0 1 0,0-1 0,0 0 0,0 5 0,0 0 0,0 5 0,4-1 0,0 0 0,4 1 0,0-5 0,0 0 0,0-1 0,-1-3 0,1 4 0,-1-5 0,1-3 0,-1 0 0,5-1 0,-4-2 0,8 3 0,-8-4 0,4 0 0,-5 0 0,-3 0 0,-1 0 0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4:46.9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24575,'19'0'0,"-7"0"0,13 0 0,-12 0 0,13 0 0,-8 0 0,3 0 0,-9 0 0,0 0 0,-5 0 0,-3 3 0,0 1 0,-4 3 0,0 4 0,0-3 0,-4 8 0,3-4 0,-6 5 0,2-5 0,-3 4 0,0-4 0,-4 4 0,-1 1 0,-8 0 0,4 0 0,-5-4 0,10-1 0,-4-4 0,8-1 0,-4 1 0,5-1 0,8-2 0,10-2 0,10-3 0,6 0 0,5 0 0,-3 0 0,-2 3 0,-1-2 0,-8 7 0,3-7 0,-9 2 0,0-3 0,-5 0 0,1 3 0,-4-2 0,-1 2 0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4:48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166 8 24575,'-6'-4'0,"-3"0"0,-6 4 0,-2 0 0,1 0 0,-1 4 0,5 0 0,-4 4 0,8 0 0,0 0 0,1-5 0,3 4 0,0-3 0,-3 4 0,6-1 0,-2 0 0,-4 1 0,6-1 0,-6 1 0,7-4 0,0-1 0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4:49.2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96 24575,'0'-11'0,"-3"3"0,5-8 0,-1 8 0,7-8 0,0 8 0,0-1 0,-1-1 0,1 8 0,-1-6 0,0 8 0,1 0 0,-1 0 0,-3 4 0,2 0 0,-2 3 0,3 0 0,0 1 0,1-4 0,-1 2 0,1-1 0,-1-1 0,0 2 0,1-2 0,-1 0 0,1 3 0,3-2 0,-2 2 0,6 1 0,-3-4 0,1 3 0,2-6 0,-6 6 0,6-6 0,-6 2 0,2-3 0,-4 0 0,1 0 0,-1 0 0,1 0 0,-1 0 0,0 0 0,1 0 0,-1-3 0,1-2 0,-4-2 0,2 0 0,-5-1 0,5 4 0,-5-3 0,6 7 0,-6-7 0,5 6 0,-5-2 0,2 3 0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4:49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24575,'3'4'0,"5"-1"0,0-3 0,8 0 0,-4 0 0,5 0 0,-1 0 0,-3 0 0,-2 0 0,-4 0 0,-3 0 0,-1 0 0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4:50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24575,'15'0'0,"0"0"0,6 0 0,-3 0 0,-1 0 0,-2 0 0,-7 0 0,1 0 0,-6 0 0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4:51.3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24575,'16'0'0,"2"0"0,4 0 0,-1 0 0,-4 0 0,-5 0 0,4 0 0,-8 0 0,0 0 0,-5 0 0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4:52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24575,'0'19'0,"0"3"0,0 6 0,0 1 0,0 9 0,0-4 0,0 5 0,0 6 0,0-10 0,0 4 0,0-12 0,0-5 0,0 4 0,0-8 0,0-1 0,0-6 0,0-3 0,0-1 0,0 1 0,0-1 0,0-6 0,0-5 0,0-4 0,0-3 0,0 7 0,0 1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3:36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 24 24575,'-5'-7'0,"1"9"0,4 12 0,0 11 0,0 2 0,0-1 0,0 0 0,0-7 0,0 1 0,0-1 0,0-4 0,0-2 0,4-8 0,5-2 0,1-3 0,4-4 0,-5-11 0,-3-1 0,3-15 0,-8 10 0,4-10 0,-5 10 0,0-5 0,0 7 0,0 4 0,0 1 0,-4 5 0,-1 4 0,-9 1 0,-1 4 0,0 0 0,2 0 0,4 0 0,0 0 0,0 0 0,0 0 0,1 0 0,3 4 0,1 1 0,4 4 0,0 0 0,0 0 0,0-1 0,0 1 0,0 0 0,0 0 0,0 0 0,0 0 0,0-1 0,0 1 0,0-1 0,0 1 0,0-5 0,0 0 0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18.2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21 24575,'-12'0'0,"38"0"0,8 0 0,17 0 0,6 0 0,18 0 0,13 0 0,6 0-1020,-34 0 1,2 0 1019,20 0 0,12 0 0,-8 0 0,-9 0 0,1 0 0,-5 0 0,10 0 0,1 0 0,-12 0-967,4 0 0,-2 0 967,13 0 0,10 0 0,-9 0 0,-6 0 0,-3 0-451,-11 0 0,3 0 1,-5 0 450,-2 0 0,-1 0-328,32 0 0,-7 0 328,-18 0 0,2 0 0,0 0 1187,-3 0-1187,15 0 2303,-19 5-2303,-8 0 1605,-11 1-1605,-3 3 886,-6-8-886,-3 3 0,-4-4 0,-4 0 0,0 0 0,0 0 0,0 0 0,0 0 0,1 0 0,-6 4 0,4-3 0,-8 2 0,0-3 0,2 0 0,-6 0 0,12 0 0,-3 0 0,4 0 0,-4 0 0,2 0 0,-2 0 0,4 0 0,0-3 0,1 2 0,-1-7 0,0 7 0,1-7 0,-6 7 0,0-3 0,0 0 0,-4 3 0,4-3 0,-1 0 0,2 3 0,0-3 0,3 4 0,-8 0 0,8 0 0,-4 0 0,1 0 0,-2 0 0,-4 0 0,5 0 0,-7 0 0,2 0 0,-9 0 0,0 0 0,0-3 0,-2-8 0,-2 29 0,-3 33 0,0-2 0,0 5 0,0 40 0,-1-36 0,2 2 0,2-6 0,0 0-261,-3 1 1,1 1 260,5 9 0,0-1 0,-5 32 0,2-45 0,0-2 0,2 24 0,-5-15 0,1-1 0,8 6 0,-5-10 0,-1 0 0,3 18 0,3 3 0,-3-6 0,0-11 0,-1-10 0,-1-2 0,-3-11 521,3 4-521,0-10 0,-3 4 0,3 0 0,-4-5 0,0 11 0,0-10 0,0 4 0,0-2 0,0-2 0,0 8 0,0-13 0,4 8 0,-3-14 0,3 3 0,-4-4 0,0-4 0,0 3 0,3-3 0,-2 1 0,2 2 0,-3-3 0,0 4 0,0 5 0,4-4 0,-3 14 0,2-9 0,1 16 0,2-5 0,3 0 0,0 4 0,1-4 0,-5-1 0,3-1 0,-4-9 0,1-5 0,-1-6 0,-4 2 0,0 10 0,0 8 0,0 11 0,0 4 0,0 5 0,0 19 0,0-13 0,5 36 0,6-26 0,2 18 0,2-21 0,-5-13 0,0-11 0,-1-14 0,-1-5 0,-3-9 0,-2 0 0,-3-5 0,0 0 0,0 0 0,0 0 0,0 0 0,0 1 0,0-1 0,0 0 0,-3 0 0,-8 1 0,-2-1 0,-11 1 0,-3 1 0,0 0 0,-21 5 0,12-3 0,-19 8 0,1-7 0,-9 8 0,-14-8 0,-3 5 0,-8-11 0,-5 0 0,40-6 0,-1 0 0,1 0 0,0 0 0,-45 0 0,47 0 0,1 0 0,-38 0 0,27 0 0,0 0 0,-19 0 0,22-2 0,0-2 0,-18-8 0,0 3 0,-14-12 0,39 18 0,-41-18 0,45 18 0,-34-13 0,38 10 0,-14-4 0,6 0 0,3 0 0,-3 4 0,8-2 0,-7 2 0,12-3 0,-5-1 0,6 5 0,-1 1 0,1 0 0,-6 3 0,-7-4 0,3 5 0,-1 0 0,5 0 0,-1 0 0,0 0 0,-4 0 0,9 0 0,-4 0 0,6 0 0,0 0 0,5 0 0,-4 0 0,9 0 0,-9 0 0,8 0 0,-2 0 0,3 0 0,2 0 0,-2 0 0,2 4 0,-7-3 0,6 3 0,-11 0 0,5-3 0,-6 3 0,1-4 0,-1 0 0,1 0 0,-2 5 0,8-4 0,-6 3 0,10 0 0,-5-3 0,7 6 0,3-6 0,-3 3 0,8-4 0,-3 0 0,8 0 0,-3 0 0,7 0 0,-7 0 0,6 0 0,-2 0 0,4 0 0,-1 0 0,1 0 0,0 0 0,0 0 0,0 0 0,3-3 0,-3-5 0,6-1 0,-6-6 0,6 3 0,-6-8 0,6-2 0,-3 5 0,4-12 0,0 5 0,0-8 0,0-10 0,0 9 0,0-11 0,0 8 0,0 3 0,0 7 0,0 6 0,0 8 0,0 1 0,0 3 0,0 1 0,0-1 0,0 4 0,0 1 0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18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18.2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 24575,'-9'1'0,"2"14"0,7 19 0,0 16 0,0 11 0,6 20 0,0 0 0,4-27 0,-1 2-1182,-1 44 1182,4-41 0,0 2 0,-7-3 0,-1-1 0,6 2 0,-1-2-132,-2 39 132,-1-45 0,0-1 0,1 38 0,6 8 0,-7-44 0,0-2 0,5 24 0,-4 9 0,2-21 0,-7 7 0,3-7 874,-5-2-874,0-10 440,4 2-440,-2-7 0,2-6 0,-4-6 0,0-11 0,0 3 0,0-8 0,0 8 0,0-7 0,0 8 0,0-9 0,0 9 0,0-9 0,0 9 0,0-9 0,0 9 0,0-4 0,0 9 0,0 3 0,0 4 0,0-5 0,0 5 0,0-4 0,0-1 0,0 4 0,0-9 0,0 5 0,0-11 0,0 3 0,0-2 0,0 2 0,0 2 0,0-1 0,0 1 0,0-1 0,0 1 0,4-2 0,-3 1 0,3-4 0,-4-2 0,0-8 0,0 3 0,0-6 0,0 2 0,0-4 0,0 1 0,0-4 0,0-1 0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18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24575,'-1'4'0,"2"-1"0,15-3 0,-3 0 0,8 0 0,-5 0 0,-4 0 0,0 0 0,-5 0 0,-3 0 0,-1 0 0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18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24575,'0'39'0,"0"26"0,0 4 0,0-18 0,0 1 0,0 22 0,0-24 0,0 0 0,0 24 0,0 4 0,0-9 0,0-7 0,0 6 0,0 0 0,0-10 0,0-10 0,0-1 0,0-17 0,0 9 0,0-12 0,0-5 0,0 3 0,0-3 0,0 0 0,0-1 0,0-5 0,0-4 0,0 0 0,0-5 0,0 1 0,0-1 0,0 0 0,0-3 0,0-1 0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18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43 24575,'19'0'0,"4"0"0,-6 0 0,4 0 0,-5 0 0,0 0 0,-3 0 0,6 0 0,-13 7 0,5 2 0,-11 12 0,0 2 0,0 4 0,0 12 0,0-10 0,0 22 0,0-22 0,0 5 0,0-9 0,0-8 0,0 0 0,-7-9 0,5-1 0,-5-16 0,7-8 0,8-10 0,8-26 0,3 21 0,6-22 0,-6 20 0,-1-3 0,-3 3 0,-2 8 0,-5 5 0,0 4 0,0 8 0,0-1 0,-4 5 0,-1 4 0,-10 6 0,-3 12 0,-4 10 0,1 2 0,4 7 0,0-8 0,0 2 0,3-3 0,2-4 0,4-3 0,0-3 0,0-5 0,0-1 0,4-3 0,9 0 0,0-4 0,13 0 0,-4-4 0,6 0 0,-1 0 0,-12 0 0,-3 0 0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18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24575,'0'18'0,"0"11"0,0 0 0,0 5 0,0 4 0,0-10 0,0 4 0,0-10 0,0-2 0,0-8 0,0-4 0,0-4 0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18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1 146 24575,'0'-11'0,"0"-1"0,0-8 0,0 3 0,0-8 0,0 12 0,3-6 0,-2 7 0,9 3 0,-2 2 0,3 7 0,4 0 0,-3 0 0,0 0 0,3 0 0,-3 0 0,8 0 0,-3 3 0,3 2 0,1 3 0,-4 0 0,4 0 0,-2 0 0,-1 1 0,2-5 0,-8 0 0,2-4 0,-5 0 0,2 0 0,-4 0 0,0 0 0,0-3 0,0-1 0,0 0 0,0-2 0,-3 5 0,0-3 0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18.2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24575,'61'0'0,"-5"0"0,-23 0 0,-6-4 0,-6 4 0,-13-4 0,0 4 0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18.2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24575,'3'4'0,"9"-1"0,6-3 0,8 0 0,0 0 0,5 0 0,-3 0 0,-2 0 0,-12 0 0,-7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3:38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1 616 24575,'0'-5'0,"0"-4"0,0-46 0,0 17 0,0-22 0,0 4 0,0 5 0,0-19 0,0 28 0,0-10 0,0 23 0,0 2 0,0 9 0,0 4 0,7 3 0,4 3 0,8 8 0,6 5 0,1 6 0,9 18 0,0 8 0,1 7 0,7 4 0,-6-11 0,5 5 0,-7-7 0,-1-6 0,-6-7 0,-3-2 0,-6-9 0,-4 2 0,-1-7 0,-6-3 0,-3-10 0,-1-4 0,-4-7 0,0-2 0,-4-5 0,-2 4 0,0-10 0,-3 5 0,3-7 0,0 1 0,-4-7 0,9 5 0,-10-4 0,10 11 0,-8-4 0,3 10 0,0 0 0,-2 8 0,7 4 0,-7 4 0,7 4 0,-3 2 0,4 3 0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18.3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226 0 24575,'7'0'0,"0"0"0,-6 0 0,-5 0 0,-4 0 0,-3 0 0,0 0 0,2 0 0,-6 0 0,3 0 0,-1 0 0,-1 0 0,1 0 0,1 0 0,-3 0 0,3 0 0,-1 0 0,-1 0 0,5 0 0,-6 0 0,7 0 0,-3 0 0,4 0 0,-1 0 0,4 3 0,1 1 0,3-1 0,0 0 0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18.3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265 0 24575,'7'0'0,"0"0"0,0 0 0,5 0 0,-1 0 0,5 0 0,-5 0 0,0 0 0,-3 0 0,3 4 0,-2 0 0,6 4 0,-10 0 0,6-1 0,-7 5 0,4-4 0,-1 4 0,1-5 0,-1 1 0,1-1 0,-4 5 0,-1-4 0,-3 7 0,0-2 0,0-1 0,0 4 0,0-8 0,0 8 0,0-8 0,0 4 0,0-1 0,0-3 0,0 8 0,0-4 0,0 1 0,0 2 0,0-2 0,0 3 0,0-3 0,0 2 0,0-6 0,0 2 0,0-4 0,0 1 0,-3-1 0,2 1 0,-5-5 0,2 4 0,0-3 0,-3 0 0,3 3 0,0-3 0,-3 0 0,3-1 0,0 1 0,-3-4 0,3 4 0,-3-4 0,-1 3 0,1-2 0,-1 5 0,-3-5 0,3 2 0,-4-3 0,5 3 0,-1-2 0,-3 2 0,2-3 0,-6 0 0,6 0 0,-11 0 0,6 0 0,-7 0 0,4 0 0,1 0 0,3 0 0,-2 0 0,6 0 0,-3 0 0,5 0 0,-1-3 0,-3 2 0,2-5 0,-2 1 0,-1-3 0,4 1 0,-4 2 0,4-1 0,1 1 0,-1 1 0,0-7 0,4 6 0,-3-6 0,6 3 0,-5 1 0,5 0 0,-2-1 0,-1 1 0,3-1 0,-2 1 0,3-1 0,0 1 0,0-1 0,0-3 0,0 3 0,0-4 0,0 5 0,0 0 0,0 0 0,0-1 0,0-3 0,0 2 0,0-7 0,0 8 0,3-4 0,-2 5 0,6-1 0,-7 1 0,7 3 0,-3-2 0,3 5 0,1-6 0,-1 3 0,4-4 0,-2 1 0,2-1 0,-3 4 0,3-3 0,-3 6 0,4-3 0,-5 4 0,0 0 0,1-3 0,-1 2 0,1-3 0,3 4 0,-2 0 0,2-3 0,1 2 0,-4-5 0,3 5 0,-3-6 0,-1 6 0,1-5 0,-1 5 0,0-6 0,1 6 0,-1-2 0,1-1 0,-1 4 0,0-4 0,1 4 0,-1 0 0,1 0 0,-4 0 0,-1 0 0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18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24575,'7'0'0,"4"0"0,1 0 0,5 0 0,-1 0 0,5 0 0,1 0 0,4 0 0,1 0 0,5 0 0,-8 0 0,13 0 0,-19 0 0,13 0 0,-9 0 0,-3 0 0,1 0 0,-8 0 0,4 0 0,-4 0 0,3 0 0,-6 0 0,6 0 0,-6 0 0,2 0 0,-4 0 0,1 0 0,-1 0 0,0 0 0,1 0 0,-1 0 0,0 0 0,0 0 0,0 0 0,0 0 0,0 0 0,0 0 0,0 0 0,0 0 0,1 0 0,-1 0 0,4 0 0,-2 0 0,2 0 0,-3 0 0,-1 0 0,0 0 0,0 0 0,1 0 0,-1 0 0,0 0 0,1 0 0,-1 0 0,0 0 0,0 0 0,0 0 0,0 0 0,0 0 0,0 0 0,1 0 0,-4 0 0,-1 0 0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18.3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33 24575,'11'0'0,"-3"0"0,12 0 0,-6 0 0,17 0 0,-7 0 0,8 0 0,1 0 0,1 0 0,11 0 0,-4 0 0,5 0 0,-12 0 0,4 0 0,-10 0 0,5 0 0,-6 0 0,0 0 0,-5 0 0,-1 0 0,-4 0 0,-1 0 0,-3 0 0,2 0 0,-2 0 0,-1 0 0,3 0 0,-2 0 0,3 0 0,1 0 0,4 0 0,-3 0 0,3 0 0,0 0 0,-3 0 0,3 0 0,0 0 0,-3 0 0,3 0 0,-5 0 0,5 0 0,-3 0 0,3 0 0,-4 0 0,-1 0 0,5 0 0,-7 0 0,11 0 0,-16 0 0,11 0 0,-7 0 0,3 0 0,-3 0 0,2 0 0,-2 0 0,-1 0 0,4 0 0,-4 0 0,4 0 0,1 0 0,-1 0 0,1 0 0,-1 3 0,1-2 0,-1 3 0,1-4 0,-1 0 0,1 0 0,4 0 0,-4 0 0,5 0 0,-6 0 0,5 0 0,-3 0 0,3 0 0,-5 0 0,1 0 0,-5 0 0,4 0 0,-8 3 0,8-2 0,-4 2 0,0-3 0,4 0 0,-4 0 0,5 0 0,-5 0 0,0 0 0,-5 0 0,1 0 0,-1 0 0,0 0 0,1 0 0,-1 0 0,0 0 0,0 0 0,0 0 0,0 0 0,0 0 0,0 0 0,0 0 0,0 0 0,0 0 0,1 4 0,-1-3 0,0 2 0,1 0 0,-1-2 0,5 6 0,-4-6 0,8 3 0,-8-1 0,8-2 0,-8 2 0,7 1 0,-2-3 0,3 2 0,1-3 0,-1 0 0,1 0 0,-1 0 0,1 0 0,-1 0 0,0 0 0,1 0 0,-1 0 0,1 0 0,-1 0 0,1 0 0,-1 4 0,-3-3 0,2 2 0,-2-3 0,3 0 0,1 0 0,-1 0 0,0 0 0,-3 0 0,2 0 0,-7 0 0,3 4 0,-3-3 0,-1 2 0,9-3 0,2 0 0,15 0 0,-5 0 0,10 0 0,-9 0 0,9 0 0,-10 0 0,5 0 0,-1 0 0,-4-4 0,5 3 0,-1-8 0,-3 4 0,3-4 0,-9 0 0,-2 0 0,-5 5 0,1 0 0,-1 4 0,-3-4 0,2 4 0,-7-4 0,4 4 0,-5 0 0,1 0 0,-1 0 0,1 0 0,-1 0 0,1 0 0,-1 0 0,0 0 0,0 0 0,0 0 0,0 0 0,0 0 0,1 0 0,-1 0 0,0 0 0,0 0 0,0 0 0,0 0 0,0 0 0,1 0 0,-1 0 0,0 0 0,0 0 0,0 0 0,-1-6 0,-2-8 0,-1 5 0,-3-3 0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18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24575,'93'0'0,"0"0"0,-6 0 0,-7 0 0,14 0 0,-14 0 0,-8 0 0,1 0 0,-16 0 0,12 0 0,-8 0 0,-20 0 0,3 0 0,-24 0 0,9 0 0,-20 0 0,6 0 0,-8 0 0,-3 0 0,0 0 0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18.3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24575,'15'0'0,"3"0"0,21 5 0,-9 0 0,20 11 0,-14-1 0,9 1 0,-5-2 0,0 5 0,0-6 0,-4 15 0,-3-16 0,-10 9 0,-1-12 0,-6 3 0,-4-4 0,0-3 0,-5 1 0,1-2 0,-4 3 0,-1 1 0,-9-4 0,-3 3 0,-7-7 0,-6 4 0,5-4 0,-9 0 0,3 0 0,1 0 0,-4 4 0,8 1 0,-8 4 0,8-1 0,-3 1 0,0-1 0,7 0 0,-6 4 0,11-3 0,-6 3 0,9-5 0,-4 1 0,5-1 0,1 1 0,-2-1 0,5 0 0,-6-3 0,7 3 0,-7-7 0,6 4 0,-2-4 0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18.3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24575,'24'0'0,"10"0"0,13 0 0,29 0 0,15 0-1447,7 0 1447,-38 0 0,0 0 0,-5 0 0,-3 0 200,41 0-200,7 0 0,-29 0 0,15 0 0,-8 0 0,-8 0 0,-10 0 0,-13 0 0,-7 0 0,-2 0 1086,-15 0-1086,4 0 161,-11 0-161,1 0 0,-5 0 0,0 4 0,-5-3 0,1 2 0,-4-3 0,-1 0 0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18.3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18.3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182 406 24575,'-7'0'0,"0"0"0,0 0 0,-10 0 0,8 0 0,-8 0 0,6 0 0,2 0 0,-6 0 0,2 0 0,4-8 0,-6 3 0,10-7 0,-3 4 0,5-3 0,-5 2 0,7-3 0,-7 4 0,8 1 0,0-1 0,0 1 0,0-1 0,0 1 0,0-1 0,0 1 0,0 0 0,3 3 0,2 1 0,2-1 0,0 4 0,1-7 0,-1 6 0,1-6 0,-1 7 0,1-4 0,-4 1 0,2 2 0,-2-2 0,3 3 0,0 0 0,1-4 0,-1 4 0,0-4 0,0 4 0,1 0 0,-1 0 0,0 0 0,1-3 0,-1 2 0,0-2 0,1 3 0,-1 0 0,1 0 0,-1 0 0,0 0 0,1-4 0,-1 3 0,0-2 0,0 3 0,0 0 0,0 0 0,0 0 0,0 0 0,0 0 0,0 0 0,0 0 0,1 0 0,-1 0 0,0 3 0,-3 1 0,3 4 0,-3-1 0,0 1 0,-1-1 0,-3 0 0,0 0 0,0 1 0,0-1 0,0 0 0,0 1 0,0-1 0,0 0 0,0 0 0,0 0 0,-3-3 0,-2 0 0,-2-4 0,0 0 0,-1 0 0,0 0 0,1 0 0,-1 0 0,1 0 0,-1 0 0,1 0 0,-1 0 0,1 0 0,-1 0 0,1 0 0,-1-4 0,1 0 0,3-3 0,-3 2 0,3-1 0,-4 1 0,1-2 0,2-1 0,-2-3 0,3 2 0,-4-2 0,1 3 0,2 1 0,-2-5 0,3 4 0,0-8 0,-3 7 0,2-6 0,1 2 0,-3-3 0,2-1 0,-3 5 0,4-4 0,-3 8 0,6-8 0,-2 8 0,3-4 0,0 5 0,0-1 0,0 1 0,0-1 0,0 1 0,0-1 0,3 4 0,1-3 0,4 6 0,-1-2 0,0 3 0,1 0 0,-1 0 0,1 0 0,-1 0 0,4 0 0,-2 0 0,6 0 0,-7 0 0,8 0 0,-4 0 0,5 4 0,-5 0 0,4 4 0,-4 0 0,0 0 0,4 0 0,-8-1 0,4 1 0,-5-1 0,4 1 0,-2 0 0,2-1 0,-3 1 0,-1-1 0,1 1 0,-1-1 0,1 1 0,-1-1 0,-3 1 0,3-1 0,-6 4 0,5-2 0,-5 2 0,2-3 0,-3-1 0,4 1 0,-4-1 0,4 0 0,-4 1 0,0-1 0,0 0 0,0 0 0,0 1 0,0-1 0,0 1 0,-8-1 0,3 5 0,-11-3 0,3 3 0,-3 0 0,-1-3 0,1 3 0,-6-4 0,5 0 0,-5 1 0,6-1 0,-1-3 0,1-2 0,-1-3 0,5 0 0,0 0 0,1 0 0,2 0 0,-2 0 0,3 0 0,4-3 0,-2-1 0,5-4 0,-3 1 0,1-1 0,2 1 0,-2-5 0,3 4 0,0-4 0,0 5 0,0-5 0,0 4 0,0-4 0,0 5 0,0-5 0,0 4 0,0-4 0,3 5 0,1-1 0,4 0 0,-1 1 0,1 3 0,-1-3 0,0 6 0,1-2 0,-1 0 0,1 2 0,-1-3 0,0 1 0,5 2 0,-4-2 0,8 3 0,-8 0 0,4 0 0,-5 0 0,0 0 0,1 0 0,-1 0 0,1 0 0,-4 3 0,2 1 0,-5 3 0,2 1 0,-3-1 0,0 1 0,0-1 0,0 0 0,0 5 0,0-4 0,0 4 0,0-1 0,0-2 0,0 2 0,-7 0 0,2-2 0,-11 3 0,-1-4 0,-1 0 0,-8 1 0,4 0 0,0-4 0,-4-1 0,3-4 0,1 0 0,0 0 0,6 0 0,-1 0 0,5 0 0,0 0 0,4-8 0,1 3 0,2-10 0,-2 6 0,7-3 0,-4 5 0,4-5 0,0 4 0,0-4 0,0 1 0,0 2 0,0-6 0,0 6 0,0-7 0,0 4 0,4-1 0,0-2 0,4 6 0,-1-2 0,5 3 0,-4 3 0,8-2 0,-8 6 0,4-3 0,-1 4 0,-3 0 0,8 0 0,-8 0 0,8 0 0,-4 0 0,0 0 0,4 0 0,-4 0 0,1 0 0,-2 0 0,-3 0 0,-1 0 0,1 0 0,-1 4 0,1-3 0,-1 5 0,0-5 0,1 5 0,-4-2 0,2 3 0,-5 1 0,2-1 0,-3 1 0,0-1 0,0 0 0,0 1 0,0 3 0,0-2 0,0 6 0,0-2 0,0-1 0,0 4 0,0-4 0,-4 1 0,4-2 0,-7-4 0,3 1 0,-4-1 0,1-3 0,-1 0 0,1-4 0,-1 0 0,0 0 0,1 0 0,-5 0 0,4 0 0,-8 0 0,8 0 0,-8-4 0,4-4 0,-1-1 0,-2-3 0,6 0 0,-3 3 0,4-6 0,0 6 0,0-6 0,0 2 0,3-8 0,-2 3 0,2-8 0,0 9 0,1-5 0,4 10 0,0-4 0,0 8 0,0-4 0,0 4 0,0 1 0,3 3 0,1 1 0,4 3 0,-1 0 0,0 0 0,1 0 0,3 0 0,-2 0 0,6-4 0,-3 3 0,5-3 0,-5 4 0,4 0 0,-4 0 0,5 0 0,-1 0 0,-4 0 0,4 0 0,-8 0 0,8 0 0,-8 0 0,3 0 0,-3 0 0,-1 0 0,1 0 0,-1 3 0,-3 2 0,-1 2 0,-3 0 0,0 1 0,0-1 0,0 0 0,0 1 0,0-1 0,0 0 0,0 1 0,0-1 0,0 0 0,0 1 0,0-1 0,0 0 0,0 1 0,-3-1 0,-1 0 0,-4-3 0,1-1 0,0 0 0,-1-2 0,-3 2 0,2 1 0,-3-4 0,1 7 0,-2-2 0,1 3 0,-15 10 0,19-11 0,-11 7 0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18.3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1 157 24575,'0'-14'0,"0"3"0,0 1 0,0 3 0,0 0 0,0 0 0,0 0 0,0 0 0,0 0 0,0 0 0,0-1 0,0 1 0,0 0 0,0 0 0,0 0 0,0 0 0,0 0 0,0 0 0,0 0 0,0 0 0,0 6 0,0 5 0,0 4 0,0 6 0,0-5 0,0 2 0,0-3 0,0 3 0,0-2 0,3 2 0,-2-3 0,6 3 0,-7-3 0,8 8 0,-7-8 0,6 4 0,-7-5 0,4 0 0,-1 1 0,-2-1 0,2 1 0,0-1 0,-2 0 0,2 0 0,-3 1 0,0-1 0,4-3 0,-4 2 0,4-2 0,-4 3 0,3-3 0,-2 3 0,2-3 0,-3 3 0,0 0 0,0 0 0,3-3 0,-2 2 0,3-2 0,-4 3 0,0 0 0,0 0 0,0 0 0,0 0 0,0 0 0,0 0 0,3-3 0,-3 2 0,3-2 0,-3 3 0,0-6 0,0 1 0,0-5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3:39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9 349 24575,'-5'-8'0,"1"-2"0,4-20 0,0-5 0,5-5 0,6-5 0,7 4 0,10 0 0,-9 8 0,6 6 0,-15 12 0,8 1 0,-3 9 0,0 1 0,3 4 0,-5 0 0,-3 4 0,3 11 0,-12 21 0,9 6 0,-9 27 0,5-18 0,-6 27 0,0-13 0,0 16 0,0-8 0,0-2 0,0-21 0,0 2 0,0-24 0,0 10 0,0-22 0,0 3 0,0-10 0,0 0 0,0-1 0,0-6 0,0-20 0,10-12 0,-2-24 0,22-10 0,-9 6 0,11-20 0,0 11 0,-4-6 0,3 8 0,-8 18 0,-1 8 0,-6 13 0,-1 1 0,0 9 0,-5 2 0,8 5 0,-8 3 0,4-2 0,-5 7 0,0-3 0,-1 4 0,1-4 0,0 3 0,0-3 0,-1 4 0,1 0 0,-1 0 0,-3 4 0,3 6 0,-6 4 0,7 11 0,-8 2 0,3 11 0,-4 3 0,0 6 0,0-1 0,0 1 0,0 7 0,0-6 0,0 14 0,0-20 0,0 4 0,0-14 0,0-6 0,0-1 0,0-10 0,4-1 0,1-10 0,4 0 0,0-4 0,10-4 0,-3-6 0,16-13 0,-9-4 0,9-2 0,-4-3 0,-9 18 0,-4-1 0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18.3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24575,'0'6'0,"0"5"0,0 15 0,0 1 0,0 5 0,0 2 0,0 11 0,0-9 0,0 14 0,0-14 0,0 4 0,0-8 0,0-5 0,0 0 0,0-5 0,0-1 0,0-8 0,0-2 0,0-3 0,0-4 0,0-1 0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18.3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24575,'4'3'0,"-1"1"0,-3 3 0,0 1 0,0-1 0,0 0 0,0 5 0,0-4 0,0 12 0,0-10 0,0 6 0,0-4 0,0-4 0,0 3 0,0-3 0,0-4 0,0-1 0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18.3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 24575,'6'-4'0,"2"1"0,3 3 0,0 0 0,2 0 0,1 0 0,-5 0 0,6 0 0,-2 0 0,-1 0 0,-1 0 0,-3 0 0,2 0 0,-5 3 0,2 4 0,-7 1 0,0 7 0,0-7 0,0 8 0,0-4 0,-4 9 0,-1-3 0,-4 3 0,-3-5 0,3 1 0,-2-5 0,3 0 0,0-5 0,4 0 0,-3 1 0,7-7 0,-4-2 0,4-6 0,0-1 0,0 1 0,0-1 0,4 1 0,0-1 0,4-3 0,-1 2 0,1-6 0,4 2 0,-3-4 0,3 1 0,-1-1 0,-2 5 0,3-4 0,-5 8 0,1-4 0,-4 5 0,3 3 0,-6-3 0,2 3 0,-3 3 0,0 5 0,0 3 0,0 4 0,0-4 0,0 0 0,0 0 0,0 1 0,0-1 0,0 0 0,0 0 0,0 0 0,0 1 0,0-1 0,0 0 0,0 5 0,0 0 0,0 5 0,4-1 0,0 0 0,4 1 0,0-5 0,0 0 0,0-1 0,-1-3 0,1 4 0,-1-5 0,1-3 0,-1 0 0,5-1 0,-4-2 0,8 3 0,-8-4 0,4 0 0,-5 0 0,-3 0 0,-1 0 0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18.3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24575,'19'0'0,"-7"0"0,13 0 0,-12 0 0,13 0 0,-8 0 0,3 0 0,-9 0 0,0 0 0,-5 0 0,-3 3 0,0 1 0,-4 3 0,0 4 0,0-3 0,-4 8 0,3-4 0,-6 5 0,2-5 0,-3 4 0,0-4 0,-4 4 0,-1 1 0,-8 0 0,4 0 0,-5-4 0,10-1 0,-4-4 0,8-1 0,-4 1 0,5-1 0,8-2 0,10-2 0,10-3 0,6 0 0,5 0 0,-3 0 0,-2 3 0,-1-2 0,-8 7 0,3-7 0,-9 2 0,0-3 0,-5 0 0,1 3 0,-4-2 0,-1 2 0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18.3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166 8 24575,'-6'-4'0,"-3"0"0,-6 4 0,-2 0 0,1 0 0,-1 4 0,5 0 0,-4 4 0,8 0 0,0 0 0,1-5 0,3 4 0,0-3 0,-3 4 0,6-1 0,-2 0 0,-4 1 0,6-1 0,-6 1 0,7-4 0,0-1 0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18.3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96 24575,'0'-11'0,"-3"3"0,5-8 0,-1 8 0,7-8 0,0 8 0,0-1 0,-1-1 0,1 8 0,-1-6 0,0 8 0,1 0 0,-1 0 0,-3 4 0,2 0 0,-2 3 0,3 0 0,0 1 0,1-4 0,-1 2 0,1-1 0,-1-1 0,0 2 0,1-2 0,-1 0 0,1 3 0,3-2 0,-2 2 0,6 1 0,-3-4 0,1 3 0,2-6 0,-6 6 0,6-6 0,-6 2 0,2-3 0,-4 0 0,1 0 0,-1 0 0,1 0 0,-1 0 0,0 0 0,1 0 0,-1-3 0,1-2 0,-4-2 0,2 0 0,-5-1 0,5 4 0,-5-3 0,6 7 0,-6-7 0,5 6 0,-5-2 0,2 3 0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18.3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24575,'3'4'0,"5"-1"0,0-3 0,8 0 0,-4 0 0,5 0 0,-1 0 0,-3 0 0,-2 0 0,-4 0 0,-3 0 0,-1 0 0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18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24575,'15'0'0,"0"0"0,6 0 0,-3 0 0,-1 0 0,-2 0 0,-7 0 0,1 0 0,-6 0 0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18.3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24575,'16'0'0,"2"0"0,4 0 0,-1 0 0,-4 0 0,-5 0 0,4 0 0,-8 0 0,0 0 0,-5 0 0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18.3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24575,'0'19'0,"0"3"0,0 6 0,0 1 0,0 9 0,0-4 0,0 5 0,0 6 0,0-10 0,0 4 0,0-12 0,0-5 0,0 4 0,0-8 0,0-1 0,0-6 0,0-3 0,0-1 0,0 1 0,0-1 0,0-6 0,0-5 0,0-4 0,0-3 0,0 7 0,0 1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3:40.3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0 24575,'0'12'0,"0"8"0,-4-1 0,-2 6 0,-4 7 0,4-4 0,-4 11 0,9-7 0,-4 14 0,5-4 0,0 5 0,0-8 0,0-1 0,0-4 0,0-1 0,0-8 0,0 0 0,0-8 0,0 2 0,9-14 0,1 3 0,5-3 0,4 0 0,1-1 0,1-4 0,4 0 0,-6 0 0,-4 0 0,4 0 0,-5-4 0,1-1 0,4-10 0,-9 5 0,-1 1 0,-5 5 0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24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0 170 24575,'0'24'0,"0"-3"0,0-4 0,0-1 0,0-4 0,0 9 0,0-3 0,0-1 0,0-6 0,3-3 0,2-1 0,11-3 0,-3 0 0,13-4 0,2 0 0,0 0 0,0 0 0,-2 0 0,-3-14 0,0-1 0,0-13 0,-9 5 0,-1-2 0,-4-3 0,0-1 0,-4-9 0,0 10 0,-5-5 0,0 6 0,-4 4 0,-4 6 0,-10 4 0,0 9 0,-8 0 0,4 4 0,-6 0 0,6 0 0,1 0 0,4 0 0,1 3 0,3 1 0,1 4 0,5 4 0,2 0 0,2-3 0,3-1 0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24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24575,'3'-4'0,"10"1"0,5 3 0,15 0 0,-5 0 0,5 0 0,-6 0 0,0 0 0,-5 0 0,-5 0 0,-5 0 0,-5 0 0,0 0 0,-3 13 0,-1 8 0,3 27 0,-5 8 0,9 5 0,-9-1 0,3 8 0,2-4 0,-5 5 0,4-9 0,-5-18 0,0-3 0,4-12 0,-3 0 0,3-5 0,0 4 0,-3-8 0,3 3 0,-4-9 0,0 4 0,0-8 0,3 4 0,-2-5 0,2 0 0,-3 1 0,0-1 0,0 0 0,0 1 0,0-1 0,-3 0 0,-10 2 0,-1-1 0,-12 0 0,4 1 0,-1 0 0,-3 0 0,4-1 0,0 1 0,0-4 0,6 2 0,7-6 0,1 3 0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24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310 8 24575,'-6'-4'0,"1"0"0,-14 4 0,1 0 0,-15 0 0,5 0 0,-4 0 0,5 0 0,4 0 0,-2 0 0,7 0 0,-3 0 0,8 4 0,2 0 0,3 3 0,1-3 0,3 3 0,-3-3 0,6 3 0,-2 1 0,3-1 0,0 9 0,0-2 0,0 12 0,0-4 0,0 10 0,0 2 0,0 5 0,0 7 0,0-6 0,0 6 0,0-1 0,0-10 0,0 9 0,0-20 0,0 7 0,0-13 0,0 3 0,0-5 0,0 1 0,0 3 0,0-2 0,0 3 0,0-4 0,0-1 0,3-4 0,1 4 0,4-8 0,0 3 0,3-6 0,1-2 0,10-3 0,5 0 0,2 0 0,3 0 0,1 0 0,-5 0 0,-8 0 0,-8 0 0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24.3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24575,'0'16'0,"0"-3"0,0 13 0,0-9 0,0 9 0,0-8 0,0 3 0,0-5 0,0-3 0,0-2 0,0-4 0,0 1 0,0-4 0,0-1 0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24.3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1 157 24575,'0'-14'0,"0"3"0,0 1 0,0 3 0,0 0 0,0 0 0,0 0 0,0 0 0,0 0 0,0 0 0,0-1 0,0 1 0,0 0 0,0 0 0,0 0 0,0 0 0,0 0 0,0 0 0,0 0 0,0 0 0,0 6 0,0 5 0,0 4 0,0 6 0,0-5 0,0 2 0,0-3 0,0 3 0,0-2 0,3 2 0,-2-3 0,6 3 0,-7-3 0,8 8 0,-7-8 0,6 4 0,-7-5 0,4 0 0,-1 1 0,-2-1 0,2 1 0,0-1 0,-2 0 0,2 0 0,-3 1 0,0-1 0,4-3 0,-4 2 0,4-2 0,-4 3 0,3-3 0,-2 3 0,2-3 0,-3 3 0,0 0 0,0 0 0,3-3 0,-2 2 0,3-2 0,-4 3 0,0 0 0,0 0 0,0 0 0,0 0 0,0 0 0,0 0 0,3-3 0,-3 2 0,3-2 0,-3 3 0,0-6 0,0 1 0,0-5 0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37.3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21 24575,'-12'0'0,"38"0"0,8 0 0,17 0 0,6 0 0,18 0 0,13 0 0,6 0-1020,-34 0 1,2 0 1019,20 0 0,12 0 0,-8 0 0,-9 0 0,1 0 0,-5 0 0,10 0 0,1 0 0,-12 0-967,4 0 0,-2 0 967,13 0 0,10 0 0,-9 0 0,-6 0 0,-3 0-451,-11 0 0,3 0 1,-5 0 450,-2 0 0,-1 0-328,32 0 0,-7 0 328,-18 0 0,2 0 0,0 0 1187,-3 0-1187,15 0 2303,-19 5-2303,-8 0 1605,-11 1-1605,-3 3 886,-6-8-886,-3 3 0,-4-4 0,-4 0 0,0 0 0,0 0 0,0 0 0,0 0 0,1 0 0,-6 4 0,4-3 0,-8 2 0,0-3 0,2 0 0,-6 0 0,12 0 0,-3 0 0,4 0 0,-4 0 0,2 0 0,-2 0 0,4 0 0,0-3 0,1 2 0,-1-7 0,0 7 0,1-7 0,-6 7 0,0-3 0,0 0 0,-4 3 0,4-3 0,-1 0 0,2 3 0,0-3 0,3 4 0,-8 0 0,8 0 0,-4 0 0,1 0 0,-2 0 0,-4 0 0,5 0 0,-7 0 0,2 0 0,-9 0 0,0 0 0,0-3 0,-2-8 0,-2 29 0,-3 33 0,0-2 0,0 5 0,0 40 0,-1-36 0,2 2 0,2-6 0,0 0-261,-3 1 1,1 1 260,5 9 0,0-1 0,-5 32 0,2-45 0,0-2 0,2 24 0,-5-15 0,1-1 0,8 6 0,-5-10 0,-1 0 0,3 18 0,3 3 0,-3-6 0,0-11 0,-1-10 0,-1-2 0,-3-11 521,3 4-521,0-10 0,-3 4 0,3 0 0,-4-5 0,0 11 0,0-10 0,0 4 0,0-2 0,0-2 0,0 8 0,0-13 0,4 8 0,-3-14 0,3 3 0,-4-4 0,0-4 0,0 3 0,3-3 0,-2 1 0,2 2 0,-3-3 0,0 4 0,0 5 0,4-4 0,-3 14 0,2-9 0,1 16 0,2-5 0,3 0 0,0 4 0,1-4 0,-5-1 0,3-1 0,-4-9 0,1-5 0,-1-6 0,-4 2 0,0 10 0,0 8 0,0 11 0,0 4 0,0 5 0,0 19 0,0-13 0,5 36 0,6-26 0,2 18 0,2-21 0,-5-13 0,0-11 0,-1-14 0,-1-5 0,-3-9 0,-2 0 0,-3-5 0,0 0 0,0 0 0,0 0 0,0 0 0,0 1 0,0-1 0,0 0 0,-3 0 0,-8 1 0,-2-1 0,-11 1 0,-3 1 0,0 0 0,-21 5 0,12-3 0,-19 8 0,1-7 0,-9 8 0,-14-8 0,-3 5 0,-8-11 0,-5 0 0,40-6 0,-1 0 0,1 0 0,0 0 0,-45 0 0,47 0 0,1 0 0,-38 0 0,27 0 0,0 0 0,-19 0 0,22-2 0,0-2 0,-18-8 0,0 3 0,-14-12 0,39 18 0,-41-18 0,45 18 0,-34-13 0,38 10 0,-14-4 0,6 0 0,3 0 0,-3 4 0,8-2 0,-7 2 0,12-3 0,-5-1 0,6 5 0,-1 1 0,1 0 0,-6 3 0,-7-4 0,3 5 0,-1 0 0,5 0 0,-1 0 0,0 0 0,-4 0 0,9 0 0,-4 0 0,6 0 0,0 0 0,5 0 0,-4 0 0,9 0 0,-9 0 0,8 0 0,-2 0 0,3 0 0,2 0 0,-2 0 0,2 4 0,-7-3 0,6 3 0,-11 0 0,5-3 0,-6 3 0,1-4 0,-1 0 0,1 0 0,-2 5 0,8-4 0,-6 3 0,10 0 0,-5-3 0,7 6 0,3-6 0,-3 3 0,8-4 0,-3 0 0,8 0 0,-3 0 0,7 0 0,-7 0 0,6 0 0,-2 0 0,4 0 0,-1 0 0,1 0 0,0 0 0,0 0 0,0 0 0,3-3 0,-3-5 0,6-1 0,-6-6 0,6 3 0,-6-8 0,6-2 0,-3 5 0,4-12 0,0 5 0,0-8 0,0-10 0,0 9 0,0-11 0,0 8 0,0 3 0,0 7 0,0 6 0,0 8 0,0 1 0,0 3 0,0 1 0,0-1 0,0 4 0,0 1 0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37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37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 24575,'-9'1'0,"2"14"0,7 19 0,0 16 0,0 11 0,6 20 0,0 0 0,4-27 0,-1 2-1182,-1 44 1182,4-41 0,0 2 0,-7-3 0,-1-1 0,6 2 0,-1-2-132,-2 39 132,-1-45 0,0-1 0,1 38 0,6 8 0,-7-44 0,0-2 0,5 24 0,-4 9 0,2-21 0,-7 7 0,3-7 874,-5-2-874,0-10 440,4 2-440,-2-7 0,2-6 0,-4-6 0,0-11 0,0 3 0,0-8 0,0 8 0,0-7 0,0 8 0,0-9 0,0 9 0,0-9 0,0 9 0,0-9 0,0 9 0,0-4 0,0 9 0,0 3 0,0 4 0,0-5 0,0 5 0,0-4 0,0-1 0,0 4 0,0-9 0,0 5 0,0-11 0,0 3 0,0-2 0,0 2 0,0 2 0,0-1 0,0 1 0,0-1 0,0 1 0,4-2 0,-3 1 0,3-4 0,-4-2 0,0-8 0,0 3 0,0-6 0,0 2 0,0-4 0,0 1 0,0-4 0,0-1 0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37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24575,'-1'4'0,"2"-1"0,15-3 0,-3 0 0,8 0 0,-5 0 0,-4 0 0,0 0 0,-5 0 0,-3 0 0,-1 0 0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37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24575,'0'39'0,"0"26"0,0 4 0,0-18 0,0 1 0,0 22 0,0-24 0,0 0 0,0 24 0,0 4 0,0-9 0,0-7 0,0 6 0,0 0 0,0-10 0,0-10 0,0-1 0,0-17 0,0 9 0,0-12 0,0-5 0,0 3 0,0-3 0,0 0 0,0-1 0,0-5 0,0-4 0,0 0 0,0-5 0,0 1 0,0-1 0,0 0 0,0-3 0,0-1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3:41.0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2 24575,'-4'-1'0,"0"6"0,4 9 0,0 0 0,0 4 0,0-8 0,0 9 0,0-9 0,0 3 0,4-8 0,1-2 0,8-3 0,1 0 0,1 0 0,-2-8 0,-9-2 0,0-5 0,-4-3 0,0 8 0,0-4 0,0 5 0,0 0 0,-3 4 0,-2 1 0,-4 4 0,0 0 0,0 0 0,0 0 0,0 0 0,4 4 0,-3 1 0,7 4 0,-3-1 0,4 1 0,0 0 0,0-4 0,0-1 0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37.3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43 24575,'19'0'0,"4"0"0,-6 0 0,4 0 0,-5 0 0,0 0 0,-3 0 0,6 0 0,-13 7 0,5 2 0,-11 12 0,0 2 0,0 4 0,0 12 0,0-10 0,0 22 0,0-22 0,0 5 0,0-9 0,0-8 0,0 0 0,-7-9 0,5-1 0,-5-16 0,7-8 0,8-10 0,8-26 0,3 21 0,6-22 0,-6 20 0,-1-3 0,-3 3 0,-2 8 0,-5 5 0,0 4 0,0 8 0,0-1 0,-4 5 0,-1 4 0,-10 6 0,-3 12 0,-4 10 0,1 2 0,4 7 0,0-8 0,0 2 0,3-3 0,2-4 0,4-3 0,0-3 0,0-5 0,0-1 0,4-3 0,9 0 0,0-4 0,13 0 0,-4-4 0,6 0 0,-1 0 0,-12 0 0,-3 0 0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37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24575,'0'18'0,"0"11"0,0 0 0,0 5 0,0 4 0,0-10 0,0 4 0,0-10 0,0-2 0,0-8 0,0-4 0,0-4 0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37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1 146 24575,'0'-11'0,"0"-1"0,0-8 0,0 3 0,0-8 0,0 12 0,3-6 0,-2 7 0,9 3 0,-2 2 0,3 7 0,4 0 0,-3 0 0,0 0 0,3 0 0,-3 0 0,8 0 0,-3 3 0,3 2 0,1 3 0,-4 0 0,4 0 0,-2 0 0,-1 1 0,2-5 0,-8 0 0,2-4 0,-5 0 0,2 0 0,-4 0 0,0 0 0,0-3 0,0-1 0,0 0 0,0-2 0,-3 5 0,0-3 0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37.3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24575,'61'0'0,"-5"0"0,-23 0 0,-6-4 0,-6 4 0,-13-4 0,0 4 0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37.3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24575,'3'4'0,"9"-1"0,6-3 0,8 0 0,0 0 0,5 0 0,-3 0 0,-2 0 0,-12 0 0,-7 0 0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37.3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226 0 24575,'7'0'0,"0"0"0,-6 0 0,-5 0 0,-4 0 0,-3 0 0,0 0 0,2 0 0,-6 0 0,3 0 0,-1 0 0,-1 0 0,1 0 0,1 0 0,-3 0 0,3 0 0,-1 0 0,-1 0 0,5 0 0,-6 0 0,7 0 0,-3 0 0,4 0 0,-1 0 0,4 3 0,1 1 0,3-1 0,0 0 0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37.3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265 0 24575,'7'0'0,"0"0"0,0 0 0,5 0 0,-1 0 0,5 0 0,-5 0 0,0 0 0,-3 0 0,3 4 0,-2 0 0,6 4 0,-10 0 0,6-1 0,-7 5 0,4-4 0,-1 4 0,1-5 0,-1 1 0,1-1 0,-4 5 0,-1-4 0,-3 7 0,0-2 0,0-1 0,0 4 0,0-8 0,0 8 0,0-8 0,0 4 0,0-1 0,0-3 0,0 8 0,0-4 0,0 1 0,0 2 0,0-2 0,0 3 0,0-3 0,0 2 0,0-6 0,0 2 0,0-4 0,0 1 0,-3-1 0,2 1 0,-5-5 0,2 4 0,0-3 0,-3 0 0,3 3 0,0-3 0,-3 0 0,3-1 0,0 1 0,-3-4 0,3 4 0,-3-4 0,-1 3 0,1-2 0,-1 5 0,-3-5 0,3 2 0,-4-3 0,5 3 0,-1-2 0,-3 2 0,2-3 0,-6 0 0,6 0 0,-11 0 0,6 0 0,-7 0 0,4 0 0,1 0 0,3 0 0,-2 0 0,6 0 0,-3 0 0,5 0 0,-1-3 0,-3 2 0,2-5 0,-2 1 0,-1-3 0,4 1 0,-4 2 0,4-1 0,1 1 0,-1 1 0,0-7 0,4 6 0,-3-6 0,6 3 0,-5 1 0,5 0 0,-2-1 0,-1 1 0,3-1 0,-2 1 0,3-1 0,0 1 0,0-1 0,0-3 0,0 3 0,0-4 0,0 5 0,0 0 0,0 0 0,0-1 0,0-3 0,0 2 0,0-7 0,0 8 0,3-4 0,-2 5 0,6-1 0,-7 1 0,7 3 0,-3-2 0,3 5 0,1-6 0,-1 3 0,4-4 0,-2 1 0,2-1 0,-3 4 0,3-3 0,-3 6 0,4-3 0,-5 4 0,0 0 0,1-3 0,-1 2 0,1-3 0,3 4 0,-2 0 0,2-3 0,1 2 0,-4-5 0,3 5 0,-3-6 0,-1 6 0,1-5 0,-1 5 0,0-6 0,1 6 0,-1-2 0,1-1 0,-1 4 0,0-4 0,1 4 0,-1 0 0,1 0 0,-4 0 0,-1 0 0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37.3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24575,'7'0'0,"4"0"0,1 0 0,5 0 0,-1 0 0,5 0 0,1 0 0,4 0 0,1 0 0,5 0 0,-8 0 0,13 0 0,-19 0 0,13 0 0,-9 0 0,-3 0 0,1 0 0,-8 0 0,4 0 0,-4 0 0,3 0 0,-6 0 0,6 0 0,-6 0 0,2 0 0,-4 0 0,1 0 0,-1 0 0,0 0 0,1 0 0,-1 0 0,0 0 0,0 0 0,0 0 0,0 0 0,0 0 0,0 0 0,0 0 0,0 0 0,1 0 0,-1 0 0,4 0 0,-2 0 0,2 0 0,-3 0 0,-1 0 0,0 0 0,0 0 0,1 0 0,-1 0 0,0 0 0,1 0 0,-1 0 0,0 0 0,0 0 0,0 0 0,0 0 0,0 0 0,0 0 0,1 0 0,-4 0 0,-1 0 0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37.3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33 24575,'11'0'0,"-3"0"0,12 0 0,-6 0 0,17 0 0,-7 0 0,8 0 0,1 0 0,1 0 0,11 0 0,-4 0 0,5 0 0,-12 0 0,4 0 0,-10 0 0,5 0 0,-6 0 0,0 0 0,-5 0 0,-1 0 0,-4 0 0,-1 0 0,-3 0 0,2 0 0,-2 0 0,-1 0 0,3 0 0,-2 0 0,3 0 0,1 0 0,4 0 0,-3 0 0,3 0 0,0 0 0,-3 0 0,3 0 0,0 0 0,-3 0 0,3 0 0,-5 0 0,5 0 0,-3 0 0,3 0 0,-4 0 0,-1 0 0,5 0 0,-7 0 0,11 0 0,-16 0 0,11 0 0,-7 0 0,3 0 0,-3 0 0,2 0 0,-2 0 0,-1 0 0,4 0 0,-4 0 0,4 0 0,1 0 0,-1 0 0,1 0 0,-1 3 0,1-2 0,-1 3 0,1-4 0,-1 0 0,1 0 0,4 0 0,-4 0 0,5 0 0,-6 0 0,5 0 0,-3 0 0,3 0 0,-5 0 0,1 0 0,-5 0 0,4 0 0,-8 3 0,8-2 0,-4 2 0,0-3 0,4 0 0,-4 0 0,5 0 0,-5 0 0,0 0 0,-5 0 0,1 0 0,-1 0 0,0 0 0,1 0 0,-1 0 0,0 0 0,0 0 0,0 0 0,0 0 0,0 0 0,0 0 0,0 0 0,0 0 0,0 0 0,1 4 0,-1-3 0,0 2 0,1 0 0,-1-2 0,5 6 0,-4-6 0,8 3 0,-8-1 0,8-2 0,-8 2 0,7 1 0,-2-3 0,3 2 0,1-3 0,-1 0 0,1 0 0,-1 0 0,1 0 0,-1 0 0,0 0 0,1 0 0,-1 0 0,1 0 0,-1 0 0,1 0 0,-1 4 0,-3-3 0,2 2 0,-2-3 0,3 0 0,1 0 0,-1 0 0,0 0 0,-3 0 0,2 0 0,-7 0 0,3 4 0,-3-3 0,-1 2 0,9-3 0,2 0 0,15 0 0,-5 0 0,10 0 0,-9 0 0,9 0 0,-10 0 0,5 0 0,-1 0 0,-4-4 0,5 3 0,-1-8 0,-3 4 0,3-4 0,-9 0 0,-2 0 0,-5 5 0,1 0 0,-1 4 0,-3-4 0,2 4 0,-7-4 0,4 4 0,-5 0 0,1 0 0,-1 0 0,1 0 0,-1 0 0,1 0 0,-1 0 0,0 0 0,0 0 0,0 0 0,0 0 0,0 0 0,1 0 0,-1 0 0,0 0 0,0 0 0,0 0 0,0 0 0,0 0 0,1 0 0,-1 0 0,0 0 0,0 0 0,0 0 0,-1-6 0,-2-8 0,-1 5 0,-3-3 0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37.3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24575,'93'0'0,"0"0"0,-6 0 0,-7 0 0,14 0 0,-14 0 0,-8 0 0,1 0 0,-16 0 0,12 0 0,-8 0 0,-20 0 0,3 0 0,-24 0 0,9 0 0,-20 0 0,6 0 0,-8 0 0,-3 0 0,0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23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0 1 24575,'55'0'0,"-6"0"0,13 0 0,-20 0 0,35 0 0,-37 0 0,37 0 0,-28 0 0,32 0 0,-21 0 0,11 0 0,-24 0 0,-12 0 0,2 0 0,-21 0 0,3 0 0,-10 0 0,0 0 0,-5 0 0,0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3:41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641 14 24575,'0'-13'0,"0"12"0,-10 14 0,-16 30 0,0-7 0,-17 20 0,11 0 0,-14 6 0,-4 21 0,11-35 0,-7 21 0,11-36 0,-4 21 0,3-23 0,14-2 0,-3-10 0,14-13 0,-13 4 0,14-10 0,-14 0 0,12 0 0,-12 0 0,10 0 0,-1-4 0,6-6 0,-3-5 0,10-10 0,-7 4 0,9-10 0,0 10 0,0-10 0,0 15 0,0-9 0,0 15 0,0-3 0,0 4 0,0 0 0,0 0 0,4 5 0,1 0 0,8 4 0,2 0 0,5 0 0,-6 0 0,5 8 0,1 4 0,2 13 0,10 4 0,-9 3 0,12 10 0,1-5 0,3 12 0,10-10 0,-10 4 0,9-6 0,-4 0 0,-1-1 0,-2-5 0,-8-4 0,-6-6 0,-2-5 0,-10-3 0,-2-3 0,-4-6 0,0 0 0,-4-11 0,-1 5 0,-4-5 0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37.3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24575,'15'0'0,"3"0"0,21 5 0,-9 0 0,20 11 0,-14-1 0,9 1 0,-5-2 0,0 5 0,0-6 0,-4 15 0,-3-16 0,-10 9 0,-1-12 0,-6 3 0,-4-4 0,0-3 0,-5 1 0,1-2 0,-4 3 0,-1 1 0,-9-4 0,-3 3 0,-7-7 0,-6 4 0,5-4 0,-9 0 0,3 0 0,1 0 0,-4 4 0,8 1 0,-8 4 0,8-1 0,-3 1 0,0-1 0,7 0 0,-6 4 0,11-3 0,-6 3 0,9-5 0,-4 1 0,5-1 0,1 1 0,-2-1 0,5 0 0,-6-3 0,7 3 0,-7-7 0,6 4 0,-2-4 0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37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24575,'24'0'0,"10"0"0,13 0 0,29 0 0,15 0-1447,7 0 1447,-38 0 0,0 0 0,-5 0 0,-3 0 200,41 0-200,7 0 0,-29 0 0,15 0 0,-8 0 0,-8 0 0,-10 0 0,-13 0 0,-7 0 0,-2 0 1086,-15 0-1086,4 0 161,-11 0-161,1 0 0,-5 0 0,0 4 0,-5-3 0,1 2 0,-4-3 0,-1 0 0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37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37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182 406 24575,'-7'0'0,"0"0"0,0 0 0,-10 0 0,8 0 0,-8 0 0,6 0 0,2 0 0,-6 0 0,2 0 0,4-8 0,-6 3 0,10-7 0,-3 4 0,5-3 0,-5 2 0,7-3 0,-7 4 0,8 1 0,0-1 0,0 1 0,0-1 0,0 1 0,0-1 0,0 1 0,0 0 0,3 3 0,2 1 0,2-1 0,0 4 0,1-7 0,-1 6 0,1-6 0,-1 7 0,1-4 0,-4 1 0,2 2 0,-2-2 0,3 3 0,0 0 0,1-4 0,-1 4 0,0-4 0,0 4 0,1 0 0,-1 0 0,0 0 0,1-3 0,-1 2 0,0-2 0,1 3 0,-1 0 0,1 0 0,-1 0 0,0 0 0,1-4 0,-1 3 0,0-2 0,0 3 0,0 0 0,0 0 0,0 0 0,0 0 0,0 0 0,0 0 0,0 0 0,1 0 0,-1 0 0,0 3 0,-3 1 0,3 4 0,-3-1 0,0 1 0,-1-1 0,-3 0 0,0 0 0,0 1 0,0-1 0,0 0 0,0 1 0,0-1 0,0 0 0,0 0 0,0 0 0,-3-3 0,-2 0 0,-2-4 0,0 0 0,-1 0 0,0 0 0,1 0 0,-1 0 0,1 0 0,-1 0 0,1 0 0,-1 0 0,1 0 0,-1 0 0,1 0 0,-1-4 0,1 0 0,3-3 0,-3 2 0,3-1 0,-4 1 0,1-2 0,2-1 0,-2-3 0,3 2 0,-4-2 0,1 3 0,2 1 0,-2-5 0,3 4 0,0-8 0,-3 7 0,2-6 0,1 2 0,-3-3 0,2-1 0,-3 5 0,4-4 0,-3 8 0,6-8 0,-2 8 0,3-4 0,0 5 0,0-1 0,0 1 0,0-1 0,0 1 0,0-1 0,3 4 0,1-3 0,4 6 0,-1-2 0,0 3 0,1 0 0,-1 0 0,1 0 0,-1 0 0,4 0 0,-2 0 0,6 0 0,-7 0 0,8 0 0,-4 0 0,5 4 0,-5 0 0,4 4 0,-4 0 0,0 0 0,4 0 0,-8-1 0,4 1 0,-5-1 0,4 1 0,-2 0 0,2-1 0,-3 1 0,-1-1 0,1 1 0,-1-1 0,1 1 0,-1-1 0,-3 1 0,3-1 0,-6 4 0,5-2 0,-5 2 0,2-3 0,-3-1 0,4 1 0,-4-1 0,4 0 0,-4 1 0,0-1 0,0 0 0,0 0 0,0 1 0,0-1 0,0 1 0,-8-1 0,3 5 0,-11-3 0,3 3 0,-3 0 0,-1-3 0,1 3 0,-6-4 0,5 0 0,-5 1 0,6-1 0,-1-3 0,1-2 0,-1-3 0,5 0 0,0 0 0,1 0 0,2 0 0,-2 0 0,3 0 0,4-3 0,-2-1 0,5-4 0,-3 1 0,1-1 0,2 1 0,-2-5 0,3 4 0,0-4 0,0 5 0,0-5 0,0 4 0,0-4 0,0 5 0,0-5 0,0 4 0,0-4 0,3 5 0,1-1 0,4 0 0,-1 1 0,1 3 0,-1-3 0,0 6 0,1-2 0,-1 0 0,1 2 0,-1-3 0,0 1 0,5 2 0,-4-2 0,8 3 0,-8 0 0,4 0 0,-5 0 0,0 0 0,1 0 0,-1 0 0,1 0 0,-4 3 0,2 1 0,-5 3 0,2 1 0,-3-1 0,0 1 0,0-1 0,0 0 0,0 5 0,0-4 0,0 4 0,0-1 0,0-2 0,0 2 0,-7 0 0,2-2 0,-11 3 0,-1-4 0,-1 0 0,-8 1 0,4 0 0,0-4 0,-4-1 0,3-4 0,1 0 0,0 0 0,6 0 0,-1 0 0,5 0 0,0 0 0,4-8 0,1 3 0,2-10 0,-2 6 0,7-3 0,-4 5 0,4-5 0,0 4 0,0-4 0,0 1 0,0 2 0,0-6 0,0 6 0,0-7 0,0 4 0,4-1 0,0-2 0,4 6 0,-1-2 0,5 3 0,-4 3 0,8-2 0,-8 6 0,4-3 0,-1 4 0,-3 0 0,8 0 0,-8 0 0,8 0 0,-4 0 0,0 0 0,4 0 0,-4 0 0,1 0 0,-2 0 0,-3 0 0,-1 0 0,1 0 0,-1 4 0,1-3 0,-1 5 0,0-5 0,1 5 0,-4-2 0,2 3 0,-5 1 0,2-1 0,-3 1 0,0-1 0,0 0 0,0 1 0,0 3 0,0-2 0,0 6 0,0-2 0,0-1 0,0 4 0,0-4 0,-4 1 0,4-2 0,-7-4 0,3 1 0,-4-1 0,1-3 0,-1 0 0,1-4 0,-1 0 0,0 0 0,1 0 0,-5 0 0,4 0 0,-8 0 0,8 0 0,-8-4 0,4-4 0,-1-1 0,-2-3 0,6 0 0,-3 3 0,4-6 0,0 6 0,0-6 0,0 2 0,3-8 0,-2 3 0,2-8 0,0 9 0,1-5 0,4 10 0,0-4 0,0 8 0,0-4 0,0 4 0,0 1 0,3 3 0,1 1 0,4 3 0,-1 0 0,0 0 0,1 0 0,3 0 0,-2 0 0,6-4 0,-3 3 0,5-3 0,-5 4 0,4 0 0,-4 0 0,5 0 0,-1 0 0,-4 0 0,4 0 0,-8 0 0,8 0 0,-8 0 0,3 0 0,-3 0 0,-1 0 0,1 0 0,-1 3 0,-3 2 0,-1 2 0,-3 0 0,0 1 0,0-1 0,0 0 0,0 1 0,0-1 0,0 0 0,0 1 0,0-1 0,0 0 0,0 1 0,0-1 0,0 0 0,0 1 0,-3-1 0,-1 0 0,-4-3 0,1-1 0,0 0 0,-1-2 0,-3 2 0,2 1 0,-3-4 0,1 7 0,-2-2 0,1 3 0,-15 10 0,19-11 0,-11 7 0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37.3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1 157 24575,'0'-14'0,"0"3"0,0 1 0,0 3 0,0 0 0,0 0 0,0 0 0,0 0 0,0 0 0,0 0 0,0-1 0,0 1 0,0 0 0,0 0 0,0 0 0,0 0 0,0 0 0,0 0 0,0 0 0,0 0 0,0 6 0,0 5 0,0 4 0,0 6 0,0-5 0,0 2 0,0-3 0,0 3 0,0-2 0,3 2 0,-2-3 0,6 3 0,-7-3 0,8 8 0,-7-8 0,6 4 0,-7-5 0,4 0 0,-1 1 0,-2-1 0,2 1 0,0-1 0,-2 0 0,2 0 0,-3 1 0,0-1 0,4-3 0,-4 2 0,4-2 0,-4 3 0,3-3 0,-2 3 0,2-3 0,-3 3 0,0 0 0,0 0 0,3-3 0,-2 2 0,3-2 0,-4 3 0,0 0 0,0 0 0,0 0 0,0 0 0,0 0 0,0 0 0,3-3 0,-3 2 0,3-2 0,-3 3 0,0-6 0,0 1 0,0-5 0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37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24575,'0'6'0,"0"5"0,0 15 0,0 1 0,0 5 0,0 2 0,0 11 0,0-9 0,0 14 0,0-14 0,0 4 0,0-8 0,0-5 0,0 0 0,0-5 0,0-1 0,0-8 0,0-2 0,0-3 0,0-4 0,0-1 0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37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24575,'4'3'0,"-1"1"0,-3 3 0,0 1 0,0-1 0,0 0 0,0 5 0,0-4 0,0 12 0,0-10 0,0 6 0,0-4 0,0-4 0,0 3 0,0-3 0,0-4 0,0-1 0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37.3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 24575,'6'-4'0,"2"1"0,3 3 0,0 0 0,2 0 0,1 0 0,-5 0 0,6 0 0,-2 0 0,-1 0 0,-1 0 0,-3 0 0,2 0 0,-5 3 0,2 4 0,-7 1 0,0 7 0,0-7 0,0 8 0,0-4 0,-4 9 0,-1-3 0,-4 3 0,-3-5 0,3 1 0,-2-5 0,3 0 0,0-5 0,4 0 0,-3 1 0,7-7 0,-4-2 0,4-6 0,0-1 0,0 1 0,0-1 0,4 1 0,0-1 0,4-3 0,-1 2 0,1-6 0,4 2 0,-3-4 0,3 1 0,-1-1 0,-2 5 0,3-4 0,-5 8 0,1-4 0,-4 5 0,3 3 0,-6-3 0,2 3 0,-3 3 0,0 5 0,0 3 0,0 4 0,0-4 0,0 0 0,0 0 0,0 1 0,0-1 0,0 0 0,0 0 0,0 0 0,0 1 0,0-1 0,0 0 0,0 5 0,0 0 0,0 5 0,4-1 0,0 0 0,4 1 0,0-5 0,0 0 0,0-1 0,-1-3 0,1 4 0,-1-5 0,1-3 0,-1 0 0,5-1 0,-4-2 0,8 3 0,-8-4 0,4 0 0,-5 0 0,-3 0 0,-1 0 0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37.3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24575,'19'0'0,"-7"0"0,13 0 0,-12 0 0,13 0 0,-8 0 0,3 0 0,-9 0 0,0 0 0,-5 0 0,-3 3 0,0 1 0,-4 3 0,0 4 0,0-3 0,-4 8 0,3-4 0,-6 5 0,2-5 0,-3 4 0,0-4 0,-4 4 0,-1 1 0,-8 0 0,4 0 0,-5-4 0,10-1 0,-4-4 0,8-1 0,-4 1 0,5-1 0,8-2 0,10-2 0,10-3 0,6 0 0,5 0 0,-3 0 0,-2 3 0,-1-2 0,-8 7 0,3-7 0,-9 2 0,0-3 0,-5 0 0,1 3 0,-4-2 0,-1 2 0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37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166 8 24575,'-6'-4'0,"-3"0"0,-6 4 0,-2 0 0,1 0 0,-1 4 0,5 0 0,-4 4 0,8 0 0,0 0 0,1-5 0,3 4 0,0-3 0,-3 4 0,6-1 0,-2 0 0,-4 1 0,6-1 0,-6 1 0,7-4 0,0-1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0 543 24575,'58'-33'0,"-38"25"0,67-26 0,-70 26 0,15-9 0,-20-16 0,9-8 0,-8-5 0,4-1 0,-5 0 0,-1 0 0,0 6 0,-4 3 0,-2 6 0,-5 10 0,0-2 0,0 13 0,0-2 0,0 15 0,0 5 0,0 11 0,0 1 0,0-4 0,0 4 0,0-9 0,0 3 0,0-4 0,0 0 0,0 0 0,0-1 0,0 1 0,4 0 0,5-4 0,1 3 0,9-3 0,-5 5 0,6-1 0,0 1 0,-1 0 0,-4-1 0,3 1 0,-8-1 0,3 0 0,-4-4 0,0 2 0,0-6 0,0 3 0,0-4 0,-1 0 0,1 0 0,0 0 0,0 0 0,0 0 0,0 0 0,-1 0 0,-3 0 0,-1 0 0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37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96 24575,'0'-11'0,"-3"3"0,5-8 0,-1 8 0,7-8 0,0 8 0,0-1 0,-1-1 0,1 8 0,-1-6 0,0 8 0,1 0 0,-1 0 0,-3 4 0,2 0 0,-2 3 0,3 0 0,0 1 0,1-4 0,-1 2 0,1-1 0,-1-1 0,0 2 0,1-2 0,-1 0 0,1 3 0,3-2 0,-2 2 0,6 1 0,-3-4 0,1 3 0,2-6 0,-6 6 0,6-6 0,-6 2 0,2-3 0,-4 0 0,1 0 0,-1 0 0,1 0 0,-1 0 0,0 0 0,1 0 0,-1-3 0,1-2 0,-4-2 0,2 0 0,-5-1 0,5 4 0,-5-3 0,6 7 0,-6-7 0,5 6 0,-5-2 0,2 3 0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37.3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24575,'3'4'0,"5"-1"0,0-3 0,8 0 0,-4 0 0,5 0 0,-1 0 0,-3 0 0,-2 0 0,-4 0 0,-3 0 0,-1 0 0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37.3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24575,'15'0'0,"0"0"0,6 0 0,-3 0 0,-1 0 0,-2 0 0,-7 0 0,1 0 0,-6 0 0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37.3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24575,'16'0'0,"2"0"0,4 0 0,-1 0 0,-4 0 0,-5 0 0,4 0 0,-8 0 0,0 0 0,-5 0 0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37.3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24575,'0'19'0,"0"3"0,0 6 0,0 1 0,0 9 0,0-4 0,0 5 0,0 6 0,0-10 0,0 4 0,0-12 0,0-5 0,0 4 0,0-8 0,0-1 0,0-6 0,0-3 0,0-1 0,0 1 0,0-1 0,0-6 0,0-5 0,0-4 0,0-3 0,0 7 0,0 1 0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37.3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0 170 24575,'0'24'0,"0"-3"0,0-4 0,0-1 0,0-4 0,0 9 0,0-3 0,0-1 0,0-6 0,3-3 0,2-1 0,11-3 0,-3 0 0,13-4 0,2 0 0,0 0 0,0 0 0,-2 0 0,-3-14 0,0-1 0,0-13 0,-9 5 0,-1-2 0,-4-3 0,0-1 0,-4-9 0,0 10 0,-5-5 0,0 6 0,-4 4 0,-4 6 0,-10 4 0,0 9 0,-8 0 0,4 4 0,-6 0 0,6 0 0,1 0 0,4 0 0,1 3 0,3 1 0,1 4 0,5 4 0,2 0 0,2-3 0,3-1 0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37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24575,'3'-4'0,"10"1"0,5 3 0,15 0 0,-5 0 0,5 0 0,-6 0 0,0 0 0,-5 0 0,-5 0 0,-5 0 0,-5 0 0,0 0 0,-3 13 0,-1 8 0,3 27 0,-5 8 0,9 5 0,-9-1 0,3 8 0,2-4 0,-5 5 0,4-9 0,-5-18 0,0-3 0,4-12 0,-3 0 0,3-5 0,0 4 0,-3-8 0,3 3 0,-4-9 0,0 4 0,0-8 0,3 4 0,-2-5 0,2 0 0,-3 1 0,0-1 0,0 0 0,0 1 0,0-1 0,-3 0 0,-10 2 0,-1-1 0,-12 0 0,4 1 0,-1 0 0,-3 0 0,4-1 0,0 1 0,0-4 0,6 2 0,7-6 0,1 3 0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37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310 8 24575,'-6'-4'0,"1"0"0,-14 4 0,1 0 0,-15 0 0,5 0 0,-4 0 0,5 0 0,4 0 0,-2 0 0,7 0 0,-3 0 0,8 4 0,2 0 0,3 3 0,1-3 0,3 3 0,-3-3 0,6 3 0,-2 1 0,3-1 0,0 9 0,0-2 0,0 12 0,0-4 0,0 10 0,0 2 0,0 5 0,0 7 0,0-6 0,0 6 0,0-1 0,0-10 0,0 9 0,0-20 0,0 7 0,0-13 0,0 3 0,0-5 0,0 1 0,0 3 0,0-2 0,0 3 0,0-4 0,0-1 0,3-4 0,1 4 0,4-8 0,0 3 0,3-6 0,1-2 0,10-3 0,5 0 0,2 0 0,3 0 0,1 0 0,-5 0 0,-8 0 0,-8 0 0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37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24575,'0'16'0,"0"-3"0,0 13 0,0-9 0,0 9 0,0-8 0,0 3 0,0-5 0,0-3 0,0-2 0,0-4 0,0 1 0,0-4 0,0-1 0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5:37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1 157 24575,'0'-14'0,"0"3"0,0 1 0,0 3 0,0 0 0,0 0 0,0 0 0,0 0 0,0 0 0,0 0 0,0-1 0,0 1 0,0 0 0,0 0 0,0 0 0,0 0 0,0 0 0,0 0 0,0 0 0,0 0 0,0 6 0,0 5 0,0 4 0,0 6 0,0-5 0,0 2 0,0-3 0,0 3 0,0-2 0,3 2 0,-2-3 0,6 3 0,-7-3 0,8 8 0,-7-8 0,6 4 0,-7-5 0,4 0 0,-1 1 0,-2-1 0,2 1 0,0-1 0,-2 0 0,2 0 0,-3 1 0,0-1 0,4-3 0,-4 2 0,4-2 0,-4 3 0,3-3 0,-2 3 0,2-3 0,-3 3 0,0 0 0,0 0 0,3-3 0,-2 2 0,3-2 0,-4 3 0,0 0 0,0 0 0,0 0 0,0 0 0,0 0 0,0 0 0,3-3 0,-3 2 0,3-2 0,-3 3 0,0-6 0,0 1 0,0-5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9 353 24575,'-5'-3'0,"1"-7"0,9-4 0,-4-6 0,8-5 0,-8 4 0,9-10 0,-9 4 0,3-5 0,-4 5 0,0-4 0,0 10 0,0-4 0,0 5 0,0 2 0,0 3 0,0 2 0,-3 15 0,2 5 0,-8 17 0,8 2 0,-4 13 0,5-5 0,0 4 0,0-6 0,0 1 0,0-1 0,0-6 0,0-1 0,0-10 0,0-1 0,4-5 0,1-1 0,4 1 0,0-4 0,4-1 0,2-4 0,0 0 0,3 0 0,-8 0 0,4 0 0,-5-4 0,0-1 0,-1 0 0,1-3 0,-4 7 0,-1-3 0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6:33.6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24575,'-17'0'0,"41"0"0,6 0 0,42 0 0,-2 0 0,7 0-597,17 0 597,1 0 0,1 0 0,-40 0 0,-1 0 0,35 0 0,-8 0 0,-1 0 148,-24 0-148,20 0 0,-16 0 0,0 0 0,-15 0 0,0 0 449,-1 0-449,-4 0 0,-1 0 0,-3 0 0,-3 0 0,0 0 0,-2 0 0,-5 0 0,-5 0 0,0 0 0,-6 0 0,0 0 0,1 0 0,-1 0 0,1 0 0,-1 0 0,0 0 0,6 0 0,-5 0 0,4 0 0,-4 0 0,-5 0 0,4 0 0,-4 0 0,1 0 0,2 0 0,-7 3 0,4-2 0,-1 2 0,-3-3 0,4 0 0,-5 0 0,1 0 0,-1 0 0,0 0 0,1 3 0,-1-2 0,0 6 0,1-7 0,-2-3 0,-2 2 0,-1-5 0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6:35.4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24575,'11'0'0,"1"0"0,24 0 0,-2 0 0,11 0 0,-4 0 0,5 0 0,6 0 0,-9 0 0,22 0 0,-9 0 0,-1 0 0,11 0 0,-18 0 0,12 0 0,-13 0 0,-1 0 0,-7 0 0,0 0 0,-5 0 0,-6 0 0,-2 0 0,-4 0 0,0 0 0,4 0 0,-8 0 0,8 0 0,-9 0 0,9 0 0,-3 0 0,-1 0 0,4 0 0,-9 0 0,9 0 0,-8 0 0,8 0 0,-4 0 0,0 0 0,10 0 0,-8 0 0,14 0 0,-10 0 0,10 0 0,-4 0 0,0 0 0,-2 0 0,-5 0 0,0 0 0,-5 0 0,-1 0 0,1 0 0,-5 0 0,4 0 0,1 0 0,-5 0 0,4 0 0,-8 0 0,2 0 0,-2 0 0,-1 0 0,4 0 0,-8 0 0,8 0 0,-8 0 0,7 0 0,-6 0 0,6 0 0,-6 0 0,2 0 0,-3 0 0,-1 0 0,1 0 0,-1 0 0,-3-3 0,2 2 0,-5-2 0,2 3 0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6:58.85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24575,'12'0'0,"10"0"0,17 0 0,18 0 0,-25 0 0,32 0 0,2 0 0,-1 0 0,25 0 0,-19 0 0,7 0 0,-8 0 0,-3 0 0,-5 0 0,-1 0 0,6 0 0,-12 0 0,-1 0 0,-14 0 0,-7 0 0,-6 0 0,-5 0 0,4 0 0,-9 0 0,5 0 0,-6 0 0,1 0 0,-5 0 0,3 0 0,-6 0 0,6 0 0,-6 0 0,2 0 0,-4 0 0,1 0 0,3 0 0,-2 0 0,6 0 0,-2 0 0,3 0 0,1 0 0,-1 0 0,1 0 0,-5 0 0,3 0 0,-2 0 0,-1 0 0,4 4 0,-4-3 0,5 3 0,-1-4 0,0 0 0,1 0 0,4 0 0,-3 0 0,3 0 0,-5 0 0,-3 0 0,2 0 0,-6 0 0,2 0 0,-4 0 0,1 0 0,-1 0 0,1 0 0,-1 0 0,1 0 0,-1 0 0,0 0 0,1 0 0,-1 0 0,1 0 0,-1 0 0,0 0 0,0 0 0,0 0 0,0 0 0,0 0 0,0 0 0,1 0 0,-1 0 0,-3 0 0,-1 0 0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7:03.5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24575,'12'0'0,"10"0"0,17 0 0,18 0 0,-25 0 0,32 0 0,2 0 0,-1 0 0,25 0 0,-19 0 0,7 0 0,-8 0 0,-3 0 0,-5 0 0,-1 0 0,6 0 0,-12 0 0,-1 0 0,-14 0 0,-7 0 0,-6 0 0,-5 0 0,4 0 0,-9 0 0,5 0 0,-6 0 0,1 0 0,-5 0 0,3 0 0,-6 0 0,6 0 0,-6 0 0,2 0 0,-4 0 0,1 0 0,3 0 0,-2 0 0,6 0 0,-2 0 0,3 0 0,1 0 0,-1 0 0,1 0 0,-5 0 0,3 0 0,-2 0 0,-1 0 0,4 4 0,-4-3 0,5 3 0,-1-4 0,0 0 0,1 0 0,4 0 0,-3 0 0,3 0 0,-5 0 0,-3 0 0,2 0 0,-6 0 0,2 0 0,-4 0 0,1 0 0,-1 0 0,1 0 0,-1 0 0,1 0 0,-1 0 0,0 0 0,1 0 0,-1 0 0,1 0 0,-1 0 0,0 0 0,0 0 0,0 0 0,0 0 0,0 0 0,0 0 0,1 0 0,-1 0 0,-3 0 0,-1 0 0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7:15.4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24575,'12'0'0,"10"0"0,17 0 0,18 0 0,-25 0 0,32 0 0,2 0 0,-1 0 0,25 0 0,-19 0 0,7 0 0,-8 0 0,-3 0 0,-5 0 0,-1 0 0,6 0 0,-12 0 0,-1 0 0,-14 0 0,-7 0 0,-6 0 0,-5 0 0,4 0 0,-9 0 0,5 0 0,-6 0 0,1 0 0,-5 0 0,3 0 0,-6 0 0,6 0 0,-6 0 0,2 0 0,-4 0 0,1 0 0,3 0 0,-2 0 0,6 0 0,-2 0 0,3 0 0,1 0 0,-1 0 0,1 0 0,-5 0 0,3 0 0,-2 0 0,-1 0 0,4 4 0,-4-3 0,5 3 0,-1-4 0,0 0 0,1 0 0,4 0 0,-3 0 0,3 0 0,-5 0 0,-3 0 0,2 0 0,-6 0 0,2 0 0,-4 0 0,1 0 0,-1 0 0,1 0 0,-1 0 0,1 0 0,-1 0 0,0 0 0,1 0 0,-1 0 0,1 0 0,-1 0 0,0 0 0,0 0 0,0 0 0,0 0 0,0 0 0,0 0 0,1 0 0,-1 0 0,-3 0 0,-1 0 0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7:15.44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24575,'12'0'0,"10"0"0,17 0 0,18 0 0,-25 0 0,32 0 0,2 0 0,-1 0 0,25 0 0,-19 0 0,7 0 0,-8 0 0,-3 0 0,-5 0 0,-1 0 0,6 0 0,-12 0 0,-1 0 0,-14 0 0,-7 0 0,-6 0 0,-5 0 0,4 0 0,-9 0 0,5 0 0,-6 0 0,1 0 0,-5 0 0,3 0 0,-6 0 0,6 0 0,-6 0 0,2 0 0,-4 0 0,1 0 0,3 0 0,-2 0 0,6 0 0,-2 0 0,3 0 0,1 0 0,-1 0 0,1 0 0,-5 0 0,3 0 0,-2 0 0,-1 0 0,4 4 0,-4-3 0,5 3 0,-1-4 0,0 0 0,1 0 0,4 0 0,-3 0 0,3 0 0,-5 0 0,-3 0 0,2 0 0,-6 0 0,2 0 0,-4 0 0,1 0 0,-1 0 0,1 0 0,-1 0 0,1 0 0,-1 0 0,0 0 0,1 0 0,-1 0 0,1 0 0,-1 0 0,0 0 0,0 0 0,0 0 0,0 0 0,0 0 0,0 0 0,1 0 0,-1 0 0,-3 0 0,-1 0 0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7:30.72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0 989 24575,'11'1'0,"9"-12"0,-6-8 0,16-16 0,-15 11 0,9-20 0,-9 13 0,5-9 0,3 6 0,-7 1 0,6 8 0,-16-12 0,5 18 0,-10-18 0,6 18 0,-6-24 0,7 6 0,-2-10 0,4 2 0,0-1 0,-4-1 0,9-13 0,-9 11 0,10-3 0,-6 13 0,-5 5 0,0 6 0,-5 7 0,0 8 0,0 2 0,0 3 0,0 7 0,0 10 0,0 9 0,0 9 0,0 0 0,0 0 0,0 1 0,0-1 0,0 0 0,0 0 0,0-5 0,0 4 0,0-4 0,0 5 0,0-4 0,0 2 0,0-7 0,0 3 0,0-4 0,3-1 0,1-4 0,4 0 0,4-4 0,0-1 0,5-2 0,-1-1 0,1-4 0,4 0 0,2-13 0,7-10 0,-1-8 0,3-15 0,-1 8 0,-5-8 0,0 5 0,-8 7 0,-2-4 0,-4 14 0,-2-7 0,-2 13 0,-3-3 0,-2 4 0,-3 1 0,0 3 0,0 2 0,-3 7 0,-1 0 0,-3 8 0,-5 4 0,4 4 0,-1 10 0,2 0 0,6 0 0,-3 4 0,4-4 0,0 5 0,0-4 0,0 2 0,0-7 0,3-1 0,1-1 0,8-4 0,1 1 0,3-1 0,1-4 0,-1 4 0,-4-3 0,4 2 0,-4-3 0,5 4 0,-1-3 0,0 3 0,-6-7 0,-3-2 0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7:31.1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24575,'23'0'0,"3"0"0,2 0 0,5 0 0,-3 0 0,6 0 0,-17 0 0,8 0 0,-11 0 0,-6 0 0,-3 0 0</inkml:trace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7:31.65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24575,'23'0'0,"4"0"0,-3 0 0,5 0 0,3 0 0,-5 0 0,5 0 0,-3 0 0,-2 0 0,-5 0 0,-10 0 0,4 0 0,-11 0 0,2 0 0</inkml:trace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7:45.9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124 0 24575,'-8'13'0,"-4"3"0,7-4 0,-6 5 0,2-1 0,4 5 0,-10-7 0,13 6 0,-8-11 0,5 7 0,1-4 0,-7 1 0,9 3 0,-6-4 0,8 1 0,-3 2 0,2-2 0,-3 3 0,4 1 0,-4-1 0,3 0 0,-2 1 0,3-1 0,0 1 0,0-1 0,0 1 0,0-1 0,0-3 0,0 2 0,0-7 0,0 8 0,0-4 0,0 1 0,0-2 0,0 1 0,0-4 0,3 3 0,1-3 0,8 3 0,-4-2 0,8 3 0,-8-5 0,7 1 0,-6 0 0,2-4 0,1 3 0,-4-3 0,4 4 0,-1 0 0,-3-4 0,4 3 0,-5-6 0,5 2 0,0-3 0,1 0 0,2 0 0,-2 0 0,3-3 0,1-6 0,-5 0 0,3-6 0,-6 2 0,3 1 0,-5 0 0,1 1 0,0 2 0,0-6 0,0 2 0,0-4 0,0 1 0,-3-5 0,-2 3 0,1-8 0,-3 8 0,3-3 0,-4 4 0,0 1 0,0-1 0,0 1 0,0-1 0,0 1 0,0-6 0,0 5 0,0-9 0,0 3 0,0 1 0,0 0 0,-3 6 0,-2-1 0,0 1 0,-6 3 0,6 1 0,-7 4 0,5 1 0,-5-1 0,4 0 0,-4 0 0,5 4 0,-1-3 0,1 3 0,-1-3 0,-4 2 0,4-1 0,-4 5 0,5-2 0,-1 3 0,1 0 0,0 0 0,-1 0 0,1 0 0,0 0 0,-1 0 0,1 0 0,0 0 0,-1 0 0,4 0 0,1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24575,'8'0'0,"11"0"0,-3 0 0,15 0 0,-5 0 0,6 0 0,-10 0 0,2 0 0,-14 0 0,8 0 0,-12 0 0,3 0 0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7:48.3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24575,'5'0'0,"6"0"0,25 0 0,5 0 0,13 0 0,-7 0 0,4 0 0,-4 0 0,6 0 0,-6 0 0,-7 0 0,-8 0 0,-13 0 0,5 0 0,-17 0 0,5 0 0</inkml:trace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7:49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24575,'0'16'0,"0"2"0,0 27 0,0-18 0,0 36 0,0-24 0,0 15 0,0-3 0,0 3 0,0-5 0,0 3 0,0-13 0,0-5 0,0 4 0,0-9 0,0-6 0,0-2 0,0-9 0,0 0 0,0 0 0,0-5 0,0 0 0,0 1 0,0-1 0,0 0 0,0-22 0,0 14 0,0-18 0</inkml:trace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7:50.2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24575,'2'4'0,"4"-1"0,19-3 0,4 0 0,17 0 0,-6 0 0,6 0 0,-7 0 0,-5 0 0,4 0 0,-15 0 0,4 0 0,-11 0 0,1 0 0,-8 0 0,-2 0 0</inkml:trace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7:51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24575,'0'11'0,"0"2"0,0 3 0,0 5 0,0 1 0,0 11 0,0 1 0,0 0 0,0-2 0,0-5 0,0 6 0,0-5 0,0 5 0,0-1 0,0-3 0,0 3 0,0-5 0,0-5 0,0 4 0,0-3 0,0-1 0,0-5 0,0-6 0,0-3 0,0-1 0,0 1 0,0-1 0,0 0 0,0-1 0,0 2 0,0-1 0,0 0 0,0 0 0,0 1 0,-4 3 0,3-2 0,-3 6 0,4-6 0,-3 2 0,2-4 0,-2 1 0,3-1 0,0-9 0,0-2 0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8:16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99 24575,'4'-4'0,"4"-2"0,0 5 0,4-6 0,-1 6 0,-2-2 0,6 3 0,-3 0 0,9 0 0,-3 0 0,-1 0 0,3 0 0,-10 0 0,10 0 0,-8 6 0,1 8 0,-6 19 0,-3 9 0,-4 18 0,0-17 0,0 14 0,0-9 0,0 1 0,-4 10 0,-2-19 0,-4 0 0,5-12 0,-3-7 0,3-4 0,1-5 0,-3 0 0,6-5 0,-6-3 0,3 0 0,0-8 0,1-8 0,3-7 0,0-8 0,0-5 0,0-2 0,0-6 0,0 1 0,15-7 0,2 4 0,15-11 0,0 10 0,5-5 0,-4 1 0,2 9 0,-4-3 0,-1 12 0,-7 5 0,-4 2 0,-4 9 0,-6 4 0,3 2 0,-5 7 0,0-4 0,1 4 0,-1 0 0,1 0 0,-1 3 0,-3 10 0,-1 5 0,-3 9 0,0 6 0,0 1 0,0 5 0,0-5 0,0-2 0,0-5 0,0-4 0,0-2 0,0-5 0,0 1 0,0-5 0,0 3 0,0-6 0,0 2 0,0-3 0,0-1 0,4-3 0,0-1 0,3-3 0,1 0 0,-1 0 0,0 0 0,1 0 0,-1 0 0,5 0 0,-4 0 0,4 0 0,-5 0 0,0 0 0,5 0 0,-3-7 0,2-2 0,-3-4 0,4-2 0,-3 2 0,6-3 0,-9 6 0,1 3 0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8:17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24575,'0'11'0,"0"5"0,0 12 0,0 19 0,0 2 0,0-5 0,0 5 0,0-13 0,0 11 0,0-1 0,0-7 0,0-5 0,0-1 0,0-11 0,4-1 0,-3-8 0,3-2 0,-4-4 0,0-5 0,0 0 0,0-5 0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8:18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0 251 24575,'23'0'0,"-3"-7"0,6 1 0,-9-6 0,9 7 0,-8-3 0,13 7 0,-12-2 0,4 3 0,-8 0 0,-2 0 0,3 0 0,-3 0 0,-2 0 0,-3 7 0,0 2 0,0 12 0,-3 20 0,-1-9 0,-4 19 0,0-17 0,0 5 0,0 0 0,0-10 0,0 2 0,0-17 0,-3 2 0,2-9 0,-3 1 0,4-10 0,0-8 0,0-17 0,0-7 0,5-12 0,1-1 0,9-6 0,6 0 0,2-1 0,2 7 0,-5 2 0,5 4 0,-4 7 0,2 4 0,-6 9 0,4 8 0,-3 1 0,3 3 0,-8 4 0,2 2 0,-7 3 0,4 0 0,-5 3 0,2 10 0,-5 11 0,0 4 0,-4 10 0,0-10 0,0 5 0,0-1 0,0-3 0,4 3 0,-3 1 0,3-5 0,0 0 0,-4-2 0,8-8 0,-4 3 0,1-9 0,2 4 0,-3-8 0,4 3 0,0-3 0,-1-1 0,0-3 0,1 3 0,-1-6 0,1 2 0,-1-3 0,1 3 0,-1-2 0,0 3 0,-3-4 0,0 0 0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8:20.4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237 1 24575,'4'3'0,"-1"1"0,-3 3 0,0 0 0,0 1 0,-3-1 0,2 0 0,-9 0 0,4 5 0,-5-3 0,6 2 0,-1-4 0,1 1 0,1-1 0,1-6 0,3-1 0,4-12 0,4 3 0,5-6 0,3 6 0,0-7 0,1 7 0,-1-3 0,1 7 0,-5 1 0,4 1 0,-8 2 0,4-3 0,-5 4 0,4 0 0,-2 0 0,2 0 0,-7 12 0,0-2 0,-4 16 0,0 2 0,0 6 0,0 5 0,-9 1 0,-2-1 0,-10 7 0,1-6 0,-6 7 0,5-7 0,-3-5 0,5-2 0,1-6 0,1-5 0,-1 4 0,5-8 0,-4 3 0,8-5 0,-7-3 0,7 3 0,-7-4 0,3 1 0,-3-1 0,3-4 0,-2 0 0,6 0 0,-2 0 0,3-4 0,1-1 0,-1-3 0,4-3 0,1-5 0,3-5 0,0-8 0,0 3 0,0-8 0,8 4 0,2-5 0,4 4 0,3-3 0,-4 9 0,0-5 0,3 6 0,-8 3 0,4 2 0,-5 6 0,1 2 0,3 3 0,-2 0 0,2 0 0,0 0 0,-2 0 0,6 0 0,-6 0 0,2 0 0,1 4 0,-4 4 0,4 5 0,0 3 0,-2 5 0,5-3 0,-5 3 0,2-5 0,-1 1 0,-1-1 0,5-3 0,-2 3 0,3-7 0,-3 2 0,2-6 0,-2 2 0,3-6 0,-4 2 0,4-3 0,-4 0 0,1 0 0,2 0 0,-6 0 0,2-3 0,-3-5 0,3-1 0,-2-3 0,3 0 0,-5 4 0,2-8 0,2 4 0,-2-1 0,3-2 0,-5 6 0,1-2 0,-1 3 0,1 0 0,-1 4 0,-3-2 0,0 5 0,-4-3 0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8:22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0 540 24575,'0'-14'0,"0"-2"0,0-5 0,0-1 0,8-6 0,2 1 0,14-1 0,0 0 0,1-6 0,4 3 0,2-9 0,10 8 0,9-11 0,-8 20 0,10-13 0,-10 19 0,11-9 0,0 9 0,0-3 0,-6 13 0,-1-3 0,-7 10 0,0-8 0,1 5 0,-1-5 0,0 8 0,1 0 0,5 0 0,-4 0 0,5 0 0,-1 0 0,-4 0 0,4 0 0,-6 0 0,1 0 0,5 0 0,-4 0 0,-1 4 0,-2 1 0,-10 4 0,5 1 0,-6-1 0,0 0 0,-5 3 0,-1-3 0,1 4 0,-5-1 0,4-3 0,1 3 0,-5 0 0,4-2 0,-4 5 0,4-5 0,-3 5 0,7-1 0,-7 3 0,8-3 0,-9 1 0,4-2 0,-4 4 0,-1-4 0,1 2 0,-1-2 0,1 3 0,-1-3 0,-3 3 0,-2-8 0,1 8 0,-3-8 0,2 8 0,-3-8 0,0 4 0,0-1 0,-1-3 0,1 4 0,-1-5 0,-3 1 0,3-1 0,-3 1 0,0-1 0,0 0 0,-1-3 0,-3-1 0,3-3 0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8:23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0 256 24575,'11'0'0,"3"0"0,3 0 0,1 0 0,7 0 0,-2 0 0,-1 0 0,-1 0 0,0 0 0,-7 0 0,11 0 0,-12 3 0,4 1 0,-7 1 0,-2 1 0,-2-5 0,1 2 0,0-3 0,0 0 0,0 0 0,1 0 0,-1 0 0,0-3 0,1-6 0,0-8 0,1-1 0,0-8 0,-1 9 0,1-5 0,-2 10 0,-2 0 0,1 5 0,-5-1 0,3 1 0,-1-1 0,-2-3 0,6-2 0,-3-3 0,1-1 0,2 5 0,-6 0 0,5 5 0,-5-1 0,2 1 0,-3 2 0,0 2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24575,'13'0'0,"-4"0"0,15 0 0,-12 0 0,12 0 0,-9 0 0,-1 0 0,0 0 0,-5 0 0,-5 0 0,0 0 0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8:25.1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24575,'0'15'0,"0"5"0,0 2 0,0-3 0,0 1 0,0-12 0,0 8 0,0-8 0,0 3 0,0-4 0,0 1 0,0-1 0,0 0 0,0 4 0,4-3 0,0 4 0,0-5 0,2 1 0,-1-1 0,-1 0 0,-1 1 0,0-4 0,-2 3 0,2-3 0,-3 3 0,3-3 0,1-1 0,3-3 0,0 0 0,0 0 0,1 0 0,-1 0 0,5 0 0,0 0 0,4 0 0,6 0 0,-5 0 0,4 0 0,-4 0 0,-1 0 0,-3 0 0,2 0 0,-6 0 0,2 0 0,-3 0 0,-1 0 0,-6 0 0,-2-8 0,-3 7 0,1-7 0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8:26.5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1 153 24575,'0'39'0,"0"-1"0,0-11 0,0 0 0,0 11 0,0-8 0,0 14 0,0-16 0,0 10 0,0-14 0,0 7 0,0-17 0,0 6 0,0-8 0,0 1 0,3-5 0,1-2 0,4-1 0,-1 2 0,9-3 0,-2-1 0,12-3 0,-4 0 0,11 0 0,0 0 0,1 0 0,4 0 0,-9 0 0,3-4 0,-5-5 0,-4 0 0,-2-8 0,-5 4 0,-3 1 0,2 0 0,-6 0 0,2 3 0,-6-6 0,2 2 0,-6 1 0,2-4 0,-3-1 0,0-1 0,0-8 0,0 4 0,0-5 0,0 0 0,0 0 0,-4-1 0,3 1 0,-3-5 0,4 3 0,0-3 0,0 4 0,0 6 0,0-4 0,0 12 0,0-2 0,0 9 0,0-1 0,0 0 0,0 1 0,0 3 0,0 1 0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8:27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24575,'10'4'0,"4"-1"0,10-3 0,8 0 0,-3 0 0,3 0 0,-5 0 0,-5 0 0,0 0 0,-6 0 0,-7 0 0,-2 0 0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8:27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 24575,'7'0'0,"-4"0"0,21 0 0,-6 0 0,9 0 0,0 0 0,-5 0 0,4 0 0,-8 0 0,3 0 0,0 0 0,-3 0 0,-1 0 0,-2 0 0,-6 0 0,2 0 0,-4 0 0,-4-6 0,0 4 0,-3-4 0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28:51.2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1 290 24575,'0'-18'0,"9"-11"0,7-1 0,9-6 0,1-3 0,3 8 0,-5 2 0,5 1 0,-10 13 0,2 1 0,-8 3 0,-1 9 0,-1-5 0,-3 7 0,-1 0 0,1 3 0,0 5 0,-4 5 0,-1 8 0,-3 7 0,0 5 0,0 13 0,0-5 0,0 10 0,0-10 0,0 11 0,-9-5 0,2 0 0,-12-2 0,8-11 0,-7-1 0,4-6 0,0-5 0,-2-1 0,7-8 0,-6-2 0,6-3 0,-6 0 0,6-1 0,-6 2 0,2-5 0,-3-1 0,3-3 0,-2 0 0,6 0 0,-3 0 0,5-3 0,3-5 0,0-5 0,4-8 0,0 3 0,0-3 0,0 5 0,0 3 0,0 1 0,0 1 0,0 2 0,4-2 0,0 7 0,3 1 0,4 3 0,2 0 0,-1 0 0,4 0 0,-3 12 0,0 3 0,4 12 0,-3 0 0,4 0 0,0 0 0,0 0 0,-1-5 0,1-1 0,-2-4 0,0-4 0,1-1 0,4-4 0,-3-3 0,3-1 0,0-4 0,-3 0 0,3 0 0,0 0 0,-3-4 0,3-4 0,-9-1 0,4-3 0,-8 5 0,3-1 0,-3 0 0,-1 1 0,1 2 0,-1-5 0,-2 8 0,-2-5 0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5:51.7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8 164 24575,'-7'0'0,"7"0"0,10 0 0,8 0 0,14 0 0,-3-4 0,9 3 0,-4-3 0,-5 4 0,2 0 0,-8 0 0,-5 0 0,-2 0 0,-8 3 0,0 10 0,-4 1 0,0 17 0,-4 5 0,0 4 0,0 12 0,-5-5 0,-5 0 0,-6-1 0,-3-7 0,0-5 0,0-2 0,5-10 0,-2-1 0,7-8 0,-2-2 0,3-7 0,4-7 0,1-10 0,3-9 0,0-5 0,8 0 0,-2 0 0,11-1 0,-8 6 0,8-4 0,-8 8 0,8-7 0,-7 2 0,13-16 0,-1 2 0,9-14 0,-4 8 0,9-10 0,-8 10 0,4 1 0,-8 8 0,-6 15 0,-5-1 0,-2 11 0,-3 1 0,-10 8 0,-4 12 0,-11 7 0,-1 8 0,1-5 0,3 4 0,-3-4 0,7 5 0,1 0 0,1-4 0,8-2 0,-4-5 0,4 1 0,0-1 0,0-4 0,0 0 0,0-5 0,7 1 0,7-4 0,8 0 0,1-4 0,3 4 0,-13-3 0,7 3 0,-11-4 0,2 0 0,-3 0 0,-1 3 0,0-2 0,1 2 0,-1-3 0,0 0 0,5 0 0,0 0 0,5 0 0,-8 0 0,-2 0 0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5:52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24575,'0'15'0,"0"5"0,0 7 0,0 2 0,0 9 0,0-4 0,0 5 0,0 0 0,0-5 0,0-1 0,0-6 0,0-5 0,0-1 0,0-9 0,0 0 0,0-9 0,0 0 0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5:53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1 199 24575,'0'-11'0,"0"-6"0,4-6 0,1-4 0,4 0 0,0 0 0,-1 8 0,0 3 0,0 9 0,3 2 0,-3-5 0,7 8 0,-6-6 0,6 8 0,-2 0 0,-1 0 0,0 0 0,-1 0 0,-2 8 0,3 6 0,-4 3 0,-3 9 0,2-9 0,-6 5 0,6-10 0,-3-1 0,4-3 0,-1-1 0,1-3 0,3 0 0,6-4 0,6 0 0,4 0 0,0-8 0,0-2 0,5-9 0,-8 5 0,7-4 0,-13 9 0,3-4 0,-8 5 0,-2 3 0,-3 2 0,-1 3 0,0 0 0,-3 3 0,-1-2 0,-3 2 0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5:54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24575,'11'0'0,"17"0"0,9 0 0,0 0 0,12 0 0,-19 0 0,16 0 0,-12 0 0,-2 0 0,-5 0 0,-4 0 0,-6 0 0,-6 0 0,-7 0 0,0 0 0</inkml:trace>
</inkml:ink>
</file>

<file path=ppt/ink/ink1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5:54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 24575,'20'0'0,"7"0"0,6 0 0,7 0 0,-1 0 0,0 0 0,0 0 0,-5 0 0,-1 0 0,-11 0 0,-4-12 0,-10 9 0,-4-9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 1 24575,'18'0'0,"2"0"0,0 0 0,1 0 0,10 0 0,-15 0 0,8 0 0,-14 0 0,4 0 0,-9 14 0,-2-2 0,-3 19 0,0 2 0,0 7 0,-16 9 0,1-2 0,-20-4 0,5-3 0,1-12 0,3-1 0,10-7 0,3-6 0,3 0 0,1-5 0,4-1 0,5-3 0,9-5 0,11-6 0,7-4 0,0 4 0,3-4 0,-3 9 0,0-4 0,-2 5 0,-6 0 0,1 0 0,-5 0 0,-2 4 0,-3 5 0,-1 6 0,1 10 0,-4 2 0,-2 0 0,-4 3 0,0-9 0,0 10 0,0-10 0,0 4 0,-4-10 0,-1 3 0,-9-7 0,4 3 0,-4-9 0,0-1 0,4-4 0,-4 0 0,6 0 0,3 0 0,1 0 0</inkml:trace>
</inkml:ink>
</file>

<file path=ppt/ink/ink1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5:55.7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 24575,'11'0'0,"2"0"0,13 0 0,-2 0 0,4 0 0,-2 0 0,-4 0 0,0 0 0,-5 0 0,-1 3 0,-11 6 0,2 13 0,-7-3 0,0 18 0,0-13 0,0 8 0,0 1 0,-8-5 0,2 5 0,-11-6 0,-2 1 0,0-6 0,-3 1 0,5-11 0,1 4 0,3-7 0,1-1 0,5-5 0,-1-3 0,4-3 0,1-10 0,3-17 0,13-1 0,9-15 0,16 3 0,4 9 0,2-13 0,-3 15 0,1-6 0,-6 7 0,-7 8 0,-8 9 0,-5-2 0,-3 11 0,-2-6 0,-16 10 0,-6 6 0,-29 24 0,7 5 0,-18 23 0,24-19 0,-5 7 0,14-11 0,2 0 0,3-6 0,8-2 0,1-9 0,4 5 0,0-6 0,4-3 0,14-1 0,1-4 0,19-2 0,-4-2 0,6-4 0,-1 0 0,0 0 0,1 0 0,-11-8 0,-3 3 0,-9-7 0,-5 4 0,0 3 0,-5-1 0,1 5 0,-1-3 0,-3 4 0,-1 0 0</inkml:trace>
</inkml:ink>
</file>

<file path=ppt/ink/ink1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5:56.2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24575,'0'8'0,"0"9"0,0 31 0,0 7 0,0 13 0,0-18 0,0 13 0,0-13 0,0 12 0,0 5 0,0-19 0,0-1 0,0-9 0,0-14 0,0-2 0,0-10 0,0-8 0,0-1 0</inkml:trace>
</inkml:ink>
</file>

<file path=ppt/ink/ink1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5:56.9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24575,'2'0'0,"8"0"0,23 0 0,8 0 0,13 0 0,-13 0 0,9 0 0,-14 0 0,9 0 0,-11 0 0,4 0 0,-15 0 0,0 0 0,-12 0 0,-3 0 0,-4 0 0,-1 0 0</inkml:trace>
</inkml:ink>
</file>

<file path=ppt/ink/ink1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5:57.5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24575,'0'24'0,"0"1"0,0 44 0,0-21 0,0 18 0,0-18 0,0 26 0,0-24 0,0 23 0,0-36 0,9 21 0,-3-33 0,8 12 0,-5-14 0,-4-5 0,2-2 0,-3-9 0,1-2 0,-2-2 0</inkml:trace>
</inkml:ink>
</file>

<file path=ppt/ink/ink1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5:58.8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24575,'0'-7'0,"0"6"0,0 6 0,0 8 0,0 8 0,0-3 0,0 7 0,0 3 0,0 1 0,0 9 0,0-10 0,0 16 0,0-8 0,0 9 0,0 1 0,0-11 0,0 9 0,0-20 0,0 7 0,0-13 0,0-1 0,0-6 0,0-3 0,4-1 0,4 1 0,4-4 0,5 0 0,4-4 0,1 0 0,5 0 0,0 0 0,0 0 0,0 0 0,1 0 0,-1 0 0,0-8 0,-5 2 0,4-11 0,-8 7 0,3-6 0,-5 3 0,1 0 0,-5-3 0,0 4 0,-4-5 0,1 1 0,-5-1 0,4-4 0,-7-2 0,3-4 0,-4 0 0,0-6 0,0-1 0,0-5 0,0-1 0,0 1 0,0 5 0,0 6 0,0 7 0,0 4 0,0 5 0,0 0 0,0 5 0,0-1 0,0 1 0,0 3 0,0 1 0</inkml:trace>
</inkml:ink>
</file>

<file path=ppt/ink/ink1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5:59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74 24575,'-7'4'0,"15"-1"0,10-3 0,15 0 0,13 0 0,0 0 0,30 0 0,-10 0 0,26 0 0,-14 0 0,8 0 0,8 0 0,-27 0 0,22 0 0,-38 0 0,23 0 0,-25 0 0,4-4 0,-28 3 0,0-4 0,-16 5 0,2 0 0,-3-3 0,-1 2 0,-3-5 0,-1-2 0,-3-15 0,0 11 0,0-5 0</inkml:trace>
</inkml:ink>
</file>

<file path=ppt/ink/ink1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01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24575,'0'8'0,"0"16"0,0 28 0,0 2 0,0-2 0,0-5 0,0 6 0,0 14 0,0-16 0,0 15 0,0-31 0,0 9 0,0-24 0,0 5 0,0-16 0,0 2 0,0-13 0,0-4 0,0-14 0,0-2 0,0-11 0,0 5 0,0-5 0,0 6 0,4 0 0,1 0 0,8 4 0,-4-3 0,8 4 0,-4-1 0,5-3 0,-1 4 0,1-1 0,-5 2 0,7 4 0,-9 0 0,9 7 0,-7-1 0,-1 10 0,0-2 0,-5 3 0,0 0 0,1 0 0,-1 0 0,-3 3 0,0 5 0,-4 4 0,0 5 0,0 4 0,-8 1 0,-3 5 0,-7 0 0,1-5 0,-1 4 0,1-8 0,0 0 0,0-3 0,5-6 0,0 2 0,5-3 0,-1-4 0,1-1 0,2 0 0,8-2 0,11 2 0,7 1 0,6-3 0,0 7 0,0-3 0,0 4 0,-5 4 0,-1-4 0,-4 7 0,-1-4 0,-3 1 0,-2-2 0,-3-3 0,-4-4 0,-1-1 0</inkml:trace>
</inkml:ink>
</file>

<file path=ppt/ink/ink1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01.6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24575,'15'0'0,"5"0"0,14 0 0,-4 0 0,14 0 0,-10 0 0,5 0 0,-5 0 0,4 0 0,-14 0 0,3 0 0,-15 0 0,3 0 0,-9 0 0,1 0 0</inkml:trace>
</inkml:ink>
</file>

<file path=ppt/ink/ink1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02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24575,'0'25'0,"0"3"0,0 17 0,0 9 0,0-11 0,0 37 0,0-39 0,0 40 0,0-32 0,0 5 0,0-14 0,0-2 0,0-19 0,0 3 0,0-14 0,0-4 0,0-1 0</inkml:trace>
</inkml:ink>
</file>

<file path=ppt/ink/ink1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03.3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 24575,'14'0'0,"2"-4"0,5 3 0,1-2 0,0 3 0,-1 0 0,-8 0 0,-2 0 0,-7 12 0,0 8 0,-4 14 0,0 11 0,0-4 0,0 4 0,-5-5 0,0-6 0,-4-2 0,0-10 0,4 0 0,-2-6 0,2 0 0,-3-3 0,3 2 0,2-6 0,0 2 0,2-3 0,-3-10 0,4-9 0,0-15 0,9-8 0,8-7 0,9-1 0,11 0 0,-4-1 0,2 6 0,-3-4 0,-3 15 0,-4-7 0,-4 18 0,-8-2 0,3 9 0,-8 1 0,4-1 0,-5 3 0,1 2 0,-1 3 0,1 0 0,-1 0 0,0 0 0,1 0 0,-1 0 0,-3 3 0,0 5 0,-4 5 0,0 8 0,0-3 0,0 8 0,4-4 0,-3 5 0,3 0 0,0 0 0,-3-5 0,3 0 0,-1-6 0,-2-3 0,3-2 0,-4-4 0,0 1 0,0-1 0,0 1 0,0-1 0,0 0 0,0-3 0,0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24575,'5'0'0,"-2"0"0</inkml:trace>
</inkml:ink>
</file>

<file path=ppt/ink/ink1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04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 11 24575,'0'7'0,"0"0"0,0 1 0,0-1 0,0 0 0,-7 1 0,1 3 0,-10-2 0,7 3 0,-2-4 0,3-1 0,4 1 0,-3-4 0,7-10 0,0-4 0,9-14 0,9 6 0,0-3 0,3 7 0,-5 6 0,1 0 0,-1 8 0,-3-4 0,-2 4 0,-4 0 0,1 0 0,0 7 0,-4 7 0,0 8 0,-4 5 0,0 0 0,0 0 0,0 0 0,0 0 0,0-4 0,-9 3 0,-1 1 0,-14 3 0,4 8 0,-9-8 0,9 3 0,-2-10 0,4-1 0,6-10 0,0-1 0,5-3 0,3-1 0,-3-3 0,6-6 0,-2-3 0,3-10 0,0 3 0,0-5 0,0 1 0,3 3 0,1-2 0,4 6 0,0-3 0,-1 5 0,0 3 0,1-3 0,-1 6 0,5-2 0,-4 3 0,4 0 0,-1 0 0,-3 0 0,8 12 0,-1 8 0,-1 14 0,5 6 0,-4-1 0,4 0 0,0-5 0,-1-6 0,0-7 0,-6-8 0,-1-2 0,1-3 0,-4-4 0,8-1 0,-8-3 0,7 0 0,-6 0 0,6-3 0,-2-10 0,5-6 0,-4-8 0,2 5 0,-7 0 0,4 1 0,-5 7 0,0-6 0,0 12 0,-4-4 0,-1 4 0,-3 4 0,0 1 0</inkml:trace>
</inkml:ink>
</file>

<file path=ppt/ink/ink1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06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0 108 24575,'2'0'0,"4"0"0,9 0 0,6 0 0,-3 0 0,8 0 0,-9 0 0,9 0 0,-8 0 0,8 0 0,-9 0 0,1 0 0,-3 0 0,-7 3 0,0 10 0,-5 5 0,-3 14 0,0 2 0,0 0 0,-9 10 0,-2-9 0,-9 10 0,-6-4 0,0 0 0,0-5 0,-2-6 0,13-9 0,-6-7 0,13-3 0,-1-12 0,6-10 0,3-10 0,0-12 0,9-1 0,7-7 0,10 0 0,6-1 0,-1 5 0,-5-3 0,3 9 0,-9-2 0,3 5 0,-5 1 0,-1 4 0,-3 2 0,-3 5 0,-2-1 0,-2 5 0,1 0 0,-4 5 0,3-1 0,-6 1 0,2-1 0,0 1 0,-2 6 0,2 6 0,-8 17 0,-4 2 0,-7 20 0,-3-9 0,-2 11 0,6-7 0,1 1 0,4-7 0,5 0 0,1-11 0,4-5 0,0-5 0,0-5 0,7 1 0,7-4 0,14 0 0,0-4 0,5 0 0,-6 0 0,0 4 0,-5-3 0,4 3 0,-13-1 0,8-2 0,-13 2 0,3 0 0,-3-2 0,-1 3 0,1-4 0,-1 0 0,-3 0 0,0 0 0</inkml:trace>
</inkml:ink>
</file>

<file path=ppt/ink/ink1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07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49 223 24575,'0'-19'0,"14"-11"0,3 5 0,9-15 0,2 10 0,-8 1 0,12 6 0,-13 9 0,4 5 0,-8 5 0,-7 4 0,4 0 0,-8 18 0,-1-2 0,-3 42 0,0-19 0,0 34 0,-10-17 0,2 13 0,-13-8 0,4 0 0,-10-2 0,-1-9 0,0 9 0,-2-21 0,10 1 0,-4-11 0,11-10 0,-3 3 0,7-13 0,-2 3 0,6-10 0,2-16 0,3 1 0,0-23 0,0 18 0,0-13 0,4 14 0,0 1 0,4 2 0,-1 6 0,1 1 0,4 1 0,-4 6 0,8-3 0,-4 4 0,9 0 0,-3 0 0,8 4 0,-9 1 0,9 8 0,-8 0 0,8 1 0,-9-2 0,4-4 0,-4 0 0,-1 0 0,1 1 0,-1-5 0,1 0 0,-1-4 0,5-4 0,-3-5 0,9-10 0,-2-10 0,4-2 0,-3-4 0,-4 12 0,-8 2 0,1 4 0,-9 8 0,1 1 0</inkml:trace>
</inkml:ink>
</file>

<file path=ppt/ink/ink1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08.7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1 183 24575,'0'-15'0,"0"5"0,0-15 0,4 7 0,1-9 0,8 0 0,-3 4 0,2 2 0,-4 12 0,-1 1 0,1 8 0,-1 0 0,4 0 0,1 0 0,0 0 0,3 4 0,-6 4 0,2 1 0,1 3 0,-3-1 0,6-1 0,-2 1 0,3-2 0,1-5 0,-1 0 0,1-4 0,4 0 0,-7-3 0,6-6 0,-12 1 0,4-4 0,-5 5 0,0-1 0,1 4 0,-1 1 0,1 3 0,-1 0 0,0 0 0,0 0 0,-3 0 0,-1 0 0</inkml:trace>
</inkml:ink>
</file>

<file path=ppt/ink/ink1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09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24575,'6'4'0,"8"-1"0,7-3 0,11 0 0,-8 0 0,13 0 0,-14 0 0,10 0 0,-6 0 0,0 0 0,-12 0 0,-3 0 0</inkml:trace>
</inkml:ink>
</file>

<file path=ppt/ink/ink1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10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24575,'58'0'0,"0"0"0,-3 0 0,-7 0 0,-12 0 0,-10 0 0,-3 0 0,-19 0 0,-1 0 0</inkml:trace>
</inkml:ink>
</file>

<file path=ppt/ink/ink1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11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0 157 24575,'11'0'0,"6"0"0,5 0 0,10 0 0,-3 0 0,8 0 0,-8 0 0,9 0 0,-15 0 0,0 0 0,-11 7 0,-4 7 0,-4 14 0,0 0 0,-4 31 0,0-20 0,-4 27 0,-12-23 0,-1 2 0,-13 2 0,3-5 0,2-2 0,-3-10 0,9-9 0,2-8 0,5-1 0,8-11 0,1-11 0,3-20 0,8-5 0,15-19 0,11 5 0,19-10 0,-6 1 0,-2 11 0,6-9 0,-10 11 0,11-14 0,-8 13 0,-5-2 0,-9 22 0,-6-3 0,-12 13 0,0 7 0,-4-2 0,-7 10 0,-6-2 0,-13 16 0,-6 3 0,-7 19 0,0 2 0,5 4 0,1 0 0,5-2 0,9-5 0,-1-2 0,11-5 0,-3 0 0,4-4 0,0-2 0,3-5 0,16-3 0,1 0 0,17-4 0,-3 1 0,6 0 0,-7-5 0,0 0 0,-11-5 0,0 0 0,-10 0 0,-1 0 0,-3 0 0,-1-4 0,-3 3 0,0-2 0</inkml:trace>
</inkml:ink>
</file>

<file path=ppt/ink/ink1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12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1 104 24575,'3'-7'0,"6"-9"0,8 6 0,6-11 0,-1 7 0,4 4 0,-3-5 0,4 13 0,0-6 0,0 8 0,-5 0 0,-1 0 0,-7 17 0,-2 5 0,-2 17 0,-5 0 0,0 7 0,-5 1 0,0 0 0,-5 4 0,0-15 0,-9 2 0,0-11 0,-4 0 0,0-4 0,1-6 0,0-1 0,1-7 0,-1 6 0,-4-5 0,3 2 0,-3-7 0,4 2 0,5-6 0,0 3 0,5-4 0,3-7 0,0-2 0,4-6 0,0-6 0,4 7 0,0-6 0,4 11 0,-1-3 0,1 8 0,-1-3 0,1 7 0,-1-4 0,4 4 0,-2 0 0,6 0 0,-2 0 0,3 0 0,0 0 0,6 4 0,0 5 0,0 5 0,4 3 0,-2 6 0,3-4 0,1 4 0,-6-5 0,-1-1 0,-4-4 0,-5-2 0,4-3 0,-8-4 0,4 0 0,-5-4 0,1 0 0,0-12 0,-4-3 0,0 0 0,-4 3 0</inkml:trace>
</inkml:ink>
</file>

<file path=ppt/ink/ink1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13.0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24575,'0'28'0,"0"11"0,0-9 0,0 34 0,0-31 0,0 32 0,0-23 0,0-1 0,0 3 0,0-20 0,0 2 0,0-13 0,0-2 0,0-3 0,0-4 0,0-1 0</inkml:trace>
</inkml:ink>
</file>

<file path=ppt/ink/ink1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13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 24575,'5'0'0,"2"0"0,27-5 0,10-1 0,18 0 0,0-4 0,-8 9 0,4-4 0,-10 5 0,6 0 0,-9 0 0,-11 0 0,-1 0 0,-15 0 0,-2 0 0,-12 0 0,0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 89 24575,'-13'-4'0,"4"3"0,0-11 0,5 5 0,4-6 0,0 4 0,7 4 0,15 1 0,-1 0 0,23 3 0,-9-9 0,0 9 0,8-10 0,-15 10 0,11-4 0,-12 5 0,-2 0 0,-6 0 0,-4 0 0,-1 0 0,-6 0 0,1 0 0,-4 7 0,-1 16 0,-4 11 0,0 28 0,0-18 0,0 24 0,-11-19 0,2 15 0,-9-8 0,6-2 0,5-14 0,-3-2 0,9-11 0,-4-7 0,5-6 0,0-5 0,0 0 0,-3-4 0,2-1 0,-3-4 0</inkml:trace>
</inkml:ink>
</file>

<file path=ppt/ink/ink1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14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 24575,'0'2'0,"0"3"0,0 15 0,0 2 0,0 5 0,0 0 0,0 12 0,0-9 0,0 14 0,0-15 0,0 9 0,0-10 0,0 10 0,0-14 0,0 7 0,0-13 0,0 3 0,0-5 0,0-3 0,0-2 0,0-4 0,3 1 0,5 0 0,5-1 0,-1 1 0,3 0 0,-2-3 0,3 2 0,1-6 0,-5 3 0,4-1 0,-4-2 0,5 3 0,-1-4 0,-4 0 0,4 0 0,-4 0 0,9 0 0,-3 0 0,3 0 0,-5-4 0,6-1 0,-5-7 0,4-1 0,1 0 0,-5-3 0,9 2 0,-8-8 0,4 4 0,-8-8 0,-2 4 0,-3-6 0,0 1 0,0 0 0,0 0 0,-4-6 0,-1 5 0,-4-5 0,0 1 0,0 4 0,0 0 0,0 2 0,0 9 0,0-5 0,0 10 0,0-4 0,0 8 0,0-4 0,0 4 0,0 1 0,0 0 0,0 2 0,0 2 0</inkml:trace>
</inkml:ink>
</file>

<file path=ppt/ink/ink1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15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24575,'27'0'0,"5"0"0,28 0 0,-5 0 0,20 0 0,4 0 0,16 0-376,-42 0 1,-1 0 375,28 0 0,-20 0 0,-2 0 0,-1 0 92,-7 0 1,0 0-93,6 0 0,6 0 0,-14 0 0,-4 0 0,-20 0 566,3 0-566,-15 0 0,0 0 0,-5 0 0,0 0 0,-2 0 0,-2 0 0</inkml:trace>
</inkml:ink>
</file>

<file path=ppt/ink/ink1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17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24575,'0'23'0,"0"19"0,0-10 0,0 39 0,0-37 0,0 30 0,0-22 0,0 4 0,0 6 0,0-11 0,0 10 0,0-15 0,0 8 0,0-20 0,0 2 0,0-13 0,0-2 0,0-4 0,0-12 0,0-6 0,0-13 0,0-9 0,0 5 0,0-10 0,5 4 0,0-5 0,8 5 0,-2 2 0,6 5 0,-4 4 0,4 5 0,0 3 0,-5 6 0,4-3 0,-8 4 0,3 4 0,-3 1 0,-1-1 0,1 3 0,-1-2 0,0 3 0,1 0 0,-1 0 0,0 0 0,1 0 0,-5 3 0,0 2 0,-3 2 0,0 0 0,0 1 0,0 3 0,0 2 0,0-1 0,-7 4 0,2-4 0,-11 1 0,3-1 0,-3-4 0,-1 0 0,0 0 0,5-3 0,-4 2 0,8-6 0,-4 3 0,5-4 0,-1 0 0,4 3 0,4-2 0,4 2 0,7-3 0,2 0 0,3 0 0,1 0 0,4 4 0,-4 1 0,9 8 0,-8 4 0,8 2 0,-6 7 0,1-7 0,-4 2 0,0-8 0,-5 2 0,0-6 0,-4 3 0,-1-8 0,0-1 0,-3-3 0,-1 0 0</inkml:trace>
</inkml:ink>
</file>

<file path=ppt/ink/ink1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17.6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24575,'5'0'0,"1"0"0,23 0 0,6 0 0,0 0 0,16 0 0,-16 0 0,17 0 0,-12 0 0,6 0 0,-17 0 0,2 0 0,-13 0 0,2 0 0,-7 0 0,-6 0 0,-4 0 0</inkml:trace>
</inkml:ink>
</file>

<file path=ppt/ink/ink1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18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1 24575,'-3'3'0,"-1"1"0,4 3 0,0 9 0,0-2 0,0 24 0,0-13 0,0 25 0,0-20 0,0 20 0,0-15 0,0 17 0,0-11 0,-4 4 0,3-11 0,-4-2 0,5-14 0,4 3 0,-3-13 0,0 0 0,-6-12 0,-13-17 0,11 9 0,-7-7 0</inkml:trace>
</inkml:ink>
</file>

<file path=ppt/ink/ink1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19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45 24575,'4'-7'0,"6"0"0,-1 2 0,8 2 0,-1 3 0,0 0 0,1 0 0,-5 0 0,4 0 0,-11 6 0,2 8 0,-7 8 0,0 5 0,0 5 0,0-3 0,0 9 0,0-15 0,0 14 0,0-18 0,0 4 0,0-8 0,0-3 0,-7 1 0,5-1 0,-5-4 0,7-1 0,-7-3 0,5-10 0,-4-4 0,6-14 0,4-4 0,11-7 0,1 1 0,14-7 0,-4 5 0,5-1 0,-2 7 0,-6 8 0,3 4 0,-8 1 0,3 7 0,-5-1 0,-3 10 0,-2-2 0,-4 3 0,1 0 0,-1 0 0,-3 3 0,-1 1 0,-3 7 0,0 1 0,0 10 0,0-5 0,0 9 0,0-8 0,0 8 0,0-9 0,0 4 0,0-8 0,4 2 0,-3-6 0,6 2 0,-3-3 0,3-1 0,1 0 0,-1-2 0,0-2 0,5-3 0,-4 0 0,12 0 0,-6 0 0,7 0 0,-5-4 0,1 0 0,-1-5 0,-7 5 0,-1 0 0</inkml:trace>
</inkml:ink>
</file>

<file path=ppt/ink/ink1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20.0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0 24575,'0'39'0,"0"9"0,0 14 0,0-12 0,0 14 0,0-14 0,0 6 0,0-4 0,0-18 0,0-6 0,0-11 0,0-6 0,0-3 0,0-1 0,-3-3 0,-5 0 0,3-4 0,-2 0 0</inkml:trace>
</inkml:ink>
</file>

<file path=ppt/ink/ink1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26.5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8989 543 24575,'0'63'0,"0"-1"0,0 27 0,0 4 0,0-2 0,0 1-2040,0 1 0,0 2 2040,0 6 0,0-3 0,0-28 0,0-3-182,0 7 1,0-1 181,0-4 0,0-1 0,0-1 0,0 0 0,0-5 0,0 0 0,-1 4 0,2 2 0,2-1 0,0 2 0,0 4 0,2 0 0,5 0 0,1 0 0,-3 1 0,1-1 0,1-3 0,0-3 0,-3-16 0,-1 0 273,1 4 1,-1-2-274,6 29 0,-5-26 0,0 1 0,4 21-46,2 20 46,-7-47 0,4 23 0,-9 4 0,4-6 0,-5 21 0,0-23 0,0 14 1943,0-26-1943,0 21 0,0-21 1386,0 10-1386,0-8 556,0-13-556,0-1 57,0-7-57,0-5 0,0-2 0,0-4 0,0-1 0,0 0 0,0-5 0,0-1 0,0-4 0,0 4 0,0-8 0,0 8 0,0-9 0,0 0 0,0 4 0,0-8 0,0 4 0,4-5 0,-3 1 0,2-1 0,-3 0 0,-9-3 0,-11 4 0,-17-2 0,-17 4 0,-8 1 0,-23 1 0,-12-5-882,36-4 0,-4 0 882,-8-3 0,-1 0 0,2 0 0,-3 0 0,0 0 0,-6 0 0,6 0-1455,4-3 1,-2 0 1454,2-1 0,-10-1 0,-1-1 0,12 1 0,-1 0 0,1 0 0,-11-3 0,-9-2 0,7 3-818,-1 5 1,4 2 817,-12-4 0,0 1 0,5 2 0,2 2 0,6-1 0,1 0-279,8 0 1,3 0 278,15 0 0,1 0 0,-12-1 0,1 2 0,-24 4 0,30-4 0,-1 0 0,-35 4 0,-2 1 0,8-4 0,35 0 0,1 1 0,-17 2 0,11-5 0,-2 1 0,-14 3 575,16-1 1,-1 0-576,-27-2 0,-1 4 0,8 0 0,-6-3 0,19 3 0,-36-5 0,27 0 0,22 0 0,-1 0 0,-38 0 2718,3 0-2718,36 0 0,1 0 0,-24 0 0,9 0 0,1 0 0,-1 0 0,6 0 0,-2 0 0,-18 0 0,5 0 2017,-8 0-2017,27 4 797,-3-2-797,7 2 182,5 1-182,9-4 0,9 3 0,12-4 0,5 0 0,3 0 0,-19 0 0,-6 5 0,-26 6 0,-3 6 0,-14 1 0,26-6 0,-3 0-701,-5-1 1,-3 0 700,-10 0 0,-2 0 0,0 0 0,0-1 0,5-2 0,0-2 0,0-2 0,2 0 0,8-1 0,2 0 0,-1-3 0,1 0-346,4 0 1,0 0 345,-6-3 0,2 0 0,-29-4 0,16-2 0,3-2 0,7-2-54,3 3 1,0 1 53,-8 3 0,-10-4 0,5 9 1343,9-4-1343,7 0 737,0 4-737,6-4 119,-5 5-119,5 0 0,0 0 0,1 0 0,3 0 0,3 0 0,-9 0 0,8 0 0,-4 0 0,-1 5 0,7-4 0,-12 9 0,12-5 0,-7 5 0,7-4 0,0 2 0,1-3 0,4 1 0,3 1 0,4-2 0,0 0 0,5 3 0,5-7 0,2 6 0,7-7 0,0-8 0,4-25 0,-5-20 0,1-32 0,-1 32 0,0-3-819,1-20 0,2-3 819,2 9 0,0-3 0,0-23 0,1-1 0,3 19 0,0 4 0,0 5 0,0 1-408,0-3 1,0 4 407,0-24 0,-2 34 0,-1 0 0,-4-31-279,-5 11 279,1 17 0,-4-2 0,4 18 1543,-9-15-1543,3 3 0,-1-7 0,6-21 0,7 6 0,5 7 0,0-4 872,0 20-872,0 1 317,0 14-317,0 7 0,0 6 0,-3 4 0,2 2 0,-7 4 0,7-4 0,-2-13 0,3-8 0,0-11 0,0 6 0,0-12 0,0 10 0,0-4 0,0 7 0,0 7 0,0 5 0,0 6 0,0 2 0,0 8 0,0-3 0,0 0 0,0-2 0,0-9 0,0-15 0,0-2 0,0-26 0,0 24 0,0-21 0,0 23 0,0-11 0,0 6 0,0 13 0,0-4 0,0 11 0,0 0 0,0 2 0,0-1 0,0-1 0,0-5 0,0-7 0,0 5 0,0-10 0,0 4 0,0-1 0,0 8 0,0 8 0,0 9 0,0 6 0,0 5 0,0 5 0,0 0 0,0-10 0,0-6 0,0-5 0,0-17 0,0 10 0,0-11 0,0 7 0,0-1 0,0 1 0,0-1 0,0 7 0,4-5 0,1 4 0,5-5 0,0-1 0,0 1 0,-1-1 0,1 6 0,-1 2 0,0 9 0,-1 2 0,0 9 0,-3 0 0,-2 5 0,0 2 0,1 2 0,3 3 0,0 0 0,0 0 0,1 0 0,-1 0 0,4 0 0,2 4 0,8-3 0,1 6 0,11-1 0,1 3 0,11-3 0,2 3 0,7-3 0,6 5 0,17-5 0,4-1 0,13-5 0,-9 0-725,8 0 725,3 0 0,-44 0 0,0 0 0,30 0 0,-24-7 0,1 1-124,20 2 124,-30-5 0,0 0 0,34 8 0,-19-9 0,20 9 0,-14-4 0,-1 0 0,-3 4 0,-11-4 0,-1 5 720,-3 0-720,-10 0 129,5 0-129,-1 0 0,1 0 0,7 0 0,0 0 0,-6 0 0,-1 0 0,-7 0 0,-5 0 0,-2 0 0,-9 0 0,-2 0 0,-5 0 0,1 0 0,-5 0 0,0 0 0,-1 0 0,-3 0 0,4 0 0,-5 0 0,1 0 0,-1 0 0,20 0 0,6 0 0,27 0 0,2 0 0,6-5 0,25-2-561,-44-2 1,1-1 560,7 2 0,1 1 0,3 0 0,0 1 0,-8 2 0,0 2-34,1 1 0,-2 2 34,21-1 0,-19 0 0,0 0 0,18 0 0,-20 2 0,1 1 0,16 3 0,-2 5 0,-5 0 0,14 1 0,-12-1 0,10 1 0,-19-6 0,-1 3 1117,-2-3-1117,-17-1 72,9 4-72,-15-8 0,-2 7 0,-5-7 0,-6 3 0,-3-4 0,-2 0 0,-1 0 0,12 0 0,12 0 0,7 0 0,18 0 0,-11 0 0,35 0 0,7 0-432,-38 0 0,3 0 432,2 0 0,-1 0 0,26 0 0,15 0 0,-24 0 0,12 0-146,-9 5 146,-7 1 0,-1 1 0,-6 3 0,5-4 0,-12 0 857,5-1-857,-13-5 153,-1 4-153,-12-3 0,-6 4 0,-11-5 0,-6 0 0,5 0 0,8 0 0,10 0 0,5 0 0,7 0 0,1 0 0,28 0 0,7 0-379,-31 0 0,1 0 379,1 0 0,-1 0 0,1 0 0,-2 0-145,31 0 145,16 0 0,-32 0 0,26 0 0,-21 0 0,-2 0 0,-2 5 0,-12-4 0,5 9 0,-6-9 752,-1 4-752,0-1 151,-6 2-151,-1 0 0,-7 2 0,0-7 0,1 8 0,-7-8 0,5 8 0,-10-8 0,5 7 0,-6-7 0,0 7 0,0-7 0,0 3 0,-5 0 0,4-3 0,-8 3 0,3-4 0,-5 3 0,1-2 0,-1 6 0,1-6 0,-1 7 0,1-7 0,-1 6 0,5-6 0,-3 6 0,8-6 0,-9 3 0,5-4 0,-6 3 0,1-2 0,-1 3 0,-4-4 0,4 0 0,-8 0 0,8 4 0,-8-4 0,4 4 0,-5-4 0,0 0 0,1 0 0,-1 0 0,1 0 0,-1 0 0,1 0 0,3 0 0,1 0 0,1 0 0,2 0 0,-2 0 0,-1 0 0,0 0 0,-5-3 0,4 2 0,-2-2 0,6-1 0,-6 3 0,6-3 0,-2 4 0,-1-3 0,-1 2 0,-3-2 0,-1 3 0,1 0 0,-1 0 0,0 0 0,1 0 0,-1 0 0,0 0 0,-4 3 0,1 1 0,-4 3 0,0 0 0,0 0 0,0 1 0,0-1 0,0 0 0,0 1 0,0 3 0,0-2 0,-4 6 0,-1-3 0,1 5 0,0 4 0,0 1 0,3 6 0,-3-6 0,4 4 0,0-9 0,0 1 0,0-7 0,0-4 0,-3-2 0,2-2 0,-2-3 0</inkml:trace>
</inkml:ink>
</file>

<file path=ppt/ink/ink1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27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24575,'0'15'0,"0"-1"0,0 17 0,0 11 0,0-5 0,0 35 0,0-20 0,0 17 0,0 5 0,0-10 0,0 11 0,0-6 0,0-7 0,0-2 0,0 0 0,0-5 0,0-2 0,0-13 0,0-2 0,0-14 0,3 3 0,-2-15 0,3-1 0,-4-3 0,0-4 0,0-1 0</inkml:trace>
</inkml:ink>
</file>

<file path=ppt/ink/ink1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6:28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 24575,'15'0'0,"-1"0"0,23 0 0,-16 8 0,11-3 0,-4 18 0,-4-8 0,11 14 0,-11-5 0,-1 4 0,-6-6 0,2 9 0,-6-12 0,-4 3 0,-5-6 0,0-4 0,-3 4 0,5-7 0,-1-10 0,7-18 0,7-15 0,1-1 0,4-8 0,0 8 0,-3 1 0,-2 0 0,-2 12 0,-8 5 0,3 1 0,-5 11 0,1-2 0,-4 4 0,-1 2 0,-3-2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7 137 24575,'-6'0'0,"19"0"0,17-5 0,16-7 0,-5-1 0,4-9 0,2 9 0,9-4 0,-6 5 0,-4 0 0,-14 1 0,-6 5 0,-1 1 0,-10 5 0,-1-4 0,-6 3 0,-3-2 0,-1 3 0</inkml:trace>
</inkml:ink>
</file>

<file path=ppt/ink/ink1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04.9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569 261 24575,'4'-9'0,"-1"-3"0,-3-20 0,0 3 0,0-9 0,0 4 0,0 5 0,0-2 0,0 13 0,-4 1 0,-4 9 0,-4 4 0,-10 4 0,0 0 0,-5 4 0,-1 10 0,-1 7 0,-2 14 0,6 0 0,-1 12 0,10 0 0,-4 6 0,9-6 0,0 4 0,2-10 0,8 10 0,-3-10 0,4-1 0,0-2 0,0-4 0,4 0 0,6 4 0,5-4 0,4 5 0,-4 0 0,5 7 0,-9-6 0,-1 12 0,-5-5 0,-5-1 0,0-4 0,0-5 0,-5-1 0,-11 15 0,-4-18 0,-16 12 0,6-20 0,-16 2 0,9-3 0,-8-4 0,11-1 0,1-4 0,11-2 0,0-5 0,6-3 0,7-2 0,1-3 0</inkml:trace>
</inkml:ink>
</file>

<file path=ppt/ink/ink1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05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1 132 24575,'6'-4'0,"7"1"0,27 3 0,3-5 0,31-7 0,6-7-780,16-6 780,-43 14 0,-2 1 0,24-3 55,13 2-55,-30 5 0,5-1 0,-16 2 0,-19 5 0,-11 0 0,-9 0 0,-5 0 0</inkml:trace>
</inkml:ink>
</file>

<file path=ppt/ink/ink1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06.2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40 24575,'-4'6'0,"1"3"0,3 11 0,0 2 0,0 11 0,4-5 0,-3 10 0,3-10 0,-4 5 0,0-6 0,0-9 0,0 2 0,0-12 0,0 4 0,0-5 0,-3-6 0,2-6 0,-2-17 0,3-8 0,0-9 0,0-1 0,0 1 0,0-1 0,0 7 0,7 5 0,2 6 0,12 5 0,-3 4 0,3 4 0,0 1 0,-3 7 0,3-3 0,-4 4 0,-1 0 0,0 0 0,-3 0 0,-2 0 0,-3 0 0,-4 0 0,-1 0 0</inkml:trace>
</inkml:ink>
</file>

<file path=ppt/ink/ink1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06.9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0 24575,'-11'0'0,"10"0"0,11 0 0,7 0 0,9 0 0,-8 0 0,7 0 0,-2 0 0,4 0 0,0 0 0,-5 0 0,-1 0 0,-8 0 0,-2 0 0,-4 0 0,-2 0 0,-2 0 0</inkml:trace>
</inkml:ink>
</file>

<file path=ppt/ink/ink1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07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 24575,'-2'4'0,"9"0"0,14-4 0,11 0 0,2 0 0,0 0 0,-1 0 0,-11 0 0,-1 0 0,-8 0 0,-2 0 0,-7-4 0,-1 3 0,-3-2 0</inkml:trace>
</inkml:ink>
</file>

<file path=ppt/ink/ink1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08.5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204 264 24575,'19'0'0,"-3"0"0,5 0 0,-4 3 0,-1 2 0,-3 7 0,-1 1 0,-7 13 0,2-7 0,-6 13 0,3-11 0,-4 8 0,0 4 0,0-3 0,-5 7 0,-9-8 0,-6 4 0,-9-8 0,9-3 0,-5-8 0,6-2 0,-8-3 0,0 0 0,5-4 0,-4-1 0,12-4 0,-6 0 0,7 0 0,0-12 0,0-3 0,4-12 0,4 0 0,-3-5 0,7 8 0,-3-8 0,4 15 0,0-9 0,0 8 0,0-8 0,0 8 0,0-3 0,4 0 0,0 3 0,8-3 0,1 8 0,4-3 0,-1 3 0,1 0 0,-1 1 0,0 4 0,-3 3 0,2 2 0,-2 3 0,3 0 0,1 0 0,-1 0 0,0 0 0,1 3 0,-1 2 0,1 3 0,-4 4 0,2-3 0,-2 3 0,-1-7 0,4-2 0,-8-3 0,4 0 0,-1 0 0,2-3 0,-1-6 0,4-4 0,-3-3 0,-1-1 0,0 1 0,-4-1 0,1-4 0,-1 3 0,1-8 0,0 4 0,-4-5 0,-1 4 0,-4 2 0,0 4 0,0 5 0,0 0 0,0 5 0,0 3 0,0 1 0</inkml:trace>
</inkml:ink>
</file>

<file path=ppt/ink/ink1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09.2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256 0 24575,'-8'0'0,"-3"0"0,-6 0 0,2 12 0,-12 10 0,5 19 0,-11 14 0,0 7 0,8 14 0,4-18 0,10 15 0,-5-25 0,9 19 0,-3-18 0,10 10 0,0-19 0,0 6 0,0-7 0,8-10 0,19 11 0,4-19 0,23 11 0,-7-16 0,0-1 0,11-4 0,-15-6 0,15 1 0,-17-6 0,-1 0 0,-12 0 0,-7 0 0,-8 0 0,-2 0 0,-7 0 0,-1 0 0</inkml:trace>
</inkml:ink>
</file>

<file path=ppt/ink/ink1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10.5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1 114 24575,'7'-9'0,"4"3"0,1 6 0,9 0 0,2 0 0,-1 0 0,-1 0 0,0 0 0,-3 0 0,-1 0 0,-1 0 0,-11-4 0,5 7 0,-5-3 0,-1 17 0,-1 6 0,-3 5 0,0 10 0,-4-4 0,-6 0 0,-5 4 0,-8-9 0,3 4 0,-3-10 0,10-1 0,1-10 0,4-1 0,1-3 0,2-7 0,2-11 0,3-8 0,9-14 0,6 2 0,5-3 0,9-2 0,-5 10 0,1-8 0,-3 10 0,-4 0 0,-1 6 0,-5 1 0,0 3 0,-4 1 0,0-4 0,0 4 0,1-9 0,-1 3 0,0 1 0,0 1 0,0 7 0,-4-2 0,3 4 0,-16 5 0,2 12 0,-19 15 0,7 4 0,-6 10 0,11-15 0,0 7 0,5-8 0,4-1 0,1-1 0,4-4 0,0-1 0,0 1 0,3-5 0,5 3 0,5-6 0,8 7 0,1-6 0,5 3 0,1-4 0,-6 0 0,-1-1 0,-5 0 0,-3-3 0,-2-1 0,-3-4 0,-1 0 0,-3 0 0,-1 0 0</inkml:trace>
</inkml:ink>
</file>

<file path=ppt/ink/ink1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11.4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98 24575,'0'15'0,"0"-5"0,0 10 0,0-3 0,0 5 0,0 5 0,0 0 0,0-4 0,0 3 0,0-9 0,0 9 0,0-8 0,0 3 0,0-5 0,0-4 0,0-11 0,0-7 0,0-14 0,0-2 0,0-6 0,0-4 0,0 4 0,4-5 0,1 6 0,8 0 0,1 0 0,3 4 0,1-3 0,-1 12 0,-4-6 0,3 11 0,-4-7 0,5 7 0,-1-3 0,-3 7 0,2-2 0,-6 6 0,2-3 0,-3 4 0,-1 0 0,0 0 0,1 0 0,-1 0 0,1 0 0,-1 0 0,-3 0 0,-1 0 0</inkml:trace>
</inkml:ink>
</file>

<file path=ppt/ink/ink1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12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1 247 24575,'27'-85'0,"-5"14"0,-14 70 0,-1-2 0,0 3 0,1 0 0,8 0 0,-6 0 0,6 0 0,-9 0 0,1 0 0,-1 0 0,0 0 0,1 0 0,-1 0 0,0 0 0,0 0 0,0 0 0,1 0 0,-1 0 0,0 0 0,1 0 0,-1 0 0,0 0 0,1 0 0,3 0 0,2 0 0,3 0 0,-3 0 0,2 0 0,-7-3 0,4-2 0,-1-3 0,-2-3 0,3 2 0,-5-3 0,1 5 0,0-5 0,-1 4 0,0 0 0,-3 5 0,-1 3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18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0 0 24575,'13'0'0,"2"0"0,10 0 0,2 0 0,5 0 0,6 0 0,2 0 0,0 0 0,6 0 0,-6 0 0,0 0 0,5 0 0,-11 0 0,4 0 0,-5 0 0,-7 0 0,5 0 0,-10 0 0,4 0 0,-6 0 0,-4 0 0,-1 0 0,0 0 0,-5 0 0,5 0 0,-5 0 0,-4 0 0,-2 0 0</inkml:trace>
</inkml:ink>
</file>

<file path=ppt/ink/ink1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13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24575,'66'50'0,"1"0"0,-12-6 0,-13-4 0,-22 1 0,-14-3 0,-1 2 0,-1-5 0,-4 9 0,0-10 0,0 0 0,0 4 0,0-10 0,0 5 0,-13-5 0,2-1 0,-12-4 0,6-1 0,0-10 0,1 4 0,3-7 0,-2 2 0,10-3 0,-6 0 0,10-1 0,-5-3 0,2-1 0,-3-3 0,3-3 0,1-15 0,3 10 0,0-10 0</inkml:trace>
</inkml:ink>
</file>

<file path=ppt/ink/ink1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15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24575,'11'0'0,"3"0"0,3 0 0,0 0 0,15 0 0,-8 0 0,3 0 0,-6 0 0,1 0 0,-9 0 0,7 0 0,-11 0 0,-1 0 0,-5 0 0</inkml:trace>
</inkml:ink>
</file>

<file path=ppt/ink/ink1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18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0 113 24575,'11'-4'0,"6"-1"0,-3-3 0,6 0 0,-3-5 0,-3 8 0,6-3 0,-12 8 0,7 0 0,-6 0 0,2 0 0,-3 0 0,-4 12 0,3 8 0,-1 14 0,4 11 0,-4 2 0,-2 0 0,-4 4 0,0-10 0,0 10 0,0-10 0,0 5 0,0-7 0,0-5 0,0-2 0,0-9 0,0 3 0,0-9 0,0 0 0,0-5 0,0-5 0,0 1 0,0-7 0,0-6 0,0-17 0,0-8 0,5-9 0,0-7 0,10-1 0,2-6 0,4 0 0,5-1 0,-3 1 0,7 0 0,-7 0 0,7 4 0,-8 3 0,3 10 0,-11 9 0,2 9 0,-7 2 0,3 11 0,-4-3 0,-1 8 0,0 0 0,-3 7 0,0 6 0,-4 9 0,0 5 0,0 0 0,0 0 0,0 0 0,0 0 0,0 0 0,0 0 0,0 0 0,0 5 0,0-3 0,0 9 0,0-10 0,0 10 0,0-9 0,0 3 0,0-10 0,4 4 0,0-12 0,4 2 0,0-9 0,3 1 0,-3-4 0,4 0 0,-5-4 0,1 0 0,-1 0 0,1 0 0,-1 0 0,0 0 0,1 0 0,-1 0 0,0 0 0,1 0 0,-1 0 0,-3 0 0,0 0 0</inkml:trace>
</inkml:ink>
</file>

<file path=ppt/ink/ink1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19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61 24575,'0'15'0,"0"16"0,0 6 0,0 10 0,0 4 0,0 3 0,0-5 0,0 9 0,0-11 0,4 0 0,-3-7 0,3-12 0,0-7 0,-3-9 0,3 0 0,-4-11 0,0-6 0,0-7 0,0-9 0,0-2 0,0 1 0,0-4 0,0 3 0,0-9 0,0-2 0,4-6 0,1 1 0,9 0 0,2 0 0,-1-1 0,3 1 0,-7 5 0,7 1 0,-9 11 0,4 1 0,-1 8 0,-3-3 0,7 7 0,-4-3 0,10 7 0,-5-2 0,4 6 0,-4-3 0,-1 4 0,1 0 0,-5 0 0,0 0 0,-5 0 0,0 0 0,1 0 0,-4 0 0,-1 0 0</inkml:trace>
</inkml:ink>
</file>

<file path=ppt/ink/ink1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20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24575,'50'0'0,"-12"0"0,19 0 0,-4 0 0,-5 0 0,12 0 0,-13 0 0,-2 0 0,-15 0 0,1 0 0,-17 0 0,-2 0 0,-8 0 0</inkml:trace>
</inkml:ink>
</file>

<file path=ppt/ink/ink1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20.7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24575,'-7'9'0,"10"-2"0,8-7 0,11 0 0,17 0 0,-9 0 0,20 0 0,-15 0 0,17 0 0,-11 0 0,4 0 0,-11 0 0,-1 0 0,-11 0 0,-5 0 0,-1 0 0,-8 0 0,0 0 0,-5 0 0</inkml:trace>
</inkml:ink>
</file>

<file path=ppt/ink/ink1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22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10 389 24575,'0'11'0,"0"12"0,0 0 0,-4 15 0,2-14 0,-2 13 0,4-8 0,0 5 0,0 4 0,0-4 0,0-1 0,0 5 0,0-4 0,0 5 0,0-5 0,0-1 0,4-6 0,4-5 0,1-5 0,12 0 0,-8-5 0,13-2 0,-4 1 0,5-10 0,6 3 0,1-4 0,5 0 0,0 0 0,1 0 0,-6 0 0,-2-4 0,-5-1 0,0-8 0,-4 0 0,-2-9 0,-8 4 0,4-8 0,-7 3 0,3-9 0,-3-8 0,-4-7 0,-2-13 0,-4-2 0,0-15 0,0-1 0,0-8 0,0 21 0,-5-8 0,-6 18 0,-2-7 0,-6 13 0,-1 10 0,1 16 0,-3 4 0,1 7 0,3 7 0,-8 1 0,8 4 0,-3 0 0,0 0 0,-2 0 0,-4 8 0,-1 8 0,-7 9 0,3 11 0,-3-4 0,8 7 0,3-4 0,5-1 0,4 4 0,2-10 0,7 10 0,2-10 0,4 5 0,0-6 0,0-5 0,0-1 0,0-4 0,0-1 0,4-3 0,4 2 0,9-6 0,1 3 0,7-7 0,-2-1 0,4-4 0,0 0 0,5 0 0,-3 0 0,3 0 0,-5-4 0,-4-1 0,2-4 0,-7 1 0,-1-1 0,-5 1 0,-5 4 0,1-2 0,-1 5 0,0-3 0,1 1 0,-1 2 0,1-2 0,-1 3 0,-3-3 0,-1-1 0,-3-4 0,0 4 0,0 1 0</inkml:trace>
</inkml:ink>
</file>

<file path=ppt/ink/ink1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23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293 0 24575,'-8'9'0,"-8"4"0,-9 26 0,-6 3 0,-1 12 0,0-6 0,-2 19 0,5-8 0,0 17 0,6-7 0,10-14 0,-2 4 0,14-5 0,-4-6 0,5 17 0,0-28 0,0 14 0,0-17 0,5 5 0,13-8 0,4 2 0,22-7 0,-13-2 0,13 1 0,-10-6 0,0-4 0,-2-2 0,-5 0 0,-4-3 0,-2 3 0,-9-5 0,0-4 0,-5-1 0,0-3 0,-2 0 0,-2 0 0</inkml:trace>
</inkml:ink>
</file>

<file path=ppt/ink/ink1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25.5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261 108 24575,'0'-7'0,"0"0"0,0-5 0,0 0 0,0-1 0,0 2 0,0 3 0,0 1 0,0-1 0,0 1 0,0-1 0,-3 4 0,-4 1 0,-2 3 0,-6 0 0,3 0 0,-1 0 0,-2 3 0,1 10 0,1 6 0,-5 13 0,4-3 0,-1 3 0,2 1 0,3 0 0,0 1 0,1 4 0,-1-9 0,5 9 0,1-10 0,4 10 0,0-9 0,0 3 0,0-10 0,4 4 0,1-8 0,3 3 0,1 0 0,3-3 0,-3-1 0,3-1 0,-4-4 0,0 5 0,-4 4 0,0 1 0,-4 5 0,0 0 0,0 0 0,0 0 0,0-4 0,0 2 0,0-7 0,0 3 0,0-8 0,-3-2 0,-2-3 0,-2-1 0,-1 0 0,1 1 0,-5-4 0,0 3 0,-5-6 0,5 6 0,-4-6 0,8 2 0,-4 0 0,5-2 0,2 2 0,2-3 0</inkml:trace>
</inkml:ink>
</file>

<file path=ppt/ink/ink1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26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24575,'22'0'0,"10"0"0,3 0 0,12 0 0,6 0 0,-6 0 0,4 0 0,-16 0 0,9 0 0,-20 0 0,3 0 0,-15 0 0,-1 0 0,-4 0 0,0 0 0,-3 0 0,-1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24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0 64 24575,'47'-20'0,"0"1"0,28-5 0,-75 38 0,0 6 0,0-1 0,0 6 0,0-9 0,0 8 0,0-14 0,0 4 0,0-5 0,0 0 0,0 0 0,-3-5 0,2 4 0,-3-11 0,8 6 0,0-6 0,10-2 0,-4 4 0,3-3 0,-4 4 0,0 0 0,0 0 0,0 0 0,-5 3 0,0 7 0,-4 4 0,0 12 0,0 0 0,-4 1 0,-2 4 0,-9-5 0,3 1 0,-3-7 0,6-6 0,0-5 0,0-1 0,0 1 0,0-4 0,0-1 0,-5-4 0,4 0 0,-8 0 0,8 0 0,-9 0 0,9 0 0,-4 0 0,5 0 0,4-4 0,2 0 0,3-1 0,0 1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19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1 1 24575,'0'90'0,"0"1"0,0-1 0,0-19 0,0-47 0,0 4 0,0-15 0,0-3 0,0 3 0,0-8 0,0-1 0</inkml:trace>
</inkml:ink>
</file>

<file path=ppt/ink/ink1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27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24575,'0'11'0,"0"1"0,0 15 0,0-8 0,0 8 0,0-11 0,4 1 0,-3-1 0,5-4 0,-1 4 0,-1-4 0,3-2 0,-2 4 0,-1-9 0,0 7 0,-4-5 0,0 1 0,0-1 0,0 0 0,0-9 0,0-8 0,0-6 0,0-10 0,0 3 0,0 1 0,0-4 0,3 8 0,2-3 0,3 0 0,0 7 0,4-6 0,-3 11 0,2-3 0,1 5 0,-4-1 0,8 3 0,-8 2 0,8-1 0,-8 3 0,7-2 0,-2 3 0,-1 0 0,4 0 0,-4 0 0,1 0 0,2 0 0,-6 0 0,6 0 0,-7 0 0,4 0 0,-5 0 0,-3 0 0,0 0 0</inkml:trace>
</inkml:ink>
</file>

<file path=ppt/ink/ink1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27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 24575,'-11'0'0,"11"0"0,10 0 0,8 0 0,8 0 0,2 0 0,6 0 0,0 0 0,-2 0 0,-10 0 0,-4 0 0,-7 0 0,-4 0 0,-3 0 0,-1 0 0</inkml:trace>
</inkml:ink>
</file>

<file path=ppt/ink/ink1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29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48 343 24575,'0'29'0,"0"-3"0,0 11 0,0 3 0,0 7 0,0 7 0,0-7 0,0 4 0,4-15 0,-3 2 0,3-15 0,-4-2 0,0-9 0,0 4 0,0-8 0,0-3 0,0-15 0,0-19 0,0-13 0,-5-18 0,-2-2 0,-4 0 0,0-5 0,5 5 0,1-7 0,0 8 0,4 0 0,-4 14 0,5 7 0,0 7 0,0 6 0,0 5 0,0 0 0,3 10 0,1 0 0,8 1 0,0 6 0,5-6 0,-5 10 0,4-3 0,-4 4 0,4 0 0,-3 0 0,2 0 0,-6 0 0,6 4 0,-6 0 0,2 4 0,1-1 0,-4 1 0,8 0 0,-4 0 0,0 0 0,4 0 0,-4 0 0,1 0 0,-2-4 0,-3 3 0,-1-6 0,1 2 0,-4 0 0,-1 1 0,-3 4 0,0 3 0,0 2 0,0 3 0,0 1 0,-4-1 0,-4 0 0,-5 5 0,-3-1 0,-12 8 0,9-7 0,-14 7 0,10-9 0,-4-1 0,4-5 0,2-5 0,4 1 0,1-5 0,3 0 0,-2-4 0,6 0 0,-2 0 0,3 0 0,1 0 0,3 3 0,1 1 0,3 3 0,0 0 0,0 0 0,7 1 0,2 0 0,12 1 0,-7-1 0,6 0 0,-7 4 0,3 0 0,1 5 0,0 4 0,-1-3 0,2 3 0,-2-5 0,1 1 0,4 0 0,-4-4 0,4-1 0,-4-3 0,-5-1 0,4 0 0,-8-4 0,4 0 0,-5-4 0,1 0 0,-1 0 0,-3 0 0,-1 0 0</inkml:trace>
</inkml:ink>
</file>

<file path=ppt/ink/ink1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30.5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22 149 24575,'0'7'0,"0"8"0,0-1 0,0 7 0,0 0 0,0-3 0,0 3 0,0-4 0,0-1 0,0 0 0,0-3 0,0-2 0,-3-7 0,-4-1 0,2-10 0,-1 2 0,6-15 0,0 6 0,0-7 0,0-1 0,0 0 0,0-5 0,8 0 0,-2-1 0,10 6 0,-2-4 0,2 8 0,1-3 0,0 5 0,-1 3 0,-3 1 0,2 4 0,-2 0 0,-1 3 0,3 2 0,-6 3 0,6 0 0,-6 0 0,2 0 0,-3 0 0,-1 0 0,0 0 0,1 0 0,-1 0 0,-3 0 0,0 0 0</inkml:trace>
</inkml:ink>
</file>

<file path=ppt/ink/ink1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31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24575,'7'11'0,"2"-2"0,8 6 0,-1-2 0,5 4 0,3 6 0,3-4 0,2 9 0,12 4 0,-18-7 0,25 30 0,-35-32 0,19 29 0,-17-17 0,-4 6 0,7 5 0,-16-1 0,12 2 0,-13-6 0,4 3 0,-5-10 0,0 0 0,0-2 0,0 1 0,0-5 0,0 10 0,0-9 0,-5 9 0,-5-4 0,-6 11 0,-4-4 0,1-1 0,3-2 0,3-10 0,0 0 0,7-7 0,-4-8 0,9-2 0,-6-3 0,6-1 0,-2 0 0,0 1 0,-1-1 0,-4 0 0,4 1 0,-2-5 0,2 1 0,-3-4 0,3 0 0,1 0 0</inkml:trace>
</inkml:ink>
</file>

<file path=ppt/ink/ink1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32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24575,'0'-10'0,"0"3"0,0 18 0,0 2 0,0 8 0,0-4 0,0 4 0,0-4 0,0-5 0,0 0 0,0-1 0,0-2 0,0-1 0,0-5 0</inkml:trace>
</inkml:ink>
</file>

<file path=ppt/ink/ink1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38.5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7656 505 24575,'0'11'0,"0"14"0,0 19 0,0 16 0,0 2 0,0 23 0,0-5-479,0 14 479,0 0-466,0-42 1,0 1 465,-1 0 0,2 1 0,1 2 0,1 1 0,1 0 0,0-1 0,9 42 0,-7-38 0,1 0 0,2-10 0,1-2 0,4 50-143,-8-46 1,1-3 142,2 16 0,-2 18 0,4-14 0,0 2 0,1 5 0,0-7 0,-1-8 0,0 6 0,-1-18 450,-4 9-450,4 4 939,-8 1-939,8 7 0,-9 4 306,9-10-306,-4 6 0,5-4 0,0-4 0,0 7 0,0-7 0,-4-2 0,2-13 0,-8 5 0,7-12 0,-6 6 0,2-7 0,-4 1 0,0-6 0,0 4 0,0-5 0,0 13 0,0-5 0,0 4 0,0-5 0,0 5 0,0 2 0,0 0 0,0-7 0,0-2 0,0-9 0,0-1 0,0-3 0,0-11 0,0 6 0,0-11 0,3 2 0,-2-3 0,-1-4 0,-8-1 0,-4-3 0,-9 4 0,-7-3 0,-6 7 0,-19-7 0,11 4 0,-24-5 0,3 0 0,-15 0 0,-8 0 0,0 0 0,0 0-533,0-6 533,-8-1 0,6 0 0,-6-4 0,0 4 0,6 0 0,14-3 0,20 6 0,0 0 0,-17-2 0,15 0 0,-1 0 0,-28 5 0,-1-10 0,1 9 0,-1-3 0,15 5 0,-12 0-17,19 0 17,-12 0 0,7 0 0,7 0 0,-4 0 0,11-5 0,-27-2 0,16 1 0,-5 0 0,-10 6 0,35 0 0,-6 0 0,-3 0 0,-14 0 0,-14 0 0,-15 0 0,50 0 0,-50 6 0,33 0 44,-30 7-44,7-1 0,-5 1 0,7-1 0,2 0 0,-2-5 0,2-2 0,-2-5 0,0 0-35,21 4 35,-15-3 0,22 8 0,8-5 0,-1 0 0,-11 3 0,-36 4 0,41-5 0,-19 1 0,7-2 0,1-5 0,6 0 0,2 0 0,13 0 488,2 0-488,16 0 53,-2 0-53,17 0 0,-2 0 0,9 0 0,-21 0 0,-11 0 0,-31 0 0,-16 12-476,34-8 1,-2 1 475,0 7 0,1 0 0,-38 2-231,41-4 1,2-1 230,-26 2 0,-20 7 0,16-5 0,1 5 0,9-7 0,-1 5 0,7-3 0,2 3 0,8-10 929,-2 3-929,8-8 483,-6 9-483,11-9 0,-4 4 0,11-1 0,-4-3 0,10 7 0,-5-3 0,6 0 0,0 3 0,0-3 0,-1 0 0,1 3 0,0-7 0,0 7 0,-5-7 0,3 3 0,-3-4 0,5 0 0,0 0 0,-1 0 0,1 0 0,0 0 0,0 0 0,0 4 0,0-3 0,0 7 0,-1-7 0,-4 3 0,3-4 0,-3 0 0,-1 0 0,5 0 0,-5 0 0,6 0 0,0 0 0,-1 0 0,6 0 0,-4 0 0,8 0 0,-8 0 0,9 0 0,-5 0 0,6 0 0,-1-4 0,1 3 0,-1-3 0,5 4 0,0 0 0,8-3 0,-3 2 0,6-5 0,-2 2 0,3-7 0,-4-6 0,3-6 0,-3-16 0,-1-9 0,3-7 0,-9-28 0,10 24 0,-5-32-837,0 3 837,4-11 0,-3 47 0,-1-1 0,5 1 0,0 1 0,-4-45 0,5 40 0,0-2 0,0-4 0,0-1-732,0-5 1,0-1 731,0-9 0,0-2-1004,0-4 0,0-3 1004,0-4 0,0-2 0,0-5 0,0 0 0,0 4 0,0 4 0,2 21 0,1 2-386,-3-4 1,1 3 385,10-23 120,-10 38 0,0 1-120,4-35 1219,-5 18-1219,0 9 2094,0 13-2094,0-5 948,0-2-948,5-1 529,-4-12-529,8 18 49,-3-16-49,5 9 0,0-6 0,0 2 0,-5 7 0,-1 5 0,-1 3 0,-3 11 0,3-4 0,-4 9 0,0-3 0,0-1 0,0 5 0,5-17 0,-4 10 0,8-5 0,-4 1 0,1 16 0,2-4 0,-4 10 0,1 5 0,-2 0 0,1 8 0,-3-3 0,5 6 0,-2-2 0,2 3 0,1 0 0,1-3 0,-1 2 0,0-2 0,0 3 0,0 0 0,0 0 0,5 0 0,0 0 0,5 0 0,-5 0 0,4 0 0,-8 0 0,3 0 0,-3 0 0,-1-3 0,1 2 0,-1-2 0,0-1 0,0 4 0,0-7 0,0 6 0,0-2 0,-3 0 0,-1-1 0,-3-3 0,0 0 0,0-1 0,0-3 0,0-2 0,0 1 0,0-4 0,0 4 0,0-5 0,0 5 0,0 0 0,0 5 0,0-1 0,0 1 0,3 3 0,1 1 0,8 3 0,-4 0 0,8 0 0,1 0 0,0 0 0,9 0 0,-3 0 0,9 0 0,8 0 0,14 0 0,8 0 0,14 0 0,-19 0 0,24 0 0,-31 0 0,25 0 0,-20 0 0,5 0 0,-7 4 0,7-2 0,2 2 0,7-4 0,-1 0 0,9 0 0,1-11 0,-13 4 0,8-15 0,-17 5 0,5-5 0,-7 0 0,-14 6 0,-8 3 0,-9 4 0,-2 0 0,-5 5 0,5-4 0,-3 7 0,8-7 0,-4 3 0,5 0 0,0-3 0,0 7 0,6-8 0,1 8 0,0-3 0,4-1 0,2 4 0,0-3 0,6 4 0,-7 0 0,1 0 0,-1 0 0,-5 0 0,4 0 0,-4 0 0,5 0 0,0 0 0,0 0 0,1 0 0,5 0 0,-4-5 0,10 4 0,-4-3 0,0 0 0,4 3 0,-4-4 0,0 1 0,4 3 0,-16-8 0,4 8 0,-12-3 0,-5 1 0,-4-2 0,-7 1 0,-4 0 0,14 4 0,4 0 0,14 0 0,7 0 0,1 0 0,21-11 0,10-3 0,18-11-542,-45 14 0,2 2 542,3-1 0,1 0 0,-3 3 0,-1 1-325,4-1 1,-1 1 324,-3 2 0,-1 0 0,1 1 0,-2 1-109,31 2 109,8 0 0,8 0 0,-26 0 0,-17 0 0,-2 0 0,5-5 0,18 3 0,-8-3 0,0 5 1041,0 0-1041,-6 0 682,-2 0-682,-7 0 119,0 0-119,1 0 0,-8 0 0,0 0 0,-12 0 0,4 0 0,-10 0 0,4 0 0,-5 0 0,0 0 0,1 0 0,-1 0 0,5 0 0,-3 0 0,9 0 0,-5 0 0,7 0 0,-1 0 0,0 0 0,1 0 0,5 0 0,-4 0 0,11 0 0,-12 0 0,6 0 0,-1 0 0,-4 0 0,-2 0 0,-1 0 0,-4 0 0,0 0 0,4 0 0,-10 0 0,10 0 0,-4 0 0,5 0 0,1 0 0,-1 0 0,0 0 0,7 0 0,-5 5 0,4-4 0,-5 7 0,-1-7 0,0 4 0,-5-1 0,4-3 0,-10 3 0,5-4 0,-6 4 0,-5-3 0,-1 6 0,-4-6 0,-5 6 0,4-6 0,-8 2 0,4 1 0,-5-3 0,1 5 0,-1-5 0,0 6 0,0-6 0,0 2 0,0 0 0,0-2 0,0 2 0,0-3 0,0 0 0,0 0 0,0 0 0,0 3 0,0-2 0,0 2 0,-3 0 0,2-2 0,-1 2 0,-1 1 0,2-4 0,-5 7 0,6-6 0,-3 5 0,3-2 0,-3 4 0,3-1 0,-7 0 0,4 0 0,-4 0 0,0 0 0,0 1 0,0-1 0,0 0 0,0 5 0,0 5 0,0 1 0,0 13 0,0-2 0,0 10 0,0 1 0,0-1 0,0 0 0,0-5 0,0 4 0,0-4 0,0 5 0,0 1 0,0-6 0,0 4 0,0-10 0,0 0 0,0-2 0,0-13 0,0 3 0,0-8 0,3-1 0,-2 1 0,2-7 0,-3-16 0,0 7 0,0-9 0</inkml:trace>
</inkml:ink>
</file>

<file path=ppt/ink/ink1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40.1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90 823 24575,'4'-2'0,"-1"-9"0,-7-10 0,-5-6 0,-2-5 0,-3-8 0,9-1 0,-4-5 0,3 1 0,0-2 0,-3 0 0,8-5 0,-8 11 0,8 1 0,-3 7 0,0 11 0,3 1 0,-3 4 0,4 0 0,0 5 0,0 0 0,0 1 0,0 2 0,0-2 0,0 3 0,0 1 0,0 0 0,0 0 0,0 0 0,0-4 0,0-2 0,0-3 0,0-1 0,0 0 0,0 1 0,0 3 0,0 2 0,0 3 0,0 4 0,0 1 0</inkml:trace>
</inkml:ink>
</file>

<file path=ppt/ink/ink1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40.8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140 0 24575,'-7'15'0,"1"0"0,-10 1 0,7 1 0,-3-1 0,4 1 0,0-1 0,3-3 0,-3 7 0,0-10 0,-1 6 0,0 0 0,3-6 0,-3 10 0,1-12 0,0 4 0,5-5 0,3-3 0,0-1 0</inkml:trace>
</inkml:ink>
</file>

<file path=ppt/ink/ink1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37:41.7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24575,'15'0'0,"4"0"0,-5 0 0,11 8 0,-11 1 0,11 5 0,-2 3 0,-1-8 0,-4 7 0,-3-6 0,-6-2 0,2-1 0,-3-3 0,-1 3 0,1 1 0,-1-4 0,1-1 0,-1-3 0,0 0 0,0 0 0,0 0 0,0 0 0,0 0 0,0 0 0,0 0 0,-3 0 0,-1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20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0 1 24575,'13'0'0,"7"0"0,1 0 0,17 0 0,-10 0 0,17 0 0,-5 0 0,7 0 0,0 0 0,7 0 0,-12 0 0,10 0 0,-24 0 0,10 0 0,-17 0 0,-1 0 0,-2 0 0,-8 0 0,4 0 0,-5 0 0,-1 0 0,0 0 0,0 0 0,1 0 0,-1 0 0,1 0 0,-1 0 0,-3 0 0,-1 0 0</inkml:trace>
</inkml:ink>
</file>

<file path=ppt/ink/ink1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01.2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 36 24575,'-12'4'0,"10"-1"0,16-3 0,3 0 0,19 0 0,2 0 0,17 0 0,10 0 0,7 0 0,-15 0 0,12 0 0,-6 0 0,8 0 0,5 0 0,-14 0 0,-2 0 0,-7 0 0,-6 0 0,-1 0 0,-12 0 0,4 0 0,-10 0 0,5 0 0,-6 0 0,0 0 0,-5 0 0,4 0 0,-8 0 0,3 0 0,-5 0 0,1 0 0,-1 0 0,1 0 0,-1 0 0,0 0 0,1 0 0,-1 0 0,1 0 0,4 0 0,-3 0 0,3 0 0,-5 0 0,1 0 0,-1 0 0,0 0 0,1 0 0,-1 0 0,1 0 0,-1 0 0,1 0 0,-1 0 0,1-3 0,-1 2 0,0-3 0,5 4 0,-3 0 0,3 0 0,-5 0 0,1 0 0,-1-4 0,-3 3 0,2-2 0,-2 3 0,-1 0 0,3-4 0,-6 3 0,6-2 0,-6 3 0,6 0 0,-7 0 0,8 0 0,-8 0 0,4 0 0,-1 0 0,-2 0 0,6 0 0,-7 0 0,8 0 0,-4 0 0,5 0 0,-5 0 0,3 0 0,-2 0 0,-1 0 0,4 0 0,-4 0 0,5 0 0,-5 0 0,3 0 0,-6 0 0,2 0 0,-3 0 0,3 0 0,-3 0 0,8 0 0,-8 0 0,8 3 0,-8-2 0,8 6 0,-8-6 0,7 7 0,-6-8 0,6 8 0,-7-8 0,8 8 0,-4-7 0,1 2 0,2-3 0,-3 4 0,1-3 0,2 3 0,-6-4 0,2 0 0,-3 0 0,-1 0 0,1 0 0,-1 0 0,0 0 0,1 0 0,-4-13 0,-1-7 0,-3 3 0,0 0 0</inkml:trace>
</inkml:ink>
</file>

<file path=ppt/ink/ink1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02.4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18 148 24575,'0'11'0,"0"-3"0,0 8 0,0-4 0,0 5 0,0-1 0,0-4 0,0 0 0,0-1 0,0-2 0,3-1 0,1-2 0,0-1 0,7-1 0,-2-1 0,8-3 0,-1 0 0,0 0 0,5 0 0,-3 0 0,3 0 0,-5 0 0,1 0 0,-5-3 0,4-2 0,-8-7 0,8 0 0,-7-5 0,3 0 0,-4-4 0,1 4 0,-1-5 0,0 6 0,1-1 0,-1 1 0,-4-1 0,0 5 0,-4-4 0,0 4 0,0-1 0,-4-2 0,-4 6 0,-5-3 0,-3 4 0,-1 3 0,-4 1 0,3 4 0,-3 0 0,4 0 0,-4 0 0,3 0 0,-3 0 0,-1 13 0,8-2 0,-8 11 0,9-5 0,1-1 0,0 0 0,4-3 0,3 2 0,-2-6 0,6 2 0,-2-4 0,3 1 0,-3-1 0,2-3 0,-2 0 0</inkml:trace>
</inkml:ink>
</file>

<file path=ppt/ink/ink1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2:47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24575,'18'0'0,"0"0"0,4 0 0,-5 0 0,9 0 0,-13 0 0,7 0 0,-8 0 0,4 0 0,0 0 0,5 0 0,-4 0 0,4 0 0,-5 0 0,9 0 0,-6 0 0,11 0 0,-13 0 0,9 0 0,-5 0 0,6 0 0,4 0 0,-3 0 0,-2 0 0,4-4 0,-7-1 0,8-4 0,-5 4 0,1 1 0,-1 4 0,-4 0 0,-1 0 0,-5 0 0,4 0 0,-3 0 0,3 0 0,-8 0 0,3 0 0,-7 0 0,4 0 0,-5 0 0,0 0 0,1 0 0,-1 0 0,1 0 0,-1 0 0,0 0 0,0 0 0,1 0 0,-1 0 0,-3 0 0,-1 0 0</inkml:trace>
</inkml:ink>
</file>

<file path=ppt/ink/ink1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2:49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9 24575,'-4'5'0,"1"4"0,3 6 0,0 1 0,0 0 0,0-3 0,0 6 0,0-9 0,0 6 0,0-5 0,0-3 0,0 7 0,3-7 0,-2 3 0,6-7 0,1-1 0,0-3 0,7 0 0,-6 0 0,2 0 0,-4 0 0,1 0 0,-1-3 0,0 2 0,1-5 0,-1-2 0,1-1 0,-4-2 0,-1 0 0,-3-1 0,0-4 0,0-1 0,0 1 0,0 0 0,0 0 0,-3 4 0,-1 0 0,-4 5 0,1-1 0,-1 4 0,1 1 0,-4 3 0,2 0 0,-2 0 0,3 0 0,1 0 0,0 0 0,-1 0 0,4 3 0,1 1 0,3 3 0,0 1 0,0 3 0,0 1 0,3 0 0,2 3 0,6-6 0,2 2 0,-1-3 0,-1-1 0,-4 1 0,1-4 0,-1-1 0,0-3 0,0 0 0,-3 0 0,-1 0 0</inkml:trace>
</inkml:ink>
</file>

<file path=ppt/ink/ink1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2:50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60 24575,'2'0'0,"3"0"0,20 0 0,-2 0 0,9 0 0,0 0 0,0 0 0,1-8 0,4 6 0,-9-5 0,3-1 0,1 7 0,-5-7 0,5 8 0,-6 0 0,0-4 0,1 3 0,0-3 0,-1 0 0,-4 3 0,4-3 0,-9 1 0,4 2 0,-5-3 0,-4 4 0,0 0 0,-5 0 0,0 0 0,0 0 0,1 0 0,-4 0 0,-1 0 0</inkml:trace>
</inkml:ink>
</file>

<file path=ppt/ink/ink1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2:51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58 24575,'-3'-1'0,"0"6"0,3 11 0,0 1 0,0 4 0,0 0 0,0-4 0,0-1 0,0 4 0,0-10 0,0 6 0,0-9 0,0 1 0,3-4 0,4-1 0,1-3 0,3 0 0,-3 0 0,-1 0 0,0 0 0,1 0 0,-4-3 0,2-2 0,-5-6 0,6-1 0,-6 0 0,2-3 0,-3 2 0,0 1 0,0-3 0,0 3 0,0-5 0,0 1 0,-3 0 0,-5 0 0,-1-1 0,-3 5 0,8 1 0,-3 3 0,3 1 0,-3 3 0,0 0 0,-1 4 0,4 8 0,-3 1 0,7 7 0,-8 0 0,7-4 0,-2 3 0,3-7 0,0 3 0,0 0 0,0-2 0,0 2 0,0-4 0,0 0 0,0 1 0,0-1 0,3-3 0,1 3 0,3-7 0,1 4 0,-1-4 0,0 0 0,0 0 0,1 0 0,-1 0 0,0 0 0,1 0 0,-1 0 0,0 0 0,0 0 0,0 0 0,-3-7 0,-1 2 0,-3-10 0,0 7 0,0-7 0,0 7 0,0-8 0,-7 8 0,2-4 0,-10 8 0,7 1 0,-7 3 0,6 0 0,-6 0 0,7 0 0,-3 0 0,3 0 0,4 0 0,1 0 0</inkml:trace>
</inkml:ink>
</file>

<file path=ppt/ink/ink1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05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24575,'14'0'0,"6"0"0,-6 0 0,11 0 0,-12 0 0,13 0 0,-4 0 0,1 0 0,-2 0 0,-12 0 0,-2 0 0</inkml:trace>
</inkml:ink>
</file>

<file path=ppt/ink/ink1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06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24575,'0'23'0,"0"8"0,0 4 0,5 19 0,-4-11 0,9 13 0,-9-14 0,13 5 0,-12 4 0,6-15 0,-4-2 0,-3-3 0,6-12 0,-6 8 0,7-11 0,-8 1 0,4-5 0,-1 0 0,2-5 0,-1 0 0,-1 1 0,-3-7 0,0 1 0,0-5 0</inkml:trace>
</inkml:ink>
</file>

<file path=ppt/ink/ink1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06.9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24575,'18'0'0,"5"0"0,5 0 0,0 0 0,5 0 0,-6 0 0,0 0 0,-5 0 0,-1 0 0,-8 0 0,2 0 0,-6 0 0,-1 0 0,-5 0 0</inkml:trace>
</inkml:ink>
</file>

<file path=ppt/ink/ink1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07.6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24575,'0'21'0,"5"4"0,5 21 0,7 8 0,5 1 0,0 5 0,-6-7 0,4-6 0,-4 5 0,-1-17 0,0 9 0,-10-20 0,3-1 0,-4-8 0,0-6 0,0-1 0,-4-5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21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59 108 24575,'0'-8'0,"0"-5"0,0-8 0,0 5 0,9-8 0,-3 18 0,12-8 0,-8 13 0,9-3 0,-9 4 0,3 0 0,-4 0 0,0 0 0,5 0 0,-5 0 0,5 0 0,-6 0 0,-3 8 0,-1 2 0,-4 9 0,0 6 0,0 2 0,-5 5 0,4 0 0,-13-5 0,7 4 0,-7-10 0,4 4 0,0-6 0,0 1 0,-4-5 0,7 4 0,-10-9 0,10 4 0,-2-5 0,1 0 0,3 0 0,-4 0 0,0-1 0,0-3 0,1-1 0,-1-4 0,1 0 0,0 0 0,-1 0 0,4-4 0,2 0 0,3-9 0,0 3 0,0-3 0,4 5 0,1 3 0,3 1 0,1 4 0,0 0 0,5 0 0,-4 0 0,8 0 0,-3 0 0,4 0 0,1 0 0,0 0 0,-6 0 0,5 0 0,-9 0 0,8 0 0,-8 0 0,8 0 0,-8 0 0,9 0 0,-9 0 0,8 0 0,-8 0 0,9 4 0,-9-3 0,8 3 0,-3-4 0,0 0 0,3 0 0,-8 0 0,3 0 0,-4 0 0,0 0 0,0 0 0,0 0 0,-1 0 0,1-3 0,-1-2 0,-3-4 0,3 0 0,-7 0 0,7 0 0,-7 0 0,7 4 0,-7-3 0,3 4 0,-4-1 0,0 1 0</inkml:trace>
</inkml:ink>
</file>

<file path=ppt/ink/ink1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11.5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24575,'0'16'0,"0"7"0,0 20 0,0 20 0,0 11 0,0 20-844,0-42 0,0 2 844,0 7 0,0 3 0,0 9 0,0 2-752,0-2 0,0 3 752,0 19 0,0 0 0,0-12 0,0 0-717,0-16 0,0 2 1,0-1 716,0 25 0,0-2 0,0 7 0,0 0 0,0-1 0,0-1 0,0-10 0,0-1 0,0 4 0,0-2 0,0-16 0,0-4-347,0-10 0,0-1 347,0 3 0,0-2 839,0 25-839,0 9 0,0-10 1691,0-27-1691,0-6 2411,0-9-2411,0-17 931,0-5-931,0-6 164,0-3-164,0-1 0,0-3 0,0 0 0</inkml:trace>
</inkml:ink>
</file>

<file path=ppt/ink/ink1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14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103 206 24575,'7'0'0,"14"0"0,-1 0 0,12-4 0,14 3 0,-3 1 0,24 1 0,2 4 0,18-5-792,9 0 792,-44 0 0,0 0 0,0 0 0,1 0 0,3 0 0,2 0 0,-1 0 0,1 0 0,0 0 0,0 0 0,-1-2 0,0-2 0,0-2 0,-1-2 0,-1 2 0,-3-2 0,33-11 0,-22 12 0,0 1 0,12-6 0,-15 3 0,3-1 0,31-4 0,-6-4 0,6 5 0,0 1 0,-7-1 0,-36 6 0,1 1 0,44-1 0,-21 2 0,14 5-137,-24 0 137,13 0 0,-10 0 0,-7 0 0,-8 0 0,-6 0 786,-2 0-786,-6 0 143,0 0-143,6 4 0,-4-2 0,5 7 0,-7-8 0,0 3 0,1-4 0,-1 4 0,-5-3 0,-2 4 0,-5-5 0,-4 0 0,-2 0 0,-5 0 0,-3 0 0,-2 0 0,-3 0 0,-4-3 0,11 2 0,5-2 0,14 3 0,6 4 0,12 2 0,-3 5 0,11 0 0,-13-6 0,-2 0 0,-5-5 0,-6 0 0,-7 0 0,-1 0 0,-12 0 0,6 0 0,-11 0 0,2 0 0,-4 0 0,-2-6 0,-2-3 0,-3-16 0,0-5 0,0 21 0,0 18 0,0 32 0,0 35 0,0 15-913,0-30 1,0 3 912,0 9 0,0 2 0,0 4 0,0 1 0,0 5 0,0 1 0,0-1 0,0 0 0,0 0 0,0 0 0,0 0 0,0 0-1039,0 1 1,0-1 1038,0-5 0,0-1 0,0 5 0,0-1 0,0-3 0,0 0 0,0-1 0,0 0-480,0-3 0,0-4 480,0-20 0,0-2-163,0 5 0,0-2 163,0 29 0,0 6 0,0 5 0,0-30 1496,0 5-1496,0-15 2104,0-6-2104,0-7 1161,0-8-1161,0-5 427,0 0-427,0-5 0,4 0 0,-4-10 0,4-1 0,-4-3 0,0-1 0,3 1 0,-2-1 0,3 0 0,-4 1 0,3-1 0,-2 4 0,5-2 0,-5 6 0,2-6 0,1 2 0,-3 1 0,6 0 0,-3 1 0,4-2 0,-4-4 0,-1 1 0,0-1 0,-2 1 0,2-1 0,-9 0 0,-7-3 0,-9-1 0,-16-3 0,-11 5 0,-6-4 0,-12 4 0,-2-5 0,-10 0 0,-13 0-959,-4 0 959,45 0 0,-1 0 0,-3 0 0,-2 0 0,0 3 0,-1 0 0,-4-2 0,1 0 0,-2 2 0,1 0 0,-1-3 0,1 0 0,4 0 0,1 0 0,-5-3 0,1 0 0,7 0 0,1-2 0,-3-4 0,-1-1 0,4 0 0,2 0-127,-30-5 127,-10-2 0,19 16 0,-6-5 0,-5 6 0,12 0 0,-4 0 0,13 0 0,2 0 0,6 0 0,-6 0 952,6 0-952,-5 0 134,9 0-134,-2 0 0,7 0 0,-3 0 0,8 0 0,-3 0 0,5 0 0,0 0 0,0 0 0,-5 0 0,3 0 0,-3 0 0,0 0 0,3 0 0,-3 0 0,1 0 0,1 0 0,-1 0 0,4 0 0,-1 0 0,7 4 0,-4 1 0,2 0 0,2 3 0,0-3 0,6 4 0,-7 0 0,6-4 0,-10 3 0,10-3 0,-4 0 0,5-1 0,-1 0 0,2-3 0,3 3 0,-3-1 0,8-2 0,-7 3 0,6-4 0,-6 0 0,7 0 0,-7 0 0,2 0 0,-4 0 0,4 0 0,2 0 0,8 0 0,4 0 0,5 0 0</inkml:trace>
</inkml:ink>
</file>

<file path=ppt/ink/ink1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15.7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24575,'6'4'0,"19"-1"0,-1-3 0,34 0 0,-8 0 0,18 0 0,8 0 0,2 0-553,16 0 553,2 0-482,-40 0 0,2 0 482,-1 0 0,1 0 0,4 0 0,1 0 0,4 0 0,-1 0 0,-6 0 0,-2 0 0,4 0 0,0 0 0,-9 0 0,-2 0 0,24 0 0,14 0 0,-31 0 0,26 0 0,2 0 0,-12 0 0,9 0 0,-29 0 0,13 0 526,-5 0-526,0 0 991,-8 0-991,-2 0 0,-17 0 0,4 0 0,-17 0 0,-1 0 0,-8 0 0,-2 0 0,-4 0 0,-2 0 0,-2 0 0</inkml:trace>
</inkml:ink>
</file>

<file path=ppt/ink/ink1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16.7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24575,'16'0'0,"2"0"0,14 0 0,2 4 0,12 2 0,-6 4 0,0 4 0,-2-4 0,-14 3 0,13-8 0,-22 6 0,7-9 0,-14 6 0,-1-5 0,1-2 0,-4 5 0,-1-2 0,-3 3 0,-4 5 0,-1 5 0,-7 0 0,-8 16 0,-4-8 0,-1 10 0,-5 0 0,11-7 0,-10 2 0,15-9 0,-7-4 0,12-4 0,-2-2 0,3-3 0,1-1 0,3 1 0,-3-4 0,6-1 0,-2-3 0</inkml:trace>
</inkml:ink>
</file>

<file path=ppt/ink/ink1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18.2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63 24575,'19'0'0,"-7"0"0,13 0 0,-6 0 0,3 0 0,4 0 0,-9 0 0,9 0 0,-12 0 0,2 7 0,-11-2 0,6 16 0,-9-3 0,6 9 0,-8 5 0,0-3 0,0 9 0,0-10 0,0 10 0,0-10 0,0 10 0,-3-18 0,2 6 0,-6-14 0,3 1 0,-4-2 0,0-3 0,1-4 0,3-4 0,1-13 0,3-17 0,4-11 0,12-13 0,7-6 0,3 17 0,1-15 0,-8 23 0,1-5 0,-6 7 0,-1 15 0,-5-3 0,0 16 0,-4-6 0,3 11 0,-9-4 0,1 12 0,-12 5 0,0 10 0,-1 4 0,0 0 0,5 5 0,0-3 0,3 3 0,2-9 0,4-2 0,0-5 0,0-3 0,0-2 0,4-3 0,8-4 0,2-1 0,12-3 0,-8 0 0,3 4 0,-5-3 0,1 2 0,-5-3 0,0 0 0,-5 4 0,0-4 0,5 4 0,-7-4 0,2 0 0</inkml:trace>
</inkml:ink>
</file>

<file path=ppt/ink/ink1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18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24575,'0'21'0,"0"-6"0,0 34 0,0-22 0,0 31 0,0-23 0,0 11 0,0-13 0,0 0 0,0-11 0,0-5 0,0-5 0,0-5 0,0-3 0,0-1 0</inkml:trace>
</inkml:ink>
</file>

<file path=ppt/ink/ink1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19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 24575,'16'0'0,"2"0"0,9 0 0,0 0 0,0 0 0,0 0 0,0-8 0,0 6 0,-9-6 0,7 8 0,-16 0 0,4 0 0,-10 0 0</inkml:trace>
</inkml:ink>
</file>

<file path=ppt/ink/ink1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19.6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24575,'12'0'0,"1"0"0,17 0 0,1 0 0,-3 0 0,3 0 0,-9 0 0,-5 0 0,-1-4 0,-11 3 0,2-3 0</inkml:trace>
</inkml:ink>
</file>

<file path=ppt/ink/ink1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20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1 186 24575,'15'-3'0,"-4"-2"0,9-3 0,-7 0 0,13 3 0,-9 2 0,4 3 0,-8 0 0,-2 0 0,-4 0 0,-2-4 0,2 11 0,-7-1 0,4 15 0,-4 1 0,0 5 0,0 0 0,0-4 0,-4 3 0,3-9 0,-7 5 0,0-6 0,-5-3 0,1-2 0,0-3 0,5-1 0,2 1 0,-1-4 0,5-7 0,-3-16 0,13-4 0,8-28 0,9 13 0,2-22 0,3 12 0,-10 1 0,4 7 0,-10 7 0,-3 10 0,-4 6 0,0 6 0,-7 9 0,-5 7 0,-5 12 0,-4 5 0,0 5 0,3 0 0,-3-4 0,8 3 0,-2-9 0,6 9 0,-3-8 0,4 8 0,0-9 0,0 5 0,0-6 0,4 0 0,0-3 0,8-1 0,0-4 0,5 0 0,-1-4 0,5 0 0,-11-4 0,2 0 0</inkml:trace>
</inkml:ink>
</file>

<file path=ppt/ink/ink1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21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24575,'11'0'0,"-3"0"0,2 0 0,2 0 0,-4 0 0,3 0 0,0 0 0,-2 0 0,2 0 0,-4 0 0,1 0 0,-1 0 0,0 0 0,1 12 0,-4-2 0,0 21 0,-4-1 0,0 7 0,0 2 0,0-1 0,-4 1 0,-6 0 0,-4-7 0,-5 1 0,2-7 0,3-4 0,-2-1 0,7-8 0,-7-2 0,8-3 0,-3-4 0,3-1 0,5-9 0,-1-7 0,4-9 0,0-4 0,0-1 0,0 1 0,0 0 0,0-1 0,0 6 0,0 4 0,0 5 0,0 5 0,4 3 0,0 0 0,3 4 0,0 0 0,0 0 0,1 0 0,-1 0 0,5 0 0,0 4 0,4 0 0,0 8 0,1 1 0,-5 3 0,3 0 0,-6-4 0,2 0 0,-3-5 0,-1 0 0,-3-3 0,-1 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22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0 1 24575,'0'0'0</inkml:trace>
</inkml:ink>
</file>

<file path=ppt/ink/ink1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22.4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24575,'20'0'0,"-4"0"0,10 0 0,-5 0 0,6 0 0,-6 0 0,0 0 0,-5 0 0,-4 0 0,-4 0 0,-4 0 0</inkml:trace>
</inkml:ink>
</file>

<file path=ppt/ink/ink1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22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24575,'11'0'0,"11"0"0,7 0 0,9 0 0,1 0 0,-2 0 0,-3 0 0,-7 0 0,-10 0 0,-2 0 0,-10 0 0,3 0 0</inkml:trace>
</inkml:ink>
</file>

<file path=ppt/ink/ink1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24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24575,'26'0'0,"14"0"0,-9 0 0,14 0 0,-6 0 0,-1 0 0,-5 0 0,-2 0 0,-4 0 0,-5 0 0,-1 0 0,-10 0 0,1 0 0,-5 0 0,0 0 0,-3 0 0,0 0 0</inkml:trace>
</inkml:ink>
</file>

<file path=ppt/ink/ink1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25.3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24575,'0'11'0,"0"6"0,0 4 0,0 18 0,0-10 0,0 15 0,0-11 0,0 6 0,0-6 0,0 0 0,0-2 0,0-7 0,0 7 0,0-9 0,0 1 0,0-2 0,3-9 0,-2 0 0,2-5 0,-3 0 0,3-3 0,-2 3 0,2-7 0,-3 3 0</inkml:trace>
</inkml:ink>
</file>

<file path=ppt/ink/ink1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35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93 24575,'0'-7'0,"0"-4"0,0 3 0,0-3 0,0 3 0,0 1 0,7 0 0,1-1 0,8 3 0,5-2 0,-4 2 0,4 0 0,-1 2 0,-7 3 0,6 0 0,-7 0 0,8 0 0,-7 0 0,6 0 0,-7 0 0,4 3 0,-4 5 0,3 1 0,-2 3 0,-1-5 0,3 1 0,-7-4 0,7 0 0,-3-4 0,5 0 0,-2 0 0,-3 0 0,3-3 0,-3-6 0,0-3 0,-3 3 0,-6 2 0</inkml:trace>
</inkml:ink>
</file>

<file path=ppt/ink/ink1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36.5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90 24575,'3'-10'0,"-2"-4"0,10 5 0,-3-3 0,4 8 0,-5-2 0,0 5 0,-3-2 0,3 3 0,0 0 0,5 0 0,0 0 0,0 0 0,2 0 0,-5 0 0,2 0 0,-4 0 0,0 0 0,4 0 0,-2 0 0,2 0 0,-4 0 0,0 0 0,1 0 0,-1 0 0,0 0 0,1 0 0,-1 0 0,0 0 0,0 0 0,1 0 0,-1 0 0,0 0 0,1 0 0,-1 0 0,0 0 0,-3-7 0,3 5 0,-7-7 0,7 4 0,-6 1 0,2 1 0</inkml:trace>
</inkml:ink>
</file>

<file path=ppt/ink/ink1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51.3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21 24575,'-12'0'0,"38"0"0,8 0 0,17 0 0,6 0 0,18 0 0,13 0 0,6 0-1020,-34 0 1,2 0 1019,20 0 0,12 0 0,-8 0 0,-9 0 0,1 0 0,-5 0 0,10 0 0,1 0 0,-12 0-967,4 0 0,-2 0 967,13 0 0,10 0 0,-9 0 0,-6 0 0,-3 0-451,-11 0 0,3 0 1,-5 0 450,-2 0 0,-1 0-328,32 0 0,-7 0 328,-18 0 0,2 0 0,0 0 1187,-3 0-1187,15 0 2303,-19 5-2303,-8 0 1605,-11 1-1605,-3 3 886,-6-8-886,-3 3 0,-4-4 0,-4 0 0,0 0 0,0 0 0,0 0 0,0 0 0,1 0 0,-6 4 0,4-3 0,-8 2 0,0-3 0,2 0 0,-6 0 0,12 0 0,-3 0 0,4 0 0,-4 0 0,2 0 0,-2 0 0,4 0 0,0-3 0,1 2 0,-1-7 0,0 7 0,1-7 0,-6 7 0,0-3 0,0 0 0,-4 3 0,4-3 0,-1 0 0,2 3 0,0-3 0,3 4 0,-8 0 0,8 0 0,-4 0 0,1 0 0,-2 0 0,-4 0 0,5 0 0,-7 0 0,2 0 0,-9 0 0,0 0 0,0-3 0,-2-8 0,-2 29 0,-3 33 0,0-2 0,0 5 0,0 40 0,-1-36 0,2 2 0,2-6 0,0 0-261,-3 1 1,1 1 260,5 9 0,0-1 0,-5 32 0,2-45 0,0-2 0,2 24 0,-5-15 0,1-1 0,8 6 0,-5-10 0,-1 0 0,3 18 0,3 3 0,-3-6 0,0-11 0,-1-10 0,-1-2 0,-3-11 521,3 4-521,0-10 0,-3 4 0,3 0 0,-4-5 0,0 11 0,0-10 0,0 4 0,0-2 0,0-2 0,0 8 0,0-13 0,4 8 0,-3-14 0,3 3 0,-4-4 0,0-4 0,0 3 0,3-3 0,-2 1 0,2 2 0,-3-3 0,0 4 0,0 5 0,4-4 0,-3 14 0,2-9 0,1 16 0,2-5 0,3 0 0,0 4 0,1-4 0,-5-1 0,3-1 0,-4-9 0,1-5 0,-1-6 0,-4 2 0,0 10 0,0 8 0,0 11 0,0 4 0,0 5 0,0 19 0,0-13 0,5 36 0,6-26 0,2 18 0,2-21 0,-5-13 0,0-11 0,-1-14 0,-1-5 0,-3-9 0,-2 0 0,-3-5 0,0 0 0,0 0 0,0 0 0,0 0 0,0 1 0,0-1 0,0 0 0,-3 0 0,-8 1 0,-2-1 0,-11 1 0,-3 1 0,0 0 0,-21 5 0,12-3 0,-19 8 0,1-7 0,-9 8 0,-14-8 0,-3 5 0,-8-11 0,-5 0 0,40-6 0,-1 0 0,1 0 0,0 0 0,-45 0 0,47 0 0,1 0 0,-38 0 0,27 0 0,0 0 0,-19 0 0,22-2 0,0-2 0,-18-8 0,0 3 0,-14-12 0,39 18 0,-41-18 0,45 18 0,-34-13 0,38 10 0,-14-4 0,6 0 0,3 0 0,-3 4 0,8-2 0,-7 2 0,12-3 0,-5-1 0,6 5 0,-1 1 0,1 0 0,-6 3 0,-7-4 0,3 5 0,-1 0 0,5 0 0,-1 0 0,0 0 0,-4 0 0,9 0 0,-4 0 0,6 0 0,0 0 0,5 0 0,-4 0 0,9 0 0,-9 0 0,8 0 0,-2 0 0,3 0 0,2 0 0,-2 0 0,2 4 0,-7-3 0,6 3 0,-11 0 0,5-3 0,-6 3 0,1-4 0,-1 0 0,1 0 0,-2 5 0,8-4 0,-6 3 0,10 0 0,-5-3 0,7 6 0,3-6 0,-3 3 0,8-4 0,-3 0 0,8 0 0,-3 0 0,7 0 0,-7 0 0,6 0 0,-2 0 0,4 0 0,-1 0 0,1 0 0,0 0 0,0 0 0,0 0 0,3-3 0,-3-5 0,6-1 0,-6-6 0,6 3 0,-6-8 0,6-2 0,-3 5 0,4-12 0,0 5 0,0-8 0,0-10 0,0 9 0,0-11 0,0 8 0,0 3 0,0 7 0,0 6 0,0 8 0,0 1 0,0 3 0,0 1 0,0-1 0,0 4 0,0 1 0</inkml:trace>
</inkml:ink>
</file>

<file path=ppt/ink/ink1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28.1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30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 24575,'-9'1'0,"2"14"0,7 19 0,0 16 0,0 11 0,6 20 0,0 0 0,4-27 0,-1 2-1182,-1 44 1182,4-41 0,0 2 0,-7-3 0,-1-1 0,6 2 0,-1-2-132,-2 39 132,-1-45 0,0-1 0,1 38 0,6 8 0,-7-44 0,0-2 0,5 24 0,-4 9 0,2-21 0,-7 7 0,3-7 874,-5-2-874,0-10 440,4 2-440,-2-7 0,2-6 0,-4-6 0,0-11 0,0 3 0,0-8 0,0 8 0,0-7 0,0 8 0,0-9 0,0 9 0,0-9 0,0 9 0,0-9 0,0 9 0,0-4 0,0 9 0,0 3 0,0 4 0,0-5 0,0 5 0,0-4 0,0-1 0,0 4 0,0-9 0,0 5 0,0-11 0,0 3 0,0-2 0,0 2 0,0 2 0,0-1 0,0 1 0,0-1 0,0 1 0,4-2 0,-3 1 0,3-4 0,-4-2 0,0-8 0,0 3 0,0-6 0,0 2 0,0-4 0,0 1 0,0-4 0,0-1 0</inkml:trace>
</inkml:ink>
</file>

<file path=ppt/ink/ink1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30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24575,'-1'4'0,"2"-1"0,15-3 0,-3 0 0,8 0 0,-5 0 0,-4 0 0,0 0 0,-5 0 0,-3 0 0,-1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23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0 1 24575,'55'0'0,"-6"0"0,13 0 0,-20 0 0,35 0 0,-37 0 0,37 0 0,-28 0 0,32 0 0,-21 0 0,11 0 0,-24 0 0,-12 0 0,2 0 0,-21 0 0,3 0 0,-10 0 0,0 0 0,-5 0 0,0 0 0</inkml:trace>
</inkml:ink>
</file>

<file path=ppt/ink/ink1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3:31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24575,'0'39'0,"0"26"0,0 4 0,0-18 0,0 1 0,0 22 0,0-24 0,0 0 0,0 24 0,0 4 0,0-9 0,0-7 0,0 6 0,0 0 0,0-10 0,0-10 0,0-1 0,0-17 0,0 9 0,0-12 0,0-5 0,0 3 0,0-3 0,0 0 0,0-1 0,0-5 0,0-4 0,0 0 0,0-5 0,0 1 0,0-1 0,0 0 0,0-3 0,0-1 0</inkml:trace>
</inkml:ink>
</file>

<file path=ppt/ink/ink1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4:11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226 0 24575,'7'0'0,"0"0"0,-6 0 0,-5 0 0,-4 0 0,-3 0 0,0 0 0,2 0 0,-6 0 0,3 0 0,-1 0 0,-1 0 0,1 0 0,1 0 0,-3 0 0,3 0 0,-1 0 0,-1 0 0,5 0 0,-6 0 0,7 0 0,-3 0 0,4 0 0,-1 0 0,4 3 0,1 1 0,3-1 0,0 0 0</inkml:trace>
</inkml:ink>
</file>

<file path=ppt/ink/ink1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4:24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265 0 24575,'7'0'0,"0"0"0,0 0 0,5 0 0,-1 0 0,5 0 0,-5 0 0,0 0 0,-3 0 0,3 4 0,-2 0 0,6 4 0,-10 0 0,6-1 0,-7 5 0,4-4 0,-1 4 0,1-5 0,-1 1 0,1-1 0,-4 5 0,-1-4 0,-3 7 0,0-2 0,0-1 0,0 4 0,0-8 0,0 8 0,0-8 0,0 4 0,0-1 0,0-3 0,0 8 0,0-4 0,0 1 0,0 2 0,0-2 0,0 3 0,0-3 0,0 2 0,0-6 0,0 2 0,0-4 0,0 1 0,-3-1 0,2 1 0,-5-5 0,2 4 0,0-3 0,-3 0 0,3 3 0,0-3 0,-3 0 0,3-1 0,0 1 0,-3-4 0,3 4 0,-3-4 0,-1 3 0,1-2 0,-1 5 0,-3-5 0,3 2 0,-4-3 0,5 3 0,-1-2 0,-3 2 0,2-3 0,-6 0 0,6 0 0,-11 0 0,6 0 0,-7 0 0,4 0 0,1 0 0,3 0 0,-2 0 0,6 0 0,-3 0 0,5 0 0,-1-3 0,-3 2 0,2-5 0,-2 1 0,-1-3 0,4 1 0,-4 2 0,4-1 0,1 1 0,-1 1 0,0-7 0,4 6 0,-3-6 0,6 3 0,-5 1 0,5 0 0,-2-1 0,-1 1 0,3-1 0,-2 1 0,3-1 0,0 1 0,0-1 0,0-3 0,0 3 0,0-4 0,0 5 0,0 0 0,0 0 0,0-1 0,0-3 0,0 2 0,0-7 0,0 8 0,3-4 0,-2 5 0,6-1 0,-7 1 0,7 3 0,-3-2 0,3 5 0,1-6 0,-1 3 0,4-4 0,-2 1 0,2-1 0,-3 4 0,3-3 0,-3 6 0,4-3 0,-5 4 0,0 0 0,1-3 0,-1 2 0,1-3 0,3 4 0,-2 0 0,2-3 0,1 2 0,-4-5 0,3 5 0,-3-6 0,-1 6 0,1-5 0,-1 5 0,0-6 0,1 6 0,-1-2 0,1-1 0,-1 4 0,0-4 0,1 4 0,-1 0 0,1 0 0,-4 0 0,-1 0 0</inkml:trace>
</inkml:ink>
</file>

<file path=ppt/ink/ink1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4:25.9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24575,'7'0'0,"4"0"0,1 0 0,5 0 0,-1 0 0,5 0 0,1 0 0,4 0 0,1 0 0,5 0 0,-8 0 0,13 0 0,-19 0 0,13 0 0,-9 0 0,-3 0 0,1 0 0,-8 0 0,4 0 0,-4 0 0,3 0 0,-6 0 0,6 0 0,-6 0 0,2 0 0,-4 0 0,1 0 0,-1 0 0,0 0 0,1 0 0,-1 0 0,0 0 0,0 0 0,0 0 0,0 0 0,0 0 0,0 0 0,0 0 0,0 0 0,1 0 0,-1 0 0,4 0 0,-2 0 0,2 0 0,-3 0 0,-1 0 0,0 0 0,0 0 0,1 0 0,-1 0 0,0 0 0,1 0 0,-1 0 0,0 0 0,0 0 0,0 0 0,0 0 0,0 0 0,0 0 0,1 0 0,-4 0 0,-1 0 0</inkml:trace>
</inkml:ink>
</file>

<file path=ppt/ink/ink1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4:32.2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33 24575,'11'0'0,"-3"0"0,12 0 0,-6 0 0,17 0 0,-7 0 0,8 0 0,1 0 0,1 0 0,11 0 0,-4 0 0,5 0 0,-12 0 0,4 0 0,-10 0 0,5 0 0,-6 0 0,0 0 0,-5 0 0,-1 0 0,-4 0 0,-1 0 0,-3 0 0,2 0 0,-2 0 0,-1 0 0,3 0 0,-2 0 0,3 0 0,1 0 0,4 0 0,-3 0 0,3 0 0,0 0 0,-3 0 0,3 0 0,0 0 0,-3 0 0,3 0 0,-5 0 0,5 0 0,-3 0 0,3 0 0,-4 0 0,-1 0 0,5 0 0,-7 0 0,11 0 0,-16 0 0,11 0 0,-7 0 0,3 0 0,-3 0 0,2 0 0,-2 0 0,-1 0 0,4 0 0,-4 0 0,4 0 0,1 0 0,-1 0 0,1 0 0,-1 3 0,1-2 0,-1 3 0,1-4 0,-1 0 0,1 0 0,4 0 0,-4 0 0,5 0 0,-6 0 0,5 0 0,-3 0 0,3 0 0,-5 0 0,1 0 0,-5 0 0,4 0 0,-8 3 0,8-2 0,-4 2 0,0-3 0,4 0 0,-4 0 0,5 0 0,-5 0 0,0 0 0,-5 0 0,1 0 0,-1 0 0,0 0 0,1 0 0,-1 0 0,0 0 0,0 0 0,0 0 0,0 0 0,0 0 0,0 0 0,0 0 0,0 0 0,0 0 0,1 4 0,-1-3 0,0 2 0,1 0 0,-1-2 0,5 6 0,-4-6 0,8 3 0,-8-1 0,8-2 0,-8 2 0,7 1 0,-2-3 0,3 2 0,1-3 0,-1 0 0,1 0 0,-1 0 0,1 0 0,-1 0 0,0 0 0,1 0 0,-1 0 0,1 0 0,-1 0 0,1 0 0,-1 4 0,-3-3 0,2 2 0,-2-3 0,3 0 0,1 0 0,-1 0 0,0 0 0,-3 0 0,2 0 0,-7 0 0,3 4 0,-3-3 0,-1 2 0,9-3 0,2 0 0,15 0 0,-5 0 0,10 0 0,-9 0 0,9 0 0,-10 0 0,5 0 0,-1 0 0,-4-4 0,5 3 0,-1-8 0,-3 4 0,3-4 0,-9 0 0,-2 0 0,-5 5 0,1 0 0,-1 4 0,-3-4 0,2 4 0,-7-4 0,4 4 0,-5 0 0,1 0 0,-1 0 0,1 0 0,-1 0 0,1 0 0,-1 0 0,0 0 0,0 0 0,0 0 0,0 0 0,0 0 0,1 0 0,-1 0 0,0 0 0,0 0 0,0 0 0,0 0 0,0 0 0,1 0 0,-1 0 0,0 0 0,0 0 0,0 0 0,-1-6 0,-2-8 0,-1 5 0,-3-3 0</inkml:trace>
</inkml:ink>
</file>

<file path=ppt/ink/ink1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4:39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24575,'0'20'0,"0"19"0,0-7 0,0 25 0,0-15 0,0 11 0,0 7 0,0-5 0,0-1 0,0-9 0,0-5 0,0-11 0,0-3 0,0-9 0,0-5 0,0 0 0,0-5 0,0 1 0,0-4 0,0-1 0</inkml:trace>
</inkml:ink>
</file>

<file path=ppt/ink/ink1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4:39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24575,'4'9'0,"-1"5"0,-3 16 0,0-2 0,0 10 0,0-4 0,0 4 0,0 2 0,0 5 0,0-9 0,0 2 0,0-15 0,0 3 0,0-13 0,0 3 0,0-8 0,0-1 0,3-9 0,-3 4 0,3-8 0</inkml:trace>
</inkml:ink>
</file>

<file path=ppt/ink/ink1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4:41.2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24575,'-4'6'0,"0"-1"0,4 9 0,0-6 0,0 3 0,0-4 0,0 1 0,0-1 0,0 0 0,0 0 0,0 4 0,0-3 0,0 3 0,0-3 0,0-1 0,0 0 0,0 5 0,0-4 0,0 3 0,0-4 0,0 1 0,0-4 0,0-1 0</inkml:trace>
</inkml:ink>
</file>

<file path=ppt/ink/ink1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4:42.3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24575,'23'0'0,"1"-4"0,3 3 0,0-11 0,0 10 0,-4-6 0,3 8 0,-13 0 0,7 0 0,-12 0 0,-1 10 0,-4 5 0,-3 28 0,0 0 0,0 24 0,0-12 0,0 12 0,0-5 0,0 7 0,0-8 0,0 0 0,0-8 0,0-6 0,0-2 0,0-11 0,0-6 0,0-2 0,0-13 0,0 7 0,0-11 0,0 2 0,0-3 0,0-1 0,0 0 0,0 1 0,0-1 0,0 0 0,0 0 0,0 1 0,0-1 0,0 1 0,0-1 0,-3 0 0,-5 1 0,-5 0 0,-8 1 0,3-1 0,1 0 0,1 0 0,8-4 0,-8 0 0,11-1 0,-6-2 0,11 6 0,-7-6 0,6 5 0,-2-5 0,3 2 0</inkml:trace>
</inkml:ink>
</file>

<file path=ppt/ink/ink1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4:43.6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274 1 24575,'-16'0'0,"-2"0"0,-5 0 0,-3 0 0,4 0 0,-1 0 0,2 0 0,5 0 0,-1 0 0,4 0 0,2 0 0,3 0 0,1 0 0,-1 0 0,1 0 0,-1 0 0,1 0 0,-1 3 0,1 1 0,3 4 0,0-1 0,4 3 0,0 7 0,0-1 0,0 16 0,0-9 0,0 15 0,0-4 0,0 6 0,5-1 0,-4 6 0,8 9 0,-3-5 0,0 10 0,-2-5 0,1 0 0,-4 7 0,4-14 0,-5-7 0,0-2 0,0-15 0,0 9 0,0-15 0,0 5 0,0-6 0,0-4 0,0 4 0,0-4 0,0 1 0,0-2 0,0-3 0,0-1 0,3 1 0,-2-1 0,6-3 0,-3 3 0,3-3 0,1 0 0,-1 3 0,1-3 0,3 4 0,2-1 0,3 2 0,0-1 0,6 0 0,0 1 0,5-4 0,6 4 0,-5-8 0,4 3 0,-5 0 0,-4-3 0,-6 3 0,-6-4 0,-7 0 0,0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24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0 64 24575,'47'-20'0,"0"1"0,28-5 0,-75 38 0,0 6 0,0-1 0,0 6 0,0-9 0,0 8 0,0-14 0,0 4 0,0-5 0,0 0 0,0 0 0,-3-5 0,2 4 0,-3-11 0,8 6 0,0-6 0,10-2 0,-4 4 0,3-3 0,-4 4 0,0 0 0,0 0 0,0 0 0,-5 3 0,0 7 0,-4 4 0,0 12 0,0 0 0,-4 1 0,-2 4 0,-9-5 0,3 1 0,-3-7 0,6-6 0,0-5 0,0-1 0,0 1 0,0-4 0,0-1 0,-5-4 0,4 0 0,-8 0 0,8 0 0,-9 0 0,9 0 0,-4 0 0,5 0 0,4-4 0,2 0 0,3-1 0,0 1 0</inkml:trace>
</inkml:ink>
</file>

<file path=ppt/ink/ink1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4:51.2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24575,'93'0'0,"0"0"0,-6 0 0,-7 0 0,14 0 0,-14 0 0,-8 0 0,1 0 0,-16 0 0,12 0 0,-8 0 0,-20 0 0,3 0 0,-24 0 0,9 0 0,-20 0 0,6 0 0,-8 0 0,-3 0 0,0 0 0</inkml:trace>
</inkml:ink>
</file>

<file path=ppt/ink/ink1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7:54:52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24575,'15'0'0,"3"0"0,21 5 0,-9 0 0,20 11 0,-14-1 0,9 1 0,-5-2 0,0 5 0,0-6 0,-4 15 0,-3-16 0,-10 9 0,-1-12 0,-6 3 0,-4-4 0,0-3 0,-5 1 0,1-2 0,-4 3 0,-1 1 0,-9-4 0,-3 3 0,-7-7 0,-6 4 0,5-4 0,-9 0 0,3 0 0,1 0 0,-4 4 0,8 1 0,-8 4 0,8-1 0,-3 1 0,0-1 0,7 0 0,-6 4 0,11-3 0,-6 3 0,9-5 0,-4 1 0,5-1 0,1 1 0,-2-1 0,5 0 0,-6-3 0,7 3 0,-7-7 0,6 4 0,-2-4 0</inkml:trace>
</inkml:ink>
</file>

<file path=ppt/ink/ink1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4:17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263 121 24575,'-1'4'0,"2"-1"0,5 0 0,-2 1 0,3 0 0,-6 3 0,5-3 0,-5 3 0,6-2 0,-7 1 0,4-2 0,-4 3 0,0 0 0,0 1 0,0-1 0,0 0 0,0 0 0,0 0 0,0 1 0,-8 0 0,3-1 0,-6 1 0,-1 0 0,4-4 0,-4 3 0,0-6 0,4 2 0,-4-3 0,1 0 0,2 0 0,-2 0 0,3 0 0,1 0 0,-1 0 0,1 0 0,0-3 0,3-1 0,-3-4 0,6 1 0,-5-1 0,5 1 0,-3-1 0,4 1 0,0-1 0,0 1 0,3 3 0,1-2 0,3 5 0,1-2 0,-1 3 0,0 0 0,1 0 0,-1 0 0,1 0 0,-1-3 0,0 2 0,1-3 0,3 4 0,-2 0 0,2 0 0,-3 0 0,-1 0 0,1 0 0,-1 0 0,0 0 0,1 0 0,-4 3 0,-1 1 0,-3 3 0,0 1 0,0-1 0,0-1 0,0 1 0,0 1 0,-3-1 0,-5 1 0,-1-4 0,-2 3 0,3-6 0,1 5 0,-5-5 0,4 2 0,-4-3 0,5 0 0,-1 0 0,0 0 0,-3 0 0,2 0 0,-2 0 0,3-3 0,4-1 0,-2-4 0,1 1 0,-2-1 0,3 0 0,0 1 0,1-1 0,2 1 0,-2 0 0,-1-1 0,3 1 0,-2-1 0,3 1 0,0 0 0,3 0 0,1 3 0,3-2 0,0 5 0,1-2 0,-1 0 0,1 2 0,-1-3 0,0 4 0,1 0 0,-1-3 0,1 2 0,-1-2 0,0 3 0,1-3 0,-1 2 0,1-3 0,-1 4 0,1 0 0,-1 0 0,0 0 0,1 0 0,-1 0 0,0 0 0,-3 3 0,2-2 0,-5 6 0,2-4 0,-3 5 0,0-1 0,0 0 0,0 0 0,0 0 0,0 1 0,0-1 0,0 0 0,0 0 0,0 0 0,0 0 0,0 1 0,0-1 0,-3-3 0,2 3 0,-6-6 0,6 5 0,-5-2 0,1 0 0,1 3 0,-2-6 0,1 6 0,-2-7 0,-1 4 0,1-1 0,-1-2 0,1 2 0,-5 1 0,4-3 0,-8 2 0,8-3 0,-8 0 0,3 0 0,1 0 0,-4 0 0,8 0 0,-8 0 0,8 0 0,-4 0 0,4 0 0,1-3 0,-1-1 0,1-4 0,-1-3 0,0 2 0,4-3 0,-3 8 0,6-6 0,-2 5 0,3-7 0,0 5 0,0-1 0,0 1 0,0 0 0,0-1 0,0 1 0,0-1 0,0 1 0,3 3 0,1 1 0,3 3 0,0 0 0,1 0 0,-1 0 0,1 0 0,-1 0 0,1-4 0,3 3 0,2-2 0,-1 3 0,3-4 0,-6 3 0,2-2 0,1-1 0,-4 3 0,4-6 0,-5 6 0,0-2 0,1 0 0,-1 2 0,1-6 0,-1 6 0,0-2 0,0 3 0,0 0 0,0 0 0,0 0 0,0 0 0,0 0 0,0 0 0,0 0 0,0 3 0,0 1 0,0 3 0,-3 1 0,3-4 0,-6 2 0,2-2 0,0 4 0,-2-1 0,2 0 0,-3 1 0,0-1 0,0 0 0,0 0 0,0 0 0,0 0 0,0 0 0,0 0 0,-3 0 0,-1-3 0,-3 0 0,0-4 0,-1 0 0,1 0 0,-5 0 0,4 0 0,-3 0 0,-1 0 0,4 0 0,-4-4 0,5 0 0,-1-4 0,4 1 0,-3-1 0,3 4 0,-3-2 0,-1 1 0,0-2 0,1-1 0,-1 1 0,1 2 0,-1-1 0,1 2 0,-1-4 0,1 1 0,3-1 0,-3 1 0,6-1 0,-2 1 0,3 0 0,0-1 0,0 1 0,0-1 0,0 1 0,0-1 0,0 1 0,0-1 0,0 1 0,0-1 0,0 1 0,0-1 0,0 1 0,3 3 0,1 0 0,4 4 0,-1 0 0,0 0 0,0 0 0,0 0 0,1 0 0,-1 0 0,1 0 0,-1 0 0,0 0 0,1 0 0,-1 0 0,0 0 0,1 0 0,-1 0 0,0 0 0,1 0 0,-1 0 0,1 4 0,-4 0 0,2 0 0,-2 3 0,1-3 0,1 3 0,-2-3 0,0 3 0,3-3 0,-6 3 0,5 1 0,-5-1 0,6-3 0,-6 3 0,5-3 0,-5 3 0,2 0 0,0 0 0,-2 1 0,2-1 0,-3 0 0,0 0 0,0-1 0,0 1 0,0 0 0,0 1 0,0-1 0,0 0 0,0 0 0,0 1 0,-3-5 0,-2 4 0,-2-3 0,-1 0 0,-3 3 0,2-3 0,-2 4 0,-1-4 0,0 0 0,-1-1 0,-2-2 0,2 2 0,0-3 0,-2 0 0,6 0 0,-6 0 0,6 0 0,-6 0 0,6 0 0,-2 0 0,3 0 0,0-3 0,1-1 0,0-4 0,-1 1 0,4-1 0,-3 1 0,6-1 0,-5 1 0,5-1 0,-2 1 0,3-1 0,0 1 0,0-1 0,0 1 0,0-5 0,0 4 0,0-4 0,0 5 0,0-1 0,0-4 0,0 4 0,0-3 0,0 3 0,3 1 0,1-1 0,3 4 0,-3-2 0,3 5 0,-3-3 0,3 1 0,1 2 0,-1-2 0,0 3 0,1 0 0,-1 0 0,0 0 0,1 0 0,-1 0 0,1 0 0,-1 0 0,1 0 0,-1 0 0,1 0 0,-1 0 0,0 0 0,0 3 0,1-2 0,-4 5 0,2-5 0,-5 5 0,2-2 0,0 0 0,-2 3 0,2-3 0,-3 3 0,0 0 0,0 0 0,0 0 0,0 1 0,0-1 0,0 0 0,0 1 0,4-1 0,-4 1 0,4-1 0,-4 1 0,0-1 0,0-6 0,-3-2 0,2-6 0,-6 0 0,6-1 0,-5 4 0,2-3 0,-4 6 0,0-5 0,1 1 0,-1-2 0,1 3 0,-1-3 0,1 3 0,-1 0 0,1-3 0,-1 6 0,1-2 0,-1 3 0,0 0 0,1 0 0,0 0 0,-1 0 0,1 0 0,0 0 0,-1 0 0,-3 0 0,6 0 0,-2 0 0</inkml:trace>
</inkml:ink>
</file>

<file path=ppt/ink/ink1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4:24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175 292 24575,'-6'-11'0,"4"3"0,-5-2 0,7 2 0,0 1 0,0 0 0,0-1 0,0 1 0,0-1 0,0 1 0,4 3 0,0-2 0,3 5 0,1-3 0,-1 4 0,0 0 0,1 0 0,-1-3 0,1 2 0,3-2 0,2 3 0,-1-3 0,3 2 0,-6-3 0,6 4 0,-6 0 0,2 0 0,1 0 0,-4 0 0,4 0 0,-5 0 0,0 0 0,1 0 0,-4 3 0,-1 1 0,-3 3 0,0 0 0,0 1 0,0-1 0,0 0 0,0 0 0,0 1 0,0-1 0,-3 1 0,-1-1 0,-4 0 0,-3 1 0,2 0 0,-6 0 0,2 0 0,1 0 0,-9 0 0,8 0 0,-5 0 0,3-3 0,2-2 0,-3-3 0,3 3 0,-2-2 0,6 2 0,-3-3 0,1 0 0,2 0 0,-2 0 0,3 0 0,1 0 0,-5 0 0,4-3 0,-4-1 0,5-4 0,-1-3 0,0 2 0,0-6 0,0 6 0,0-6 0,0 6 0,4-6 0,-3 6 0,3-2 0,0 3 0,0 1 0,4-1 0,0 0 0,0 1 0,0-5 0,0 0 0,0-5 0,0 1 0,0-1 0,0 1 0,0-1 0,0 1 0,0 3 0,4 2 0,0 3 0,3 4 0,1-3 0,-1 7 0,0-3 0,0 3 0,1 0 0,-1 0 0,0 0 0,1 0 0,-1 0 0,1 0 0,-1 0 0,4 0 0,-2 0 0,2 0 0,-3 0 0,-1 0 0,1 0 0,-1 3 0,0-2 0,1 5 0,-1-2 0,1 4 0,-1-1 0,1 1 0,-4-1 0,2 0 0,-2 1 0,1-1 0,1 1 0,-2-1 0,0 5 0,0-4 0,-1 3 0,-2-3 0,2-1 0,-3 1 0,0-1 0,3-3 0,-2 2 0,2-2 0,-3 4 0,0-2 0,0 1 0,0 0 0,0 0 0,0 1 0,0-1 0,-3-3 0,-5 2 0,-1-5 0,-2 3 0,-1-4 0,4 0 0,-4 0 0,1 0 0,2 0 0,-6 0 0,6 0 0,-2 0 0,-1 0 0,4 0 0,-4-3 0,4-2 0,1 1 0,-5-3 0,7 3 0,-6-8 0,7 3 0,-4-2 0,4-1 0,0 4 0,1-8 0,2 8 0,-3-8 0,4 8 0,0-4 0,0 4 0,0-3 0,0 2 0,0-2 0,3 4 0,1 3 0,4 0 0,-1 4 0,1-3 0,-1 2 0,5-2 0,-4 3 0,7 0 0,-2 0 0,-1 0 0,4 0 0,-4 0 0,1 0 0,2 0 0,-7 0 0,4 0 0,-5 0 0,1 0 0,-1 0 0,1 0 0,-1 0 0,-3 3 0,3 1 0,-3 3 0,0 0 0,-1 0 0,-3 1 0,0-1 0,0 0 0,0 0 0,0 1 0,0-1 0,0 0 0,0 0 0,0 1 0,0-1 0,0 0 0,-3 0 0,-2-3 0,-2 3 0,-5-6 0,4 2 0,-8-3 0,8 0 0,-4 0 0,1 0 0,2 0 0,-7 0 0,8 0 0,-4 0 0,5 0 0,-5 0 0,7-3 0,-6-1 0,7-4 0,-3 0 0,-1 1 0,4-1 0,-3 4 0,6-3 0,-2 3 0,0-3 0,2 0 0,-2 0 0,3 0 0,3 0 0,1 3 0,3 1 0,0 3 0,1 0 0,-1 0 0,1 0 0,-1 0 0,1 0 0,-1 0 0,0 0 0,0 0 0,-3 3 0,2 1 0,-2 3 0,0 1 0,-1-1 0,-3 0 0,0 0 0,0 0 0,0 0 0,0 1 0,0-1 0,0 0 0,-3 1 0,-1-4 0,-3-1 0,-1-3 0,1 0 0,0 0 0,3-3 0,0-1 0,4-4 0,0 1 0,0 0 0,4 3 0,0 1 0,3 3 0,0 0 0,1 0 0,-1 0 0,0 0 0,1 0 0,-1 0 0,1 0 0,-1 0 0,0 0 0,1 0 0,-1 0 0,1 0 0,-1 0 0,1 0 0,-1 0 0,0 0 0,1 0 0,-1 0 0,0 0 0,0 0 0,0 3 0,-3 1 0,-1 2 0,-3 1 0,0 0 0,0 0 0,0 0 0,0 0 0,0 0 0,0 0 0,0 0 0,0 0 0,-4-3 0,0-1 0,-3-3 0,-4 0 0,3 0 0,-7 0 0,6 0 0,-2 0 0,-1 0 0,4 0 0,-3 0 0,3 0 0,-4 0 0,4 0 0,-3 0 0,3 0 0,7 0 0,5 0 0,4 0 0,2 0 0,-2 0 0,-1 0 0,0 0 0,4 0 0,-2 0 0,6 0 0,-2 0 0,-1 0 0,4 0 0,-8 0 0,3 0 0,-3-4 0,-1 3 0,1-5 0,-1 2 0,1-1 0,-1-1 0,0 2 0,1-4 0,-1 1 0,-3-1 0,-1 1 0,1-1 0,-4 1 0,4-1 0,-4 1 0,0-1 0,3 1 0,-2-1 0,2 1 0,-3-1 0,0 1 0,0-1 0,0 1 0,0 0 0,0-1 0,0 1 0,0 0 0,0-1 0,0 1 0,0 0 0,0 0 0,0 0 0,-3 3 0,-1 0 0,-3 4 0,-1 0 0,1 0 0,0 0 0,-1 0 0,1 0 0,-1 0 0,1 0 0,-1 4 0,1 0 0,-1 3 0,1-3 0,-1 3 0,4-3 0,-2 0 0,5 2 0,-6-5 0,3 6 0,-3-3 0,-1 3 0,1-3 0,2 3 0,-1-7 0,2 7 0,-4-3 0,1 0 0,3 2 0,-3-5 0,6 6 0,-5-6 0,5 5 0,0-5 0,5 2 0,3-3 0,0 0 0,1 0 0,-1 0 0,0 0 0,0 0 0,0 0 0,0 0 0,-1-3 0,2 2 0,-1-6 0,-3 3 0,3 0 0,-3 1 0,0-1 0,3 4 0,-3-4 0,3 4 0,0 0 0,-3 3 0,-1 1 0,-3 3 0,0 1 0,-4-1 0,4 0 0,-4 1 0,4-1 0,-3-3 0,2 2 0,-6-1 0,3 2 0,0 0 0,-2-3 0,2 3 0,-1-3 0,-1 0 0,2-1 0,-1 0 0,-1-2 0,1 6 0,-2-6 0,0 2 0,-1 0 0,1-2 0,-1 2 0,1-3 0,-1 0 0,-3 0 0,2 0 0,-2 0 0,3 0 0,-3 0 0,2 0 0,-6 0 0,6 0 0,-3 0 0,5 0 0,-1 0 0,1 0 0,0 0 0,2-3 0,2-1 0,6 0 0,1 1 0,3 3 0,0 0 0,-3 3 0,2-2 0,-2 6 0,4-3 0,-1 0 0,-3 3 0,3-7 0,-3 7 0,3-3 0,1 0 0,-1 0 0,-3-1 0,3-2 0,-3 2 0,3-3 0,0 0 0,0 0 0,-3 0 0,-1 0 0</inkml:trace>
</inkml:ink>
</file>

<file path=ppt/ink/ink1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4:25.5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24575,'11'0'0,"6"0"0,6 0 0,4 0 0,0 0 0,-5 0 0,9 0 0,-16 0 0,16 0 0,-22 0 0,11 0 0,-7 0 0,-1 0 0,0 0 0,-5 0 0,5 0 0,-4 0 0,3 0 0,-3 0 0,-1 0 0,0 0 0,1 0 0,-2 0 0,-2 0 0,-1 0 0</inkml:trace>
</inkml:ink>
</file>

<file path=ppt/ink/ink1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4:27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24575,'24'0'0,"10"0"0,13 0 0,29 0 0,15 0-1447,7 0 1447,-38 0 0,0 0 0,-5 0 0,-3 0 200,41 0-200,7 0 0,-29 0 0,15 0 0,-8 0 0,-8 0 0,-10 0 0,-13 0 0,-7 0 0,-2 0 1086,-15 0-1086,4 0 161,-11 0-161,1 0 0,-5 0 0,0 4 0,-5-3 0,1 2 0,-4-3 0,-1 0 0</inkml:trace>
</inkml:ink>
</file>

<file path=ppt/ink/ink1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4:27.7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4:32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182 406 24575,'-7'0'0,"0"0"0,0 0 0,-10 0 0,8 0 0,-8 0 0,6 0 0,2 0 0,-6 0 0,2 0 0,4-8 0,-6 3 0,10-7 0,-3 4 0,5-3 0,-5 2 0,7-3 0,-7 4 0,8 1 0,0-1 0,0 1 0,0-1 0,0 1 0,0-1 0,0 1 0,0 0 0,3 3 0,2 1 0,2-1 0,0 4 0,1-7 0,-1 6 0,1-6 0,-1 7 0,1-4 0,-4 1 0,2 2 0,-2-2 0,3 3 0,0 0 0,1-4 0,-1 4 0,0-4 0,0 4 0,1 0 0,-1 0 0,0 0 0,1-3 0,-1 2 0,0-2 0,1 3 0,-1 0 0,1 0 0,-1 0 0,0 0 0,1-4 0,-1 3 0,0-2 0,0 3 0,0 0 0,0 0 0,0 0 0,0 0 0,0 0 0,0 0 0,0 0 0,1 0 0,-1 0 0,0 3 0,-3 1 0,3 4 0,-3-1 0,0 1 0,-1-1 0,-3 0 0,0 0 0,0 1 0,0-1 0,0 0 0,0 1 0,0-1 0,0 0 0,0 0 0,0 0 0,-3-3 0,-2 0 0,-2-4 0,0 0 0,-1 0 0,0 0 0,1 0 0,-1 0 0,1 0 0,-1 0 0,1 0 0,-1 0 0,1 0 0,-1 0 0,1 0 0,-1-4 0,1 0 0,3-3 0,-3 2 0,3-1 0,-4 1 0,1-2 0,2-1 0,-2-3 0,3 2 0,-4-2 0,1 3 0,2 1 0,-2-5 0,3 4 0,0-8 0,-3 7 0,2-6 0,1 2 0,-3-3 0,2-1 0,-3 5 0,4-4 0,-3 8 0,6-8 0,-2 8 0,3-4 0,0 5 0,0-1 0,0 1 0,0-1 0,0 1 0,0-1 0,3 4 0,1-3 0,4 6 0,-1-2 0,0 3 0,1 0 0,-1 0 0,1 0 0,-1 0 0,4 0 0,-2 0 0,6 0 0,-7 0 0,8 0 0,-4 0 0,5 4 0,-5 0 0,4 4 0,-4 0 0,0 0 0,4 0 0,-8-1 0,4 1 0,-5-1 0,4 1 0,-2 0 0,2-1 0,-3 1 0,-1-1 0,1 1 0,-1-1 0,1 1 0,-1-1 0,-3 1 0,3-1 0,-6 4 0,5-2 0,-5 2 0,2-3 0,-3-1 0,4 1 0,-4-1 0,4 0 0,-4 1 0,0-1 0,0 0 0,0 0 0,0 1 0,0-1 0,0 1 0,-8-1 0,3 5 0,-11-3 0,3 3 0,-3 0 0,-1-3 0,1 3 0,-6-4 0,5 0 0,-5 1 0,6-1 0,-1-3 0,1-2 0,-1-3 0,5 0 0,0 0 0,1 0 0,2 0 0,-2 0 0,3 0 0,4-3 0,-2-1 0,5-4 0,-3 1 0,1-1 0,2 1 0,-2-5 0,3 4 0,0-4 0,0 5 0,0-5 0,0 4 0,0-4 0,0 5 0,0-5 0,0 4 0,0-4 0,3 5 0,1-1 0,4 0 0,-1 1 0,1 3 0,-1-3 0,0 6 0,1-2 0,-1 0 0,1 2 0,-1-3 0,0 1 0,5 2 0,-4-2 0,8 3 0,-8 0 0,4 0 0,-5 0 0,0 0 0,1 0 0,-1 0 0,1 0 0,-4 3 0,2 1 0,-5 3 0,2 1 0,-3-1 0,0 1 0,0-1 0,0 0 0,0 5 0,0-4 0,0 4 0,0-1 0,0-2 0,0 2 0,-7 0 0,2-2 0,-11 3 0,-1-4 0,-1 0 0,-8 1 0,4 0 0,0-4 0,-4-1 0,3-4 0,1 0 0,0 0 0,6 0 0,-1 0 0,5 0 0,0 0 0,4-8 0,1 3 0,2-10 0,-2 6 0,7-3 0,-4 5 0,4-5 0,0 4 0,0-4 0,0 1 0,0 2 0,0-6 0,0 6 0,0-7 0,0 4 0,4-1 0,0-2 0,4 6 0,-1-2 0,5 3 0,-4 3 0,8-2 0,-8 6 0,4-3 0,-1 4 0,-3 0 0,8 0 0,-8 0 0,8 0 0,-4 0 0,0 0 0,4 0 0,-4 0 0,1 0 0,-2 0 0,-3 0 0,-1 0 0,1 0 0,-1 4 0,1-3 0,-1 5 0,0-5 0,1 5 0,-4-2 0,2 3 0,-5 1 0,2-1 0,-3 1 0,0-1 0,0 0 0,0 1 0,0 3 0,0-2 0,0 6 0,0-2 0,0-1 0,0 4 0,0-4 0,-4 1 0,4-2 0,-7-4 0,3 1 0,-4-1 0,1-3 0,-1 0 0,1-4 0,-1 0 0,0 0 0,1 0 0,-5 0 0,4 0 0,-8 0 0,8 0 0,-8-4 0,4-4 0,-1-1 0,-2-3 0,6 0 0,-3 3 0,4-6 0,0 6 0,0-6 0,0 2 0,3-8 0,-2 3 0,2-8 0,0 9 0,1-5 0,4 10 0,0-4 0,0 8 0,0-4 0,0 4 0,0 1 0,3 3 0,1 1 0,4 3 0,-1 0 0,0 0 0,1 0 0,3 0 0,-2 0 0,6-4 0,-3 3 0,5-3 0,-5 4 0,4 0 0,-4 0 0,5 0 0,-1 0 0,-4 0 0,4 0 0,-8 0 0,8 0 0,-8 0 0,3 0 0,-3 0 0,-1 0 0,1 0 0,-1 3 0,-3 2 0,-1 2 0,-3 0 0,0 1 0,0-1 0,0 0 0,0 1 0,0-1 0,0 0 0,0 1 0,0-1 0,0 0 0,0 1 0,0-1 0,0 0 0,0 1 0,-3-1 0,-1 0 0,-4-3 0,1-1 0,0 0 0,-1-2 0,-3 2 0,2 1 0,-3-4 0,1 7 0,-2-2 0,1 3 0,-15 10 0,19-11 0,-11 7 0</inkml:trace>
</inkml:ink>
</file>

<file path=ppt/ink/ink1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10.4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36 24575,'11'0'0,"1"0"0,4 0 0,1 0 0,9 0 0,-7 0 0,8 0 0,-11 0 0,1 0 0,-5 0 0,4 0 0,-8 0 0,3 0 0,-6 7 0,-2-2 0,-3 10 0,0-2 0,0 3 0,0-3 0,0 2 0,0-2 0,0 3 0,-4 0 0,0 1 0,-5-1 0,1 1 0,0-1 0,-4 1 0,6-1 0,-5 1 0,7-5 0,-4-1 0,4-3 0,-3-1 0,6 1 0,-2-1 0,3 0 0,-4 0 0,4 0 0,-7 1 0,6-1 0,-2 1 0,-1-1 0,4 0 0,-4 1 0,1-1 0,2 0 0,-5 1 0,5-1 0,-6 0 0,6 1 0,-5-1 0,5 1 0,-3-17 0,9-9 0,3-6 0,12-14 0,0 2 0,11-7 0,-9-3 0,2 10 0,0 2 0,-9 7 0,3 8 0,-10-2 0,-1 16 0,1-5 0,0 9 0,-1-3 0,-3 1 0,-1-1 0,-3-7 0,3-2 0,-2 1 0,6 0 0,-6 1 0,5 6 0,-5-6 0,3 7 0,-4 2 0,0 7 0,0 12 0,-4 1 0,-1 3 0,1-5 0,-4 5 0,7-3 0,-3-1 0,0-1 0,3-4 0,-3 5 0,4-1 0,0-3 0,0 2 0,0-7 0,0 4 0,0-5 0,0 5 0,4-4 0,0 4 0,3-5 0,1 0 0,-1 1 0,1-1 0,3 1 0,-3-4 0,4 3 0,-5-6 0,5 6 0,-4-6 0,0 2 0,-5-3 0</inkml:trace>
</inkml:ink>
</file>

<file path=ppt/ink/ink1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10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24575,'0'21'0,"0"-7"0,0 23 0,0-8 0,0 10 0,0-5 0,0 4 0,0-9 0,0-2 0,0-9 0,0-7 0,0-4 0,0-3 0,0-1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25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0 0 24575,'0'0'0</inkml:trace>
</inkml:ink>
</file>

<file path=ppt/ink/ink1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12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11 151 24575,'-4'-9'0,"1"-8"0,0 1 0,6-12 0,-5 18 0,13-10 0,-3 8 0,5 3 0,-3-1 0,2 5 0,-4-2 0,4 2 0,-5 2 0,4 3 0,-2 0 0,6 0 0,-6 0 0,6 7 0,-6 2 0,7 8 0,-4-1 0,1 5 0,3-7 0,-7 7 0,3-13 0,-4 4 0,3-4 0,-2-4 0,2 0 0,-3-4 0,3 0 0,-3 0 0,4 0 0,-1 0 0,-2 0 0,6-4 0,-6 0 0,6-8 0,-6-1 0,3-3 0,-4-1 0,0 5 0,0 0 0,-4 8 0,-1 0 0</inkml:trace>
</inkml:ink>
</file>

<file path=ppt/ink/ink1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12.6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24575,'15'0'0,"0"0"0,12 0 0,-8 0 0,7 0 0,-9 0 0,-5 0 0,4 0 0,-11 0 0,2 0 0</inkml:trace>
</inkml:ink>
</file>

<file path=ppt/ink/ink1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13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24575,'18'0'0,"0"0"0,-1 0 0,4 0 0,-7 0 0,2 0 0,-5 0 0,-2 0 0,-1 0 0,-5 0 0</inkml:trace>
</inkml:ink>
</file>

<file path=ppt/ink/ink1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14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24575,'20'0'0,"-4"0"0,10 0 0,-12 0 0,6 0 0,-8 0 0,10 0 0,-12 0 0,2 0 0</inkml:trace>
</inkml:ink>
</file>

<file path=ppt/ink/ink1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14.9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24575,'0'29'0,"0"2"0,0 21 0,0-3 0,5 11 0,-4-7 0,4 0 0,-1-6 0,2 5 0,-1-22 0,0 3 0,-1-17 0,-4-3 0,4-2 0,-4-3 0,0-1 0,0 4 0,0 1 0,0 5 0,0-1 0,0 1 0,0-1 0,3-3 0,-2 2 0,3-7 0,-4 4 0,0-5 0,0-3 0,0 0 0</inkml:trace>
</inkml:ink>
</file>

<file path=ppt/ink/ink1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15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24575,'0'15'0,"0"5"0,0 2 0,0 5 0,0 12 0,0-9 0,0 14 0,0-16 0,0-8 0,0-7 0</inkml:trace>
</inkml:ink>
</file>

<file path=ppt/ink/ink1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17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0 206 24575,'100'3'0,"-21"23"0,-79-4 0,0 23 0,0-17 0,0 5 0,0-11 0,-4 4 0,3-12 0,-10 2 0,10-9 0,-6 1 0,7-7 0,0-11 0,0-14 0,9-10 0,2-5 0,8 0 0,-4-1 0,3 6 0,-7-4 0,5 14 0,-6-3 0,2 11 0,-4 3 0,-4 2 0,3 3 0,-6 1 0,5 0 0,-5 0 0,2-5 0,-3 4 0,0-8 0,4 7 0,-4-2 0,4 3 0,-4 1 0,0 0 0,0 9 0,-4 8 0,-6 16 0,-5 8 0,-5 5 0,0 7 0,4-5 0,2-1 0,8-2 0,-2-10 0,7 0 0,-3-7 0,4 0 0,0-7 0,0 6 0,0-8 0,7 1 0,2-1 0,4-4 0,2 0 0,-2 0 0,3-4 0,1 0 0,-1-4 0,-3 0 0,-5 0 0,-5 0 0</inkml:trace>
</inkml:ink>
</file>

<file path=ppt/ink/ink1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17.8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24575,'11'-3'0,"3"2"0,-5-2 0,2 3 0,-4 0 0,1 0 0,-1 0 0,4 0 0,-3 0 0,-1 6 0,-4-1 0,-3 9 0,0-1 0,0 3 0,0 5 0,-4 2 0,3-1 0,-10-1 0,5-4 0,-9-1 0,6-4 0,-3 0 0,8-5 0,1 1 0,-1-1 0,9-3 0,6-5 0,10-8 0,6-1 0,0-3 0,0 4 0,0 0 0,-5 4 0,-1-3 0,-8 7 0,-2-3 0,-3 4 0,-1 0 0,-3 0 0,0 0 0</inkml:trace>
</inkml:ink>
</file>

<file path=ppt/ink/ink1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18.9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89 24575,'7'-11'0,"-1"-1"0,5-5 0,1 5 0,-3-4 0,7 10 0,-11-4 0,6 9 0,-7-3 0,3 4 0,4 0 0,-3 0 0,3 0 0,-3 4 0,-1 4 0,1 4 0,0 0 0,0 0 0,-1-5 0,-3 1 0,3-1 0,-3-3 0,3-1 0,0-3 0,1 0 0,-1 0 0,1 0 0,-1 0 0,0 0 0,5 0 0,-4 0 0,4 0 0,-5-3 0,0-1 0,1-4 0,-1 1 0,1-5 0,-4 7 0,0-2 0</inkml:trace>
</inkml:ink>
</file>

<file path=ppt/ink/ink1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19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24575,'73'0'0,"-15"0"0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26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162 18 24575,'-14'0'0,"5"-4"0,-10 3 0,9-7 0,-9 7 0,9-3 0,-3 4 0,4 0 0,4 8 0,1 8 0,-6 9 0,8 1 0,-12-1 0,9-5 0,-1-2 0,-2-4 0,7-1 0,-3-4 0,8-4 0,5-2 0,5-3 0,6 0 0,0 0 0,-6 0 0,5 0 0,-4 0 0,-1 0 0,5 0 0,-9 0 0,3 0 0,-4 0 0,0 0 0,0 0 0,0 0 0,0 0 0,-4 8 0,-1 3 0,-4 8 0,0 0 0,0 1 0,0-1 0,0-4 0,0-1 0,0-5 0,0-1 0,0 1 0,0 0 0,0 0 0,-4-1 0,-1 1 0,-4-1 0,0-3 0,0 3 0,-4-3 0,2 0 0,-7 4 0,8-8 0,-9 3 0,9 0 0,-4-3 0,5 3 0,0-4 0,1 0 0,3 0 0,1 0 0</inkml:trace>
</inkml:ink>
</file>

<file path=ppt/ink/ink1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20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24575,'82'0'0,"-17"0"0</inkml:trace>
</inkml:ink>
</file>

<file path=ppt/ink/ink1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20.9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24575,'0'21'0,"0"4"0,0 27 0,0 4 0,0-1 0,0 26 0,0-34 0,0 33 0,0-31 0,0 10 0,0-6 0,0-6 0,0-2 0,0-15 0,0-4 0,0-10 0,0-7 0,0-2 0</inkml:trace>
</inkml:ink>
</file>

<file path=ppt/ink/ink1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22.0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0 24575,'-4'10'0,"1"2"0,3-1 0,0 0 0,-8 1 0,7-4 0,-7 4 0,8-5 0,0 1 0,-6-1 0,4 0 0,-5 1 0,0 0 0,5-1 0,-8 1 0,9-4 0,-2-1 0</inkml:trace>
</inkml:ink>
</file>

<file path=ppt/ink/ink1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23.7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0 24575,'6'0'0,"-11"0"0,-8 0 0,-7 0 0,4 4 0,3-3 0,-7 10 0,10-9 0,-6 10 0,4-8 0,4 0 0,-8 4 0,8-4 0,-3 3 0,3 0 0,4 1 0,1-1 0,3 0 0,0 1 0,0-1 0,0 0 0,0 5 0,0 0 0,0 9 0,0 2 0,0 9 0,0 2 0,0 6 0,0-7 0,0 5 0,0-4 0,0 5 0,0-5 0,0 4 0,0-4 0,0 5 0,0 1 0,0 5 0,0-4 0,0 10 0,0-4 0,0 0 0,0-1 0,0-12 0,0-2 0,0-10 0,0-5 0,0-5 0,0-5 0,0 1 0,3-1 0,1-3 0,4 0 0,-1-4 0,1 0 0,3 0 0,2 0 0,3 0 0,5 0 0,2 0 0,-1 0 0,4 0 0,-9 0 0,5 0 0,-6 0 0,-4 0 0,0 0 0,-5 0 0,1 0 0,-1 0 0,-3 0 0,-1 0 0</inkml:trace>
</inkml:ink>
</file>

<file path=ppt/ink/ink1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24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24575,'0'65'0,"0"0"0,0-3 0,0-7 0,0-8 0,0-5 0,0 2 0,0-20 0,0 7 0,0-17 0,0 2 0,0-9 0,0-3 0,0-1 0</inkml:trace>
</inkml:ink>
</file>

<file path=ppt/ink/ink1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25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24575,'0'11'0,"0"1"0,0 14 0,0-7 0,0 12 0,0-13 0,0 8 0,0-8 0,0 7 0,0-7 0,0 3 0,0-4 0,0-1 0,0 1 0,0-1 0,3 0 0,1-4 0,3-1 0,5-3 0,0-1 0,5 2 0,-1-1 0,1-4 0,-1 0 0,0-4 0,1 0 0,4 0 0,-4 0 0,4 0 0,-4-4 0,-1 0 0,1-8 0,-1 2 0,-3-5 0,2 2 0,-6 0 0,3-2 0,-5 6 0,1-2 0,0 3 0,-4 1 0,2-1 0,-5 1 0,3-5 0,-4 3 0,0-6 0,0 2 0,0-3 0,0-1 0,0 1 0,0-1 0,-4 1 0,-1-1 0,-3 5 0,0-4 0,0 8 0,-3-1 0,2 3 0,-2 2 0,3-1 0,1-1 0,-5 5 0,4-2 0,-8 3 0,3 0 0,1 0 0,-4 0 0,4 0 0,-1 0 0,-2 0 0,2 0 0,1 3 0,-4 5 0,7 9 0,-7 1 0,7 3 0,-3-5 0,7-3 0,1-5 0,4-5 0</inkml:trace>
</inkml:ink>
</file>

<file path=ppt/ink/ink1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26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 24575,'19'0'0,"2"0"0,12 0 0,-5 0 0,10-5 0,-9 0 0,-1 0 0,-7-3 0,-9 7 0,-1-3 0,-3 4 0,-4 10 0,-1 9 0,-3 19 0,0 9 0,5 20 0,-3 13 0,3-29 0,1 3-321,1 0 1,-1-1 320,8 37 0,-4-40 0,-1-1 0,2 24 0,7 13 0,-6-18 0,4-14 0,-6-10 0,-1-14 0,-4-8 0,2-6 641,-6-8-641,3 4 0,-4-5 0,0 0 0,0-1 0,0 1 0,0 1 0,-4-4 0,-4 3 0,-9-2 0,-5 3 0,-6 1 0,1 0 0,0 0 0,5-4 0,0-1 0,6 0 0,-1-3 0,5 2 0,3 1 0,3-3 0,5 2 0,-2-3 0</inkml:trace>
</inkml:ink>
</file>

<file path=ppt/ink/ink1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2.0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21 24575,'-12'0'0,"38"0"0,8 0 0,17 0 0,6 0 0,18 0 0,13 0 0,6 0-1020,-34 0 1,2 0 1019,20 0 0,12 0 0,-8 0 0,-9 0 0,1 0 0,-5 0 0,10 0 0,1 0 0,-12 0-967,4 0 0,-2 0 967,13 0 0,10 0 0,-9 0 0,-6 0 0,-3 0-451,-11 0 0,3 0 1,-5 0 450,-2 0 0,-1 0-328,32 0 0,-7 0 328,-18 0 0,2 0 0,0 0 1187,-3 0-1187,15 0 2303,-19 5-2303,-8 0 1605,-11 1-1605,-3 3 886,-6-8-886,-3 3 0,-4-4 0,-4 0 0,0 0 0,0 0 0,0 0 0,0 0 0,1 0 0,-6 4 0,4-3 0,-8 2 0,0-3 0,2 0 0,-6 0 0,12 0 0,-3 0 0,4 0 0,-4 0 0,2 0 0,-2 0 0,4 0 0,0-3 0,1 2 0,-1-7 0,0 7 0,1-7 0,-6 7 0,0-3 0,0 0 0,-4 3 0,4-3 0,-1 0 0,2 3 0,0-3 0,3 4 0,-8 0 0,8 0 0,-4 0 0,1 0 0,-2 0 0,-4 0 0,5 0 0,-7 0 0,2 0 0,-9 0 0,0 0 0,0-3 0,-2-8 0,-2 29 0,-3 33 0,0-2 0,0 5 0,0 40 0,-1-36 0,2 2 0,2-6 0,0 0-261,-3 1 1,1 1 260,5 9 0,0-1 0,-5 32 0,2-45 0,0-2 0,2 24 0,-5-15 0,1-1 0,8 6 0,-5-10 0,-1 0 0,3 18 0,3 3 0,-3-6 0,0-11 0,-1-10 0,-1-2 0,-3-11 521,3 4-521,0-10 0,-3 4 0,3 0 0,-4-5 0,0 11 0,0-10 0,0 4 0,0-2 0,0-2 0,0 8 0,0-13 0,4 8 0,-3-14 0,3 3 0,-4-4 0,0-4 0,0 3 0,3-3 0,-2 1 0,2 2 0,-3-3 0,0 4 0,0 5 0,4-4 0,-3 14 0,2-9 0,1 16 0,2-5 0,3 0 0,0 4 0,1-4 0,-5-1 0,3-1 0,-4-9 0,1-5 0,-1-6 0,-4 2 0,0 10 0,0 8 0,0 11 0,0 4 0,0 5 0,0 19 0,0-13 0,5 36 0,6-26 0,2 18 0,2-21 0,-5-13 0,0-11 0,-1-14 0,-1-5 0,-3-9 0,-2 0 0,-3-5 0,0 0 0,0 0 0,0 0 0,0 0 0,0 1 0,0-1 0,0 0 0,-3 0 0,-8 1 0,-2-1 0,-11 1 0,-3 1 0,0 0 0,-21 5 0,12-3 0,-19 8 0,1-7 0,-9 8 0,-14-8 0,-3 5 0,-8-11 0,-5 0 0,40-6 0,-1 0 0,1 0 0,0 0 0,-45 0 0,47 0 0,1 0 0,-38 0 0,27 0 0,0 0 0,-19 0 0,22-2 0,0-2 0,-18-8 0,0 3 0,-14-12 0,39 18 0,-41-18 0,45 18 0,-34-13 0,38 10 0,-14-4 0,6 0 0,3 0 0,-3 4 0,8-2 0,-7 2 0,12-3 0,-5-1 0,6 5 0,-1 1 0,1 0 0,-6 3 0,-7-4 0,3 5 0,-1 0 0,5 0 0,-1 0 0,0 0 0,-4 0 0,9 0 0,-4 0 0,6 0 0,0 0 0,5 0 0,-4 0 0,9 0 0,-9 0 0,8 0 0,-2 0 0,3 0 0,2 0 0,-2 0 0,2 4 0,-7-3 0,6 3 0,-11 0 0,5-3 0,-6 3 0,1-4 0,-1 0 0,1 0 0,-2 5 0,8-4 0,-6 3 0,10 0 0,-5-3 0,7 6 0,3-6 0,-3 3 0,8-4 0,-3 0 0,8 0 0,-3 0 0,7 0 0,-7 0 0,6 0 0,-2 0 0,4 0 0,-1 0 0,1 0 0,0 0 0,0 0 0,0 0 0,3-3 0,-3-5 0,6-1 0,-6-6 0,6 3 0,-6-8 0,6-2 0,-3 5 0,4-12 0,0 5 0,0-8 0,0-10 0,0 9 0,0-11 0,0 8 0,0 3 0,0 7 0,0 6 0,0 8 0,0 1 0,0 3 0,0 1 0,0-1 0,0 4 0,0 1 0</inkml:trace>
</inkml:ink>
</file>

<file path=ppt/ink/ink1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2.0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2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 24575,'-9'1'0,"2"14"0,7 19 0,0 16 0,0 11 0,6 20 0,0 0 0,4-27 0,-1 2-1182,-1 44 1182,4-41 0,0 2 0,-7-3 0,-1-1 0,6 2 0,-1-2-132,-2 39 132,-1-45 0,0-1 0,1 38 0,6 8 0,-7-44 0,0-2 0,5 24 0,-4 9 0,2-21 0,-7 7 0,3-7 874,-5-2-874,0-10 440,4 2-440,-2-7 0,2-6 0,-4-6 0,0-11 0,0 3 0,0-8 0,0 8 0,0-7 0,0 8 0,0-9 0,0 9 0,0-9 0,0 9 0,0-9 0,0 9 0,0-4 0,0 9 0,0 3 0,0 4 0,0-5 0,0 5 0,0-4 0,0-1 0,0 4 0,0-9 0,0 5 0,0-11 0,0 3 0,0-2 0,0 2 0,0 2 0,0-1 0,0 1 0,0-1 0,0 1 0,4-2 0,-3 1 0,3-4 0,-4-2 0,0-8 0,0 3 0,0-6 0,0 2 0,0-4 0,0 1 0,0-4 0,0-1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27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1 24 24575,'23'0'0,"16"0"0,10 0 0,0 0 0,4 0 0,-6 0 0,9 0 0,0 0 0,-2-10 0,-7 7 0,0-7 0,-7 10 0,-1 0 0,-12 0 0,-2 0 0,-11 0 0,0 0 0,-5 0 0,-1 0 0,-3 0 0,-1 0 0</inkml:trace>
</inkml:ink>
</file>

<file path=ppt/ink/ink1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2.0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24575,'-1'4'0,"2"-1"0,15-3 0,-3 0 0,8 0 0,-5 0 0,-4 0 0,0 0 0,-5 0 0,-3 0 0,-1 0 0</inkml:trace>
</inkml:ink>
</file>

<file path=ppt/ink/ink1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2.0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24575,'0'39'0,"0"26"0,0 4 0,0-18 0,0 1 0,0 22 0,0-24 0,0 0 0,0 24 0,0 4 0,0-9 0,0-7 0,0 6 0,0 0 0,0-10 0,0-10 0,0-1 0,0-17 0,0 9 0,0-12 0,0-5 0,0 3 0,0-3 0,0 0 0,0-1 0,0-5 0,0-4 0,0 0 0,0-5 0,0 1 0,0-1 0,0 0 0,0-3 0,0-1 0</inkml:trace>
</inkml:ink>
</file>

<file path=ppt/ink/ink1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2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226 0 24575,'7'0'0,"0"0"0,-6 0 0,-5 0 0,-4 0 0,-3 0 0,0 0 0,2 0 0,-6 0 0,3 0 0,-1 0 0,-1 0 0,1 0 0,1 0 0,-3 0 0,3 0 0,-1 0 0,-1 0 0,5 0 0,-6 0 0,7 0 0,-3 0 0,4 0 0,-1 0 0,4 3 0,1 1 0,3-1 0,0 0 0</inkml:trace>
</inkml:ink>
</file>

<file path=ppt/ink/ink1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2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265 0 24575,'7'0'0,"0"0"0,0 0 0,5 0 0,-1 0 0,5 0 0,-5 0 0,0 0 0,-3 0 0,3 4 0,-2 0 0,6 4 0,-10 0 0,6-1 0,-7 5 0,4-4 0,-1 4 0,1-5 0,-1 1 0,1-1 0,-4 5 0,-1-4 0,-3 7 0,0-2 0,0-1 0,0 4 0,0-8 0,0 8 0,0-8 0,0 4 0,0-1 0,0-3 0,0 8 0,0-4 0,0 1 0,0 2 0,0-2 0,0 3 0,0-3 0,0 2 0,0-6 0,0 2 0,0-4 0,0 1 0,-3-1 0,2 1 0,-5-5 0,2 4 0,0-3 0,-3 0 0,3 3 0,0-3 0,-3 0 0,3-1 0,0 1 0,-3-4 0,3 4 0,-3-4 0,-1 3 0,1-2 0,-1 5 0,-3-5 0,3 2 0,-4-3 0,5 3 0,-1-2 0,-3 2 0,2-3 0,-6 0 0,6 0 0,-11 0 0,6 0 0,-7 0 0,4 0 0,1 0 0,3 0 0,-2 0 0,6 0 0,-3 0 0,5 0 0,-1-3 0,-3 2 0,2-5 0,-2 1 0,-1-3 0,4 1 0,-4 2 0,4-1 0,1 1 0,-1 1 0,0-7 0,4 6 0,-3-6 0,6 3 0,-5 1 0,5 0 0,-2-1 0,-1 1 0,3-1 0,-2 1 0,3-1 0,0 1 0,0-1 0,0-3 0,0 3 0,0-4 0,0 5 0,0 0 0,0 0 0,0-1 0,0-3 0,0 2 0,0-7 0,0 8 0,3-4 0,-2 5 0,6-1 0,-7 1 0,7 3 0,-3-2 0,3 5 0,1-6 0,-1 3 0,4-4 0,-2 1 0,2-1 0,-3 4 0,3-3 0,-3 6 0,4-3 0,-5 4 0,0 0 0,1-3 0,-1 2 0,1-3 0,3 4 0,-2 0 0,2-3 0,1 2 0,-4-5 0,3 5 0,-3-6 0,-1 6 0,1-5 0,-1 5 0,0-6 0,1 6 0,-1-2 0,1-1 0,-1 4 0,0-4 0,1 4 0,-1 0 0,1 0 0,-4 0 0,-1 0 0</inkml:trace>
</inkml:ink>
</file>

<file path=ppt/ink/ink1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2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24575,'7'0'0,"4"0"0,1 0 0,5 0 0,-1 0 0,5 0 0,1 0 0,4 0 0,1 0 0,5 0 0,-8 0 0,13 0 0,-19 0 0,13 0 0,-9 0 0,-3 0 0,1 0 0,-8 0 0,4 0 0,-4 0 0,3 0 0,-6 0 0,6 0 0,-6 0 0,2 0 0,-4 0 0,1 0 0,-1 0 0,0 0 0,1 0 0,-1 0 0,0 0 0,0 0 0,0 0 0,0 0 0,0 0 0,0 0 0,0 0 0,0 0 0,1 0 0,-1 0 0,4 0 0,-2 0 0,2 0 0,-3 0 0,-1 0 0,0 0 0,0 0 0,1 0 0,-1 0 0,0 0 0,1 0 0,-1 0 0,0 0 0,0 0 0,0 0 0,0 0 0,0 0 0,0 0 0,1 0 0,-4 0 0,-1 0 0</inkml:trace>
</inkml:ink>
</file>

<file path=ppt/ink/ink1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2.0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33 24575,'11'0'0,"-3"0"0,12 0 0,-6 0 0,17 0 0,-7 0 0,8 0 0,1 0 0,1 0 0,11 0 0,-4 0 0,5 0 0,-12 0 0,4 0 0,-10 0 0,5 0 0,-6 0 0,0 0 0,-5 0 0,-1 0 0,-4 0 0,-1 0 0,-3 0 0,2 0 0,-2 0 0,-1 0 0,3 0 0,-2 0 0,3 0 0,1 0 0,4 0 0,-3 0 0,3 0 0,0 0 0,-3 0 0,3 0 0,0 0 0,-3 0 0,3 0 0,-5 0 0,5 0 0,-3 0 0,3 0 0,-4 0 0,-1 0 0,5 0 0,-7 0 0,11 0 0,-16 0 0,11 0 0,-7 0 0,3 0 0,-3 0 0,2 0 0,-2 0 0,-1 0 0,4 0 0,-4 0 0,4 0 0,1 0 0,-1 0 0,1 0 0,-1 3 0,1-2 0,-1 3 0,1-4 0,-1 0 0,1 0 0,4 0 0,-4 0 0,5 0 0,-6 0 0,5 0 0,-3 0 0,3 0 0,-5 0 0,1 0 0,-5 0 0,4 0 0,-8 3 0,8-2 0,-4 2 0,0-3 0,4 0 0,-4 0 0,5 0 0,-5 0 0,0 0 0,-5 0 0,1 0 0,-1 0 0,0 0 0,1 0 0,-1 0 0,0 0 0,0 0 0,0 0 0,0 0 0,0 0 0,0 0 0,0 0 0,0 0 0,0 0 0,1 4 0,-1-3 0,0 2 0,1 0 0,-1-2 0,5 6 0,-4-6 0,8 3 0,-8-1 0,8-2 0,-8 2 0,7 1 0,-2-3 0,3 2 0,1-3 0,-1 0 0,1 0 0,-1 0 0,1 0 0,-1 0 0,0 0 0,1 0 0,-1 0 0,1 0 0,-1 0 0,1 0 0,-1 4 0,-3-3 0,2 2 0,-2-3 0,3 0 0,1 0 0,-1 0 0,0 0 0,-3 0 0,2 0 0,-7 0 0,3 4 0,-3-3 0,-1 2 0,9-3 0,2 0 0,15 0 0,-5 0 0,10 0 0,-9 0 0,9 0 0,-10 0 0,5 0 0,-1 0 0,-4-4 0,5 3 0,-1-8 0,-3 4 0,3-4 0,-9 0 0,-2 0 0,-5 5 0,1 0 0,-1 4 0,-3-4 0,2 4 0,-7-4 0,4 4 0,-5 0 0,1 0 0,-1 0 0,1 0 0,-1 0 0,1 0 0,-1 0 0,0 0 0,0 0 0,0 0 0,0 0 0,0 0 0,1 0 0,-1 0 0,0 0 0,0 0 0,0 0 0,0 0 0,0 0 0,1 0 0,-1 0 0,0 0 0,0 0 0,0 0 0,-1-6 0,-2-8 0,-1 5 0,-3-3 0</inkml:trace>
</inkml:ink>
</file>

<file path=ppt/ink/ink1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2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24575,'93'0'0,"0"0"0,-6 0 0,-7 0 0,14 0 0,-14 0 0,-8 0 0,1 0 0,-16 0 0,12 0 0,-8 0 0,-20 0 0,3 0 0,-24 0 0,9 0 0,-20 0 0,6 0 0,-8 0 0,-3 0 0,0 0 0</inkml:trace>
</inkml:ink>
</file>

<file path=ppt/ink/ink1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2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24575,'15'0'0,"3"0"0,21 5 0,-9 0 0,20 11 0,-14-1 0,9 1 0,-5-2 0,0 5 0,0-6 0,-4 15 0,-3-16 0,-10 9 0,-1-12 0,-6 3 0,-4-4 0,0-3 0,-5 1 0,1-2 0,-4 3 0,-1 1 0,-9-4 0,-3 3 0,-7-7 0,-6 4 0,5-4 0,-9 0 0,3 0 0,1 0 0,-4 4 0,8 1 0,-8 4 0,8-1 0,-3 1 0,0-1 0,7 0 0,-6 4 0,11-3 0,-6 3 0,9-5 0,-4 1 0,5-1 0,1 1 0,-2-1 0,5 0 0,-6-3 0,7 3 0,-7-7 0,6 4 0,-2-4 0</inkml:trace>
</inkml:ink>
</file>

<file path=ppt/ink/ink1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2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24575,'24'0'0,"10"0"0,13 0 0,29 0 0,15 0-1447,7 0 1447,-38 0 0,0 0 0,-5 0 0,-3 0 200,41 0-200,7 0 0,-29 0 0,15 0 0,-8 0 0,-8 0 0,-10 0 0,-13 0 0,-7 0 0,-2 0 1086,-15 0-1086,4 0 161,-11 0-161,1 0 0,-5 0 0,0 4 0,-5-3 0,1 2 0,-4-3 0,-1 0 0</inkml:trace>
</inkml:ink>
</file>

<file path=ppt/ink/ink1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2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28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152 0 24575,'-5'19'0,"-13"10"0,-1 6 0,-5 5 0,4-8 0,8 0 0,-9 1 0,14-1 0,-7-6 0,13-5 0,-8-3 0,8-8 0,0-1 0,16-5 0,7-4 0,16 0 0,3 0 0,5 0 0,8 0 0,-5 0 0,-1 0 0,-3 0 0,-12-5 0,0 4 0,-12-8 0,-3 8 0,-8-3 0,3 4 0,-4 0 0,-4 0 0,-2 0 0</inkml:trace>
</inkml:ink>
</file>

<file path=ppt/ink/ink1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2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182 406 24575,'-7'0'0,"0"0"0,0 0 0,-10 0 0,8 0 0,-8 0 0,6 0 0,2 0 0,-6 0 0,2 0 0,4-8 0,-6 3 0,10-7 0,-3 4 0,5-3 0,-5 2 0,7-3 0,-7 4 0,8 1 0,0-1 0,0 1 0,0-1 0,0 1 0,0-1 0,0 1 0,0 0 0,3 3 0,2 1 0,2-1 0,0 4 0,1-7 0,-1 6 0,1-6 0,-1 7 0,1-4 0,-4 1 0,2 2 0,-2-2 0,3 3 0,0 0 0,1-4 0,-1 4 0,0-4 0,0 4 0,1 0 0,-1 0 0,0 0 0,1-3 0,-1 2 0,0-2 0,1 3 0,-1 0 0,1 0 0,-1 0 0,0 0 0,1-4 0,-1 3 0,0-2 0,0 3 0,0 0 0,0 0 0,0 0 0,0 0 0,0 0 0,0 0 0,0 0 0,1 0 0,-1 0 0,0 3 0,-3 1 0,3 4 0,-3-1 0,0 1 0,-1-1 0,-3 0 0,0 0 0,0 1 0,0-1 0,0 0 0,0 1 0,0-1 0,0 0 0,0 0 0,0 0 0,-3-3 0,-2 0 0,-2-4 0,0 0 0,-1 0 0,0 0 0,1 0 0,-1 0 0,1 0 0,-1 0 0,1 0 0,-1 0 0,1 0 0,-1 0 0,1 0 0,-1-4 0,1 0 0,3-3 0,-3 2 0,3-1 0,-4 1 0,1-2 0,2-1 0,-2-3 0,3 2 0,-4-2 0,1 3 0,2 1 0,-2-5 0,3 4 0,0-8 0,-3 7 0,2-6 0,1 2 0,-3-3 0,2-1 0,-3 5 0,4-4 0,-3 8 0,6-8 0,-2 8 0,3-4 0,0 5 0,0-1 0,0 1 0,0-1 0,0 1 0,0-1 0,3 4 0,1-3 0,4 6 0,-1-2 0,0 3 0,1 0 0,-1 0 0,1 0 0,-1 0 0,4 0 0,-2 0 0,6 0 0,-7 0 0,8 0 0,-4 0 0,5 4 0,-5 0 0,4 4 0,-4 0 0,0 0 0,4 0 0,-8-1 0,4 1 0,-5-1 0,4 1 0,-2 0 0,2-1 0,-3 1 0,-1-1 0,1 1 0,-1-1 0,1 1 0,-1-1 0,-3 1 0,3-1 0,-6 4 0,5-2 0,-5 2 0,2-3 0,-3-1 0,4 1 0,-4-1 0,4 0 0,-4 1 0,0-1 0,0 0 0,0 0 0,0 1 0,0-1 0,0 1 0,-8-1 0,3 5 0,-11-3 0,3 3 0,-3 0 0,-1-3 0,1 3 0,-6-4 0,5 0 0,-5 1 0,6-1 0,-1-3 0,1-2 0,-1-3 0,5 0 0,0 0 0,1 0 0,2 0 0,-2 0 0,3 0 0,4-3 0,-2-1 0,5-4 0,-3 1 0,1-1 0,2 1 0,-2-5 0,3 4 0,0-4 0,0 5 0,0-5 0,0 4 0,0-4 0,0 5 0,0-5 0,0 4 0,0-4 0,3 5 0,1-1 0,4 0 0,-1 1 0,1 3 0,-1-3 0,0 6 0,1-2 0,-1 0 0,1 2 0,-1-3 0,0 1 0,5 2 0,-4-2 0,8 3 0,-8 0 0,4 0 0,-5 0 0,0 0 0,1 0 0,-1 0 0,1 0 0,-4 3 0,2 1 0,-5 3 0,2 1 0,-3-1 0,0 1 0,0-1 0,0 0 0,0 5 0,0-4 0,0 4 0,0-1 0,0-2 0,0 2 0,-7 0 0,2-2 0,-11 3 0,-1-4 0,-1 0 0,-8 1 0,4 0 0,0-4 0,-4-1 0,3-4 0,1 0 0,0 0 0,6 0 0,-1 0 0,5 0 0,0 0 0,4-8 0,1 3 0,2-10 0,-2 6 0,7-3 0,-4 5 0,4-5 0,0 4 0,0-4 0,0 1 0,0 2 0,0-6 0,0 6 0,0-7 0,0 4 0,4-1 0,0-2 0,4 6 0,-1-2 0,5 3 0,-4 3 0,8-2 0,-8 6 0,4-3 0,-1 4 0,-3 0 0,8 0 0,-8 0 0,8 0 0,-4 0 0,0 0 0,4 0 0,-4 0 0,1 0 0,-2 0 0,-3 0 0,-1 0 0,1 0 0,-1 4 0,1-3 0,-1 5 0,0-5 0,1 5 0,-4-2 0,2 3 0,-5 1 0,2-1 0,-3 1 0,0-1 0,0 0 0,0 1 0,0 3 0,0-2 0,0 6 0,0-2 0,0-1 0,0 4 0,0-4 0,-4 1 0,4-2 0,-7-4 0,3 1 0,-4-1 0,1-3 0,-1 0 0,1-4 0,-1 0 0,0 0 0,1 0 0,-5 0 0,4 0 0,-8 0 0,8 0 0,-8-4 0,4-4 0,-1-1 0,-2-3 0,6 0 0,-3 3 0,4-6 0,0 6 0,0-6 0,0 2 0,3-8 0,-2 3 0,2-8 0,0 9 0,1-5 0,4 10 0,0-4 0,0 8 0,0-4 0,0 4 0,0 1 0,3 3 0,1 1 0,4 3 0,-1 0 0,0 0 0,1 0 0,3 0 0,-2 0 0,6-4 0,-3 3 0,5-3 0,-5 4 0,4 0 0,-4 0 0,5 0 0,-1 0 0,-4 0 0,4 0 0,-8 0 0,8 0 0,-8 0 0,3 0 0,-3 0 0,-1 0 0,1 0 0,-1 3 0,-3 2 0,-1 2 0,-3 0 0,0 1 0,0-1 0,0 0 0,0 1 0,0-1 0,0 0 0,0 1 0,0-1 0,0 0 0,0 1 0,0-1 0,0 0 0,0 1 0,-3-1 0,-1 0 0,-4-3 0,1-1 0,0 0 0,-1-2 0,-3 2 0,2 1 0,-3-4 0,1 7 0,-2-2 0,1 3 0,-15 10 0,19-11 0,-11 7 0</inkml:trace>
</inkml:ink>
</file>

<file path=ppt/ink/ink1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2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36 24575,'11'0'0,"1"0"0,4 0 0,1 0 0,9 0 0,-7 0 0,8 0 0,-11 0 0,1 0 0,-5 0 0,4 0 0,-8 0 0,3 0 0,-6 7 0,-2-2 0,-3 10 0,0-2 0,0 3 0,0-3 0,0 2 0,0-2 0,0 3 0,-4 0 0,0 1 0,-5-1 0,1 1 0,0-1 0,-4 1 0,6-1 0,-5 1 0,7-5 0,-4-1 0,4-3 0,-3-1 0,6 1 0,-2-1 0,3 0 0,-4 0 0,4 0 0,-7 1 0,6-1 0,-2 1 0,-1-1 0,4 0 0,-4 1 0,1-1 0,2 0 0,-5 1 0,5-1 0,-6 0 0,6 1 0,-5-1 0,5 1 0,-3-17 0,9-9 0,3-6 0,12-14 0,0 2 0,11-7 0,-9-3 0,2 10 0,0 2 0,-9 7 0,3 8 0,-10-2 0,-1 16 0,1-5 0,0 9 0,-1-3 0,-3 1 0,-1-1 0,-3-7 0,3-2 0,-2 1 0,6 0 0,-6 1 0,5 6 0,-5-6 0,3 7 0,-4 2 0,0 7 0,0 12 0,-4 1 0,-1 3 0,1-5 0,-4 5 0,7-3 0,-3-1 0,0-1 0,3-4 0,-3 5 0,4-1 0,0-3 0,0 2 0,0-7 0,0 4 0,0-5 0,0 5 0,4-4 0,0 4 0,3-5 0,1 0 0,-1 1 0,1-1 0,3 1 0,-3-4 0,4 3 0,-5-6 0,5 6 0,-4-6 0,0 2 0,-5-3 0</inkml:trace>
</inkml:ink>
</file>

<file path=ppt/ink/ink1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2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24575,'0'21'0,"0"-7"0,0 23 0,0-8 0,0 10 0,0-5 0,0 4 0,0-9 0,0-2 0,0-9 0,0-7 0,0-4 0,0-3 0,0-1 0</inkml:trace>
</inkml:ink>
</file>

<file path=ppt/ink/ink1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2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11 151 24575,'-4'-9'0,"1"-8"0,0 1 0,6-12 0,-5 18 0,13-10 0,-3 8 0,5 3 0,-3-1 0,2 5 0,-4-2 0,4 2 0,-5 2 0,4 3 0,-2 0 0,6 0 0,-6 0 0,6 7 0,-6 2 0,7 8 0,-4-1 0,1 5 0,3-7 0,-7 7 0,3-13 0,-4 4 0,3-4 0,-2-4 0,2 0 0,-3-4 0,3 0 0,-3 0 0,4 0 0,-1 0 0,-2 0 0,6-4 0,-6 0 0,6-8 0,-6-1 0,3-3 0,-4-1 0,0 5 0,0 0 0,-4 8 0,-1 0 0</inkml:trace>
</inkml:ink>
</file>

<file path=ppt/ink/ink1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2.0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24575,'15'0'0,"0"0"0,12 0 0,-8 0 0,7 0 0,-9 0 0,-5 0 0,4 0 0,-11 0 0,2 0 0</inkml:trace>
</inkml:ink>
</file>

<file path=ppt/ink/ink1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2.0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24575,'18'0'0,"0"0"0,-1 0 0,4 0 0,-7 0 0,2 0 0,-5 0 0,-2 0 0,-1 0 0,-5 0 0</inkml:trace>
</inkml:ink>
</file>

<file path=ppt/ink/ink1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2.0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24575,'20'0'0,"-4"0"0,10 0 0,-12 0 0,6 0 0,-8 0 0,10 0 0,-12 0 0,2 0 0</inkml:trace>
</inkml:ink>
</file>

<file path=ppt/ink/ink1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2.0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24575,'0'29'0,"0"2"0,0 21 0,0-3 0,5 11 0,-4-7 0,4 0 0,-1-6 0,2 5 0,-1-22 0,0 3 0,-1-17 0,-4-3 0,4-2 0,-4-3 0,0-1 0,0 4 0,0 1 0,0 5 0,0-1 0,0 1 0,0-1 0,3-3 0,-2 2 0,3-7 0,-4 4 0,0-5 0,0-3 0,0 0 0</inkml:trace>
</inkml:ink>
</file>

<file path=ppt/ink/ink1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2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24575,'0'15'0,"0"5"0,0 2 0,0 5 0,0 12 0,0-9 0,0 14 0,0-16 0,0-8 0,0-7 0</inkml:trace>
</inkml:ink>
</file>

<file path=ppt/ink/ink1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2.0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0 206 24575,'100'3'0,"-21"23"0,-79-4 0,0 23 0,0-17 0,0 5 0,0-11 0,-4 4 0,3-12 0,-10 2 0,10-9 0,-6 1 0,7-7 0,0-11 0,0-14 0,9-10 0,2-5 0,8 0 0,-4-1 0,3 6 0,-7-4 0,5 14 0,-6-3 0,2 11 0,-4 3 0,-4 2 0,3 3 0,-6 1 0,5 0 0,-5 0 0,2-5 0,-3 4 0,0-8 0,4 7 0,-4-2 0,4 3 0,-4 1 0,0 0 0,0 9 0,-4 8 0,-6 16 0,-5 8 0,-5 5 0,0 7 0,4-5 0,2-1 0,8-2 0,-2-10 0,7 0 0,-3-7 0,4 0 0,0-7 0,0 6 0,0-8 0,7 1 0,2-1 0,4-4 0,2 0 0,-2 0 0,3-4 0,1 0 0,-1-4 0,-3 0 0,-5 0 0,-5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25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0 0 24575,'0'0'0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29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1 1 24575,'0'37'0,"0"-14"0,0 52 0,0-40 0,0 59 0,0-47 0,0 31 0,0-29 0,0 20 0,0-18 0,0 11 0,0-21 0,0-8 0,0-8 0,0-5 0,0-10 0,0-1 0</inkml:trace>
</inkml:ink>
</file>

<file path=ppt/ink/ink1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2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24575,'11'-3'0,"3"2"0,-5-2 0,2 3 0,-4 0 0,1 0 0,-1 0 0,4 0 0,-3 0 0,-1 6 0,-4-1 0,-3 9 0,0-1 0,0 3 0,0 5 0,-4 2 0,3-1 0,-10-1 0,5-4 0,-9-1 0,6-4 0,-3 0 0,8-5 0,1 1 0,-1-1 0,9-3 0,6-5 0,10-8 0,6-1 0,0-3 0,0 4 0,0 0 0,-5 4 0,-1-3 0,-8 7 0,-2-3 0,-3 4 0,-1 0 0,-3 0 0,0 0 0</inkml:trace>
</inkml:ink>
</file>

<file path=ppt/ink/ink1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2.0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89 24575,'7'-11'0,"-1"-1"0,5-5 0,1 5 0,-3-4 0,7 10 0,-11-4 0,6 9 0,-7-3 0,3 4 0,4 0 0,-3 0 0,3 0 0,-3 4 0,-1 4 0,1 4 0,0 0 0,0 0 0,-1-5 0,-3 1 0,3-1 0,-3-3 0,3-1 0,0-3 0,1 0 0,-1 0 0,1 0 0,-1 0 0,0 0 0,5 0 0,-4 0 0,4 0 0,-5-3 0,0-1 0,1-4 0,-1 1 0,1-5 0,-4 7 0,0-2 0</inkml:trace>
</inkml:ink>
</file>

<file path=ppt/ink/ink1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2.0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24575,'73'0'0,"-15"0"0</inkml:trace>
</inkml:ink>
</file>

<file path=ppt/ink/ink1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2.0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24575,'82'0'0,"-17"0"0</inkml:trace>
</inkml:ink>
</file>

<file path=ppt/ink/ink1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2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24575,'0'21'0,"0"4"0,0 27 0,0 4 0,0-1 0,0 26 0,0-34 0,0 33 0,0-31 0,0 10 0,0-6 0,0-6 0,0-2 0,0-15 0,0-4 0,0-10 0,0-7 0,0-2 0</inkml:trace>
</inkml:ink>
</file>

<file path=ppt/ink/ink1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2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0 24575,'-4'10'0,"1"2"0,3-1 0,0 0 0,-8 1 0,7-4 0,-7 4 0,8-5 0,0 1 0,-6-1 0,4 0 0,-5 1 0,0 0 0,5-1 0,-8 1 0,9-4 0,-2-1 0</inkml:trace>
</inkml:ink>
</file>

<file path=ppt/ink/ink1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2.0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0 24575,'6'0'0,"-11"0"0,-8 0 0,-7 0 0,4 4 0,3-3 0,-7 10 0,10-9 0,-6 10 0,4-8 0,4 0 0,-8 4 0,8-4 0,-3 3 0,3 0 0,4 1 0,1-1 0,3 0 0,0 1 0,0-1 0,0 0 0,0 5 0,0 0 0,0 9 0,0 2 0,0 9 0,0 2 0,0 6 0,0-7 0,0 5 0,0-4 0,0 5 0,0-5 0,0 4 0,0-4 0,0 5 0,0 1 0,0 5 0,0-4 0,0 10 0,0-4 0,0 0 0,0-1 0,0-12 0,0-2 0,0-10 0,0-5 0,0-5 0,0-5 0,0 1 0,3-1 0,1-3 0,4 0 0,-1-4 0,1 0 0,3 0 0,2 0 0,3 0 0,5 0 0,2 0 0,-1 0 0,4 0 0,-9 0 0,5 0 0,-6 0 0,-4 0 0,0 0 0,-5 0 0,1 0 0,-1 0 0,-3 0 0,-1 0 0</inkml:trace>
</inkml:ink>
</file>

<file path=ppt/ink/ink1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2.0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24575,'0'65'0,"0"0"0,0-3 0,0-7 0,0-8 0,0-5 0,0 2 0,0-20 0,0 7 0,0-17 0,0 2 0,0-9 0,0-3 0,0-1 0</inkml:trace>
</inkml:ink>
</file>

<file path=ppt/ink/ink1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2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24575,'0'11'0,"0"1"0,0 14 0,0-7 0,0 12 0,0-13 0,0 8 0,0-8 0,0 7 0,0-7 0,0 3 0,0-4 0,0-1 0,0 1 0,0-1 0,3 0 0,1-4 0,3-1 0,5-3 0,0-1 0,5 2 0,-1-1 0,1-4 0,-1 0 0,0-4 0,1 0 0,4 0 0,-4 0 0,4 0 0,-4-4 0,-1 0 0,1-8 0,-1 2 0,-3-5 0,2 2 0,-6 0 0,3-2 0,-5 6 0,1-2 0,0 3 0,-4 1 0,2-1 0,-5 1 0,3-5 0,-4 3 0,0-6 0,0 2 0,0-3 0,0-1 0,0 1 0,0-1 0,-4 1 0,-1-1 0,-3 5 0,0-4 0,0 8 0,-3-1 0,2 3 0,-2 2 0,3-1 0,1-1 0,-5 5 0,4-2 0,-8 3 0,3 0 0,1 0 0,-4 0 0,4 0 0,-1 0 0,-2 0 0,2 0 0,1 3 0,-4 5 0,7 9 0,-7 1 0,7 3 0,-3-5 0,7-3 0,1-5 0,4-5 0</inkml:trace>
</inkml:ink>
</file>

<file path=ppt/ink/ink1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2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 24575,'19'0'0,"2"0"0,12 0 0,-5 0 0,10-5 0,-9 0 0,-1 0 0,-7-3 0,-9 7 0,-1-3 0,-3 4 0,-4 10 0,-1 9 0,-3 19 0,0 9 0,5 20 0,-3 13 0,3-29 0,1 3-321,1 0 1,-1-1 320,8 37 0,-4-40 0,-1-1 0,2 24 0,7 13 0,-6-18 0,4-14 0,-6-10 0,-1-14 0,-4-8 0,2-6 641,-6-8-641,3 4 0,-4-5 0,0 0 0,0-1 0,0 1 0,0 1 0,-4-4 0,-4 3 0,-9-2 0,-5 3 0,-6 1 0,1 0 0,0 0 0,5-4 0,0-1 0,6 0 0,-1-3 0,5 2 0,3 1 0,3-3 0,5 2 0,-2-3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30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0 1 24575,'26'0'0,"10"0"0,20 0 0,8 0 0,-8 0 0,5 0 0,-5 0 0,15 0 0,-6 0 0,-1 0 0,-10 0 0,-14 0 0,-1 0 0,-7 0 0,-5 0 0,-2 0 0,0 0 0,-9 0 0,8 0 0,-14 0 0,4 0 0,-6 0 0,-3 0 0,-1 0 0</inkml:trace>
</inkml:ink>
</file>

<file path=ppt/ink/ink1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5.5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21 24575,'-12'0'0,"38"0"0,8 0 0,17 0 0,6 0 0,18 0 0,13 0 0,6 0-1020,-34 0 1,2 0 1019,20 0 0,12 0 0,-8 0 0,-9 0 0,1 0 0,-5 0 0,10 0 0,1 0 0,-12 0-967,4 0 0,-2 0 967,13 0 0,10 0 0,-9 0 0,-6 0 0,-3 0-451,-11 0 0,3 0 1,-5 0 450,-2 0 0,-1 0-328,32 0 0,-7 0 328,-18 0 0,2 0 0,0 0 1187,-3 0-1187,15 0 2303,-19 5-2303,-8 0 1605,-11 1-1605,-3 3 886,-6-8-886,-3 3 0,-4-4 0,-4 0 0,0 0 0,0 0 0,0 0 0,0 0 0,1 0 0,-6 4 0,4-3 0,-8 2 0,0-3 0,2 0 0,-6 0 0,12 0 0,-3 0 0,4 0 0,-4 0 0,2 0 0,-2 0 0,4 0 0,0-3 0,1 2 0,-1-7 0,0 7 0,1-7 0,-6 7 0,0-3 0,0 0 0,-4 3 0,4-3 0,-1 0 0,2 3 0,0-3 0,3 4 0,-8 0 0,8 0 0,-4 0 0,1 0 0,-2 0 0,-4 0 0,5 0 0,-7 0 0,2 0 0,-9 0 0,0 0 0,0-3 0,-2-8 0,-2 29 0,-3 33 0,0-2 0,0 5 0,0 40 0,-1-36 0,2 2 0,2-6 0,0 0-261,-3 1 1,1 1 260,5 9 0,0-1 0,-5 32 0,2-45 0,0-2 0,2 24 0,-5-15 0,1-1 0,8 6 0,-5-10 0,-1 0 0,3 18 0,3 3 0,-3-6 0,0-11 0,-1-10 0,-1-2 0,-3-11 521,3 4-521,0-10 0,-3 4 0,3 0 0,-4-5 0,0 11 0,0-10 0,0 4 0,0-2 0,0-2 0,0 8 0,0-13 0,4 8 0,-3-14 0,3 3 0,-4-4 0,0-4 0,0 3 0,3-3 0,-2 1 0,2 2 0,-3-3 0,0 4 0,0 5 0,4-4 0,-3 14 0,2-9 0,1 16 0,2-5 0,3 0 0,0 4 0,1-4 0,-5-1 0,3-1 0,-4-9 0,1-5 0,-1-6 0,-4 2 0,0 10 0,0 8 0,0 11 0,0 4 0,0 5 0,0 19 0,0-13 0,5 36 0,6-26 0,2 18 0,2-21 0,-5-13 0,0-11 0,-1-14 0,-1-5 0,-3-9 0,-2 0 0,-3-5 0,0 0 0,0 0 0,0 0 0,0 0 0,0 1 0,0-1 0,0 0 0,-3 0 0,-8 1 0,-2-1 0,-11 1 0,-3 1 0,0 0 0,-21 5 0,12-3 0,-19 8 0,1-7 0,-9 8 0,-14-8 0,-3 5 0,-8-11 0,-5 0 0,40-6 0,-1 0 0,1 0 0,0 0 0,-45 0 0,47 0 0,1 0 0,-38 0 0,27 0 0,0 0 0,-19 0 0,22-2 0,0-2 0,-18-8 0,0 3 0,-14-12 0,39 18 0,-41-18 0,45 18 0,-34-13 0,38 10 0,-14-4 0,6 0 0,3 0 0,-3 4 0,8-2 0,-7 2 0,12-3 0,-5-1 0,6 5 0,-1 1 0,1 0 0,-6 3 0,-7-4 0,3 5 0,-1 0 0,5 0 0,-1 0 0,0 0 0,-4 0 0,9 0 0,-4 0 0,6 0 0,0 0 0,5 0 0,-4 0 0,9 0 0,-9 0 0,8 0 0,-2 0 0,3 0 0,2 0 0,-2 0 0,2 4 0,-7-3 0,6 3 0,-11 0 0,5-3 0,-6 3 0,1-4 0,-1 0 0,1 0 0,-2 5 0,8-4 0,-6 3 0,10 0 0,-5-3 0,7 6 0,3-6 0,-3 3 0,8-4 0,-3 0 0,8 0 0,-3 0 0,7 0 0,-7 0 0,6 0 0,-2 0 0,4 0 0,-1 0 0,1 0 0,0 0 0,0 0 0,0 0 0,3-3 0,-3-5 0,6-1 0,-6-6 0,6 3 0,-6-8 0,6-2 0,-3 5 0,4-12 0,0 5 0,0-8 0,0-10 0,0 9 0,0-11 0,0 8 0,0 3 0,0 7 0,0 6 0,0 8 0,0 1 0,0 3 0,0 1 0,0-1 0,0 4 0,0 1 0</inkml:trace>
</inkml:ink>
</file>

<file path=ppt/ink/ink1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5.5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5.5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 24575,'-9'1'0,"2"14"0,7 19 0,0 16 0,0 11 0,6 20 0,0 0 0,4-27 0,-1 2-1182,-1 44 1182,4-41 0,0 2 0,-7-3 0,-1-1 0,6 2 0,-1-2-132,-2 39 132,-1-45 0,0-1 0,1 38 0,6 8 0,-7-44 0,0-2 0,5 24 0,-4 9 0,2-21 0,-7 7 0,3-7 874,-5-2-874,0-10 440,4 2-440,-2-7 0,2-6 0,-4-6 0,0-11 0,0 3 0,0-8 0,0 8 0,0-7 0,0 8 0,0-9 0,0 9 0,0-9 0,0 9 0,0-9 0,0 9 0,0-4 0,0 9 0,0 3 0,0 4 0,0-5 0,0 5 0,0-4 0,0-1 0,0 4 0,0-9 0,0 5 0,0-11 0,0 3 0,0-2 0,0 2 0,0 2 0,0-1 0,0 1 0,0-1 0,0 1 0,4-2 0,-3 1 0,3-4 0,-4-2 0,0-8 0,0 3 0,0-6 0,0 2 0,0-4 0,0 1 0,0-4 0,0-1 0</inkml:trace>
</inkml:ink>
</file>

<file path=ppt/ink/ink1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5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24575,'-1'4'0,"2"-1"0,15-3 0,-3 0 0,8 0 0,-5 0 0,-4 0 0,0 0 0,-5 0 0,-3 0 0,-1 0 0</inkml:trace>
</inkml:ink>
</file>

<file path=ppt/ink/ink1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5.5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24575,'0'39'0,"0"26"0,0 4 0,0-18 0,0 1 0,0 22 0,0-24 0,0 0 0,0 24 0,0 4 0,0-9 0,0-7 0,0 6 0,0 0 0,0-10 0,0-10 0,0-1 0,0-17 0,0 9 0,0-12 0,0-5 0,0 3 0,0-3 0,0 0 0,0-1 0,0-5 0,0-4 0,0 0 0,0-5 0,0 1 0,0-1 0,0 0 0,0-3 0,0-1 0</inkml:trace>
</inkml:ink>
</file>

<file path=ppt/ink/ink1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5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226 0 24575,'7'0'0,"0"0"0,-6 0 0,-5 0 0,-4 0 0,-3 0 0,0 0 0,2 0 0,-6 0 0,3 0 0,-1 0 0,-1 0 0,1 0 0,1 0 0,-3 0 0,3 0 0,-1 0 0,-1 0 0,5 0 0,-6 0 0,7 0 0,-3 0 0,4 0 0,-1 0 0,4 3 0,1 1 0,3-1 0,0 0 0</inkml:trace>
</inkml:ink>
</file>

<file path=ppt/ink/ink1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5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265 0 24575,'7'0'0,"0"0"0,0 0 0,5 0 0,-1 0 0,5 0 0,-5 0 0,0 0 0,-3 0 0,3 4 0,-2 0 0,6 4 0,-10 0 0,6-1 0,-7 5 0,4-4 0,-1 4 0,1-5 0,-1 1 0,1-1 0,-4 5 0,-1-4 0,-3 7 0,0-2 0,0-1 0,0 4 0,0-8 0,0 8 0,0-8 0,0 4 0,0-1 0,0-3 0,0 8 0,0-4 0,0 1 0,0 2 0,0-2 0,0 3 0,0-3 0,0 2 0,0-6 0,0 2 0,0-4 0,0 1 0,-3-1 0,2 1 0,-5-5 0,2 4 0,0-3 0,-3 0 0,3 3 0,0-3 0,-3 0 0,3-1 0,0 1 0,-3-4 0,3 4 0,-3-4 0,-1 3 0,1-2 0,-1 5 0,-3-5 0,3 2 0,-4-3 0,5 3 0,-1-2 0,-3 2 0,2-3 0,-6 0 0,6 0 0,-11 0 0,6 0 0,-7 0 0,4 0 0,1 0 0,3 0 0,-2 0 0,6 0 0,-3 0 0,5 0 0,-1-3 0,-3 2 0,2-5 0,-2 1 0,-1-3 0,4 1 0,-4 2 0,4-1 0,1 1 0,-1 1 0,0-7 0,4 6 0,-3-6 0,6 3 0,-5 1 0,5 0 0,-2-1 0,-1 1 0,3-1 0,-2 1 0,3-1 0,0 1 0,0-1 0,0-3 0,0 3 0,0-4 0,0 5 0,0 0 0,0 0 0,0-1 0,0-3 0,0 2 0,0-7 0,0 8 0,3-4 0,-2 5 0,6-1 0,-7 1 0,7 3 0,-3-2 0,3 5 0,1-6 0,-1 3 0,4-4 0,-2 1 0,2-1 0,-3 4 0,3-3 0,-3 6 0,4-3 0,-5 4 0,0 0 0,1-3 0,-1 2 0,1-3 0,3 4 0,-2 0 0,2-3 0,1 2 0,-4-5 0,3 5 0,-3-6 0,-1 6 0,1-5 0,-1 5 0,0-6 0,1 6 0,-1-2 0,1-1 0,-1 4 0,0-4 0,1 4 0,-1 0 0,1 0 0,-4 0 0,-1 0 0</inkml:trace>
</inkml:ink>
</file>

<file path=ppt/ink/ink1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5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24575,'7'0'0,"4"0"0,1 0 0,5 0 0,-1 0 0,5 0 0,1 0 0,4 0 0,1 0 0,5 0 0,-8 0 0,13 0 0,-19 0 0,13 0 0,-9 0 0,-3 0 0,1 0 0,-8 0 0,4 0 0,-4 0 0,3 0 0,-6 0 0,6 0 0,-6 0 0,2 0 0,-4 0 0,1 0 0,-1 0 0,0 0 0,1 0 0,-1 0 0,0 0 0,0 0 0,0 0 0,0 0 0,0 0 0,0 0 0,0 0 0,0 0 0,1 0 0,-1 0 0,4 0 0,-2 0 0,2 0 0,-3 0 0,-1 0 0,0 0 0,0 0 0,1 0 0,-1 0 0,0 0 0,1 0 0,-1 0 0,0 0 0,0 0 0,0 0 0,0 0 0,0 0 0,0 0 0,1 0 0,-4 0 0,-1 0 0</inkml:trace>
</inkml:ink>
</file>

<file path=ppt/ink/ink1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5.6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33 24575,'11'0'0,"-3"0"0,12 0 0,-6 0 0,17 0 0,-7 0 0,8 0 0,1 0 0,1 0 0,11 0 0,-4 0 0,5 0 0,-12 0 0,4 0 0,-10 0 0,5 0 0,-6 0 0,0 0 0,-5 0 0,-1 0 0,-4 0 0,-1 0 0,-3 0 0,2 0 0,-2 0 0,-1 0 0,3 0 0,-2 0 0,3 0 0,1 0 0,4 0 0,-3 0 0,3 0 0,0 0 0,-3 0 0,3 0 0,0 0 0,-3 0 0,3 0 0,-5 0 0,5 0 0,-3 0 0,3 0 0,-4 0 0,-1 0 0,5 0 0,-7 0 0,11 0 0,-16 0 0,11 0 0,-7 0 0,3 0 0,-3 0 0,2 0 0,-2 0 0,-1 0 0,4 0 0,-4 0 0,4 0 0,1 0 0,-1 0 0,1 0 0,-1 3 0,1-2 0,-1 3 0,1-4 0,-1 0 0,1 0 0,4 0 0,-4 0 0,5 0 0,-6 0 0,5 0 0,-3 0 0,3 0 0,-5 0 0,1 0 0,-5 0 0,4 0 0,-8 3 0,8-2 0,-4 2 0,0-3 0,4 0 0,-4 0 0,5 0 0,-5 0 0,0 0 0,-5 0 0,1 0 0,-1 0 0,0 0 0,1 0 0,-1 0 0,0 0 0,0 0 0,0 0 0,0 0 0,0 0 0,0 0 0,0 0 0,0 0 0,0 0 0,1 4 0,-1-3 0,0 2 0,1 0 0,-1-2 0,5 6 0,-4-6 0,8 3 0,-8-1 0,8-2 0,-8 2 0,7 1 0,-2-3 0,3 2 0,1-3 0,-1 0 0,1 0 0,-1 0 0,1 0 0,-1 0 0,0 0 0,1 0 0,-1 0 0,1 0 0,-1 0 0,1 0 0,-1 4 0,-3-3 0,2 2 0,-2-3 0,3 0 0,1 0 0,-1 0 0,0 0 0,-3 0 0,2 0 0,-7 0 0,3 4 0,-3-3 0,-1 2 0,9-3 0,2 0 0,15 0 0,-5 0 0,10 0 0,-9 0 0,9 0 0,-10 0 0,5 0 0,-1 0 0,-4-4 0,5 3 0,-1-8 0,-3 4 0,3-4 0,-9 0 0,-2 0 0,-5 5 0,1 0 0,-1 4 0,-3-4 0,2 4 0,-7-4 0,4 4 0,-5 0 0,1 0 0,-1 0 0,1 0 0,-1 0 0,1 0 0,-1 0 0,0 0 0,0 0 0,0 0 0,0 0 0,0 0 0,1 0 0,-1 0 0,0 0 0,0 0 0,0 0 0,0 0 0,0 0 0,1 0 0,-1 0 0,0 0 0,0 0 0,0 0 0,-1-6 0,-2-8 0,-1 5 0,-3-3 0</inkml:trace>
</inkml:ink>
</file>

<file path=ppt/ink/ink1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5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24575,'93'0'0,"0"0"0,-6 0 0,-7 0 0,14 0 0,-14 0 0,-8 0 0,1 0 0,-16 0 0,12 0 0,-8 0 0,-20 0 0,3 0 0,-24 0 0,9 0 0,-20 0 0,6 0 0,-8 0 0,-3 0 0,0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31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1 222 24575,'0'13'0,"0"1"0,0 1 0,0 3 0,0-3 0,0 0 0,0-2 0,0-4 0,0 0 0,3-4 0,12-1 0,1-4 0,15 0 0,-10 0 0,10 0 0,-10 0 0,9-5 0,-9-5 0,0-6 0,-7-4 0,-4 1 0,-5-7 0,0 5 0,-5-10 0,0 5 0,0-1 0,0-4 0,-5 10 0,-5-10 0,-6 14 0,-10-8 0,5 19 0,-4-8 0,10 12 0,-4-2 0,4 4 0,0 0 0,2 0 0,8 0 0,1 0 0</inkml:trace>
</inkml:ink>
</file>

<file path=ppt/ink/ink1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5.6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24575,'15'0'0,"3"0"0,21 5 0,-9 0 0,20 11 0,-14-1 0,9 1 0,-5-2 0,0 5 0,0-6 0,-4 15 0,-3-16 0,-10 9 0,-1-12 0,-6 3 0,-4-4 0,0-3 0,-5 1 0,1-2 0,-4 3 0,-1 1 0,-9-4 0,-3 3 0,-7-7 0,-6 4 0,5-4 0,-9 0 0,3 0 0,1 0 0,-4 4 0,8 1 0,-8 4 0,8-1 0,-3 1 0,0-1 0,7 0 0,-6 4 0,11-3 0,-6 3 0,9-5 0,-4 1 0,5-1 0,1 1 0,-2-1 0,5 0 0,-6-3 0,7 3 0,-7-7 0,6 4 0,-2-4 0</inkml:trace>
</inkml:ink>
</file>

<file path=ppt/ink/ink1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5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24575,'24'0'0,"10"0"0,13 0 0,29 0 0,15 0-1447,7 0 1447,-38 0 0,0 0 0,-5 0 0,-3 0 200,41 0-200,7 0 0,-29 0 0,15 0 0,-8 0 0,-8 0 0,-10 0 0,-13 0 0,-7 0 0,-2 0 1086,-15 0-1086,4 0 161,-11 0-161,1 0 0,-5 0 0,0 4 0,-5-3 0,1 2 0,-4-3 0,-1 0 0</inkml:trace>
</inkml:ink>
</file>

<file path=ppt/ink/ink1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5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5.6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182 406 24575,'-7'0'0,"0"0"0,0 0 0,-10 0 0,8 0 0,-8 0 0,6 0 0,2 0 0,-6 0 0,2 0 0,4-8 0,-6 3 0,10-7 0,-3 4 0,5-3 0,-5 2 0,7-3 0,-7 4 0,8 1 0,0-1 0,0 1 0,0-1 0,0 1 0,0-1 0,0 1 0,0 0 0,3 3 0,2 1 0,2-1 0,0 4 0,1-7 0,-1 6 0,1-6 0,-1 7 0,1-4 0,-4 1 0,2 2 0,-2-2 0,3 3 0,0 0 0,1-4 0,-1 4 0,0-4 0,0 4 0,1 0 0,-1 0 0,0 0 0,1-3 0,-1 2 0,0-2 0,1 3 0,-1 0 0,1 0 0,-1 0 0,0 0 0,1-4 0,-1 3 0,0-2 0,0 3 0,0 0 0,0 0 0,0 0 0,0 0 0,0 0 0,0 0 0,0 0 0,1 0 0,-1 0 0,0 3 0,-3 1 0,3 4 0,-3-1 0,0 1 0,-1-1 0,-3 0 0,0 0 0,0 1 0,0-1 0,0 0 0,0 1 0,0-1 0,0 0 0,0 0 0,0 0 0,-3-3 0,-2 0 0,-2-4 0,0 0 0,-1 0 0,0 0 0,1 0 0,-1 0 0,1 0 0,-1 0 0,1 0 0,-1 0 0,1 0 0,-1 0 0,1 0 0,-1-4 0,1 0 0,3-3 0,-3 2 0,3-1 0,-4 1 0,1-2 0,2-1 0,-2-3 0,3 2 0,-4-2 0,1 3 0,2 1 0,-2-5 0,3 4 0,0-8 0,-3 7 0,2-6 0,1 2 0,-3-3 0,2-1 0,-3 5 0,4-4 0,-3 8 0,6-8 0,-2 8 0,3-4 0,0 5 0,0-1 0,0 1 0,0-1 0,0 1 0,0-1 0,3 4 0,1-3 0,4 6 0,-1-2 0,0 3 0,1 0 0,-1 0 0,1 0 0,-1 0 0,4 0 0,-2 0 0,6 0 0,-7 0 0,8 0 0,-4 0 0,5 4 0,-5 0 0,4 4 0,-4 0 0,0 0 0,4 0 0,-8-1 0,4 1 0,-5-1 0,4 1 0,-2 0 0,2-1 0,-3 1 0,-1-1 0,1 1 0,-1-1 0,1 1 0,-1-1 0,-3 1 0,3-1 0,-6 4 0,5-2 0,-5 2 0,2-3 0,-3-1 0,4 1 0,-4-1 0,4 0 0,-4 1 0,0-1 0,0 0 0,0 0 0,0 1 0,0-1 0,0 1 0,-8-1 0,3 5 0,-11-3 0,3 3 0,-3 0 0,-1-3 0,1 3 0,-6-4 0,5 0 0,-5 1 0,6-1 0,-1-3 0,1-2 0,-1-3 0,5 0 0,0 0 0,1 0 0,2 0 0,-2 0 0,3 0 0,4-3 0,-2-1 0,5-4 0,-3 1 0,1-1 0,2 1 0,-2-5 0,3 4 0,0-4 0,0 5 0,0-5 0,0 4 0,0-4 0,0 5 0,0-5 0,0 4 0,0-4 0,3 5 0,1-1 0,4 0 0,-1 1 0,1 3 0,-1-3 0,0 6 0,1-2 0,-1 0 0,1 2 0,-1-3 0,0 1 0,5 2 0,-4-2 0,8 3 0,-8 0 0,4 0 0,-5 0 0,0 0 0,1 0 0,-1 0 0,1 0 0,-4 3 0,2 1 0,-5 3 0,2 1 0,-3-1 0,0 1 0,0-1 0,0 0 0,0 5 0,0-4 0,0 4 0,0-1 0,0-2 0,0 2 0,-7 0 0,2-2 0,-11 3 0,-1-4 0,-1 0 0,-8 1 0,4 0 0,0-4 0,-4-1 0,3-4 0,1 0 0,0 0 0,6 0 0,-1 0 0,5 0 0,0 0 0,4-8 0,1 3 0,2-10 0,-2 6 0,7-3 0,-4 5 0,4-5 0,0 4 0,0-4 0,0 1 0,0 2 0,0-6 0,0 6 0,0-7 0,0 4 0,4-1 0,0-2 0,4 6 0,-1-2 0,5 3 0,-4 3 0,8-2 0,-8 6 0,4-3 0,-1 4 0,-3 0 0,8 0 0,-8 0 0,8 0 0,-4 0 0,0 0 0,4 0 0,-4 0 0,1 0 0,-2 0 0,-3 0 0,-1 0 0,1 0 0,-1 4 0,1-3 0,-1 5 0,0-5 0,1 5 0,-4-2 0,2 3 0,-5 1 0,2-1 0,-3 1 0,0-1 0,0 0 0,0 1 0,0 3 0,0-2 0,0 6 0,0-2 0,0-1 0,0 4 0,0-4 0,-4 1 0,4-2 0,-7-4 0,3 1 0,-4-1 0,1-3 0,-1 0 0,1-4 0,-1 0 0,0 0 0,1 0 0,-5 0 0,4 0 0,-8 0 0,8 0 0,-8-4 0,4-4 0,-1-1 0,-2-3 0,6 0 0,-3 3 0,4-6 0,0 6 0,0-6 0,0 2 0,3-8 0,-2 3 0,2-8 0,0 9 0,1-5 0,4 10 0,0-4 0,0 8 0,0-4 0,0 4 0,0 1 0,3 3 0,1 1 0,4 3 0,-1 0 0,0 0 0,1 0 0,3 0 0,-2 0 0,6-4 0,-3 3 0,5-3 0,-5 4 0,4 0 0,-4 0 0,5 0 0,-1 0 0,-4 0 0,4 0 0,-8 0 0,8 0 0,-8 0 0,3 0 0,-3 0 0,-1 0 0,1 0 0,-1 3 0,-3 2 0,-1 2 0,-3 0 0,0 1 0,0-1 0,0 0 0,0 1 0,0-1 0,0 0 0,0 1 0,0-1 0,0 0 0,0 1 0,0-1 0,0 0 0,0 1 0,-3-1 0,-1 0 0,-4-3 0,1-1 0,0 0 0,-1-2 0,-3 2 0,2 1 0,-3-4 0,1 7 0,-2-2 0,1 3 0,-15 10 0,19-11 0,-11 7 0</inkml:trace>
</inkml:ink>
</file>

<file path=ppt/ink/ink1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5.6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36 24575,'11'0'0,"1"0"0,4 0 0,1 0 0,9 0 0,-7 0 0,8 0 0,-11 0 0,1 0 0,-5 0 0,4 0 0,-8 0 0,3 0 0,-6 7 0,-2-2 0,-3 10 0,0-2 0,0 3 0,0-3 0,0 2 0,0-2 0,0 3 0,-4 0 0,0 1 0,-5-1 0,1 1 0,0-1 0,-4 1 0,6-1 0,-5 1 0,7-5 0,-4-1 0,4-3 0,-3-1 0,6 1 0,-2-1 0,3 0 0,-4 0 0,4 0 0,-7 1 0,6-1 0,-2 1 0,-1-1 0,4 0 0,-4 1 0,1-1 0,2 0 0,-5 1 0,5-1 0,-6 0 0,6 1 0,-5-1 0,5 1 0,-3-17 0,9-9 0,3-6 0,12-14 0,0 2 0,11-7 0,-9-3 0,2 10 0,0 2 0,-9 7 0,3 8 0,-10-2 0,-1 16 0,1-5 0,0 9 0,-1-3 0,-3 1 0,-1-1 0,-3-7 0,3-2 0,-2 1 0,6 0 0,-6 1 0,5 6 0,-5-6 0,3 7 0,-4 2 0,0 7 0,0 12 0,-4 1 0,-1 3 0,1-5 0,-4 5 0,7-3 0,-3-1 0,0-1 0,3-4 0,-3 5 0,4-1 0,0-3 0,0 2 0,0-7 0,0 4 0,0-5 0,0 5 0,4-4 0,0 4 0,3-5 0,1 0 0,-1 1 0,1-1 0,3 1 0,-3-4 0,4 3 0,-5-6 0,5 6 0,-4-6 0,0 2 0,-5-3 0</inkml:trace>
</inkml:ink>
</file>

<file path=ppt/ink/ink1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5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24575,'0'21'0,"0"-7"0,0 23 0,0-8 0,0 10 0,0-5 0,0 4 0,0-9 0,0-2 0,0-9 0,0-7 0,0-4 0,0-3 0,0-1 0</inkml:trace>
</inkml:ink>
</file>

<file path=ppt/ink/ink1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5.6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11 151 24575,'-4'-9'0,"1"-8"0,0 1 0,6-12 0,-5 18 0,13-10 0,-3 8 0,5 3 0,-3-1 0,2 5 0,-4-2 0,4 2 0,-5 2 0,4 3 0,-2 0 0,6 0 0,-6 0 0,6 7 0,-6 2 0,7 8 0,-4-1 0,1 5 0,3-7 0,-7 7 0,3-13 0,-4 4 0,3-4 0,-2-4 0,2 0 0,-3-4 0,3 0 0,-3 0 0,4 0 0,-1 0 0,-2 0 0,6-4 0,-6 0 0,6-8 0,-6-1 0,3-3 0,-4-1 0,0 5 0,0 0 0,-4 8 0,-1 0 0</inkml:trace>
</inkml:ink>
</file>

<file path=ppt/ink/ink1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5.6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24575,'15'0'0,"0"0"0,12 0 0,-8 0 0,7 0 0,-9 0 0,-5 0 0,4 0 0,-11 0 0,2 0 0</inkml:trace>
</inkml:ink>
</file>

<file path=ppt/ink/ink1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5.6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24575,'18'0'0,"0"0"0,-1 0 0,4 0 0,-7 0 0,2 0 0,-5 0 0,-2 0 0,-1 0 0,-5 0 0</inkml:trace>
</inkml:ink>
</file>

<file path=ppt/ink/ink1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5.6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24575,'20'0'0,"-4"0"0,10 0 0,-12 0 0,6 0 0,-8 0 0,10 0 0,-12 0 0,2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32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0 0 24575,'5'0'0,"-1"0"0</inkml:trace>
</inkml:ink>
</file>

<file path=ppt/ink/ink1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5.6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24575,'0'29'0,"0"2"0,0 21 0,0-3 0,5 11 0,-4-7 0,4 0 0,-1-6 0,2 5 0,-1-22 0,0 3 0,-1-17 0,-4-3 0,4-2 0,-4-3 0,0-1 0,0 4 0,0 1 0,0 5 0,0-1 0,0 1 0,0-1 0,3-3 0,-2 2 0,3-7 0,-4 4 0,0-5 0,0-3 0,0 0 0</inkml:trace>
</inkml:ink>
</file>

<file path=ppt/ink/ink1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5.6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24575,'0'15'0,"0"5"0,0 2 0,0 5 0,0 12 0,0-9 0,0 14 0,0-16 0,0-8 0,0-7 0</inkml:trace>
</inkml:ink>
</file>

<file path=ppt/ink/ink1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5.6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0 206 24575,'100'3'0,"-21"23"0,-79-4 0,0 23 0,0-17 0,0 5 0,0-11 0,-4 4 0,3-12 0,-10 2 0,10-9 0,-6 1 0,7-7 0,0-11 0,0-14 0,9-10 0,2-5 0,8 0 0,-4-1 0,3 6 0,-7-4 0,5 14 0,-6-3 0,2 11 0,-4 3 0,-4 2 0,3 3 0,-6 1 0,5 0 0,-5 0 0,2-5 0,-3 4 0,0-8 0,4 7 0,-4-2 0,4 3 0,-4 1 0,0 0 0,0 9 0,-4 8 0,-6 16 0,-5 8 0,-5 5 0,0 7 0,4-5 0,2-1 0,8-2 0,-2-10 0,7 0 0,-3-7 0,4 0 0,0-7 0,0 6 0,0-8 0,7 1 0,2-1 0,4-4 0,2 0 0,-2 0 0,3-4 0,1 0 0,-1-4 0,-3 0 0,-5 0 0,-5 0 0</inkml:trace>
</inkml:ink>
</file>

<file path=ppt/ink/ink1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5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24575,'11'-3'0,"3"2"0,-5-2 0,2 3 0,-4 0 0,1 0 0,-1 0 0,4 0 0,-3 0 0,-1 6 0,-4-1 0,-3 9 0,0-1 0,0 3 0,0 5 0,-4 2 0,3-1 0,-10-1 0,5-4 0,-9-1 0,6-4 0,-3 0 0,8-5 0,1 1 0,-1-1 0,9-3 0,6-5 0,10-8 0,6-1 0,0-3 0,0 4 0,0 0 0,-5 4 0,-1-3 0,-8 7 0,-2-3 0,-3 4 0,-1 0 0,-3 0 0,0 0 0</inkml:trace>
</inkml:ink>
</file>

<file path=ppt/ink/ink1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5.6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89 24575,'7'-11'0,"-1"-1"0,5-5 0,1 5 0,-3-4 0,7 10 0,-11-4 0,6 9 0,-7-3 0,3 4 0,4 0 0,-3 0 0,3 0 0,-3 4 0,-1 4 0,1 4 0,0 0 0,0 0 0,-1-5 0,-3 1 0,3-1 0,-3-3 0,3-1 0,0-3 0,1 0 0,-1 0 0,1 0 0,-1 0 0,0 0 0,5 0 0,-4 0 0,4 0 0,-5-3 0,0-1 0,1-4 0,-1 1 0,1-5 0,-4 7 0,0-2 0</inkml:trace>
</inkml:ink>
</file>

<file path=ppt/ink/ink1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5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24575,'73'0'0,"-15"0"0</inkml:trace>
</inkml:ink>
</file>

<file path=ppt/ink/ink1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5.6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24575,'82'0'0,"-17"0"0</inkml:trace>
</inkml:ink>
</file>

<file path=ppt/ink/ink1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5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24575,'0'21'0,"0"4"0,0 27 0,0 4 0,0-1 0,0 26 0,0-34 0,0 33 0,0-31 0,0 10 0,0-6 0,0-6 0,0-2 0,0-15 0,0-4 0,0-10 0,0-7 0,0-2 0</inkml:trace>
</inkml:ink>
</file>

<file path=ppt/ink/ink1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5.6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0 24575,'-4'10'0,"1"2"0,3-1 0,0 0 0,-8 1 0,7-4 0,-7 4 0,8-5 0,0 1 0,-6-1 0,4 0 0,-5 1 0,0 0 0,5-1 0,-8 1 0,9-4 0,-2-1 0</inkml:trace>
</inkml:ink>
</file>

<file path=ppt/ink/ink1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5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0 24575,'6'0'0,"-11"0"0,-8 0 0,-7 0 0,4 4 0,3-3 0,-7 10 0,10-9 0,-6 10 0,4-8 0,4 0 0,-8 4 0,8-4 0,-3 3 0,3 0 0,4 1 0,1-1 0,3 0 0,0 1 0,0-1 0,0 0 0,0 5 0,0 0 0,0 9 0,0 2 0,0 9 0,0 2 0,0 6 0,0-7 0,0 5 0,0-4 0,0 5 0,0-5 0,0 4 0,0-4 0,0 5 0,0 1 0,0 5 0,0-4 0,0 10 0,0-4 0,0 0 0,0-1 0,0-12 0,0-2 0,0-10 0,0-5 0,0-5 0,0-5 0,0 1 0,3-1 0,1-3 0,4 0 0,-1-4 0,1 0 0,3 0 0,2 0 0,3 0 0,5 0 0,2 0 0,-1 0 0,4 0 0,-9 0 0,5 0 0,-6 0 0,-4 0 0,0 0 0,-5 0 0,1 0 0,-1 0 0,-3 0 0,-1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33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347 39 24575,'-2'-10'0,"-5"2"0,-11 3 0,-1 0 0,4-1 0,-4 2 0,9 4 0,-4 0 0,5 0 0,1 0 0,3 7 0,1 3 0,4 14 0,0 2 0,0 7 0,0-1 0,0 0 0,0-6 0,0 0 0,0-12 0,0 0 0,0-5 0,0 0 0,0 0 0,4-4 0,1-2 0,4-3 0,4 0 0,2 0 0,5 0 0,-1 0 0,1 0 0,-1 0 0,1 0 0,0 0 0,-1 0 0,1 0 0,-1 0 0,-4 0 0,3 0 0,-7 0 0,2 0 0,-4 0 0,0 0 0,0 0 0,0 4 0,-5 1 0,0 4 0,-4 5 0,0 1 0,0 4 0,0 1 0,-8-1 0,-3 1 0,-30 16 0,10-12 0,-18 19 0,10-19 0,4 4 0,-11-5 0,18-6 0,-9-1 0,10-6 0,-5 1 0,5-5 0,2-1 0,5-5 0,5 0 0,-3 0 0,8 0 0,-4-4 0,5-1 0,0-4 0,4 4 0,1 1 0</inkml:trace>
</inkml:ink>
</file>

<file path=ppt/ink/ink1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5.6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24575,'0'65'0,"0"0"0,0-3 0,0-7 0,0-8 0,0-5 0,0 2 0,0-20 0,0 7 0,0-17 0,0 2 0,0-9 0,0-3 0,0-1 0</inkml:trace>
</inkml:ink>
</file>

<file path=ppt/ink/ink1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5.6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24575,'0'11'0,"0"1"0,0 14 0,0-7 0,0 12 0,0-13 0,0 8 0,0-8 0,0 7 0,0-7 0,0 3 0,0-4 0,0-1 0,0 1 0,0-1 0,3 0 0,1-4 0,3-1 0,5-3 0,0-1 0,5 2 0,-1-1 0,1-4 0,-1 0 0,0-4 0,1 0 0,4 0 0,-4 0 0,4 0 0,-4-4 0,-1 0 0,1-8 0,-1 2 0,-3-5 0,2 2 0,-6 0 0,3-2 0,-5 6 0,1-2 0,0 3 0,-4 1 0,2-1 0,-5 1 0,3-5 0,-4 3 0,0-6 0,0 2 0,0-3 0,0-1 0,0 1 0,0-1 0,-4 1 0,-1-1 0,-3 5 0,0-4 0,0 8 0,-3-1 0,2 3 0,-2 2 0,3-1 0,1-1 0,-5 5 0,4-2 0,-8 3 0,3 0 0,1 0 0,-4 0 0,4 0 0,-1 0 0,-2 0 0,2 0 0,1 3 0,-4 5 0,7 9 0,-7 1 0,7 3 0,-3-5 0,7-3 0,1-5 0,4-5 0</inkml:trace>
</inkml:ink>
</file>

<file path=ppt/ink/ink1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18:35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 24575,'19'0'0,"2"0"0,12 0 0,-5 0 0,10-5 0,-9 0 0,-1 0 0,-7-3 0,-9 7 0,-1-3 0,-3 4 0,-4 10 0,-1 9 0,-3 19 0,0 9 0,5 20 0,-3 13 0,3-29 0,1 3-321,1 0 1,-1-1 320,8 37 0,-4-40 0,-1-1 0,2 24 0,7 13 0,-6-18 0,4-14 0,-6-10 0,-1-14 0,-4-8 0,2-6 641,-6-8-641,3 4 0,-4-5 0,0 0 0,0-1 0,0 1 0,0 1 0,-4-4 0,-4 3 0,-9-2 0,-5 3 0,-6 1 0,1 0 0,0 0 0,5-4 0,0-1 0,6 0 0,-1-3 0,5 2 0,3 1 0,3-3 0,5 2 0,-2-3 0</inkml:trace>
</inkml:ink>
</file>

<file path=ppt/ink/ink1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25:55.3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93 24575,'38'45'0,"1"0"0,-16 26 0,58-91 0,-72-1 0,-1 3 0,1-8 0,-1 9 0,-3-5 0,2 10 0,-6 0 0,2 5 0,0 2 0,39 83 0,-22-65 0,34 59 0,-36-89 0,8-1 0,-12 1 0,6 0 0,-11 0 0,2 5 0,-3-4 0,0 4 0,0-4 0,0 3 0,-3 2 0,-2 3 0,-3 0 0,0 1 0,0 6 0,0 10 0,0 15 0,0 22 0,0 3 0,0 24 0,0-9 0,0 19 0,0-25 0,0 13 0,0-16 0,0 6 0,0-7 0,0-14 0,4-8 0,-3-13 0,3-3 0,-4-9 0,3 1 0,-2-1 0,2-12 0,-3-12 0,0-27 0,0 7 0,0-27 0,0 20 0,0-16 0,0 0 0,0 6 0,0-6 0,5 7 0,1 6 0,9-5 0,6 10 0,0-4 0,9 9 0,-10 5 0,7 7 0,-9 4 0,3 4 0,-4 4 0,-1 5 0,1 4 0,-1 4 0,-4 0 0,3 0 0,-6 0 0,2 0 0,-3 3 0,0 10 0,-4 0 0,0 13 0,-4-8 0,0 3 0,0-5 0,0 1 0,0-1 0,0 1 0,0-5 0,-8 4 0,-1-8 0,-7 4 0,-11-3 0,3 0 0,-14-4 0,5-1 0,-6-4 0,17 0 0,4 0 0</inkml:trace>
</inkml:ink>
</file>

<file path=ppt/ink/ink1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25:58.0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154 564 24575,'-15'0'0,"0"0"0,-1 0 0,-1 0 0,0 0 0,1 0 0,3 0 0,2 7 0,-1 3 0,2 10 0,2 3 0,4 9 0,4-4 0,0 0 0,0 3 0,0-12 0,0 8 0,0-15 0,0-1 0,0-3 0,8-4 0,1-1 0,7-3 0,0 0 0,6-13 0,-7-8 0,8-13 0,-8-6 0,1 1 0,2 0 0,-7-1 0,3 1 0,-5 5 0,-3-3 0,-2 3 0,-4-5 0,0-6 0,0 10 0,0-9 0,0 15 0,0 2 0,0 5 0,0 6 0,0 4 0,0 6 0,-5 28 0,4 10 0,-4 15 0,5 4 0,0-4 0,0 0 0,0 4 0,0-10 0,0-1 0,4-7 0,1-6 0,7-9 0,1 2 0,4-11 0,-5 3 0,3-4 0,-2 0 0,3 0 0,1-3 0,-1-2 0,0-3 0,1 0 0,-1 0 0,5 0 0,-3 0 0,3 0 0,-5 0 0,1 0 0,-1-3 0,-4-2 0,4-6 0,-4 2 0,1-3 0,-1 0 0,-5 4 0,1-8 0,0 8 0,0-8 0,-4 8 0,-1-8 0,-3 3 0,0-3 0,0 4 0,-3-4 0,-2 4 0,-3-5 0,0 5 0,-4-4 0,4 8 0,-4-1 0,5 6 0,-1 3 0,-4 0 0,4 0 0,-4 0 0,1 0 0,2 7 0,-3 7 0,3 9 0,0 9 0,4 2 0,0-1 0,1 0 0,3-6 0,-3-5 0,4-1 0,0-8 0,0-2 0,0-3 0,3-4 0,1-1 0,4-6 0,4-10 0,-3-1 0,7-12 0,-6 8 0,2-3 0,-3 4 0,-1 5 0,-1 0 0,-3 5 0,3 3 0,-3 1 0,3 3 0,0 0 0,0 3 0,0 1 0,1 4 0,-1-1 0,1 0 0,3 1 0,2 0 0,3-3 0,-3-2 0,7-3 0,-7 0 0,8 0 0,-4 0 0,-1 0 0,-4 0 0,4-7 0,-7-7 0,6-4 0,-4-13 0,6 2 0,-6-17 0,4-8 0,-9 6 0,-1-18 0,-5 18 0,0-12 0,0 7 0,0 7 0,0 6 0,0 12 0,0 7 0,0 8 0,0 2 0,-3 7 0,-1 0 0,0 8 0,0 20 0,-1 9 0,4 14 0,-3 11 0,4-10 0,0 19 0,0-13 0,0 6 0,0-13 0,4-2 0,5-11 0,4-7 0,1-5 0,1-10 0,-2 0 0,4-4 0,-1 0 0,0-3 0,1-1 0,-1-4 0,1 0 0,-1 0 0,0 0 0,1 0 0,-1-4 0,-3-4 0,2-5 0,-6-4 0,3 1 0,-4-1 0,1 1 0,-5-1 0,0 5 0,-4-4 0,0 8 0,0-4 0,-3 8 0,-1 1 0,-8 3 0,0 0 0,-5 0 0,1 0 0,3 0 0,-2 4 0,9 4 0,-5 15 0,5 0 0,1 15 0,1-9 0,4 3 0,0-5 0,0 0 0,0-5 0,4-1 0,4-5 0,4-3 0,5-1 0,4-4 0,-3-3 0,7-1 0,-7-4 0,3 0 0,-5 0 0,6 0 0,-5 0 0,0 0 0,-1 0 0,-8 0 0,4 0 0,-8 0 0,-1 0 0</inkml:trace>
</inkml:ink>
</file>

<file path=ppt/ink/ink1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25:58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70 24575,'19'0'0,"14"-5"0,-3 4 0,13-12 0,-3 6 0,1-7 0,4 3 0,-11 6 0,-2-3 0,-10 7 0,-5-3 0,-2 4 0,-9 0 0,1 0 0</inkml:trace>
</inkml:ink>
</file>

<file path=ppt/ink/ink1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25:52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305 1 24575,'-11'0'0,"2"0"0,-11 0 0,2 0 0,-9 0 0,-6 0 0,-1 4 0,0 1 0,7 8 0,-4 1 0,16 2 0,-7-2 0,11 1 0,6-7 0,-2 3 0,7-4 0,0 1 0,0-1 0,10-3 0,11-1 0,11-3 0,7 0 0,21 0 0,-21 4 0,20 2 0,-24 13 0,5-2 0,-8 17 0,-4-9 0,-13 13 0,-2-10 0,-3 10 0,-5-9 0,-1-2 0,-4-1 0,0-8 0,-12 4 0,2-9 0,-16 4 0,-2-7 0,-1-1 0,-9-5 0,10-4 0,-10 0 0,9-4 0,1-4 0,7-2 0,8-2 0,2 4 0,3 1 0,4-1 0,4 4 0,8 1 0,4 3 0,4 0 0,6 0 0,-5 0 0,9 4 0,2 1 0,0 4 0,5 1 0,-6-1 0,0 0 0,-5-4 0,4-1 0,-8-4 0,3 0 0,-5 0 0,1-4 0,-4-14 0,0-14 0,-3-4 0,0-14 0,0 8 0,0-5 0,1 1 0,-6 7 0,3 5 0,-7 1 0,7 11 0,-7 1 0,3 8 0,-4 2 0,0 10 0,0 23 0,0 5 0,0 19 0,0-6 0,0-1 0,0-5 0,4 4 0,1-10 0,4-1 0,-1-6 0,1-4 0,-2-5 0,1 0 0,0-5 0,-1 1 0,1-4 0,-1-1 0,0-3 0,1 0 0,-1 0 0,1-3 0,-1-5 0,1-5 0,1-8 0,-1-1 0,2-11 0,-1 4 0,-4-9 0,3 10 0,-3-10 0,0 14 0,4-8 0,-8 19 0,7-8 0,-8 13 0,7-3 0,-3 6 0,3 2 0,-3 7 0,3 14 0,-6 1 0,4 25 0,-5-8 0,0 9 0,0-5 0,0-1 0,0-5 0,0-2 0,0-14 0,0 3 0,0-13 0,0 3 0,0-13 0,0-8 0,0-11 0,4-12 0,1 5 0,5-10 0,-1 4 0,1 0 0,3 2 0,-3 4 0,6 6 0,-6 1 0,1 8 0,-3 2 0,0 3 0,-1 1 0,0 2 0,1-1 0,-1 5 0,1-3 0,-1 4 0,1 0 0,-1 0 0,0 0 0,1 0 0,-1 0 0,1 0 0,-1 4 0,1 4 0,0 4 0,-4 5 0,4-1 0,-7 0 0,2 6 0,-3-5 0,5 14 0,-4-7 0,3 9 0,-4-11 0,0-1 0,0-5 0,0-3 0,0-2 0,0-3 0,0-1 0,0 0 0,3-6 0,2-10 0,3-9 0,1-15 0,4 5 0,-3-4 0,8-1 0,-8 9 0,3-2 0,-5 9 0,0 4 0,0 2 0,-1 3 0,5 4 0,-4 1 0,4 3 0,-1 0 0,-3 0 0,8 0 0,-7 12 0,7 3 0,-5 17 0,2-3 0,-3 9 0,-1-5 0,0 1 0,-4-2 0,3-10 0,-7-5 0,3-5 0,-4-5 0,3 0 0,-2 1 0,2-4 0,-3-1 0</inkml:trace>
</inkml:ink>
</file>

<file path=ppt/ink/ink1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25:52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1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25:54.2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25:59.5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0 110 24575,'7'0'0,"0"0"0,1 0 0,-4-3 0,-1-8 0,-3-3 0,0-5 0,0 2 0,0 5 0,0-4 0,-7 7 0,2 1 0,-3 7 0,4 9 0,4 4 0,0 5 0,0-1 0,0 1 0,0-1 0,0-4 0,0 0 0,4-8 0,0-1 0,3-3 0,1 0 0,3 0 0,-2 0 0,6 0 0,-6-7 0,3-7 0,-7 4 0,-1-2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34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30 0 24575,'-5'19'0,"-3"2"0,6 6 0,-7-2 0,8-5 0,-3-1 0,4-4 0,0 2 0,0-7 0,0 2 0,0-3 0,0-1 0,0-3 0,0-1 0</inkml:trace>
</inkml:ink>
</file>

<file path=ppt/ink/ink1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26:01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80 24575,'0'7'0,"0"14"0,0-1 0,0 8 0,0 3 0,0-2 0,0 5 0,0-1 0,0-11 0,0-5 0,0-5 0,3-8 0,1-1 0,4-3 0,3 0 0,-2 0 0,6 0 0,-2 0 0,-1-7 0,4 1 0,-7-14 0,3 6 0,-7-12 0,3-2 0,-3 9 0,4-12 0,-5 18 0,0-9 0,-4 6 0,0 3 0,0 2 0,0 10 0,0 10 0,0 9 0,0 15 0,0-5 0,0 10 0,0-9 0,4 3 0,5-5 0,4-4 0,5-6 0,-2-5 0,5-3 0,2-5 0,3 0 0,-3-4 0,2 0 0,-7 0 0,3-3 0,-4-10 0,0-1 0,-4-8 0,-1 6 0,-4 3 0,0 2 0,-1 3 0,0 4 0,-3 7 0,-1 10 0,-3 8 0,0 12 0,0 1 0,0 11 0,5 2 0,1 6 0,4 0 0,1-6 0,-1-2 0,-5-11 0,3-6 0,-7-7 0,3-5 0,-4-4 0,0 0 0,0-18 0,0-16 0,0-18 0,-5-20 0,-2-9 0,0 11 0,2-23 0,5 24 0,0-20 0,0 9 0,0 6 0,0 8 0,0 8 0,4 12 0,4 6 0,10 6 0,0 9 0,3 4 0,-5 6 0,0 3 0,-3 0 0,-1 7 0,-4 12 0,2 16 0,-5 6 0,0 11 0,-5-12 0,0 6 0,0-13 0,0 0 0,-8-11 0,-1-1 0,-7-4 0,-6-4 0,0-1 0,-5-7 0,12-1 0,3-4 0</inkml:trace>
</inkml:ink>
</file>

<file path=ppt/ink/ink1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26:04.3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109 528 24575,'-11'0'0,"1"0"0,-2 0 0,3 0 0,-6 0 0,6 0 0,-2 0 0,3 0 0,1 0 0,-1 7 0,3 7 0,2 14 0,3 0 0,0 10 0,0-4 0,0-5 0,0 2 0,0-13 0,0 3 0,0-9 0,3 0 0,5-8 0,9-1 0,1-3 0,3 0 0,-4-7 0,0-7 0,1-14 0,1-6 0,-4-5 0,-1-6 0,-4-3 0,-4-27 0,-1 22 0,-5-22 0,0 21 0,0-8 0,0 0 0,0 8 0,-4 9 0,-2 11 0,1 6 0,-3 7 0,7 8 0,-6 2 0,3 7 0,0 4 0,1 12 0,3 25 0,0 13 0,0 6 0,0 9 0,0-10 0,0 14 0,0-1 0,0-6 0,0-8 0,0-8 0,8-12 0,-2-2 0,11-10 0,-8-4 0,6-3 0,-6-7 0,6 4 0,-3-7 0,10-2 0,-5-3 0,9 0 0,-3 0 0,9 0 0,-4 0 0,4 0 0,1-9 0,-5 3 0,4-12 0,-4 4 0,-6-3 0,4-1 0,-9 1 0,0 4 0,-5-3 0,-4 8 0,-1-4 0,-2 5 0,-2-1 0,-3 1 0,0-1 0,0 1 0,-8-1 0,-1 4 0,-7 0 0,-1 4 0,1 0 0,-1 0 0,1 0 0,-1 0 0,1 0 0,-1 0 0,-1 18 0,4-2 0,0 28 0,4-8 0,0 15 0,4-10 0,1 5 0,5-12 0,0-7 0,0-5 0,0-10 0,11-4 0,-1-4 0,9-8 0,5-16 0,-5-6 0,6-15 0,-10 7 0,3 2 0,-9 9 0,4 2 0,-5 8 0,-4 2 0,3 3 0,-3 4 0,3 1 0,0 3 0,0 3 0,0 1 0,0 3 0,1 1 0,-1-1 0,0 1 0,1-1 0,3 1 0,-2-4 0,6 0 0,-2-4 0,3 0 0,1 0 0,-1-4 0,0-4 0,1-5 0,0-8 0,0-2 0,2-10 0,-1 5 0,-3-10 0,-1-2 0,-4-1 0,0-11 0,-4 11 0,-1-5 0,-5 7 0,0 5 0,0 1 0,-8 11 0,3 0 0,-7 10 0,4 0 0,1 5 0,-1 3 0,1 0 0,0 4 0,-2 23 0,5-5 0,-1 32 0,5-8 0,0 11 0,0-6 0,0 4 0,4-10 0,2 4 0,13-4 0,2-5 0,4-7 0,3-1 0,-6-10 0,6 1 0,-1-6 0,0-4 0,0 0 0,-5-4 0,4-1 0,-8-4 0,3-12 0,-4 2 0,1-16 0,-1 4 0,-3-1 0,-2 2 0,-4 5 0,1-1 0,-2 4 0,-2 2 0,-2 4 0,-3-1 0,-3 4 0,-5 1 0,-4 3 0,-5 0 0,1 4 0,3 4 0,1 5 0,4 3 0,3 0 0,1 1 0,4-1 0,0 1 0,0-1 0,0-3 0,8 2 0,5-6 0,10 4 0,4-4 0,0 0 0,0 0 0,-1-1 0,1 1 0,-4-4 0,-2-1 0,-5-4 0,-3 0 0,-2 0 0,-3 0 0,-1 0 0,-3 0 0,-1 0 0</inkml:trace>
</inkml:ink>
</file>

<file path=ppt/ink/ink1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26:04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24575,'37'0'0,"7"0"0,3 0 0,21 0 0,-23 0 0,26 0 0,-20 0 0,4 0 0,-2 0 0,-19 0 0,4 0 0,-15 0 0,0 0 0,-8 0 0,-3 0 0,0 0 0,-5 0 0,-3 0 0</inkml:trace>
</inkml:ink>
</file>

<file path=ppt/ink/ink1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26:06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24575,'11'0'0,"3"0"0,3 0 0,5 0 0,-3 3 0,1 10 0,-10 11 0,-1 10 0,-5 5 0,-4 13 0,0-10 0,0 16 0,0-22 0,0 2 0,0-15 0,0-2 0,0-9 0,0 0 0,0-5 0,-3-3 0,2-4 0,-2-13 0,3-5 0,0-9 0,0-5 0,4 3 0,2-9 0,7 10 0,0 0 0,4 7 0,0 4 0,-1 4 0,-3 2 0,2 3 0,-6 3 0,2 2 0,-3 3 0,-1 0 0,0 0 0,1 0 0,-1 0 0,1 7 0,0 7 0,1 3 0,-5 4 0,4-4 0,-7-1 0,6-3 0,-3 2 0,4-2 0,-3-1 0,2 4 0,-6-8 0,6 7 0,-3-6 0,1 2 0,1-3 0,-5-1 0,2 1 0,1-4 0,0-1 0,3-3 0,0 0 0,1 0 0,-1 0 0,4-4 0,2-4 0,8-6 0,-11 5 0,2 1 0</inkml:trace>
</inkml:ink>
</file>

<file path=ppt/ink/ink1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26:06.8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24575,'0'60'0,"0"14"0,0 6 0,0 0 0,0-9 0,0 2 0,0-15 0,0 5 0,0-10 0,0-19 0,0-11 0,0-7 0,0-11 0,0-2 0</inkml:trace>
</inkml:ink>
</file>

<file path=ppt/ink/ink1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26:07.8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192 0 24575,'-58'32'0,"34"-5"0,-13 18 0,4 6 0,20-3 0,-3 35 0,15-16 0,-4-8 0,5 16 0,0-14 0,0 3 0,0 12 0,0-14 0,0 4 0,0-11 0,5 5 0,-4-6 0,8-7 0,-8-2 0,3-11 0,-4 4 0,0-10 0,0 0 0,0-7 0,-3-4 0,-6-4 0,4-5 0,-2-5 0</inkml:trace>
</inkml:ink>
</file>

<file path=ppt/ink/ink1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26:10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0 514 24575,'3'-14'0,"5"5"0,21-2 0,-9 10 0,36-14 0,-29 13 0,37-19 0,-32 19 0,19-9 0,-17 11 0,5-4 0,-14 3 0,1-4 0,-18 5 0,8 0 0,-11 3 0,2 6 0,-7 7 0,0 7 0,0-1 0,0 9 0,0-7 0,0 8 0,0-4 0,0-1 0,0-5 0,0-1 0,7-8 0,-2-2 0,11-2 0,-4-5 0,15-1 0,-3-7 0,15-16 0,-14-1 0,10-20 0,-15 7 0,5-7 0,-6 7 0,-4 6 0,-3 7 0,-4 8 0,-3 2 0,1 3 0,-2 4 0,0 4 0,-1 12 0,1 6 0,-3 15 0,7-5 0,-3 10 0,0-14 0,4 7 0,-8-13 0,3 3 0,-4-8 0,0-2 0,0-4 0,0 1 0,-3-4 0,-2-13 0,-4-11 0,0-14 0,3-6 0,2 1 0,4-1 0,0 1 0,0 5 0,0 6 0,0 7 0,0 4 0,0 5 0,7 0 0,2 4 0,12 3 0,-3 1 0,13 4 0,-7 0 0,9 0 0,-1 0 0,2 0 0,5 0 0,1-4 0,-6-1 0,-2-5 0,-5 1 0,-5 1 0,0-5 0,-10 0 0,0-3 0,-3-6 0,-5 5 0,4-1 0,-7 7 0,2 3 0,-3 1 0,-3 3 0,-5 0 0,-5 4 0,-9 13 0,3 3 0,0 12 0,2-6 0,7 4 0,2-8 0,4 3 0,4-5 0,0-3 0,0 2 0,0-6 0,3 2 0,5 1 0,10-3 0,-1 6 0,4-5 0,-4 2 0,-4-1 0,-2-2 0,-3 7 0,-4-4 0,0 5 0,-4-1 0,-4 0 0,-9 2 0,-1-5 0,-12-1 0,4-7 0,-1-1 0,2-4 0,5 0 0,3 0 0,2 0 0,3 0 0,4-3 0,0-1 0,4-3 0,0-1 0,4 4 0,4-3 0,4 6 0,9-3 0,-3 4 0,8 0 0,-4 0 0,1 0 0,3 0 0,-9 0 0,9 0 0,-4-8 0,5-2 0,-4-7 0,4-6 0,-10 5 0,6-9 0,-5-1 0,-3-6 0,0-19 0,-10 11 0,0-11 0,-5 14 0,0-7 0,0 11 0,0-4 0,-3 16 0,-2 2 0,-3 9 0,4 0 0,-3 8 0,3 0 0,-3 4 0,0 0 0,3 18 0,-4 4 0,7 17 0,-4 0 0,5 7 0,0 1 0,0 0 0,0-2 0,5 0 0,4-9 0,12 9 0,4-15 0,-1-1 0,3-6 0,-4-5 0,-1-5 0,4 0 0,-9-4 0,5-1 0,-6-3 0,0-2 0,-3-3 0,-2 0 0,1 0 0,-3-7 0,-1 5 0,-5-5 0</inkml:trace>
</inkml:ink>
</file>

<file path=ppt/ink/ink1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26:10.4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85 24575,'-4'-6'0,"9"-3"0,4-3 0,12-4 0,1 6 0,5-7 0,-4 11 0,2-2 0,-2 8 0,-5 0 0,2 0 0,-11 0 0,2 0 0,-7 0 0,-1 0 0</inkml:trace>
</inkml:ink>
</file>

<file path=ppt/ink/ink1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26:10.9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17 24575,'-21'-9'0,"5"2"0,8 7 0,5 0 0</inkml:trace>
</inkml:ink>
</file>

<file path=ppt/ink/ink1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26:35.8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37 24575,'0'23'0,"0"7"0,0 4 0,0-1 0,0 0 0,0-6 0,0 6 0,0-5 0,4 4 0,4-9 0,2-2 0,5-8 0,3-5 0,-1-4 0,5-4 0,-1 0 0,1 0 0,12-19 0,-8-4 0,3-18 0,-9 2 0,-1 0 0,-4 5 0,-1 2 0,-6 9 0,-3 2 0,-1 8 0,-1 5 0,-2 2 0,3 8 0,-4 2 0,0 13 0,0 11 0,0 0 0,0 10 0,0-9 0,0 9 0,3-15 0,-2 4 0,6-11 0,-2-3 0,2-2 0,1-7 0,3 0 0,2-4 0,3 0 0,0-8 0,2-6 0,0-14 0,0 0 0,1-10 0,0 9 0,-5 1 0,-2 7 0,-3 5 0,-1 3 0,-1 5 0,0 4 0,1 4 0,-5 12 0,0 3 0,1 13 0,-3 4 0,3 15 0,1 9 0,-3 12 0,7-12 0,-8 9 0,4-16 0,-1 5 0,-3-9 0,3-11 0,-4-7 0,0-5 0,0-10 0,0-1 0,0-3 0,0-35 0,0 5 0,0-36 0,0 11 0,0-7 0,0-6 0,0 5 0,0-28 0,0 36 0,5-27 0,10 33 0,2-6 0,8 1 0,-6 12 0,-1 6 0,-1 10 0,-4 7 0,2 3 0,-6 3 0,2 2 0,-3 3 0,-1 3 0,1 10 0,-3 10 0,-1 6 0,-4 9 0,0-4 0,0-1 0,0 0 0,0-6 0,0-5 0,0-4 0,-8-7 0,-1-3 0,-12 1 0,-2-5 0,8 0 0,3-4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4:32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24575,'0'2'0,"0"17"0,0 21 0,0 24 0,0 18 0,0-32 0,0 2-774,0 5 0,0 1 774,0 3 0,0 1 0,0 5 0,0 1 0,0 1 0,0 0 0,0-1 0,0 1 0,0 6 0,0-4 0,0 22 0,0-35 0,0 0 0,0 20 151,0 15-151,0-11 0,0-11 0,0-27 0,0 1 0,0-19 0,0-4 1159,0-3-1159,0-11 238,0-6-238,0-8 0,0-14 0,0-21 0,0-16 0,0-16 0,0-18-394,0 41 0,0-2 394,0-3 0,0-3 0,0-10 0,0 1 0,0-32 0,0 34 0,0 2 0,0-15 0,2 27 0,2 1 0,-3-16 0,5-4 0,-6 28 0,0-5 0,0 16 0,0 4 788,0 2-788,0 10 0,0 2 0,0-1 0,0 4 0,0-4 0,0 5 0,0 0 0,0 0 0,0 0 0,0 0 0,0 0 0,0 0 0,0 0 0,4 0 0,-3 1 0,3-1 0,0 0 0,-3 1 0,3-1 0,0 0 0,-3-5 0,3 4 0,-4-4 0,0 1 0,0-2 0,0 0 0,0-4 0,0 9 0,4-9 0,-3 9 0,3-3 0,0 4 0,-3 0 0,7 0 0,-3 0 0,0 0 0,2 5 0,-6-4 0,3 4 0,0-1 0,1 2 0,3 3 0,11 0 0,-3 0 0,22 0 0,-10 0 0,17 0 0,-5 0 0,14 0 0,-5 0 0,5 0 0,0 0 0,-6 0 0,6 0 0,-13 0 0,-3 4 0,-6 2 0,-5 9 0,-6 6 0,-7 0 0,-3 10 0,-6-5 0,0 13 0,-5 1 0,-6 14 0,-5-12 0,-14 12 0,-5-6 0,-7-3 0,-1 10 0,9-20 0,-6 6 0,12-8 0,-4-5 0,6 3 0,1-10 0,4 4 0,-3-6 0,4 1 0,-5-5 0,1 3 0,-1-7 0,-5 4 0,4-5 0,-5 0 0,1 0 0,4-4 0,-4-2 0,10-4 0,-4 0 0,9 0 0,-3 0 0,-1 0 0,4 4 0,-4-3 0,6 3 0,-1-4 0,1 0 0,-1 0 0,0 0 0,1 0 0,-1 0 0,8-8 0,12-3 0,-4 2 0,8-1 0</inkml:trace>
</inkml:ink>
</file>

<file path=ppt/ink/ink1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26:38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150 483 24575,'-7'0'0,"-4"0"0,-2 0 0,1 0 0,0 0 0,1 0 0,-2 0 0,1 0 0,0 0 0,1 0 0,2 0 0,-3 0 0,5 0 0,3 8 0,1 11 0,3 0 0,0 18 0,0-8 0,0 0 0,0 2 0,0-13 0,0-1 0,0-5 0,3-5 0,1 1 0,4-4 0,3-1 0,1-3 0,10 0 0,-5-7 0,5-7 0,-4-14 0,1-6 0,1-6 0,0-5 0,-4-2 0,-1-7 0,-9 2 0,-1-8 0,-5 5 0,0-5 0,0 13 0,0 1 0,0 12 0,0 6 0,0 11 0,-4 5 0,3 5 0,-5 3 0,2 0 0,-1 22 0,2 17 0,3 20 0,0 30 0,0-19 0,0 17 0,0-14 0,0-5 0,0 10 0,0-25 0,5 3 0,-1-23 0,10 3 0,-1-18 0,9 2 0,0-7 0,5 0 0,0-4 0,5-1 0,2-4 0,6 0 0,-6-4 0,-2-5 0,-5-5 0,0-4 0,-4 0 0,-2-4 0,-8 5 0,0-9 0,-8 8 0,-1-8 0,-4 8 0,0-8 0,0 8 0,0-3 0,-8 8 0,-5 1 0,-10 3 0,1 4 0,-4 1 0,3 4 0,1 0 0,1 0 0,4 0 0,4 7 0,1 7 0,-2 14 0,8 1 0,-7 3 0,12-5 0,-3 0 0,4-5 0,0-4 0,0-7 0,0-3 0,7-4 0,2-1 0,11-3 0,-2-7 0,3-3 0,-8-6 0,2 3 0,-6 1 0,3 4 0,-5 1 0,0 3 0,1 0 0,-1 4 0,1 0 0,-1 4 0,5 0 0,-4 4 0,7 3 0,-2-2 0,-1 3 0,4-4 0,-4-4 0,9 0 0,-3-4 0,8 0 0,-9-8 0,11-12 0,-8-10 0,10-17 0,-13 6 0,4-33 0,-15 14 0,0-18 0,-6 11 0,0 13 0,0-6 0,0 13 0,-5 1 0,0 17 0,-4 2 0,1 15 0,1 4 0,-1 4 0,4 8 0,-4 20 0,7 16 0,-4 21 0,5 1 0,0 5 0,0-6 0,0 1 0,0-2 0,10-6 0,0-13 0,16 5 0,-7-22 0,9 1 0,-6-9 0,5-6 0,0-1 0,0-5 0,-4-4 0,3 0 0,-9-4 0,1-9 0,-2-6 0,-6-3 0,3-4 0,-8 8 0,-1-3 0,-4 8 0,0-2 0,-4 10 0,0-3 0,-3 8 0,0 0 0,-1 0 0,0 0 0,1 0 0,-1 8 0,0 1 0,3 7 0,2 1 0,3-5 0,0 4 0,0-8 0,0 7 0,3-6 0,10 3 0,5-4 0,15-3 0,1 4 0,-1-8 0,5 3 0,-21-4 0,0 0 0</inkml:trace>
</inkml:ink>
</file>

<file path=ppt/ink/ink1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26:38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0 100 24575,'0'-15'0,"11"0"0,9 7 0,18-4 0,9 1 0,13-1 0,2 1 0,-1 2 0,-7 7 0,-3-2 0,-3 4 0,-7 0 0,-7 0 0,-13 0 0,-4 0 0,-8 0 0,-2 0 0</inkml:trace>
</inkml:ink>
</file>

<file path=ppt/ink/ink1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26:39.8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82 24575,'16'-12'0,"-5"4"0,1 4 0,-5 4 0,5 0 0,-4 0 0,12 0 0,-10 0 0,15 0 0,-16 0 0,16 0 0,-11 0 0,3 0 0,-6 0 0,-3 0 0,-4 19 0,-1-3 0,-3 18 0,0-2 0,0-8 0,0 2 0,0-5 0,0-7 0,0 6 0,0-11 0,0 2 0,0-13 0,0-14 0,0-6 0,0-11 0,9 0 0,1 5 0,14-6 0,-5 7 0,3 3 0,0 2 0,-4 9 0,3 0 0,-9 9 0,4-4 0,-4 7 0,1-2 0,-2 3 0,-3 0 0,-1 0 0,0 3 0,-3 10 0,3 1 0,-6 11 0,3-7 0,-4 3 0,0 0 0,0-7 0,0 2 0,0-9 0,0 1 0,0-1 0,0 1 0,0-4 0,0-1 0</inkml:trace>
</inkml:ink>
</file>

<file path=ppt/ink/ink1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26:40.6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 0 24575,'7'0'0,"4"0"0,2 0 0,3 0 0,1 0 0,-5 0 0,0 0 0,-5 0 0,0 0 0,1 0 0,-1 0 0,-3 12 0,-1-1 0,-3 20 0,0-7 0,0 13 0,0-3 0,0 6 0,-4-1 0,-2 0 0,-3-5 0,-5-1 0,1-11 0,-5-1 0,2-8 0,-1-1 0,1-7 0,-6-2 0,5-3 0,-5-3 0,10-6 0,-4-4 0,10-8 0,-5 3 0,10-3 0,-2 9 0,3-4 0,0 8 0,0-4 0,0 4 0,0 1 0,3-1 0,5 0 0,5 4 0,3 0 0,5 4 0,2 0 0,-1 0 0,4 0 0,-3 14 0,1 1 0,5 20 0,-10-6 0,5 0 0,-10-3 0,-3-13 0,-3 3 0,0-8 0,-4-4 0,-1-1 0</inkml:trace>
</inkml:ink>
</file>

<file path=ppt/ink/ink1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26:43.3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0 487 24575,'26'0'0,"3"-8"0,-7-2 0,1-8 0,10-6 0,-13 1 0,9-6 0,-10-10 0,-5 9 0,6-21 0,-13 16 0,2-11 0,-9 12 0,0-4 0,0 10 0,0 0 0,0 11 0,-7 8 0,-2-1 0,-8 8 0,5-6 0,-4 8 0,7 0 0,-6 8 0,10 5 0,-7 21 0,5 15 0,1 12 0,1 16 0,5 9-521,0 10 521,0-14 0,0 16 0,0-24 0,0 12-5,0-9 5,0-16 0,0-12 0,4-5 0,1-20 0,4 2 521,-1-13-521,0-2 5,3-7-5,-2 0 0,6-4 0,-2 0 0,3 0 0,5 0 0,-3-8 0,9-7 0,-13-3 0,7-4 0,-11 1 0,2-2 0,-7 1 0,-1-4 0,-4 3 0,0-4 0,-12 4 0,1-3 0,-16 2 0,8 1 0,-8 0 0,9 10 0,1 0 0,5 6 0,5 2 0,3-1 0,0 2 0,4-4 0,4 1 0,14-2 0,2 1 0,18-6 0,-10-1 0,5-3 0,-6 3 0,-5-1 0,-1 6 0,-8-1 0,-2 3 0,-3 4 0,-4-3 0,2 6 0,-2-2 0,0 6 0,2 1 0,-1 8 0,3 0 0,0 5 0,0-5 0,0-1 0,-1-3 0,5 0 0,0-4 0,4 0 0,1-4 0,-1 0 0,1-4 0,-1-4 0,2-16 0,-5 1 0,2-15 0,-6 9 0,0-4 0,0 6 0,-1 9 0,-3-3 0,-2 13 0,-6 0 0,0 4 0,8 4 0,6 0 0,14 0 0,2 0 0,0 0 0,0 0 0,-5 0 0,-1 0 0,-4 0 0,-5 0 0,0 0 0,-5 0 0,-3 4 0,-1 0 0,-3 3 0,0 5 0,0 0 0,0 5 0,0-5 0,0-1 0,0 1 0,0-4 0,0 4 0,0-5 0,4-3 0,4 0 0,4-4 0,10 0 0,5 0 0,2-8 0,3-2 0,-4-14 0,0 5 0,-4-8 0,-3 8 0,-4-2 0,-4 4 0,-1 1 0,-7-1 0,-2 5 0,-3 0 0,-3 8 0,-5 0 0,-4 4 0,-1 0 0,-2 0 0,6 0 0,-3 12 0,8 3 0,0 8 0,4 3 0,0-4 0,0 5 0,4 0 0,5 0 0,5 0 0,-1-4 0,4-2 0,-8 0 0,3-7 0,-4 6 0,-4-12 0,0 4 0,-4-5 0,0 1 0,-18-4 0,2-1 0,-17-3 0,6 0 0,0 0 0,5 0 0,4 0 0,3 0 0,10-3 0,-3-1 0,8-4 0,3 1 0,10-1 0,11-5 0,5 2 0,8-3 0,-3 4 0,6 1 0,-6-1 0,4-4 0,-10 3 0,4-6 0,-4 2 0,-5-7 0,-1-6 0,-3-1 0,-4-15 0,-6 9 0,-4-10 0,-5 11 0,0-4 0,0 14 0,-4-3 0,-1 11 0,-3 3 0,1 2 0,-1 6 0,1 2 0,-1 3 0,4 7 0,1 12 0,3 9 0,0 11 0,0 7 0,0-5 0,0 4 0,5-5 0,4-7 0,1-5 0,6-7 0,-3-8 0,3-1 0,5-7 0,-3-2 0,3-3 0,-4 0 0,-1 0 0,-4 0 0,0 0 0,-5 0 0,1 0 0,-1 0 0,0-3 0,-3 2 0,0-2 0</inkml:trace>
</inkml:ink>
</file>

<file path=ppt/ink/ink1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26:43.7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24575,'23'-4'0,"3"1"0,2-6 0,5 7 0,7-7 0,-11 9 0,2 0 0,-8 0 0,-5 0 0,-2 0 0,-12 0 0,0 0 0</inkml:trace>
</inkml:ink>
</file>

<file path=ppt/ink/ink1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26:44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10 24575,'-23'-5'0,"3"1"0,15 4 0,2 0 0</inkml:trace>
</inkml:ink>
</file>

<file path=ppt/ink/ink1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26:45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8:26:45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24575,'4'0'0,"-1"0"0</inkml:trace>
</inkml:ink>
</file>

<file path=ppt/ink/ink1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5:37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24575,'0'11'0,"0"2"0,0 22 0,0 20 0,0-5 0,0 6 0,0 1 0,0-6 0,0 10 0,0-1 0,0-12 0,0-3 0,0-11 0,0-6 0,0-7 0,0-9 0,0 0 0,0-15 0,10-26 0,8-15 0,4-12 0,11-9 0,-6 16 0,1-11 0,2 7 0,-9 11 0,10-3 0,-13 21 0,2-5 0,-4 13 0,-8 3 0,4 2 0,-5 7 0,-6 6 0,-6 12 0,-9 12 0,-5 8 0,-6 7 0,4-1 0,0 0 0,3-6 0,7-1 0,-1-11 0,7-5 0,1-5 0,4-5 0,0 1 0,3-4 0,5-1 0,4-3 0,9 0 0,-3 0 0,8 0 0,-4 0 0,5 0 0,-4 0 0,2 4 0,-7 1 0,8 8 0,-12-4 0,6 7 0,-12-8 0,4 4 0,-5-5 0,1 1 0,-4-1 0,-1-3 0,-3-1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4:36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572 0 24575,'0'25'0,"-11"12"0,-3 12 0,-12 20 0,1-11 0,-1 14 0,-6-1 0,11-19 0,-10 16 0,13-26 0,-8 27 0,8-25 0,1 4 0,1-17 0,9-10 0,-11 4 0,12-11 0,-12-4 0,8-3 0,-4-2 0,0 4 0,-1-4 0,-4 0 0,-1-5 0,-5 0 0,9 0 0,-9 0 0,11 0 0,-1 0 0,1-9 0,4-2 0,0-14 0,4 4 0,-3-4 0,8-1 0,-3 5 0,4-4 0,0 5 0,0 1 0,0-1 0,0 0 0,0 0 0,0 1 0,0-1 0,4 0 0,1 1 0,5 4 0,-5 1 0,3 5 0,-7 0 0,6 4 0,-2 1 0,4 4 0,0 0 0,-1 0 0,6 0 0,-4 4 0,14 7 0,-7 9 0,14 3 0,-3 9 0,0-5 0,7 15 0,-13-8 0,15 14 0,-14-14 0,1 6 0,-4-7 0,-4-1 0,1 0 0,3 0 0,-8-5 0,3-2 0,-1-6 0,-3 6 0,8-8 0,-4 7 0,0-14 0,-2 4 0,-4-6 0,0 1 0,0 0 0,-1-4 0,-3-1 0,-1-4 0</inkml:trace>
</inkml:ink>
</file>

<file path=ppt/ink/ink1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5:37.9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0 111 24575,'3'-4'0,"16"1"0,0 3 0,25-4 0,-2-2 0,5-5 0,4-4 0,-4-1 0,6-1 0,0 2 0,-16 5 0,-4 4 0,-24 3 0,-2 3 0</inkml:trace>
</inkml:ink>
</file>

<file path=ppt/ink/ink1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5:38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24575,'-4'6'0,"1"13"0,3 9 0,0 32 0,0 14 0,0 13-296,0-35 1,0-1 295,0 22 0,0 17 0,0-26 146,0 5-146,0-20 0,0-11 0,4-15 0,-3-2 0,6-9 0,-7-3 0,4-6 0</inkml:trace>
</inkml:ink>
</file>

<file path=ppt/ink/ink1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5:38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24575,'3'-4'0,"1"1"0,11 3 0,-1 0 0,12 0 0,-13 0 0,7 0 0,-7 0 0,-1 0 0,-4 0 0,-4 0 0</inkml:trace>
</inkml:ink>
</file>

<file path=ppt/ink/ink1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5:39.1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24575,'7'0'0,"5"0"0,9 0 0,4 0 0,-11-4 0,11 3 0,-11-2 0,7 3 0,-5 0 0,-7 0 0,-1 0 0</inkml:trace>
</inkml:ink>
</file>

<file path=ppt/ink/ink1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5:40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 1 24575,'-6'-1'0,"5"6"0,-20 19 0,10 0 0,-5 15 0,-1-5 0,10 5 0,-3 1 0,6-1 0,4-5 0,0-7 0,0-5 0,0-6 0,0 0 0,3-7 0,5-3 0,4-6 0,5 0 0,-1 0 0,-3 0 0,-2-3 0,0 2 0,-5-6 0,4 7 0,-5-11 0,2 9 0,1-13 0,1 1 0,-5-3 0,4-5 0,-7 1 0,2 3 0,-3-8 0,0 9 0,0-9 0,0 8 0,0 1 0,0 5 0,0 5 0,0-1 0,-6 4 0,1 1 0,-6 3 0,3 0 0,1 0 0,-1 0 0,1 0 0,3 0 0,0 0 0</inkml:trace>
</inkml:ink>
</file>

<file path=ppt/ink/ink1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5:40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24575,'4'0'0,"-1"0"0</inkml:trace>
</inkml:ink>
</file>

<file path=ppt/ink/ink1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5:41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88 24575,'-7'4'0,"0"4"0,-1 4 0,-1 10 0,4-5 0,-2 4 0,6 1 0,-3-5 0,4 9 0,0-12 0,0 10 0,0-14 0,0 10 0,0-11 0,0 2 0,3-7 0,5-1 0,9-3 0,-3 0 0,6 0 0,-7 0 0,3-3 0,1-6 0,-1 0 0,-3-7 0,-1 4 0,0-5 0,-4 4 0,4-2 0,-8-2 0,0-1 0,-4-8 0,0 4 0,0-6 0,0 6 0,0-4 0,0 8 0,0-3 0,0 8 0,-3 2 0,-1 3 0,-8 4 0,3 1 0,-2 3 0,-1 0 0,4 0 0,-4 0 0,5 0 0,3 0 0,0 0 0</inkml:trace>
</inkml:ink>
</file>

<file path=ppt/ink/ink1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5:42.2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256 0 24575,'-7'0'0,"-4"0"0,-10 0 0,-5 0 0,4 0 0,-5 0 0,4 0 0,-3 0 0,8 0 0,-3 0 0,9 0 0,0 0 0,4 0 0,1 0 0,0 3 0,3 5 0,1 0 0,3 7 0,0-7 0,0 4 0,0-1 0,0 1 0,0 1 0,0 2 0,0-6 0,0 2 0,0-3 0,0-1 0,0 0 0,0 0 0,3-3 0,1-1 0,3-3 0,4 0 0,2 0 0,8 0 0,-3 0 0,8 0 0,-4-4 0,5 3 0,-5-3 0,4 0 0,-8 3 0,3-3 0,-9 4 0,-1 0 0,-3 0 0,-1 0 0,-3 3 0,0 1 0,-4 7 0,0 6 0,0 1 0,-8 8 0,-9 3 0,-2 0 0,-5 5 0,5-7 0,2-5 0,0-1 0,4-8 0,2-2 0,3-3 0,0-1 0,1-3 0,-1-1 0,1-3 0,-1 0 0,-3 0 0,2 0 0,-2 0 0,-1 0 0,4 0 0,-8-3 0,11 2 0,-2-3 0</inkml:trace>
</inkml:ink>
</file>

<file path=ppt/ink/ink1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5:44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163 1 24575,'4'-1'0,"-15"18"0,-7 14 0,-9 11 0,-5 25 0,8-2 0,-6 21 0,16-1-460,3 1 460,11 8 0,0-14 0,0 12 0,0-21 0,0-14 0,22 10 0,-2-28 0,30 18 0,1-27 0,6-9 460,10-16-460,-24-5 0,-9 0 0,-22 0 0</inkml:trace>
</inkml:ink>
</file>

<file path=ppt/ink/ink1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5:45.9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105 440 24575,'-16'-4'0,"1"0"0,8 4 0,-1 0 0,1 0 0,-1 0 0,-3 0 0,1 12 0,2 15 0,-1 15 0,8-6 0,-4 14 0,5-14 0,0 11 0,0-7 0,0-12 0,0-7 0,0-8 0,7-2 0,19-6 0,5-2 0,14-3 0,-6-9 0,-4-6 0,-1-10 0,-9-9 0,5-2 0,-9-4 0,-1-1 0,-5 1 0,-10 6 0,-1 2 0,-4 5 0,-3 4 0,-10 1 0,-11 4 0,-5 8 0,-9-8 0,9 16 0,-3-7 0,5 9 0,-1 0 0,6 8 0,4 6 0,6 8 0,6 5 0,2 0 0,4 0 0,0-5 0,0-5 0,12-1 0,15-10 0,15 2 0,18-8 0,1-10 0,10-15 0,0-18 0,-11-4 0,4-12 0,-11 6 0,0 0 0,-7-3 0,-15 14 0,-6-4 0,-9 7 0,-3 9 0,-8 4 0,-1 13 0,-4 1 0,-3 8 0,-10 1 0,0 7 0,-15 10 0,9 10 0,-5 11 0,9 4 0,1-5 0,4-2 0,5-5 0,1-4 0,4-2 0,0-9 0,3 0 0,10-8 0,5-1 0,10-3 0,-6 0 0,-1 0 0,-4 4 0,-5 0 0,-1 4 0,-6-1 0,-2 9 0,-3 3 0,0 13 0,-8-4 0,-8 12 0,-15-4 0,-7 6 0,-5-4 0,7-7 0,-3-6 0,10-11 0,-3-1 0,9-8 0,2-1 0,9-4 0,4-6 0,4-8 0,4 4 0,0-2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4:37.2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24575,'-6'0'0,"19"0"0,17 0 0,24 0 0,-18 0 0,23 0 0,-15 0 0,11 0 0,7 0 0,-20 0 0,10 0 0,-24 0 0,-1 0 0,-14 0 0,-4 0 0,-12 7 0,0 16 0,-20-1 0,14 1 0,-5-14 0</inkml:trace>
</inkml:ink>
</file>

<file path=ppt/ink/ink1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5:46.4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276 7 24575,'4'-3'0,"-11"2"0,-3-2 0,-26 3 0,10 0 0,-18 5 0,13 19 0,6-1 0,-12 36 0,28-27 0,-18 28 0,16-19 0,4 12 0,-2-6 0,9-7 0,0-2 0,0-18 0,3 2 0,10-14 0,17-4 0,0 0 0,20-4 0,-15 0 0,12-14 0,1-10 0,-10-8 0,-9 8 0,-16 11 0</inkml:trace>
</inkml:ink>
</file>

<file path=ppt/ink/ink1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5:47.0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 24575,'1'-9'0,"6"2"0,17 7 0,22 0 0,-19 0 0,36 0 0,-31 5 0,22 10 0,-18 17 0,1 11 0,-9 17 0,-1 2 0,-15 14 0,4-5 0,-15-8 0,4 2 0,-5-16 0,-4 5 0,-2-9 0,-8-5 0,0-11 0,-4-6 0,5-8 0,2-6 0,3-1 0,0-4 0,4-4 0,1 0 0</inkml:trace>
</inkml:ink>
</file>

<file path=ppt/ink/ink1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5:48.0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281 1 24575,'-48'60'0,"0"1"0,0 0 0,-13 12 0,14-4 0,31-17 0,9 0 0,2 4 0,4-5 0,1-5 0,0 53 0,0-56 0,0 31 0,8-29 0,13 11 0,53-31 0,-2-8 0,-1-7 0,-33-10 0</inkml:trace>
</inkml:ink>
</file>

<file path=ppt/ink/ink1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5:50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73 674 24575,'4'-29'0,"5"4"0,2-13 0,2 4 0,-7-12 0,2 5 0,-6-4 0,2 5 0,-4 1 0,0 5 0,0 1 0,-4 11 0,-9 0 0,-1 13 0,-3-3 0,5 11 0,2-2 0,-2 3 0,-1 12 0,6 9 0,-8 26 0,13 8 0,-8 7 0,10-2 0,0 0 0,0-5 0,14 4 0,8-15 0,16-3 0,3-19 0,0-3 0,-2-13 0,0-2 0,-5-4 0,-2-4 0,-8-14 0,-2-3 0,-7-17 0,-2 9 0,-4 2 0,0 5 0,-4 6 0,-2 3 0,-3 2 0,0 9 0,0 12 0,4 8 0,1 4 0,4-1 0,-1-4 0,0-1 0,0-3 0,4-2 0,-4-6 0,4-2 0,-5-3 0,0 0 0,1-7 0,0-7 0,-3-8 0,-1-6 0,-4 6 0,0 1 0,-3 1 0,-5 2 0,-5 6 0,-3 5 0,-6 7 0,0 0 0,-1 0 0,2 0 0,5 0 0,3 0 0,18 0 0,7-5 0,27-5 0,3-11 0,11-6 0,-5-5 0,4 5 0,-14-3 0,1 13 0,-16-1 0,-5 10 0,-7 3 0,-17 2 0,-1 7 0,-13 4 0,3 10 0,4 4 0,0 5 0,3 0 0,5 0 0,1-5 0,4 0 0,0-6 0,0 0 0,4-3 0,9-1 0,5-8 0,14 0 0,-4-4 0,10 0 0,-4-4 0,1-10 0,-1-7 0,-9-13 0,6-14 0,-14-8 0,4 0 0,-15-9 0,-1 16 0,-5-11 0,0 14 0,0 6 0,0 12 0,0 7 0,0 8 0,-4 1 0,0 8 0,0 8 0,1 29 0,3 12 0,0 17 0,0 5 0,0 2 0,0 2 0,0-2 0,0-9 0,0-19 0,0-2 0,0-17 0,0-5 0,0-5 0,3-8 0,2-13 0,3-11 0,2-21 0,4 0 0,2-4 0,4-1 0,5 4 0,-4 1 0,4 7 0,-11 7 0,-2 9 0,-4 1 0,-1 10 0,-2 9 0,-10 8 0,-5 11 0,-4 2 0,1 2 0,5-7 0,-1 3 0,4-8 0,2-2 0,3-4 0,0 1 0,0-1 0,7 1 0,7-4 0,8 0 0,10-4 0,2 0 0,0 0 0,-1 0 0,-6 0 0,0 0 0,-5 0 0,-5 0 0,-5 0 0,-5 0 0,1 0 0,-4 0 0,-1 0 0</inkml:trace>
</inkml:ink>
</file>

<file path=ppt/ink/ink1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5:50.6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16 24575,'-3'-9'0,"14"2"0,-3 7 0,29 0 0,-6 0 0,14 0 0,-6 0 0,-10 4 0,4 10 0,-9 6 0,1 14 0,-6 1 0,-4 10 0,-10-10 0,0 9 0,-5-15 0,0 8 0,0-8 0,0 3 0,-4 1 0,-5-9 0,-2 12 0,-4-20 0,5 9 0,1-16 0,2 7 0,3-11 0,-8 2 0,7-7 0,-1 0 0</inkml:trace>
</inkml:ink>
</file>

<file path=ppt/ink/ink1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5:51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187 1 24575,'-11'0'0,"-8"19"0,-6 5 0,-7 23 0,5 1 0,-5 12 0,14 2 0,1-6 0,12 2 0,5-11 0,0 6 0,0 0 0,0-6 0,0-7 0,19-1 0,-2-18 0,35 9 0,-2-18 0,-12-1 0,-7-6 0</inkml:trace>
</inkml:ink>
</file>

<file path=ppt/ink/ink1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5:52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9 601 24575,'0'-24'0,"4"-11"0,8-21 0,1-8 0,-1 7 0,-2-7 0,-9 14 0,4-6 0,-5-2 0,0 22 0,0-2 0,0 10 0,0 10 0,-3 5 0,-5 10 0,0 3 0,-8 3 0,3 10 0,3 24 0,2 13 0,8 19 0,0-14 0,0 18 0,0-23 0,0 18 0,14-15 0,3-11 0,12-7 0,5-11 0,-6-10 0,10-4 0,-10-6 0,0-4 0,-2 0 0,-13 0 0,8-8 0,-13-1 0,4-7 0,-7 3 0,-1 1 0,-4 5 0,0 9 0,0 8 0,0 6 0,0 10 0,3-8 0,5 3 0,15-3 0,1-5 0,14 1 0,-10-5 0,5-3 0,-6-2 0,-9-4 0,-2 0 0,-8 0 0,0-12 0,-4-15 0,0-3 0,-4-14 0,-14 8 0,-3 1 0,-14 0 0,3 10 0,4 3 0,-2 8 0,9 5 0,-4 5 0,4 4 0,5 0 0,0 0 0,11 0 0,16 0 0,16 0 0,16 0 0,6-5 0,-6-4 0,5-8 0,-5-4 0,6-5 0,0 4 0,-23 5 0,-7 8 0</inkml:trace>
</inkml:ink>
</file>

<file path=ppt/ink/ink1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5:53.6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134 265 24575,'-15'0'0,"-5"0"0,6 0 0,-6 0 0,-5 14 0,13-7 0,-11 20 0,22-3 0,-3 4 0,4 10 0,0-10 0,0 0 0,0-2 0,4-9 0,4 1 0,10-10 0,9-4 0,7-4 0,0 0 0,4 0 0,-10 0 0,5-4 0,-5-10 0,-5-1 0,6-19 0,-10 4 0,2-17 0,-1 0 0,-9-6 0,5 0 0,-6 6 0,-4 7 0,-2 2 0,-4 9 0,0 1 0,0 7 0,0 8 0,0 2 0,0 3 0,0 14 0,0 23 0,0 35 0,0 24 0,0-35 0,0-2 0,0 31 0,0 8 0,0-19 0,5 7 0,1-14 0,0-12 0,2-23 0,-7-2 0,3-15 0,-1 0 0,1-8 0,3-1 0,1-15 0,1-15 0,0-3 0,2-20 0,-2 14 0,1-9 0,0 11 0,-1 1 0,0 11 0,0 0 0,-5 10 0,-3 4 0,-10 17 0,0 6 0,-4 7 0,4 4 0,4-9 0,1 5 0,4-6 0,0-4 0,0 0 0,4-5 0,8 1 0,7 1 0,8 0 0,0-4 0,0-1 0,0-4 0,0 0 0,-5 0 0,-1 0 0,-8 0 0,-2 0 0,-3 0 0,-1 0 0,-3 0 0,0 0 0</inkml:trace>
</inkml:ink>
</file>

<file path=ppt/ink/ink1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5:54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24575,'3'-4'0,"5"1"0,4 3 0,14 0 0,4 0 0,3 0 0,7 19 0,-20-7 0,13 22 0,-18-11 0,4 5 0,-10-6 0,-5-5 0,-4-1 0,0-4 0,0 5 0,0-5 0,0 3 0,0-9 0,0 1 0</inkml:trace>
</inkml:ink>
</file>

<file path=ppt/ink/ink1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5:55.6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24575,'0'2'0,"0"20"0,0-2 0,0 42 0,0-34 0,0 50 0,0-39 0,0 21 0,0-14 0,0-5 0,0 4 0,0-11 0,0 4 0,0-14 0,0 2 0,0-5 0,0-7 0,0-18 0,0-27 0,0-31 0,5-2 0,6-11 0,7 14 0,4-1 0,-6 8 0,-1 14 0,-6 7 0,0 15 0,-1 2 0,-1 8 0,-6 4 0,-10 20 0,-1 1 0,-11 17 0,11-7 0,-3 6 0,4-10 0,-1 9 0,2-15 0,3 4 0,1-8 0,4 2 0,0-6 0,0 2 0,0-3 0,0-1 0,0 1 0,8-4 0,5 3 0,10-2 0,4 0 0,5 3 0,-3-2 0,3 3 0,-5 0 0,-5-1 0,-1-3 0,-4 3 0,-8-7 0,-2 2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4:37.8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24575,'4'0'0,"15"0"0,23 0 0,22 0 0,-12 0 0,24 0 0,-8 0 0,0 0 0,10 0 0,-23 0 0,9 0 0,-15 0 0,-3 0 0,-20 0 0,-5 0 0,-8 0 0,-4 0 0,-4-4 0,-1 3 0,-4-2 0</inkml:trace>
</inkml:ink>
</file>

<file path=ppt/ink/ink1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5:56.0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1 115 24575,'35'0'0,"4"-5"0,20-1 0,-10-5 0,15-5 0,-15 0 0,10-2 0,-11 3 0,-8 5 0,-13 1 0,-5 4 0,-10 2 0,-4 3 0,-5 0 0</inkml:trace>
</inkml:ink>
</file>

<file path=ppt/ink/ink1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5:56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24575,'-4'13'0,"1"20"0,3 18 0,0 24 0,0 3 0,0 16 0,0-20 0,0 2 0,0-16 0,0-5 0,-5-1 0,4-14 0,-3-12 0,4-11 0,0-9 0,0-5 0</inkml:trace>
</inkml:ink>
</file>

<file path=ppt/ink/ink1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5:56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64 24575,'15'0'0,"5"0"0,2-8 0,5-2 0,6-5 0,-5 6 0,5 1 0,-11 3 0,-5 0 0,-9 1 0,-4 4 0</inkml:trace>
</inkml:ink>
</file>

<file path=ppt/ink/ink1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5:57.3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24575,'20'0'0,"6"0"0,3 0 0,9 0 0,-15 0 0,9 0 0,-10 0 0,-3-8 0,-7 6 0,-8-5 0</inkml:trace>
</inkml:ink>
</file>

<file path=ppt/ink/ink1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5:58.0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122 4 24575,'-7'0'0,"-4"0"0,2 0 0,-2 0 0,-1-3 0,3 5 0,-2 2 0,-1 9 0,3 3 0,-4 5 0,5 2 0,3-1 0,1 4 0,4 2 0,0-5 0,0 4 0,0-11 0,0 1 0,0-5 0,0 0 0,0-5 0,3-3 0,5-1 0,14-3 0,7 0 0,5 0 0,4 0 0,-10 0 0,5 0 0,-11 0 0,-1-3 0,-4-6 0,-5 1 0,-4-4 0,-4-4 0,-4 2 0,0-12 0,0 3 0,0 1 0,-5-4 0,-3 8 0,-10 0 0,-4 6 0,-5 3 0,0 4 0,4 1 0,-3 4 0,12 0 0,2 0 0,8 0 0</inkml:trace>
</inkml:ink>
</file>

<file path=ppt/ink/ink1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5:58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1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5:59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 24575,'0'19'0,"0"-2"0,0 14 0,0-7 0,0 8 0,0 1 0,0-10 0,0 9 0,0-19 0,0 7 0,0-11 0,0 2 0,11-7 0,-5 0 0,17-4 0,-5 0 0,4 0 0,4 0 0,-3-8 0,-1-2 0,5-13 0,-9 1 0,-3-2 0,-3-2 0,-11 4 0,3 3 0,-4-6 0,0 7 0,0-5 0,0 2 0,-7 5 0,-2 3 0,-8 1 0,1 7 0,-6 1 0,5 4 0,-5 0 0,6 0 0,-1 0 0,1 0 0,3 0 0,2 4 0,6-3 0,2 2 0</inkml:trace>
</inkml:ink>
</file>

<file path=ppt/ink/ink1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6:00.0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239 1 24575,'-21'0'0,"2"0"0,-13 0 0,4 0 0,1 0 0,5 0 0,-4 0 0,8 0 0,-3 0 0,8 0 0,5 3 0,5 5 0,3 9 0,0 0 0,0 4 0,0-4 0,0-1 0,0 1 0,0-5 0,0 0 0,0-5 0,7-3 0,2-1 0,8-3 0,4 0 0,1 0 0,5-8 0,0 2 0,-5-7 0,4 4 0,-8 1 0,3 3 0,-4 1 0,-5 4 0,-1 0 0,-3 0 0,-4 8 0,-1 5 0,-3 21 0,0 2 0,0 16 0,0-12 0,-4 6 0,-2-7 0,-7-5 0,-1-6 0,-3-7 0,0-8 0,1-1 0,3-4 0,-3-4 0,4-1 0,-1-3 0,-2 0 0,6 0 0,1-7 0,5-7 0,-2-14 0,4-6 0,-3-5 0,4-1 0,0 18 0,0 5 0</inkml:trace>
</inkml:ink>
</file>

<file path=ppt/ink/ink1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6:01.3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24575,'0'98'0,"0"1"0,0-36 0,0-1 0,0-4 0,0-3 0,0 7 0,0-8 0,0-8 0,0-7 0,0-10 0,0-7 0,0-10 0,0-11 0,8-17 0,0-22 0,11-11 0,-3-5 0,1-4 0,2 9 0,-2-11 0,3 18 0,0 3 0,-7 17 0,-1 4 0,-4 7 0,-4 4 0,-6 8 0,-8 10 0,-6 10 0,1 11 0,-3 2 0,3 6 0,0-7 0,1-5 0,9-2 0,2-12 0,3 6 0,0-12 0,0 4 0,3-5 0,10 1 0,5-3 0,9-1 0,0-4 0,0 0 0,-4 0 0,-2 0 0,-9 0 0,0 0 0,-5 0 0,-3 0 0,0 0 0</inkml:trace>
</inkml:ink>
</file>

<file path=ppt/ink/ink1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6:01.8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1 162 24575,'22'-12'0,"16"-4"0,-1 0 0,23-11 0,-11 9 0,3 2 0,-7 2 0,-4 3 0,11-5 0,-17 6 0,-5 5 0,-14 5 0,-8 0 0,-1 0 0,-3 0 0,-1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26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162 18 24575,'-14'0'0,"5"-4"0,-10 3 0,9-7 0,-9 7 0,9-3 0,-3 4 0,4 0 0,4 8 0,1 8 0,-6 9 0,8 1 0,-12-1 0,9-5 0,-1-2 0,-2-4 0,7-1 0,-3-4 0,8-4 0,5-2 0,5-3 0,6 0 0,0 0 0,-6 0 0,5 0 0,-4 0 0,-1 0 0,5 0 0,-9 0 0,3 0 0,-4 0 0,0 0 0,0 0 0,0 0 0,0 0 0,-4 8 0,-1 3 0,-4 8 0,0 0 0,0 1 0,0-1 0,0-4 0,0-1 0,0-5 0,0-1 0,0 1 0,0 0 0,0 0 0,-4-1 0,-1 1 0,-4-1 0,0-3 0,0 3 0,-4-3 0,2 0 0,-7 4 0,8-8 0,-9 3 0,9 0 0,-4-3 0,5 3 0,0-4 0,1 0 0,3 0 0,1 0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4:38.9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0 336 24575,'0'14'0,"0"0"0,0 6 0,9-5 0,3 9 0,13-7 0,-3 9 0,9-5 0,-5-5 0,6-6 0,14 1 0,-10-10 0,15 5 0,-10-6 0,5 0 0,-6 0 0,-1 0 0,-7 0 0,0-10 0,3-15 0,-6-11 0,0-6 0,-11-3 0,5-11 0,-10 5 0,6-19 0,-12 22 0,-2 0 0,-5 9 0,0 12 0,-4 7 0,-5 10 0,-12 6 0,-12 4 0,-7 0 0,-7 0 0,-9 25 0,-5 13 0,-2 24-379,27-23 0,1 1 379,-23 39 0,9-10 0,23-24 0,4-1 0,-6 25-210,-6 21 210,13-9 0,1 1 0,12-9 0,2-2 0,6-15 0,0-9 0,0-2 0,10-11 750,13 1-750,14-2 218,26 0-218,-17-7 0,30 12 0,-24-23 0,19 15 0,-8-10 0,0-1 0,0 0 0,-7-7 0,-2 0 0,-14-6 0,5-1 0,-17-5 0,10 0 0,-17 0 0,-1 0 0,-2-4 0,-8 3 0,4-8 0,-5 4 0,-4 0 0,-1 1 0</inkml:trace>
</inkml:ink>
</file>

<file path=ppt/ink/ink1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6:02.2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24575,'0'23'0,"0"9"0,0 10 0,0 7 0,0 0 0,0 8 0,0-20 0,0 21 0,0-17 0,0-1 0,0-8 0,0-9 0,0-6 0,0-9 0,0-5 0</inkml:trace>
</inkml:ink>
</file>

<file path=ppt/ink/ink1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6:02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24575,'11'0'0,"-3"0"0,16 0 0,-3-8 0,-3 6 0,3-10 0,-12 11 0,-1-3 0</inkml:trace>
</inkml:ink>
</file>

<file path=ppt/ink/ink1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6:03.1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24575,'7'0'0,"-4"0"0,16 0 0,-2 0 0,-7 0 0,2 0 0</inkml:trace>
</inkml:ink>
</file>

<file path=ppt/ink/ink1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6:03.9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160 48 24575,'-8'0'0,"-8"0"0,3-4 0,-13 7 0,12-2 0,-12 17 0,15 1 0,-11 9 0,12-1 0,1 0 0,5 5 0,4-3 0,0 3 0,0-9 0,0-2 0,0-9 0,7 0 0,7-4 0,4-3 0,13-1 0,-12-4 0,7 0 0,1 0 0,-12 0 0,15 0 0,-20-3 0,10-2 0,-6-17 0,-5-3 0,4-9 0,-8-4 0,5 4 0,-5-5 0,-1 5 0,-4 1 0,0 10 0,0 2 0,-7 8 0,-2 1 0,-8 8 0,1 0 0,7 4 0,1 0 0</inkml:trace>
</inkml:ink>
</file>

<file path=ppt/ink/ink1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6:04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24575,'4'0'0,"-1"0"0</inkml:trace>
</inkml:ink>
</file>

<file path=ppt/ink/ink1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6:05.0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1 24575,'-16'12'0,"4"-2"0,-1 16 0,0 2 0,7-5 0,-3 14 0,5-13 0,3 14 0,-3-10 0,4 5 0,0-15 0,0 7 0,0-15 0,0 6 0,3-9 0,10-3 0,11 0 0,4-4 0,5 0 0,-1 0 0,-8 0 0,13 0 0,-18 0 0,7 0 0,-9 0 0,-5-4 0,0-4 0,-4-4 0,0-1 0,-4-7 0,-1 1 0,-3-8 0,0-5 0,0 3 0,-3 1 0,-6 2 0,-4 8 0,-5 1 0,-3 4 0,3 5 0,-8 3 0,9 1 0,-9 4 0,3 0 0,8 0 0,3 0 0</inkml:trace>
</inkml:ink>
</file>

<file path=ppt/ink/ink1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6:06.5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185 1 24575,'-11'0'0,"-1"0"0,-5 0 0,1 0 0,3 0 0,-2 0 0,6 0 0,-6 0 0,6 0 0,-3 0 0,5 0 0,0 3 0,2 5 0,-2 9 0,6 5 0,-3 5 0,4 5 0,0-8 0,0 6 0,0-12 0,0 8 0,0-13 0,0 7 0,0-11 0,0 2 0,4-3 0,4-5 0,0 1 0,8-4 0,-4 0 0,4 0 0,1 0 0,-4-8 0,2 3 0,-2-11 0,3 7 0,1-3 0,-5 4 0,4 0 0,-4 4 0,1 0 0,2 4 0,-3 0 0,1 0 0,-2 0 0,-3 0 0,-1 3 0,1 5 0,-4 9 0,0 6 0,-4 9 0,0-3 0,-5 8 0,-10-2 0,-2 5 0,-12-4 0,4-2 0,-4-10 0,5 3 0,-2-8 0,8-1 0,-8-5 0,8-5 0,-3 1 0,8-5 0,2 3 0,3-6 0,1 2 0,-1-3 0,1 0 0,3-7 0,1 5 0,3-5 0</inkml:trace>
</inkml:ink>
</file>

<file path=ppt/ink/ink1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6:17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24575,'0'15'0,"0"15"0,0 12 0,0 11 0,0 14 0,0-16 0,0 22 0,0-24 0,0 4 0,0-12 0,0-9 0,0-14 0,0-2 0,0-8 0,10-4 0,1-18 0,15-14 0,-5-13 0,10-11 0,-5 9 0,6-4 0,-10 11 0,0 7 0,-12 8 0,2 4 0,-4 4 0,-1 2 0,1 3 0,-10 10 0,0 8 0,-13 11 0,0 6 0,-3 0 0,0 0 0,4 0 0,-3 0 0,7-4 0,1-2 0,6-5 0,3-3 0,0 2 0,0-6 0,0 2 0,0-3 0,12-4 0,3-1 0,12-3 0,5 0 0,-4 0 0,10 0 0,-4 0 0,0 0 0,-13 0 0,-9 0 0</inkml:trace>
</inkml:ink>
</file>

<file path=ppt/ink/ink1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6:17.5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1 177 24575,'2'0'0,"20"0"0,13 0 0,25-10 0,2-8 0,15-12 0,-20 2 0,16-1 0,-24 8 0,4 4 0,-12 3 0,-21 8 0,-8 2 0</inkml:trace>
</inkml:ink>
</file>

<file path=ppt/ink/ink1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6:18.0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24575,'-4'17'0,"0"6"0,4 12 0,0 17 0,0 4 0,0-1 0,0 10 0,0-16 0,0 11 0,0-14 0,0-6 0,0-12 0,0-11 0,4-2 0,-3-10 0,3 3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4:39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63 24575,'6'0'0,"21"0"0,19 0 0,17 0 0,-1 0 0,9-7 0,-20 1 0,26-1 0,-33-3 0,25-3 0,-20 5 0,-2-3 0,-14 11 0,-8 0 0,-10 0 0,-1 0 0,-6 0 0,-3 0 0,-1 0 0</inkml:trace>
</inkml:ink>
</file>

<file path=ppt/ink/ink1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6:18.4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24575,'18'0'0,"5"0"0,0 0 0,4 0 0,0 0 0,-5 0 0,-5 0 0,-9 0 0,-4 0 0</inkml:trace>
</inkml:ink>
</file>

<file path=ppt/ink/ink1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6:18.8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24575,'3'0'0,"-1"0"0,19 0 0,-3 0 0,0 0 0,7 0 0,-7 0 0,1 0 0,1 0 0,-12 0 0,4 0 0,-8 0 0,-1 0 0</inkml:trace>
</inkml:ink>
</file>

<file path=ppt/ink/ink1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6:19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215 26 24575,'-7'0'0,"-4"0"0,3 0 0,-8-3 0,4 9 0,-12 11 0,4 13 0,0 0 0,-5 20 0,18-23 0,-17 19 0,18-14 0,-13 8 0,13-5 0,-4 10 0,10-22 0,0 8 0,0-13 0,0 8 0,0-12 0,0 2 0,3-12 0,5-1 0,5-3 0,8 0 0,-3 0 0,8 0 0,-4 0 0,5 0 0,-9 0 0,7 0 0,-12-4 0,1-4 0,1-5 0,-9-8 0,6-7 0,-2-6 0,0-6 0,-1 1 0,-3 0 0,-2-1 0,-4 1 0,0 5 0,0-4 0,0 14 0,0-7 0,0 17 0,0-6 0,-3 12 0,-1-4 0,-4 5 0,1-1 0,-1 0 0,1 4 0,-1 1 0,1 3 0,2 0 0,2 0 0</inkml:trace>
</inkml:ink>
</file>

<file path=ppt/ink/ink1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6:20.0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6:21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110 139 24575,'-8'6'0,"5"-8"0,11-10 0,9-5 0,8-12 0,-2 13 0,10-13 0,-14 20 0,8-8 0,-6 11 0,-7-1 0,2 7 0,0 0 0,-3 0 0,8 0 0,-6 6 0,-2 8 0,-6 13 0,-3 20 0,-4 1 0,0 27 0,0-4 0,-10 15 0,-2-21 0,-10 1 0,2-25 0,-6 6 0,0-12 0,1-1 0,-3-14 0,5-3 0,-9-7 0,3-5 0,-4-1 0,11-4 0,-4 0 0,8 0 0,1-7 0,4-7 0,9-8 0,0-5 0,4-1 0,0 6 0,0-4 0,3 8 0,5-3 0,5 8 0,8 1 0,2 3 0,4 4 0,0 1 0,0 4 0,-5 0 0,4 0 0,-4 4 0,1 4 0,-2 5 0,0 4 0,-3 0 0,3 0 0,-5 0 0,1-5 0,-5 0 0,4-4 0,-4 0 0,1-3 0,2-2 0,-7-3 0,4 0 0,-8 0 0,-1 0 0</inkml:trace>
</inkml:ink>
</file>

<file path=ppt/ink/ink1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6:21.9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66 24575,'0'-7'0,"6"4"0,3 0 0,6 3 0,7 0 0,-5 0 0,0 0 0,-2 0 0,-10-4 0,-2 4 0,-7-3 0,-7 3 0,-2 0 0,1 0 0,-4 0 0,7 0 0,-2 0 0,3 0 0,1 0 0,6 0 0,10 0 0,9-8 0,5-6 0,-9 3 0,-6-1 0</inkml:trace>
</inkml:ink>
</file>

<file path=ppt/ink/ink1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6:22.9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268 1 24575,'-29'79'0,"0"1"0,0 0 0,-1-1 0,1 1 0,-4 9 0,-2 3 0,5-11 0,12-20 0,13-10 0,13-10 0,3 6 0,13-16 0,7 3 0,2-19 0,-4 0 0,9-7 0,-14-7 0,-5 4 0,-12-5 0</inkml:trace>
</inkml:ink>
</file>

<file path=ppt/ink/ink1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6:24.7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116 228 24575,'-6'-4'0,"1"1"0,-9 3 0,1 0 0,-3 0 0,0 7 0,-1 13 0,7 3 0,-3 15 0,12-9 0,-4 15 0,5-15 0,0 5 0,0-13 0,0-8 0,3-2 0,6-7 0,3-1 0,4-3 0,1-4 0,-4-9 0,3-5 0,-5-15 0,2-7 0,-3-1 0,0 1 0,0 1 0,-5 11 0,-1 0 0,-4 7 0,0 8 0,0 2 0,0 3 0,0 7 0,0 22 0,0 12 0,0 27 0,6 9 0,-5 9 0,10 8 0,-4 8 0,0-27 0,-1 22 0,-2-39 0,-3 17 0,4-20 0,-5-7 0,0-8 0,-7-13 0,-2-3 0,-13-11 0,0-1 0,0-4 0,-4-8 0,7-6 0,2-5 0,4-7 0,8 4 0,1-5 0,4 4 0,0 2 0,0 4 0,0 1 0,0 3 0,0 2 0,12-1 0,8 2 0,9 1 0,9 0 0,-5 8 0,7-8 0,-1 8 0,-5-7 0,-2 7 0,-5-7 0,-4-1 0,-6-4 0,-1-8 0,-6-7 0,4-12 0,-4-1 0,-5-11 0,0 11 0,-5 1 0,0 8 0,0 9 0,-3 6 0,-5 9 0,-5 5 0,1 3 0,-4 7 0,7 13 0,-4 9 0,7 10 0,2 1 0,4-1 0,0-5 0,0-6 0,3-7 0,10-8 0,6-1 0,14-7 0,-5-1 0,9-4 0,-3-4 0,6-11 0,1-12 0,-3-11 0,-2-9 0,-9-1 0,6-20 0,-15 17 0,-1-21 0,-13 23 0,-4-11 0,0 13 0,0 1 0,0 13 0,-3 5 0,-2 10 0,-2 7 0,-1 3 0,1 4 0,3 15 0,0 10 0,4 14 0,0 11 0,0 1 0,0 13 0,5-5 0,1 4 0,9-5 0,7-6 0,-1-8 0,3-6 0,-11-12 0,4-4 0,-5-6 0,1-4 0,-2-1 0,1-2 0,-4-2 0,3-3 0,-6 0 0,-2 0 0</inkml:trace>
</inkml:ink>
</file>

<file path=ppt/ink/ink1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6:25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69 24575,'2'0'0,"8"0"0,30 0 0,3 0 0,5 0 0,9-11 0,-20 9 0,22-8 0,-12 5 0,0 4 0,-12-4 0,-3 5 0,-19 0 0,3 0 0,-9-3 0,2-10 0,-5 7 0,0-6 0</inkml:trace>
</inkml:ink>
</file>

<file path=ppt/ink/ink1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6:27.6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8 102 24575,'-4'6'0,"1"7"0,3 27 0,0 10 0,0 26 0,0 2 0,0 0 0,0 6 0,0-27 0,0 16 0,0-17 0,0 5 0,0-1 0,0-19 0,0-7 0,0-8 0,0-13 0,0 3 0,0-15 0,0-14 0,0-5 0,0-12 0,0 3 0,0-6 0,8 5 0,7-6 0,4 7 0,9-3 0,-9 7 0,3 1 0,0 9 0,-5 1 0,9 7 0,-8 1 0,-1 4 0,-2 0 0,-6 7 0,4 13 0,-4 9 0,0 5 0,1 3 0,-5-13 0,-1 7 0,-4-13 0,0 3 0,0-8 0,-12-1 0,-3-4 0,-12-3 0,0-1 0,0-4 0,0 0 0,0 0 0,4 0 0,2 0 0,8 0 0,2 0 0,7-3 0,0-1 0,28-5 0,-1 0 0,23-1 0,-1-5 0,-4-1 0,6-10 0,-7 5 0,-5-3 0,-1 0 0,-11 1 0,-4-6 0,-6 2 0,-4 5 0,0-4 0,-1 8 0,-3-3 0,-1 8 0,-7 5 0,-2 17 0,-8 11 0,2 14 0,2-1 0,4 5 0,5-9 0,0-1 0,0-7 0,0-5 0,0-3 0,7-2 0,7-6 0,4-2 0,8-3 0,-9-3 0,4-6 0,-4-8 0,-3-5 0,-2-5 0,-7-1 0,-1 1 0,-4 0 0,0 5 0,0 4 0,0 3 0,-3 10 0,-5-6 0,-5 10 0,-3-3 0,3 4 0,-2 0 0,6 0 0,-2 0 0,13-3 0,8-6 0,16-5 0,3-4 0,6-12 0,-1 3 0,-1-14 0,-1-2 0,-6-6 0,-5-4 0,-4 0 0,-2-1 0,-5 7 0,-4 2 0,-1 11 0,-5 6 0,0 10 0,0 7 0,0 3 0,0 10 0,0 27 0,-6 15 0,5 25 0,-4 7 0,5-12 0,0 18 0,0-19 0,0 7 0,0-16 0,0-9 0,8-11 0,6-10 0,4-7 0,4-12 0,-1-1 0,1-4 0,2-18 0,4-10 0,-10-26 0,8-15 0,-14 11 0,5-15 0,-11 25 0,-1-6 0,-5 8 0,0 7 0,0 5 0,0 6 0,0 11 0,0 5 0,-4 5 0,0 3 0,-3 0 0,-1 4 0,1 0 0,-1 4 0,-1 20 0,5 9 0,-1 27 0,5 2 0,0-1 0,0 0 0,5-8 0,4-6 0,6-7 0,4-8 0,-6-13 0,4-3 0,-5-12 0,4 0 0,-3-7 0,0-22 0,-4-2 0,1-25 0,0 5 0,1 0 0,-2 7 0,0 12 0,-4 7 0,2 8 0,-3 5 0,4 5 0,-1 3 0,1 0 0,-1 3 0,1 10 0,5 11 0,2 9 0,5 13 0,-5-11 0,4 9 0,-8-15 0,6-2 0,-8-6 0,3-4 0,-4-5 0,0 0 0,-1-8 0,-3-1 0,-1-3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4:40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395 11 24575,'2'-11'0,"-8"12"0,-4 10 0,-9 14 0,-4 3 0,-1 11 0,-11 4 0,4 6 0,-7 1 0,0 7 0,6-7 0,2 4 0,6 0 0,0 1 0,4 1 0,2 5 0,6-5 0,5 7 0,1 0 0,6 0 0,0 0 0,0 0 0,0 0 0,18 9 0,9-13 0,27 8 0,-8-23 0,-5-12 0,0-2 0,8 5 0,32 19 0,-17-28 0,2 5 0,5-5 0,-15-6 0,-3-3 0,-7-10 0,-11-2 0,-5-5 0,-10 0 0,-5 0 0,-2 0 0,-8 0 0,-1 0 0</inkml:trace>
</inkml:ink>
</file>

<file path=ppt/ink/ink1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6:28.0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1 121 24575,'18'-14'0,"1"6"0,38-17 0,-1 8 0,12-1 0,-18 6 0,8 2 0,-17 9 0,12-8 0,-6 7 0,-1-2 0,-12 4 0,-6 0 0,-7 0 0,-9 0 0,-4 0 0,-5 0 0</inkml:trace>
</inkml:ink>
</file>

<file path=ppt/ink/ink1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6:28.7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24575,'3'-8'0,"9"1"0,18 16 0,7 8 0,15 10 0,-20-2 0,17 1 0,-17 2 0,11 5 0,-6 15 0,-11-6 0,-1 4 0,-14 6 0,-2-3 0,-9 5 0,0 12 0,0-32 0,0 37 0,0-45 0,-9 25 0,3-17 0,-4-9 0,2 0 0,3-16 0,-2 2 0,2-4 0,-1-3 0,2-7 0,0 2 0,1-6 0</inkml:trace>
</inkml:ink>
</file>

<file path=ppt/ink/ink1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6:29.8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24575,'4'3'0,"-1"16"0,-3 12 0,0 22 0,0-14 0,0 49 0,0-55 0,0 49 0,0-40 0,0 5 0,0-2 0,0-15 0,0-8 0,0-10 0,0-5 0,3-3 0,10-9 0,1-9 0,14-16 0,-12-4 0,18-9 0,-11-3 0,14 2 0,-11-2 0,-5 11 0,-8 11 0,-5 4 0,0 15 0,0-6 0,-7 16 0,-13 12 0,-9 13 0,-6 12 0,-3 0 0,13-3 0,-2-3 0,9-4 0,5-5 0,1-4 0,4-2 0,0-5 0,0-3 0,0-2 0,12-3 0,3 1 0,12-4 0,5-1 0,-3-4 0,15 0 0,-9 0 0,11 0 0,-13 0 0,5 0 0,-21 0 0,0 0 0</inkml:trace>
</inkml:ink>
</file>

<file path=ppt/ink/ink1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6:30.3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8 24575,'-7'-4'0,"15"1"0,9 3 0,17 0 0,12 0 0,8 0 0,-16 0 0,18 0 0,-19 0 0,10 0 0,-7 0 0,-13 0 0,-10 0 0,-5 0 0,-8 0 0,-1 0 0</inkml:trace>
</inkml:ink>
</file>

<file path=ppt/ink/ink1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6:30.7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24575,'0'16'0,"0"7"0,0 11 0,0 19 0,0-16 0,0 20 0,0-16 0,0 12 0,0-11 0,0 8 0,0-24 0,4 6 0,-4-22 0,4-3 0</inkml:trace>
</inkml:ink>
</file>

<file path=ppt/ink/ink1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6:31.1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24575,'3'-4'0,"5"1"0,5 3 0,3 0 0,-4 0 0,4 0 0,-8 0 0,4 0 0,-5 0 0,-3 0 0,0 0 0</inkml:trace>
</inkml:ink>
</file>

<file path=ppt/ink/ink1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6:31.5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24575,'12'0'0,"-4"0"0,17 0 0,-9 0 0,1 0 0,-5 0 0,-1 0 0,-3 0 0,-4 0 0,-1 0 0</inkml:trace>
</inkml:ink>
</file>

<file path=ppt/ink/ink1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6:32.1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24575,'4'-1'0,"-1"6"0,-3 23 0,0 8 0,0 23 0,0-15 0,0 20 0,0-21 0,0 11 0,0-2 0,0-22 0,4 3 0,-4-16 0,4-5 0,-4-1 0,0-3 0,0-4 0,0-1 0</inkml:trace>
</inkml:ink>
</file>

<file path=ppt/ink/ink1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6:33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46 116 24575,'-7'-4'0,"0"1"0,0 10 0,-5-2 0,6 7 0,-1-5 0,7-6 0,13-11 0,3-5 0,12-8 0,-6 5 0,4 0 0,-8 5 0,7 0 0,-7 9 0,3-4 0,-4 7 0,-5-3 0,4 4 0,-8 0 0,3 0 0,-3 0 0,-1 0 0,1 0 0,-1 0 0,-3-6 0,-1 5 0,-3-5 0</inkml:trace>
</inkml:ink>
</file>

<file path=ppt/ink/ink1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6:34.6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 24575,'2'4'0,"8"-1"0,11-3 0,6 0 0,6 0 0,-5-4 0,5 3 0,-6-3 0,-5 4 0,-1 0 0,-4 0 0,-5 0 0,0 0 0,-5 0 0,0 0 0,-3 0 0,0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4:41.6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50 355 24575,'0'11'0,"0"23"0,0 17 0,0 26 0,0-33 0,0 24 0,0-18 0,0 13 0,0-14 0,0-3 0,0-19 0,0 4 0,0-15 0,0-5 0,-11-29 0,8-19 0,-18-19 0,18-7 0,-8-8 0,11-2 0,0-1 0,0 3 0,0-1 0,0 14 0,0 2 0,0 17 0,0 7 0,0 6 0,0 5 0,0 7 0,0 5 0,0 0 0,0 1 0,0-1 0,4 5 0,0 0 0,16-1 0,1 4 0,12-9 0,20-3 0,-9 0 0,25-6 0,-21 7 0,6 5 0,0-3 0,-12 3 0,4 1 0,-20 1 0,-1 5 0,-10 0 0,-1 0 0,-6 0 0,1 0 0,-4 0 0,-1 0 0</inkml:trace>
</inkml:ink>
</file>

<file path=ppt/ink/ink1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6:35.7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24575,'0'16'0,"0"-3"0,0 18 0,0-7 0,0 20 0,0-9 0,4 11 0,-2-12 0,6 4 0,-3-10 0,1 4 0,1-13 0,-6 1 0,5-12 0,-5 4 0,2-5 0,-3 0 0,0 1 0,0-1 0,0 0 0,0 4 0,0-2 0,0 6 0,0-6 0,0 6 0,0-6 0,0 6 0,0-7 0,0 4 0,0-5 0,0-3 0,0 0 0</inkml:trace>
</inkml:ink>
</file>

<file path=ppt/ink/ink1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7:59.4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24575,'0'2'0,"0"20"0,0 8 0,0 21 0,0-10 0,0 34 0,0-34 0,0 32 0,0-32 0,0 19 0,0-11 0,0-2 0,0-9 0,0-15 0,0 4 0,0-15 0,0 0 0,0-5 0,0-6 0,0-10 0,9-15 0,2-10 0,8-5 0,1-1 0,-1 7 0,-1 0 0,-4 6 0,3 0 0,-7 5 0,3 0 0,-6 10 0,1 0 0,0 5 0,-1-1 0,0 1 0,-9 2 0,1 2 0,-14 11 0,2 6 0,-4 3 0,3 9 0,-1-8 0,5 3 0,2-5 0,1-3 0,6-2 0,-3 1 0,4-4 0,0 4 0,0-5 0,0 0 0,8 1 0,1 0 0,7 0 0,6 1 0,0 0 0,5 0 0,0 0 0,0 0 0,-5-1 0,-1 1 0,-8-1 0,-2-4 0,-3-1 0,-1 1 0,0-4 0,-3 4 0,0-4 0</inkml:trace>
</inkml:ink>
</file>

<file path=ppt/ink/ink1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8:00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24575,'21'0'0,"4"0"0,8 0 0,12 0 0,-4 0 0,12 0 0,-6 0 0,-2-4 0,-12 3 0,-5-4 0,-11 5 0,-5 0 0,-5 0 0,1 0 0,-4 0 0,-1 0 0</inkml:trace>
</inkml:ink>
</file>

<file path=ppt/ink/ink1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8:00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24575,'0'23'0,"-4"6"0,3 0 0,2 22 0,5-8 0,5 17 0,-5-19 0,-2 10 0,1-10 0,1 13 0,0-7 0,-2-7 0,4-8 0,-6-5 0,6-4 0,-8-2 0,0-9 0,0-10 0,0 0 0,0-9 0</inkml:trace>
</inkml:ink>
</file>

<file path=ppt/ink/ink1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8:11.7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388 1 24575,'-13'20'0,"2"1"0,-12 8 0,-6 4 0,3-3 0,-4 4 0,-4-4 0,13-2 0,-11-3 0,12 1 0,3-8 0,0-1 0,4 4 0,-1-7 0,5 7 0,-2-5 0,6-3 0,-3 2 0,1-6 0,3 2 0,0 0 0,1-2 0,-1 2 0,3 1 0,-5-4 0,5 4 0,-6-1 0,6-2 0,-6 6 0,6-7 0,-3 4 0,4-5 0,-3 1 0,2-1 0,0-3 0,9 3 0,9 2 0,1 4 0,7 4 0,-2 1 0,5 5 0,0 1 0,7 6 0,-3 6 0,10 2 0,-11-2 0,10 5 0,-9-4 0,5 5 0,-12-6 0,4-1 0,-10-13 0,-1 0 0,-6-9 0,-4-2 0,-1-3 0,-3-1 0,3 0 0,-6-3 0,2 0 0</inkml:trace>
</inkml:ink>
</file>

<file path=ppt/ink/ink1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8:13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54 24575,'0'15'0,"0"3"0,0 9 0,0 6 0,0 1 0,0 5 0,0 0 0,0-5 0,0 4 0,0-10 0,0 5 0,0-1 0,0-4 0,0 0 0,0-2 0,0-8 0,0 3 0,0 0 0,0-4 0,4 0 0,4-1 0,4-7 0,5 2 0,-1-2 0,5-1 0,-7 0 0,11 1 0,-12-1 0,8-3 0,-4-2 0,-1-3 0,0 0 0,-3 0 0,-2 0 0,0 0 0,-2 0 0,6 0 0,-6 0 0,2 0 0,0-3 0,-2-1 0,3-8 0,-5 3 0,1-2 0,0-1 0,-1 4 0,2-13 0,-1 3 0,-3-9 0,3-11 0,-6-4 0,2 1 0,1-15 0,-4 13 0,4-23 0,-5 17 0,0-10 0,0 24 0,0-4 0,0 12 0,0 5 0,0 5 0,0 5 0,0 5 0,0 3 0,0 1 0</inkml:trace>
</inkml:ink>
</file>

<file path=ppt/ink/ink1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8:14.6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121 1 24575,'-12'0'0,"1"0"0,4 0 0,0 3 0,-1 5 0,0 4 0,0 5 0,0-1 0,-1 5 0,1-3 0,-1 7 0,4-7 0,-6 3 0,9 0 0,-6-7 0,8 11 0,0-16 0,0 11 0,0-7 0,0-1 0,0 0 0,0-1 0,0-2 0,0 2 0,0-4 0,8-3 0,-3 3 0,10-7 0,-6 4 0,6-4 0,-6 0 0,2 0 0,-4 0 0,5 0 0,-4 0 0,4 0 0,-5 0 0,0 0 0,1 0 0,-1-4 0,1 0 0,-1-3 0,-3-1 0,3 1 0,-6-1 0,6-4 0,-6 0 0,2-1 0,-3-2 0,0 2 0,0-3 0,0 3 0,0-2 0,0 6 0,0-2 0,0 3 0,0 1 0,0 0 0,0-1 0,-3 4 0,2-2 0,-6 1 0,3-2 0,0 0 0,-2 3 0,5-3 0,-2 3 0,3-3 0,0-1 0,0 1 0,0-1 0,0 1 0,0 3 0,0 1 0</inkml:trace>
</inkml:ink>
</file>

<file path=ppt/ink/ink1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8:16.4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357 1 24575,'-25'19'0,"0"-6"0,-4 15 0,1-5 0,-2 8 0,6-6 0,-11 14 0,16-19 0,-10 12 0,11-4 0,0-4 0,-1 7 0,3-13 0,2 3 0,6-5 0,1 1 0,2-5 0,1 0 0,0-5 0,4 0 0,6 1 0,7-1 0,4 1 0,8 5 0,-1 6 0,9 1 0,-3 8 0,4-3 0,1 5 0,-3 6 0,4 1 0,-10 4 0,0 6 0,-6-7 0,-1 0 0,-4-8 0,-3-9 0,-3-2 0,-1-5 0,0-3 0,-4-2 0,0-4 0,-4-2 0,0-2 0</inkml:trace>
</inkml:ink>
</file>

<file path=ppt/ink/ink1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8:29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99 24575,'-12'0'0,"2"0"0,6 3 0,1 5 0,3 9 0,0-4 0,0 7 0,0-7 0,0 3 0,0 1 0,0 4 0,0-4 0,0 5 0,0-1 0,0-4 0,0 4 0,0-4 0,0 4 0,7-7 0,-2 2 0,10-8 0,-6 0 0,6-4 0,-6 3 0,6-6 0,2 2 0,1-3 0,8 0 0,-13 0 0,8-4 0,-9 0 0,1-8 0,2 2 0,-6-1 0,2 6 0,-3-1 0,-4 1 0,-1-6 0,-3-6 0,4-6 0,-3-9 0,3-2 0,-4-6 0,0 1 0,0 0 0,0 5 0,0 6 0,0 6 0,0 6 0,0 3 0,-3 2 0,-5 7 0,-1 0 0,-2 4 0,-1 0 0,0 0 0,-5 0 0,0 0 0,1 0 0,-5 4 0,6 9 0,-5 2 0,10 6 0,-1-9 0,2 4 0,2-8 0,2 0 0,2-4 0</inkml:trace>
</inkml:ink>
</file>

<file path=ppt/ink/ink1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8:30.0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24575,'0'3'0,"0"0"0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4:42.2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97 24575,'9'-4'0,"7"-10"0,18 2 0,-1-5 0,6 0 0,-7 6 0,0 1 0,0 4 0,-5 1 0,-2 5 0,0 0 0,-9 0 0,8 0 0,-14 0 0,4 0 0,-5 0 0,0 0 0,-1 0 0,-3 0 0,-1 0 0</inkml:trace>
</inkml:ink>
</file>

<file path=ppt/ink/ink1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8:31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24575,'0'32'0,"0"8"0,0 1 0,0 11 0,0-11 0,0 10 0,0-15 0,0 2 0,0-11 0,0-8 0,0 5 0,0-14 0,0 6 0,0-8 0,0-1 0,0 0 0,0 1 0,0-1 0,0 0 0,0-3 0,0-1 0</inkml:trace>
</inkml:ink>
</file>

<file path=ppt/ink/ink1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8:32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24575,'0'73'0,"0"-9"0,0-37 0,0 0 0,0 0 0,0 0 0,0-8 0,0 6 0,0-16 0,0 11 0,0-11 0,0 9 0,3-8 0,-2 4 0,9-3 0,-5-2 0,7 2 0,-5-3 0,1-1 0,-1 0 0,0 1 0,1-1 0,-1 1 0,5-1 0,-4 1 0,3-4 0,1 3 0,-4-6 0,4 3 0,-1-4 0,-2 0 0,2 0 0,-4 0 0,1 0 0,-1 0 0,1 0 0,-1 0 0,0 0 0,1 0 0,0-7 0,0-7 0,-4-9 0,4 1 0,-7-4 0,3 8 0,-4-3 0,0 8 0,0 2 0,0 3 0,0 1 0,0-1 0,0 1 0,0 0 0,0 0 0,0 0 0,0 0 0,0-4 0,0 2 0,0-2 0,0 3 0,0 1 0,0-1 0,0 1 0,0 3 0,0 1 0</inkml:trace>
</inkml:ink>
</file>

<file path=ppt/ink/ink1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8:33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8 137 24575,'0'-11'0,"0"1"0,0 3 0,0 0 0,0 0 0,0-4 0,0-2 0,0 1 0,0-3 0,0 6 0,0-3 0,0 5 0,-4-1 0,4 4 0,-4 1 0</inkml:trace>
</inkml:ink>
</file>

<file path=ppt/ink/ink1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8:35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24575,'0'11'0,"0"-3"0,0 8 0,0-4 0,0 5 0,0-1 0,0-3 0,0 2 0,0-7 0,0 8 0,7-11 0,-2 6 0,11-11 0,-8 4 0,8-4 0,-4 0 0,5 0 0,-5 0 0,3 0 0,-2 0 0,-1 0 0,0 0 0,-5-4 0,1 4 0,-1-7 0,1-1 0,-4-5 0,0-3 0,-4 3 0,0-2 0,0 2 0,0-4 0,0 5 0,0-4 0,0 8 0,0-4 0,-8 5 0,3 3 0,-10-4 0,6 7 0,-6-6 0,6 6 0,-7-3 0,8 4 0,-4 0 0,5 0 0,-1 0 0,1 0 0,-1 0 0,1 0 0,-1 0 0,1 4 0,-1 8 0,3 2 0,1 12 0,4-16 0,0 2 0</inkml:trace>
</inkml:ink>
</file>

<file path=ppt/ink/ink1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8:39.0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 1 24575,'0'42'0,"-5"10"0,3-2 0,-3 15 0,5-27 0,0 19 0,0 8 0,0 10 0,0 20 0,0-30 0,0 9 0,0-10 0,0 7 0,0 0 0,0-11 0,0-7 0,0 1 0,0-7 0,0-1 0,0-12 0,0-1 0,0-10 0,0-2 0,0-4 0,0 0 0,4-5 0,0 4 0,4-4 0,0 5 0,1 0 0,-5-1 0,0 1 0,-4-1 0,0 1 0,4 0 0,-4-5 0,4 4 0,-4-8 0,0 4 0,0-4 0,4-1 0,-4 0 0,7 1 0,-6-1 0,2 0 0,0 1 0,-2-1 0,6-3 0,-3-1 0,0-3 0,-1 0 0</inkml:trace>
</inkml:ink>
</file>

<file path=ppt/ink/ink1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20:58:43.9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1 171 24575,'7'9'0,"24"-3"0,27-6 0,38 0-1596,-27 0 0,2 0 1596,-5 0 0,2 0 0,21 0 0,1 0-826,-8 0 0,-1 0 826,6 0 0,1 0 0,4 0 0,-1 0 0,-4 0 0,-2 0 0,-3 0 0,-2 0-111,-5 0 1,-1 0 110,-4 0 0,-4 0-311,21 0 311,-32 0 0,-2 0 0,15 0 0,19 0 0,-17 0 1335,-9 0-1335,-13 0 2053,-2 0-2053,-12 0 1574,-1 0-1574,-6 0 414,1 0-414,-1 0 0,-5 0 0,0 0 0,-1 0 0,-3 0 0,3 0 0,-8 0 0,3 0 0,-8 0 0,4 0 0,-5 0 0,3 0 0,13 0 0,18 0 0,16 0 0,-1-4 0,10 3 0,-10-4 0,13 0 0,1-1 0,-8-1 0,6-3 0,-12 4 0,4-5 0,-6 5 0,0-4 0,-7 9 0,-1-8 0,0 7 0,-4-2 0,4-1 0,0 4 0,-5-3 0,5 4 0,-6 0 0,0-5 0,-1 4 0,-4-3 0,-2 4 0,-6 0 0,-5 0 0,0 0 0,-5 0 0,-5 0 0,0 0 0,-5 0 0,9 0 0,15 0 0,5 0 0,16-5 0,-5 4 0,14-9 0,9 3 0,-6-4 0,11 4 0,-20-2 0,6 7 0,-13-7 0,-2 8 0,-7-3 0,1 4 0,-7 0 0,0 0 0,0 0 0,-4 0 0,4 0 0,-11 0 0,0 0 0,-6 0 0,1 0 0,-5 0 0,0 0 0,-5 0 0,1 0 0,-1-4 0,-2-4 0,-2 15 0,-3 6 0,0 35 0,0 16 0,0 15 0,0 0 0,0 5-215,0-30 0,0-1 215,0 19 0,0-16 0,0-3 0,0 5 0,0 20 0,0-9 0,0 1 0,0-8 0,0 6 0,0-13 430,0 13-430,0-13 0,0 6 0,0-7 0,0-1 0,0-5 0,0-2 0,0-6 0,0-6 0,0-1 0,0-6 0,0-4 0,4-2 0,-3-4 0,2-1 0,1-3 0,-4-1 0,4-5 0,-4 1 0,0-1 0,3 1 0,-2-1 0,2 1 0,-3 3 0,4-2 0,-4 2 0,4 1 0,-1-4 0,-2 4 0,2-5 0,-3 1 0,0-1 0,3-3 0,-5 0 0,-2-4 0,-4 0 0,-7 0 0,-3 0 0,-5 4 0,-4-3 0,0 7 0,-6-7 0,-2 7 0,-11-7 0,-2 4 0,1-5 0,-6 4 0,6-2 0,-7 7 0,6-8 0,2 4 0,7-1 0,4-3 0,-3 4 0,10-5 0,-5 0 0,6 0 0,-1 0 0,1 0 0,-1 0 0,1 0 0,-1 0 0,-5 0 0,5 0 0,-11 0 0,10 4 0,-4-3 0,0 7 0,5-7 0,-11 4 0,10-5 0,-9 0 0,9 0 0,-4 0 0,5 0 0,1 0 0,-1 0 0,6 0 0,-5 0 0,9 0 0,-3 0 0,4 0 0,0 0 0,-4 0 0,3 0 0,-8 0 0,3 0 0,-4 0 0,-6 0 0,-2 0 0,1 0 0,-5 0 0,5 0 0,-11 0 0,3 0 0,-3 0 0,-1 0 0,-2 0 0,1 0 0,-6 0 0,6 0 0,-1 0 0,-4 0 0,10 0 0,-4 0 0,0 0 0,4 0 0,-10 0 0,4-5 0,-6 4 0,0-9 0,7 9 0,-6-9 0,12 9 0,-5-4 0,12 5 0,1 0 0,11 0 0,4 0 0,7 0 0,3 0 0,-13 0 0,-5 0 0,-19 0 0,3 0 0,-3 5 0,-16-4 0,3 8 0,-20-7 0,16 3 0,1-5 0,0 0 0,5 0 0,-4 0 0,12 0 0,-4 0 0,11 0 0,-12 0 0,12 0 0,-5 0 0,6 0 0,0-5 0,0 0 0,1-5 0,-1 0 0,6 0 0,-5 5 0,10-3 0,-4 7 0,6-8 0,0 8 0,4-7 0,1 8 0,6-8 0,-6 7 0,4-6 0,-3 6 0,-1-3 0,4 0 0,-3 3 0,-1-7 0,4 7 0,-3-7 0,4 8 0,0-8 0,0 7 0,1-6 0,-6 6 0,8-3 0,-11 4 0,15-3 0,-11 2 0,9-3 0,-1 4 0,-3 0 0,8 0 0,-4 0 0,4 0 0,1 0 0,-1 0 0,0 0 0,1 0 0,-1 0 0,0 0 0,1 0 0,-1 0 0,1 0 0,-1 0 0,1 0 0,-1 0 0,0 0 0,-3 0 0,2 0 0,-3 0 0,5 0 0,-1 0 0,1 0 0,-1 4 0,-4-4 0,4 4 0,-4-1 0,0-2 0,4 2 0,-4-3 0,4 0 0,1 4 0,-1-3 0,0 2 0,1-3 0,-1 0 0,1 0 0,-1 0 0,1 0 0,-1 0 0,1 0 0,-1 0 0,1 0 0,0 0 0,0 0 0,0 0 0,-1 0 0,5-3 0,-1-1 0,4-3 0,0-5 0,0 4 0,0-13 0,0 11 0,0-10 0,0 11 0,0-7 0,0 8 0,-3-4 0,2 1 0,-2 2 0,3-3 0,0 1 0,0 5 0,0-1 0</inkml:trace>
</inkml:ink>
</file>

<file path=ppt/ink/ink1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3:09:05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 27 24575,'11'0'0,"8"-5"0,-5 4 0,7-10 0,-4 9 0,0-5 0,-5 7 0,0 0 0,-1 0 0,-2 0 0,3 0 0,-8 12 0,-1 3 0,-3 18 0,0 1 0,0 6 0,0 0 0,0 6 0,-5 16 0,-6-11 0,-6 16 0,-3-26 0,-2 11 0,3-16 0,-1 9 0,2-21 0,0 3 0,5-15 0,1 0 0,1-4 0,2-4 0,-3 0 0,5-4 0,-1 0 0,0-13 0,3-2 0,-3-12 0,7-1 0,-3 1 0,4-1 0,0 5 0,0 2 0,0 4 0,0 4 0,0-2 0,0 6 0,0-2 0,3 7 0,1 0 0,4 4 0,-1 0 0,5 0 0,-3 0 0,6 0 0,-2 0 0,3 8 0,2 6 0,-1 8 0,2 6 0,-1-1 0,0 0 0,0 0 0,0 1 0,-3-1 0,1-4 0,-3-2 0,0-4 0,-4-8 0,-6-2 0</inkml:trace>
</inkml:ink>
</file>

<file path=ppt/ink/ink1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3:09:05.9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29 141 24575,'-7'0'0,"0"0"0,3 7 0,-3-5 0,7 12 0,-4-5 0,4 8 0,0-5 0,0 4 0,0-8 0,0 8 0,0-7 0,0 6 0,0-6 0,4-1 0,4-5 0,9 1 0,-3-3 0,6 3 0,-7-4 0,8 0 0,-7 0 0,11 0 0,-11 0 0,3 0 0,-1 0 0,-3 0 0,-1 0 0,4-12 0,-6 1 0,2-10 0,-3-1 0,-1 4 0,1-3 0,-1 4 0,-3-5 0,-1 4 0,-4-3 0,0-1 0,0 4 0,-8-3 0,-1 8 0,-8 1 0,0 3 0,-4 5 0,3-4 0,-4 7 0,1-3 0,4 4 0,-4 0 0,5 0 0,0 4 0,3 4 0,1 10 0,7-8 0,1 2 0</inkml:trace>
</inkml:ink>
</file>

<file path=ppt/ink/ink1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3:09:06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24575,'0'20'0,"0"1"0,0 12 0,0-9 0,0 2 0,0-9 0,0-4 0,0-2 0,0-7 0,0 0 0</inkml:trace>
</inkml:ink>
</file>

<file path=ppt/ink/ink1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3:09:07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97 24575,'0'15'0,"0"10"0,0-6 0,0 8 0,0-5 0,0-5 0,0 1 0,0-7 0,6-7 0,-1-1 0,5-3 0,7 0 0,-8 0 0,12 0 0,-13 0 0,8 0 0,-4 0 0,0 0 0,-1 0 0,-7-3 0,3 2 0,-3-6 0,4 3 0,-1-4 0,1-3 0,-4 2 0,3-2 0,-6 3 0,3-4 0,-4 4 0,0-8 0,0 7 0,0-7 0,0 4 0,0-5 0,0 0 0,0 0 0,0 5 0,-4 0 0,-4 4 0,-1 0 0,-7 0 0,8 0 0,-8 4 0,7-3 0,-6 6 0,2-2 0,-4 3 0,0 0 0,1 0 0,-1 0 0,0 0 0,5 0 0,-4 3 0,7 6 0,0 4 0,6 3 0,3 6 0,0-4 0,0 8 0,0-16 0,0 2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4:42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24575,'30'0'0,"-4"0"0,27 0 0,4 0 0,-5 0 0,24 0 0,-25 0 0,13 0 0,-17 0 0,-14 0 0,-2 0 0,-15 0 0,-1 0 0,-11 0 0</inkml:trace>
</inkml:ink>
</file>

<file path=ppt/ink/ink1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3:09:08.6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63 24575,'0'14'0,"0"7"0,0 1 0,0 1 0,0 3 0,0-4 0,0 1 0,0-2 0,0-8 0,0-1 0,0-5 0,3-3 0,5 3 0,0-6 0,13 3 0,-7-4 0,7 0 0,-4 0 0,-1 0 0,6 0 0,-9 0 0,8-4 0,-12-4 0,6-1 0,-9-3 0,5 0 0,-6-1 0,3-4 0,1-4 0,-1 3 0,-3-8 0,-1 8 0,-4-9 0,0 9 0,0-3 0,0 8 0,0-3 0,-8 8 0,3-1 0,-11 2 0,4 6 0,-1-3 0,-3 4 0,7 0 0,-6 0 0,6 0 0,-3 7 0,-1 7 0,4 9 0,-1-8 0,6-3 0</inkml:trace>
</inkml:ink>
</file>

<file path=ppt/ink/ink1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3:09:09.5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 24575,'-4'16'0,"-3"2"0,2 9 0,0 6 0,0-4 0,5 9 0,0-9 0,0 4 0,0-11 0,0 0 0,0-1 0,0-7 0,0 2 0,0-8 0,0-1 0,4-3 0,0 3 0,8-6 0,-4 5 0,8-5 0,1 3 0,-3-4 0,11 0 0,-6 0 0,8 0 0,0-4 0,6-6 0,-9-4 0,8-5 0,-14 2 0,4-5 0,-5 4 0,-3-8 0,-2 8 0,-7-4 0,-2 1 0,-3 3 0,0-9 0,0 9 0,-3 1 0,-5 1 0,-10 3 0,-4-1 0,-6 5 0,-5 1 0,4 6 0,-4-2 0,6 4 0,-1 0 0,1 0 0,4 0 0,2 0 0,4 0 0,0 7 0,8-5 0,2 6 0</inkml:trace>
</inkml:ink>
</file>

<file path=ppt/ink/ink1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3:09:10.4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25 24575,'0'5'0,"-4"2"0,8 28 0,-2 2 0,8 5 0,1 3 0,-2-11 0,1 6 0,-4-6 0,-2-1 0,-4-10 0,0-6 0,0-6 0,0-3 0,0-10 0,0-9 0,0-6 0,0-14 0,0 1 0,0-10 0,0 0 0,0 0 0,0 6 0,4-5 0,1 15 0,9-8 0,-1 15 0,4-1 0,0 6 0,-8 7 0,-2 1 0</inkml:trace>
</inkml:ink>
</file>

<file path=ppt/ink/ink1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3:09:11.8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6 139 24575,'0'-15'0,"0"0"0,0-2 0,0 0 0,3 1 0,-2-1 0,6 4 0,-3 1 0,1 5 0,1-1 0,-5 7 0,-5 6 0,2 12 0,-9 5 0,5 11 0,1 1 0,0 12 0,5-10 0,0 9 0,0-11 0,0 0 0,0-1 0,0-10 0,0-2 0,4-4 0,0-4 0,8-2 0,-3-3 0,7 0 0,-8 0 0,8-3 0,-8-2 0,4-3 0,-5 0 0,1 0 0,-1 0 0,2-12 0,-1-4 0,-3-17 0,-1-1 0,-4 0 0,0-5 0,0 10 0,0-9 0,4 9 0,-3 1 0,3 6 0,-4 5 0,0 5 0,0 0 0,0 4 0,0 1 0,3 2 0,-2-1 0,5 5 0,-2 0 0,4 10 0,-4 8 0,-1 5 0,1 6 0,1-6 0,4 4 0,-4-12 0,3 7 0,-7-13 0,6 4 0,-3-5 0,3-3 0,0 0 0,1-4 0,-1 0 0,1 0 0,-4-8 0,3-1 0,-2-8 0,-1 0 0,4 1 0,-7-1 0,6 4 0,-7-3 0,4 11 0,-4-2 0</inkml:trace>
</inkml:ink>
</file>

<file path=ppt/ink/ink1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3:09:13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1 152 24575,'0'67'0,"0"-2"0,0-42 0,0 2 0,0-3 0,0-5 0,0-1 0,0 1 0,0-1 0,0-4 0,0-11 0,0-11 0,0-12 0,0-11 0,0 4 0,0-9 0,0 4 0,4-6 0,6 0 0,1 6 0,7 1 0,-4 5 0,0 5 0,2 2 0,-7 8 0,3 2 0,-5 3 0,1 0 0,-1 4 0,1 1 0,-1 3 0,1 0 0,-1 0 0,0 0 0,-2 7 0,-2 7 0,1 14 0,-3 7 0,4-1 0,-1 4 0,-3-4 0,8 1 0,-4 3 0,0-14 0,3 3 0,-7-10 0,6-5 0,-6 0 0,2-5 0,-3 1 0,4-4 0,-4-1 0,4-3 0</inkml:trace>
</inkml:ink>
</file>

<file path=ppt/ink/ink1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3:09:13.6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3:09:14.5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92 128 24575,'0'-58'0,"-4"39"0,0-32 0,-3 51 0,-1 0 0,-3 0 0,1 13 0,-2-3 0,3 16 0,0-3 0,4-1 0,-3 0 0,7-6 0,-3 1 0,4-5 0,0 4 0,0-8 0,0 4 0,8-4 0,1-4 0,8 0 0,4 0 0,2-3 0,-1 3 0,0 0 0,-1 1 0,-3 3 0,3 1 0,-4-1 0,0 0 0,-4 4 0,-1 1 0,-4 9 0,1-4 0,0 3 0,-5 0 0,0-4 0,-4 8 0,0-2 0,-4-1 0,-5 4 0,-4-8 0,-4-1 0,-5 0 0,0-8 0,-1 0 0,-3-5 0,8-4 0,-8-3 0,12-6 0,-6-8 0,11-1 0,-4-4 0,5 10 0,3 0 0,2 5 0,3 3 0,0 0 0</inkml:trace>
</inkml:ink>
</file>

<file path=ppt/ink/ink1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3:09:41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3:26:05.4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24575,'-17'0'0,"41"0"0,6 0 0,42 0 0,-2 0 0,7 0-597,17 0 597,1 0 0,1 0 0,-40 0 0,-1 0 0,35 0 0,-8 0 0,-1 0 148,-24 0-148,20 0 0,-16 0 0,0 0 0,-15 0 0,0 0 449,-1 0-449,-4 0 0,-1 0 0,-3 0 0,-3 0 0,0 0 0,-2 0 0,-5 0 0,-5 0 0,0 0 0,-6 0 0,0 0 0,1 0 0,-1 0 0,1 0 0,-1 0 0,0 0 0,6 0 0,-5 0 0,4 0 0,-4 0 0,-5 0 0,4 0 0,-4 0 0,1 0 0,2 0 0,-7 3 0,4-2 0,-1 2 0,-3-3 0,4 0 0,-5 0 0,1 0 0,-1 0 0,0 0 0,1 3 0,-1-2 0,0 6 0,1-7 0,-2-3 0,-2 2 0,-1-5 0</inkml:trace>
</inkml:ink>
</file>

<file path=ppt/ink/ink1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3:26:05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24575,'11'0'0,"1"0"0,24 0 0,-2 0 0,11 0 0,-4 0 0,5 0 0,6 0 0,-9 0 0,22 0 0,-9 0 0,-1 0 0,11 0 0,-18 0 0,12 0 0,-13 0 0,-1 0 0,-7 0 0,0 0 0,-5 0 0,-6 0 0,-2 0 0,-4 0 0,0 0 0,4 0 0,-8 0 0,8 0 0,-9 0 0,9 0 0,-3 0 0,-1 0 0,4 0 0,-9 0 0,9 0 0,-8 0 0,8 0 0,-4 0 0,0 0 0,10 0 0,-8 0 0,14 0 0,-10 0 0,10 0 0,-4 0 0,0 0 0,-2 0 0,-5 0 0,0 0 0,-5 0 0,-1 0 0,1 0 0,-5 0 0,4 0 0,1 0 0,-5 0 0,4 0 0,-8 0 0,2 0 0,-2 0 0,-1 0 0,4 0 0,-8 0 0,8 0 0,-8 0 0,7 0 0,-6 0 0,6 0 0,-6 0 0,2 0 0,-3 0 0,-1 0 0,1 0 0,-1 0 0,-3-3 0,2 2 0,-5-2 0,2 3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4:43.7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611 0 24575,'5'4'0,"-19"19"0,0 7 0,-16 19 0,8-15 0,-7 17 0,-1-13 0,-8 18 0,0-6 0,0 1 0,7-2 0,-5-6 0,6-3 0,0 1 0,-2-11 0,9 2 0,2-12 0,-3-9 0,12 2 0,-12-12 0,14 7 0,-4-7 0,0 3 0,4-4 0,-4 0 0,6-4 0,-2-6 0,1-5 0,3-10 0,2-2 0,4-5 0,0-1 0,0 1 0,0 6 0,0-5 0,0 10 0,0-5 0,0 7 0,0-1 0,4 5 0,1 1 0,8 5 0,-3 0 0,4 3 0,-1 2 0,-3 4 0,9 0 0,-5 0 0,1 0 0,4 0 0,-5 0 0,6 0 0,0 5 0,0 10 0,0 2 0,1 13 0,0 3 0,1 1 0,-5 5 0,4-1 0,-4-4 0,6 5 0,-2-7 0,-4 0 0,2-5 0,-8-2 0,3-6 0,-4-4 0,-1-1 0,0-6 0,0 1 0,-1 0 0,1-4 0,0-1 0,0-4 0,-1 0 0,1 0 0,-4 0 0,-1 0 0</inkml:trace>
</inkml:ink>
</file>

<file path=ppt/ink/ink1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3:26:05.44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24575,'12'0'0,"10"0"0,17 0 0,18 0 0,-25 0 0,32 0 0,2 0 0,-1 0 0,25 0 0,-19 0 0,7 0 0,-8 0 0,-3 0 0,-5 0 0,-1 0 0,6 0 0,-12 0 0,-1 0 0,-14 0 0,-7 0 0,-6 0 0,-5 0 0,4 0 0,-9 0 0,5 0 0,-6 0 0,1 0 0,-5 0 0,3 0 0,-6 0 0,6 0 0,-6 0 0,2 0 0,-4 0 0,1 0 0,3 0 0,-2 0 0,6 0 0,-2 0 0,3 0 0,1 0 0,-1 0 0,1 0 0,-5 0 0,3 0 0,-2 0 0,-1 0 0,4 4 0,-4-3 0,5 3 0,-1-4 0,0 0 0,1 0 0,4 0 0,-3 0 0,3 0 0,-5 0 0,-3 0 0,2 0 0,-6 0 0,2 0 0,-4 0 0,1 0 0,-1 0 0,1 0 0,-1 0 0,1 0 0,-1 0 0,0 0 0,1 0 0,-1 0 0,1 0 0,-1 0 0,0 0 0,0 0 0,0 0 0,0 0 0,0 0 0,0 0 0,1 0 0,-1 0 0,-3 0 0,-1 0 0</inkml:trace>
</inkml:ink>
</file>

<file path=ppt/ink/ink1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3:26:05.4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24575,'12'0'0,"10"0"0,17 0 0,18 0 0,-25 0 0,32 0 0,2 0 0,-1 0 0,25 0 0,-19 0 0,7 0 0,-8 0 0,-3 0 0,-5 0 0,-1 0 0,6 0 0,-12 0 0,-1 0 0,-14 0 0,-7 0 0,-6 0 0,-5 0 0,4 0 0,-9 0 0,5 0 0,-6 0 0,1 0 0,-5 0 0,3 0 0,-6 0 0,6 0 0,-6 0 0,2 0 0,-4 0 0,1 0 0,3 0 0,-2 0 0,6 0 0,-2 0 0,3 0 0,1 0 0,-1 0 0,1 0 0,-5 0 0,3 0 0,-2 0 0,-1 0 0,4 4 0,-4-3 0,5 3 0,-1-4 0,0 0 0,1 0 0,4 0 0,-3 0 0,3 0 0,-5 0 0,-3 0 0,2 0 0,-6 0 0,2 0 0,-4 0 0,1 0 0,-1 0 0,1 0 0,-1 0 0,1 0 0,-1 0 0,0 0 0,1 0 0,-1 0 0,1 0 0,-1 0 0,0 0 0,0 0 0,0 0 0,0 0 0,0 0 0,0 0 0,1 0 0,-1 0 0,-3 0 0,-1 0 0</inkml:trace>
</inkml:ink>
</file>

<file path=ppt/ink/ink1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3:26:05.45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24575,'12'0'0,"10"0"0,17 0 0,18 0 0,-25 0 0,32 0 0,2 0 0,-1 0 0,25 0 0,-19 0 0,7 0 0,-8 0 0,-3 0 0,-5 0 0,-1 0 0,6 0 0,-12 0 0,-1 0 0,-14 0 0,-7 0 0,-6 0 0,-5 0 0,4 0 0,-9 0 0,5 0 0,-6 0 0,1 0 0,-5 0 0,3 0 0,-6 0 0,6 0 0,-6 0 0,2 0 0,-4 0 0,1 0 0,3 0 0,-2 0 0,6 0 0,-2 0 0,3 0 0,1 0 0,-1 0 0,1 0 0,-5 0 0,3 0 0,-2 0 0,-1 0 0,4 4 0,-4-3 0,5 3 0,-1-4 0,0 0 0,1 0 0,4 0 0,-3 0 0,3 0 0,-5 0 0,-3 0 0,2 0 0,-6 0 0,2 0 0,-4 0 0,1 0 0,-1 0 0,1 0 0,-1 0 0,1 0 0,-1 0 0,0 0 0,1 0 0,-1 0 0,1 0 0,-1 0 0,0 0 0,0 0 0,0 0 0,0 0 0,0 0 0,0 0 0,1 0 0,-1 0 0,-3 0 0,-1 0 0</inkml:trace>
</inkml:ink>
</file>

<file path=ppt/ink/ink1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3:26:05.45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24575,'12'0'0,"10"0"0,17 0 0,18 0 0,-25 0 0,32 0 0,2 0 0,-1 0 0,25 0 0,-19 0 0,7 0 0,-8 0 0,-3 0 0,-5 0 0,-1 0 0,6 0 0,-12 0 0,-1 0 0,-14 0 0,-7 0 0,-6 0 0,-5 0 0,4 0 0,-9 0 0,5 0 0,-6 0 0,1 0 0,-5 0 0,3 0 0,-6 0 0,6 0 0,-6 0 0,2 0 0,-4 0 0,1 0 0,3 0 0,-2 0 0,6 0 0,-2 0 0,3 0 0,1 0 0,-1 0 0,1 0 0,-5 0 0,3 0 0,-2 0 0,-1 0 0,4 4 0,-4-3 0,5 3 0,-1-4 0,0 0 0,1 0 0,4 0 0,-3 0 0,3 0 0,-5 0 0,-3 0 0,2 0 0,-6 0 0,2 0 0,-4 0 0,1 0 0,-1 0 0,1 0 0,-1 0 0,1 0 0,-1 0 0,0 0 0,1 0 0,-1 0 0,1 0 0,-1 0 0,0 0 0,0 0 0,0 0 0,0 0 0,0 0 0,0 0 0,1 0 0,-1 0 0,-3 0 0,-1 0 0</inkml:trace>
</inkml:ink>
</file>

<file path=ppt/ink/ink1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3:26:05.45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0 989 24575,'11'1'0,"9"-12"0,-6-8 0,16-16 0,-15 11 0,9-20 0,-9 13 0,5-9 0,3 6 0,-7 1 0,6 8 0,-16-12 0,5 18 0,-10-18 0,6 18 0,-6-24 0,7 6 0,-2-10 0,4 2 0,0-1 0,-4-1 0,9-13 0,-9 11 0,10-3 0,-6 13 0,-5 5 0,0 6 0,-5 7 0,0 8 0,0 2 0,0 3 0,0 7 0,0 10 0,0 9 0,0 9 0,0 0 0,0 0 0,0 1 0,0-1 0,0 0 0,0 0 0,0-5 0,0 4 0,0-4 0,0 5 0,0-4 0,0 2 0,0-7 0,0 3 0,0-4 0,3-1 0,1-4 0,4 0 0,4-4 0,0-1 0,5-2 0,-1-1 0,1-4 0,4 0 0,2-13 0,7-10 0,-1-8 0,3-15 0,-1 8 0,-5-8 0,0 5 0,-8 7 0,-2-4 0,-4 14 0,-2-7 0,-2 13 0,-3-3 0,-2 4 0,-3 1 0,0 3 0,0 2 0,-3 7 0,-1 0 0,-3 8 0,-5 4 0,4 4 0,-1 10 0,2 0 0,6 0 0,-3 4 0,4-4 0,0 5 0,0-4 0,0 2 0,0-7 0,3-1 0,1-1 0,8-4 0,1 1 0,3-1 0,1-4 0,-1 4 0,-4-3 0,4 2 0,-4-3 0,5 4 0,-1-3 0,0 3 0,-6-7 0,-3-2 0</inkml:trace>
</inkml:ink>
</file>

<file path=ppt/ink/ink1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3:26:05.4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24575,'23'0'0,"3"0"0,2 0 0,5 0 0,-3 0 0,6 0 0,-17 0 0,8 0 0,-11 0 0,-6 0 0,-3 0 0</inkml:trace>
</inkml:ink>
</file>

<file path=ppt/ink/ink1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3:26:05.45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24575,'23'0'0,"4"0"0,-3 0 0,5 0 0,3 0 0,-5 0 0,5 0 0,-3 0 0,-2 0 0,-5 0 0,-10 0 0,4 0 0,-11 0 0,2 0 0</inkml:trace>
</inkml:ink>
</file>

<file path=ppt/ink/ink1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3:26:05.4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124 0 24575,'-8'13'0,"-4"3"0,7-4 0,-6 5 0,2-1 0,4 5 0,-10-7 0,13 6 0,-8-11 0,5 7 0,1-4 0,-7 1 0,9 3 0,-6-4 0,8 1 0,-3 2 0,2-2 0,-3 3 0,4 1 0,-4-1 0,3 0 0,-2 1 0,3-1 0,0 1 0,0-1 0,0 1 0,0-1 0,0-3 0,0 2 0,0-7 0,0 8 0,0-4 0,0 1 0,0-2 0,0 1 0,0-4 0,3 3 0,1-3 0,8 3 0,-4-2 0,8 3 0,-8-5 0,7 1 0,-6 0 0,2-4 0,1 3 0,-4-3 0,4 4 0,-1 0 0,-3-4 0,4 3 0,-5-6 0,5 2 0,0-3 0,1 0 0,2 0 0,-2 0 0,3-3 0,1-6 0,-5 0 0,3-6 0,-6 2 0,3 1 0,-5 0 0,1 1 0,0 2 0,0-6 0,0 2 0,0-4 0,0 1 0,-3-5 0,-2 3 0,1-8 0,-3 8 0,3-3 0,-4 4 0,0 1 0,0-1 0,0 1 0,0-1 0,0 1 0,0-6 0,0 5 0,0-9 0,0 3 0,0 1 0,0 0 0,-3 6 0,-2-1 0,0 1 0,-6 3 0,6 1 0,-7 4 0,5 1 0,-5-1 0,4 0 0,-4 0 0,5 4 0,-1-3 0,1 3 0,-1-3 0,-4 2 0,4-1 0,-4 5 0,5-2 0,-1 3 0,1 0 0,0 0 0,-1 0 0,1 0 0,0 0 0,-1 0 0,1 0 0,0 0 0,-1 0 0,4 0 0,1 0 0</inkml:trace>
</inkml:ink>
</file>

<file path=ppt/ink/ink1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3:26:05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24575,'5'0'0,"6"0"0,25 0 0,5 0 0,13 0 0,-7 0 0,4 0 0,-4 0 0,6 0 0,-6 0 0,-7 0 0,-8 0 0,-13 0 0,5 0 0,-17 0 0,5 0 0</inkml:trace>
</inkml:ink>
</file>

<file path=ppt/ink/ink1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3:26:05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24575,'0'16'0,"0"2"0,0 27 0,0-18 0,0 36 0,0-24 0,0 15 0,0-3 0,0 3 0,0-5 0,0 3 0,0-13 0,0-5 0,0 4 0,0-9 0,0-6 0,0-2 0,0-9 0,0 0 0,0 0 0,0-5 0,0 0 0,0 1 0,0-1 0,0 0 0,0-22 0,0 14 0,0-18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4:44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24575,'25'0'0,"-2"0"0,22 0 0,-4 0 0,5 0 0,8 0 0,-12 0 0,4 0 0,-20 0 0,-1 0 0,-10 0 0,4 0 0,-13 0 0,2 0 0</inkml:trace>
</inkml:ink>
</file>

<file path=ppt/ink/ink1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3:26:05.4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24575,'2'4'0,"4"-1"0,19-3 0,4 0 0,17 0 0,-6 0 0,6 0 0,-7 0 0,-5 0 0,4 0 0,-15 0 0,4 0 0,-11 0 0,1 0 0,-8 0 0,-2 0 0</inkml:trace>
</inkml:ink>
</file>

<file path=ppt/ink/ink1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3:26:05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24575,'0'11'0,"0"2"0,0 3 0,0 5 0,0 1 0,0 11 0,0 1 0,0 0 0,0-2 0,0-5 0,0 6 0,0-5 0,0 5 0,0-1 0,0-3 0,0 3 0,0-5 0,0-5 0,0 4 0,0-3 0,0-1 0,0-5 0,0-6 0,0-3 0,0-1 0,0 1 0,0-1 0,0 0 0,0-1 0,0 2 0,0-1 0,0 0 0,0 0 0,0 1 0,-4 3 0,3-2 0,-3 6 0,4-6 0,-3 2 0,2-4 0,-2 1 0,3-1 0,0-9 0,0-2 0</inkml:trace>
</inkml:ink>
</file>

<file path=ppt/ink/ink1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3:26:05.4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0 540 24575,'0'-14'0,"0"-2"0,0-5 0,0-1 0,8-6 0,2 1 0,14-1 0,0 0 0,1-6 0,4 3 0,2-9 0,10 8 0,9-11 0,-8 20 0,10-13 0,-10 19 0,11-9 0,0 9 0,0-3 0,-6 13 0,-1-3 0,-7 10 0,0-8 0,1 5 0,-1-5 0,0 8 0,1 0 0,5 0 0,-4 0 0,5 0 0,-1 0 0,-4 0 0,4 0 0,-6 0 0,1 0 0,5 0 0,-4 0 0,-1 4 0,-2 1 0,-10 4 0,5 1 0,-6-1 0,0 0 0,-5 3 0,-1-3 0,1 4 0,-5-1 0,4-3 0,1 3 0,-5 0 0,4-2 0,-4 5 0,4-5 0,-3 5 0,7-1 0,-7 3 0,8-3 0,-9 1 0,4-2 0,-4 4 0,-1-4 0,1 2 0,-1-2 0,1 3 0,-1-3 0,-3 3 0,-2-8 0,1 8 0,-3-8 0,2 8 0,-3-8 0,0 4 0,0-1 0,-1-3 0,1 4 0,-1-5 0,-3 1 0,3-1 0,-3 1 0,0-1 0,0 0 0,-1-3 0,-3-1 0,3-3 0</inkml:trace>
</inkml:ink>
</file>

<file path=ppt/ink/ink1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3:26:05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0 256 24575,'11'0'0,"3"0"0,3 0 0,1 0 0,7 0 0,-2 0 0,-1 0 0,-1 0 0,0 0 0,-7 0 0,11 0 0,-12 3 0,4 1 0,-7 1 0,-2 1 0,-2-5 0,1 2 0,0-3 0,0 0 0,0 0 0,1 0 0,-1 0 0,0-3 0,1-6 0,0-8 0,1-1 0,0-8 0,-1 9 0,1-5 0,-2 10 0,-2 0 0,1 5 0,-5-1 0,3 1 0,-1-1 0,-2-3 0,6-2 0,-3-3 0,1-1 0,2 5 0,-6 0 0,5 5 0,-5-1 0,2 1 0,-3 2 0,0 2 0</inkml:trace>
</inkml:ink>
</file>

<file path=ppt/ink/ink1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3:26:05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24575,'0'15'0,"0"5"0,0 2 0,0-3 0,0 1 0,0-12 0,0 8 0,0-8 0,0 3 0,0-4 0,0 1 0,0-1 0,0 0 0,0 4 0,4-3 0,0 4 0,0-5 0,2 1 0,-1-1 0,-1 0 0,-1 1 0,0-4 0,-2 3 0,2-3 0,-3 3 0,3-3 0,1-1 0,3-3 0,0 0 0,0 0 0,1 0 0,-1 0 0,5 0 0,0 0 0,4 0 0,6 0 0,-5 0 0,4 0 0,-4 0 0,-1 0 0,-3 0 0,2 0 0,-6 0 0,2 0 0,-3 0 0,-1 0 0,-6 0 0,-2-8 0,-3 7 0,1-7 0</inkml:trace>
</inkml:ink>
</file>

<file path=ppt/ink/ink1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3:26:05.4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1 153 24575,'0'39'0,"0"-1"0,0-11 0,0 0 0,0 11 0,0-8 0,0 14 0,0-16 0,0 10 0,0-14 0,0 7 0,0-17 0,0 6 0,0-8 0,0 1 0,3-5 0,1-2 0,4-1 0,-1 2 0,9-3 0,-2-1 0,12-3 0,-4 0 0,11 0 0,0 0 0,1 0 0,4 0 0,-9 0 0,3-4 0,-5-5 0,-4 0 0,-2-8 0,-5 4 0,-3 1 0,2 0 0,-6 0 0,2 3 0,-6-6 0,2 2 0,-6 1 0,2-4 0,-3-1 0,0-1 0,0-8 0,0 4 0,0-5 0,0 0 0,0 0 0,-4-1 0,3 1 0,-3-5 0,4 3 0,0-3 0,0 4 0,0 6 0,0-4 0,0 12 0,0-2 0,0 9 0,0-1 0,0 0 0,0 1 0,0 3 0,0 1 0</inkml:trace>
</inkml:ink>
</file>

<file path=ppt/ink/ink1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3:26:05.4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24575,'10'4'0,"4"-1"0,10-3 0,8 0 0,-3 0 0,3 0 0,-5 0 0,-5 0 0,0 0 0,-6 0 0,-7 0 0,-2 0 0</inkml:trace>
</inkml:ink>
</file>

<file path=ppt/ink/ink1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3:26:05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 24575,'7'0'0,"-4"0"0,21 0 0,-6 0 0,9 0 0,0 0 0,-5 0 0,4 0 0,-8 0 0,3 0 0,0 0 0,-3 0 0,-1 0 0,-2 0 0,-6 0 0,2 0 0,-4 0 0,-4-6 0,0 4 0,-3-4 0</inkml:trace>
</inkml:ink>
</file>

<file path=ppt/ink/ink1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3:26:05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1 290 24575,'0'-18'0,"9"-11"0,7-1 0,9-6 0,1-3 0,3 8 0,-5 2 0,5 1 0,-10 13 0,2 1 0,-8 3 0,-1 9 0,-1-5 0,-3 7 0,-1 0 0,1 3 0,0 5 0,-4 5 0,-1 8 0,-3 7 0,0 5 0,0 13 0,0-5 0,0 10 0,0-10 0,0 11 0,-9-5 0,2 0 0,-12-2 0,8-11 0,-7-1 0,4-6 0,0-5 0,-2-1 0,7-8 0,-6-2 0,6-3 0,-6 0 0,6-1 0,-6 2 0,2-5 0,-3-1 0,3-3 0,-2 0 0,6 0 0,-3 0 0,5-3 0,3-5 0,0-5 0,4-8 0,0 3 0,0-3 0,0 5 0,0 3 0,0 1 0,0 1 0,0 2 0,4-2 0,0 7 0,3 1 0,4 3 0,2 0 0,-1 0 0,4 0 0,-3 12 0,0 3 0,4 12 0,-3 0 0,4 0 0,0 0 0,0 0 0,-1-5 0,1-1 0,-2-4 0,0-4 0,1-1 0,4-4 0,-3-3 0,3-1 0,0-4 0,-3 0 0,3 0 0,0 0 0,-3-4 0,3-4 0,-9-1 0,4-3 0,-8 5 0,3-1 0,-3 0 0,-1 1 0,1 2 0,-1-5 0,-2 8 0,-2-5 0</inkml:trace>
</inkml:ink>
</file>

<file path=ppt/ink/ink1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3:26:17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266 80 24575,'4'-3'0,"-1"-1"0,-3-3 0,0-5 0,0 4 0,0-8 0,-8 11 0,3-10 0,-11 13 0,3-6 0,0 8 0,-7 0 0,6 0 0,-8 0 0,6 0 0,-2 13 0,-6 9 0,4 12 0,-6 8 0,11-8 0,1 4 0,4-9 0,1 3 0,4-4 0,1-6 0,4-1 0,0-4 0,0-5 0,3 0 0,5-4 0,10 0 0,-1-3 0,10-1 0,-10 0 0,5-3 0,-10 2 0,4-3 0,-8 0 0,4 0 0,-4 0 0,-1 0 0,0 0 0,-3 3 0,0 1 0,-12 8 0,-1 0 0,-8 5 0,4 0 0,-3-1 0,3 1 0,0-1 0,-3 1 0,7-5 0,-3 9 0,4-7 0,-1 7 0,1-4 0,-1-1 0,5 1 0,0 0 0,4-1 0,0 1 0,0-5 0,0 4 0,0-7 0,0 2 0,3-3 0,5-1 0,5 1 0,8 1 0,-3-1 0,4 1 0,-1 0 0,-3-1 0,8-3 0,-4-1 0,1-4 0,3 0 0,-8 0 0,3 0 0,-8 0 0,-2 0 0,-3 0 0,-1 0 0,-3-3 0,0-1 0,-4-4 0,0 1 0,0 2 0,0 2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4:45.5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1066 24575,'0'-13'0,"0"-9"0,0-29 0,0-22 0,0-11-550,0 34 0,0-2 550,0 1 0,0 0 0,0-42 0,0 3 0,6 9 155,-5 9-155,5 0 0,-6 23 0,0 3 0,0 19 0,0 2 826,0 10-826,0 1 119,0 5-119,0-4 0,0 14 0,0 2 0,0 21 0,0 9 0,0 0 0,0 6 0,0-7 0,0 0 0,0 0 0,0-5 0,5-2 0,4-10 0,7 0 0,9-10 0,-4-1 0,10-4 0,-11 0 0,6 0 0,-7 0 0,-4 0 0,3 0 0,-7-8 0,3-9 0,-4-10 0,1-5 0,-5 0 0,-1 0 0,-5-1 0,0 7 0,0 0 0,0 1 0,0 9 0,0-8 0,0 13 0,0-2 0,0 4 0,0 8 0,0 6 0,0 15 0,0 7 0,0 5 0,0 0 0,5 0 0,1 0 0,4 0 0,6 0 0,-5-5 0,8-2 0,-4-6 0,0-4 0,3-1 0,-8-5 0,4-4 0,-5-1 0,0-4 0,-4 0 0,-1 0 0</inkml:trace>
</inkml:ink>
</file>

<file path=ppt/ink/ink1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3:26:17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24575,'6'-4'0,"8"1"0,7 3 0,2 0 0,3 0 0,-3 0 0,-1 0 0,-1 0 0,-4 0 0,0 0 0,-1 0 0,-3 0 0,-2 0 0,-3 0 0,-1 0 0,-3 0 0,-1 0 0</inkml:trace>
</inkml:ink>
</file>

<file path=ppt/ink/ink1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3:26:18.4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24575,'16'0'0,"-2"0"0,7 0 0,-4 0 0,4 0 0,-3 0 0,3 0 0,-8 0 0,-1 0 0,-5 0 0,1 0 0,-1 0 0,-3 0 0,-1 0 0</inkml:trace>
</inkml:ink>
</file>

<file path=ppt/ink/ink1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3:26:21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24575,'0'6'0,"0"17"0,0 10 0,0 26 0,5 5 0,2 7 0,2-16 0,2 2-536,-4-6 1,0 2 535,7 14 0,-1 2 0,-4-6 0,-2 0 0,3 0 0,0-1 0,0-2 0,0-3-187,-1 34 187,8 0 0,-11-26 0,1-2 0,2-15 0,-8-15 0,6-15 0,-6-1 265,3-10 0,-4-3 1,0 0-1</inkml:trace>
</inkml:ink>
</file>

<file path=ppt/ink/ink1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3:26:22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24575,'21'0'0,"11"0"0,15 0 0,7 0 0,-7 0 0,6 0 0,-6 0 0,7 0 0,-12 0 0,3 0 0,-21 0 0,3 0 0,-6 0 0,-7 0 0,11 0 0,-15 0 0,6 0 0,-9 0 0,1 0 0,-1 0 0,1 0 0,-1 0 0,-3 0 0,-1 0 0</inkml:trace>
</inkml:ink>
</file>

<file path=ppt/ink/ink1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3:26:23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24575,'0'11'0,"0"13"0,0 21 0,0 9 0,0 7 0,0 1 0,0 15 0,0-6 0,0-7 0,0 9 0,0-15 0,5 19 0,-4-15 0,10 6 0,-5-13 0,0-6 0,3-5 0,-3-9 0,3-6 0,0 3 0,-1-15 0,1 10 0,0-10 0,-1 5 0,0-10 0,1 4 0,-5-3 0,3-1 0,-6 4 0,5-8 0,-5 4 0,2-5 0,-3 1 0,0-4 0,0-1 0</inkml:trace>
</inkml:ink>
</file>

<file path=ppt/ink/ink1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3:26:23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24575,'7'-4'0,"9"0"0,8 4 0,5 0 0,9 0 0,-4 0 0,0 0 0,5 0 0,-5 0 0,0 0 0,-1 0 0,-10 0 0,-2 0 0,-8 0 0,-2 0 0,-7 0 0,0 0 0</inkml:trace>
</inkml:ink>
</file>

<file path=ppt/ink/ink1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3:26:24.1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24575,'3'4'0,"9"-1"0,12-3 0,0 0 0,13 0 0,-13 0 0,15 0 0,-10 0 0,3 0 0,-9 0 0,-2 0 0,-8 0 0,-5 0 0,-5 0 0</inkml:trace>
</inkml:ink>
</file>

<file path=ppt/ink/ink1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3:26:59.1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24575,'11'0'0,"6"0"0,11 0 0,6 0 0,6 0 0,0 0 0,0 0 0,-1 0 0,1 0 0,-6 0 0,5 0 0,-15 0 0,3 0 0,-15 0 0,0 0 0,-8 0 0,-1 0 0</inkml:trace>
</inkml:ink>
</file>

<file path=ppt/ink/ink1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3:27:00.3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0 183 24575,'15'0'0,"0"0"0,2 0 0,4 0 0,2 0 0,10 0 0,-9 0 0,7 0 0,-13 0 0,4 0 0,-6 0 0,-3 3 0,-5 10 0,0 11 0,-7 10 0,3 6 0,-4 0 0,0 6 0,0 8 0,-4-5 0,-2 11 0,0-13 0,-8 1 0,12-8 0,-14-12 0,14-6 0,-6-10 0,8 0 0,-3-5 0,2 1 0,-2-7 0,3-11 0,0-20 0,0-19 0,10-13 0,16-18-549,14-2 549,-15 35 0,2 2 0,17-26 0,4-7-97,-14 27 97,6-8 0,-15 24 0,0 2 0,-9 18 0,-3-1 546,3 11-546,-8 2 100,4 3-100,-5 0 0,1 0 0,-1 0 0,-2 3 0,-2 16 0,-3 1 0,0 18 0,0-3 0,0 4 0,0 1 0,0 0 0,0-1 0,0 1 0,0 0 0,0 0 0,0-6 0,0-1 0,0-6 0,0-4 0,0 3 0,0-8 0,0-1 0,0-5 0,3-5 0,1 1 0,4-1 0,-1 1 0,5-4 0,1-1 0,3-3 0,1 0 0,0 0 0,-1 0 0,1 0 0,0 4 0,-1-3 0,-3 3 0,2-4 0,-2 0 0,-4 0 0,-1 0 0</inkml:trace>
</inkml:ink>
</file>

<file path=ppt/ink/ink1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3:27:00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24575,'4'12'0,"-1"9"0,-3 7 0,0 24 0,0-20 0,0 48 0,0-38 0,0 33 0,0-20 0,0 0 0,0 5 0,0-6 0,0-17 0,0 1 0,0-21 0,0 5 0,0-10 0,-4-13 0,4 1 0,-4-10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4:46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1239 24575,'4'1'0,"0"-19"0,-4-11 0,0-42 0,0-7 0,0 27 0,0 0 0,0-26 0,0-19 0,0 28 0,0-15 0,0 12 0,0 15 0,0 8 0,0 10 0,0 16 0,0-2 0,0 14 0,0 3 0,0 22 0,0 7 0,10 13 0,1-8 0,16 5 0,1-4 0,7 7 0,-6-1 0,5 1 0,-5-1 0,7 7 0,0-4 0,-6 4 0,4-6 0,-12-3 0,12 3 0,-12-9 0,5 6 0,-12-16 0,4 8 0,-9-14 0,4 4 0,-6-5 0,1-4 0,-4 2 0,-1-21 0,-4-14 0,0-31 0,0-24 0,0 8 0,0-13-501,0 6 501,0 6 0,0-13 0,0 31 0,0-4 0,-5 15 0,4 12 0,-5-2 0,6 16 501,0-10-501,0 15 0,0-8 0,0 14 0,0-9 0,0 9 0,0-4 0,0 6 0,0-1 0,0 5 0,0 0 0</inkml:trace>
</inkml:ink>
</file>

<file path=ppt/ink/ink1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3:27:01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29 24575,'-4'-7'0,"0"-1"0,4 1 0,8 4 0,6-1 0,14 4 0,6 0 0,0 0 0,5 0 0,-5 0 0,6 0 0,-6 0 0,-6 0 0,-2 0 0,-8 0 0,-1 0 0,-5 0 0,-1 0 0,-3 0 0,1 0 0,-6 0 0</inkml:trace>
</inkml:ink>
</file>

<file path=ppt/ink/ink1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3:27:02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46 24575,'3'-8'0,"5"2"0,4 6 0,0 0 0,4 0 0,-4 0 0,5 0 0,-4 0 0,2 0 0,-2 0 0,4 0 0,-1 0 0,1 0 0,-1 0 0,-3 0 0,2 0 0,-6 3 0,7 1 0,-7 8 0,3 1 0,-8 4 0,4-1 0,-3 6 0,3 0 0,-3 1 0,-1 9 0,-4-8 0,0 9 0,0 0 0,0 1 0,0 0 0,0 10 0,0-8 0,0 10 0,-4-7 0,-1-4 0,-5 3 0,5-9 0,-3-1 0,7-7 0,-3-8 0,4-2 0,0-3 0,0-10 0,0-14 0,0-26 0,4-1 0,15-38 0,-6 34 0,15-35 0,-5 26 0,0-7 0,5 2 0,-2 12 0,-9 8 0,7 7 0,-11 11 0,4 2 0,-4 8 0,3 1 0,-8 8 0,4-4 0,-5 8 0,1-4 0,3 4 0,-2 0 0,3 0 0,-5 0 0,1 0 0,-1 0 0,1 0 0,-4 8 0,-1 1 0,-3 8 0,4 4 0,-3 2 0,3 9 0,-4-3 0,0 9 0,0-4 0,0 12 0,0-4 0,0 4 0,0-6 0,0-1 0,4-9 0,-3 1 0,3-17 0,-4 6 0,0-11 0,0 2 0,0 1 0,0-3 0,0 2 0,0-3 0,0-1 0,0 1 0,0-4 0,0-1 0</inkml:trace>
</inkml:ink>
</file>

<file path=ppt/ink/ink1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3:27:04.3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144 80 24575,'0'11'0,"0"3"0,0-5 0,0 6 0,0-6 0,0-7 0,0-11 0,4-12 0,4-1 0,5 4 0,4 3 0,0 5 0,-1-5 0,1 9 0,-1-5 0,1 10 0,-4-6 0,2 6 0,-2-3 0,-1 4 0,4 0 0,-7 0 0,6 0 0,-6 0 0,2 0 0,-3 13 0,1 2 0,0 12 0,0 1 0,-4 4 0,-1-3 0,-4 4 0,0 0 0,0-4 0,0 3 0,-9 1 0,-2 1 0,-14 12 0,-1-9 0,-6 9 0,1-9 0,-6 6 0,4-6 0,-2-1 0,5-6 0,6-6 0,-4-5 0,10-7 0,-3-3 0,4-4 0,4-2 0,-2-3 0,6 0 0,1-3 0,5-5 0,3-5 0,0-9 0,0 4 0,0-3 0,0 4 0,0 0 0,4-4 0,0 7 0,8-7 0,-3 13 0,7-4 0,-8 4 0,8 3 0,-8 2 0,8 3 0,-8 0 0,4 0 0,-1 0 0,2 0 0,0 0 0,2 4 0,-2 4 0,4 5 0,0 9 0,0 0 0,2 11 0,5-3 0,-4 3 0,4-5 0,-2-4 0,-4-3 0,4-3 0,-6-2 0,1-3 0,0-5 0,-1-4 0,1-4 0,0 0 0,-1 0 0,-3 0 0,-2 0 0,1 0 0,-4-3 0,5-10 0,-2-1 0,0-18 0,1 8 0,-2-9 0,-5 6 0,-1-1 0,-4 13 0,0 3 0</inkml:trace>
</inkml:ink>
</file>

<file path=ppt/ink/ink1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3:27:05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24575,'0'5'0,"0"12"0,0 20 0,0 25 0,0 10 0,0 14-648,0 9 648,0-6 0,0-8 0,0-6 160,0-12-160,0-1 0,0 6 0,0-19 0,0 4 0,0-19 488,0-6-488,0-6 0,0-6 0,0-3 0,0-1 0,0-5 0,0 0 0,0-2 0,0-2 0</inkml:trace>
</inkml:ink>
</file>

<file path=ppt/ink/ink1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3:27:05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24575,'5'0'0,"12"0"0,21 0 0,16 0 0,16 0 0,-11 0 0,-4 0 0,-2 0 0,-6 0 0,52 0 0,-55 0 0,11 0 0,-3 0 0,-11 0 0,-5 0 0,-9 0 0,-11 0 0,-3 0 0,-2 0 0,-3 0 0,-4 0 0,-1 0 0</inkml:trace>
</inkml:ink>
</file>

<file path=ppt/ink/ink1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3:27:09.9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153 138 24575,'0'-6'0,"0"7"0,0 11 0,0 5 0,-4-4 0,0 2 0,-4-6 0,0 2 0,4-10 0,1-2 0,3-15 0,0 2 0,8-12 0,1 8 0,14-9 0,1 2 0,5 1 0,-5 4 0,2 3 0,-8 8 0,3 0 0,-4 5 0,0 4 0,-1 0 0,-3 0 0,-2 0 0,-3 3 0,0 10 0,1 11 0,-4 10 0,-1 1 0,-4 3 0,0-4 0,0 6 0,0 6 0,0-5 0,-11 26 0,-6-16 0,-13 25 0,-2-21 0,4-1 0,-3-2 0,4-4 0,-5 6 0,6-12 0,-5 4 0,12-22 0,-1 5 0,4-13 0,7-3 0,-7-1 0,8-4 0,-4-4 0,4-1 0,1-3 0,-1 0 0,0 0 0,0-7 0,4-2 0,0-18 0,4 3 0,0-15 0,0 10 0,0-4 0,0 6 0,0 4 0,4 1 0,0 10 0,4 0 0,-4 4 0,3 4 0,-3 1 0,4 3 0,-1 0 0,5 0 0,0 0 0,5 0 0,-4 3 0,2 5 0,-2 5 0,9 10 0,-3-1 0,5 7 0,-6-2 0,-1-4 0,1 3 0,4-7 0,-3 2 0,2-3 0,-4-6 0,-1 4 0,-3-7 0,2 3 0,-2-8 0,4 0 0,-1-4 0,1 0 0,0 0 0,-1-4 0,1-4 0,0-5 0,-4-4 0,2 0 0,-2 0 0,0 5 0,2-4 0,-2 3 0,-1 1 0,-3 3 0,-6 6 0</inkml:trace>
</inkml:ink>
</file>

<file path=ppt/ink/ink1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3:27:11.2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 24575,'3'-7'0,"6"-1"0,3 0 0,4 0 0,-3 0 0,3 3 0,-4 2 0,1 3 0,-2 0 0,-3 0 0,4 0 0,-4 0 0,7 0 0,-3 3 0,-4 5 0,-1 15 0,-7-4 0,0 19 0,0-9 0,0 11 0,0 0 0,0-1 0,0 1 0,0-6 0,0-1 0,0-5 0,0-10 0,0-1 0,0-10 0,0 1 0,0-1 0,0 1 0,-4-4 0,4 2 0,-7-5 0,3 6 0,-1-3 0,-1 0 0,5-7 0,-2-16 0,3-4 0,0-16 0,0 5 0,4-6 0,5 6 0,7-5 0,2 10 0,6-5 0,-5 11 0,3 1 0,-5 5 0,0 4 0,-5 1 0,4 4 0,-8 3 0,4 2 0,-4-1 0,-1 3 0,1-2 0,-1 3 0,1 0 0,-1 0 0,1 0 0,-1 0 0,0 0 0,0 0 0,0 0 0,0 3 0,-3 1 0,-1 8 0,-3 0 0,4 5 0,-3-1 0,3 1 0,-4 0 0,0-1 0,0 6 0,0-5 0,0 10 0,0-10 0,0 1 0,0-3 0,0-2 0,3 0 0,-2-2 0,6-3 0,-3-1 0,0 1 0,3-1 0,-3 1 0,3-1 0,1 1 0,-1-1 0,1 1 0,-1-1 0,0-3 0,-3-1 0,-1-3 0</inkml:trace>
</inkml:ink>
</file>

<file path=ppt/ink/ink1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3:27:11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0 24575,'4'10'0,"-1"10"0,-3 5 0,0 27 0,0-15 0,0 22 0,0-11 0,0 12 0,0-16 0,0 8 0,0-23 0,0-1 0,0-11 0,0-1 0,0-8 0,0-3 0,-3-10 0,2-12 0,-3-11 0,4 11 0,0 0 0</inkml:trace>
</inkml:ink>
</file>

<file path=ppt/ink/ink1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3:27:13.5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0 184 24575,'8'-7'0,"3"-3"0,-2-6 0,15-9 0,-8 6 0,9-2 0,-9 12 0,-6 2 0,0 6 0,-1-2 0,-1 3 0,4 0 0,-5 0 0,-3 7 0,-1 13 0,-3 4 0,0 14 0,0-9 0,0 9 0,0-3 0,0 4 0,0-4 0,0 3 0,-4-9 0,3-1 0,-7-7 0,7-4 0,-2-5 0,-1 0 0,3-4 0,-2-1 0,3-9 0,0-8 0,0-12 0,8-5 0,4-12 0,3 3 0,10-12 0,-8 2 0,14 1 0,-9-1 0,8 9 0,-10 4 0,3 4 0,-5 7 0,-5 4 0,3 6 0,-8 4 0,4 0 0,-5 1 0,1 3 0,-1 0 0,1 4 0,-1 0 0,1 0 0,-1 0 0,0 0 0,-2 6 0,-2 8 0,-3 3 0,0 9 0,0-3 0,0 4 0,4 0 0,-3 6 0,3-4 0,-4 9 0,0-3 0,0 4 0,4 1 0,-3 0 0,4-6 0,-2-6 0,-2-6 0,3-6 0,-4-3 0,3-1 0,-2-5 0,6-3 0,-4 0 0,5-4 0,-1 0 0,-3 0 0,-1 0 0</inkml:trace>
</inkml:ink>
</file>

<file path=ppt/ink/ink1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3:27:15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142 0 24575,'0'20'0,"0"-4"0,0 11 0,0-10 0,-7-3 0,5-3 0,-6-7 0,8 4 0,0-7 0,0-6 0,0-3 0,8-7 0,-3 2 0,11 0 0,-7 1 0,2 5 0,1-1 0,-4 0 0,4 0 0,-5 4 0,1 0 0,-1 4 0,1 0 0,-1 0 0,1 0 0,-1 0 0,1 0 0,-1 0 0,0 0 0,-3 4 0,3 0 0,-6 7 0,2 7 0,-3 0 0,0 3 0,0 0 0,0 2 0,0 4 0,0 1 0,0-1 0,0 0 0,0 1 0,0 5 0,0-9 0,-8 7 0,-3-2 0,-8-1 0,1 0 0,0-2 0,1-8 0,0 3 0,0-4 0,4-4 0,-2-1 0,2-4 0,-4 0 0,4-3 0,-2-2 0,6-3 0,-7 0 0,8 0 0,-4 0 0,4 0 0,1 0 0,-1 0 0,1-3 0,2-1 0,2-8 0,3-5 0,0-1 0,0-9 0,0 10 0,0-10 0,4 9 0,4-3 0,5 4 0,0 0 0,2 0 0,-2 4 0,0 2 0,3 6 0,-8-2 0,4 6 0,-5-2 0,1 3 0,-1 0 0,1 0 0,-1 0 0,1 0 0,-1 0 0,1 3 0,-1 2 0,1 6 0,0 2 0,4 3 0,-3 1 0,3 4 0,1-3 0,0 3 0,0-4 0,2-1 0,-2 1 0,4 0 0,-5-5 0,0 0 0,-1-8 0,-2-1 0,2-3 0,1 0 0,-3 0 0,6 0 0,-6 0 0,6 0 0,-6 0 0,6-3 0,-6-2 0,7-3 0,-8 0 0,4 0 0,-5 1 0,1-1 0,-4 1 0,-1 2 0,-3 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2:31:09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27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1 24 24575,'23'0'0,"16"0"0,10 0 0,0 0 0,4 0 0,-6 0 0,9 0 0,0 0 0,-2-10 0,-7 7 0,0-7 0,-7 10 0,-1 0 0,-12 0 0,-2 0 0,-11 0 0,0 0 0,-5 0 0,-1 0 0,-3 0 0,-1 0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4:47.9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576 0 24575,'-9'13'0,"-10"16"0,1-6 0,-26 40 0,17-22 0,-20 26 0,8-16 0,3-8 0,-2 12 0,2-17 0,0 10 0,6-8 0,-3-14 0,15 4 0,-11-18 0,17 2 0,-12-4 0,13-5 0,-2-1 0,4-4 0,0 0 0,0-4 0,-1-6 0,5-10 0,-4-7 0,8-12 0,-4-1 0,5-7 0,0 6 0,0 3 0,0 5 0,0 7 0,0 0 0,0 11 0,0 2 0,0 4 0,4 0 0,1 4 0,4 1 0,-1 0 0,1 3 0,0-3 0,0 4 0,5 0 0,0 0 0,6 0 0,-1 0 0,1 8 0,5 4 0,-4 8 0,10 1 0,-3 6 0,4-4 0,3 10 0,-2-10 0,0 5 0,-1-11 0,0 3 0,1-8 0,-7 3 0,-1-5 0,-10-5 0,-1 0 0,-6-5 0,1 0 0,0 0 0,-4-8 0,-1 7 0,-4-7 0</inkml:trace>
</inkml:ink>
</file>

<file path=ppt/ink/ink2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3:27:17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 24575,'0'-11'0,"0"-1"0,0 5 0,0 6 0,0 11 0,0 20 0,0 12 0,0 19 0,0 9 0,0 17-762,0 11 762,0-42 0,0 2-583,0 4 1,0 3 582,0 2 0,0 3-865,-1 9 1,2 1 864,1 1 0,3 0 0,2 6 0,1-2 0,0-21 0,0-2-407,3 9 0,-1-2 407,-3-18 0,-1-1 0,3 5 0,1-1 461,4 42-461,3-18 0,-6-16 1034,0-7-1034,-5-15 1800,-2-7-1800,0-15 981,-3 3-981,2-13 194,-3 4-194,0-5 0,0-12 0,0 6 0,0-10 0</inkml:trace>
</inkml:ink>
</file>

<file path=ppt/ink/ink2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3:27:22.6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1 345 24575,'6'4'0,"13"-1"0,9-3 0,33 0 0,5 0 0,4 0 0,7 0-1333,-8 0 1,1 0 1332,16 1 0,2-2 0,1-6 0,0 0 0,-1 5 0,2 0-805,-22-4 1,2-3 0,2 2 804,6 3 0,2 1 0,-1 0 0,-7 0 0,-2 0 0,2 0-694,2 0 1,1 0 0,-2 1 693,27 1 0,-2 2 0,-3-1 0,-4 0-627,-22 0 1,0 0 626,26-1 0,-6 2 776,-16 3-776,3-2 0,-1 3 0,-7 12 2283,27 2-2283,-15 5 0,-3 0 0,-15-6 2363,-1-2-2363,-14-6 1814,-6 0-1814,-9 0 834,-4-5-834,-6 3 341,-4-8-341,-7 4 0,-3-4 0,-1 0 0,0 0 0,21 0 0,5 0 0,36 0 0,11-12 0,-24 8 0,4-1-555,-1-7 1,1-2 554,12 3 0,1-1-845,-4-2 1,0-1 844,10 0 0,0 0 0,-3 3 0,-1 1 0,10-2 0,0 3 0,-9 5 0,-1 2 0,5-1 0,-1 1 0,-3 2 0,-4 2 0,-18-1 0,-1 0-255,12 0 1,-2 0 254,13 0 0,-24 0 0,0 0 0,27 0-121,-2 5 121,-14 1 976,-9 4-976,-2-4 1722,-16 3-1722,3-8 585,-12 3-585,-4-4 145,3-4-145,-10 3 0,29-3 0,7 4 0,36 0 0,-36-3 0,2-1-758,3-2 1,3-2 757,22-6 0,5-4-1195,-21 4 0,3 0 0,3-1 1195,16-4 0,4 0 0,-1 1 0,-12 4 0,-1 2 0,2-1 0,15-2 0,2-1 0,-3 2 0,-15 4 0,-2 1 0,1 0 0,11 1 0,2 2 0,0-1 0,-6 1 0,0 0 0,-1 1-656,-4 4 1,0 2-1,-3-1 656,-9 0 0,-1 0 0,-2 0 0,36 0 0,-6 0-353,-35 0 1,-2 0 352,13 0 0,-3 0 0,8 0 906,21 6-906,-20 0 0,-15 5 3174,-7 0-3174,-15-1 2461,-12-5-2461,-2-1 1069,-12-4-1069,2 0 162,-8 0-162,8 0 0,15 0 0,11 0 0,12 0 0,6 0 0,18 0 0,21 0 0,-14 0 0,-36 0 0,2 0 0,48 0 0,-20 0 0,-27 0 0,-1 0 0,11 0 0,7 0 0,-7 5 0,-7 0 0,-9 6 0,-6-1 0,-6-1 0,-1 1 0,-11-2 0,0-3 0,-10-1 0,4-4 0,-7 0 0,2 0 0,-3 0 0,-1-7 0,7 5 0,-1-6 0,10 8 0,-5 0 0,8 0 0,-3 0 0,-1 0 0,5 0 0,-14 0 0,8 0 0,-9 0 0,1 0 0,-2 0 0,-3 0 0,-1 0 0,0 0 0,-2 3 0,-2 1 0,-3 4 0,0-1 0,0 5 0,0 5 0,0 11 0,0 6 0,0 6 0,0-1 0,0 7 0,0 1 0,0 29 0,0-22 0,0 44 0,0-38 0,0 33 0,0-14-440,5 8 440,-3 8 0,8-6 0,-9-37 0,0 0 0,10 36 0,-11-36 0,1 0 0,10 45 0,-9 1 0,4-18 0,-1-5 0,-4-5 0,4 2 0,0-2 0,-4-16 0,4-13 0,-5-8 0,0-11 0,0-1 440,3-8-440,-2-1 0,2-5 0,-3 1 0,0-1 0,0 0 0,0 1 0,0-1 0,0 0 0,0 1 0,0-1 0,0 1 0,0-1 0,0 1 0,0-1 0,0 1 0,0-1 0,0 1 0,0-1 0,0 5 0,0-4 0,0 8 0,0-8 0,0 8 0,0-4 0,0 10 0,0-4 0,0 3 0,0-4 0,0-1 0,0-3 0,0-2 0,0-3 0,0 0 0,0-1 0,0 1 0,0-1 0,0 0 0,0 1 0,0-1 0,0 0 0,0 0 0,-3-3 0,-5 3 0,-4-7 0,-5 8 0,-10-7 0,-3 7 0,-23-2 0,4 5 0,-19 0 0,-2 0 0,-9 1 0,0 0-456,-14 1 456,11-1 0,-13-5 0,8 4 0,-7-4 0,5 0 0,37-3 0,1-2 0,-24-2 0,-16 0 0,18 0 0,-6 0 0,2 0 0,0 0 0,12 0 0,-10 5 0,12-4 0,-22 4 0,25-5 0,-15 0 0,4 6 0,-3-4 0,0 4 0,0-6 0,17 0 0,-20 0 0,-11 0 0,20 0 0,-22 0 0,32 5 0,-19 1 0,14 5 0,-5 1 456,12-6-456,-4 4 0,12-9 0,2 4 0,16-5 0,-1 0 0,17 0 0,-8 0 0,-22 0 0,-13 0 0,-39 5-490,44-1 1,-2 0 489,-4 3 0,0 0 0,0-1 0,-1 1 0,-17 1 0,-3-1-1271,-4 1 1,-3-1 1270,18-3 0,-4-1 0,0 0-926,-2 0 1,-1-1-1,-1 0 926,-3-1 0,-1-2 0,2 1 0,6 0 0,1 0 0,0 0 0,-7 0 0,-2 0 0,3 0-805,-23 0 0,2 0 805,-2 1 0,2-2 0,5-2 0,2-1 0,10 4 0,2-2 0,-1-4 0,1-1 34,8 6 1,4 0-35,14-5 0,2 1 0,-5 4 0,3 0 1856,-22-3-1856,-12 4 0,9 0 0,16 0 2839,7 0-2839,15 0 2220,12 0-2220,6-4 870,10 3-870,-20-3 53,-1 4-53,-36 0 0,-2 6 0,-16-5 0,1 10-777,25-10 0,-3-1 777,-2 3 0,-2 0-956,-23-3 1,-2 0 955,6 0 0,-1 0 0,-9 0 0,-1 0 0,10 0 0,2 0 0,-1 0 0,2 0 0,4-3 0,3-1 0,9-2 0,1-2-444,0-2 0,0-2 444,9-4 0,2-1 0,-1 3 0,1-1 0,3-5 0,2 2-59,-31-3 59,-8-9 0,19 11 0,-7 0 0,-6 2 0,14 10 0,1 2 1319,9 5-1319,7 0 1954,0 0-1954,7 0 1064,1 0-1064,6 0 75,7 0-75,-6 0 0,5 0 0,0 0 0,-5 0 0,11 0 0,-11 0 0,5 0 0,-1 0 0,-3 0 0,9 0 0,-10 0 0,5 0 0,0 0 0,1 0 0,0 0 0,4 0 0,-4 0 0,5 0 0,1 0 0,0 0 0,-1 0 0,5 0 0,2 0 0,4 0 0,-4 0 0,3 0 0,-4 3 0,5-2 0,1 3 0,-1 0 0,0-3 0,0 2 0,5 1 0,-4-4 0,3 4 0,0-1 0,-2-2 0,6 2 0,-3-3 0,5 0 0,-1 0 0,0 0 0,1 0 0,-1 0 0,1 0 0,-1 0 0,1 0 0,-1 0 0,1 0 0,-1 0 0,1 0 0,0 0 0,0 3 0,0-2 0,0 2 0,3 0 0,-3-2 0,3 3 0,0-11 0,1 6 0,3-5 0</inkml:trace>
</inkml:ink>
</file>

<file path=ppt/ink/ink2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3:27:26.5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4664 1 24575,'-35'0'0,"0"4"0,-32 8 0,-21 20-1735,32-8 1,-2 3 1734,-7 8 0,-3 3 0,-14 2 0,-1 1-876,7 8 1,-1 2 875,18-15 0,-2 0 0,1 1-403,0 2 1,0 2 0,1-1 402,0 1 0,0 1 0,1-1 0,0 1 0,1 0 0,3 0-582,-16 17 0,5-1 582,11-8 0,3-1 0,2 0 0,2-2 862,-19 23-862,26-31 0,2 1 0,-17 27 1761,2-2-1761,18-16 2619,-1 0-2619,19-9 1636,-7-4-1636,9-3 563,1 0-563,-4-5 150,7 11-150,-2-5 0,3 6 0,-5 0 0,4 0 0,1 6 0,1 1 0,3 7 0,-5 0 0,5-7 0,-4 6 0,9-6 0,-4 7 0,0 0 0,4 7 0,-9 9 0,4-12 0,-6 15 0,0 8 0,1-19 0,-1 30 0,0-11 0,1-19 0,-1-8 0,-1-1 0,-7 7 0,3-13 0,-2 0 0,-18 26 0,-9 15-426,19-45 1,-3-1 425,1 0 0,0 0 0,-3 3 0,-2 0 0,-2-1 0,0-1 0,-2 5 0,-1 0 0,-2 1 0,-2 0 0,0-1 0,-2 0 0,-6 7 0,-2 0-1130,1-5 0,-3 0 1130,-6 11 0,-2 1 0,-1-8 0,0 0 0,-2 4 0,-2 0 0,0-7 0,-1-2-402,2 1 1,4-2 401,17-16 0,1-1 0,-10 8 0,2-4 0,-9 3-28,18-12 1,0-2 27,-19 5 716,8-3-716,15-10 2242,12-2-2242,1-5 943,9-1-943,-3 1 68,8-1-68,-2-4 0,6 0 0,-2-1 0,-1-2 0,3 2 0,-2-3 0,10-3 0,2 2 0,6-5 0,0 2 0,1-4 0,-1 1 0,0-1 0,1-3 0,0-2 0,0-3 0,0 3 0,1-3 0,-2 8 0,1-8 0,-3 11 0,-2-3 0</inkml:trace>
</inkml:ink>
</file>

<file path=ppt/ink/ink2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3:27:27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191 0 24575,'0'5'0,"0"6"0,0 25 0,0-6 0,0 20 0,-4-14 0,-2 15 0,-4-3 0,-5-1 0,3-1 0,-3 0 0,-3-9 0,5 8 0,-10-15 0,13 2 0,-7-9 0,8-2 0,0-8 0,-2-5 0,9-1 0,-13-3 0,13 4 0,4-4 0,13-1 0,14-3 0,19 6 0,-5-5 0,30 9 0,-15-3 0,19 5 0,0-1 0,-20 5 0,24 2 0,-30-2 0,17 6 0,-20-10 0,-8 2 0,-7-4 0,-14-2 0,-3 0 0,-9-4 0,1 0 0,-1-4 0,-3 0 0,0 0 0</inkml:trace>
</inkml:ink>
</file>

<file path=ppt/ink/ink2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3:27:28.6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24575,'12'12'0,"6"12"0,17 8 0,3 11 0,6 7 0,17 18-673,-4-4 673,-22-24 0,1 2 0,0-2 0,0-1 0,-1 0 0,1 1 0,6 5 0,-2-3 0,11 10 0,-5-9 0,-2-3 0,-12-13 166,37 34-166,-41-41 0,1 3 0,-11-9 0,3-2 0,-13-4 126,4-3 1,-8-2 0,-1-3 0</inkml:trace>
</inkml:ink>
</file>

<file path=ppt/ink/ink2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3:27:29.3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968 16 24575,'-6'-9'0,"-3"3"0,-17 14 0,-4 3 0,-25 28 0,-4 4 0,17-6 0,-1 4-608,4-5 1,-1 1 607,-12 12 0,-1 0 0,7-6 0,0-2 0,-4 5 0,1-1-281,-18 21 281,-5-4 0,31-19 0,-11 3 0,22-15 0,0 3 0,20-20 0,-7 0 1197,17-8-1197,-4-8 74,17-9 1,-9 5 0,9-8 0</inkml:trace>
</inkml:ink>
</file>

<file path=ppt/ink/ink2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3:27:30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338 1 24575,'-25'0'0,"2"0"0,-17 19 0,-3 6 0,10 3 0,-15 19 0,21-18 0,-6 19 0,8-7 0,10-6 0,0 9 0,10-14 0,0 5 0,5-9 0,0-3 0,0-1 0,0-4 0,0-3 0,0-6 0,0 6 0,0-6 0,3 2 0,1-3 0,18-4 0,-2-1 0,19-3 0,-5 0 0,0 0 0,4 0 0,-4-4 0,0 3 0,-1-12 0,-6 7 0,0-7 0,-4 0 0,3-1 0,-8 1 0,3-3 0,-4 2 0,-4-2 0,2-1 0,-5 0 0,2-4 0,-3-2 0,-4-5 0,-1 6 0,-4-10 0,0 8 0,0-14 0,0 9 0,0-4 0,0 10 0,0-3 0,0 8 0,-4-3 0,0 8 0,-8 1 0,-1 4 0,-4 3 0,4-2 0,-2 6 0,2-2 0,-4 3 0,0 0 0,1 0 0,-1 0 0,0 4 0,5 0 0,-4 4 0,7 0 0,-2 0 0,3-1 0,0 1 0,4-1 0,-3-3 0,7 0 0,-4-4 0</inkml:trace>
</inkml:ink>
</file>

<file path=ppt/ink/ink2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3:27:30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24575,'0'16'0,"0"-2"0,0 12 0,0-3 0,0 4 0,0 6 0,0 1 0,0 12 0,0 1 0,0 7 0,0-1 0,0-5 0,0 3 0,0-15 0,0 9 0,0-17 0,0 5 0,0-10 0,0 3 0,0-12 0,0 2 0,0-9 0,0-3 0,0-1 0</inkml:trace>
</inkml:ink>
</file>

<file path=ppt/ink/ink2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3:27:32.1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9 420 24575,'-5'-12'0,"2"-2"0,3 2 0,0 0 0,0 1 0,0 4 0,0-1 0,0 0 0,0-3 0,0-1 0,0-1 0,0-2 0,0 7 0,0-4 0,4 0 0,4 0 0,5-5 0,9-5 0,7 2 0,0-4 0,5 0 0,-1 4 0,-3-4 0,15 4 0,-15 1 0,21 3 0,-21 2 0,21 3 0,-15 6 0,10 0 0,-6 5 0,-11 0 0,3 0 0,-14 0 0,-1 0 0,-6 0 0,-3 8 0,-3 6 0,-2 14 0,-3 6 0,0 5 0,-22 16 0,2-10 0,-26 19 0,13-25 0,-11 16 0,-1-15 0,-1 10 0,-4-6 0,7-1 0,2-10 0,4 2 0,4-15 0,4-1 0,6-6 0,2-4 0,8-5 0,-3 0 0,8-4 0,-4 0 0,5 0 0,3-3 0,0-1 0,1-4 0,2 1 0,-2-1 0,3 1 0,0-1 0,0 0 0,0 1 0,0-1 0,0 0 0,0 1 0,0 0 0,3-1 0,5 4 0,9-3 0,6 6 0,4-3 0,6 4 0,1 0 0,6 0 0,6 0 0,-5 4 0,26 14 0,-16 5 0,7 10 0,-8-2 0,-7 1 0,12 5 0,-1-3 0,-5-1 0,-7-3 0,-9-14 0,-4 7 0,-11-14 0,2 4 0,-11-9 0,3 0 0,-8-4 0,-1 0 0</inkml:trace>
</inkml:ink>
</file>

<file path=ppt/ink/ink2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3:27:33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0 442 24575,'0'11'0,"0"-9"0,0-32 0,0-4 0,0-6 0,0 0 0,0 6 0,0-5 0,0 11 0,0-6 0,0 7 0,0 4 0,0 2 0,0 4 0,0 4 0,0-2 0,0 6 0,0-3 0,0 5 0,0 0 0,0-5 0,0 7 0,0-2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4:48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24575,'7'-5'0,"4"1"0,13 4 0,16 0 0,2 0 0,6 5 0,-3 7 0,5 19 0,-5 8 0,6 19 0,-18 8 0,-7-1 0,-13-1 0,-7 15 0,-6-19 0,0 20 0,0-9 0,0-14 0,0 13 0,0-22 0,-4-6 0,-3 2 0,-3-22 0,4 10 0,-7-13 0,6 1 0,-8 5 0,1-4 0,2 10 0,-7-10 0,8 4 0,-3-5 0,4-6 0,1 5 0,-1-9 0,1 3 0,4-8 0,2-1 0</inkml:trace>
</inkml:ink>
</file>

<file path=ppt/ink/ink2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3:27:34.7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649 0 24575,'-15'0'0,"-1"0"0,-5 0 0,-2 0 0,-4 0 0,-19 0 0,8 0 0,-15 0 0,7 10 0,-1 6 0,-4 23 0,3 1 0,-5 18 0,13-9 0,-7 15 0,25-15 0,-5 17 0,15-10 0,0 13 0,7 1 0,5-1 0,0-7 0,0 6 0,5-13 0,15 1 0,9-8 0,13-10 0,1-1 0,5-10 0,1-5 0,-1-12 0,4-5 0,3-5 0,-16 0 0,26-27 0,-41 8 0,25-31 0,-28 16 0,4-7 0,-10 1 0,-1 0 0,-8 5 0,-2 2 0,-4 6 0,0 4 0,0 2 0,-7 8 0,-2 4 0,-13 5 0,4 4 0,-8 0 0,8 0 0,-8 0 0,8 0 0,0 8 0,2-3 0,7 7 0,1-4 0,5-1 0,3 1 0,10-4 0,10-5 0,13-15 0,14-1 0,-3-15 0,9 10 0,-16 1 0,8 6 0,-21 6 0,2 0 0,-9 4 0,-4 1 0,-2 4 0,-7 7 0,0 7 0,-4 13 0,0 14 0,0 0 0,0 11 0,0-4 0,0-1 0,0-1 0,0-6 0,0-10 0,0-4 0,0-9 0,0-5 0,0 0 0,0-8 0,0 0 0</inkml:trace>
</inkml:ink>
</file>

<file path=ppt/ink/ink2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3:27:36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287 867 24575,'4'-14'0,"-1"1"0,-3-16 0,0 5 0,0-4 0,-4 6 0,3 1 0,-10 7 0,2-7 0,-8 15 0,4-1 0,-2 7 0,2 0 0,-9 0 0,0 0 0,-1 0 0,1 4 0,0 10 0,7 11 0,-12 1 0,15 11 0,-10-12 0,16 8 0,-6-6 0,11-4 0,-3 3 0,4-9 0,0 1 0,0-7 0,0-3 0,7-4 0,7-1 0,9-3 0,-1 0 0,5-13 0,-4 2 0,2-17 0,-4 10 0,-3-9 0,-5 9 0,0-3 0,-5 8 0,0-3 0,0 11 0,0-6 0,-1 11 0,0-4 0,0 4 0,1 8 0,-1 1 0,2 12 0,3-3 0,1 3 0,4-8 0,10 4 0,-3-7 0,9 0 0,0-6 0,1-4 0,0 0 0,4-4 0,-8-11 0,18-20 0,-13-4 0,6-25 0,-10 14 0,-12-5 0,1-4 0,-4 3 0,-3-14 0,5-25 0,-12 38 0,0-32 0,-6 51 0,0-15 0,0 19 0,0 1 0,0 10 0,0 6 0,-3 1 0,-2 11 0,-3-3 0,1 8 0,-1 0 0,1 0 0,-1 4 0,0 14 0,-2 14 0,5 9 0,-5 12 0,9-6 0,-9 14 0,8 2 0,-3-1 0,5 6 0,0-13 0,0 6 0,0-14 0,5-1 0,4-12 0,5-1 0,4-10 0,-1-2 0,5-3 0,-5-5 0,10 0 0,-5-5 0,5-3 0,0-1 0,1-4 0,5 0 0,-5 0 0,5 0 0,-10-7 0,-2-2 0,-3-13 0,-2 4 0,-2-8 0,3 3 0,-7-4 0,3 4 0,-8 2 0,-2 4 0,-3 0 0,0 4 0,0 2 0,-3 3 0,-5 4 0,-10 1 0,0 3 0,-8 0 0,3 0 0,1 0 0,0 3 0,5 5 0,0 10 0,-1 5 0,4 9 0,4-3 0,1 9 0,8-9 0,-3 4 0,4-6 0,0 0 0,0-5 0,0 0 0,3-10 0,5 4 0,10-7 0,4 4 0,6-4 0,-1 0 0,6-4 0,-4-1 0,9 0 0,-9-2 0,9 2 0,-9-4 0,4 0 0,-6 0 0,-4 0 0,-2 0 0,-8 0 0,2 0 0,-6 0 0,3 0 0,-5 0 0,0 0 0,-2 0 0,-2 0 0</inkml:trace>
</inkml:ink>
</file>

<file path=ppt/ink/ink2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3:27:37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39 24575,'4'0'0,"16"0"0,22 0 0,19 0 0,9 0 0,9-5 0,0-2 0,15 1 0,-34 0 0,22 6 0,-33 0 0,12 0 0,-19 0 0,-7 0 0,-14 0 0,-8 0 0,-2 0 0,-3 0 0,-4-6 0,-1 4 0,-3-5 0</inkml:trace>
</inkml:ink>
</file>

<file path=ppt/ink/ink2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3:27:37.6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24575,'0'19'0,"0"21"0,0 4 0,0 5 0,0 2 0,0-9 0,0 19 0,0-12 0,0 10 0,0-23 0,0 3 0,0-11 0,0-6 0,0-4 0,0-7 0,0-4 0,0 1 0,0-4 0,0-1 0</inkml:trace>
</inkml:ink>
</file>

<file path=ppt/ink/ink2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3:27:38.7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15 224 24575,'0'7'0,"0"0"0,0 0 0,3-3 0,1-1 0,3-3 0,1 0 0,-1-6 0,1 0 0,-4-13 0,3 0 0,-2-8 0,5-1 0,-5 1 0,-1 4 0,-4-3 0,0 8 0,0 0 0,0 7 0,0 3 0,0 1 0,-4 2 0,-4 2 0,0 3 0,-8 0 0,8 0 0,-4 0 0,4 0 0,1 3 0,2 1 0,-1 4 0,5-1 0,-3 5 0,4 1 0,0-1 0,0 4 0,0-4 0,0 1 0,0-2 0,0-3 0,4-1 0,0-3 0,3 0 0,1-4 0,-1 0 0,1 0 0,-1 0 0,1 0 0,-4-3 0,-1-1 0,-6 0 0,-1 1 0,-4 3 0,1 0 0,3 0 0,1 0 0</inkml:trace>
</inkml:ink>
</file>

<file path=ppt/ink/ink2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3:27:40.6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33 275 24575,'-18'0'0,"4"0"0,17 0 0,13 0 0,14 0 0,16 0 0,7 0 0,17 0 0,8 0-282,-27 0 1,2 0 281,-1 0 0,2 0-866,17 0 0,4 0 866,14 0 0,4 0-764,-27 0 0,2 0 1,1 0 763,7 0 0,2 0 0,-3 0 0,15 0 0,0 0 0,-21-2 0,2-1 0,-2 0 0,15 3 0,1-2 0,-13-4 0,3-4 0,0 3 0,-8 5 0,-1 2 0,1-2 0,3-4 0,0-3 0,0 2 0,29-2 0,-1 1 0,-9 0 0,-3-1-590,-5 0 1,-2 2 589,-10 3 0,-2 1 0,-4-4 0,0 1-92,-5 6 0,0-3 92,1-9 0,-3 0 0,20 9 0,-18-3 0,1 0 0,14 1 0,26 3 0,-47-3 0,-3-1 1384,6-1-1384,45-5 0,-42 1 0,19-1 2294,-15 0-2294,-1 1 1459,-13 5-1459,-2-3 812,-6 8-812,-6-4 0,-1 5 0,-6 0 0,-5 0 0,5 0 0,-10 0 0,5 0 0,-10 0 0,4 0 0,-3 0 0,-1 0 0,4 0 0,-8 0 0,4 0 0,-5 0 0,1 0 0,-1 0 0,1 0 0,-1 0 0,1 0 0,0 0 0,-1 0 0,1 0 0,-1 0 0,1 0 0,3 0 0,7 0 0,4 0 0,11 5 0,-4 0 0,9 0 0,-4 4 0,6-8 0,5 3 0,-4-4 0,5 4 0,-1-3 0,3 4 0,-1-1 0,4-3 0,-4 9 0,12-9 0,-3 8 0,-2-8 0,-2 4 0,-4-5 0,6 0 0,-7 0 0,-1 0 0,-12 0 0,4 0 0,-9 0 0,4 0 0,-11 0 0,5 0 0,-14 0 0,8 0 0,-13 0 0,4 0 0,-5 0 0,1 0 0,-1 0 0,1 0 0,-4 0 0,-1 0 0</inkml:trace>
</inkml:ink>
</file>

<file path=ppt/ink/ink2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3:13:40.62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725 1 24575,'-19'0'0,"-4"8"0,5 1 0,-8 9 0,8-5 0,-9 5 0,5-5 0,-1 5 0,1-1 0,6-4 0,-1 3 0,-5-2 0,4-1 0,-3 3 0,4-3 0,-4 4 0,6 5 0,-6-4 0,8 4 0,-4-6 0,4 1 0,2-5 0,2 4 0,2-7 0,-2 6 0,1-6 0,1 2 0,-1 1 0,3-3 0,-2 2 0,6-3 0,-6-1 0,7 5 0,-4-4 0,0 8 0,4-8 0,-4 4 0,4-4 0,-4-1 0,4 1 0,-4-1 0,4 1 0,0-1 0,0 1 0,0-1 0,0 1 0,0-1 0,0 1 0,0-1 0,0 1 0,0-1 0,0 1 0,0-1 0,0 1 0,0-1 0,0 1 0,3-1 0,2 1 0,2-1 0,1 1 0,-1-1 0,1 1 0,-1-1 0,1 1 0,-1-1 0,1 1 0,0 4 0,-1-4 0,1 4 0,0-1 0,0-2 0,0 6 0,-4-6 0,3 2 0,-6 1 0,6-4 0,-6 4 0,5-4 0,-5 3 0,6-2 0,-6 2 0,6 1 0,-6-4 0,2 4 0,-3-1 0,4-2 0,-4 2 0,4-3 0,-4 0 0,0-1 0,3 1 0,-2-1 0,2 1 0,-3-1 0,0 5 0,0 0 0,0 5 0,0 0 0,0-1 0,0 1 0,0 0 0,0-1 0,0-3 0,0 7 0,-4-6 0,4 7 0,-12 1 0,5 0 0,-5 1 0,2 3 0,-2-3 0,1 4 0,-6 0 0,3 0 0,-5 1 0,-4 0 0,-2 1 0,0 0 0,-3 0 0,3 0 0,-5 1 0,6-6 0,-4-1 0,14-10 0,-6 0 0,11-6 0,-2 1 0,3-4 0,4 3 0,6-7 0,3 4 0,9-4 0,-1 3 0,8 2 0,-3 4 0,4-1 0,-6 4 0,1 1 0,-1 0 0,1 3 0,0-7 0,-4 12 0,3-7 0,-3 7 0,0 0 0,4 2 0,-7 0 0,3 3 0,-5-4 0,1 1 0,0 3 0,-4-8 0,3 8 0,-3-8 0,0 8 0,-2-8 0,1 3 0,-3 1 0,3 0 0,-4 1 0,0 2 0,0-7 0,0 8 0,0-8 0,0 8 0,0-8 0,0 8 0,0-8 0,0 8 0,0-8 0,0 8 0,0-3 0,0-1 0,0 4 0,0-3 0,0 4 0,0 0 0,0 1 0,0 4 0,0-3 0,0 4 0,0-6 0,0 1 0,-4-1 0,3 6 0,-8-4 0,8 9 0,-3-9 0,0 9 0,3-4 0,-4 0 0,1-1 0,3-1 0,-3-3 0,4-1 0,0-6 0,0-10 0,0 0 0,0-18 0,0 13 0,0 8 0,0 15 0,-4 16 0,2 0 0,-11-5 0,11 11 0,-12-4 0,8 0 0,-4 4 0,-1-5 0,0 7 0,5-6 0,-3-2 0,4-7 0,-1 1 0,-3 0 0,4-6 0,-1 5 0,-2-11 0,7 1 0,-3-3 0,0-4 0,-1 1 0,0-2 0,1 1 0,0 0 0,-1 6 0,0-1 0,-3 6 0,7-5 0,-8 11 0,8-10 0,-8-1 0,8-2 0,-6-8 0,6 3 0,-3-8 0,4 2 0,0-6 0,0 7 0,-3-4 0,2 1 0,-3 2 0,4-2 0,0-1 0,0 4 0,0-3 0,0 3 0,0 1 0,0 0 0,0-5 0,0 4 0,0-4 0,0 1 0,0 2 0,0-2 0,0 4 0,0-1 0,0 1 0,0 4 0,0-3 0,0 8 0,0-3 0,4-1 0,0 5 0,1-5 0,-1 5 0,0 1 0,1-1 0,0 0 0,3 1 0,-7-1 0,8 0 0,-8 0 0,7 0 0,-4-4 0,1 3 0,3-8 0,-4 3 0,1 0 0,2-3 0,-2 3 0,3-4 0,-3-1 0,3 6 0,-4-4 0,5-1 0,-5-1 0,3-4 0,-2 5 0,3 4 0,1-3 0,-1 3 0,1-4 0,-1-1 0,1 6 0,-1-5 0,1 5 0,-1-6 0,0 6 0,1-4 0,-4-1 0,2-2 0,-2-2 0,3 4 0,0-5 0,0 4 0,0-8 0,0 8 0,0-8 0,-1 4 0,1-5 0,-1 1 0,-2-1 0,2 5 0,-3-4 0,4 4 0,-1-4 0,1-1 0,-4 1 0,3-1 0,-3 1 0,3-1 0,-3 1 0,3-1 0,-3 1 0,4-1 0,-4 1 0,3-1 0,-3 1 0,4 3 0,-1-2 0,1 2 0,0-3 0,-1-1 0,1 1 0,-1-1 0,0 1 0,1-1 0,-1-3 0,-2 3 0,1-6 0,-1 6 0,2-7 0,1 7 0,-1-3 0,0 4 0,5-4 0,-3 2 0,6-1 0,-2 3 0,3 0 0,-3-3 0,-1 2 0,-1-3 0,-2 1 0,2-2 0,-3 1 0,-1-3 0,5 6 0,-4-6 0,4 6 0,-4-3 0,3 0 0,-2 3 0,2-7 0,-3 4 0,-1-1 0,1-2 0,-1 2 0,-6-15 0,1 9 0,-5-10 0</inkml:trace>
</inkml:ink>
</file>

<file path=ppt/ink/ink2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3:14:00.14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270 1 24575,'-11'0'0,"3"0"0,-4 0 0,4 0 0,-3 0 0,-2 0 0,0 3 0,-3 2 0,4 6 0,-5 2 0,0 0 0,0 3 0,1-3 0,-1 3 0,0 1 0,4-1 0,-3-3 0,7-1 0,-2-4 0,7-1 0,0 1 0,1-4 0,2 2 0,-3 3 0,4 3 0,0 4 0,0 1 0,0 0 0,0-1 0,0-3 0,0 2 0,0-2 0,0 0 0,0-2 0,0 1 0,0-4 0,0 8 0,0-3 0,0-1 0,0 4 0,0-4 0,0 5 0,4-1 0,-3-3 0,6 3 0,-6-4 0,7 5 0,-4-1 0,5 1 0,-5 0 0,4-1 0,-4 1 0,4-1 0,-3 1 0,2 0 0,-2-1 0,0 1 0,2 0 0,-2-1 0,3 1 0,-4-1 0,4 1 0,-4 0 0,5-1 0,-1 1 0,0-1 0,1 6 0,-1-4 0,1 3 0,0 0 0,-1-3 0,1 4 0,-1-1 0,1-3 0,0 8 0,3-8 0,-2 8 0,2-8 0,-3 3 0,-1-4 0,1 4 0,-1-3 0,1 8 0,-1-8 0,1 8 0,0-3 0,-4-1 0,3 4 0,-7-3 0,7-1 0,-3-1 0,-1 1 0,3-9 0,-6 13 0,6-17 0,-6 12 0,6-9 0,-3 5 0,1-1 0,-1 1 0,-1 0 0,-2 4 0,3-3 0,-4 3 0,0 0 0,0-3 0,0 4 0,0-1 0,0-3 0,0 3 0,0 1 0,0 0 0,0 6 0,0-1 0,0 0 0,0 1 0,0 5 0,0-5 0,-5 11 0,0-5 0,-5 0 0,-3-1 0,2-6 0,-6 0 0,7 1 0,-7-6 0,7 4 0,-2-8 0,0 4 0,2-6 0,-6-3 0,7-1 0,1-4 0,1-1 0,3 1 0,0-1 0,-3-3 0,4 0 0,-1-8 0,0-21 0,4 19 0,0-14 0,0 27 0,4-3 0,-3 3 0,5-3 0,-2 4 0,1-1 0,1 1 0,-2-1 0,4 1 0,0-1 0,-1 1 0,1-1 0,-1 1 0,1 3 0,0-2 0,0 7 0,0-4 0,0 1 0,0 2 0,0-2 0,0 4 0,1-1 0,-2-3 0,-2 2 0,2-2 0,-2 4 0,-1-1 0,4 1 0,-4 0 0,1 4 0,2-3 0,-2 8 0,0-8 0,3 8 0,-7-8 0,7 3 0,-7-4 0,6 4 0,-6-7 0,7 6 0,-7-7 0,3-1 0,-1 0 0,-2-5 0,6 1 0,-7-1 0,7 1 0,-6-1 0,5 0 0,-5 1 0,6-1 0,-3 0 0,0 0 0,2-3 0,-5 3 0,2-3 0,1 1 0,-3 1 0,2-2 0,0 0 0,-2 3 0,2-3 0,1 0 0,-4 5 0,4 10 0,-4 16 0,0 6 0,0 11 0,0-10 0,0 4 0,0-7 0,0 7 0,0-10 0,0 9 0,0-11 0,0 0 0,0-1 0,0-5 0,0-1 0,0 0 0,0 0 0,0-4 0,0 3 0,0-3 0,0-1 0,0 4 0,0-8 0,0 8 0,0-3 0,0 0 0,0 3 0,0-4 0,0 1 0,0 3 0,0-4 0,0 6 0,0 5 0,-4-9 0,3 13 0,-3-13 0,0 9 0,3-6 0,-7-4 0,7-2 0,-2-4 0,-1-5 0,3 0 0,-2-5 0,3 1 0,-3-4 0,-2-19 0,1 20 0,-5 10 0,3 32 0,-11 22 0,5-12 0,-10 9 0,3 6 0,1-12 0,0 22 0,7-25 0,0 5 0,0 6 0,0-19 0,0 10 0,5-11 0,-3-1 0,4-1 0,-1-6 0,-3 6 0,3-5 0,0 5 0,-3-1 0,8-9 0,-8 3 0,8-12 0,-7-4 0,7-2 0,-2-8 0,3-2 0,0-3 0,-4-4 0,4-14 0,-4 22 0,4 2 0,-5 38 0,-1-3 0,-10 17 0,4-16 0,-5 17 0,6-12 0,1 0 0,4-4 0,-3-9 0,8 4 0,-4-6 0,5-1 0,-4 1 0,3-1 0,-4 1 0,1 0 0,3-1 0,-4 1 0,5-5 0,0-3 0,0-4 0,0-6 0,0 0 0,0-10 0,0 0 0,0-5 0,-3-9 0,2 7 0,-2 7 0,3 8 0,0 18 0,0-4 0,0 1 0,0 3 0,0-10 0,0 10 0,0-9 0,0-1 0,0-2 0,0-8 0,0 3 0,0-4 0,0-4 0,0 2 0,0-6 0,0 2 0,0-3 0,0-1 0,0 5 0,0-3 0,0 2 0,0 1 0,0-4 0,0 4 0,0-5 0,0 1 0,0-1 0,0 1 0,0 3 0,0-2 0,0 2 0,0-3 0,0-1 0,0 1 0,0 3 0,0-2 0,3 3 0,-2-5 0,3 1 0,-4 3 0,3-2 0,-2 6 0,2-2 0,-3 3 0,4 1 0,-3 5 0,2-5 0,1 5 0,-3-1 0,6-3 0,-6 3 0,3-4 0,0-1 0,-3 1 0,6 0 0,-6-1 0,3 1 0,-1-1 0,-2 1 0,3 0 0,0-1 0,-3-3 0,2 3 0,1-8 0,-4 8 0,7-8 0,-6 4 0,2-5 0,-3 1 0,3-1 0,-2 1 0,6-1 0,-6 1 0,2-1 0,0 1 0,1-1 0,1 0 0,1 1 0,-5 3 0,6-2 0,-6 3 0,6-1 0,-6-2 0,6 2 0,-3 1 0,0-4 0,3 4 0,-2-5 0,-1 1 0,3 3 0,-3-2 0,1 7 0,1-8 0,-2 4 0,4-1 0,-4 2 0,3-1 0,-2 4 0,3-4 0,0 1 0,-4 2 0,3-6 0,-2 7 0,2-8 0,-2 8 0,1-8 0,-1 8 0,3-4 0,-4 1 0,4 2 0,-4-2 0,1 0 0,2-2 0,-3-3 0,4-1 0,-4 1 0,3-1 0,-3 1 0,3-1 0,1 1 0,-4-1 0,3 1 0,-3-1 0,3 1 0,1-1 0,-4 1 0,3-1 0,-3 1 0,3-1 0,1 1 0,-1-4 0,1 2 0,-1-5 0,-3 6 0,2-6 0,-1 2 0,2 0 0,0-2 0,-3 5 0,2-5 0,-2 2 0,4 1 0,-1-4 0,0 7 0,0-7 0,1 7 0,-1-6 0,0 2 0,1-3 0,-1 0 0,0 3 0,1-2 0,-1 3 0,1-1 0,-1-2 0,1 2 0,0-3 0,-1 4 0,1-4 0,-1 4 0,0-4 0,-2 3 0,1-2 0,-5 2 0,2-3 0</inkml:trace>
</inkml:ink>
</file>

<file path=ppt/ink/ink2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1 151 24575,'0'-23'0,"0"-29"0,0 37 0,0-9 0,0 46 0,0 5 0,0-3 0,0 0 0,0 4 0,0 6 0,0-4 0,0 9 0,0-5 0,0 0 0,0 0 0,0-1 0,0-4 0,0 4 0,0-9 0,0 4 0,0-4 0,0-1 0,3 0 0,-2-4 0,6 0 0,-4-9 0,4 4 0,-3-7 0,2 3 0,-2 0 0,2-3 0,1 3 0,-1-4 0,1 0 0,-1 1 0,0-4 0,1 3 0,-1-5 0,1 2 0,-1-3 0,0 0 0,4 0 0,-2 0 0,5 0 0,-2-7 0,3-1 0,-3-10 0,2 3 0,-1-7 0,3 2 0,-3-3 0,3 0 0,-7 0 0,3 3 0,0-2 0,-2 3 0,1-1 0,-2-2 0,-4 3 0,0-5 0,-4-4 0,0 4 0,0-5 0,0 6 0,0 0 0,0-1 0,0 1 0,0 0 0,0-1 0,0 1 0,0-1 0,0 1 0,0 0 0,0-1 0,0 5 0,0 1 0,0 4 0,0 3 0,0 1 0,0 7 0,0 0 0</inkml:trace>
</inkml:ink>
</file>

<file path=ppt/ink/ink2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24575,'14'0'0,"-6"0"0,13 0 0,-5 0 0,7-4 0,1 4 0,-1-4 0,-4 4 0,0 0 0,-9 0 0,0 0 0,-6 0 0,-2 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4:49.5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782 1 24575,'4'3'0,"-6"26"0,-10 10 0,-23 35 0,14-28 0,-3 1-886,-6 2 1,0 2 885,-2 15 0,0 1 0,1-8 0,0 1 0,-2 16 0,-1 3-979,-4-1 1,0 0 978,7-1 0,1-2 0,-3-9 0,2-2-298,12-13 1,1-2 297,-22 40 0,17-5 0,-9-2 0,18-18 0,1-22 0,3-4 1133,5-22-1133,-1 3 2462,-7-10-2462,4-4 728,-6 0-728,3-5 0,7 0 0,1 0 0</inkml:trace>
</inkml:ink>
</file>

<file path=ppt/ink/ink2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24575,'17'0'0,"1"0"0,5 0 0,5 0 0,-3 0 0,7 0 0,-11 0 0,6 0 0,-12 0 0,0 0 0,-6 0 0,1 0 0,-5 0 0,1 0 0</inkml:trace>
</inkml:ink>
</file>

<file path=ppt/ink/ink2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1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24575,'0'2'0,"0"7"0,0 13 0,0 3 0,0 13 0,0-8 0,0 9 0,0-10 0,0-1 0,0-4 0,0 4 0,0-8 0,0 7 0,0-8 0,0-3 0,0 5 0,0-9 0,0 6 0,0-4 0,0 0 0,0 1 0,0-1 0,3-3 0,0 2 0,4-6 0,0 6 0,-1-5 0,1 2 0,0-1 0,-1-1 0,1 5 0,0-6 0,-1 3 0,1 0 0,0-3 0,3 3 0,-3-3 0,3-3 0,-4-1 0,1-3 0,-1 0 0,0 0 0,1 0 0,-1 0 0,4 0 0,-3 0 0,7-4 0,-7 1 0,3-4 0,0-3 0,-3-5 0,4 0 0,-4-8 0,1 4 0,-1-4 0,1-11 0,0 8 0,-4-8 0,0 15 0,-4 0 0,0 5 0,0 0 0,0 0 0,0-1 0,0 1 0,0 0 0,0 0 0,0 3 0,0 1 0,0 0 0,0 3 0,0-3 0,0 4 0,0-1 0,0 1 0,0 3 0,0 0 0</inkml:trace>
</inkml:ink>
</file>

<file path=ppt/ink/ink2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18 24575,'0'16'0,"0"-5"0,0 10 0,-4-5 0,3 3 0,-2-1 0,3-3 0,0-1 0,0 4 0,0-3 0,0 0 0,0 2 0,0-8 0,0 5 0,0-8 0,0 4 0,0-3 0,0 3 0,0 0 0,0-3 0,0 2 0,3-3 0,0-2 0,7 1 0,-3-4 0,3 2 0,0-3 0,-3 0 0,3 0 0,-4 0 0,0 0 0,1 0 0,3 0 0,-3 0 0,3-3 0,-4-4 0,1 0 0,0-6 0,0-2 0,-3 0 0,3-8 0,-6 8 0,2-7 0,-3 6 0,0-6 0,0 3 0,0-1 0,0 2 0,0 4 0,0-1 0,0 1 0,0 0 0,0 0 0,-3 3 0,-4 4 0,0 1 0,-7 5 0,4-2 0,-5 3 0,5 0 0,-4 0 0,3 0 0,-3 0 0,0 4 0,3 3 0,-3 4 0,10-3 0,-3-2 0</inkml:trace>
</inkml:ink>
</file>

<file path=ppt/ink/ink2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6 255 24575,'-3'6'0,"0"0"0,3-5 0,0-25 0,0 9 0,0-28 0,0 18 0,0-9 0,0 0 0,0 9 0,0-2 0,0 15 0,0-5 0,0 10 0,0 2 0,0 5 0</inkml:trace>
</inkml:ink>
</file>

<file path=ppt/ink/ink2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1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1 24575,'3'2'0,"0"6"0,-10 15 0,1 6 0,-11 16 0,11-3 0,-7 16 0,11-6 0,-2 7 0,4 7 0,0 1 0,0 7 0,0 7 0,0-12 0,0 17 0,0-10 0,0 1 0,0 10 0,0-12 0,0-4 0,9-1 0,2-10 0,9 0 0,4 6 0,8 1 0,-6-17 0,8 9 0,-7-22 0,1 3 0,8-3 0,-4-5 0,0-1 0,-3-10 0,-5-4 0,-1-3 0,-3-5 0,-2 2 0,-4-4 0,-3-1 0,2 1 0,-6-3 0,3-1 0,-6-3 0,-1 0 0</inkml:trace>
</inkml:ink>
</file>

<file path=ppt/ink/ink2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24575,'0'5'0,"0"10"0,0 18 0,0-3 0,0 8 0,0-9 0,0 10 0,0 2 0,0 10 0,0-9 0,0 3 0,0-20 0,0 1 0,0-14 0,0 2 0,0-7 0,0-7 0,0 3 0,0-6 0</inkml:trace>
</inkml:ink>
</file>

<file path=ppt/ink/ink2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1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24575,'0'14'0,"0"1"0,0 9 0,0 4 0,0 1 0,0 0 0,0 4 0,0-4 0,0 5 0,0-5 0,0-5 0,0-2 0,0-3 0,0-3 0,0 5 0,0-9 0,0 3 0,0-6 0,-3-5 0,2-1 0,-2-3 0</inkml:trace>
</inkml:ink>
</file>

<file path=ppt/ink/ink2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 24575,'0'17'0,"0"6"0,0 1 0,0 9 0,0-9 0,0 4 0,0 0 0,0-7 0,0 6 0,0-8 0,0 0 0,0-4 0,0-2 0,0-2 0,0-1 0,0 3 0,0-6 0,0 2 0,-5-5 0,4-1 0,-5-3 0</inkml:trace>
</inkml:ink>
</file>

<file path=ppt/ink/ink2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24575,'0'12'0,"0"7"0,0-3 0,0 7 0,0-4 0,0 3 0,0-6 0,0 2 0,3-4 0,-2-3 0,2-1 0,-3-4 0,0 0 0,0 1 0,0-1 0,0 0 0,0 0 0,0 0 0,0-2 0,0-1 0</inkml:trace>
</inkml:ink>
</file>

<file path=ppt/ink/ink2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24575,'0'13'0,"0"3"0,0 7 0,0 5 0,0 7 0,0-1 0,0 5 0,0-10 0,0-1 0,0-12 0,0 1 0,0-9 0,0 2 0,0-7 0,0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4:51.0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1 24575,'0'19'0,"0"4"0,0 28 0,0-5 0,0 8 0,0 2 0,0 34 0,0-39 0,0 34 0,0-41 0,0 19 0,0-8 0,0-1 0,0-1 0,0-4 0,0-1 0,0-10 0,0-11 0,0-2 0,0-5 0,0-1 0,0 1 0,0-5 0,0-2 0,0-4 0,0 0 0,0 0 0,0-1 0,-3-3 0,2 3 0,-7-7 0,4 3 0,-1-19 0,1-16 0,4-27 0,0-16 0,6-7 0,15-10 0,0 23 0,25-13 0,-13 25 0,13-4 0,-16 12 0,5 6 0,-13 20 0,4 1 0,-11 15 0,3 2 0,-3 4 0,0 0 0,-1 0 0,-6 0 0,1 4 0,0 1 0,-4 14 0,-1-3 0,-4 15 0,0-5 0,-17 15 0,4-13 0,-16 11 0,4-17 0,7 3 0,-5-5 0,12-5 0,-8-1 0,9-5 0,-3 0 0,4 0 0,0 0 0,-5 0 0,-1 1 0,0-1 0,-3-4 0,3-1 0,-5-4 0,5 0 0,-3 0 0,8 0 0,-4 0 0,5 0 0,0 0 0,11 4 0,5 11 0,17-3 0,4 13 0,12-1 0,1 0 0,7 6 0,6-12 0,-5 4 0,5-8 0,-14 2 0,-1-5 0,-12 0 0,-2-1 0,-10-5 0,-2 0 0,-4-1 0,0-3 0,-4 3 0,-1-4 0</inkml:trace>
</inkml:ink>
</file>

<file path=ppt/ink/ink2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24575,'0'-3'0,"0"0"0</inkml:trace>
</inkml:ink>
</file>

<file path=ppt/ink/ink2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24575,'0'3'0,"0"0"0</inkml:trace>
</inkml:ink>
</file>

<file path=ppt/ink/ink2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24575,'0'13'0,"0"3"0,0 7 0,0-4 0,0 8 0,0-6 0,0 11 0,0-7 0,0-1 0,0-2 0,0-10 0,0 1 0,0-6 0,0-1 0,0 0 0,0-3 0,0 0 0</inkml:trace>
</inkml:ink>
</file>

<file path=ppt/ink/ink2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24575,'3'2'0,"0"2"0,-3 9 0,0 3 0,0 7 0,0 1 0,0-1 0,0 0 0,0-3 0,0 2 0,0-7 0,0 3 0,0-7 0,0 2 0,0-5 0,0 5 0,0-8 0,0 1 0</inkml:trace>
</inkml:ink>
</file>

<file path=ppt/ink/ink2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24575,'4'-1'0,"-2"2"0,-2 13 0,0 11 0,0-3 0,0 14 0,0-11 0,0 9 0,0 0 0,0-9 0,0 6 0,0-10 0,0 7 0,0-9 0,0-1 0,0-7 0,0-1 0,0-7 0,0 0 0</inkml:trace>
</inkml:ink>
</file>

<file path=ppt/ink/ink2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24575,'0'9'0,"0"6"0,0 9 0,0 5 0,0 0 0,0 4 0,0-9 0,0 0 0,0-5 0,0-5 0,0-4 0,0 4 0,0-10 0,0 2 0</inkml:trace>
</inkml:ink>
</file>

<file path=ppt/ink/ink2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24575,'4'5'0,"-2"7"0,-2 16 0,4-2 0,-3 12 0,6-9 0,-3 5 0,5 0 0,-4-1 0,2-7 0,-7-3 0,3-9 0,-3-4 0,0 0 0,-2-6 0,1-1 0,-1-3 0</inkml:trace>
</inkml:ink>
</file>

<file path=ppt/ink/ink2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24575,'10'13'0,"-2"3"0,11 13 0,5 7 0,6 11 0,9 10 0,-7 9 0,15 5-526,-11 11 526,7 3 0,-9 5 0,0 0 0,-11 0 0,-3-26 0,-9 13 0,-2-27 0,-3 45 0,-2-44 0,-4 34 0,0-42 0,-5 30 0,1-31 0,-14 24 526,3-33-526,-12 17 0,8-4 0,-7-1 0,2-3 0,2-7 0,1-6 0,6-6 0,-1 0 0,1-3 0,3-2 0,2-4 0,-1 0 0,4 0 0,-4 1 0,4-1 0,3 0 0,-2-3 0,5-1 0,-2-4 0,3 1 0,0-1 0,-3-2 0,0-2 0,-3-2 0,-1 0 0,4 0 0,0 0 0</inkml:trace>
</inkml:ink>
</file>

<file path=ppt/ink/ink2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0 543 24575,'58'-33'0,"-38"25"0,67-26 0,-70 26 0,15-9 0,-20-16 0,9-8 0,-8-5 0,4-1 0,-5 0 0,-1 0 0,0 6 0,-4 3 0,-2 6 0,-5 10 0,0-2 0,0 13 0,0-2 0,0 15 0,0 5 0,0 11 0,0 1 0,0-4 0,0 4 0,0-9 0,0 3 0,0-4 0,0 0 0,0 0 0,0-1 0,0 1 0,4 0 0,5-4 0,1 3 0,9-3 0,-5 5 0,6-1 0,0 1 0,-1 0 0,-4-1 0,3 1 0,-8-1 0,3 0 0,-4-4 0,0 2 0,0-6 0,0 3 0,0-4 0,-1 0 0,1 0 0,0 0 0,0 0 0,0 0 0,0 0 0,-1 0 0,-3 0 0,-1 0 0</inkml:trace>
</inkml:ink>
</file>

<file path=ppt/ink/ink2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9 353 24575,'-5'-3'0,"1"-7"0,9-4 0,-4-6 0,8-5 0,-8 4 0,9-10 0,-9 4 0,3-5 0,-4 5 0,0-4 0,0 10 0,0-4 0,0 5 0,0 2 0,0 3 0,0 2 0,-3 15 0,2 5 0,-8 17 0,8 2 0,-4 13 0,5-5 0,0 4 0,0-6 0,0 1 0,0-1 0,0-6 0,0-1 0,0-10 0,0-1 0,4-5 0,1-1 0,4 1 0,0-4 0,4-1 0,2-4 0,0 0 0,3 0 0,-8 0 0,4 0 0,-5-4 0,0-1 0,-1 0 0,1-3 0,-4 7 0,-1-3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4:51.5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0 24575,'-13'0'0,"8"0"0,23 0 0,20 0 0,17 0 0,17 0 0,-21 0 0,17 0 0,-18 0 0,12 0 0,-6 0 0,-9 0 0,-13 0 0,-9 0 0,-10 0 0,-2 0 0,-4 0 0,-4 0 0,-1 0 0</inkml:trace>
</inkml:ink>
</file>

<file path=ppt/ink/ink2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24575,'8'0'0,"11"0"0,-3 0 0,15 0 0,-5 0 0,6 0 0,-10 0 0,2 0 0,-14 0 0,8 0 0,-12 0 0,3 0 0</inkml:trace>
</inkml:ink>
</file>

<file path=ppt/ink/ink2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24575,'13'0'0,"-4"0"0,15 0 0,-12 0 0,12 0 0,-9 0 0,-1 0 0,0 0 0,-5 0 0,-5 0 0,0 0 0</inkml:trace>
</inkml:ink>
</file>

<file path=ppt/ink/ink2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 1 24575,'18'0'0,"2"0"0,0 0 0,1 0 0,10 0 0,-15 0 0,8 0 0,-14 0 0,4 0 0,-9 14 0,-2-2 0,-3 19 0,0 2 0,0 7 0,-16 9 0,1-2 0,-20-4 0,5-3 0,1-12 0,3-1 0,10-7 0,3-6 0,3 0 0,1-5 0,4-1 0,5-3 0,9-5 0,11-6 0,7-4 0,0 4 0,3-4 0,-3 9 0,0-4 0,-2 5 0,-6 0 0,1 0 0,-5 0 0,-2 4 0,-3 5 0,-1 6 0,1 10 0,-4 2 0,-2 0 0,-4 3 0,0-9 0,0 10 0,0-10 0,0 4 0,-4-10 0,-1 3 0,-9-7 0,4 3 0,-4-9 0,0-1 0,4-4 0,-4 0 0,6 0 0,3 0 0,1 0 0</inkml:trace>
</inkml:ink>
</file>

<file path=ppt/ink/ink2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24575,'5'0'0,"-2"0"0</inkml:trace>
</inkml:ink>
</file>

<file path=ppt/ink/ink2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 89 24575,'-13'-4'0,"4"3"0,0-11 0,5 5 0,4-6 0,0 4 0,7 4 0,15 1 0,-1 0 0,23 3 0,-9-9 0,0 9 0,8-10 0,-15 10 0,11-4 0,-12 5 0,-2 0 0,-6 0 0,-4 0 0,-1 0 0,-6 0 0,1 0 0,-4 7 0,-1 16 0,-4 11 0,0 28 0,0-18 0,0 24 0,-11-19 0,2 15 0,-9-8 0,6-2 0,5-14 0,-3-2 0,9-11 0,-4-7 0,5-6 0,0-5 0,0 0 0,-3-4 0,2-1 0,-3-4 0</inkml:trace>
</inkml:ink>
</file>

<file path=ppt/ink/ink2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7 137 24575,'-6'0'0,"19"0"0,17-5 0,16-7 0,-5-1 0,4-9 0,2 9 0,9-4 0,-6 5 0,-4 0 0,-14 1 0,-6 5 0,-1 1 0,-10 5 0,-1-4 0,-6 3 0,-3-2 0,-1 3 0</inkml:trace>
</inkml:ink>
</file>

<file path=ppt/ink/ink2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18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0 0 24575,'13'0'0,"2"0"0,10 0 0,2 0 0,5 0 0,6 0 0,2 0 0,0 0 0,6 0 0,-6 0 0,0 0 0,5 0 0,-11 0 0,4 0 0,-5 0 0,-7 0 0,5 0 0,-10 0 0,4 0 0,-6 0 0,-4 0 0,-1 0 0,0 0 0,-5 0 0,5 0 0,-5 0 0,-4 0 0,-2 0 0</inkml:trace>
</inkml:ink>
</file>

<file path=ppt/ink/ink2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19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1 1 24575,'0'90'0,"0"1"0,0-1 0,0-19 0,0-47 0,0 4 0,0-15 0,0-3 0,0 3 0,0-8 0,0-1 0</inkml:trace>
</inkml:ink>
</file>

<file path=ppt/ink/ink2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20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0 1 24575,'13'0'0,"7"0"0,1 0 0,17 0 0,-10 0 0,17 0 0,-5 0 0,7 0 0,0 0 0,7 0 0,-12 0 0,10 0 0,-24 0 0,10 0 0,-17 0 0,-1 0 0,-2 0 0,-8 0 0,4 0 0,-5 0 0,-1 0 0,0 0 0,0 0 0,1 0 0,-1 0 0,1 0 0,-1 0 0,-3 0 0,-1 0 0</inkml:trace>
</inkml:ink>
</file>

<file path=ppt/ink/ink2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21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59 108 24575,'0'-8'0,"0"-5"0,0-8 0,0 5 0,9-8 0,-3 18 0,12-8 0,-8 13 0,9-3 0,-9 4 0,3 0 0,-4 0 0,0 0 0,5 0 0,-5 0 0,5 0 0,-6 0 0,-3 8 0,-1 2 0,-4 9 0,0 6 0,0 2 0,-5 5 0,4 0 0,-13-5 0,7 4 0,-7-10 0,4 4 0,0-6 0,0 1 0,-4-5 0,7 4 0,-10-9 0,10 4 0,-2-5 0,1 0 0,3 0 0,-4 0 0,0-1 0,0-3 0,1-1 0,-1-4 0,1 0 0,0 0 0,-1 0 0,4-4 0,2 0 0,3-9 0,0 3 0,0-3 0,4 5 0,1 3 0,3 1 0,1 4 0,0 0 0,5 0 0,-4 0 0,8 0 0,-3 0 0,4 0 0,1 0 0,0 0 0,-6 0 0,5 0 0,-9 0 0,8 0 0,-8 0 0,8 0 0,-8 0 0,9 0 0,-9 0 0,8 0 0,-8 0 0,9 4 0,-9-3 0,8 3 0,-3-4 0,0 0 0,3 0 0,-8 0 0,3 0 0,-4 0 0,0 0 0,0 0 0,0 0 0,-1 0 0,1-3 0,-1-2 0,-3-4 0,3 0 0,-7 0 0,7 0 0,-7 0 0,7 4 0,-7-3 0,3 4 0,-4-1 0,0 1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4:52.0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0 24575,'-5'13'0,"1"8"0,4-10 0,0 12 0,0-9 0,0 12 0,0 9 0,0-1 0,0 1 0,0 3 0,0-10 0,0 17 0,0-6 0,0 1 0,0 4 0,0-3 0,0 6 0,0-1 0,0 8 0,0-13 0,0 5 0,0-13 0,0-7 0,0-1 0,0-10 0,0-5 0,0-7 0</inkml:trace>
</inkml:ink>
</file>

<file path=ppt/ink/ink2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22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0 1 24575,'0'0'0</inkml:trace>
</inkml:ink>
</file>

<file path=ppt/ink/ink2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23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0 1 24575,'55'0'0,"-6"0"0,13 0 0,-20 0 0,35 0 0,-37 0 0,37 0 0,-28 0 0,32 0 0,-21 0 0,11 0 0,-24 0 0,-12 0 0,2 0 0,-21 0 0,3 0 0,-10 0 0,0 0 0,-5 0 0,0 0 0</inkml:trace>
</inkml:ink>
</file>

<file path=ppt/ink/ink2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24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0 64 24575,'47'-20'0,"0"1"0,28-5 0,-75 38 0,0 6 0,0-1 0,0 6 0,0-9 0,0 8 0,0-14 0,0 4 0,0-5 0,0 0 0,0 0 0,-3-5 0,2 4 0,-3-11 0,8 6 0,0-6 0,10-2 0,-4 4 0,3-3 0,-4 4 0,0 0 0,0 0 0,0 0 0,-5 3 0,0 7 0,-4 4 0,0 12 0,0 0 0,-4 1 0,-2 4 0,-9-5 0,3 1 0,-3-7 0,6-6 0,0-5 0,0-1 0,0 1 0,0-4 0,0-1 0,-5-4 0,4 0 0,-8 0 0,8 0 0,-9 0 0,9 0 0,-4 0 0,5 0 0,4-4 0,2 0 0,3-1 0,0 1 0</inkml:trace>
</inkml:ink>
</file>

<file path=ppt/ink/ink2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25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0 0 24575,'0'0'0</inkml:trace>
</inkml:ink>
</file>

<file path=ppt/ink/ink2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26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162 18 24575,'-14'0'0,"5"-4"0,-10 3 0,9-7 0,-9 7 0,9-3 0,-3 4 0,4 0 0,4 8 0,1 8 0,-6 9 0,8 1 0,-12-1 0,9-5 0,-1-2 0,-2-4 0,7-1 0,-3-4 0,8-4 0,5-2 0,5-3 0,6 0 0,0 0 0,-6 0 0,5 0 0,-4 0 0,-1 0 0,5 0 0,-9 0 0,3 0 0,-4 0 0,0 0 0,0 0 0,0 0 0,0 0 0,-4 8 0,-1 3 0,-4 8 0,0 0 0,0 1 0,0-1 0,0-4 0,0-1 0,0-5 0,0-1 0,0 1 0,0 0 0,0 0 0,-4-1 0,-1 1 0,-4-1 0,0-3 0,0 3 0,-4-3 0,2 0 0,-7 4 0,8-8 0,-9 3 0,9 0 0,-4-3 0,5 3 0,0-4 0,1 0 0,3 0 0,1 0 0</inkml:trace>
</inkml:ink>
</file>

<file path=ppt/ink/ink2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27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1 24 24575,'23'0'0,"16"0"0,10 0 0,0 0 0,4 0 0,-6 0 0,9 0 0,0 0 0,-2-10 0,-7 7 0,0-7 0,-7 10 0,-1 0 0,-12 0 0,-2 0 0,-11 0 0,0 0 0,-5 0 0,-1 0 0,-3 0 0,-1 0 0</inkml:trace>
</inkml:ink>
</file>

<file path=ppt/ink/ink2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28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152 0 24575,'-5'19'0,"-13"10"0,-1 6 0,-5 5 0,4-8 0,8 0 0,-9 1 0,14-1 0,-7-6 0,13-5 0,-8-3 0,8-8 0,0-1 0,16-5 0,7-4 0,16 0 0,3 0 0,5 0 0,8 0 0,-5 0 0,-1 0 0,-3 0 0,-12-5 0,0 4 0,-12-8 0,-3 8 0,-8-3 0,3 4 0,-4 0 0,-4 0 0,-2 0 0</inkml:trace>
</inkml:ink>
</file>

<file path=ppt/ink/ink2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29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1 1 24575,'0'37'0,"0"-14"0,0 52 0,0-40 0,0 59 0,0-47 0,0 31 0,0-29 0,0 20 0,0-18 0,0 11 0,0-21 0,0-8 0,0-8 0,0-5 0,0-10 0,0-1 0</inkml:trace>
</inkml:ink>
</file>

<file path=ppt/ink/ink2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30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0 1 24575,'26'0'0,"10"0"0,20 0 0,8 0 0,-8 0 0,5 0 0,-5 0 0,15 0 0,-6 0 0,-1 0 0,-10 0 0,-14 0 0,-1 0 0,-7 0 0,-5 0 0,-2 0 0,0 0 0,-9 0 0,8 0 0,-14 0 0,4 0 0,-6 0 0,-3 0 0,-1 0 0</inkml:trace>
</inkml:ink>
</file>

<file path=ppt/ink/ink2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31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1 222 24575,'0'13'0,"0"1"0,0 1 0,0 3 0,0-3 0,0 0 0,0-2 0,0-4 0,0 0 0,3-4 0,12-1 0,1-4 0,15 0 0,-10 0 0,10 0 0,-10 0 0,9-5 0,-9-5 0,0-6 0,-7-4 0,-4 1 0,-5-7 0,0 5 0,-5-10 0,0 5 0,0-1 0,0-4 0,-5 10 0,-5-10 0,-6 14 0,-10-8 0,5 19 0,-4-8 0,10 12 0,-4-2 0,4 4 0,0 0 0,2 0 0,8 0 0,1 0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4:53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1 176 24575,'5'0'0,"18"0"0,54 0 0,-2 0 0,10 0-2378,4 0 1,9 0 2377,-17 0 0,8 0 0,2 0 0,-4 0-1500,3 0 0,-3 0 1,8 0 1499,-12 0 0,8 0 0,3 0 0,0 0 0,-2 0-501,-9 0 1,-2 0 0,-1 0 0,3 0 0,3 0 500,-1 0 0,3 0 0,2 0 0,2 0 0,1 0 0,1 0 0,-1 0 0,3 0 0,3 0 0,-1 0 0,0 0 0,-3 0 0,-5 0-578,11 0 0,-6 0 0,-1 0 0,1 0 0,5 0 578,-9 0 0,7 0 0,2 0 0,1 0 0,-4 0 0,-7 0 0,-9 0-278,21 1 1,-12-1-1,6-1 278,-11 0 0,7-1 0,3-1 0,-3 1 0,-7 0 0,18 1 0,-7 0 0,2 0 0,-15-1 0,3-1 0,0 0 0,-3 1 0,-5 1 0,-2 1 0,-1 1 0,-2-1 277,16 0 1,-1 0 0,-3 0-278,-10 0 0,-3 0 0,0 0 0,24 0 0,-1 0 1002,-1 0 1,-4 0-1003,-19 0 0,-1 0 0,9 0 0,-1 0 1666,-13 0 1,-3 0-1667,-11 0 0,-1 0 1720,3-3 1,-1-1-1721,26 3 0,14-12 0,-1 12 0,-18-5 0,-1 6 2621,-9 0-2621,-7 0 1945,5 0-1945,-12 0 945,5 0-945,-14 0 355,-1 0-355,-7 0 0,-5 0 0,-7 0 0,-2 0 0,-8 0 0,9 0 0,-9 0 0,3-4 0,1-6 0,-3-11 0,10-19 0,-13 19 0,3-8 0</inkml:trace>
</inkml:ink>
</file>

<file path=ppt/ink/ink2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32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0 0 24575,'5'0'0,"-1"0"0</inkml:trace>
</inkml:ink>
</file>

<file path=ppt/ink/ink2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33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347 39 24575,'-2'-10'0,"-5"2"0,-11 3 0,-1 0 0,4-1 0,-4 2 0,9 4 0,-4 0 0,5 0 0,1 0 0,3 7 0,1 3 0,4 14 0,0 2 0,0 7 0,0-1 0,0 0 0,0-6 0,0 0 0,0-12 0,0 0 0,0-5 0,0 0 0,0 0 0,4-4 0,1-2 0,4-3 0,4 0 0,2 0 0,5 0 0,-1 0 0,1 0 0,-1 0 0,1 0 0,0 0 0,-1 0 0,1 0 0,-1 0 0,-4 0 0,3 0 0,-7 0 0,2 0 0,-4 0 0,0 0 0,0 0 0,0 4 0,-5 1 0,0 4 0,-4 5 0,0 1 0,0 4 0,0 1 0,-8-1 0,-3 1 0,-30 16 0,10-12 0,-18 19 0,10-19 0,4 4 0,-11-5 0,18-6 0,-9-1 0,10-6 0,-5 1 0,5-5 0,2-1 0,5-5 0,5 0 0,-3 0 0,8 0 0,-4-4 0,5-1 0,0-4 0,4 4 0,1 1 0</inkml:trace>
</inkml:ink>
</file>

<file path=ppt/ink/ink2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34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30 0 24575,'-5'19'0,"-3"2"0,6 6 0,-7-2 0,8-5 0,-3-1 0,4-4 0,0 2 0,0-7 0,0 2 0,0-3 0,0-1 0,0-3 0,0-1 0</inkml:trace>
</inkml:ink>
</file>

<file path=ppt/ink/ink2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48"/>
    </inkml:context>
    <inkml:brush xml:id="br0">
      <inkml:brushProperty name="width" value="0.05" units="cm"/>
      <inkml:brushProperty name="height" value="0.05" units="cm"/>
      <inkml:brushProperty name="transparency" value="201"/>
    </inkml:brush>
  </inkml:definitions>
  <inkml:trace contextRef="#ctx0" brushRef="#br0">1 0 24575,'8'0'0,"0"0"0,21 0 0,-14 0 0,15 0 0,-8 0 0,10 0 0,7 0 0,-11 0 0,9 0 0,-16 0 0,10 0 0,-5 0 0,6 0 0,1 0 0,-7 0 0,5 0 0,-15 0 0,14 0 0,-14 0 0,4 0 0,-6 0 0,0 0 0,-4 0 0,3 0 0,-4 0 0,0 0 0,0 0 0,0 0 0,4 0 0,-3 0 0,4 0 0,-5 0 0,0 0 0,-1 0 0,1 0 0,0 0 0,-1 0 0,0 0 0,-3 0 0,-2 0 0</inkml:trace>
</inkml:ink>
</file>

<file path=ppt/ink/ink2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49"/>
    </inkml:context>
    <inkml:brush xml:id="br0">
      <inkml:brushProperty name="width" value="0.05" units="cm"/>
      <inkml:brushProperty name="height" value="0.05" units="cm"/>
      <inkml:brushProperty name="transparency" value="201"/>
    </inkml:brush>
  </inkml:definitions>
  <inkml:trace contextRef="#ctx0" brushRef="#br0">11 0 24575,'12'0'0,"-2"0"0,7 0 0,-2 0 0,4 0 0,-4 0 0,-3 0 0,2 0 0,-4 0 0,8 0 0,-8 0 0,4 0 0,0 0 0,-4 0 0,3 0 0,-4 0 0,0 0 0,0 4 0,-1 1 0,-3 4 0,-1 0 0,-4 0 0,0 4 0,0 2 0,0 5 0,0 5 0,0-4 0,0 10 0,-4-10 0,-6 4 0,-1 0 0,-8-8 0,7 7 0,-2-9 0,5 0 0,-1-2 0,1-4 0,0 0 0,0-4 0,1-1 0,-1-4 0,0 0 0,0 0 0,0 0 0,0 0 0,0 0 0,0 0 0,0 0 0,0 0 0,1 0 0,-1 0 0,0 0 0,0 0 0,4-4 0,1-1 0,0-4 0,3 0 0,-2 1 0,3-1 0,0 0 0,0 0 0,0 0 0,0 0 0,0 0 0,0 0 0,0 0 0,0 1 0,3-1 0,2 4 0,4-2 0,0 6 0,4-3 0,-3 4 0,9 0 0,-5 0 0,1 0 0,4 0 0,-5 0 0,6 0 0,0 4 0,-6 1 0,5 5 0,-5-1 0,6 1 0,-1-1 0,0 5 0,0-3 0,1 3 0,0 0 0,-1-3 0,-4 3 0,-1-5 0,-6 0 0,6 0 0,-4-4 0,4-1 0,-6-4 0,-3 4 0,-1-3 0,-4 3 0</inkml:trace>
</inkml:ink>
</file>

<file path=ppt/ink/ink2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46"/>
    </inkml:context>
    <inkml:brush xml:id="br0">
      <inkml:brushProperty name="width" value="0.05" units="cm"/>
      <inkml:brushProperty name="height" value="0.05" units="cm"/>
      <inkml:brushProperty name="transparency" value="201"/>
    </inkml:brush>
  </inkml:definitions>
  <inkml:trace contextRef="#ctx0" brushRef="#br0">0 0 24575,'9'0'0,"4"0"0,2 0 0,4 0 0,13 0 0,-4 0 0,11 0 0,-1 0 0,3 0 0,6 0 0,-7 0 0,5 0 0,-5 0 0,-5 0 0,2 0 0,-10 0 0,-1 0 0,5 5 0,-15-4 0,7 8 0,-8-4 0,-1 0 0,-1 0 0,-4-2 0,0-2 0,0 3 0,-1 0 0,1-3 0,0 3 0,-4 0 0,2-3 0,-6 2 0,3-3 0</inkml:trace>
</inkml:ink>
</file>

<file path=ppt/ink/ink2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47"/>
    </inkml:context>
    <inkml:brush xml:id="br0">
      <inkml:brushProperty name="width" value="0.05" units="cm"/>
      <inkml:brushProperty name="height" value="0.05" units="cm"/>
      <inkml:brushProperty name="transparency" value="201"/>
    </inkml:brush>
  </inkml:definitions>
  <inkml:trace contextRef="#ctx0" brushRef="#br0">28 11 24575,'-8'0'0,"7"0"0,7 0 0,13 0 0,8 0 0,4 0 0,1-4 0,0 2 0,0-2 0,-6 4 0,5 0 0,-15 0 0,3 0 0,-10 0 0,-1 0 0,1 0 0,-4 3 0,-1 7 0,-4 4 0,0 6 0,-4-1 0,-2 1 0,-4-1 0,1 1 0,-1-6 0,1-1 0,0-4 0,0 0 0,0-4 0,0-1 0,1-4 0,7 0 0,7 0 0,4-4 0,8 3 0,-8-3 0,8 4 0,-8 0 0,4 0 0,-5 0 0,0 0 0,-1 0 0,1 0 0,-4 4 0,3 0 0,-7 5 0,3 0 0,-4-1 0,0 1 0,0 0 0,0 0 0,0 0 0,0-1 0,0 1 0,0 0 0,0-1 0,-4 1 0,-2 5 0,1-4 0,-3 3 0,3-4 0,-4 0 0,0-1 0,1 1 0,-1-4 0,0 2 0,0-6 0,1 3 0,-1 0 0,-5-3 0,4 3 0,-8 0 0,8-3 0,-8 3 0,3-4 0,-4 0 0,-1 0 0,5 0 0,-4 0 0,5 0 0,-1 0 0,1 0 0,0 0 0,5 0 0,-5 0 0,5-4 0,4 0 0,-2-1 0,6-3 0,-7 4 0,7-1 0,-2 1 0</inkml:trace>
</inkml:ink>
</file>

<file path=ppt/ink/ink2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42"/>
    </inkml:context>
    <inkml:brush xml:id="br0">
      <inkml:brushProperty name="width" value="0.05" units="cm"/>
      <inkml:brushProperty name="height" value="0.05" units="cm"/>
      <inkml:brushProperty name="transparency" value="201"/>
    </inkml:brush>
  </inkml:definitions>
  <inkml:trace contextRef="#ctx0" brushRef="#br0">0 1 24575,'18'0'0,"5"0"0,26 0 0,-17 0 0,42 0 0,-35 0 0,31 0 0,-14 0 0,-1 0 0,0 0 0,-1 0 0,-6 0 0,6 0 0,-13 0 0,4 0 0,-17 0 0,15 0 0,-20 0 0,8 0 0,-11 0 0,-5 0 0,-2 0 0,-4 0 0,0 0 0,0 0 0,-1 0 0,1 0 0,-5 0 0,0 0 0</inkml:trace>
</inkml:ink>
</file>

<file path=ppt/ink/ink2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43"/>
    </inkml:context>
    <inkml:brush xml:id="br0">
      <inkml:brushProperty name="width" value="0.05" units="cm"/>
      <inkml:brushProperty name="height" value="0.05" units="cm"/>
      <inkml:brushProperty name="transparency" value="201"/>
    </inkml:brush>
  </inkml:definitions>
  <inkml:trace contextRef="#ctx0" brushRef="#br0">35 1 24575,'0'30'0,"0"2"0,-5 9 0,-2 15 0,1-25 0,1 23 0,0-26 0,4 11 0,-4-13 0,5-1 0,0-11 0,0 0 0,7-10 0,10 0 0,3-4 0,15 0 0,-8 0 0,10-5 0,-5 4 0,-5-13 0,-2 12 0,-10-6 0,-2 8 0,-4 0 0,0 0 0,-4-4 0,-1-1 0,-4-3 0,0-5 0,0-2 0,0-4 0,0-1 0,0 0 0,0 1 0,-4 4 0,3 1 0,-3 5 0,0 4 0,3 5 0,-8 15 0,8 6 0,-9 16 0,9 2 0,-9 6 0,4 2 0,-1 0 0,2-7 0,5-1 0,0-13 0,0-1 0,0-10 0,0-1 0,0-6 0,0 1 0,0 0 0,0-4 0,0-1 0</inkml:trace>
</inkml:ink>
</file>

<file path=ppt/ink/ink2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44"/>
    </inkml:context>
    <inkml:brush xml:id="br0">
      <inkml:brushProperty name="width" value="0.05" units="cm"/>
      <inkml:brushProperty name="height" value="0.05" units="cm"/>
      <inkml:brushProperty name="transparency" value="201"/>
    </inkml:brush>
  </inkml:definitions>
  <inkml:trace contextRef="#ctx0" brushRef="#br0">0 1 24575,'0'0'0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4:55.6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293 191 24575,'-76'-5'0,"11"0"0,50 5 0,-3 0 0,3 0 0,0 0 0,-3 0 0,3 0 0,0 0 0,1-4 0,5 3 0,0-7 0,4 3 0,1-4 0,15 4 0,13 1 0,28 4 0,6 0 0,40 0-450,-11-13 450,8 4 0,3-11 0,-23 0 0,16-2 0,-25 2 0,-4 1 0,-27 8 0,-3 5 0,-13 1 0,-4 5 0,-5 16 0,-18 25 0,-21 22 0,3-12 0,-4 3-422,-3-4 1,-3 2 421,-5 12 0,0 1 0,0-4 0,1 0 0,-1 0 0,2-1 0,7-10 0,1-1 0,-3 3 0,2 0-757,-11 33 757,13-35 0,1-1 0,-14 34-276,2-9 276,11-18 0,10-2 0,4-14 1223,9-7-1223,3-7 797,4-7-797,0-4 306,0-1-306,17-9 0,2-2 0,38-3 0,3 0 0,22 0 0,-16 0 0,20 0 0,-26-5 0,29-3 0,-24-5 0,7 0 0,-16 1 0,-2 5 0,-14-3 0,-1 9 0,-12-4 0,-7 5 0,-2 0 0,-8 0 0,4 0 0,-5 0 0,-5-4 0,0-4 0,-4-2 0,0-13 0,-4 7 0,-2-9 0,-4 5 0,5 0 0,-4 1 0,3-7 0,-4 5 0,0-4 0,-1 0 0,1 3 0,0-3 0,4 10 0,-2-3 0,6 8 0,-2-4 0,8 9 0,0 1 0,10 4 0,-4 4 0,8 2 0,-8 3 0,3 0 0,-4-1 0,0 1 0,0 0 0,-4 0 0,-2-1 0,-3-3 0,0-1 0</inkml:trace>
</inkml:ink>
</file>

<file path=ppt/ink/ink2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45"/>
    </inkml:context>
    <inkml:brush xml:id="br0">
      <inkml:brushProperty name="width" value="0.05" units="cm"/>
      <inkml:brushProperty name="height" value="0.05" units="cm"/>
      <inkml:brushProperty name="transparency" value="201"/>
    </inkml:brush>
  </inkml:definitions>
  <inkml:trace contextRef="#ctx0" brushRef="#br0">187 1 24575,'-3'0'0,"-4"0"0,-12 0 0,0 0 0,4 0 0,-3 0 0,4 0 0,-5 0 0,5 0 0,1 0 0,1 4 0,6 6 0,-2 4 0,-1 6 0,7 5 0,-7-5 0,9 11 0,0-10 0,0 4 0,0-6 0,0-4 0,0-1 0,0-5 0,0-1 0,0 1 0,4-4 0,6-1 0,-1-4 0,10 0 0,-5 0 0,1 0 0,3 0 0,-3 0 0,0 0 0,3 0 0,-8 0 0,4 4 0,-6 1 0,1 4 0,0 4 0,1 2 0,-1 0 0,1 3 0,-5-8 0,-1 9 0,-4-9 0,0 3 0,0-4 0,0 0 0,0-1 0,0 1 0,0 0 0,-8 0 0,1 0 0,-11 0 0,8 0 0,-8 0 0,3-4 0,1 3 0,-5-7 0,9 3 0,-4-4 0,5 0 0,0 0 0,0 0 0,1 0 0,-1 0 0,4 0 0,2 0 0</inkml:trace>
</inkml:ink>
</file>

<file path=ppt/ink/ink2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35"/>
    </inkml:context>
    <inkml:brush xml:id="br0">
      <inkml:brushProperty name="width" value="0.05" units="cm"/>
      <inkml:brushProperty name="height" value="0.05" units="cm"/>
      <inkml:brushProperty name="transparency" value="201"/>
    </inkml:brush>
  </inkml:definitions>
  <inkml:trace contextRef="#ctx0" brushRef="#br0">1 1 24575,'25'0'0,"-2"0"0,25 0 0,-18 0 0,25 0 0,-11 0 0,19 0 0,-7 0 0,5 0 0,-13 0 0,4 0 0,-6 0 0,-7 0 0,-6 0 0,-3 0 0,-13 0 0,7 0 0,-14 0 0,3 0 0,-4 0 0,-4 0 0,-1 0 0</inkml:trace>
</inkml:ink>
</file>

<file path=ppt/ink/ink2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36"/>
    </inkml:context>
    <inkml:brush xml:id="br0">
      <inkml:brushProperty name="width" value="0.05" units="cm"/>
      <inkml:brushProperty name="height" value="0.05" units="cm"/>
      <inkml:brushProperty name="transparency" value="201"/>
    </inkml:brush>
  </inkml:definitions>
  <inkml:trace contextRef="#ctx0" brushRef="#br0">391 0 24575,'-8'0'0,"5"0"0,-29 0 0,14 0 0,-11 0 0,9 0 0,-5 0 0,4 0 0,-4 0 0,10 0 0,2 0 0,4 0 0,0 0 0,0 0 0,1 4 0,-1 1 0,4 9 0,-4 0 0,8 1 0,-3 3 0,4-8 0,0 8 0,0-4 0,0 6 0,-5 4 0,4-3 0,-3-2 0,4-1 0,0-8 0,0 3 0,-4-4 0,3 0 0,-3-1 0,4 1 0,0-1 0,4-3 0,0-2 0,9-3 0,2 0 0,4 0 0,0 0 0,1 0 0,4 0 0,2 0 0,0 0 0,4 0 0,-9 0 0,9 0 0,-14-4 0,7 3 0,-13-3 0,3 4 0,-4 0 0,0 0 0,-1 0 0,1 0 0,-4 8 0,-2-3 0,-3 13 0,0-4 0,0 5 0,0 0 0,0 1 0,0-5 0,-3-2 0,-2-4 0,0-1 0,-3 1 0,3 0 0,-8-4 0,3-2 0,-9 2 0,-1-4 0,-1 3 0,-4 0 0,0-3 0,4 4 0,1-5 0,2 0 0,8 4 0,-8-3 0,8 3 0,-4-4 0,5 0 0,0 0 0,0 0 0,0 4 0,-4-3 0,-2 3 0,0-4 0,2 0 0,-1 0 0,4 0 0,-4 0 0,5 0 0,0 0 0,0 0 0,-5 0 0,8 0 0,-2 0 0</inkml:trace>
</inkml:ink>
</file>

<file path=ppt/ink/ink2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37"/>
    </inkml:context>
    <inkml:brush xml:id="br0">
      <inkml:brushProperty name="width" value="0.05" units="cm"/>
      <inkml:brushProperty name="height" value="0.05" units="cm"/>
      <inkml:brushProperty name="transparency" value="201"/>
    </inkml:brush>
  </inkml:definitions>
  <inkml:trace contextRef="#ctx0" brushRef="#br0">1 1 24575,'0'0'0</inkml:trace>
</inkml:ink>
</file>

<file path=ppt/ink/ink2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38"/>
    </inkml:context>
    <inkml:brush xml:id="br0">
      <inkml:brushProperty name="width" value="0.05" units="cm"/>
      <inkml:brushProperty name="height" value="0.05" units="cm"/>
      <inkml:brushProperty name="transparency" value="201"/>
    </inkml:brush>
  </inkml:definitions>
  <inkml:trace contextRef="#ctx0" brushRef="#br0">0 0 24575,'13'0'0,"-3"0"0,8 0 0,-3 0 0,5 0 0,5 0 0,8 0 0,-5 0 0,9 0 0,-4 0 0,1 0 0,5 0 0,-7 0 0,7 0 0,-7 0 0,7 0 0,-8 0 0,-5 0 0,5 0 0,-4 0 0,-1 0 0,5 0 0,-10 0 0,4 0 0,-5 0 0,-1 0 0,1 0 0,-1 0 0,-4 0 0,3 0 0,-8 0 0,3 0 0,-4 0 0,-1 0 0,1 0 0,0 0 0,-1 0 0,1 0 0,-1 0 0,0 0 0,-3 0 0,-1 0 0</inkml:trace>
</inkml:ink>
</file>

<file path=ppt/ink/ink2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39"/>
    </inkml:context>
    <inkml:brush xml:id="br0">
      <inkml:brushProperty name="width" value="0.05" units="cm"/>
      <inkml:brushProperty name="height" value="0.05" units="cm"/>
      <inkml:brushProperty name="transparency" value="201"/>
    </inkml:brush>
  </inkml:definitions>
  <inkml:trace contextRef="#ctx0" brushRef="#br0">1 0 24575,'0'13'0,"0"2"0,0 4 0,0 6 0,0-4 0,0 5 0,0-7 0,0 1 0,0 5 0,0-4 0,0 4 0,0 0 0,0-4 0,0 10 0,0-15 0,0 8 0,0-14 0,0 4 0,0-6 0,0 1 0,0-4 0,0-1 0</inkml:trace>
</inkml:ink>
</file>

<file path=ppt/ink/ink2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40"/>
    </inkml:context>
    <inkml:brush xml:id="br0">
      <inkml:brushProperty name="width" value="0.05" units="cm"/>
      <inkml:brushProperty name="height" value="0.05" units="cm"/>
      <inkml:brushProperty name="transparency" value="201"/>
    </inkml:brush>
  </inkml:definitions>
  <inkml:trace contextRef="#ctx0" brushRef="#br0">1 9 24575,'4'-5'0,"0"2"0</inkml:trace>
</inkml:ink>
</file>

<file path=ppt/ink/ink2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41"/>
    </inkml:context>
    <inkml:brush xml:id="br0">
      <inkml:brushProperty name="width" value="0.05" units="cm"/>
      <inkml:brushProperty name="height" value="0.05" units="cm"/>
      <inkml:brushProperty name="transparency" value="201"/>
    </inkml:brush>
  </inkml:definitions>
  <inkml:trace contextRef="#ctx0" brushRef="#br0">157 0 24575,'-17'0'0,"-1"0"0,3 0 0,-4 0 0,4 0 0,1 0 0,-5 0 0,9 0 0,-3 0 0,5 0 0,3 7 0,1 4 0,4 7 0,0 1 0,0 0 0,0-4 0,0-1 0,0-6 0,0 1 0,0 0 0,4-4 0,1-1 0,3-4 0,6 0 0,-4 0 0,8 0 0,-4 0 0,5 0 0,-4-4 0,3 3 0,-3-8 0,-1 8 0,4-3 0,-8 4 0,8 0 0,-8 0 0,3 0 0,-4 0 0,0 4 0,-5 10 0,0 8 0,-4 3 0,0 6 0,0-11 0,0 11 0,0-16 0,0 9 0,0-9 0,0 0 0,0-1 0,0-1 0,-4-3 0,-5 8 0,-6-8 0,0 9 0,-4-8 0,4 3 0,-4-5 0,4 1 0,-3-1 0,3-4 0,0-1 0,1-4 0,1 0 0,3 0 0,-3 0 0,4 0 0,4-4 0,2 3 0,3-3 0</inkml:trace>
</inkml:ink>
</file>

<file path=ppt/ink/ink2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33:13.367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1175 1 24575,'-19'23'0,"-13"17"0,-22 27 0,16-25 0,-3 3-1212,-7 12 0,-1 2 1212,5-6 0,-1 2-751,1-5 1,-3 2 0,3 1 750,-10 17 0,2 0 0,-9 6 0,0 1 0,19-23 0,1 1 0,4-3 0,6-2 0,2-1 312,-12 15 1,5-2-313,5 4 0,9-20 0,0 1 0,-8 24 0,1-1 0,12-2 1068,6-19-1068,1 10 2456,8-18-2456,-2 5 526,4-7-526,0-5 0,0 4 0,0-14 0,0 8 0,0-10 0,0 1 0,0 3 0,0-8 0,0 3 0,0-4 0,0-1 0,0 1 0,0-1 0,0 1 0,0-1 0,0-3 0,3 3 0,-2-8 0,3 4 0,-4-5 0,0 1 0,0-1 0,-3-3 0,-1-4 0,0 0 0,1-4 0</inkml:trace>
</inkml:ink>
</file>

<file path=ppt/ink/ink2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33:14.286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4 7 24575,'-3'-3'0,"6"-1"0,2 4 0,12 0 0,1 0 0,8 4 0,-3 1 0,0 13 0,-2-4 0,-3 12 0,0-3 0,-1-1 0,-2 10 0,0-13 0,-8 12 0,3-17 0,-9 6 0,6-7 0,-2-4 0,2 2 0,1-7 0,-1 3 0,0-2 0,1-2 0,-1-3 0,1 0 0,-1-3 0,1-6 0,4-3 0,1-5 0,9-6 0,1 4 0,1-8 0,4 2 0,-5 6 0,5-4 0,-6 10 0,0-1 0,-10 2 0,4 4 0,-7 4 0,2-3 0,-4 6 0,1-3 0,-1 4 0,1 0 0,-1 0 0,-2-3 0,-2-1 0,-3 0 0,0 1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4:56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94 24575,'30'0'0,"10"0"0,24 0 0,10 0 0,16-13 0,-14 4 0,13-17 0,-31 12 0,11-5 0,-27 12 0,4 2 0,-24 5 0,-7 0 0,-11 0 0</inkml:trace>
</inkml:ink>
</file>

<file path=ppt/ink/ink2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33:16.027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338 0 24575,'-25'0'0,"4"0"0,-17 0 0,12 0 0,-15 14 0,12 2 0,-8 26 0,11-10 0,-1 14 0,8-5 0,2 6 0,1 7 0,5-1 0,6-5 0,5-3 0,0-11 0,0-1 0,0-11 0,4-1 0,9-7 0,5-6 0,10-4 0,4-4 0,-3 0 0,4 0 0,-11 0 0,4-4 0,-8-1 0,0-7 0,-3 2 0,-6-1 0,3 3 0,-8 0 0,-1 1 0,-6 3 0,-5 8 0,-11 22 0,0-1 0,-7 19 0,7-9 0,-1 10 0,0-4 0,4 5 0,6-7 0,5-5 0,5-1 0,0-11 0,0 0 0,0-6 0,0-3 0,4-5 0,4-5 0,4-3 0,5 0 0,10-4 0,-2-11 0,10-16 0,1-8 0,-8-7 0,7-1 0,-8-1 0,0 1 0,-1-5 0,-7 16 0,-4-3 0,-2 16 0,-4 2 0,-1 8 0,0 1 0,-1 8 0,0 1 0,0 3 0,6 17 0,-3 0 0,8 21 0,3-2 0,0 4 0,10 2 0,-5 0 0,7 1 0,-2-6 0,0-1 0,-1-6 0,-6-6 0,3-5 0,-13-8 0,6-2 0,-12-1 0,4-1 0,-5 1 0,1-4 0,-4-1 0,-1-3 0</inkml:trace>
</inkml:ink>
</file>

<file path=ppt/ink/ink2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33:16.633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407 1 24575,'-23'0'0,"-9"0"0,6 19 0,-15 11 0,1 21 0,1-6 0,1 8 0,-7-7 0,15 9 0,-8-10 0,18-6 0,6-16 0,2-6 0,7-6 0,2-9 0,3-7 0,7-8 0,-5 4 0,5 1 0</inkml:trace>
</inkml:ink>
</file>

<file path=ppt/ink/ink2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33:19.649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196 357 24575,'-7'0'0,"-4"0"0,-1 0 0,-5 0 0,5 0 0,-3 0 0,3 0 0,-1 3 0,2 1 0,0 4 0,2 0 0,-3 3 0,4 7 0,-1 4 0,0 1 0,4 3 0,-3-3 0,7-1 0,-7 4 0,7-8 0,-3 3 0,4-4 0,0-5 0,0 4 0,0-8 0,0 4 0,3-5 0,1 1 0,4-1 0,-1 1 0,1-1 0,-1-3 0,1 0 0,-1-4 0,1 0 0,-1 0 0,0 0 0,1 0 0,-1-8 0,1-1 0,-3-8 0,3-4 0,-4 3 0,1-3 0,3 4 0,-7 0 0,2 4 0,-3-2 0,0 6 0,0-3 0,0 5 0,0 0 0,0 0 0,0 0 0,0-1 0,4 4 0,-4-2 0,4 1 0,-4-2 0,0-1 0,0 1 0,0-1 0,0 1 0,0 19 0,0 1 0,0 14 0,0-5 0,0-6 0,0 1 0,0-5 0,3 4 0,2-7 0,2 2 0,1-3 0,-1-1 0,5 1 0,-4-1 0,8 2 0,-7-5 0,2 0 0,-3-1 0,-1-2 0,1 2 0,-1-3 0,1 0 0,-1 0 0,0 0 0,1 0 0,-1-3 0,0-1 0,1-8 0,-4 0 0,4-5 0,-4 0 0,5-4 0,-4 3 0,3-8 0,-4 8 0,5-8 0,3 8 0,-2-8 0,6 8 0,-3-4 0,0 6 0,3-1 0,-7 5 0,2 0 0,-3 4 0,-1 4 0,1 1 0,-1 3 0,1 0 0,-1 0 0,0 0 0,0 0 0,1 0 0,-4 3 0,2 1 0,-5 3 0,-1-3 0,-8-1 0,0-3 0,-8 0 0,7 0 0,-2 0 0,3 0 0,1 0 0,-5 0 0,0 0 0,-1 0 0,3 0 0,2 0 0,4 3 0,-3 5 0,6 5 0,-2 3 0,3 6 0,0 0 0,0 1 0,0-2 0,0-4 0,0 0 0,3-1 0,2 1 0,3-5 0,4 4 0,0-7 0,5 3 0,0-4 0,-1 0 0,1 1 0,-1-1 0,-3 0 0,3-4 0,-8 0 0,8-4 0,-8 0 0,8 0 0,-8 0 0,8-4 0,-7-4 0,6-5 0,-5-9 0,2 0 0,2-6 0,-4 1 0,3-6 0,-3-2 0,0-11 0,0 5 0,-4-11 0,3 5 0,-8-1 0,4 2 0,-5 6 0,0 6 0,0 6 0,0 6 0,0 10 0,0 0 0,0 5 0,0 9 0,0 8 0,0 17 0,0 2 0,0 9 0,0-4 0,0 6 0,0-1 0,0 1 0,0-1 0,0 1 0,0 0 0,4-6 0,1-6 0,4-2 0,-1-8 0,1 3 0,-1-8 0,0-2 0,-1-3 0,1-1 0,-1 1 0,1-1 0,-1-3 0,1 3 0,-1-6 0,5 2 0,-4 1 0,4-4 0,-5 4 0,1-4 0,-1 0 0,1 0 0,-1 0 0,0 0 0,1 0 0,-1 0 0,1 0 0,-4 0 0,-1 0 0</inkml:trace>
</inkml:ink>
</file>

<file path=ppt/ink/ink2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33:20.193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405 1 24575,'-18'0'0,"-11"0"0,5 0 0,-15 0 0,5 0 0,-6 0 0,1 0 0,5 0 0,6 0 0,2 0 0,8 0 0,0 0 0,7 0 0,3 0 0,-4 0 0,1 0 0,2 0 0,2 0 0</inkml:trace>
</inkml:ink>
</file>

<file path=ppt/ink/ink2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33:23.9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24575,'0'75'0,"0"-24"0,0 4 0,2 13 0,3 5-2760,1 15 0,4 4 2760,0-21 0,3 1 0,-1-2 0,1 12 0,0 1 0,3-2 0,2 6 0,-1-4 0,5 11 0,0-1 0,-7-18 0,0 2 0,2-2 0,3-3 0,2-1 0,-1-3 0,8 22 0,-2-5 198,-4-25 0,0-3-198,5 6 0,-1-3 802,11 17-802,-16-32 0,1 0 0,25 24 0,-2-12 0,-3-14 2747,-6-11-2747,-8-4 1148,-7-10-1148,-6-5 427,-3 2-427,-1-6 0,-4 3 0,-1-8 0,1-1 0,-4 0 0,-1-2 0,-3 2 0</inkml:trace>
</inkml:ink>
</file>

<file path=ppt/ink/ink2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33:24.8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1 280 24575,'11'0'0,"6"0"0,1 0 0,8 0 0,2 0 0,1 4 0,9 2 0,-9 7 0,4 1 0,0 5 0,-9-1 0,-2-7 0,-6 0 0,-7-10 0,-1 6 0,-1-3 0,-3 0 0,0-7 0,-1-6 0,-3-16 0,0-5 0,5-10 0,0 0 0,5 6 0,-1 1 0,0 5 0,0 6 0,0 0 0,-5 9 0,4-2 0,-4 9 0,4-5 0,-4 7 0,3 0 0,-3-3 0,3 3 0,1-3 0,-5-9 0,1 9 0,-4-5 0</inkml:trace>
</inkml:ink>
</file>

<file path=ppt/ink/ink2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33:25.8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247 44 24575,'0'-7'0,"0"0"0,0 0 0,0-4 0,-3 6 0,-6-2 0,-8 7 0,-1 0 0,-8 0 0,8 0 0,-3 4 0,4 0 0,-1 13 0,5-7 0,0 15 0,9-6 0,-8 4 0,11-2 0,-7-4 0,8-5 0,0 4 0,0-8 0,12 5 0,3-5 0,13 5 0,-6-3 0,5 3 0,-10-1 0,5-2 0,-5 10 0,-4-6 0,0 8 0,-4-1 0,-5-3 0,1 8 0,-5-8 0,0 4 0,0-6 0,0-3 0,0 2 0,-4-6 0,-4 3 0,-10-4 0,0 1 0,-8-5 0,3 0 0,-4-4 0,0 0 0,4 0 0,1 0 0,10 0 0,-4 0 0,7-3 0,1-1 0,4-8 0,1 3 0,2-3 0,-2 5 0,3 3 0,0 0 0</inkml:trace>
</inkml:ink>
</file>

<file path=ppt/ink/ink2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33:26.6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79 15 24575,'-3'-8'0,"-1"1"0,-8 7 0,4 0 0,-4 0 0,4 0 0,1 0 0,-1 0 0,0 13 0,3-3 0,1 16 0,4-3 0,0 9 0,0-3 0,0 10 0,0-5 0,0-5 0,0 3 0,4-9 0,5-1 0,4-4 0,4-6 0,-1-4 0,1 1 0,4-5 0,-3 0 0,3-4 0,-4 0 0,0 0 0,-1 0 0,1 0 0,-4-8 0,3 3 0,-8-7 0,1 8 0,-6 0 0</inkml:trace>
</inkml:ink>
</file>

<file path=ppt/ink/ink2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33:27.4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0 533 24575,'0'-5'0,"0"-12"0,0-9 0,0-19 0,0 10 0,0-18 0,0 6 0,0-1 0,0 8 0,0 1 0,0 11 0,0-5 0,0 10 0,0 6 0,0 5 0,0 5 0,0-1 0,0 1 0,0-1 0,4 4 0,4-3 0,9 6 0,6-7 0,4 3 0,6 0 0,-5 1 0,5 4 0,-6 0 0,-5 0 0,0 0 0,-5 0 0,-5 0 0,0 0 0,-5 0 0,1 0 0,-1 0 0,-3 0 0,0 0 0</inkml:trace>
</inkml:ink>
</file>

<file path=ppt/ink/ink2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33:28.0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24575,'1'4'0,"7"-1"0,11-3 0,19 0 0,-12 0 0,18 0 0,-20 0 0,8 0 0,-9 0 0,-1 0 0,-5 0 0,-1 0 0,-3 0 0,-1 0 0,-1 0 0,-3 0 0,-4 0 0,-1 0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4:57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1 175 24575,'13'0'0,"1"0"0,1 0 0,3 0 0,-8 0 0,0 4 0,-6 1 0,-4 3 0,0 1 0,0 0 0,-4-9 0,3-11 0,-2-17 0,-7-6 0,8-5 0,-8 13 0,10 0 0,0 11 0,0 2 0,0 4 0,0 4 0,0 1 0</inkml:trace>
</inkml:ink>
</file>

<file path=ppt/ink/ink2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33:32.09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0 24575,'0'28'0,"0"5"0,0 14 0,14 5 0,-1-4 0,19 1 0,-10-3 0,25 28 0,-7-5-530,-8-19 0,2 1 530,-4-5 0,-1-1 0,1 2 0,0-1 0,20 24 0,-2 9 0,-6-19 0,-1 3 0,5 1 0,-9-15 0,8 0 0,-3-11 0,1-1 0,4-5 0,2-5 1060,5 4-1060,0-8 0,-1 3 0,1-5 0,0 1 0,-2-1 0,-4 0 0,3 4 0,-10-4 0,11 5 0,-11-6 0,11 1 0,-5 0 0,7 1 0,0-6 0,-1 5 0,-6-10 0,5 4 0,-5 0 0,7-3 0,-7 3 0,-6-9 0,-9 3 0,1-8 0,-9 6 0,3-6 0,-14 3 0,2 0 0,-6-3 0,2 2 0,-3-3 0,-4 4 0,-1-4 0,-3 4 0</inkml:trace>
</inkml:ink>
</file>

<file path=ppt/ink/ink2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33:33.33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0 533 24575,'7'0'0,"0"0"0,0 0 0,4 0 0,-3 0 0,6 0 0,-2 0 0,5 0 0,4 0 0,-3 0 0,8 0 0,-8 0 0,8 0 0,-12 0 0,7 0 0,-9 0 0,5 0 0,-5 0 0,0 0 0,-5 0 0,1 0 0,-1 0 0,-3-3 0,-1-1 0,-3-3 0,0 0 0,0-1 0,0 1 0,-3-1 0,-5 0 0,-1-4 0,-3-1 0,3-4 0,-3 1 0,-2-11 0,0 3 0,-5-15 0,8 5 0,-3-6 0,4 1 0,0-1 0,0 6 0,1-5 0,3 15 0,2-2 0,0 9 0,3 4 0,-2 2 0,3 3 0,-4 4 0,3 0 0,-2 4 0</inkml:trace>
</inkml:ink>
</file>

<file path=ppt/ink/ink2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33:34.96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0 588 24575,'0'-37'0,"0"-7"0,0-10 0,0-7 0,0 5 0,5-9 0,6 16 0,-4-11 0,7 18 0,-10 8 0,1 12 0,2 10 0,-3 0 0,4 8 0,-1 0 0,1 4 0,-1 0 0,1 4 0,-4 4 0,3 9 0,-2 6 0,4 4 0,0 0 0,1 6 0,-1 2 0,1-1 0,-1-2 0,0-4 0,0-6 0,0 3 0,-1-7 0,0 3 0,-3-8 0,2-2 0,-6-3 0,6-1 0,-7 1 0,7-4 0,-3-1 0,0-7 0,3-9 0,-2-5 0,5-22 0,4 4 0,-3-10 0,8 7 0,-4-1 0,0 5 0,3 2 0,-8 6 0,7 4 0,-8 2 0,7 4 0,-7 5 0,2 0 0,-3 4 0,-1 1 0,1 2 0,-1 2 0,1 3 0,-1 0 0,0 0 0,0 0 0,0 7 0,1 2 0,-4 7 0,4 5 0,-7 2 0,7 4 0,-7 0 0,7 0 0,-7 6 0,7-5 0,-7 5 0,7-6 0,-7 1 0,7-6 0,-7-1 0,3-8 0,-4 2 0,3-6 0,-2 2 0,2-3 0,-3-1 0,3 1 0,-2-1 0,3 1 0,-1-4 0,-2-1 0,2-3 0</inkml:trace>
</inkml:ink>
</file>

<file path=ppt/ink/ink2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33:36.49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280 41 24575,'-11'-3'0,"3"-2"0,-8-3 0,7 4 0,-6-4 0,2 7 0,1-6 0,0 6 0,0-2 0,4 3 0,-4 0 0,4 0 0,1 0 0,-1 0 0,1 0 0,0 0 0,-1 0 0,1 0 0,-1 3 0,4 1 0,-3 8 0,2 0 0,-3 5 0,0 0 0,-1-1 0,1 1 0,-1 4 0,1-3 0,-1 3 0,4-4 0,-2-4 0,6 2 0,-2-2 0,3-1 0,0 4 0,0-8 0,0 4 0,0-1 0,0-2 0,0 2 0,0 1 0,0-4 0,0 8 0,0-7 0,0 6 0,3-6 0,-2 2 0,6-3 0,-3-1 0,0 1 0,2-1 0,-1 1 0,2-1 0,1 1 0,-1-4 0,1 2 0,-1-5 0,1 6 0,-1-6 0,1 2 0,3-3 0,2 0 0,3 0 0,-3 0 0,2 0 0,-2 0 0,3 0 0,-3 0 0,2 0 0,-6 0 0,2 0 0,-3 0 0,-1 0 0,1-3 0,-1-1 0,1-1 0,-1-1 0,1 1 0,-1-2 0,1 3 0,-1-3 0,1 3 0,-1-4 0,1 4 0,-1-3 0,1 3 0,-1 0 0,-3-3 0,3 7 0,-6-4 0,2 4 0</inkml:trace>
</inkml:ink>
</file>

<file path=ppt/ink/ink2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33:46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24575,'0'35'0,"0"2"0,0 9 0,0 4 0,0 0 0,0 4 0,0 3 0,0-15 0,0 2 0,0-16 0,0 5 0,0-12 0,0 1 0,8-1 0,-3-7 0,16 7 0,-7-8 0,12 5 0,-12-9 0,11 7 0,-11-10 0,12 7 0,-4-8 0,1-1 0,-2-4 0,-4 0 0,0 0 0,-5 0 0,4 0 0,-8-4 0,8-4 0,-8 0 0,4-8 0,-4 3 0,0-4 0,-3 1 0,2-1 0,-6-4 0,3 3 0,-4-8 0,0 3 0,0-5 0,0 1 0,0 0 0,0-1 0,0 6 0,0-4 0,0 8 0,0-9 0,0 9 0,0-3 0,0 4 0,0 4 0,0 2 0,0 3 0,0 0 0,0 1 0,0 3 0,0 1 0</inkml:trace>
</inkml:ink>
</file>

<file path=ppt/ink/ink2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33:47.4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 24575,'-4'11'0,"3"1"0,-6 5 0,6 0 0,-3-1 0,4 6 0,0-5 0,0 9 0,0-8 0,0 4 0,0-1 0,0-3 0,0-1 0,0-1 0,0-8 0,0 3 0,3-7 0,5-1 0,5-3 0,-1 0 0,4 0 0,-4 0 0,5-3 0,0 2 0,-1-10 0,1 1 0,-1-6 0,-3 3 0,3-3 0,-8 4 0,4-1 0,-4-3 0,-4 4 0,0-5 0,-4 4 0,0-3 0,0 4 0,0-5 0,0 4 0,0-2 0,0 6 0,-3-3 0,-6 1 0,1 6 0,-4-6 0,0 10 0,0-2 0,-1 3 0,2 0 0,-1 0 0,3 0 0,-2 0 0,3 0 0,0 3 0,1 1 0,2 4 0,2-1 0,3-3 0,0 0 0</inkml:trace>
</inkml:ink>
</file>

<file path=ppt/ink/ink2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33:48.0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24575,'2'4'0,"9"-1"0,10-3 0,1 0 0,5 0 0,-10 0 0,5 0 0,-6 0 0,1 0 0,-5 0 0,-3 0 0,-6 0 0</inkml:trace>
</inkml:ink>
</file>

<file path=ppt/ink/ink2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33:48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24575,'11'0'0,"1"0"0,10 0 0,0 0 0,1 0 0,-6 0 0,3 0 0,-10 0 0,6 0 0,-9 0 0,1 0 0,-4 0 0,-1 0 0</inkml:trace>
</inkml:ink>
</file>

<file path=ppt/ink/ink2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33:49.8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1 24575,'-3'11'0,"-2"6"0,-4 1 0,0 8 0,4-9 0,-3 5 0,8-6 0,-4 1 0,4-5 0,0 4 0,0-8 0,0 4 0,0 0 0,0-1 0,0 2 0,0 2 0,0-7 0,0 4 0,0-5 0,0 1 0,0 3 0,0-2 0,0 2 0,0-3 0,3-1 0,1 1 0,4-1 0,-1 1 0,1-1 0,-1 1 0,5 0 0,-4-4 0,4 0 0,-1-4 0,-2 0 0,7 0 0,-8 0 0,4 0 0,-5 0 0,1 0 0,-1 0 0,1 0 0,-1 0 0,1-4 0,-1 0 0,1-8 0,0 0 0,0-5 0,-3 0 0,-1 0 0,-1 1 0,-2-1 0,3 0 0,-4 1 0,0-1 0,0 4 0,0-2 0,0 2 0,0-4 0,0 0 0,0 1 0,-3 3 0,2 1 0,-6 5 0,3-1 0,-4 4 0,1-3 0,-1 6 0,1-2 0,-5 3 0,3 0 0,-6 0 0,6 0 0,-3 0 0,5 0 0,-1 0 0,1 0 0,-1 0 0,4 0 0,1 0 0</inkml:trace>
</inkml:ink>
</file>

<file path=ppt/ink/ink2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33:50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24575,'7'0'0,"-3"4"0,3-3 0,-3 2 0,3-3 0,1 0 0,-1 0 0,-6 0 0,1 0 0,-2 0 0,1 0 0,2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28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152 0 24575,'-5'19'0,"-13"10"0,-1 6 0,-5 5 0,4-8 0,8 0 0,-9 1 0,14-1 0,-7-6 0,13-5 0,-8-3 0,8-8 0,0-1 0,16-5 0,7-4 0,16 0 0,3 0 0,5 0 0,8 0 0,-5 0 0,-1 0 0,-3 0 0,-12-5 0,0 4 0,-12-8 0,-3 8 0,-8-3 0,3 4 0,-4 0 0,-4 0 0,-2 0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4:59.5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858 243 24575,'0'19'0,"0"-16"0,0-11 0,0-23 0,0-3 0,0 0 0,0 4 0,0 3 0,0 0 0,0 2 0,-9 5 0,3 5 0,-8 5 0,1 6 0,-2 4 0,-10 0 0,3 5 0,-10 11 0,4 8 0,-18 35 0,19-13 0,-17 26 0,24-24 0,-11 14 0,13-6 0,0-1 0,5 7 0,6-13 0,2 12 0,5-12 0,0 12 0,0-5 0,0 7 0,0 1 0,6 26 0,2-12-411,2-28 0,1 1 411,4 31 0,4-9 0,-8-24 0,-1 1 0,5 20-219,5 20 219,-6-19 0,-7-13 0,-1 12 0,-6-28 0,0 11 0,0-19 812,0 4-812,-5-6 229,-6 1-229,-12 0 0,-6 1 0,-6 1 0,-5-6 0,-1-1 0,-6-4 0,0-6 0,0-1 0,0-11 0,0-1 0,6-5 0,3 0 0,11 0 0,2 0 0,5 0 0,5-4 0,1-1 0,5 1 0,4-4 0,1-2 0,4-5 0,0 4 0,0 2 0</inkml:trace>
</inkml:ink>
</file>

<file path=ppt/ink/ink2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33:52.5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270 8 24575,'-2'-4'0,"-4"1"0,-9 3 0,2 0 0,-2 0 0,2 0 0,-9 0 0,4 0 0,1 0 0,1 0 0,8 0 0,-4 0 0,5 0 0,-4 3 0,7 5 0,-2 9 0,6 1 0,-4 3 0,3-4 0,-7-1 0,8-3 0,-4-1 0,4-5 0,0 1 0,-4-1 0,4 0 0,-4 0 0,4 0 0,0 0 0,3 0 0,2-3 0,2-1 0,0 1 0,1-3 0,-1 2 0,1 0 0,-1-2 0,5 2 0,0-3 0,10 4 0,-4-3 0,3 3 0,0-4 0,-3 0 0,3 0 0,-4 0 0,0 0 0,-5 4 0,4-3 0,-8 5 0,4-5 0,-5 6 0,1-3 0,-1 3 0,1 1 0,-1-1 0,-3 1 0,0 4 0,-4 0 0,0 9 0,0-3 0,0 14 0,0-8 0,0 8 0,0 1 0,0-4 0,-4 3 0,-5-5 0,-1-4 0,-3-2 0,1-8 0,3 2 0,-3-2 0,0 0 0,-1-1 0,0-4 0,-3 0 0,4 0 0,-5 0 0,0 0 0,1 1 0,-1-5 0,-4 0 0,3-4 0,-4 0 0,6 0 0,-1 0 0,0 0 0,4 0 0,-2 0 0,6 0 0,-2 0 0,3 0 0,1 0 0,3 0 0,1 0 0</inkml:trace>
</inkml:ink>
</file>

<file path=ppt/ink/ink2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39:58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 24575,'4'-1'0,"-1"11"0,-3 13 0,0 18 0,0 6 0,0 1 0,0 19 0,0-9 0,0 18 0,0-13 0,0-3 0,0 1 0,0-12 0,0 10 0,0-18 0,0 5 0,0-11 0,0-2 0,13-5 0,-2-9 0,16 3 0,-13-13 0,11 4 0,-6-4 0,8 0 0,0-4 0,1-1 0,-6-4 0,5 0 0,-10 0 0,5 0 0,-6-7 0,1-3 0,-4-7 0,-1 1 0,-3-11 0,0 3 0,1-15 0,0-2 0,-5 0 0,0-12 0,-5 6 0,0-1 0,0-4 0,0 10 0,0-4 0,0 6 0,0 0 0,0 6 0,0-4 0,0 3 0,0 1 0,0 1 0,0 10 0,0 1 0,0 6 0,0 3 0,0 2 0,0 3 0,0 1 0,0 0 0,0 3 0,0 1 0</inkml:trace>
</inkml:ink>
</file>

<file path=ppt/ink/ink2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39:59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24575,'-4'15'0,"3"5"0,-6 2 0,6 6 0,-4-1 0,5 1 0,0-1 0,0 6 0,0-4 0,0 3 0,0-4 0,0-6 0,0 0 0,0-10 0,0 0 0,7-4 0,2-4 0,7-1 0,5-3 0,-3 0 0,0 0 0,2 0 0,-6-4 0,7-4 0,-4-5 0,-5 0 0,4-2 0,-8 6 0,4-3 0,-4 1 0,0 2 0,-4-7 0,-1 4 0,-3-5 0,0 0 0,0-4 0,0 3 0,0-4 0,0 9 0,0-2 0,0 2 0,0 0 0,0 2 0,-3 3 0,-1 0 0,-4 4 0,-4 1 0,4 3 0,-8 0 0,3 0 0,1 0 0,-4 0 0,3 0 0,-4 0 0,5 3 0,-4 2 0,7 6 0,-7 2 0,7 4 0,-3-1 0,4-3 0,0-2 0,4-3 0,-3-1 0,6 1 0,-2-4 0,3-1 0</inkml:trace>
</inkml:ink>
</file>

<file path=ppt/ink/ink2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40:00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37 24575,'3'-4'0,"5"1"0,14 3 0,2 0 0,15 0 0,-10 0 0,3-5 0,1 4 0,2-12 0,-1 11 0,-6-7 0,-7 9 0,-8 0 0,3 0 0,-8 0 0,3 0 0,-6 0 0,-2 0 0</inkml:trace>
</inkml:ink>
</file>

<file path=ppt/ink/ink2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40:01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24575,'15'0'0,"5"0"0,8 0 0,1 0 0,9 0 0,-9 0 0,4 0 0,-6 0 0,0 0 0,-4 0 0,-6 0 0,-5 0 0,-1 0 0,-2 0 0,2 0 0,-6 0 0,-2 0 0</inkml:trace>
</inkml:ink>
</file>

<file path=ppt/ink/ink2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40:01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24575,'0'15'0,"0"19"0,0-13 0,0 30 0,0-9 0,0 0 0,0 16 0,0-14 0,0 17 0,0-7 0,0 0 0,0-1 0,0 1 0,0-12 0,0-3 0,0-11 0,0-6 0,0 0 0,0-10 0,0-4 0,0-5 0</inkml:trace>
</inkml:ink>
</file>

<file path=ppt/ink/ink2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40:08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1 167 24575,'11'-4'0,"1"-5"0,19-1 0,-4-4 0,0 5 0,0 4 0,6 1 0,-4 4 0,-1 0 0,-2 0 0,-8 0 0,3 15 0,-11 1 0,-3 26 0,-7-7 0,0 18 0,0-6 0,0 1 0,0 4 0,-4-11 0,-2 5 0,-3-16 0,-1 1 0,6-17 0,-4 7 0,3-13 0,1 4 0,0-15 0,4-19 0,10-14 0,2-18 0,8 7 0,16-28 0,-13 27 0,13-34 0,-15 32 0,1-10 0,-6 17 0,-1 4 0,-6 16 0,-4 6 0,-2 5 0,-3 5 0,-3 3 0,-6 18 0,-5 2 0,-11 24 0,9-5 0,-9 12 0,9-5 0,0 4 0,1-1 0,9-3 0,1-2 0,5-7 0,0-6 0,0 0 0,0-4 0,0-6 0,8-1 0,1-7 0,3 2 0,4-3 0,-4-3 0,5-2 0,0-3 0,-8 0 0,-2 0 0</inkml:trace>
</inkml:ink>
</file>

<file path=ppt/ink/ink2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40:08.8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1 270 24575,'0'24'0,"0"0"0,0 9 0,0-5 0,0 5 0,0-10 0,0-2 0,0-8 0,0-11 0,0-8 0,0-14 0,0-3 0,0-10 0,0 4 0,0-16 0,0 4 0,4-7 0,6 3 0,1 5 0,13 4 0,-9 3 0,8 13 0,-1-1 0,-4 11 0,3-3 0,-4 9 0,-8 0 0,-2 4 0</inkml:trace>
</inkml:ink>
</file>

<file path=ppt/ink/ink2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40:09.8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0 148 24575,'0'-11'0,"0"-2"0,0 1 0,0-4 0,0 7 0,0-2 0,0 3 0,3 1 0,1 2 0,4 2 0,-1 3 0,1 0 0,3 0 0,-2 0 0,2 0 0,1 0 0,-4 0 0,4 0 0,-4 0 0,3 0 0,-2 0 0,5 0 0,-5 3 0,2-2 0,-4 6 0,1-3 0,-1 4 0,1-1 0,-1 0 0,1 1 0,-1-4 0,1-1 0,-1-3 0,1 0 0,-1 0 0,1 0 0,-1 0 0,1-3 0,3-5 0,2-5 0,3-4 0,-3 5 0,2-4 0,-6 7 0,2-2 0,-3 7 0,-1-3 0,1 6 0,-4-2 0,-1 3 0</inkml:trace>
</inkml:ink>
</file>

<file path=ppt/ink/ink2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40:10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24575,'11'0'0,"-3"0"0,8 0 0,-8 0 0,4 0 0,-5 0 0,-3 0 0,0 0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5:00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24575,'39'0'0,"8"0"0,18 0 0,8 0 0,18 0-833,-7 0 833,15 0 0,-37 0 0,33 0 205,-33 0-205,12 0 0,-12 0 0,-22 0 0,-7 0 0,-8 0 628,-10 0-628,-2 0 0,-8 0 0,-2 0 0</inkml:trace>
</inkml:ink>
</file>

<file path=ppt/ink/ink2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40:11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24575,'11'0'0,"3"0"0,-2 0 0,5 0 0,-5 0 0,-3 0 0,-6 0 0</inkml:trace>
</inkml:ink>
</file>

<file path=ppt/ink/ink2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40:12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24575,'0'5'0,"0"1"0,0-9 0</inkml:trace>
</inkml:ink>
</file>

<file path=ppt/ink/ink2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40:13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80 24575,'10'-4'0,"-2"0"0,7 4 0,-7 0 0,8 0 0,-8 0 0,4 4 0,-4 9 0,-3 5 0,-1 15 0,-4 1 0,0 12 0,0 1 0,0 1 0,0 4 0,0-11 0,0 11 0,0-21 0,0 13 0,0-29 0,0 15 0,-8-20 0,3 7 0,-3-10 0,5-9 0,3-9 0,0-16 0,0-7 0,22-21 0,-9 17 0,26-22 0,-13 18 0,12-14 0,-4 7 0,-1 0 0,-3 7 0,-9 7 0,3 1 0,-10 11 0,-1 1 0,-5 10 0,0 0 0,-1 8 0,-3-3 0,-7 9 0,-6 8 0,-8 8 0,-7 17 0,3-1 0,-3 1 0,4 3 0,6-9 0,0 3 0,5-9 0,4 3 0,2-8 0,3 8 0,0-9 0,0 5 0,0-6 0,0-3 0,3 3 0,6-4 0,0 1 0,6 3 0,-2-8 0,0 8 0,2-7 0,-6 3 0,7-4 0,-11-4 0,2 0 0</inkml:trace>
</inkml:ink>
</file>

<file path=ppt/ink/ink2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40:13.9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85 24575,'0'19'0,"0"8"0,0 7 0,0 5 0,0 7 0,0-5 0,0 11 0,4-16 0,-3 2 0,3-11 0,-4-8 0,0 1 0,0-12 0,0 4 0,-3-12 0,2-9 0,-10-15 0,8-10 0,-5-12 0,8 5 0,0-5 0,0 0 0,0 5 0,0 0 0,0 3 0,4 9 0,4 1 0,5 7 0,4 4 0,0 4 0,-5 1 0,4 4 0,-4 3 0,1 2 0,2 3 0,-6 0 0,7 0 0,-8 0 0,4 0 0,-8 0 0,-1 0 0</inkml:trace>
</inkml:ink>
</file>

<file path=ppt/ink/ink2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40:17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24575,'-4'1'0,"1"1"0,3 27 0,0 1 0,0 15 0,0-3 0,0 10 0,0-11 0,0 4 0,0 1 0,0-5 0,4 0 0,1-8 0,0-11 0,3 5 0,-7-14 0,3 4 0,-4-10 0,0-3 0,0-1 0</inkml:trace>
</inkml:ink>
</file>

<file path=ppt/ink/ink2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40:19.0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24575,'15'0'0,"12"0"0,5 0 0,15 0 0,-5 0 0,8 0 0,-15 0 0,11-4 0,-7 3 0,-4-4 0,-8 5 0,-5 0 0,-10 0 0,-3 0 0,-6 0 0</inkml:trace>
</inkml:ink>
</file>

<file path=ppt/ink/ink2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40:20.7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460 573 24575,'0'-11'0,"0"-1"0,0-10 0,0 0 0,0-11 0,0-7 0,0-1 0,0-11 0,0 4 0,0 1 0,0-5 0,0 17 0,0-4 0,0 12 0,0 4 0,0 6 0,0 1 0,0 8 0,0-7 0,-7 9 0,-2 0 0,-11 6 0,-3 0 0,-10 4 0,5 5 0,-17 12 0,9-1 0,-11 11 0,7-10 0,-1 4 0,6-6 0,7 0 0,7-6 0,8-1 0,2-4 0,3-1 0,4 1 0,-3-1 0,6 0 0,-2 1 0,3-1 0,0 5 0,0 0 0,0 5 0,0-1 0,0 5 0,0 2 0,0 10 0,4-5 0,5 5 0,6 0 0,8-4 0,3 5 0,3-4 0,1 0 0,0-1 0,-1-4 0,0 4 0,-6-11 0,-1 5 0,-9-6 0,-1-5 0,-4 4 0,0-4 0,-3 1 0,-2 2 0,-3-2 0,0 3 0,0 1 0,0 0 0,-3-1 0,-6 1 0,0 4 0,-4 2 0,-1 9 0,8-3 0,-12 9 0,11-4 0,-12 12 0,8-5 0,-4 5 0,4 0 0,1-5 0,0 11 0,4-10 0,-3 4 0,3-7 0,1 1 0,-4-6 0,8 4 0,-7-14 0,7 8 0,-2-14 0,-1-1 0,3-6 0,-2-3 0,3-1 0,0 1 0,0-1 0,3-3 0,1-1 0,3 1 0,5-3 0,5 2 0,1-3 0,8 0 0,-3 0 0,10 0 0,-5 0 0,11 0 0,-11 0 0,11 0 0,-11 0 0,0 0 0,-2-4 0,-12 3 0,6-3 0,-12 4 0,4 0 0,-4 0 0,-1 0 0,-3-3 0,0-1 0,-4-8 0,0 0 0,0-10 0,0 0 0,0-6 0,-5 1 0,4-1 0,-6 6 0,6 0 0,-6 10 0,6 0 0,-3 4 0,4 1 0,-3 0 0,2 3 0,-2 0 0</inkml:trace>
</inkml:ink>
</file>

<file path=ppt/ink/ink2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40:22.3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215 43 24575,'0'-10'0,"0"2"0,0-2 0,0 3 0,-8 3 0,3 0 0,-6 4 0,3 0 0,-4 0 0,0 0 0,-10 0 0,8 0 0,-6 8 0,7 1 0,-4 12 0,-1 2 0,4 4 0,-3 1 0,6-1 0,2 0 0,5 1 0,4-6 0,0 4 0,0-8 0,0-1 0,0-1 0,0-7 0,7 2 0,3-6 0,11 2 0,-3-6 0,3 3 0,-4-4 0,-1 0 0,-3 0 0,3 0 0,-8 0 0,8-7 0,-7-2 0,2-8 0,-2 0 0,-1-4 0,1 3 0,-1-3 0,1-1 0,0 4 0,-5 1 0,0 1 0,0 7 0,-4-2 0,4 3 0,-4 1 0,0 0 0,0-1 0,0 1 0,3-4 0,-2 2 0,3-2 0,-4-1 0,0 3 0,0-2 0,0 4 0,3 3 0,-2 3 0,2 20 0,-3 12 0,0 24 0,0 7 0,0-5 0,0 9 0,0-11 0,0 15 0,0-15 0,0-2 0,0-13 0,0-11 0,0-2 0,0-11 0,0-3 0,0-1 0,3-18 0,6-5 0,0-9 0,8-6 0,-7 3 0,7-4 0,-7 4 0,7-3 0,-8 8 0,0 4 0,-5 7 0</inkml:trace>
</inkml:ink>
</file>

<file path=ppt/ink/ink2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40:22.9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24575,'-7'0'0,"7"0"0,10 0 0,8 0 0,10 0 0,5 0 0,-5 0 0,10 0 0,-9 0 0,-1 0 0,-2 0 0,-8 0 0,4 0 0,-10 0 0,4 0 0,-8 0 0,4 0 0,-8 0 0,-1 0 0</inkml:trace>
</inkml:ink>
</file>

<file path=ppt/ink/ink2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40:23.5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24575,'19'0'0,"3"0"0,0 0 0,15 0 0,-11 0 0,18 0 0,-10 0 0,0 0 0,4 0 0,-4 0 0,6 0 0,-10 0 0,6 0 0,-21 0 0,11 0 0,-17 0 0,2 0 0,-3 0 0,-1 0 0,-3 0 0,-1 0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5:01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1 233 24575,'14'-23'0,"1"-2"0,6-8 0,0 7 0,-4-12 0,-3 16 0,-4-5 0,-4 8 0,2 13 0,-7-7 0,6 12 0,-6 4 0,-1 8 0,-6 12 0,-5 11 0,0 6 0,-1 0 0,1 5 0,5-4 0,0-1 0,6-1 0,0-7 0,0-6 0,0 5 0,4-15 0,6 4 0,5-11 0,10 1 0,1-4 0,1-1 0,4-5 0,-10 0 0,9 0 0,-13 0 0,7 0 0,-10-9 0,6 2 0,-5-6 0,-2 3 0,-4 1 0,-4 4 0,-1 1 0</inkml:trace>
</inkml:ink>
</file>

<file path=ppt/ink/ink2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40:24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24575,'0'2'0,"0"14"0,0 26 0,0 13 0,0 15 0,0 6 0,0 3 0,0-7 0,0 4 0,0-8 0,0-10 0,0 8 0,0-35 0,0 6 0,0-19 0,0-1 0,0-8 0,0-6 0</inkml:trace>
</inkml:ink>
</file>

<file path=ppt/ink/ink2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40:24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2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40:25.7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24575,'0'58'0,"0"-1"0,0-27 0,0 35 0,0-7 0,0-51 0,0 1 0,0 0 0,0-1 0,0-9 0,-4-4 0,3-9 0,-3-7 0,4 0 0,0-1 0,0-3 0,0 8 0,0-9 0,4 10 0,4-5 0,5 5 0,4 4 0,4 1 0,-7 0 0,7 2 0,-8 2 0,-1 0 0,4 8 0,-7-4 0,6 4 0,-6 0 0,2 0 0,-3 0 0,-1 0 0,1 0 0,-1 0 0,1 0 0,-1 0 0,-3 0 0,-1 0 0</inkml:trace>
</inkml:ink>
</file>

<file path=ppt/ink/ink2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40:04.2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9 24575,'-8'-5'0,"1"2"0</inkml:trace>
</inkml:ink>
</file>

<file path=ppt/ink/ink2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40:04.9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39 24575,'-2'-4'0,"14"0"0,11 4 0,21 0 0,4 0 0,8 0 0,11 0 0,-6 0 0,8 0 0,7 0 0,3 0 0,16 0 0,-27 0 0,15 0 0,-27 0 0,0 0 0,-3 0 0,-7 0 0,-10 0 0,-2 0 0,-8 0 0,-8-3 0,-1-2 0,-5-3 0,-4 1 0,-4 2 0,-1 2 0</inkml:trace>
</inkml:ink>
</file>

<file path=ppt/ink/ink2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40:05.5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24575,'0'11'0,"0"0"0,0 5 0,0-7 0,0 16 0,4-11 0,4 8 0,5-6 0,10 7 0,-5-1 0,11 8 0,-6-7 0,1 0 0,-3-6 0,-8-4 0,-2-2 0,-7-3 0,3-4 0,-6-1 0,2-3 0</inkml:trace>
</inkml:ink>
</file>

<file path=ppt/ink/ink2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40:06.0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0 193 24575,'3'-9'0,"10"2"0,5 7 0,9 0 0,-4-4 0,3-1 0,-3-7 0,4 5 0,0-9 0,2 1 0,-2-1 0,2-2 0,-2 9 0,-4-4 0,-6 0 0,4 4 0,-11-2 0,6 2 0,-8 4 0,-4-6 0,3 11 0,-6-4 0,2 4 0</inkml:trace>
</inkml:ink>
</file>

<file path=ppt/ink/ink2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40:27.2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24575,'0'25'0,"0"3"0,0 12 0,0 0 0,0 6 0,0 1 0,0 7 0,0-6 0,0 3 0,0-15 0,0 8 0,0-16 0,0 1 0,4-8 0,1-4 0,3-5 0,-1 0 0,1-5 0,-1 1 0,1-1 0,0-3 0,-1 0 0,1-4 0,3 0 0,2 0 0,3 0 0,1 0 0,0 0 0,-1 0 0,1 0 0,0-4 0,-5-4 0,4-2 0,-3-2 0,0 4 0,-1-4 0,-1-1 0,-2 1 0,3-4 0,-4-2 0,-3 1 0,3-10 0,-7 5 0,3-6 0,-4 1 0,0-1 0,0-5 0,0-1 0,0-1 0,0-3 0,0 4 0,0-1 0,0 2 0,0 6 0,0 4 0,0 2 0,0 8 0,0 1 0,0 5 0,0 2 0,0 2 0</inkml:trace>
</inkml:ink>
</file>

<file path=ppt/ink/ink2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40:28.0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 24575,'0'11'0,"0"1"0,4 15 0,-2-3 0,2 4 0,0 3 0,-3-7 0,8 9 0,-8-5 0,7-6 0,-8 0 0,4-10 0,-4 4 0,0-8 0,0-3 0,0-15 0,0-3 0,0-13 0,0-3 0,0 1 0,0-5 0,0 5 0,0 1 0,4 4 0,1 1 0,3 6 0,0-1 0,4 4 0,-3 1 0,6 4 0,-2 3 0,0 2 0,2-1 0,-6 3 0,7-3 0,-8 1 0,4 2 0,-8-2 0,-1 3 0</inkml:trace>
</inkml:ink>
</file>

<file path=ppt/ink/ink2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40:30.1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111 86 24575,'0'-7'0,"0"-4"0,0 2 0,0-7 0,0 8 0,0-4 0,0 4 0,0 1 0,-4 3 0,0 1 0,-3 3 0,-4 0 0,2 0 0,-1 0 0,2 0 0,-4 3 0,3 6 0,-3 4 0,4 3 0,3 1 0,-2-1 0,6 1 0,-3 0 0,4-1 0,0 1 0,0-5 0,0 4 0,0-7 0,0 2 0,0-4 0,0 1 0,3-4 0,1-1 0,4-3 0,-1-7 0,1-2 0,5-13 0,1 0 0,0-6 0,3 5 0,-8-3 0,7 8 0,-6-3 0,2 8 0,-5 2 0,1 3 0,-4 7 0,-1 6 0,-3 12 0,0 5 0,-4 6 0,3 4 0,-8 3 0,3 11 0,1-5 0,-4-1 0,8-2 0,-3-14 0,4 3 0,0-15 0,0 0 0,0-5 0,0 1 0,6-7 0,3-2 0,6-11 0,2 3 0,-1-7 0,-3 3 0,3-4 0,-3 4 0,0-3 0,2 7 0,-6-3 0,3 0 0,-8 7 0,0-2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5:02.4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 54 24575,'-1'-5'0,"2"1"0,7 1 0,1 2 0,-4-12 0,-1 3 0,-8 0 0,-1 2 0,-8 8 0,2 0 0,-7 0 0,8 0 0,-9 0 0,9 0 0,-4 4 0,5 1 0,0 4 0,0 0 0,4 0 0,1-1 0,4 1 0,0 0 0,0 0 0,0 0 0,4-4 0,1-1 0,3-4 0,1 0 0,-1 0 0,1 0 0,-5-4 0,0-1 0,-4-3 0,4 3 0,5 1 0,1 4 0,3 0 0,-4 0 0,0 0 0,0 0 0,-4-3 0,-2-2 0,-3-3 0,0 3 0,0 1 0</inkml:trace>
</inkml:ink>
</file>

<file path=ppt/ink/ink2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40:30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24575,'21'0'0,"4"0"0,20 0 0,2 0 0,14 0 0,1 0 0,7 0 0,-13 0 0,10 0 0,-10 0 0,13 0 0,-7 0 0,-8 0 0,-8 0 0,-12 0 0,-6 0 0,-2 0 0,-8 0 0,-1 0 0,-6 0 0,-7 0 0,0 0 0</inkml:trace>
</inkml:ink>
</file>

<file path=ppt/ink/ink2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40:32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0 129 24575,'0'7'0,"0"4"0,0 15 0,0 7 0,0-4 0,0 4 0,0-1 0,0-8 0,0 14 0,0-19 0,0 8 0,0-15 0,0 0 0,0-5 0,0 1 0,0-10 0,5-14 0,4-7 0,6-15 0,4 4 0,6-12 0,-3 4 0,8-5 0,-3 1 0,-1 8 0,3-2 0,-10 17 0,-1 1 0,-2 9 0,-7 1 0,2 8 0,-6 3 0,-2 14 0,-7 5 0,-6 15 0,-5 1 0,-1 6 0,-3 0 0,4 0 0,0-6 0,1-1 0,5-6 0,4 0 0,1-4 0,4-6 0,0-1 0,0-8 0,0 4 0,3-8 0,5-1 0,4-3 0,9 0 0,-3 0 0,4 0 0,-6 0 0,5 0 0,-3 0 0,-4 0 0,-7 0 0</inkml:trace>
</inkml:ink>
</file>

<file path=ppt/ink/ink2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40:32.7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24575,'11'0'0,"6"0"0,11 0 0,0 0 0,11 0 0,-11-4 0,5 3 0,0-4 0,-9 5 0,3-3 0,-6 2 0,-7-3 0,6 4 0,-12 0 0,4 0 0,-5 0 0,1 0 0,-4 0 0,-1 0 0</inkml:trace>
</inkml:ink>
</file>

<file path=ppt/ink/ink2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40:33.1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 24575,'-8'6'0,"2"3"0,6 16 0,0 5 0,0 4 0,0 4 0,0-4 0,0 6 0,0-6 0,0 4 0,0-14 0,0 3 0,0-10 0,0-5 0,0 0 0,0-5 0,0-3 0,0-1 0</inkml:trace>
</inkml:ink>
</file>

<file path=ppt/ink/ink2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40:33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24575,'0'27'0,"0"12"0,0-9 0,0 20 0,5-8 0,1 6 0,-1-2 0,0-7 0,-1-9 0,-4-11 0,4-11 0</inkml:trace>
</inkml:ink>
</file>

<file path=ppt/ink/ink2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40:35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72 24575,'6'-4'0,"-1"1"0,8 3 0,-5 0 0,0 7 0,-5 2 0,-3 11 0,0 3 0,0 4 0,0-4 0,0 3 0,0-8 0,0 3 0,0-9 0,0 0 0,0-4 0,0-1 0,0 0 0,0-6 0,0-6 0,0-12 0,4-5 0,1-6 0,9-5 0,0 4 0,5-4 0,-1 10 0,-1 2 0,0 4 0,-1 0 0,1 4 0,0 1 0,-5 4 0,0 4 0,-5 0 0,1 4 0,-1 0 0,1 0 0,-1 0 0,-3 3 0,0 2 0,-4 6 0,3-2 0,-2 6 0,2-2 0,1 4 0,-3-1 0,6 6 0,-2-5 0,0 10 0,3-10 0,-8 5 0,8-5 0,-4-1 0,1 1 0,2 0 0,-6-5 0,3 0 0,-1-5 0,-2-3 0,3 0 0</inkml:trace>
</inkml:ink>
</file>

<file path=ppt/ink/ink2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40:37.2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228 116 24575,'0'-7'0,"0"-5"0,0 4 0,0-13 0,0 11 0,0-10 0,0 7 0,0 0 0,-3 5 0,-5 5 0,-9 3 0,-1 0 0,-3 0 0,4 0 0,0 7 0,1 3 0,-2 11 0,1 2 0,-2 4 0,1 0 0,3 6 0,1 2 0,9-1 0,0-1 0,5-6 0,0 0 0,0-4 0,0-2 0,0-8 0,0-1 0,0-5 0,4-3 0,9 0 0,-4-4 0,17 0 0,-17 0 0,17 0 0,-17 0 0,12-4 0,-9-5 0,1 0 0,-1-6 0,-5 6 0,2-7 0,-2 8 0,1-8 0,0 7 0,0-6 0,0 6 0,-4-3 0,0 0 0,-1 4 0,-2-8 0,2 7 0,-3-2 0,4-1 0,-3 3 0,3-2 0,-4 3 0,3-4 0,-2 4 0,3-4 0,-4 5 0,3-1 0,-2 1 0,2 9 0,-7 8 0,3 23 0,-7 3 0,2 16 0,-4-10 0,4 10 0,-4-5 0,9 1 0,-8-8 0,8-7 0,-3-5 0,4-6 0,0-4 0,0-7 0,0-3 0,0-7 0,4-11 0,5-8 0,6-15 0,4 4 0,0-4 0,0 0 0,-5 9 0,3-8 0,-7 9 0,3 5 0,-5-3 0,0 13 0,0-4 0,-1 4 0,1 1 0,-4 3 0,-1 0 0</inkml:trace>
</inkml:ink>
</file>

<file path=ppt/ink/ink2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40:41.2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423 0 24575,'0'5'0,"0"18"0,0 31 0,-11 17 0,-4 0 0,-3 6-1562,-2-3 1,-1 3 1561,2-10 0,-1 4 0,1 1-950,1 5 0,0 2 0,1 1 950,-1 1 0,0 0 0,1 2 0,-3 13 0,1 2 0,1 0 0,4-3 0,1-1 0,0 2 0,1-20 0,0 0 0,1 1 0,2-1 0,2 21 0,4-1 0,0-2 0,-3-14 0,-1-3 0,2 2 0,4 11 0,2 1 0,-1-3 0,0-13 0,0-2 0,0 2 0,0 14 0,0 2 0,0-1 0,2-4 0,0-1 0,2-1-750,2-8 1,2-1 0,2-1 749,0 1 0,2-1 0,2-1-651,13 22 0,1-1 651,-3 1 0,0-6 435,-1-28 1,-1-5-436,-2 6 0,-1-5 2866,14 9-2866,2 13 0,-3-23 2695,-2-14-2695,-5-12 2066,1-11-2066,-9-7 948,3-7-948,-4-1 77,-4-12-77,-2 6 0,5-5 0,8 11 0,5 6 0,9 5 0,10 11 0,16 3 0,7 6 0,14 2 0,-6-7-364,-33-12 0,3 1 364,-1-2 0,0-1 0,5 0 0,0 1 0,4 3 0,0 0 0,2-6 0,-2 0 0,37 13 0,-44-15 0,-1 0 0,23 6 0,15 7 0,-8-6-20,-9-2 20,-2 0 0,-12-5 0,-2 4 0,-2-10 0,-4 3 727,20-8-727,-17 4 21,23-5-21,-24 0 0,10 0 0,-6 0 0,-7 0 0,5 0 0,-11 0 0,5 0 0,-12 0 0,4 0 0,-14 0 0,8 0 0,-9 0 0,4 0 0,-4 0 0,-2 0 0,-4 0 0,-5 0 0,0 0 0,-5 0 0,1 0 0,-1 0 0,1 0 0,-1 0 0,1 0 0,-4 0 0,-1 0 0</inkml:trace>
</inkml:ink>
</file>

<file path=ppt/ink/ink2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40:42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24575,'7'0'0,"-1"0"0,14 0 0,-3 4 0,11 11 0,-4-4 0,10 13 0,-6-10 0,-6 4 0,4-4 0,-8-2 0,3-4 0,-8 0 0,-2-3 0,-3 1 0,-1-2 0,0 1 0,-2 1 0,-2-2 0,-3 3 0,0 1 0,0-1 0,-8 1 0,3 4 0,-11-3 0,2 11 0,-3-6 0,0 8 0,0-6 0,1 1 0,-2 4 0,1-3 0,0 4 0,-1-1 0,1 2 0,2 4 0,2 0 0,1-4 0,2 3 0,1-8 0,2-1 0,6-2 0,-3-6 0,4 2 0,0-3 0,0-13 0,0 6 0,0-11 0</inkml:trace>
</inkml:ink>
</file>

<file path=ppt/ink/ink2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40:45.3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1146 1135 24575,'-7'4'0,"0"0"0,-5-4 0,-1 0 0,-3 0 0,-6 0 0,-6 0 0,-1 0 0,-4 0 0,-6 0 0,3 0 0,-10 0 0,0 0 0,-2 0 0,-6 0 0,-7-6 0,12 1 0,-11-11 0,13 4 0,-7-8 0,6 4 0,1-11 0,6 6 0,-2-10 0,6-1 0,1 0 0,5-4 0,1 6 0,6 6 0,1-4 0,1 10 0,7-4 0,-5 5 0,10 0 0,2 0 0,4 0 0,4 0 0,0 1 0,0-6 0,0 4 0,0-3 0,0 0 0,4 3 0,4-4 0,5 5 0,4-4 0,0 3 0,0-4 0,1 1 0,-1 3 0,0-4 0,0 6 0,-5 3 0,0-3 0,0 4 0,-3-1 0,6-3 0,-2-1 0,4-1 0,6-10 0,0 10 0,7-11 0,-2 4 0,6 0 0,-3-4 0,8 8 0,-4-3 0,0 8 0,9-3 0,-8 8 0,16-4 0,10 3 0,-17 6 0,28 1 0,-30 5 0,18 0 0,-7 0 0,0 0 0,-7 0 0,-1 0 0,-6 4 0,-6 1 0,5 1 0,-11 2 0,11-7 0,-10 7 0,3-7 0,-4 7 0,-1-7 0,0 3 0,6-4 0,-4 4 0,4-3 0,-6 3 0,0-4 0,0 4 0,1-3 0,-1 7 0,-4-3 0,3 0 0,-4 3 0,1-4 0,3 5 0,-8 0 0,8 0 0,-8-1 0,-1 0 0,-1 1 0,-8-2 0,4 1 0,-5 0 0,1-1 0,-1 1 0,1-1 0,-1 1 0,1 3 0,0 2 0,-3 3 0,-2 1 0,-3 4 0,0 2 0,0 4 0,0 1 0,0 4 0,0-3 0,0 3 0,0-4 0,0-1 0,0 0 0,0 1 0,-8-1 0,-2 0 0,-9 6 0,0-4 0,0 4 0,-4-5 0,3 0 0,-3 0 0,5-5 0,0 3 0,1-8 0,-1 3 0,5-4 0,-7 0 0,5 0 0,-6 1 0,-1-5 0,4 3 0,-8-6 0,3 2 0,1-3 0,-5 0 0,5 0 0,-1-4 0,2 2 0,-1-6 0,5 3 0,-5 0 0,1 1 0,3 3 0,-9-3 0,9 2 0,-3-2 0,0 4 0,3-1 0,-4 1 0,6-5 0,-1 3 0,0-2 0,0 0 0,1 2 0,3-3 0,-3 5 0,4-2 0,-5 2 0,4-1 0,-2 0 0,6-1 0,-7 2 0,8-2 0,-4 1 0,5-1 0,2-3 0,2 0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5:03.0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0 106 24575,'5'0'0,"14"-5"0,4-1 0,20-5 0,8-1 0,-1 0 0,13-6 0,-9 5 0,2 1 0,-7 1 0,-3 10 0,-14-4 0,0 5 0,-10 0 0,-3 0 0,-10 0 0,0 0 0,-4 0 0,-2 0 0</inkml:trace>
</inkml:ink>
</file>

<file path=ppt/ink/ink2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40:46.4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76 24575,'14'0'0,"6"-4"0,-6-4 0,12-3 0,-12-1 0,12 3 0,-12 1 0,2 0 0,-5 4 0,-2-3 0,2 6 0,-7-2 0,0 3 0</inkml:trace>
</inkml:ink>
</file>

<file path=ppt/ink/ink2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40:47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94 24575,'0'20'0,"0"1"0,0 12 0,0 1 0,0 6 0,0 0 0,0-1 0,0 1 0,0-6 0,0 5 0,0-16 0,0 9 0,0-14 0,0-1 0,0-5 0,0-5 0,0 0 0,0-24 0,0-9 0,0-19 0,0-15 0,0 11 0,0-18 0,0 11 0,0 2 0,4 8 0,2 6 0,3 11 0,0 2 0,3 14 0,1 1 0,0 7 0,2 1 0,-6 4 0,6 0 0,-2 0 0,-1 0 0,4 4 0,-7 4 0,7 10 0,-10-7 0,2 1 0</inkml:trace>
</inkml:ink>
</file>

<file path=ppt/ink/ink2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40:51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56 257 24575,'0'10'0,"0"1"0,0-4 0,0 0 0,0 5 0,0-4 0,0 8 0,0-4 0,0 0 0,3-4 0,1-5 0,2-3 0,2 0 0,-4-4 0,7-9 0,-9 0 0,10-14 0,-2-1 0,-4-1 0,7-9 0,-8 14 0,0-13 0,3 18 0,-7-13 0,2 18 0,-3-11 0,0 15 0,0-10 0,0 11 0,0-2 0,-3 6 0,-1 2 0,-8 3 0,0 8 0,-6 11 0,0 5 0,-2 14 0,1-4 0,4 6 0,0-1 0,5 7 0,4-5 0,2 5 0,4-7 0,0-5 0,0-1 0,0-11 0,0 4 0,7-12 0,-2 3 0,11-9 0,-4-4 0,5 0 0,0-4 0,-1 0 0,1 0 0,-1 0 0,1-8 0,0-5 0,1-10 0,0-4 0,1-6 0,-5 4 0,5-9 0,-10 14 0,5-8 0,-5 14 0,-1 0 0,0 7 0,-1 3 0,-2 13 0,-2 6 0,-3 19 0,0-1 0,0 15 0,0-14 0,0 9 0,0-12 0,0-5 0,0 0 0,0-10 0,0 0 0,0-5 0,0 1 0,0-7 0,0-11 0,0-3 0,0-19 0,0 8 0,0-14 0,0 9 0,9-9 0,1 9 0,9-4 0,4 5 0,-4 5 0,3 0 0,-5 10 0,0 1 0,-1 7 0,1 2 0,-5 3 0,4 0 0,-8 0 0,4 0 0,-4 12 0,0-2 0,-3 22 0,-1-9 0,-4 10 0,0-6 0,0 1 0,0-6 0,0-1 0,0-4 0,0-4 0,0-2 0,0-3 0,0-1 0,0-9 0,3-3 0,3-21 0,3 2 0,0-14 0,5 4 0,1-1 0,3 3 0,-3 4 0,2 1 0,-8 5 0,8 0 0,-8 9 0,2 5 0,-3 1 0,-1 6 0,0-2 0,-2 13 0,-2 4 0,-3 11 0,0 2 0,0 0 0,0 0 0,0 1 0,0-1 0,0 0 0,0 1 0,0-1 0,0-5 0,0 5 0,3-10 0,2 5 0,3-10 0,0 0 0,-1-4 0,5-1 0,-4 1 0,4-4 0,-1 0 0,-2-4 0,6 0 0,-6 0 0,6 0 0,-6-8 0,4-6 0,-5-8 0,2-6 0,-1 1 0,0-6 0,1-1 0,-5-1 0,-1 3 0,-4 9 0,0 2 0,0 4 0,0 4 0,0 2 0,0 3 0,0 10 0,-4 8 0,3 11 0,-3 7 0,4-1 0,0 6 0,0-5 0,0 5 0,0-6 0,0-4 0,0-2 0,0-4 0,3-5 0,2 4 0,6-7 0,2 3 0,4-8 0,-1 0 0,1-4 0,0 0 0,-1 0 0,1 0 0,-5-3 0,4-2 0,-7-7 0,6-1 0,-5-8 0,2 3 0,-7-8 0,-1-2 0,-4-1 0,0-9 0,0 4 0,-5-6 0,0 5 0,-8 3 0,-1 9 0,-8 1 0,4 9 0,-3 0 0,4 5 0,0 3 0,5 1 0,-4 4 0,7 0 0,-3 0 0,5 0 0,-1 0 0,4 4 0,1 0 0,3 3 0,0 1 0,0-1 0,0 1 0,0-1 0,3-3 0,5 0 0,9-4 0,1 0 0,8 0 0,-8 0 0,8 0 0,-8 0 0,8 0 0,-8 0 0,4 0 0,-6 0 0,1 0 0,-5 0 0,0 0 0,-5 0 0,1 0 0,-1 0 0,1 0 0,-4 3 0,3 1 0,-7 8 0,4 5 0,0 6 0,-3 4 0,7 5 0,-3-3 0,5 3 0,-1-4 0,0-1 0,0-4 0,-1-6 0,0-6 0,-1-3 0,1-1 0,-1-2 0,1-2 0,-1-3 0,1 0 0,-1 0 0,1 0 0,-1 0 0,1 0 0,-1 0 0,1 0 0,-4-3 0,0-6 0,-4-8 0,0-6 0,0-4 0,0-6 0,0 4 0,0-4 0,0 6 0,0 0 0,0 8 0,0-2 0,0 13 0,0-4 0,0 5 0,0 0 0,3 3 0,1 1 0,8-1 0,0 3 0,5-3 0,-1 4 0,1 0 0,0 0 0,-1 0 0,1 0 0,-1-3 0,1 2 0,-4-7 0,2 4 0,-6-4 0,2 0 0,-3-4 0,-3 0 0,-2-5 0,-3 0 0,0 5 0,0-4 0,0 3 0,-3 1 0,-1 0 0,-4 8 0,-4 0 0,4 1 0,-4 2 0,0-2 0,4 3 0,-4 0 0,4 0 0,1 0 0,-1 7 0,0 2 0,-1 12 0,4 2 0,-3 10 0,7 1 0,-4 6 0,5 0 0,0 0 0,0-6 0,0-1 0,0-11 0,0-1 0,8-8 0,-3 3 0,11-7 0,-3 3 0,3-7 0,1-2 0,-5-3 0,4 0 0,-7 0 0,2 0 0,-3-3 0,-4 2 0,-1-2 0</inkml:trace>
</inkml:ink>
</file>

<file path=ppt/ink/ink2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41:02.0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156 255 24575,'-3'-4'0,"-1"1"0,-3 3 0,-5 0 0,0 0 0,-5 0 0,4 0 0,-3 0 0,4 0 0,0 7 0,0 7 0,3 4 0,4 8 0,-7-3 0,10 4 0,-6 0 0,8-4 0,0 3 0,0-8 0,0 3 0,0-8 0,0 3 0,0-8 0,0 4 0,0-5 0,7 1 0,3-4 0,6 0 0,1-4 0,-1 0 0,1 0 0,0 0 0,-1-7 0,1-3 0,-4-11 0,4-2 0,-7-4 0,3-1 0,-4 1 0,0-1 0,-4-5 0,4 4 0,-8-4 0,3 6 0,-4-1 0,0 1 0,0 4 0,0-3 0,0 4 0,0-1 0,0-4 0,0 10 0,0-5 0,0 5 0,0 5 0,0 0 0,0 14 0,0 8 0,0 11 0,0 12 0,0 2 0,0 4 0,0 1 0,0-6 0,4 11 0,2-15 0,4 15 0,-1-16 0,5 4 0,0-6 0,3-4 0,1-2 0,-2-8 0,1-1 0,4-3 0,-3-1 0,8-3 0,-8-1 0,3-4 0,-4 0 0,0 0 0,-1 0 0,-3-4 0,3-4 0,-7-10 0,3 0 0,-3-8 0,0 4 0,0-6 0,-4 5 0,3-3 0,-7 8 0,3-3 0,-4 4 0,0 4 0,0 2 0,0 3 0,0 0 0,0 1 0,0 6 0,0 11 0,0 8 0,0 9 0,0 1 0,0-6 0,0 5 0,0-10 0,4 5 0,0-6 0,4-3 0,1 3 0,2-7 0,-2 2 0,7-6 0,-4-2 0,10-3 0,-5 0 0,5 0 0,-6 0 0,1 0 0,0 0 0,4-8 0,-2-6 0,3-10 0,1-4 0,-3 0 0,3-1 0,2-5 0,-9 4 0,7-4 0,-13 11 0,3 2 0,-5-1 0,0 8 0,-3-6 0,-1 8 0,-4-1 0,0 2 0,-4 3 0,-4 4 0,-4 1 0,-5 3 0,0 0 0,0 0 0,-4 4 0,2 9 0,-3 2 0,4 11 0,5-3 0,0-1 0,4 4 0,0-8 0,4 4 0,1-6 0,4 1 0,0 0 0,0-5 0,0 4 0,0-8 0,0 4 0,4-5 0,0 1 0,3-4 0,5-1 0,-4-3 0,8 0 0,-7 0 0,6 0 0,-2 0 0,3-7 0,-2-7 0,2-4 0,-2-8 0,3 3 0,-3-5 0,3 6 0,-8 0 0,3 5 0,-4 5 0,0 0 0,-4 4 0,3 4 0,-3 7 0,0 2 0,3 14 0,-2-6 0,4 9 0,-1-6 0,4-3 0,5 0 0,6-5 0,4 2 0,1-5 0,5-1 0,-17-4 0,2 0 0</inkml:trace>
</inkml:ink>
</file>

<file path=ppt/ink/ink2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41:07.8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314 62 24575,'4'-3'0,"-5"-1"0,1-3 0,-6 3 0,5-2 0,-6 5 0,4-2 0,-4 3 0,0 0 0,3-3 0,-3 2 0,3-3 0,-4 4 0,1 0 0,0 0 0,0 0 0,-1 0 0,1 0 0,0 0 0,0 0 0,0 0 0,-5 0 0,3 0 0,-6 0 0,2 4 0,-4 1 0,1 3 0,-1 4 0,0 1 0,4 0 0,-2 2 0,6-2 0,-3-1 0,4 4 0,-1-4 0,1 1 0,4 3 0,0-8 0,1 8 0,2-8 0,-3 8 0,4-7 0,0 2 0,0-3 0,0-1 0,0 1 0,0-1 0,3-3 0,1 0 0,8-4 0,-4 0 0,13 0 0,-8 0 0,9 0 0,-6 0 0,6 0 0,-5 0 0,5 0 0,-5-4 0,-1-4 0,1-5 0,0-9 0,0 4 0,1-8 0,-5 3 0,5-10 0,-4 9 0,1-8 0,1 14 0,-7-3 0,3 8 0,-4 1 0,-4 5 0,-1-1 0,-3 7 0,0 6 0,0 12 0,0 5 0,0 11 0,0 8 0,0 6 0,0 7 0,0 0 0,0 0 0,0 0 0,0-1 0,0-5 0,0-7 0,0-9 0,0-4 0,0-6 0,0 0 0,0-6 0,0-3 0,0-1 0,-3-5 0,-1 1 0,-4-1 0,-4 1 0,0 0 0,-5 0 0,-5-3 0,4-1 0,-3-4 0,4 0 0,0 0 0,5 0 0,-4 0 0,7 0 0,-3 0 0,5 0 0,3-4 0,0 0 0,4-3 0,0-5 0,0-1 0,0-3 0,14-7 0,2-1 0,20-7 0,-5 1 0,11-2 0,-7 6 0,8-5 0,-3 10 0,-4-4 0,-3 6 0,-6 1 0,1 3 0,-1-2 0,-4 7 0,-2-3 0,-4 5 0,-5 0 0,4 3 0,-8-2 0,4 7 0,-5-4 0,-2 1 0,1 2 0,-2-3 0,0 1 0,2-1 0,-5-3 0,5 0 0,-1-5 0,2 3 0,1-2 0,-4-1 0,0 7 0,-4-3 0</inkml:trace>
</inkml:ink>
</file>

<file path=ppt/ink/ink2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04:41:09.2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5:03.5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4 185 24575,'-3'5'0,"17"-1"0,7-4 0,23 0 0,-2 0 0,6 0 0,31 0 0,-33 0 0,31 0 0,-35-6 0,6 0 0,-3-5 0,-17-4 0,4 3 0,-11-19 0,3-15 0,-11 16 0,-1-6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5:05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318 0 24575,'-4'4'0,"0"17"0,-2 9 0,0 23 0,-12 3 0,9-6 0,-14 10 0,9-11 0,0 7 0,-9 5 0,15-12 0,-10 5 0,7-14 0,0-1 0,5-12 0,-3-2 0,4-14 0,-10 2 0,5-12 0,-3 3 0,-7-4 0,9 0 0,-9 0 0,7 0 0,2-14 0,1-18 0,5 2 0,5-29 0,0 35 0,0-27 0,0 22 0,0-4 0,0 8 0,0 10 0,0 1 0,0 6 0,9 3 0,2 1 0,8 4 0,1 0 0,5 0 0,-4 0 0,11 16 0,-9 8 0,4 11 0,-4 10 0,1 2 0,-1 2 0,1 5 0,-6-14 0,4 5 0,-10-17 0,3 4 0,-5-13 0,0-4 0,-5 4 0,3-9 0,-7 3 0,3-8 0,-4-1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5:05.7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24575,'11'-4'0,"-4"0"0,19 4 0,-4 0 0,10 0 0,-6 0 0,-1 0 0,-5 0 0,0 0 0,-1 0 0,-4 0 0,-1 0 0,-9 0 0,-2 0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5:06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24575,'18'0'0,"0"0"0,7 0 0,2 0 0,5 0 0,0 0 0,-5 0 0,3 0 0,-9 0 0,10 0 0,-15 0 0,0 0 0,-12 0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5:06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24575,'0'11'0,"0"-5"0,0 38 0,0-15 0,0 16 0,0-5 0,0 7 0,6 7 0,0-12 0,1 4 0,-3-14 0,-4 1 0,0-12 0,0 3 0,0-14 0,0 4 0,0-9 0,0-1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29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1 1 24575,'0'37'0,"0"-14"0,0 52 0,0-40 0,0 59 0,0-47 0,0 31 0,0-29 0,0 20 0,0-18 0,0 11 0,0-21 0,0-8 0,0-8 0,0-5 0,0-10 0,0-1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5:07.0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24575,'4'4'0,"0"1"0,-4 3 0,0 6 0,0 0 0,0 1 0,0 4 0,0-9 0,0 14 0,0-8 0,0 9 0,0 0 0,0-9 0,0 8 0,0-18 0,0 3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5:07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24575,'5'0'0,"-1"0"0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5:07.7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24575,'5'0'0,"-2"0"0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5:08.4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24575,'8'0'0,"5"0"0,2 0 0,4 0 0,1 0 0,-1 0 0,-4 0 0,-5 7 0,-7 10 0,-3 8 0,0 14 0,0-6 0,0 12 0,-5-5 0,-5-5 0,3 2 0,-2-25 0,9 2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5:09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0 24575,'13'0'0,"7"0"0,6 0 0,1 0 0,-2 0 0,0 0 0,-4 0 0,-1 0 0,-1 0 0,-9 4 0,-1 1 0,-5 8 0,-4 2 0,0 4 0,0 1 0,-16 6 0,3 1 0,-20 2 0,6-3 0,-5-4 0,-1-1 0,7 0 0,0-1 0,7-5 0,-1-1 0,5-5 0,5 1 0,3-5 0,6 2 0,4-6 0,13 3 0,9-9 0,7 0 0,0-6 0,7 5 0,-5-4 0,4 9 0,-11-4 0,4 5 0,-10 0 0,-1 0 0,-2 0 0,-7 9 0,3 1 0,-9 16 0,0-6 0,-5 6 0,0-7 0,0 1 0,0-1 0,0-4 0,0 4 0,0-9 0,-9 4 0,-2-5 0,-9-4 0,-5 0 0,4-5 0,-10 0 0,4 0 0,1 0 0,0 0 0,11 0 0,2 0 0,4 0 0,0 0 0,4 0 0,1 0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5:10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30 122 24575,'18'-17'0,"5"-2"0,10 2 0,-5-2 0,9 2 0,-3 6 0,6-4 0,-5 13 0,2-3 0,-16 5 0,4 0 0,-6 0 0,-4 0 0,-1 0 0,-5 0 0,-5 9 0,0 7 0,-4 17 0,0 15 0,-17 2 0,3 5 0,-15-13 0,11 3 0,-3-11 0,3 11 0,-10-10 0,4 4 0,-10 2 0,10-6 0,-9 0 0,10-4 0,-2-9 0,4-2 0,2-6 0,-1-4 0,0-4 0,5-2 0,2-4 0,8-4 0,1-11 0,4-7 0,0-10 0,0 5 0,0 2 0,4 0 0,6 8 0,6-7 0,3 13 0,1-3 0,0 8 0,5 2 0,-4 4 0,4 0 0,0 0 0,-4 0 0,9 0 0,-9 0 0,10 4 0,-10 6 0,10 7 0,-9 8 0,3-3 0,1 4 0,-5-6 0,0 0 0,-3-5 0,-7-1 0,2-5 0,-4 0 0,0-4 0,-4-1 0,-1-4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5:11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9 24575,'-1'-5'0,"6"1"0,11 18 0,17 12 0,-2 10 0,12 13 0,-7-6 0,2 13 0,1 10 0,0-1 0,-17-7 0,-5-10 0,-3 0 0,-10-4 0,6 8 0,0 0 0,-9 0 0,5 19 0,-6 19 0,0-39 0,-11 34 0,-9-41 0,-5 6 0,-11 4 0,5-12 0,1 0 0,-4-6 0,17-11 0,-8-4 0,15-7 0,-4 0 0,5-5 0,1-4 0,-1-1 0,0-4 0,0-15 0,3 12 0,2-12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5:12.6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535 9 24575,'7'-5'0,"-21"1"0,-3 13 0,-29 15 0,9 13 0,-15 21 0,-3 11-496,7 7 496,19-30 0,1 2 0,0 1 0,3-1 0,-14 31 0,12-20 0,3 1 0,7 22 0,-11 10 0,14 2-579,7-33 579,1 30-91,6-18 91,0 7 0,0-16 0,10 0 0,17 0 0,12-19 480,13 6-480,5-24 0,-7 2 0,-3-16 589,-8 3-589,-13-6 97,-1 0-97,-10-4 0,-1-2 0,-5-4 0,-1 0 0,-3 0 0,-1 0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5:13.6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245 1 24575,'-23'97'0,"1"0"0,-1 0 0,0-1 0,1 1 0,-1 0 0,2-6 0,-1 4 0,0-1 0,2-7 0,5-12 0,6-19 0,9 13 0,0 21 0,0-17 0,5-15 0,6-12 0,6-14 0,30-4 0,-15-12 0,28-6 0,-27-10 0,6 0 0,-13 0 0,-10 0 0,-7 0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5:14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53 24575,'0'-14'0,"0"1"0,0 4 0,0 1 0,0-1 0,0 12 0,0 9 0,0 20 0,0 2 0,0 11 0,0-17 0,0 16 0,0-22 0,0 16 0,4-18 0,6 1 0,5-3 0,10-6 0,-4 2 0,4-4 0,0 0 0,-4 0 0,10-4 0,-10-2 0,-5-4 0,-8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30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0 1 24575,'26'0'0,"10"0"0,20 0 0,8 0 0,-8 0 0,5 0 0,-5 0 0,15 0 0,-6 0 0,-1 0 0,-10 0 0,-14 0 0,-1 0 0,-7 0 0,-5 0 0,-2 0 0,0 0 0,-9 0 0,8 0 0,-14 0 0,4 0 0,-6 0 0,-3 0 0,-1 0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5:14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84 24575,'-7'-5'0,"0"-8"0,10 7 0,1-7 0,-3-1 0,3 4 0,-4-4 0,0 10 0,0 0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5:15.2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72 24575,'19'0'0,"3"0"0,10 0 0,-6-9 0,5 2 0,-5-8 0,1 1 0,4 7 0,-10-2 0,4 5 0,-11 2 0,-4-2 0,-6 4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5:15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24575,'1'11'0,"2"-3"0,24-8 0,6 0 0,1 0 0,5-5 0,-13 4 0,0-4 0,-7 0 0,-4 4 0,-2-7 0,-8 7 0,-1-3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5:16.2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 24575,'5'-2'0,"-1"14"0,0 4 0,3 27 0,7-19 0,-1 20 0,2-11 0,-5 1 0,1-1 0,-5-2 0,3-10 0,-4 4 0,0-10 0,0-2 0,-5-4 0,0 0 0,0-1 0,0 1 0,0 0 0,0-4 0,0-1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5:16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24575,'10'4'0,"-2"0"0,-8 10 0,0 0 0,0-3 0,0-2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5:17.0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24575,'0'-10'0,"0"2"0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5:17.3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24575,'11'-5'0,"-3"1"0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5:18.5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220 0 24575,'32'0'0,"-15"0"0,-24 0 0,-9 0 0,-10 0 0,1 0 0,-2 0 0,1 0 0,0 0 0,11 0 0,2 0 0,4 0 0,0 0 0,0 0 0,1 4 0,3 1 0,1 14 0,4 3 0,-5 16 0,4 2 0,-4 0 0,-6 5 0,9-4 0,-9-7 0,11 3 0,-4-20 0,3 2 0,-3-10 0,4-1 0,0 1 0,8-4 0,8-1 0,9-9 0,14-6 0,1-2 0,7-4 0,-7 6 0,-2 4 0,1 3 0,-5 4 0,-1 0 0,-8 0 0,-6 8 0,1 3 0,-5 14 0,0 2 0,-4 11 0,-5-4 0,-1 4 0,-5 1 0,0-6 0,0 13 0,-9-13 0,-8 1 0,-6-3 0,-2-9 0,-1-1 0,5-7 0,-5-4 0,7 0 0,-1-4 0,5-2 0,1-4 0,5 0 0,0 0 0,1 0 0,-1 0 0,1 0 0,-1 0 0,4 0 0,1 0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5:19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24575,'12'0'0,"17"0"0,-11 0 0,26 10 0,-2 10 0,-5 3 0,8 12 0,-8 8 0,-5 1 0,1 19 0,-9 1 0,-9 19 0,-2-21 0,-6 15 0,-7-20 0,0 9 0,0 5 0,0-15 0,0-2 0,0-7 0,0-7 0,0-7 0,0-8 0,0-5 0,0-1 0,0-4 0,0-1 0,-9-5 0,7 0 0,-7 0 0,9-1 0,-4 1 0,0 0 0,-1-1 0,1-3 0,4-2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5:22.1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1055 572 24575,'5'-12'0,"-1"-8"0,-4-5 0,0-14 0,0-9 0,0 0 0,0-22 0,0 12 0,0-14 0,4 23 0,3-4 0,-1 30 0,3-8 0,-8 21 0,0 0 0,-16 6 0,-7 9 0,-10 6 0,-6 6 0,-20 21 0,5-5 0,-20 14 0,6 0-944,-7-6 944,26-12 0,0-1 0,-37 15-377,0-5 377,5 0 0,15-17 0,-7 6 0,23-10 0,2-5 0,21-2 0,0 0 925,12-5-925,4 3 396,6-3-396,4 3 0,0 1 0,4 4 0,6 2 0,25 13 0,-5-6 0,32 22 0,-12-12 0,9 13 0,14 2 0,-27-14 0,27 20 0,-28-21 0,13 13 0,-14-8 0,-9-2 0,-7-2 0,-11 0 0,-2-7 0,-5-1 0,0 0 0,-5-4 0,0 4 0,-5-5 0,0 0 0,0-1 0,0 6 0,-5 2 0,-1 5 0,-17 8 0,4 1 0,-25 17 0,3 1 0,-13 9 0,7-8 0,-6 6 0,6-6 0,-6 0 0,7-2 0,3-8 0,5 0 0,7-7 0,3-8 0,7-5 0,5-9 0,6 0 0,1-8 0,8 1 0,-3-4 0,4 3 0,0-4 0,0 0 0,0 0 0,4-1 0,5-3 0,12 3 0,0-6 0,16 2 0,-9-4 0,24 0 0,-10 0 0,20 0 0,-7 0 0,9-5 0,-2 3 0,2-9 0,-2 10 0,1-5 0,0 6 0,-7 0 0,5 0 0,-13 0 0,6 0 0,-7 0 0,0 0 0,-1 0 0,-6 0 0,-7 0 0,-7 0 0,-7 0 0,-4 0 0,-1 0 0,-6 0 0,1 0 0,-4-4 0,-1-5 0,-4-12 0,0-5 0,0-13 0,0-1 0,0-14 0,0 5 0,0 2 0,0 1 0,0 13 0,0-1 0,0 9 0,0 10 0,0 1 0,0 9 0,0 1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31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1 222 24575,'0'13'0,"0"1"0,0 1 0,0 3 0,0-3 0,0 0 0,0-2 0,0-4 0,0 0 0,3-4 0,12-1 0,1-4 0,15 0 0,-10 0 0,10 0 0,-10 0 0,9-5 0,-9-5 0,0-6 0,-7-4 0,-4 1 0,-5-7 0,0 5 0,-5-10 0,0 5 0,0-1 0,0-4 0,-5 10 0,-5-10 0,-6 14 0,-10-8 0,5 19 0,-4-8 0,10 12 0,-4-2 0,4 4 0,0 0 0,2 0 0,8 0 0,1 0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5:23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9 310 24575,'0'0'0,"0"16"0,0 21 0,0 25 0,0-5 0,0 22 0,0 3-870,0 11 870,0-42 0,0 0 0,0 0 0,0 0 0,0 0 0,0 0 0,0 0 0,0-1-232,0 35 232,0 4 0,0-24 0,0 7 0,0-23 0,0-3 0,0-20 0,0-1 859,0-10-859,0-1 243,0-13-243,0-19 0,0-19 0,0-27 0,0-17 0,0 31 0,0-2-211,0-5 1,0 0 210,0-40 0,-1 43 0,2 0 0,5-30 0,-4-9 0,10 3 0,-10 23 0,4 5 0,-6 15 0,0 7 0,0 1 0,0 12 0,0 2 421,0 6-421,0-1 0,0 0 0,0 5 0,0 2 0,0 4 0,0 0 0,0 0 0,0 0 0,0 0 0,0 1 0,0 0 0,0-1 0,0 0 0,0 0 0,0 0 0,0-5 0,0 0 0,0-6 0,0 0 0,0 0 0,0 6 0,0-5 0,3 9 0,3-9 0,3 9 0,0-3 0,0 4 0,4-1 0,-3 1 0,9 0 0,-5-1 0,6 0 0,-1 5 0,7-4 0,0 7 0,1-2 0,10 4 0,-9 0 0,11 0 0,-1 0 0,-4 0 0,11 0 0,-11 4 0,13 14 0,-7 1 0,3 16 0,-3-5 0,-11-2 0,-2 4 0,-11-5 0,0 11 0,-10-4 0,-1 11 0,-5-11 0,0 11 0,-10-12 0,-9 14 0,-17-5 0,-2 2 0,-11 5 0,-11 4 0,-2 2-541,-15 7 541,17-15 0,2-2 0,9-14 0,-2 5 0,11-16 0,5 2 0,9-12 0,7 0 541,4-1-541,1-3 0,5-2 0,0-4 0,0 0 0,0 0 0,1 0 0,3-12 0,1 10 0,4-10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5:24.9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453 0 24575,'1'11'0,"-3"1"0,-17 10 0,6 10 0,-19 5 0,13 4 0,-11 5 0,8-12 0,-1 11 0,1-11 0,5 4 0,-4 1 0,4-6 0,0 0 0,-3-7 0,9-1 0,-3-9 0,-1 3 0,5-14 0,-8 4 0,3-8 0,0 4 0,-4-5 0,9 0 0,-3 0 0,-1-9 0,8-8 0,-8-4 0,13-10 0,-3 5 0,4-1 0,0-4 0,0 10 0,0-10 0,0 10 0,0-4 0,0 6 0,4 4 0,1-4 0,4 9 0,0 0 0,0 2 0,5 7 0,-4-3 0,8 4 0,-3 0 0,-1 0 0,5 0 0,-4 0 0,4 0 0,1 5 0,0 10 0,1 7 0,0 11 0,-4-1 0,3 0 0,-3 6 0,6 2 0,-1 0 0,0-1 0,-1-13 0,-1-1 0,-5-6 0,-1-4 0,-5-1 0,0-6 0,0-3 0,-1-1 0,1-4 0,-4 0 0,-1 0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5:26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525 9 24575,'5'-9'0,"-10"12"0,-14 36 0,-12 5 0,-7 17 0,1-3 0,-9 7 0,14-15 0,-12 6 0,20-15 0,-11 3 0,5-4 0,6-12 0,-2-6 0,16-12 0,-9 3 0,5-7 0,-1 4 0,-2-6 0,6-4 0,-7 0 0,8 0 0,0-4 0,1-12 0,8 0 0,-4-21 0,5 8 0,0-9 0,0 11 0,0 2 0,0 5 0,0 5 0,0 2 0,0 4 0,0 0 0,8 0 0,2 4 0,9 1 0,1 4 0,5 0 0,1 0 0,1 0 0,4 9 0,3 16 0,-4 5 0,12 18 0,-12-5 0,1-1 0,-2 5 0,-7-14 0,-5 0 0,-2-8 0,-6-10 0,0-2 0,0-4 0,-4 0 0,-1 0 0,0-4 0,0 2 0,5-2 0,-5-1 0,0 0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5:26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24575,'17'0'0,"7"0"0,2 0 0,7 0 0,-7 0 0,-6 0 0,-1 0 0,-4 0 0,4 0 0,-4 0 0,-2 0 0,-5 0 0,-3 0 0,-2 0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5:27.0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24575,'-1'4'0,"7"0"0,8-4 0,11 0 0,1 0 0,-4 0 0,2 0 0,-9 0 0,0 0 0,3 0 0,-4 0 0,0 0 0,4 0 0,-8 0 0,0 0 0,-6 0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5:27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24575,'5'-7'0,"-1"20"0,-4 17 0,0 24 0,0 10 0,0-13 0,0 24 0,0-24 0,0 20 0,0-22 0,0 4 0,0-25 0,0-1 0,0-9 0,0-8 0,0 4 0,0-6 0,0-11 0,0-3 0,0-4 0,0 1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5:29.9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9 259 24575,'-5'1'0,"1"-12"0,4-5 0,10-15 0,9-4 0,10 0 0,6-1 0,0 2 0,-3 11 0,2 0 0,-8 13 0,-1 5 0,-5 5 0,-5 0 0,3 0 0,-8 0 0,5 14 0,-5 4 0,0 14 0,-4 0 0,-1-5 0,-5 4 0,0-5 0,0 6 0,0 0 0,0 0 0,-10 1 0,-2-1 0,-8-6 0,4 0 0,-3-11 0,8-2 0,-2-3 0,4-1 0,4-1 0,-3-3 0,7-8 0,5-8 0,8-13 0,14 2 0,1-4 0,5 9 0,0-3 0,0 8 0,0-4 0,-5 10 0,-2 2 0,-6 4 0,1 0 0,-1 0 0,-4 0 0,-1 0 0,-5 0 0,-5 4 0,0 5 0,-4 11 0,0 7 0,0 5 0,-4 0 0,-8 7 0,-11-4 0,-8 12 0,-4-11 0,4 5 0,3-7 0,2-7 0,4-2 0,-3-4 0,5-6 0,1-1 0,4-5 0,-3 1 0,3-1 0,-5 1 0,5-1 0,-4-3 0,4-2 0,-4-4 0,4 0 0,1 0 0,5 0 0,0 0 0,0 0 0,0 0 0,1 0 0,3 0 0,1 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5:31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76 189 24575,'0'-13'0,"0"-2"0,0 0 0,0-3 0,0 3 0,0-5 0,0 1 0,9 3 0,7 2 0,11-1 0,5 7 0,6-6 0,-4 12 0,-1-3 0,-2 5 0,-4 0 0,-6 0 0,3 0 0,-18 13 0,3-2 0,-9 18 0,0-2 0,0-1 0,0 12 0,-10-4 0,-3 13 0,-6 0 0,-9 1 0,3-6 0,-7 6 0,-1-12 0,2 4 0,2-6 0,-3-5 0,10-4 0,-3-9 0,10-2 0,1-5 0,0 0 0,5-4 0,-5-1 0,5-4 0,5-3 0,0-7 0,4-5 0,0-4 0,0 4 0,0-4 0,4 4 0,2-4 0,8 3 0,1 2 0,0 5 0,3-1 0,-8 5 0,8 0 0,-3 5 0,0 0 0,3 0 0,-8 0 0,8 0 0,-3 0 0,0 0 0,3 0 0,-8 0 0,8 0 0,-3 5 0,5 4 0,-1 2 0,1 8 0,-1-9 0,1 9 0,-1-8 0,1 3 0,-5-5 0,-2 0 0,-4-4 0,0-1 0,0-4 0,-1 0 0,1 0 0,5 0 0,-4 0 0,4 0 0,-5-9 0,0 3 0,0-7 0,0 4 0,-4 0 0,-1 0 0,-4 4 0,0 1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5:54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1 193 24575,'4'-13'0,"11"-2"0,7-5 0,10-1 0,0-1 0,0 10 0,-5 2 0,4 10 0,-10 0 0,-1 0 0,-2 0 0,-12 4 0,8 18 0,-12 1 0,3 30 0,-5-11 0,0 19 0,0-5 0,0 8 0,0-8 0,0-9 0,0-8 0,0-7 0,0-6 0,-5-1 0,4-10 0,-7-1 0,7-6 0,-3 1 0,4-7 0,0-14 0,0-16 0,0-12 0,0-14 0,6-3 0,6-6 0,8 0 0,-1 7 0,4 2 0,-5 7 0,0 0 0,2 12 0,-3-2 0,-1 16 0,3 0 0,-8 3 0,2 11 0,-3-6 0,-2 12 0,1-3 0,0 4 0,0 0 0,-1 0 0,0 4 0,-3 1 0,-1 8 0,-4 8 0,0 12 0,0 7 0,0 7 0,0-1 0,0 9 0,0-7 0,0 14 0,0-14 0,0 6 0,0-13 0,0-3 0,0-5 0,0-7 0,0-1 0,0-10 0,0 3 0,0-8 0,0 4 0,0-5 0,0 0 0,0-4 0,0-2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5:57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0 24575,'-8'8'0,"3"-2"0,-3 12 0,2-3 0,1 4 0,-5 6 0,9-4 0,-8 4 0,8 1 0,-4-5 0,5 4 0,0-6 0,0 7 0,0-5 0,0 9 0,0-9 0,0 4 0,5-5 0,0-1 0,5 1 0,4 0 0,-3-6 0,2 0 0,-4-5 0,0 0 0,5 0 0,-4 0 0,3-4 0,-4-1 0,0-4 0,0 0 0,0 0 0,-1 0 0,1 0 0,0 0 0,-4 0 0,-1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32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0 0 24575,'5'0'0,"-1"0"0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5:58.6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 24575,'4'-1'0,"1"-2"0,3 6 0,1-3 0,-4-3 0,-1-2 0,-4-4 0,0 1 0,0 7 0,0-2 0,0 6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5:59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305 1 24575,'0'13'0,"-8"1"0,1 1 0,-12 9 0,3-2 0,0 4 0,-5 11 0,10-19 0,-5 12 0,11-20 0,-4 4 0,8-5 0,-6-4 0,2-1 0,-4-4 0,1 0 0,-5 0 0,-1 0 0,0 0 0,1 0 0,0 0 0,2 0 0,-2 0 0,4 0 0,0 0 0,0-4 0,0-1 0,-1-9 0,5 4 0,1-9 0,4 4 0,0-4 0,0 4 0,0-4 0,0 9 0,0-4 0,0 5 0,0 1 0,4 3 0,1 1 0,8 4 0,2-4 0,5 2 0,-1-2 0,1 4 0,-1 0 0,-4 0 0,4 0 0,-9 0 0,3 0 0,-4 0 0,0 4 0,1 11 0,-1 1 0,1 9 0,0-5 0,-5 5 0,4-4 0,-8 4 0,3 0 0,1-4 0,-4 5 0,3-1 0,-4-4 0,0-1 0,0-1 0,0-9 0,0 3 0,0-4 0,0 0 0,4-4 0,1-1 0,0-4 0,-2 0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6:00.5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24575,'8'0'0,"5"0"0,2 0 0,10 0 0,-4 0 0,4 0 0,-6 0 0,1 0 0,-1 0 0,1 0 0,-5 0 0,-2 0 0,-4 0 0,0 0 0,0 0 0,-5 0 0,0 0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6:00.9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24575,'19'0'0,"2"0"0,12 0 0,-7 0 0,5 0 0,-4 0 0,11 0 0,-10 0 0,4 0 0,-17 0 0,-1 0 0,-6 0 0,-3-4 0,-1 3 0,-4-2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6:01.8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24575,'0'18'0,"0"12"0,0 4 0,0 13 0,0 0 0,0 0 0,0-7 0,0 5 0,0-4 0,0 5 0,0 1 0,0-7 0,0-6 0,0-4 0,0-9 0,0 0 0,0-3 0,0-3 0,0 0 0,0 3 0,0-3 0,0 10 0,0-4 0,0 4 0,0-5 0,4-6 0,-3 5 0,3-9 0,-4 3 0,0-4 0,0-4 0,0-1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6:03.0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4:26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699 276 24575,'0'-74'0,"-9"21"0,2-38 0,-12 48 0,-2 38 0,0 1 0,-24 4 0,9-6 0,-20 28 0,20-8 0,-6 41 0,11-6 0,-1 14 0,1 0 0,11 0 0,7 9 0,8-14 0,5 10 0,0-19 0,0 4 0,0-6 0,4-7 0,8 5 0,5-11 0,0 5 0,-1-7 0,-1 0 0,-3 0 0,-1 0 0,-7 0 0,-4 0 0,0 0 0,0 1 0,-4-1 0,-13 1 0,-1-6 0,-14 1 0,5-13 0,1 0 0,-5-4 0,4-1 0,0-4 0,-4-1 0,10-5 0,-4 0 0,5 0 0,0 0 0,5 0 0,-3 0 0,8-4 0,0 3 0,6-3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4:26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24575,'37'0'0,"-2"0"0,35 0 0,-12 0 0,30 0-575,-3 0 575,0 0 0,-5 0 0,-16 0 142,-8 0-142,-2 0 0,-14 0 0,-12 0 0,-9 0 0,-5 0 108,-4 0 0,0 0 0,-7 0 1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4:27.7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37 24575,'8'0'0,"5"0"0,-3 0 0,9-4 0,-9-1 0,3-5 0,-4 5 0,-4-3 0,3 7 0,-3-3 0,-1 12 0,-5 8 0,-9 3 0,3 19 0,-11-10 0,5 17 0,-4-11 0,1 4 0,10-5 0,-4-7 0,9-1 0,-3-5 0,4-5 0,0-2 0,0-4 0,0 0 0,0 0 0,9-4 0,1-1 0,15-4 0,2 0 0,-1 0 0,5-5 0,-4-6 0,-1 0 0,-1-9 0,-5 9 0,-5-3 0,-2 5 0,-4 0 0,0 4 0,-4 1 0,-1 4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4:28.7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45 24575,'3'-5'0,"2"1"0,4 4 0,-1 0 0,-3-3 0,-5-2 0,-4-3 0,-5 3 0,-5-4 0,4 8 0,-4-3 0,6 4 0,3 4 0,1 0 0,4 5 0,0 0 0,0 0 0,0-1 0,0 1 0,4-4 0,1-1 0,3-4 0,1 0 0,-4 0 0,-1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33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347 39 24575,'-2'-10'0,"-5"2"0,-11 3 0,-1 0 0,4-1 0,-4 2 0,9 4 0,-4 0 0,5 0 0,1 0 0,3 7 0,1 3 0,4 14 0,0 2 0,0 7 0,0-1 0,0 0 0,0-6 0,0 0 0,0-12 0,0 0 0,0-5 0,0 0 0,0 0 0,4-4 0,1-2 0,4-3 0,4 0 0,2 0 0,5 0 0,-1 0 0,1 0 0,-1 0 0,1 0 0,0 0 0,-1 0 0,1 0 0,-1 0 0,-4 0 0,3 0 0,-7 0 0,2 0 0,-4 0 0,0 0 0,0 0 0,0 4 0,-5 1 0,0 4 0,-4 5 0,0 1 0,0 4 0,0 1 0,-8-1 0,-3 1 0,-30 16 0,10-12 0,-18 19 0,10-19 0,4 4 0,-11-5 0,18-6 0,-9-1 0,10-6 0,-5 1 0,5-5 0,2-1 0,5-5 0,5 0 0,-3 0 0,8 0 0,-4-4 0,5-1 0,0-4 0,4 4 0,1 1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4:30.0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0 415 24575,'27'-78'0,"-1"0"0,2 2 0,-2 9 0,7 13 0,-10 11 0,-5 25 0,-16 22 0,7 5 0,-9 26 0,-11 5 0,9 7 0,-9 0 0,11-7 0,0-1 0,0-13 0,0 5 0,0-15 0,0 8 0,15-13 0,-3 3 0,25-3 0,-9-1 0,11 1 0,-7-5 0,0-1 0,-6-5 0,-1 0 0,-5 0 0,0 0 0,-1 0 0,-4-4 0,-1-1 0,-10 0 0,0 1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4:30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35 24575,'-6'0'0,"11"0"0,2-4 0,9 3 0,-11-7 0,0 3 0,-1-3 0,-11 3 0,1 1 0,-11 4 0,6 0 0,-2 0 0,4 0 0,0 0 0,0 4 0,-1 6 0,5 0 0,1 8 0,4-3 0,0 0 0,0 3 0,0-12 0,0 3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4T17:54:44.3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144 1 24575,'-34'58'0,"23"-31"0,-36 59 0,33-55 0,3 8 0,-1-12 0,11 0 0,-7 0 0,7-4 0,-3 3 0,4-12 0,0 11 0,0-6 0,0 3 0,0 0 0,0-1 0,0 2 0,0 4 0,0 0 0,0 1 0,0-6 0,0 5 0,0-5 0,0 1 0,0 3 0,0-4 0,3 1 0,2 3 0,4-3 0,0-1 0,0 5 0,-1-10 0,1 10 0,0-10 0,-1 5 0,1-6 0,-1 1 0,0 0 0,4-1 0,2 5 0,3-3 0,-4 3 0,3 1 0,-2-4 0,-1 3 0,3-5 0,-7 1 0,3 0 0,-4-5 0,0 0 0,-1-5 0,1 1 0,-4-1 0,3-3 0,-6 3 0,2-7 0,-3 3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4T17:54:45.9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1 24575,'7'0'0,"0"0"0,5 0 0,1 0 0,3 0 0,-3 3 0,2 2 0,-2 6 0,4-2 0,-8 12 0,6-7 0,-10 7 0,3 1 0,0 0 0,-2 11 0,2-9 0,-2 14 0,-3-9 0,-3 5 0,0 4 0,0-3 0,0-1 0,0-1 0,0-6 0,0 0 0,0 1 0,0-1 0,0-4 0,0 3 0,0-8 0,0 8 0,0-8 0,0 8 0,-7-8 0,1 8 0,-11 2 0,2 1 0,0 3 0,-2-4 0,7-1 0,-7-4 0,7 3 0,-2-8 0,-1 3 0,4-4 0,-3 0 0,-1-1 0,4 1 0,-3-1 0,4-3 0,3 3 0,-1-8 0,1 4 0,-2-5 0,3 1 0,0-1 0,1 0 0,2-3 0,-2-1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4T17:54:47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877 1 24575,'0'11'0,"0"1"0,0 4 0,0 1 0,-8 0 0,2 4 0,-10-3 0,2 8 0,-14-1 0,10 3 0,-15 2 0,17 3 0,-13-2 0,-3 10 0,-13 4 0,4 5 0,-9 3 0,3 8 0,2-14 0,-15 18 0,12-6 0,-4-4 0,6 2 0,7-9 0,-4 2 0,10-6 0,2-8 0,8-13 0,7-7 0,2 1 0,3-4 0,2 2 0,5-6 0,-3 2 0,6-3 0,-6-1 0,6-2 0,-2-2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0 543 24575,'58'-33'0,"-38"25"0,67-26 0,-70 26 0,15-9 0,-20-16 0,9-8 0,-8-5 0,4-1 0,-5 0 0,-1 0 0,0 6 0,-4 3 0,-2 6 0,-5 10 0,0-2 0,0 13 0,0-2 0,0 15 0,0 5 0,0 11 0,0 1 0,0-4 0,0 4 0,0-9 0,0 3 0,0-4 0,0 0 0,0 0 0,0-1 0,0 1 0,4 0 0,5-4 0,1 3 0,9-3 0,-5 5 0,6-1 0,0 1 0,-1 0 0,-4-1 0,3 1 0,-8-1 0,3 0 0,-4-4 0,0 2 0,0-6 0,0 3 0,0-4 0,-1 0 0,1 0 0,0 0 0,0 0 0,0 0 0,0 0 0,-1 0 0,-3 0 0,-1 0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9 353 24575,'-5'-3'0,"1"-7"0,9-4 0,-4-6 0,8-5 0,-8 4 0,9-10 0,-9 4 0,3-5 0,-4 5 0,0-4 0,0 10 0,0-4 0,0 5 0,0 2 0,0 3 0,0 2 0,-3 15 0,2 5 0,-8 17 0,8 2 0,-4 13 0,5-5 0,0 4 0,0-6 0,0 1 0,0-1 0,0-6 0,0-1 0,0-10 0,0-1 0,4-5 0,1-1 0,4 1 0,0-4 0,4-1 0,2-4 0,0 0 0,3 0 0,-8 0 0,4 0 0,-5-4 0,0-1 0,-1 0 0,1-3 0,-4 7 0,-1-3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24575,'8'0'0,"11"0"0,-3 0 0,15 0 0,-5 0 0,6 0 0,-10 0 0,2 0 0,-14 0 0,8 0 0,-12 0 0,3 0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24575,'13'0'0,"-4"0"0,15 0 0,-12 0 0,12 0 0,-9 0 0,-1 0 0,0 0 0,-5 0 0,-5 0 0,0 0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 1 24575,'18'0'0,"2"0"0,0 0 0,1 0 0,10 0 0,-15 0 0,8 0 0,-14 0 0,4 0 0,-9 14 0,-2-2 0,-3 19 0,0 2 0,0 7 0,-16 9 0,1-2 0,-20-4 0,5-3 0,1-12 0,3-1 0,10-7 0,3-6 0,3 0 0,1-5 0,4-1 0,5-3 0,9-5 0,11-6 0,7-4 0,0 4 0,3-4 0,-3 9 0,0-4 0,-2 5 0,-6 0 0,1 0 0,-5 0 0,-2 4 0,-3 5 0,-1 6 0,1 10 0,-4 2 0,-2 0 0,-4 3 0,0-9 0,0 10 0,0-10 0,0 4 0,-4-10 0,-1 3 0,-9-7 0,4 3 0,-4-9 0,0-1 0,4-4 0,-4 0 0,6 0 0,3 0 0,1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34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30 0 24575,'-5'19'0,"-3"2"0,6 6 0,-7-2 0,8-5 0,-3-1 0,4-4 0,0 2 0,0-7 0,0 2 0,0-3 0,0-1 0,0-3 0,0-1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24575,'5'0'0,"-2"0"0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 89 24575,'-13'-4'0,"4"3"0,0-11 0,5 5 0,4-6 0,0 4 0,7 4 0,15 1 0,-1 0 0,23 3 0,-9-9 0,0 9 0,8-10 0,-15 10 0,11-4 0,-12 5 0,-2 0 0,-6 0 0,-4 0 0,-1 0 0,-6 0 0,1 0 0,-4 7 0,-1 16 0,-4 11 0,0 28 0,0-18 0,0 24 0,-11-19 0,2 15 0,-9-8 0,6-2 0,5-14 0,-3-2 0,9-11 0,-4-7 0,5-6 0,0-5 0,0 0 0,-3-4 0,2-1 0,-3-4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7 137 24575,'-6'0'0,"19"0"0,17-5 0,16-7 0,-5-1 0,4-9 0,2 9 0,9-4 0,-6 5 0,-4 0 0,-14 1 0,-6 5 0,-1 1 0,-10 5 0,-1-4 0,-6 3 0,-3-2 0,-1 3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18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0 0 24575,'13'0'0,"2"0"0,10 0 0,2 0 0,5 0 0,6 0 0,2 0 0,0 0 0,6 0 0,-6 0 0,0 0 0,5 0 0,-11 0 0,4 0 0,-5 0 0,-7 0 0,5 0 0,-10 0 0,4 0 0,-6 0 0,-4 0 0,-1 0 0,0 0 0,-5 0 0,5 0 0,-5 0 0,-4 0 0,-2 0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19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1 1 24575,'0'90'0,"0"1"0,0-1 0,0-19 0,0-47 0,0 4 0,0-15 0,0-3 0,0 3 0,0-8 0,0-1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20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0 1 24575,'13'0'0,"7"0"0,1 0 0,17 0 0,-10 0 0,17 0 0,-5 0 0,7 0 0,0 0 0,7 0 0,-12 0 0,10 0 0,-24 0 0,10 0 0,-17 0 0,-1 0 0,-2 0 0,-8 0 0,4 0 0,-5 0 0,-1 0 0,0 0 0,0 0 0,1 0 0,-1 0 0,1 0 0,-1 0 0,-3 0 0,-1 0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21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59 108 24575,'0'-8'0,"0"-5"0,0-8 0,0 5 0,9-8 0,-3 18 0,12-8 0,-8 13 0,9-3 0,-9 4 0,3 0 0,-4 0 0,0 0 0,5 0 0,-5 0 0,5 0 0,-6 0 0,-3 8 0,-1 2 0,-4 9 0,0 6 0,0 2 0,-5 5 0,4 0 0,-13-5 0,7 4 0,-7-10 0,4 4 0,0-6 0,0 1 0,-4-5 0,7 4 0,-10-9 0,10 4 0,-2-5 0,1 0 0,3 0 0,-4 0 0,0-1 0,0-3 0,1-1 0,-1-4 0,1 0 0,0 0 0,-1 0 0,4-4 0,2 0 0,3-9 0,0 3 0,0-3 0,4 5 0,1 3 0,3 1 0,1 4 0,0 0 0,5 0 0,-4 0 0,8 0 0,-3 0 0,4 0 0,1 0 0,0 0 0,-6 0 0,5 0 0,-9 0 0,8 0 0,-8 0 0,8 0 0,-8 0 0,9 0 0,-9 0 0,8 0 0,-8 0 0,9 4 0,-9-3 0,8 3 0,-3-4 0,0 0 0,3 0 0,-8 0 0,3 0 0,-4 0 0,0 0 0,0 0 0,0 0 0,-1 0 0,1-3 0,-1-2 0,-3-4 0,3 0 0,-7 0 0,7 0 0,-7 0 0,7 4 0,-7-3 0,3 4 0,-4-1 0,0 1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22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0 1 24575,'0'0'0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23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0 1 24575,'55'0'0,"-6"0"0,13 0 0,-20 0 0,35 0 0,-37 0 0,37 0 0,-28 0 0,32 0 0,-21 0 0,11 0 0,-24 0 0,-12 0 0,2 0 0,-21 0 0,3 0 0,-10 0 0,0 0 0,-5 0 0,0 0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24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0 64 24575,'47'-20'0,"0"1"0,28-5 0,-75 38 0,0 6 0,0-1 0,0 6 0,0-9 0,0 8 0,0-14 0,0 4 0,0-5 0,0 0 0,0 0 0,-3-5 0,2 4 0,-3-11 0,8 6 0,0-6 0,10-2 0,-4 4 0,3-3 0,-4 4 0,0 0 0,0 0 0,0 0 0,-5 3 0,0 7 0,-4 4 0,0 12 0,0 0 0,-4 1 0,-2 4 0,-9-5 0,3 1 0,-3-7 0,6-6 0,0-5 0,0-1 0,0 1 0,0-4 0,0-1 0,-5-4 0,4 0 0,-8 0 0,8 0 0,-9 0 0,9 0 0,-4 0 0,5 0 0,4-4 0,2 0 0,3-1 0,0 1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0 543 24575,'58'-33'0,"-38"25"0,67-26 0,-70 26 0,15-9 0,-20-16 0,9-8 0,-8-5 0,4-1 0,-5 0 0,-1 0 0,0 6 0,-4 3 0,-2 6 0,-5 10 0,0-2 0,0 13 0,0-2 0,0 15 0,0 5 0,0 11 0,0 1 0,0-4 0,0 4 0,0-9 0,0 3 0,0-4 0,0 0 0,0 0 0,0-1 0,0 1 0,4 0 0,5-4 0,1 3 0,9-3 0,-5 5 0,6-1 0,0 1 0,-1 0 0,-4-1 0,3 1 0,-8-1 0,3 0 0,-4-4 0,0 2 0,0-6 0,0 3 0,0-4 0,-1 0 0,1 0 0,0 0 0,0 0 0,0 0 0,0 0 0,-1 0 0,-3 0 0,-1 0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25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0 0 24575,'0'0'0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26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162 18 24575,'-14'0'0,"5"-4"0,-10 3 0,9-7 0,-9 7 0,9-3 0,-3 4 0,4 0 0,4 8 0,1 8 0,-6 9 0,8 1 0,-12-1 0,9-5 0,-1-2 0,-2-4 0,7-1 0,-3-4 0,8-4 0,5-2 0,5-3 0,6 0 0,0 0 0,-6 0 0,5 0 0,-4 0 0,-1 0 0,5 0 0,-9 0 0,3 0 0,-4 0 0,0 0 0,0 0 0,0 0 0,0 0 0,-4 8 0,-1 3 0,-4 8 0,0 0 0,0 1 0,0-1 0,0-4 0,0-1 0,0-5 0,0-1 0,0 1 0,0 0 0,0 0 0,-4-1 0,-1 1 0,-4-1 0,0-3 0,0 3 0,-4-3 0,2 0 0,-7 4 0,8-8 0,-9 3 0,9 0 0,-4-3 0,5 3 0,0-4 0,1 0 0,3 0 0,1 0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27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1 24 24575,'23'0'0,"16"0"0,10 0 0,0 0 0,4 0 0,-6 0 0,9 0 0,0 0 0,-2-10 0,-7 7 0,0-7 0,-7 10 0,-1 0 0,-12 0 0,-2 0 0,-11 0 0,0 0 0,-5 0 0,-1 0 0,-3 0 0,-1 0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28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152 0 24575,'-5'19'0,"-13"10"0,-1 6 0,-5 5 0,4-8 0,8 0 0,-9 1 0,14-1 0,-7-6 0,13-5 0,-8-3 0,8-8 0,0-1 0,16-5 0,7-4 0,16 0 0,3 0 0,5 0 0,8 0 0,-5 0 0,-1 0 0,-3 0 0,-12-5 0,0 4 0,-12-8 0,-3 8 0,-8-3 0,3 4 0,-4 0 0,-4 0 0,-2 0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29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1 1 24575,'0'37'0,"0"-14"0,0 52 0,0-40 0,0 59 0,0-47 0,0 31 0,0-29 0,0 20 0,0-18 0,0 11 0,0-21 0,0-8 0,0-8 0,0-5 0,0-10 0,0-1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30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0 1 24575,'26'0'0,"10"0"0,20 0 0,8 0 0,-8 0 0,5 0 0,-5 0 0,15 0 0,-6 0 0,-1 0 0,-10 0 0,-14 0 0,-1 0 0,-7 0 0,-5 0 0,-2 0 0,0 0 0,-9 0 0,8 0 0,-14 0 0,4 0 0,-6 0 0,-3 0 0,-1 0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31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1 222 24575,'0'13'0,"0"1"0,0 1 0,0 3 0,0-3 0,0 0 0,0-2 0,0-4 0,0 0 0,3-4 0,12-1 0,1-4 0,15 0 0,-10 0 0,10 0 0,-10 0 0,9-5 0,-9-5 0,0-6 0,-7-4 0,-4 1 0,-5-7 0,0 5 0,-5-10 0,0 5 0,0-1 0,0-4 0,-5 10 0,-5-10 0,-6 14 0,-10-8 0,5 19 0,-4-8 0,10 12 0,-4-2 0,4 4 0,0 0 0,2 0 0,8 0 0,1 0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32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0 0 24575,'5'0'0,"-1"0"0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33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347 39 24575,'-2'-10'0,"-5"2"0,-11 3 0,-1 0 0,4-1 0,-4 2 0,9 4 0,-4 0 0,5 0 0,1 0 0,3 7 0,1 3 0,4 14 0,0 2 0,0 7 0,0-1 0,0 0 0,0-6 0,0 0 0,0-12 0,0 0 0,0-5 0,0 0 0,0 0 0,4-4 0,1-2 0,4-3 0,4 0 0,2 0 0,5 0 0,-1 0 0,1 0 0,-1 0 0,1 0 0,0 0 0,-1 0 0,1 0 0,-1 0 0,-4 0 0,3 0 0,-7 0 0,2 0 0,-4 0 0,0 0 0,0 0 0,0 4 0,-5 1 0,0 4 0,-4 5 0,0 1 0,0 4 0,0 1 0,-8-1 0,-3 1 0,-30 16 0,10-12 0,-18 19 0,10-19 0,4 4 0,-11-5 0,18-6 0,-9-1 0,10-6 0,-5 1 0,5-5 0,2-1 0,5-5 0,5 0 0,-3 0 0,8 0 0,-4-4 0,5-1 0,0-4 0,4 4 0,1 1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34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30 0 24575,'-5'19'0,"-3"2"0,6 6 0,-7-2 0,8-5 0,-3-1 0,4-4 0,0 2 0,0-7 0,0 2 0,0-3 0,0-1 0,0-3 0,0-1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9 353 24575,'-5'-3'0,"1"-7"0,9-4 0,-4-6 0,8-5 0,-8 4 0,9-10 0,-9 4 0,3-5 0,-4 5 0,0-4 0,0 10 0,0-4 0,0 5 0,0 2 0,0 3 0,0 2 0,-3 15 0,2 5 0,-8 17 0,8 2 0,-4 13 0,5-5 0,0 4 0,0-6 0,0 1 0,0-1 0,0-6 0,0-1 0,0-10 0,0-1 0,4-5 0,1-1 0,4 1 0,0-4 0,4-1 0,2-4 0,0 0 0,3 0 0,-8 0 0,4 0 0,-5-4 0,0-1 0,-1 0 0,1-3 0,-4 7 0,-1-3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1:14.504"/>
    </inkml:context>
    <inkml:brush xml:id="br0">
      <inkml:brushProperty name="width" value="0.07938" units="cm"/>
      <inkml:brushProperty name="height" value="0.07938" units="cm"/>
      <inkml:brushProperty name="color" value="#0000FF"/>
      <inkml:brushProperty name="transparency" value="63"/>
    </inkml:brush>
  </inkml:definitions>
  <inkml:trace contextRef="#ctx0" brushRef="#br0">1 0 24575,'8'0'0,"0"0"0,21 0 0,-14 0 0,15 0 0,-8 0 0,10 0 0,7 0 0,-11 0 0,9 0 0,-16 0 0,10 0 0,-5 0 0,6 0 0,1 0 0,-7 0 0,5 0 0,-15 0 0,14 0 0,-14 0 0,4 0 0,-6 0 0,0 0 0,-4 0 0,3 0 0,-4 0 0,0 0 0,0 0 0,0 0 0,4 0 0,-3 0 0,4 0 0,-5 0 0,0 0 0,-1 0 0,1 0 0,0 0 0,-1 0 0,0 0 0,-3 0 0,-2 0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1:14.505"/>
    </inkml:context>
    <inkml:brush xml:id="br0">
      <inkml:brushProperty name="width" value="0.07938" units="cm"/>
      <inkml:brushProperty name="height" value="0.07938" units="cm"/>
      <inkml:brushProperty name="color" value="#0000FF"/>
      <inkml:brushProperty name="transparency" value="63"/>
    </inkml:brush>
  </inkml:definitions>
  <inkml:trace contextRef="#ctx0" brushRef="#br0">11 0 24575,'12'0'0,"-2"0"0,7 0 0,-2 0 0,4 0 0,-4 0 0,-3 0 0,2 0 0,-4 0 0,8 0 0,-8 0 0,4 0 0,0 0 0,-4 0 0,3 0 0,-4 0 0,0 0 0,0 4 0,-1 1 0,-3 4 0,-1 0 0,-4 0 0,0 4 0,0 2 0,0 5 0,0 5 0,0-4 0,0 10 0,-4-10 0,-6 4 0,-1 0 0,-8-8 0,7 7 0,-2-9 0,5 0 0,-1-2 0,1-4 0,0 0 0,0-4 0,1-1 0,-1-4 0,0 0 0,0 0 0,0 0 0,0 0 0,0 0 0,0 0 0,0 0 0,0 0 0,1 0 0,-1 0 0,0 0 0,0 0 0,4-4 0,1-1 0,0-4 0,3 0 0,-2 1 0,3-1 0,0 0 0,0 0 0,0 0 0,0 0 0,0 0 0,0 0 0,0 0 0,0 1 0,3-1 0,2 4 0,4-2 0,0 6 0,4-3 0,-3 4 0,9 0 0,-5 0 0,1 0 0,4 0 0,-5 0 0,6 0 0,0 4 0,-6 1 0,5 5 0,-5-1 0,6 1 0,-1-1 0,0 5 0,0-3 0,1 3 0,0 0 0,-1-3 0,-4 3 0,-1-5 0,-6 0 0,6 0 0,-4-4 0,4-1 0,-6-4 0,-3 4 0,-1-3 0,-4 3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1:14.502"/>
    </inkml:context>
    <inkml:brush xml:id="br0">
      <inkml:brushProperty name="width" value="0.07938" units="cm"/>
      <inkml:brushProperty name="height" value="0.07938" units="cm"/>
      <inkml:brushProperty name="color" value="#0000FF"/>
      <inkml:brushProperty name="transparency" value="63"/>
    </inkml:brush>
  </inkml:definitions>
  <inkml:trace contextRef="#ctx0" brushRef="#br0">0 0 24575,'9'0'0,"4"0"0,2 0 0,4 0 0,13 0 0,-4 0 0,11 0 0,-1 0 0,3 0 0,6 0 0,-7 0 0,5 0 0,-5 0 0,-5 0 0,2 0 0,-10 0 0,-1 0 0,5 5 0,-15-4 0,7 8 0,-8-4 0,-1 0 0,-1 0 0,-4-2 0,0-2 0,0 3 0,-1 0 0,1-3 0,0 3 0,-4 0 0,2-3 0,-6 2 0,3-3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1:14.503"/>
    </inkml:context>
    <inkml:brush xml:id="br0">
      <inkml:brushProperty name="width" value="0.07938" units="cm"/>
      <inkml:brushProperty name="height" value="0.07938" units="cm"/>
      <inkml:brushProperty name="color" value="#0000FF"/>
      <inkml:brushProperty name="transparency" value="63"/>
    </inkml:brush>
  </inkml:definitions>
  <inkml:trace contextRef="#ctx0" brushRef="#br0">28 11 24575,'-8'0'0,"7"0"0,7 0 0,13 0 0,8 0 0,4 0 0,1-4 0,0 2 0,0-2 0,-6 4 0,5 0 0,-15 0 0,3 0 0,-10 0 0,-1 0 0,1 0 0,-4 3 0,-1 7 0,-4 4 0,0 6 0,-4-1 0,-2 1 0,-4-1 0,1 1 0,-1-6 0,1-1 0,0-4 0,0 0 0,0-4 0,0-1 0,1-4 0,7 0 0,7 0 0,4-4 0,8 3 0,-8-3 0,8 4 0,-8 0 0,4 0 0,-5 0 0,0 0 0,-1 0 0,1 0 0,-4 4 0,3 0 0,-7 5 0,3 0 0,-4-1 0,0 1 0,0 0 0,0 0 0,0 0 0,0-1 0,0 1 0,0 0 0,0-1 0,-4 1 0,-2 5 0,1-4 0,-3 3 0,3-4 0,-4 0 0,0-1 0,1 1 0,-1-4 0,0 2 0,0-6 0,1 3 0,-1 0 0,-5-3 0,4 3 0,-8 0 0,8-3 0,-8 3 0,3-4 0,-4 0 0,-1 0 0,5 0 0,-4 0 0,5 0 0,-1 0 0,1 0 0,0 0 0,5 0 0,-5 0 0,5-4 0,4 0 0,-2-1 0,6-3 0,-7 4 0,7-1 0,-2 1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1:14.498"/>
    </inkml:context>
    <inkml:brush xml:id="br0">
      <inkml:brushProperty name="width" value="0.07938" units="cm"/>
      <inkml:brushProperty name="height" value="0.07938" units="cm"/>
      <inkml:brushProperty name="color" value="#0000FF"/>
      <inkml:brushProperty name="transparency" value="63"/>
    </inkml:brush>
  </inkml:definitions>
  <inkml:trace contextRef="#ctx0" brushRef="#br0">0 1 24575,'18'0'0,"5"0"0,26 0 0,-17 0 0,42 0 0,-35 0 0,31 0 0,-14 0 0,-1 0 0,0 0 0,-1 0 0,-6 0 0,6 0 0,-13 0 0,4 0 0,-17 0 0,15 0 0,-20 0 0,8 0 0,-11 0 0,-5 0 0,-2 0 0,-4 0 0,0 0 0,0 0 0,-1 0 0,1 0 0,-5 0 0,0 0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1:14.499"/>
    </inkml:context>
    <inkml:brush xml:id="br0">
      <inkml:brushProperty name="width" value="0.07938" units="cm"/>
      <inkml:brushProperty name="height" value="0.07938" units="cm"/>
      <inkml:brushProperty name="color" value="#0000FF"/>
      <inkml:brushProperty name="transparency" value="63"/>
    </inkml:brush>
  </inkml:definitions>
  <inkml:trace contextRef="#ctx0" brushRef="#br0">35 1 24575,'0'30'0,"0"2"0,-5 9 0,-2 15 0,1-25 0,1 23 0,0-26 0,4 11 0,-4-13 0,5-1 0,0-11 0,0 0 0,7-10 0,10 0 0,3-4 0,15 0 0,-8 0 0,10-5 0,-5 4 0,-5-13 0,-2 12 0,-10-6 0,-2 8 0,-4 0 0,0 0 0,-4-4 0,-1-1 0,-4-3 0,0-5 0,0-2 0,0-4 0,0-1 0,0 0 0,0 1 0,-4 4 0,3 1 0,-3 5 0,0 4 0,3 5 0,-8 15 0,8 6 0,-9 16 0,9 2 0,-9 6 0,4 2 0,-1 0 0,2-7 0,5-1 0,0-13 0,0-1 0,0-10 0,0-1 0,0-6 0,0 1 0,0 0 0,0-4 0,0-1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1:14.500"/>
    </inkml:context>
    <inkml:brush xml:id="br0">
      <inkml:brushProperty name="width" value="0.07938" units="cm"/>
      <inkml:brushProperty name="height" value="0.07938" units="cm"/>
      <inkml:brushProperty name="color" value="#0000FF"/>
      <inkml:brushProperty name="transparency" value="63"/>
    </inkml:brush>
  </inkml:definitions>
  <inkml:trace contextRef="#ctx0" brushRef="#br0">0 1 24575,'0'0'0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1:14.501"/>
    </inkml:context>
    <inkml:brush xml:id="br0">
      <inkml:brushProperty name="width" value="0.07938" units="cm"/>
      <inkml:brushProperty name="height" value="0.07938" units="cm"/>
      <inkml:brushProperty name="color" value="#0000FF"/>
      <inkml:brushProperty name="transparency" value="63"/>
    </inkml:brush>
  </inkml:definitions>
  <inkml:trace contextRef="#ctx0" brushRef="#br0">187 1 24575,'-3'0'0,"-4"0"0,-12 0 0,0 0 0,4 0 0,-3 0 0,4 0 0,-5 0 0,5 0 0,1 0 0,1 4 0,6 6 0,-2 4 0,-1 6 0,7 5 0,-7-5 0,9 11 0,0-10 0,0 4 0,0-6 0,0-4 0,0-1 0,0-5 0,0-1 0,0 1 0,4-4 0,6-1 0,-1-4 0,10 0 0,-5 0 0,1 0 0,3 0 0,-3 0 0,0 0 0,3 0 0,-8 0 0,4 4 0,-6 1 0,1 4 0,0 4 0,1 2 0,-1 0 0,1 3 0,-5-8 0,-1 9 0,-4-9 0,0 3 0,0-4 0,0 0 0,0-1 0,0 1 0,0 0 0,-8 0 0,1 0 0,-11 0 0,8 0 0,-8 0 0,3-4 0,1 3 0,-5-7 0,9 3 0,-4-4 0,5 0 0,0 0 0,0 0 0,1 0 0,-1 0 0,4 0 0,2 0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1:14.491"/>
    </inkml:context>
    <inkml:brush xml:id="br0">
      <inkml:brushProperty name="width" value="0.07938" units="cm"/>
      <inkml:brushProperty name="height" value="0.07938" units="cm"/>
      <inkml:brushProperty name="color" value="#0000FF"/>
      <inkml:brushProperty name="transparency" value="63"/>
    </inkml:brush>
  </inkml:definitions>
  <inkml:trace contextRef="#ctx0" brushRef="#br0">1 1 24575,'25'0'0,"-2"0"0,25 0 0,-18 0 0,25 0 0,-11 0 0,19 0 0,-7 0 0,5 0 0,-13 0 0,4 0 0,-6 0 0,-7 0 0,-6 0 0,-3 0 0,-13 0 0,7 0 0,-14 0 0,3 0 0,-4 0 0,-4 0 0,-1 0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1:14.492"/>
    </inkml:context>
    <inkml:brush xml:id="br0">
      <inkml:brushProperty name="width" value="0.07938" units="cm"/>
      <inkml:brushProperty name="height" value="0.07938" units="cm"/>
      <inkml:brushProperty name="color" value="#0000FF"/>
      <inkml:brushProperty name="transparency" value="63"/>
    </inkml:brush>
  </inkml:definitions>
  <inkml:trace contextRef="#ctx0" brushRef="#br0">391 0 24575,'-8'0'0,"5"0"0,-29 0 0,14 0 0,-11 0 0,9 0 0,-5 0 0,4 0 0,-4 0 0,10 0 0,2 0 0,4 0 0,0 0 0,0 0 0,1 4 0,-1 1 0,4 9 0,-4 0 0,8 1 0,-3 3 0,4-8 0,0 8 0,0-4 0,0 6 0,-5 4 0,4-3 0,-3-2 0,4-1 0,0-8 0,0 3 0,-4-4 0,3 0 0,-3-1 0,4 1 0,0-1 0,4-3 0,0-2 0,9-3 0,2 0 0,4 0 0,0 0 0,1 0 0,4 0 0,2 0 0,0 0 0,4 0 0,-9 0 0,9 0 0,-14-4 0,7 3 0,-13-3 0,3 4 0,-4 0 0,0 0 0,-1 0 0,1 0 0,-4 8 0,-2-3 0,-3 13 0,0-4 0,0 5 0,0 0 0,0 1 0,0-5 0,-3-2 0,-2-4 0,0-1 0,-3 1 0,3 0 0,-8-4 0,3-2 0,-9 2 0,-1-4 0,-1 3 0,-4 0 0,0-3 0,4 4 0,1-5 0,2 0 0,8 4 0,-8-3 0,8 3 0,-4-4 0,5 0 0,0 0 0,0 0 0,0 4 0,-4-3 0,-2 3 0,0-4 0,2 0 0,-1 0 0,4 0 0,-4 0 0,5 0 0,0 0 0,0 0 0,-5 0 0,8 0 0,-2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0 543 24575,'58'-33'0,"-38"25"0,67-26 0,-70 26 0,15-9 0,-20-16 0,9-8 0,-8-5 0,4-1 0,-5 0 0,-1 0 0,0 6 0,-4 3 0,-2 6 0,-5 10 0,0-2 0,0 13 0,0-2 0,0 15 0,0 5 0,0 11 0,0 1 0,0-4 0,0 4 0,0-9 0,0 3 0,0-4 0,0 0 0,0 0 0,0-1 0,0 1 0,4 0 0,5-4 0,1 3 0,9-3 0,-5 5 0,6-1 0,0 1 0,-1 0 0,-4-1 0,3 1 0,-8-1 0,3 0 0,-4-4 0,0 2 0,0-6 0,0 3 0,0-4 0,-1 0 0,1 0 0,0 0 0,0 0 0,0 0 0,0 0 0,-1 0 0,-3 0 0,-1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24575,'8'0'0,"11"0"0,-3 0 0,15 0 0,-5 0 0,6 0 0,-10 0 0,2 0 0,-14 0 0,8 0 0,-12 0 0,3 0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1:14.493"/>
    </inkml:context>
    <inkml:brush xml:id="br0">
      <inkml:brushProperty name="width" value="0.07938" units="cm"/>
      <inkml:brushProperty name="height" value="0.07938" units="cm"/>
      <inkml:brushProperty name="color" value="#0000FF"/>
      <inkml:brushProperty name="transparency" value="63"/>
    </inkml:brush>
  </inkml:definitions>
  <inkml:trace contextRef="#ctx0" brushRef="#br0">1 1 24575,'0'0'0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1:14.494"/>
    </inkml:context>
    <inkml:brush xml:id="br0">
      <inkml:brushProperty name="width" value="0.07938" units="cm"/>
      <inkml:brushProperty name="height" value="0.07938" units="cm"/>
      <inkml:brushProperty name="color" value="#0000FF"/>
      <inkml:brushProperty name="transparency" value="63"/>
    </inkml:brush>
  </inkml:definitions>
  <inkml:trace contextRef="#ctx0" brushRef="#br0">0 0 24575,'13'0'0,"-3"0"0,8 0 0,-3 0 0,5 0 0,5 0 0,8 0 0,-5 0 0,9 0 0,-4 0 0,1 0 0,5 0 0,-7 0 0,7 0 0,-7 0 0,7 0 0,-8 0 0,-5 0 0,5 0 0,-4 0 0,-1 0 0,5 0 0,-10 0 0,4 0 0,-5 0 0,-1 0 0,1 0 0,-1 0 0,-4 0 0,3 0 0,-8 0 0,3 0 0,-4 0 0,-1 0 0,1 0 0,0 0 0,-1 0 0,1 0 0,-1 0 0,0 0 0,-3 0 0,-1 0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1:14.495"/>
    </inkml:context>
    <inkml:brush xml:id="br0">
      <inkml:brushProperty name="width" value="0.07938" units="cm"/>
      <inkml:brushProperty name="height" value="0.07938" units="cm"/>
      <inkml:brushProperty name="color" value="#0000FF"/>
      <inkml:brushProperty name="transparency" value="63"/>
    </inkml:brush>
  </inkml:definitions>
  <inkml:trace contextRef="#ctx0" brushRef="#br0">1 0 24575,'0'13'0,"0"2"0,0 4 0,0 6 0,0-4 0,0 5 0,0-7 0,0 1 0,0 5 0,0-4 0,0 4 0,0 0 0,0-4 0,0 10 0,0-15 0,0 8 0,0-14 0,0 4 0,0-6 0,0 1 0,0-4 0,0-1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1:14.496"/>
    </inkml:context>
    <inkml:brush xml:id="br0">
      <inkml:brushProperty name="width" value="0.07938" units="cm"/>
      <inkml:brushProperty name="height" value="0.07938" units="cm"/>
      <inkml:brushProperty name="color" value="#0000FF"/>
      <inkml:brushProperty name="transparency" value="63"/>
    </inkml:brush>
  </inkml:definitions>
  <inkml:trace contextRef="#ctx0" brushRef="#br0">1 9 24575,'4'-5'0,"0"2"0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1:14.497"/>
    </inkml:context>
    <inkml:brush xml:id="br0">
      <inkml:brushProperty name="width" value="0.07938" units="cm"/>
      <inkml:brushProperty name="height" value="0.07938" units="cm"/>
      <inkml:brushProperty name="color" value="#0000FF"/>
      <inkml:brushProperty name="transparency" value="63"/>
    </inkml:brush>
  </inkml:definitions>
  <inkml:trace contextRef="#ctx0" brushRef="#br0">157 0 24575,'-17'0'0,"-1"0"0,3 0 0,-4 0 0,4 0 0,1 0 0,-5 0 0,9 0 0,-3 0 0,5 0 0,3 7 0,1 4 0,4 7 0,0 1 0,0 0 0,0-4 0,0-1 0,0-6 0,0 1 0,0 0 0,4-4 0,1-1 0,3-4 0,6 0 0,-4 0 0,8 0 0,-4 0 0,5 0 0,-4-4 0,3 3 0,-3-8 0,-1 8 0,4-3 0,-8 4 0,8 0 0,-8 0 0,3 0 0,-4 0 0,0 4 0,-5 10 0,0 8 0,-4 3 0,0 6 0,0-11 0,0 11 0,0-16 0,0 9 0,0-9 0,0 0 0,0-1 0,0-1 0,-4-3 0,-5 8 0,-6-8 0,0 9 0,-4-8 0,4 3 0,-4-5 0,4 1 0,-3-1 0,3-4 0,0-1 0,1-4 0,1 0 0,3 0 0,-3 0 0,4 0 0,4-4 0,2 3 0,3-3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4:39.0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699 276 24575,'0'-74'0,"-9"21"0,2-38 0,-12 48 0,-2 38 0,0 1 0,-24 4 0,9-6 0,-20 28 0,20-8 0,-6 41 0,11-6 0,-1 14 0,1 0 0,11 0 0,7 9 0,8-14 0,5 10 0,0-19 0,0 4 0,0-6 0,4-7 0,8 5 0,5-11 0,0 5 0,-1-7 0,-1 0 0,-3 0 0,-1 0 0,-7 0 0,-4 0 0,0 0 0,0 1 0,-4-1 0,-13 1 0,-1-6 0,-14 1 0,5-13 0,1 0 0,-5-4 0,4-1 0,0-4 0,-4-1 0,10-5 0,-4 0 0,5 0 0,0 0 0,5 0 0,-3 0 0,8-4 0,0 3 0,6-3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4:39.0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24575,'37'0'0,"-2"0"0,35 0 0,-12 0 0,30 0-575,-3 0 575,0 0 0,-5 0 0,-16 0 142,-8 0-142,-2 0 0,-14 0 0,-12 0 0,-9 0 0,-5 0 108,-4 0 0,0 0 0,-7 0 1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4:39.0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37 24575,'8'0'0,"5"0"0,-3 0 0,9-4 0,-9-1 0,3-5 0,-4 5 0,-4-3 0,3 7 0,-3-3 0,-1 12 0,-5 8 0,-9 3 0,3 19 0,-11-10 0,5 17 0,-4-11 0,1 4 0,10-5 0,-4-7 0,9-1 0,-3-5 0,4-5 0,0-2 0,0-4 0,0 0 0,0 0 0,9-4 0,1-1 0,15-4 0,2 0 0,-1 0 0,5-5 0,-4-6 0,-1 0 0,-1-9 0,-5 9 0,-5-3 0,-2 5 0,-4 0 0,0 4 0,-4 1 0,-1 4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4:39.0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45 24575,'3'-5'0,"2"1"0,4 4 0,-1 0 0,-3-3 0,-5-2 0,-4-3 0,-5 3 0,-5-4 0,4 8 0,-4-3 0,6 4 0,3 4 0,1 0 0,4 5 0,0 0 0,0 0 0,0-1 0,0 1 0,4-4 0,1-1 0,3-4 0,1 0 0,-4 0 0,-1 0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4:39.0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0 415 24575,'27'-78'0,"-1"0"0,2 2 0,-2 9 0,7 13 0,-10 11 0,-5 25 0,-16 22 0,7 5 0,-9 26 0,-11 5 0,9 7 0,-9 0 0,11-7 0,0-1 0,0-13 0,0 5 0,0-15 0,0 8 0,15-13 0,-3 3 0,25-3 0,-9-1 0,11 1 0,-7-5 0,0-1 0,-6-5 0,-1 0 0,-5 0 0,0 0 0,-1 0 0,-4-4 0,-1-1 0,-10 0 0,0 1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24575,'13'0'0,"-4"0"0,15 0 0,-12 0 0,12 0 0,-9 0 0,-1 0 0,0 0 0,-5 0 0,-5 0 0,0 0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4:39.0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35 24575,'-6'0'0,"11"0"0,2-4 0,9 3 0,-11-7 0,0 3 0,-1-3 0,-11 3 0,1 1 0,-11 4 0,6 0 0,-2 0 0,4 0 0,0 0 0,0 4 0,-1 6 0,5 0 0,1 8 0,4-3 0,0 0 0,0 3 0,0-12 0,0 3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2:34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446 8 24575,'-4'-4'0,"0"0"0,-14 4 0,3 0 0,-20 0 0,13 0 0,-19 0 0,15 0 0,-5 0 0,7 0 0,-1 15 0,5-3 0,-6 18 0,11-5 0,1 5 0,8 0 0,-4 6 0,9 2 0,-4 12 0,5 10 0,0 9 0,0 7 0,0 0 0,0 9 0,6 1 0,-4-13 0,10 17 0,-11-26 0,5 13 0,-6-17 0,0-10 0,0-12 0,0-2 0,0-11 0,-3-6 0,-6-6 0,-5-4 0,-5 0 0,1 0 0,-6 1 0,4-5 0,5-1 0,6-4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2:35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24575,'21'0'0,"11"0"0,0 0 0,6 0 0,11 0 0,-9 0 0,10 0 0,1 0 0,-6 0 0,6 0 0,-7 0 0,-6 0 0,-2 0 0,-11 0 0,-2 0 0,-9 0 0,-1 0 0,-5 0 0,0 0 0,-4 0 0,0 0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2:36.9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236 72 24575,'-12'0'0,"-2"0"0,0 0 0,1 0 0,-5 0 0,3 0 0,-9 8 0,5 7 0,0 10 0,0 0 0,3 3 0,3-3 0,-1-4 0,7 7 0,-6-8 0,12 1 0,-3 1 0,4-8 0,0 0 0,0-2 0,0-3 0,8-5 0,2 0 0,14-4 0,1 0 0,-1-8 0,6-9 0,-3-9 0,5-7 0,-5 1 0,-1 1 0,-6 1 0,0 0 0,-4-1 0,-2 6 0,-5 2 0,0 4 0,0 1 0,-4 4 0,3 5 0,-7 2 0,3 2 0,-8 0 0,0 2 0,-4 3 0,-1 0 0,1 0 0,0 0 0,-1 3 0,1 2 0,0 3 0,3 5 0,-3 0 0,3 6 0,-5 4 0,5 2 0,1 5 0,4 0 0,0 6 0,0-4 0,0 10 0,0-4 0,0 5 0,0 1 0,0-7 0,0 5 0,0-4 0,0 0 0,0-2 0,0-11 0,0-1 0,0-6 0,0-4 0,0-1 0,0-5 0,0 0 0,3-3 0,6-2 0,10-12 0,5 2 0,8-17 0,-2 7 0,2-9 0,-2 5 0,-6 2 0,0 4 0,-6 2 0,-4 4 0,-1 0 0,-5 4 0,0 2 0,1-1 0,-5 3 0,0-3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2:05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197 70 24575,'8'-8'0,"0"1"0,4 3 0,-2-1 0,7-4 0,-8 4 0,9-3 0,-9 7 0,4-3 0,-5 4 0,0 0 0,-6 0 0,-7 0 0,0-8 0,-10 6 0,5-7 0,-4 9 0,2 0 0,-1 0 0,-1 0 0,-4 0 0,-1 0 0,-4 9 0,3 2 0,-3 8 0,4-1 0,5 0 0,1 1 0,3-1 0,5 0 0,1 0 0,4 1 0,0-1 0,0-4 0,0 3 0,0-8 0,4 4 0,5-4 0,5 0 0,4 0 0,0-4 0,1-1 0,-1-4 0,-4 0 0,3 0 0,-8 0 0,4 0 0,-5 0 0,0 0 0,1 0 0,-8 0 0,-7 0 0,-7 0 0,-11 4 0,4 2 0,-9 3 0,4 1 0,1 4 0,0 0 0,5 10 0,4-4 0,-3 3 0,12-4 0,-7 4 0,12-3 0,-4 3 0,5-9 0,0 3 0,0-3 0,0 0 0,8-1 0,3-4 0,7 0 0,5 1 0,2-5 0,0 3 0,4-7 0,-9 4 0,9-5 0,-10 4 0,0-3 0,-1 3 0,-9-4 0,4 0 0,-5 0 0,0 0 0,0 0 0,1 0 0,-1 0 0,0 0 0,0 0 0,0 0 0,-3-4 0,2-1 0,-6 1 0,2 0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2:05.8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24575,'4'3'0,"0"2"0,-4 12 0,0 4 0,0 9 0,0 0 0,0 0 0,0 0 0,0-5 0,0-1 0,0-6 0,0-4 0,0 3 0,8-11 0,-2 2 0,6-4 0,1-3 0,-4 2 0,4-3 0,0 0 0,-7 0 0,2 0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2:06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2:07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1 296 24575,'47'-71'0,"1"0"0,-7 2 0,-7 24 0,-22 45 0,-4 0 0,5 0 0,0 0 0,5 0 0,0 0 0,-4 0 0,-1 0 0,-5 0 0,5 4 0,-4 5 0,4 6 0,-3 3 0,-1 0 0,0 6 0,1-5 0,-1 5 0,0-10 0,-1-2 0,1-3 0,-1-1 0,0-3 0,1-2 0,-1-3 0,0 0 0,5 0 0,-3-8 0,8-7 0,-3-10 0,5-6 0,0 1 0,-4 0 0,-2 5 0,-5 6 0,0 6 0,-1 4 0,0 5 0,-3-4 0,-1 7 0,-4-3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2:08.9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2:09.7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24575,'95'0'0,"-2"0"0,-76 0 0,14 0 0,-18 0 0,-3 0 0,-3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 1 24575,'18'0'0,"2"0"0,0 0 0,1 0 0,10 0 0,-15 0 0,8 0 0,-14 0 0,4 0 0,-9 14 0,-2-2 0,-3 19 0,0 2 0,0 7 0,-16 9 0,1-2 0,-20-4 0,5-3 0,1-12 0,3-1 0,10-7 0,3-6 0,3 0 0,1-5 0,4-1 0,5-3 0,9-5 0,11-6 0,7-4 0,0 4 0,3-4 0,-3 9 0,0-4 0,-2 5 0,-6 0 0,1 0 0,-5 0 0,-2 4 0,-3 5 0,-1 6 0,1 10 0,-4 2 0,-2 0 0,-4 3 0,0-9 0,0 10 0,0-10 0,0 4 0,-4-10 0,-1 3 0,-9-7 0,4 3 0,-4-9 0,0-1 0,4-4 0,-4 0 0,6 0 0,3 0 0,1 0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2:10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53 24575,'12'0'0,"13"0"0,-10 0 0,12 0 0,-9 0 0,0 0 0,-4 0 0,3 0 0,-3 0 0,0 0 0,-1 0 0,-5 0 0,0-3 0,-3-18 0,-1 12 0,-4-10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2:11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262 77 24575,'4'-8'0,"0"-4"0,-4 2 0,0-3 0,0 5 0,0 0 0,0-1 0,-4 5 0,-5 0 0,-5 4 0,0 0 0,-4 0 0,9 0 0,-8 0 0,3 4 0,-6 10 0,-5 8 0,3 15 0,-4-9 0,10 13 0,-2-20 0,7 14 0,-3-16 0,5 5 0,4-6 0,0-4 0,5-1 0,0-5 0,0 0 0,0 1 0,4-5 0,5 0 0,5-4 0,4 0 0,1 0 0,-1 0 0,0 0 0,1 0 0,-1 0 0,-4 0 0,-2 0 0,-3 0 0,-1 0 0,0 0 0,-3 3 0,-1 1 0,-8 4 0,-5 1 0,-1-1 0,-3 5 0,4 1 0,-4 4 0,2 6 0,-3-4 0,4 9 0,1-5 0,-2 7 0,1-1 0,5 0 0,0-5 0,5 4 0,0-5 0,0 1 0,0 4 0,0-14 0,0 8 0,4-14 0,0 4 0,9-5 0,6 2 0,1-5 0,9-1 0,-10-4 0,10 0 0,-4-4 0,0-2 0,4-8 0,-10-1 0,5-4 0,-6 1 0,-4 4 0,3-3 0,-8 7 0,4-3 0,-4 5 0,-1 3 0,0-2 0,-3 6 0,-2-3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2:12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24575,'0'8'0,"0"5"0,0 16 0,0 1 0,0 0 0,0-5 0,0-2 0,0-4 0,0-1 0,0-4 0,0-1 0,0-5 0,0 0 0,4-3 0,1-2 0,7-3 0,2 0 0,0 0 0,-5 0 0,-5 0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2:13.0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32 24575,'3'-5'0,"2"2"0,3 3 0,0 0 0,0 0 0,-4-7 0,-1 2 0,-3-3 0,0 4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2:14.1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24575,'0'98'0,"0"1"0,0-29 0,0 11 0,0-20 0,0-1 0,0-3 0,0-17 0,0 9 0,0-23 0,0 9 0,0-20 0,0 8 0,0-14 0,0 4 0,0-5 0,0 0 0,0-4 0,0 0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2:14.7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24575,'23'-5'0,"5"-1"0,15-5 0,8 5 0,9 1 0,-6 5 0,12 0 0,-14 0 0,0 0 0,6 0 0,-19 0 0,-1 0 0,-9 0 0,-14 0 0,3 0 0,-10 0 0,0 0 0,-4 0 0,0 0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2:16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598 418 24575,'4'-3'0,"-1"-6"0,-3-16 0,0-2 0,0-22 0,0 10 0,5-12 0,1 7 0,0 0 0,-1 7 0,-1 6 0,-3 11 0,3 3 0,-4 8 0,-3 0 0,-17 5 0,-8 9 0,-18 12 0,2 1 0,-3 16 0,-4-4 0,-3 5 0,0 1 0,1 5 0,7-11 0,-2 10 0,9-12 0,6 0 0,8-4 0,11-10 0,1-1 0,4 0 0,5-4 0,-1 4 0,5 0 0,0-4 0,5 8 0,4-7 0,16 9 0,8-3 0,11 6 0,-1 0 0,-5-1 0,4 0 0,-9 5 0,3-3 0,-4 2 0,-12-10 0,-2-1 0,-9-2 0,-1-2 0,-3 7 0,-1 2 0,-4 1 0,-8 3 0,-9 2 0,-10 1 0,-6 7 0,-1 7 0,1-6 0,4 4 0,4-12 0,5 3 0,6-9 0,-1 3 0,10-4 0,1-1 0,4 0 0,0-4 0,0 3 0,0-7 0,8 3 0,14-4 0,16 2 0,8 0 0,11 0 0,-5 1 0,7 0 0,0-1 0,0 1 0,-6 0 0,-3-1 0,-6-5 0,-6-1 0,-7-5 0,-8 0 0,-4 0 0,-6 0 0,0 0 0,-5 0 0,1 0 0,-1 0 0,0-4 0,-3-9 0,-2-2 0,-3-7 0,0-2 0,0-1 0,0-11 0,0 4 0,0-4 0,0 0 0,-4 9 0,-1-8 0,-5 16 0,1-1 0,4 8 0,-2 3 0,2 1 0,1 4 0,0 0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2:17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24575,'8'0'0,"0"0"0,25 0 0,-7 0 0,16 0 0,-16 0 0,15 0 0,-14 0 0,3 0 0,-11 0 0,-6 0 0,-8 0 0,-2 0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2:20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24575,'0'17'0,"0"-2"0,0 14 0,0-5 0,0 7 0,0 5 0,0-4 0,0 10 0,0-10 0,0 10 0,0 2 0,0-4 0,0 9 0,0-17 0,0 4 0,0-16 0,0 3 0,0-9 0,0 0 0,0-9 0,0-15 0,4-5 0,1-20 0,6 2 0,0-18 0,0 6 0,6-13 0,1 5 0,0 1 0,4 1 0,-5 7 0,-1 6 0,3 7 0,-8 7 0,2 6 0,0 4 0,-3 1 0,3 8 0,-5 1 0,5 0 0,-4 3 0,4-4 0,-1 5 0,2 0 0,0 0 0,3 0 0,-3 0 0,0 0 0,3 0 0,-7 0 0,2 4 0,-3-3 0,-1 3 0,-4-1 0,4-2 0,-7 3 0,2-4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2:22.5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24575,'0'4'0,"4"-2"0,-3 27 0,7-13 0,-7 25 0,7-20 0,-7 20 0,8-8 0,-4 4 0,6 5 0,-5-4 0,3 0 0,-8-2 0,8-6 0,-8-5 0,4-6 0,-5-6 0,0-5 0,0 0 0,0 0 0,0 0 0,0 4 0,3-2 0,-2 3 0,3-5 0,-4 0 0,0 0 0,0-7 0,0-6 0,0-14 0,0-1 0,0-9 0,0 9 0,0-3 0,0 4 0,0 1 0,0-1 0,4 1 0,-3-1 0,7 5 0,-3-3 0,3 7 0,1-7 0,0 3 0,0 0 0,-1 2 0,1-1 0,-1 3 0,1-3 0,-1 5 0,0-1 0,1 1 0,-5 0 0,4 3 0,-7-3 0,6 4 0,-3-1 0,4 1 0,-3 1 0,2 2 0,-3-3 0,0 0 0,3 3 0,-6-6 0,2 2 0,1 1 0,-3-3 0,6 6 0,-6-7 0,7 4 0,-4-5 0,4 5 0,-3-4 0,2 8 0,-3-4 0,1 0 0,-2 4 0,-3-4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24575,'5'0'0,"-2"0"0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2:24.2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156 180 24575,'0'-8'0,"0"0"0,0-16 0,0 8 0,0-14 0,-4 11 0,-2-4 0,-3 7 0,0-2 0,-4 14 0,0-4 0,-5 7 0,4-3 0,-3 4 0,8 0 0,-4 13 0,3 4 0,0 19 0,4-4 0,1 10 0,5-11 0,0 5 0,0-5 0,0-7 0,0-5 0,0-1 0,0-9 0,4 4 0,1-9 0,7 0 0,2-4 0,4 0 0,1 0 0,-1 0 0,-4-4 0,-2 0 0,1-5 0,-3 0 0,2 4 0,-3-2 0,-1 6 0,-4 4 0,-1 12 0,-3 15 0,0 1 0,0 11 0,0-4 0,0 0 0,0-2 0,-4-11 0,3-6 0,-3-2 0,4-8 0,0 4 0,0-5 0,0 0 0,0 1 0,3-5 0,2 0 0,3-4 0,0 0 0,10 0 0,-3 0 0,14 0 0,-4-9 0,5-3 0,0-8 0,7-1 0,-6 1 0,7-7 0,-8 5 0,2 1 0,-8 7 0,0 4 0,-10 1 0,-1 0 0,-5 5 0,0 0 0,-3 0 0,-1 3 0,-4-2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2:25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24575,'5'-8'0,"-2"9"0,-3 25 0,0 4 0,0 13 0,0-10 0,0 16 0,0-4 0,0 7 0,0 1 0,0-3 0,0-6 0,0-6 0,0-2 0,0-6 0,0-5 0,0-1 0,4-11 0,1 0 0,7-4 0,2-4 0,5-1 0,4-4 0,2 0 0,5 0 0,6 0 0,2 0 0,0-9 0,4-3 0,-9-14 0,4 3 0,-5-8 0,-1 9 0,-4-9 0,2 10 0,-13-8 0,8 3 0,-13-4 0,3 5 0,-4-4 0,-5 4 0,0-5 0,-5 5 0,0 1 0,0 5 0,0 1 0,0 4 0,0 1 0,-4 5 0,3-1 0,-3 1 0,4 0 0,0-1 0,-3 5 0,2-3 0,-3 2 0,4-3 0,0 0 0,0 0 0,0 4 0,0 0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2:26.5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24575,'4'7'0,"0"8"0,-4 29 0,0-14 0,0 32 0,0-27 0,0 22 0,0-18 0,0 5 0,0-20 0,0 0 0,0-10 0,0-2 0,0-11 0,0-10 0,0-5 0,0-9 0,0 0 0,0 3 0,0-4 0,0 1 0,0 3 0,4-4 0,1 0 0,4 5 0,1-5 0,-1 10 0,0-3 0,4 7 0,-4-3 0,9 4 0,-9 0 0,8 0 0,-7 4 0,7-3 0,-8 7 0,4-3 0,0 0 0,-4 2 0,4-2 0,-5 4 0,0 0 0,1 0 0,-1 0 0,-4 0 0,0 0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2:27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174 28 24575,'0'-8'0,"0"1"0,-8 2 0,3 2 0,-11 3 0,6 0 0,-7 0 0,8 0 0,-9-5 0,4 8 0,-5 8 0,4 4 0,1 9 0,5-1 0,-1-3 0,5 4 0,1-1 0,4-8 0,0 8 0,0-14 0,0 4 0,0-5 0,3-3 0,12-2 0,0-3 0,14 0 0,-10 0 0,10-4 0,-10-5 0,5-6 0,-6-3 0,-3-1 0,2 5 0,-7-4 0,3 8 0,-4 1 0,-5 2 0,0 9 0,-4 4 0,0 7 0,0 11 0,0-4 0,-5 14 0,-1-7 0,0 15 0,-3-4 0,8 5 0,-4-5 0,0-2 0,4-11 0,-3-1 0,4-6 0,0-4 0,0-1 0,0-16 0,8-8 0,8-8 0,5-11 0,9 3 0,-9 2 0,4 0 0,-1 6 0,-9 0 0,8 4 0,-9 2 0,0 4 0,-2 0 0,-3 5 0,-1-4 0,0 7 0,-3-6 0,2 6 0,-2-7 0,4-6 0,-4 7 0,-1-7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3:27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309 183 24575,'-8'0'0,"0"0"0,0 3 0,0 2 0,-1 3 0,1 1 0,-1-1 0,1 0 0,-1 5 0,0 6 0,-5 0 0,3 10 0,-7-4 0,7 5 0,-8 0 0,8-5 0,-3-1 0,0-6 0,8 1 0,-6-1 0,7 0 0,-5 6 0,1-5 0,3 5 0,-3 0 0,4 0 0,-1 6 0,-2-5 0,2 4 0,1-4 0,0 5 0,1 0 0,3-5 0,-8 4 0,7-4 0,-2-1 0,4 0 0,0 0 0,0-5 0,0 10 0,0-10 0,0 10 0,0-9 0,0 3 0,0-4 0,0-1 0,0 0 0,0-4 0,0-1 0,0-5 0,0 0 0,0 1 0,0-1 0,0 0 0,0 0 0,3 1 0,-2-1 0,3 5 0,0-4 0,-3 8 0,2-3 0,1 4 0,1 1 0,0-1 0,4 0 0,-4 1 0,4 4 0,1-3 0,-1 9 0,1-10 0,0 10 0,-1-9 0,1 9 0,-1-10 0,9 18 0,-6-10 0,10 6 0,-8-9 0,5-1 0,6 3 0,-4-1 0,10 6 0,-11-6 0,11 2 0,-4 3 0,4-2 0,7 0 0,-4 3 0,10-1 0,-4-2 0,7 6 0,-9-12 0,7 12 0,-7-11 0,1-1 0,4-1 0,-6-10 0,7 5 0,-1-5 0,1 5 0,0-4 0,0 3 0,0-4 0,-1 0 0,1 5 0,-6-4 0,17 8 0,-20-9 0,15 4 0,-20-5 0,-5-4 0,-2 2 0,-4-7 0,-6 3 0,0-4 0,-5 0 0,16 0 0,18 0 0,6 0 0,24 6 0,-17 0 0,19 13 0,-13-6 0,14 11 0,-14-6 0,-1 6 0,-3-1 0,-11-5 0,4 3 0,-6-9 0,6 9 0,-4-8 0,5 3 0,-1-4 0,-4-1 0,5 0 0,-8 0 0,1 0 0,-7-1 0,5 1 0,-10-1 0,10 1 0,-10-1 0,4 0 0,0-4 0,-5 3 0,5-4 0,-6 1 0,0 3 0,-5-8 0,4 8 0,-9-8 0,3 3 0,-9-4 0,-1 0 0,-5 0 0,1 0 0,-1 0 0,-4-26 0,10 19 0,8-19 0,27 26 0,30 0 0,20 0-671,-37 0 1,1 0 670,-4 0 0,1 0 0,13 0 0,1 0 0,-9 0 0,2 0 0,13 0 0,0 0 0,-8 0 0,-2 0 0,5 0 0,0 0 0,-5-1 0,-1 2 0,-4 1 0,-2 2 0,-8 0 0,-1-1-97,-3 1 0,-1 0 97,29 7 0,6-9 0,-16 3 0,-2-5 0,-21 5 0,3-4 0,-22 3 1328,2-4-1328,-15 0 207,-1 0-207,-5 0 0,-3-3 0,8 2 0,9-3 0,13 4 0,15 0 0,-4 0 0,11 0 0,-4 0 0,22 0 0,-4 0 0,14 0 0,0 0-488,2 0 488,9 0 0,-17 0 0,13 0 0,-13 0 0,8 0 0,6 0 0,-22 0 0,12 0-56,-22 0 56,6 0 0,-15 0 0,-1 0 0,-8 0 0,-5 0 486,-2 0-486,-11 0 58,-1-8-58,-7 6 0,6-6 0,0 8 0,2 0 0,10 0 0,-3-5 0,12 3 0,7-2 0,-6-1 0,13 3 0,-6-2 0,7-2 0,0 5 0,-7-4 0,-1 5 0,-7 0 0,-6-5 0,4 4 0,-10-4 0,10 5 0,-10 0 0,4-4 0,0 3 0,-4-8 0,10 3 0,-10-5 0,4 5 0,-6-3 0,6 3 0,-4 1 0,4-5 0,-6 5 0,6-1 0,-4 1 0,10 1 0,-4 2 0,-1-7 0,6 8 0,1-9 0,2 9 0,4-10 0,1 5 0,-6-5 0,6-1 0,-8 1 0,-5 1 0,5-1 0,-12-4 0,5 8 0,-5-7 0,-7 9 0,0-5 0,0 1 0,-5-1 0,5 5 0,2-7 0,-6 10 0,12-11 0,-12 7 0,3-3 0,1 4 0,-4-4 0,3 4 0,-5-4 0,1 0 0,4-1 0,-7 5 0,6-4 0,-8 4 0,4-4 0,0-5 0,1 4 0,-1-3 0,6 3 0,-5 1 0,5-5 0,-6 4 0,1-8 0,-1 8 0,5-8 0,-3 3 0,3 0 0,-4-2 0,-1 2 0,0 1 0,1-3 0,-5 2 0,3 1 0,-7 1 0,7-4 0,-4 2 0,1-3 0,-1 1 0,-4 3 0,-1 0 0,1 1 0,0 0 0,0-1 0,-1 0 0,1-3 0,0 3 0,1-10 0,-5 5 0,3-5 0,-7 0 0,8 4 0,-4-9 0,0 4 0,4-5 0,-8 0 0,8 0 0,-8-1 0,8 6 0,-8-4 0,7 4 0,-6 0 0,2-4 0,0 14 0,-3-13 0,2 13 0,-3-4 0,0-4 0,0 8 0,0-14 0,0 4 0,5-13 0,-4 5 0,3-5 0,-4 8 0,0 5 0,0-4 0,0 4 0,0-6 0,0 6 0,0-4 0,0 4 0,0 1 0,0-5 0,0 4 0,0-6 0,0 1 0,0 0 0,0 0 0,0 5 0,0-4 0,0 9 0,-4-3 0,-1 4 0,-5-4 0,1 3 0,-5-4 0,4 6 0,-3-1 0,3 1 0,-3 0 0,3 4 0,-3-4 0,0 4 0,-1-4 0,-1-1 0,-2 5 0,-6-12 0,3 10 0,-7-11 0,9 9 0,-1 0 0,1 3 0,0-2 0,-6 2 0,4-4 0,-8-1 0,8 6 0,-8-5 0,3 8 0,-6-3 0,1-1 0,0 4 0,-6-9 0,4 9 0,-4-5 0,6 6 0,-6 0 0,5 0 0,-5 4 0,6 1 0,0 1 0,5 3 0,-4-4 0,4 5 0,-6 0 0,1 0 0,-19 0 0,1 0 0,-11 0 0,8 0 0,1 0 0,-3 0 0,-6 0 0,1 0 0,-2 0 0,8 0 0,2 0 0,-1 0 0,6 0 0,-6 0 0,8 0 0,-8 0 0,6 0 0,-13 0 0,6 0 0,-23 0 0,4 0 0,1 5 0,-3-4 0,2 10 0,1-4 0,-13 0 0,15-2 0,-8 1 0,7-5 0,3 5 0,7-6 0,7 0 0,8 0 0,1 0 0,17 4 0,-4-3 0,8 3 0,7-1 0,-2-2 0,13 6 0,0-2 0,4 3 0,0 0 0,-3-4 0,-18 0 0,-7-4 0,-16 4 0,1 2 0,5 5 0,-19 1 0,8 4 0,-17 3 0,-2 5 0,7-5 0,1 3 0,2-9 0,13 3 0,-13-4 0,12-1 0,-5 0 0,14 0 0,-6 0 0,11-1 0,-4-4 0,0 3 0,4-8 0,-5 9 0,7-9 0,0 8 0,0-4 0,-1 5 0,1-4 0,0 3 0,9-4 0,3 0 0,10-1 0,-5-4 0,3 0 0,-2 0 0,-1 0 0,0 0 0,-1 0 0,-3 0 0,8 3 0,-9-2 0,9 3 0,-8-4 0,7 0 0,-7 0 0,7 0 0,-7 0 0,7 0 0,-7-4 0,7 3 0,-7-3 0,3 4 0,0 0 0,-3 0 0,7 0 0,-7-5 0,8 4 0,-4-3 0,0 4 0,3 0 0,-2 0 0,3 0 0,1 0 0,3 4 0,-2-4 0,3 0 0,-4-1 0,3 1 0,-2 1 0,6 6 0,-7-3 0,7 5 0,-6-1 0,6 0 0,-3 1 0,1-5 0,-11 0 0,-7-4 0,-15 0 0,-8 0 0,-1 0 0,-6 0 0,13 0 0,2 0 0,-7 0 0,4 0 0,-11 0 0,12 0 0,-5 0 0,12 0 0,0 0 0,7 0 0,10 0 0,-3-4 0,3 3 0,0-7 0,-3 3 0,3-4 0,0 4 0,-4-3 0,4 7 0,-4-3 0,4 4 0,-3 0 0,7 0 0,-7 0 0,3-5 0,-4 4 0,-1-3 0,1 0 0,-1 3 0,-4-8 0,-2 8 0,-6-8 0,-3 5 0,-4-7 0,-4 6 0,-2-4 0,0 3 0,0-1 0,7-2 0,6 8 0,7-8 0,10 8 0,5-11 0,-8 10 0,-6-6 0,-15 8 0,-6 0 0,-7-6 0,5 0 0,-27-13 0,-9 5 0,-16-6-440,41 13 1,0 0 439,-40-7 0,39 10 0,1 0 0,-24-7-315,-11 4 315,14 0 0,7-4 0,-12 4 0,29-5 0,-12 0 0,27 1 0,-10 0 865,17 1-865,-11-1 329,17 1-329,-15-1 0,14 1 0,-9 4 0,5 2 0,1 4 0,-6-5 0,4 3 0,-4-2 0,5 4 0,1-5 0,5 4 0,2-3 0,4-1 0,5 4 0,5-6 0,2 6 0,-13-3 0,-2 4 0,-27 0 0,3 0 0,-21 0 0,6 0 0,-6 0 0,8 0 0,-1 0 0,1 0 0,0-5 0,6 4 0,3-10 0,12 10 0,-5-9 0,12 9 0,-1-4 0,4 5 0,8 0 0,-9 0 0,9 0 0,-4 0 0,6 0 0,-1 0 0,1 0 0,0 0 0,-1 0 0,1 0 0,-1 0 0,1 0 0,-1 0 0,5 0 0,-3 0 0,3 0 0,-4 0 0,-1-4 0,1 3 0,-1-3 0,1 4 0,0 0 0,-1 0 0,5 0 0,-3 0 0,7 0 0,-7 0 0,7 0 0,-7 0 0,8 0 0,-4 0 0,0 0 0,3 0 0,-3 0 0,5 0 0,0 0 0,-1 4 0,1-3 0,-5 6 0,3-2 0,-3 0 0,1 3 0,2-4 0,-3 5 0,0-4 0,4 2 0,-4-2 0,4-1 0,1 4 0,0-4 0,-1 1 0,1 2 0,-1-2 0,1-1 0,0 4 0,-1-7 0,-4 6 0,4-2 0,-4 0 0,0 3 0,-1-3 0,0 4 0,-7 3 0,11-2 0,-11 2 0,11-4 0,1-3 0,6-1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4:23.71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0 24575,'0'11'0,"0"8"0,0 4 0,0 13 0,0 2 0,0 13 0,0-6 0,0 6 0,5-1 0,-3-4 0,7-1 0,-3-9 0,-1-6 0,0-10 0,-5 3 0,0-9 0,4-1 0,-3 0 0,2-5 0,-3 1 0,0-1 0,0-11 0,0-8 0,0-19 0,0-2 0,0-10 0,0 4 0,0-6 0,0 0 0,0 0 0,0 6 0,5 2 0,5 6 0,5 0 0,5 5 0,-1 5 0,-1 3 0,0 6 0,1 2 0,-1 5 0,0 4 0,-4 0 0,3 0 0,-3 0 0,0 0 0,-1 0 0,-1 0 0,-2 0 0,-1 0 0,-6 0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4:25.43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58 1 24575,'0'2'0,"0"9"0,0 8 0,0 4 0,0 1 0,0 1 0,0 5 0,0 0 0,-9 0 0,6-5 0,-14-2 0,7-4 0,0-9 0,1-2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4:26.92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230 86 24575,'0'-15'0,"-8"5"0,2-5 0,-7 2 0,0 3 0,3 1 0,-7 0 0,7 8 0,-7-3 0,3 4 0,-4 0 0,4 0 0,-4 0 0,4 4 0,0 5 0,0 11 0,5-1 0,-1 16 0,4-9 0,2 10 0,4-6 0,0-5 0,0 4 0,0-9 0,0 3 0,0-9 0,0-1 0,0-5 0,0 0 0,3-3 0,6-1 0,5-4 0,4 0 0,1 0 0,0-14 0,5 2 0,-4-8 0,-1 2 0,-1 8 0,-8-8 0,3 8 0,-5-2 0,1-1 0,-4 3 0,2-3 0,-6 5 0,7 0 0,-8 0 0,8 0 0,-4 3 0,0 8 0,-1 12 0,-3 15 0,0 22 0,-5 10 0,-3 14 0,-4 1 0,-1-8 0,6 4 0,-4-4 0,10-1 0,-10-8 0,10-16 0,-4-7 0,5-13 0,0-5 0,0-6 0,0-5 0,0 1 0,7-5 0,8-5 0,9-9 0,7-11 0,7-8 0,-3-4 0,4-1 0,-12 7 0,4-4 0,-11 11 0,1-5 0,-4 10 0,-7-2 0,3 7 0,-4-3 0,-1 5 0,0 3 0,-3-2 0,-1 6 0,-4-3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4:27.43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39 24575,'16'0'0,"6"0"0,3 0 0,5 0 0,6 0 0,-4-5 0,4-1 0,-6 1 0,-5-4 0,-1 8 0,-11-3 0,5 4 0,-13-4 0,7 3 0,-11-2 0,3 3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4:28.01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24575,'11'0'0,"1"0"0,24 0 0,1 0 0,-6 0 0,5 0 0,-5 0 0,-1 0 0,6 0 0,-10 0 0,4 0 0,-16 0 0,3 0 0,-8 0 0,4 0 0,-9 0 0,-1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 89 24575,'-13'-4'0,"4"3"0,0-11 0,5 5 0,4-6 0,0 4 0,7 4 0,15 1 0,-1 0 0,23 3 0,-9-9 0,0 9 0,8-10 0,-15 10 0,11-4 0,-12 5 0,-2 0 0,-6 0 0,-4 0 0,-1 0 0,-6 0 0,1 0 0,-4 7 0,-1 16 0,-4 11 0,0 28 0,0-18 0,0 24 0,-11-19 0,2 15 0,-9-8 0,6-2 0,5-14 0,-3-2 0,9-11 0,-4-7 0,5-6 0,0-5 0,0 0 0,-3-4 0,2-1 0,-3-4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4:28.79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8 0 24575,'-4'6'0,"0"12"0,4 17 0,0 23 0,0-4 0,0-1 0,0 2 0,0-9 0,0 6 0,0-3 0,0-11 0,0-9 0,0-5 0,0-6 0,0-4 0,0-1 0,0 0 0,0-4 0,0 4 0,0-1 0,0-2 0,0 2 0,0-3 0,0-5 0,0 0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4:29.14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24575,'4'0'0,"0"0"0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4:29.49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24575,'18'0'0,"-3"0"0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4:29.66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0 24575,'4'0'0,"0"0"0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4:31.09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0 118 24575,'0'-8'0,"5"-5"0,9-1 0,2-1 0,14-10 0,-5 13 0,6-4 0,-1 7 0,0 8 0,-5-4 0,4 5 0,-14 0 0,8 0 0,-14 0 0,4 0 0,-5 0 0,-3 4 0,-2 5 0,-3 16 0,0 15 0,0 5 0,0 13 0,0-6 0,0 7 0,-5-6 0,-1-2 0,-5-8 0,1-10 0,0 2 0,1-20 0,3 7 0,2-12 0,1 2 0,2-4 0,-3-10 0,4-10 0,5-11 0,6-14 0,10 4 0,8-11 0,6 3 0,-7 1 0,-2 7 0,0 3 0,-11 15 0,9-9 0,-10 14 0,0-3 0,-2 8 0,1 1 0,-3 1 0,2 2 0,-3-3 0,-1 4 0,0 0 0,0 0 0,1 0 0,-1 0 0,0 0 0,0 7 0,-3 9 0,-2 2 0,-3 11 0,5-4 0,-4 5 0,3 0 0,-4 1 0,0-1 0,0-5 0,4-2 0,-3-4 0,4-6 0,-5 0 0,3-5 0,-2 1 0,3-1 0,0 0 0,0 0 0,4-3 0,0-2 0,0-3 0,1 0 0,-1 0 0,0 0 0,5 0 0,1-8 0,0-2 0,-1-4 0,-4-3 0,0 3 0,0 0 0,-1 1 0,1 0 0,-1 3 0,1-2 0,-4 3 0,2 1 0,-6 0 0,3-5 0,-4 7 0,0-2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4:34.76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5269 62 24575,'0'-8'0,"0"31"0,0 0 0,0 43 0,0-4 0,0 0 0,0-13 0,0 2 0,0 27 0,0-26 0,0 2-272,0-2 0,0-1 272,0 38 0,0-28 0,0 2 0,0-8 0,0 0 0,0 4 0,0-1 0,0 31 0,0 2 0,0-27 0,0 19 0,0-29 0,4-2 0,-3-21 0,4-12 0,-5-6 544,0-5-544,0 0 0,0 0 0,0 0 0,0 1 0,0-1 0,-3-4 0,-2-1 0,-3 1 0,-5-3 0,-1 7 0,-4-7 0,-1 7 0,-5-3 0,5 1 0,-10 3 0,9-8 0,-9 3 0,4-4 0,-11 0 0,-2 0 0,-6 0 0,-7 0 0,-2 0 0,-22 0 0,4 0 0,-23 0-721,-2 0 721,43 0 0,-1 0 0,-3 0 0,-2 0 0,-4 1 0,0-2 0,4-2 0,-1 0 0,-7 2 0,-2 0 0,4-2 0,1 0 0,0 2 0,0 2-608,-5-1 1,1 0 607,8 0 0,2 0 0,-37 0-300,40 0 1,2 0 299,-13 0-30,15 0 1,0 0 29,-20 0 0,-12 0 652,22 0-652,-6 0 1215,8 0-1215,-1 0 659,1 0-659,-8 0 68,6 0-68,-6 0 0,8 0 0,0 0 0,0 0 0,6 0 0,3 0 0,6 0 0,6 0 0,-4 0 0,-10 0 0,5 0 0,-10 0 0,13 0 0,6 0 0,-4 0 0,4 0 0,-5 0 0,-1 0 0,0 0 0,0 0 0,1 0 0,-8 0 0,5 0 0,-11 0 0,4 0 0,1 0 0,-5 0 0,12 0 0,-6 0 0,7 0 0,0 0 0,0 0 0,6 0 0,-4 0 0,11 0 0,-5 4 0,6-3 0,5 7 0,-3-2 0,2-1 0,2 4 0,0-4 0,0 4 0,-9 1 0,6-5 0,-5 4 0,9-8 0,3 7 0,-4-3 0,1 0 0,3 3 0,-4-7 0,6 7 0,0-7 0,-1 7 0,-5-7 0,5 7 0,-10-2 0,9-1 0,-9 4 0,9-8 0,-3 7 0,4-7 0,5 4 0,1-5 0,5 0 0,-1 0 0,1 0 0,0 0 0,3-4 0,-2-1 0,6-7 0,-3-7 0,4-5 0,0-6 0,0 0 0,0-6 0,0-1 0,0-5 0,0-2 0,0 2 0,0-9 0,0 6 0,0-13 0,0 5 0,0-6 0,0-8 0,0 6 0,6-6 0,-5 7 0,9 8 0,-4-6 0,1 12 0,3-4 0,-4-1 0,0 5 0,4-5 0,-8 8 0,3-8 0,-1 11 0,-3-9 0,4 17 0,-5-4 0,0 11 0,4 1 0,-3 10 0,3 1 0,-4 5 0,0-1 0,0 1 0,0 0 0,0-1 0,0 1 0,0 0 0,0-1 0,3 5 0,-2-3 0,3 2 0,0-3 0,-3 0 0,2 0 0,1 3 0,-3-2 0,6 6 0,-3-3 0,4 1 0,5 2 0,1-7 0,9 7 0,8-3 0,1 4 0,10 0 0,3 0 0,0 0 0,12-6 0,-4 5 0,31-11 0,-18 5 0,19-1 0,-1-3 0,-11 3 0,7-4-203,-29 4 0,-1 2 203,4-1 0,-4 3 0,1 1 0,11 3 0,6 0 0,7 0 0,-6 0 0,25-6 0,-34 4 0,-6-4 0,-1-1 0,-8 1 0,45-8 0,-20 8 0,9-5 0,-2 9 0,-3-3 0,-13 5 0,6 0 0,-8 0 0,0 0 0,0 0 406,-6 0-406,4 0 0,-5 0 0,23 0 0,15 0 0,-8-6 0,12 5 0,-33-10 0,-1 5 0,-3 0 0,-11 1 0,5 5 0,-14 0 0,6 0 0,-6 0 0,7 0 0,-6 0 0,4 0 0,-4 0 0,0 0 0,4 0 0,-10 0 0,-1 0 0,-3 0 0,-8 0 0,4 0 0,-1 0 0,-3 0 0,3 0 0,-4 0 0,4 0 0,-3 0 0,8 0 0,-3 0 0,14 0 0,-7 0 0,6 0 0,-8 0 0,0 0 0,0 0 0,7 0 0,-11 0 0,15 0 0,-15 0 0,11 0 0,-7 0 0,0 0 0,0 0 0,0 0 0,6 0 0,-4 0 0,4 0 0,-6 0 0,-5 0 0,4 0 0,-4 0 0,0 0 0,4 0 0,-10 0 0,5 0 0,-6 0 0,1 0 0,-1 0 0,0 4 0,-4-3 0,3 3 0,5-4 0,-1 0 0,5 0 0,-7 0 0,-1 0 0,0 0 0,-4 0 0,3 0 0,-3 0 0,4 0 0,1 0 0,-1 4 0,0-3 0,1 3 0,-1-4 0,0 4 0,1-3 0,-5 3 0,3-4 0,-3 0 0,0 0 0,-2 0 0,-3 0 0,-1 0 0,0 0 0,0 0 0,1 0 0,-1 0 0,0 0 0,1 0 0,-1 0 0,0 0 0,0 0 0,0 0 0,-4 4 0,0-3 0,-4 2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2:40.5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0 257 24575,'12'0'0,"2"0"0,4 0 0,0 0 0,1 0 0,-1 0 0,-4 0 0,3 0 0,-8 0 0,4 8 0,-8 13 0,4 12 0,-8 11 0,4-1 0,-5 1 0,0 6 0,0-4 0,-10 11 0,2-17 0,-12 3 0,8-13 0,-7 0 0,4-5 0,1-6 0,0-2 0,6-7 0,-1 2 0,1-3 0,3-1 0,-2-4 0,6-11 0,-3-15 0,14-20 0,10-18 0,19-11 0,-16 27 0,3-1-216,6-1 0,-1-1 216,13-36 0,-14 38 0,0 2 0,2-19 0,7-7 0,-12 23 0,-5 2 0,-7 19 0,-2 6 0,-8 6 432,-1 5-432,-11 3 0,-3 1 0,-7 13 0,-3 12 0,-5 7 0,1 21 0,-3-8 0,8 17 0,3-13 0,5 6 0,5-7 0,1-1 0,5-5 0,0-7 0,0-2 0,0-9 0,13 0 0,-1-3 0,23-6 0,-9 3 0,10-3 0,-6-6 0,0 0 0,-5-5 0,-1 0 0,-6 4 0,-4-3 0,-2 3 0,1-4 0,-4 0 0,4 0 0,-8 0 0,-2 0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2:41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14 24575,'0'13'0,"0"-1"0,0 1 0,0 1 0,0 22 0,0-13 0,0 25 0,0-1 0,0-11 0,0 19 0,0-15 0,0-6 0,0 8 0,0-23 0,0 5 0,0-21 0,0 0 0,-5-19 0,4 7 0,-3-14 0,4 3 0,0-11 0,0 1 0,0-6 0,0 4 0,0-10 0,0 10 0,5-4 0,5 6 0,5-1 0,5 6 0,4 1 0,-4 9 0,8 1 0,-8 5 0,9-2 0,-10 6 0,10 1 0,-9 4 0,8 0 0,-8 0 0,4 0 0,-6 0 0,-4 0 0,-2 0 0,-3 0 0,-1 0 0,0 0 0,-3 0 0,-1 0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2:42.9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82 119 24575,'-19'67'0,"5"-9"0,10-49 0,-4-1 0,6-1 0,-6-2 0,4 3 0,3 1 0,-2-1 0,-6 1 0,7-1 0,-6-7 0,8-2 0,0-11 0,0-2 0,9-10 0,2-1 0,15-6 0,-5 0 0,4 5 0,-6 3 0,-1 8 0,-4 2 0,4 4 0,-9 1 0,4 3 0,-5 1 0,5 4 0,-4 0 0,8 0 0,-7 0 0,3 0 0,-1 4 0,-2 1 0,7 8 0,-7 1 0,3 4 0,0 0 0,-3 1 0,4-1 0,-5 0 0,0-4 0,0 3 0,3-7 0,-2 3 0,3-4 0,-5-1 0,1-3 0,-1-2 0,0-3 0,0 0 0,1 0 0,-1-8 0,6-7 0,-3-16 0,8-1 0,-2-11 0,3 12 0,-3-6 0,-3 12 0,-5 2 0,0 9 0,0 1 0,-5 8 0,0 2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2:43.7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24575,'62'2'0,"0"0"0,2 0 0,-7-1 0,-16-1 0,-1 0 0,-26 0 0,-10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7 137 24575,'-6'0'0,"19"0"0,17-5 0,16-7 0,-5-1 0,4-9 0,2 9 0,9-4 0,-6 5 0,-4 0 0,-14 1 0,-6 5 0,-1 1 0,-10 5 0,-1-4 0,-6 3 0,-3-2 0,-1 3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2:44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24575,'97'0'0,"0"0"0,-16 0 0,-14 0 0,-25 0 0,-30 0 0,1 0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2:45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83 24575,'12'0'0,"2"0"0,14 0 0,1 0 0,2 0 0,-5 0 0,9 0 0,-10 0 0,-5 0 0,3 0 0,-13 14 0,4 8 0,-8 10 0,-2 17 0,-4-9 0,0 4 0,0-1 0,0-6 0,0 7 0,0-7 0,-8-6 0,2-7 0,-7-6 0,4-4 0,0-1 0,1-5 0,3-10 0,1-16 0,9-20 0,6-2 0,14-32 0,-1 29 0,12-31 0,-12 21 0,10-1 0,-10 9 0,-2 7 0,-8 13 0,-5 6 0,0 2 0,0 11 0,-8-2 0,-6 8 0,-9 8 0,-5 7 0,0 10 0,3 12 0,-4 0 0,7 7 0,-3 7 0,10-6 0,1 13 0,5-19 0,0 10 0,0-11 0,0-1 0,0-6 0,4-7 0,10-5 0,1-1 0,20-2 0,-8-2 0,9-4 0,-6-4 0,6-1 0,-4-5 0,4 0 0,-11 0 0,-2 0 0,-4 0 0,-1 0 0,-4 0 0,-5 0 0,-5 0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2:46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47 24575,'0'27'0,"0"-7"0,0 21 0,6 6 0,0 0 0,1 18 0,6-25 0,-5 9 0,2-17 0,-2-6 0,-7-3 0,3-14 0,-4-11 0,-5-10 0,0-15 0,-1-10 0,-3 6 0,8-12 0,-4 11 0,5-4 0,0 6 0,0 0 0,0 0 0,4 5 0,6-4 0,5 9 0,4-4 0,-1 6 0,0 3 0,1 2 0,-1 4 0,0 4 0,1 0 0,-1 5 0,0 0 0,1 0 0,-6 0 0,4 4 0,-7 6 0,-1-4 0,-5 2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2:46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24575,'0'9'0,"0"5"0,0 22 0,0 2 0,0 12 0,0 3 0,0-1 0,0 5 0,0-17 0,0 3 0,0-13 0,0 0 0,0-9 0,0 1 0,0-13 0,0 0 0,0-5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2:47.3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 24575,'17'0'0,"16"0"0,35 0 0,16-6 0,-26 5 0,21-11 0,-23 11 0,13-5 0,-3 6 0,-7 0 0,-12 0 0,-9 0 0,-15 0 0,1 0 0,-9 0 0,2 0 0,-9-4 0,-3 3 0,-2-2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2:48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577 181 24575,'4'-3'0,"0"-6"0,-4-5 0,0-4 0,0-1 0,0 1 0,0-6 0,0 9 0,0-4 0,0 11 0,0 0 0,0-4 0,-7 6 0,-8-2 0,-9 17 0,-13 9 0,5 3 0,-13 13 0,0-6 0,-4 8 0,-4-1 0,6 1 0,-1-1 0,0 1 0,8-7 0,7 2 0,9-15 0,5 7 0,9-13 0,1 2 0,9-3 0,0 3 0,0-2 0,0 3 0,14-9 0,9 5 0,21-8 0,2 9 0,11-9 0,-11 9 0,11-4 0,-12 5 0,-1 0 0,-13-1 0,-8-5 0,-9 3 0,-1-4 0,-9 5 0,0-1 0,-4 5 0,0 12 0,-8-4 0,-15 16 0,-7-3 0,-11 8 0,1 0 0,3 4 0,3-12 0,8-2 0,7-8 0,4-6 0,3-4 0,7-2 0,1-3 0,4-1 0,3 0 0,18-4 0,6 0 0,24-4 0,-5 0 0,11 0 0,-5 0 0,7 0 0,-8 0 0,0 0 0,-14 0 0,-1-5 0,-11 4 0,-2-7 0,-9 3 0,-1 0 0,-5-3 0,1-1 0,-4-5 0,-1-4 0,-4-6 0,0-1 0,0-5 0,0-6 0,0 4 0,-4 1 0,-2 2 0,-3 9 0,3 5 0,2 7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2:49.5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2:50.6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265 25 24575,'-74'36'0,"1"0"0,4-15 0,21 2 0,48 11 0,3-25 0,12 0 0,0-5 0,14 1 0,-5-5 0,7 0 0,-6 0 0,-2-8 0,-4-8 0,-1-3 0,-2-10 0,-3 9 0,1-4 0,-4 6 0,3-1 0,-8 1 0,-1 4 0,0 5 0,-3 2 0,3 13 0,-13 0 0,3 11 0,-7-4 0,4 4 0,1-7 0,-1 7 0,0-3 0,4 4 0,0 0 0,5 12 0,0-4 0,0 16 0,0-4 0,0 5 0,0 1 0,0 0 0,0-1 0,0 1 0,0-1 0,0 1 0,0-12 0,0 3 0,0-20 0,0 3 0,4-10 0,-3 0 0,6-3 0,-2-2 0,3-3 0,5 0 0,-4 0 0,15-14 0,-8-3 0,15-16 0,-3-5 0,7-3 0,0-6 0,0 0 0,-6 7 0,-2 2 0,-4 5 0,-7 11 0,1 1 0,-9 13 0,-3 3 0,-2 2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2:51.5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24575,'0'12'0,"0"2"0,0 9 0,0 8 0,0 1 0,0 10 0,4-10 0,-2 10 0,6-11 0,-6 11 0,2-4 0,5 0 0,-7-8 0,7-1 0,-5-14 0,-3 3 0,2-10 0,-3-6 0,0-19 0,0 8 0,0-10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2:51.7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18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0 0 24575,'13'0'0,"2"0"0,10 0 0,2 0 0,5 0 0,6 0 0,2 0 0,0 0 0,6 0 0,-6 0 0,0 0 0,5 0 0,-11 0 0,4 0 0,-5 0 0,-7 0 0,5 0 0,-10 0 0,4 0 0,-6 0 0,-4 0 0,-1 0 0,0 0 0,-5 0 0,5 0 0,-5 0 0,-4 0 0,-2 0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2:53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0 227 24575,'0'-12'0,"15"-10"0,2 6 0,10-15 0,1 14 0,-6-11 0,-3 21 0,-1-15 0,-5 20 0,1-6 0,-1 8 0,-9 7 0,0 8 0,-4 9 0,0 6 0,0 6 0,0 2 0,0 6 0,-5-1 0,4 1 0,-4 0 0,5 0 0,0-7 0,0-1 0,0-5 0,0-6 0,0-2 0,0-5 0,0-4 0,0-1 0,0-5 0,3-3 0,6-1 0,5-4 0,9 0 0,-3-4 0,4-6 0,-1-5 0,-2-9 0,3-1 0,-8-6 0,-2 6 0,-4-4 0,-1 5 0,1-1 0,-5-4 0,-1 13 0,-4-6 0,0 8 0,0 0 0,0 1 0,0 19 0,0 1 0,0 19 0,0-1 0,0-1 0,0 5 0,0-9 0,0 3 0,0-4 0,4-6 0,1 5 0,3-9 0,6 4 0,-5-8 0,8 3 0,-8-7 0,9 3 0,-5-4 0,1 0 0,3 0 0,-7 0 0,3 0 0,-5 0 0,0 0 0,0 0 0,1 0 0,-1 0 0,0 0 0,0 0 0,1 0 0,-1 0 0,-4-7 0,0-9 0,-4-8 0,0-12 0,0-2 0,0-6 0,0 0 0,0 1 0,0-1 0,0 6 0,0 1 0,-4 7 0,-6 5 0,4 1 0,-6 10 0,7 2 0,-3 3 0,-1 5 0,1 0 0,0 4 0,7 0 0,12 0 0,9 0 0,10 0 0,0-5 0,-5 0 0,4 0 0,-4-4 0,0 4 0,-2-5 0,-9 5 0,-1-3 0,-5 7 0,0-7 0,1 8 0,-5-8 0,4 4 0,-7-1 0,2 1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2:54.9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69 24575,'0'16'0,"0"6"0,0-2 0,0 15 0,0-14 0,0 20 0,0-20 0,5 14 0,0-16 0,0 0 0,-1-1 0,-4-9 0,0 4 0,0-5 0,0 0 0,0 0 0,-3-4 0,-2-1 0,-2-3 0,2-3 0,1-6 0,4-10 0,0-6 0,0-5 0,0-1 0,0 1 0,0 0 0,5 0 0,5 0 0,5 0 0,5 5 0,-1 1 0,-1 6 0,-4-1 0,3 5 0,-7 1 0,7 8 0,-3 1 0,0 4 0,-1 0 0,-5 0 0,0 0 0,0 0 0,1 0 0,-1 0 0,-4 0 0,0 0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2:56.4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146 155 24575,'4'-3'0,"0"-11"0,-4-1 0,0-9 0,0 6 0,0 4 0,0-4 0,0 4 0,0 0 0,-4 5 0,-1 2 0,-7 6 0,-2-3 0,1 4 0,0 0 0,5 0 0,-5 0 0,4 0 0,-5 13 0,5-1 0,-1 17 0,0-5 0,0 6 0,5 1 0,0-6 0,5 3 0,0-13 0,0 8 0,0-14 0,0 4 0,0-5 0,0 1 0,3-5 0,2 0 0,3-4 0,5 0 0,-4-8 0,9-3 0,-8-7 0,7 0 0,-7-1 0,3 5 0,-4 1 0,-1 5 0,1-1 0,-5 1 0,0 7 0,-4 6 0,0 14 0,0 5 0,0 6 0,0 7 0,0 0 0,0 7 0,0-6 0,0 4 0,0-15 0,0 2 0,0-10 0,0-6 0,0 0 0,0-4 0,3-5 0,2 0 0,3-4 0,0 0 0,0 0 0,5-4 0,1-6 0,4-4 0,6-5 0,-5 0 0,11-7 0,-10 6 0,12-11 0,-13 11 0,6-5 0,-10 7 0,2 3 0,-7 2 0,2 8 0,-7-2 0,2 6 0,-6-7 0,3 4 0,-4-1 0,0 2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2:57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290 163 24575,'4'-3'0,"0"-2"0,-4-7 0,0-2 0,-5-5 0,-4 1 0,-1-1 0,-8 1 0,4-1 0,0 5 0,-3 1 0,7 8 0,-7 1 0,3 4 0,0 0 0,1 0 0,4 0 0,1 0 0,-5 0 0,3 14 0,-8 2 0,6 21 0,-3 0 0,-1 7 0,3 7 0,-3 1 0,9 1 0,2 4 0,5-11 0,0 4 0,0-6 0,0-1 0,0 1 0,0-1 0,5 1 0,1 7 0,10-6 0,-3 6 0,3 0 0,-5-6 0,0 6 0,-5-14 0,-1 0 0,-5-7 0,0-5 0,0 3 0,0-13 0,0 8 0,0-14 0,0 4 0,-4-5 0,0 0 0,-9 1 0,3-4 0,-12-1 0,15-4 0,-7 0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2:58.3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 24575,'12'0'0,"2"-4"0,26 2 0,-9-7 0,12 3 0,-6 1 0,7 0 0,0 5 0,0 0 0,-6 0 0,-2 0 0,0 0 0,-10 0 0,4 0 0,-17 0 0,0 0 0,-5 0 0,-3 0 0,-2 0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2:59.7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239 90 24575,'0'-8'0,"-4"-5"0,3-1 0,-11 0 0,6 1 0,-7 0 0,0 7 0,3-2 0,-7 8 0,4 0 0,-1 0 0,-2 0 0,2 0 0,-5 8 0,5 2 0,-5 14 0,9 1 0,-5 0 0,5 3 0,1-8 0,3 4 0,2-6 0,4 0 0,0-4 0,0-1 0,0-5 0,0 0 0,4-3 0,5-2 0,5-3 0,4 0 0,1 0 0,-1-8 0,0-2 0,1-9 0,-1 1 0,-4 0 0,-1-1 0,-4 5 0,0 1 0,-1 5 0,0 3 0,-3-2 0,2 6 0,-6 5 0,2 5 0,-3 14 0,0 7 0,0 8 0,0 0 0,-5 4 0,-1 3 0,0 0 0,-4-1 0,9-2 0,-8-15 0,8 2 0,-3-10 0,4-6 0,0 0 0,0-5 0,0 1 0,7-8 0,2-6 0,14-10 0,3-10 0,4 3 0,-4-3 0,4-1 0,-5 6 0,1-5 0,-2 10 0,-6-3 0,1 8 0,-6-3 0,0 4 0,-5 4 0,1-2 0,-1 6 0,-4-3 0,0 4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3:00.6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25 24575,'-2'-11'0,"1"3"0,37 8 0,3 0 0,13 0 0,0 0 0,6 0 0,-6 0 0,7 0 0,-6 0 0,-3 0 0,1 0 0,-12 0 0,11 0 0,-24 0 0,4-4 0,-17 3 0,0 1 0,-8 1 0,-2 2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3:01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24575,'6'5'0,"9"-2"0,9-3 0,6 0 0,6 0 0,8 0 0,2 0 0,-2 0 0,6 0 0,-11 0 0,18 0 0,-11 0 0,19 0 0,-24 0 0,15 0 0,-29 0 0,8 0 0,-16 0 0,0 0 0,-6 0 0,-5 0 0,1 0 0,-1 0 0,-4 0 0,0 0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3:02.3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24575,'18'21'0,"-3"-4"0,27 8 0,-7-1 0,16 6 0,-17-8 0,14 4 0,-14-8 0,18 16 0,-14-12 0,0 5 0,-8-11 0,-5 2 0,-2-3 0,-9-2 0,-1 0 0,5-8 0,-7 6 0,3-5 0,-2 11 0,-6-11 0,7 10 0,-8-10 0,7 7 0,-10-5 0,10 1 0,-8-1 0,5 5 0,-1-4 0,1 4 0,-5-5 0,3-4 0,-6 4 0,3-4 0,-4 4 0,0 0 0,0 0 0,-8 5 0,-2 1 0,-15 11 0,4 0 0,-11 7 0,11-2 0,-12 10 0,11-9 0,-5 7 0,6-2 0,1-4 0,4 4 0,-3-6 0,7 0 0,-2 0 0,0-6 0,4 0 0,-4-6 0,5 0 0,4-4 0,-3-1 0,3-5 0,1 0 0,-3-3 0,6-2 0,-3-3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3:05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295 253 24575,'4'-7'0,"0"-3"0,-4-7 0,0-1 0,0-6 0,0 9 0,0-13 0,-4 13 0,-2-9 0,-3 1 0,-5 7 0,0-7 0,-5 13 0,1-3 0,-1 8 0,1 1 0,-1 4 0,1 0 0,4 0 0,1 0 0,5 0 0,-1 0 0,1 3 0,3 2 0,-3 13 0,7 2 0,-8 10 0,8 6 0,-4 2 0,5 13 0,0 1 0,0 7 0,0 0 0,0 0 0,0 1 0,6-1 0,0 7 0,6-5 0,1 12 0,-1-11 0,-6 5 0,5-8 0,-10 0 0,5-7 0,-6-8 0,0-7 0,0-12 0,0 3 0,0-8 0,-5 4 0,-4-6 0,-1 0 0,-8-4 0,9-1 0,-9-4 0,9 0 0,-9 0 0,4-5 0,0 1 0,5-5 0,6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19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1 1 24575,'0'90'0,"0"1"0,0-1 0,0-19 0,0-47 0,0 4 0,0-15 0,0-3 0,0 3 0,0-8 0,0-1 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3:06.6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24575,'4'0'0,"8"0"0,13 0 0,26 0 0,-10 0 0,32 0 0,-20 0 0,21 0 0,-19 0 0,9 0 0,-12 0 0,1 0 0,4 0 0,-17 0 0,9 0 0,-22 0 0,2 0 0,-15 0 0,-1 0 0,-5 0 0,-4 0 0,0 0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3:08.0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314 9 24575,'-3'-3'0,"1"2"0,-14-3 0,2 4 0,-4 0 0,0 0 0,-5 0 0,8 0 0,-8 0 0,9 0 0,-4 0 0,0 4 0,3 5 0,-3 11 0,3 5 0,-2 11 0,-2 1 0,7 1 0,-4 4 0,6-16 0,4 9 0,2-15 0,4 4 0,0-11 0,0 0 0,0-5 0,0 1 0,8-5 0,8 0 0,3-4 0,5 0 0,-6 0 0,0 0 0,1-4 0,-5-1 0,3-4 0,-8 0 0,4-4 0,-4-1 0,0-4 0,0-1 0,1 1 0,-1-1 0,0 1 0,0-1 0,0 1 0,0 0 0,0 4 0,0 1 0,-1 8 0,-4 5 0,0 9 0,-4 9 0,0 7 0,0 26 0,0-3 0,0 19 0,0-15 0,0 13 0,0-10 0,0 19 0,0-13 0,0 6 0,0-14 0,0-3 0,0-12 0,0-7 0,0-8 0,0-9 0,0-1 0,0-5 0,0 1 0,3-15 0,8-13 0,4-16 0,13-10 0,-4 1 0,10-3 0,-6 7 0,0 2 0,-2 7 0,-7 6 0,-4 1 0,2 9 0,-7 6 0,3 1 0,-8 7 0,-2-2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3:08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9 24575,'-8'-5'0,"12"2"0,8 3 0,7 0 0,16 0 0,-8 0 0,9 0 0,-11 0 0,3 0 0,-8 0 0,-1 0 0,-2 0 0,-7 0 0,-1 0 0,-6 0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3:08.9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24575,'28'0'0,"-3"0"0,23 0 0,-14 0 0,21 0 0,-16 0 0,12 0 0,-13 0 0,-2 0 0,-12 0 0,-4 0 0,-11 0 0,-6 0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3:09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24575,'0'6'0,"0"27"0,0 5 0,0 27 0,0-25 0,0 16 0,0-17 0,0 12 0,0-13 0,0-8 0,0-1 0,0-9 0,0 3 0,0-9 0,0 4 0,0-9 0,0 0 0,0-6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3:11.1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1 101 24575,'5'0'0,"3"0"0,30 0 0,3-6 0,26-1 0,20-6 0,1 0-537,-31 9 0,0 0 537,41-8 0,-46 11 0,-1 0 0,28-5 17,11 6-17,-19 0 0,23 0 0,-23 0 0,-16 0 0,0 0 0,6 0 0,31 0 0,-32 0 0,9 0 0,-1 5 0,-8 1 801,5 7-801,-17-2 256,16 1-256,-24-2 0,2 1 0,-12-1 0,-5 0 0,-6-5 0,-6 3 0,-5-7 0,-3-4 0,-1-3 0,-4-5 0,0 3 0,13 3 0,10 2 0,14 3 0,21 0 0,-4 0 0,6 0 0,23 0 0,-32 0 0,40 0 0,-37 0 0,19 0 0,-12 0 0,-3 0 0,-7 0 0,-8 0 0,-5 0 0,4 0 0,-11 0 0,12 0 0,-6 0 0,7 0 0,0 0 0,-2 0 0,2 0 0,6-6 0,-4 5 0,4-4 0,1 5 0,-6-5 0,6-1 0,-8 0 0,-5 1 0,4 0 0,-10 4 0,4-9 0,-11 9 0,3-8 0,-8 8 0,4-3 0,-6 4 0,-4 0 0,3 0 0,-8-4 0,8 3 0,-3-3 0,0 4 0,3 0 0,-3 0 0,0 0 0,-1 0 0,-5 0 0,4 0 0,-3 0 0,-1-4 0,0-4 0,-7 2 0,2-1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3:12.5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49 378 24575,'-1'4'0,"7"-1"0,12-3 0,2 0 0,15 0 0,-14 0 0,9 0 0,-7 0 0,2 0 0,1-13 0,3 5 0,-7-26 0,9 4 0,-13-3 0,4-10 0,-12 11 0,-4-1 0,-1-8 0,-5 20 0,0-14 0,0 20 0,-4-8 0,-11 13 0,0 1 0,-14 4 0,4 5 0,0 0 0,-4 0 0,-3 10 0,-2 19 0,0 13 0,0 17 0,7 17 0,3-20 0,0 25 0,10-20 0,-3 7 0,10-1 0,1-8 0,6-7 0,0-7 0,0-9 0,5-6 0,9-9 0,8 3 0,14-13 0,9 5 0,0-5 0,12-5 0,-11-1 0,11-5 0,-31 0 0,1 0 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3:13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24575,'0'9'0,"0"-1"0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3:14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23 24575,'-6'0'0,"11"0"0,5 0 0,6 0 0,-3 0 0,-4 0 0,9 0 0,-9 0 0,7 0 0,-10 3 0,5 6 0,-10 5 0,8 10 0,-8 1 0,3 11 0,-4 1 0,0 7 0,0-6 0,-4-2 0,-2-6 0,-4 0 0,0 0 0,-4-9 0,3 2 0,-2-14 0,8 4 0,-2-5 0,6-6 0,-3-13 0,4-22 0,10-7 0,8-17 0,5 11 0,11-12 0,-4 11 0,-2 2 0,-1 7 0,-12 13 0,0 1 0,-7 11 0,1 0 0,-8 8 0,-6 9 0,-15 13 0,-1 8 0,-5 7 0,5 4 0,0-4 0,5 4 0,6-6 0,5 0 0,5-5 0,0 3 0,0-8 0,0-1 0,4-2 0,11-7 0,5 4 0,17-4 0,0-4 0,7-1 0,-6-5 0,4 0 0,-10 0 0,-1 0 0,-8 0 0,-4 0 0,-6 0 0,0 0 0,-5 0 0,1 0 0,-5 0 0,0 0 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3:15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247 9 24575,'-8'0'0,"0"0"0,-10 0 0,4-4 0,-5 3 0,7-2 0,3 3 0,-9 0 0,3 0 0,-4 0 0,1 0 0,4 0 0,4 8 0,-6 2 0,9 8 0,-6 6 0,7-5 0,-6 5 0,10-6 0,-6 0 0,8-4 0,0-1 0,0-5 0,0 0 0,0 0 0,3-3 0,6-1 0,1-4 0,7 0 0,-3 0 0,4 0 0,-4-9 0,3 3 0,-6-11 0,6 7 0,-7-3 0,3-1 0,-5 5 0,1 0 0,-5 1 0,4 8 0,-7-8 0,6 7 0,-6 5 0,2 6 0,-3 7 0,0 6 0,0 8 0,0 7 0,0 6 0,0 0 0,0-1 0,0-5 0,0-2 0,0-6 0,0-5 0,0-6 0,0-6 0,0-5 0,0 0 0,3-3 0,2-2 0,14-17 0,1 1 0,13-19 0,-1 5 0,1-6 0,-1 0 0,0 6 0,-1 1 0,-6 7 0,-2 0 0,-4 4 0,-6 2 0,5 4 0,-9 1 0,4-1 0,-5 4 0,-4 2 0,0 3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20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0 1 24575,'13'0'0,"7"0"0,1 0 0,17 0 0,-10 0 0,17 0 0,-5 0 0,7 0 0,0 0 0,7 0 0,-12 0 0,10 0 0,-24 0 0,10 0 0,-17 0 0,-1 0 0,-2 0 0,-8 0 0,4 0 0,-5 0 0,-1 0 0,0 0 0,0 0 0,1 0 0,-1 0 0,1 0 0,-1 0 0,-3 0 0,-1 0 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3:16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24575,'-2'10'0,"13"-3"0,15-7 0,11 0 0,7 0 0,7 0 0,-6 0 0,0 0 0,-3 0 0,-4 0 0,-6 0 0,3-4 0,-20 3 0,3-4 0,-10 5 0,0 0 0,-3-3 0,-1 2 0,-4-3 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3:17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24575,'0'11'0,"0"6"0,0 34 0,0-6 0,0 6 0,0-1 0,0-4 0,0 12 0,0-13 0,0 6 0,0-14 0,0 6 0,0-12 0,0-5 0,4-3 0,-2-9 0,2 0 0,-4-2 0,0-3 0,0-1 0,3-4 0,-2 4 0,2-4 0,-3 4 0,0-4 0,0 0 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3:18.0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24575,'0'13'0,"0"-4"0,0 23 0,0-7 0,0 18 0,0-9 0,0 21 0,0-15 0,0 33 0,0-29 0,0 28 0,5-18 0,2 14 0,5-6 0,0 3 0,0-13 0,-6 8 0,4-8 0,-3-1 0,3-14 0,0-6 0,0-2 0,-5-14 0,0 3 0,-2-10 0,-2 1 0,3-1 0,-4-4 0,0 0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3:32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2896 3424 24575,'-3'4'0,"-2"0"0,-3-4 0,0 0 0,-5 0 0,-6 0 0,-1 0 0,-4 0 0,1 0 0,-23 0 0,16 0 0,-38 0 0,17 0 0,-10 0 0,-30 0 0,39 0 0,-38 0 0,19 0 0,0 0-244,16 0 1,-1 0 243,-20 0 0,20 1 0,0-2 0,-16-10 0,-19-10 0,9-19 0,35 19 0,-2-1 0,-2-6 0,2 0 0,-24-7 0,29 10 0,1-2 0,-22-13 0,-6-6 0,1 2 0,9 1 0,7 6 0,-1-5 0,7 6 0,-4 0 0,-6-14 0,9 12 0,-22-26 0,25 13 0,-20-22 0,23 21 0,-8-17 0,8 19 0,-1-7 0,-3 3 0,10 7 0,-3 0 0,4 0 487,6-6-487,-6-9 0,11 1 0,-1-14 0,14-2 0,7 6 0,5-21 0,0 21 0,0-14 0,0 16 0,0 2 0,0 14 0,5 3 0,5 6 0,7 6 0,9 0 0,1 7 0,8-9 0,4 4 0,-2-10 0,9 9 0,12-19 0,-15 24 0,3 0 0,0 0 0,2-1 0,35-18 0,-36 22 0,4 6 0,-7 2 0,-6 4 0,-2 1 0,-6 1 0,0 5 0,6 0 0,9-7 0,7-1 0,15-1 0,2-4 0,8 3 0,-9 0 0,7-4 0,-7 10 0,9 2 0,-8 1 0,-2 4 0,-8 0 0,0-3 0,25 2 0,-11-5 0,19 0 0,-7-6 0,-22 1 0,18-3 0,-19-1 0,7 2 0,17-4 0,-29 11 0,7-2 0,-21 14 0,-6-3 0,7 4 0,0-5 0,0-1 0,6-6 0,-5 1 0,12 5 0,-11-4 0,4 4 0,-6 0 0,-1 1 0,1 5 0,-1-5 0,1 4 0,7-4 0,1 0 0,7-2 0,-1 1 0,-6-5 0,6 5 0,-13 0 0,0-4 0,-4 9 0,-3-4 0,-1 5 0,5 0 0,-4 0 0,20 0 0,-4 0 0,13 0 0,-2-5 0,-4 3 0,-8-6 0,2-1 0,21 6 0,-21-2 0,0-1 0,13 1 0,7 3 0,-14-3 0,31 5 0,-27 0 0,13 0 0,5 0 0,-9 0 0,-21 0 0,-1 0 0,20 0 0,9 0 0,-19 0 0,14 0 0,1 0 0,-9 0 0,-8 0 0,-3 5 0,-11 1 0,4 6 0,0-1 0,10 1 0,-13-6 0,10 5 0,-13-5 0,1 0 0,6 4 0,-13-4 0,-2 4 0,-6 0 0,0 0 0,-6 0 0,8 3 0,-12-3 0,2 3 0,-9-8 0,-9-5 0,0-62 0,6 43 0,6-42 0,16 61 0,13 16 0,7-1 0,14 14 0,21 10 0,-21-16 0,17 20 0,-23-17 0,1 9 0,6 2 0,-7-1 0,-1-1 0,-5 1 0,-1 5 0,-11 1 0,4 5 0,-10 0 0,5 1 0,-5-1 0,-7-1 0,-1-1 0,-5 6 0,-1-5 0,1 4 0,-2-6 0,1 0 0,-5 0 0,3-6 0,-8 4 0,8-4 0,-8 5 0,8-5 0,-8 5 0,3-6 0,-4 7 0,0-1 0,-1-5 0,1 11 0,0-10 0,0 12 0,0-7 0,0 6 0,0-4 0,-4 4 0,2-6 0,-2 0 0,3-6 0,-4 4 0,-1-11 0,-5 0 0,0-3 0,0-3 0,0 5 0,0 1 0,0-1 0,-9 0 0,-3 0 0,-7-5 0,3 3 0,-2-3 0,7 0 0,-8 4 0,9-10 0,-15 11 0,8-4 0,-8 5 0,-1 0 0,-1 0 0,-7 9 0,0-6 0,-14 20 0,17-19 0,-20 7 0,23-12 0,-17 5 0,12-11 0,-12 14 0,0-14 0,-9 6 0,-4 4 0,-2-4 0,2 0 0,-1-2 0,1-4 0,-2-1 0,8 0 0,-5 0 0,18-1 0,-10-5 0,11 3 0,-6-8 0,6 8 0,2-4 0,0 0 0,4 3 0,-4-8 0,5 8 0,-5-2 0,-2-1 0,-5 4 0,-1-8 0,-7 10 0,6-5 0,-13 1 0,12 3 0,-5-4 0,-12 10 0,14-4 0,-14-1 0,19-6 0,0-1 0,-23-1 0,24 1 0,-46-1 0,46-4 0,-38 3 0,19-1 0,-7 0 0,2-5 0,8 4 0,6-5 0,-4 0 0,11-1 0,-5 0 0,7-4 0,0 4 0,1-5 0,-1 0 0,-7 0 0,5 0 0,-4 0 0,6 0 0,-7 0 0,5 0 0,-12 0 0,6 0 0,-7 0 0,0 0 0,7 0 0,-6 0 0,12 0 0,-4 0 0,-14-5 0,22 4 0,-14-8 0,19 3 0,6 0 0,-6-4 0,7 9 0,-6-8 0,4 3 0,-10-5 0,10 5 0,-11-3 0,12 7 0,-6-7 0,1 8 0,4-8 0,-4 8 0,5-8 0,1 7 0,5-6 0,-4 2 0,4-3 0,1 3 0,-5-3 0,5 8 0,-1-8 0,1 8 0,0-7 0,5 7 0,-5-4 0,6 5 0,-1-4 0,5 3 0,-3-3 0,3 0 0,-5 3 0,5-7 0,-3 7 0,3-7 0,0 7 0,-3-7 0,7 7 0,-7-8 0,7 8 0,-3-3 0,5 1 0,0 2 0,-1-3 0,1 4 0,0 0 0,3 0 0,2 0 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3:34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782 1 24575,'0'17'0,"0"-2"0,4 9 0,6-6 0,-4 6 0,11 0 0,-15 13 0,11-6 0,-7 12 0,5 1 0,0-4 0,-5 9 0,4-5 0,-4 2 0,1 4 0,2-6 0,-8 0 0,4-6 0,-5 4 0,0-11 0,0 12 0,0-12 0,0 6 0,0-1 0,0-4 0,0 4 0,0-6 0,-4 0 0,-2 0 0,-4-5 0,0 4 0,1-4 0,-6 5 0,4 0 0,-8 0 0,2 6 0,-4 2 0,-1 5 0,-6 8 0,-1-4 0,-7 11 0,0-10 0,1 5 0,-1-6 0,1 1 0,1-8 0,-2 6 0,5-18 0,3 9 0,-1-16 0,2 9 0,-5-2 0,0-1 0,1-2 0,0 1 0,1-5 0,4 0 0,2-3 0,6-8 0,-1 3 0,5-4 0,1 0 0,5-1 0,0-4 0,0 0 0,0-4 0,0 3 0,0-2 0,0 3 0,0-4 0,4 0 0,0 0 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3:35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8 24575,'5'-8'0,"-2"17"0,-3-1 0,0 27 0,0-2 0,0 4 0,0 0 0,0-1 0,0 2 0,0-1 0,0-6 0,0-2 0,0-9 0,0 3 0,0-5 0,0-4 0,0-1 0,0 0 0,0-4 0,0 4 0,0-1 0,0-2 0,0 3 0,0-5 0,0 0 0,-3-3 0,2 2 0,-3-3 0,4 5 0,0-1 0,0 0 0,-4-4 0,4 3 0,-1-6 0,10 3 0,10-9 0,6 0 0,5-10 0,0 4 0,6-9 0,2 3 0,6 0 0,0-4 0,-7 9 0,6-3 0,-12 4 0,0 5 0,-2-3 0,-10 8 0,5-3 0,-6 4 0,-4-4 0,-1 3 0,-5-3 0,0 4 0,-3 0 0,-1 0 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3:38.9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499 2440 24575,'-7'0'0,"-6"0"0,4 0 0,-8 0 0,11-4 0,-10 3 0,10-6 0,-11 2 0,7-8 0,-7-2 0,6-3 0,-6-1 0,3 1 0,-5 0 0,1-1 0,-1 1 0,5-6 0,-4 4 0,3-3 0,-3 4 0,4 1 0,-4 0 0,4-1 0,0 5 0,1-3 0,0 7 0,3-7 0,-3 7 0,4-7 0,0 8 0,0-9 0,1 9 0,3-8 0,-3 3 0,3-5 0,-4 1 0,3 0 0,-2-1 0,3 5 0,-4-3 0,4 7 0,-3-7 0,7 7 0,-3-7 0,4 3 0,0-4 0,0-6 0,0-1 0,0-11 0,0-16 0,0 10 0,0-47 0,0 43 0,0-37 0,6 23 0,0-1 0,12-7 0,-6 16 0,5 1 0,-6 13 0,-1 7 0,4-11 0,-4 19 0,4-14 0,-4 13 0,-1 5 0,5-5 0,-4 0 0,3 5 0,1-1 0,-4 3 0,3 2 0,-4 1 0,0-3 0,0 7 0,4-7 0,-4 3 0,9-4 0,-4-1 0,0 1 0,4-5 0,-4 7 0,1-7 0,-1 9 0,-5-4 0,4 3 0,-3-2 0,3 7 0,0-7 0,1 3 0,9-5 0,-3-5 0,9 3 0,-2-9 0,-1 4 0,5-7 0,-4 1 0,1 1 0,2 4 0,4-11 0,-6 10 0,5-6 0,-14 14 0,-1 3 0,0 3 0,1-1 0,-6 2 0,5 4 0,-5 0 0,6 0 0,-5 0 0,3 0 0,-8 4 0,4-3 0,-5 7 0,0-2 0,1 3 0,-1 0 0,0 0 0,0 0 0,-1 0 0,1 0 0,0 0 0,-4 0 0,-1 0 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3:40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2 105 24575,'-1'-4'0,"6"0"0,14-5 0,-4 0 0,8-1 0,-4-4 0,0 8 0,10-7 0,-9 7 0,3 1 0,1-8 0,-9 10 0,3-6 0,-10 9 0,0 0 0,1 0 0,-1 0 0,0 0 0,0 0 0,0 0 0,-1 0 0,1 0 0,-4 4 0,3 0 0,-6 4 0,6 0 0,-6 0 0,2 1 0,1 3 0,2 2 0,-1 10 0,3 1 0,-2 5 0,4 0 0,-5 0 0,4 0 0,-8-6 0,4 5 0,-1-9 0,-3 3 0,3-4 0,0-1 0,-3-4 0,3-2 0,-1-3 0,-2-1 0,3 0 0,-4 0 0,4 1 0,-3-5 0,2 0 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3:43.3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1 240 24575,'16'-8'0,"12"-4"0,11-9 0,7-1 0,11-7 0,-11 10 0,4-8 0,-6 10 0,6 0 0,-4-4 0,-2 4 0,-8 5 0,-15 0 0,-3 11 0,-10-3 0,0 4 0,1 0 0,-1 0 0,-3 0 0,-2 0 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4:43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1 24575,'0'17'0,"0"3"0,0 16 0,0 9 0,0 0 0,0 6 0,0-1 0,0 3 0,0-2 0,0 0 0,0-1 0,0-10 0,0 9 0,0-22 0,0 14 0,0-15 0,0 5 0,0-2 0,0-10 0,0 10 0,0-9 0,0-1 0,0-2 0,0-7 0,0 2 0,0-3 0,0-1 0,0 0 0,0 0 0,0-7 0,0-5 0,0-5 0,-8-8 0,6 7 0,-6-2 0,8 3 0,0 1 0,0-1 0,0 1 0,-4 0 0,3-1 0,-2-4 0,3-1 0,0-9 0,0 3 0,0-15 0,0 8 0,0-15 0,0 4 0,0-6 0,0-6 0,0 4 0,0-12 0,0 12 0,0 2 0,0 7 0,0 12 0,0 2 0,0 9 0,0 1 0,0 5 0,0 0 0,0 0 0,0 0 0,0 0 0,0 0 0,0-4 0,0 2 0,0-2 0,3 3 0,-2 1 0,3 3 0,-4 1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21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59 108 24575,'0'-8'0,"0"-5"0,0-8 0,0 5 0,9-8 0,-3 18 0,12-8 0,-8 13 0,9-3 0,-9 4 0,3 0 0,-4 0 0,0 0 0,5 0 0,-5 0 0,5 0 0,-6 0 0,-3 8 0,-1 2 0,-4 9 0,0 6 0,0 2 0,-5 5 0,4 0 0,-13-5 0,7 4 0,-7-10 0,4 4 0,0-6 0,0 1 0,-4-5 0,7 4 0,-10-9 0,10 4 0,-2-5 0,1 0 0,3 0 0,-4 0 0,0-1 0,0-3 0,1-1 0,-1-4 0,1 0 0,0 0 0,-1 0 0,4-4 0,2 0 0,3-9 0,0 3 0,0-3 0,4 5 0,1 3 0,3 1 0,1 4 0,0 0 0,5 0 0,-4 0 0,8 0 0,-3 0 0,4 0 0,1 0 0,0 0 0,-6 0 0,5 0 0,-9 0 0,8 0 0,-8 0 0,8 0 0,-8 0 0,9 0 0,-9 0 0,8 0 0,-8 0 0,9 4 0,-9-3 0,8 3 0,-3-4 0,0 0 0,3 0 0,-8 0 0,3 0 0,-4 0 0,0 0 0,0 0 0,0 0 0,-1 0 0,1-3 0,-1-2 0,-3-4 0,3 0 0,-7 0 0,7 0 0,-7 0 0,7 4 0,-7-3 0,3 4 0,-4-1 0,0 1 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4:45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17 24575,'3'-4'0,"6"1"0,4 3 0,17 0 0,-3 0 0,4 0 0,-3 0 0,-3 0 0,5 0 0,1 0 0,-7 0 0,0 0 0,-6 0 0,6 0 0,-5 0 0,5 0 0,-6 0 0,6 0 0,-4 0 0,-1 0 0,-2 0 0,-3-5 0,0 4 0,-2-3 0,1 4 0,-3 0 0,7 0 0,-8 0 0,8 0 0,-7 0 0,7 0 0,-8 0 0,4 0 0,0 0 0,-4 0 0,4 0 0,-5 0 0,5 0 0,-4 0 0,4 0 0,-5 0 0,0 0 0,1 0 0,-1 0 0,0 0 0,0 0 0,1 0 0,-1 0 0,0 0 0,1 0 0,-1 0 0,0 0 0,0 0 0,-7 0 0,-6 0 0,-9 0 0,-10 0 0,-1 0 0,-5 0 0,-6 0 0,-2 0 0,0 0 0,2 0 0,6 0 0,-1 0 0,6 0 0,2 0 0,9 0 0,-4 0 0,9 0 0,-9 0 0,9 0 0,-4 0 0,0 0 0,4 0 0,-4 0 0,0 0 0,4 0 0,-4 0 0,5 0 0,-1 0 0,1 0 0,0 0 0,0 0 0,0 0 0,0 0 0,0 0 0,-1 0 0,1 0 0,0 0 0,0 0 0,-1 0 0,1 0 0,-1 0 0,1 0 0,0 0 0,0 0 0,-1 4 0,1-3 0,0 3 0,-1-4 0,1 0 0,-1 0 0,1 0 0,0 0 0,-1 0 0,-4 0 0,4 3 0,-4-2 0,0 3 0,4-4 0,-4 0 0,4 0 0,1 0 0,0 0 0,1 0 0,2 0 0,2 0 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6:05.0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237 257 24575,'0'-12'0,"0"-7"0,0-6 0,0-12 0,0 6 0,0-6 0,0 7 0,0 10 0,-9-3 0,4 14 0,-8-1 0,0 7 0,3 3 0,-2 0 0,-6 4 0,6 11 0,-12 12 0,7 10 0,-6 14 0,0 1 0,5 8 0,1-8 0,5-1 0,6-8 0,1-5 0,5-7 0,0-7 0,0-10 0,0-2 0,14-3 0,2 5 0,14-3 0,7 4 0,-6-5 0,6 5 0,-1 1 0,-5 5 0,7 5 0,-7 1 0,-3 5 0,-3-1 0,-9-1 0,-2 0 0,-8 0 0,-2 6 0,-4-9 0,0 7 0,0-9 0,-4 0 0,-5-1 0,-17-4 0,0-5 0,-11 0 0,1-5 0,-2-4 0,0-1 0,2-5 0,6 0 0,5 0 0,1 0 0,10-4 0,-3-5 0,11 0 0,-6-4 0,11 0 0,-3-1 0,4-13 0,0 1 0,0-7 0,0 16 0,0 4 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6:06.0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172 141 24575,'4'-7'0,"0"1"0,-4-9 0,0 1 0,0-5 0,0 5 0,0-3 0,0 3 0,0 0 0,0 2 0,-4 7 0,0 2 0,-4 3 0,-1 0 0,-4 0 0,4 3 0,-9 12 0,7 5 0,-8 10 0,8 6 0,-9 2 0,7 13 0,2-6 0,0 13 0,5-6 0,-1 1 0,2 4 0,5-5 0,0 1 0,0-2 0,0-14 0,0-1 0,0-11 0,0-1 0,0-10 0,4-1 0,5-5 0,10 1 0,6-3 0,5-2 0,0-4 0,0 0 0,6 0 0,-4-4 0,4-2 0,-6-9 0,-5 0 0,-1 0 0,-6 2 0,-4-1 0,-1 8 0,-4-6 0,-1 11 0,-4-2 0,0 3 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6:07.4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24575,'0'10'0,"0"7"0,0 34 0,0 17 0,0-11 0,0 24 0,0-19 0,0 7 0,0-3 0,0-13 0,0-8 0,0-9 0,0-11 0,0-6 0,3-7 0,-2-3 0,3-1 0,-4 0 0,0 0 0,0 0 0,0 0 0,0 10 0,0-2 0,0 12 0,0-8 0,0 4 0,0-6 0,0-4 0,0-2 0,0-3 0,0-1 0,0 0 0,0 0 0,0-4 0,0-1 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6:08.3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 24575,'7'-5'0,"3"2"0,7 3 0,6 0 0,-3 0 0,9 0 0,8 0 0,-3 0 0,9 0 0,-7 0 0,-5 0 0,6 0 0,-13 0 0,0 0 0,-10 0 0,3 0 0,-8 0 0,4 0 0,-5 0 0,-3 0 0,-1 0 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6:09.2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43 24575,'17'0'0,"5"-5"0,8-6 0,2 4 0,4-7 0,-6 13 0,0-3 0,0 4 0,0 0 0,6 0 0,-9 0 0,8 0 0,-10 0 0,-1 0 0,0 0 0,-6 0 0,-4 0 0,-1 0 0,-5 0 0,0 0 0,-3 0 0,-2 0 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3:27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309 183 24575,'-8'0'0,"0"0"0,0 3 0,0 2 0,-1 3 0,1 1 0,-1-1 0,1 0 0,-1 5 0,0 6 0,-5 0 0,3 10 0,-7-4 0,7 5 0,-8 0 0,8-5 0,-3-1 0,0-6 0,8 1 0,-6-1 0,7 0 0,-5 6 0,1-5 0,3 5 0,-3 0 0,4 0 0,-1 6 0,-2-5 0,2 4 0,1-4 0,0 5 0,1 0 0,3-5 0,-8 4 0,7-4 0,-2-1 0,4 0 0,0 0 0,0-5 0,0 10 0,0-10 0,0 10 0,0-9 0,0 3 0,0-4 0,0-1 0,0 0 0,0-4 0,0-1 0,0-5 0,0 0 0,0 1 0,0-1 0,0 0 0,0 0 0,3 1 0,-2-1 0,3 5 0,0-4 0,-3 8 0,2-3 0,1 4 0,1 1 0,0-1 0,4 0 0,-4 1 0,4 4 0,1-3 0,-1 9 0,1-10 0,0 10 0,-1-9 0,1 9 0,-1-10 0,9 18 0,-6-10 0,10 6 0,-8-9 0,5-1 0,6 3 0,-4-1 0,10 6 0,-11-6 0,11 2 0,-4 3 0,4-2 0,7 0 0,-4 3 0,10-1 0,-4-2 0,7 6 0,-9-12 0,7 12 0,-7-11 0,1-1 0,4-1 0,-6-10 0,7 5 0,-1-5 0,1 5 0,0-4 0,0 3 0,0-4 0,-1 0 0,1 5 0,-6-4 0,17 8 0,-20-9 0,15 4 0,-20-5 0,-5-4 0,-2 2 0,-4-7 0,-6 3 0,0-4 0,-5 0 0,16 0 0,18 0 0,6 0 0,24 6 0,-17 0 0,19 13 0,-13-6 0,14 11 0,-14-6 0,-1 6 0,-3-1 0,-11-5 0,4 3 0,-6-9 0,6 9 0,-4-8 0,5 3 0,-1-4 0,-4-1 0,5 0 0,-8 0 0,1 0 0,-7-1 0,5 1 0,-10-1 0,10 1 0,-10-1 0,4 0 0,0-4 0,-5 3 0,5-4 0,-6 1 0,0 3 0,-5-8 0,4 8 0,-9-8 0,3 3 0,-9-4 0,-1 0 0,-5 0 0,1 0 0,-1 0 0,-4-26 0,10 19 0,8-19 0,27 26 0,30 0 0,20 0-671,-37 0 1,1 0 670,-4 0 0,1 0 0,13 0 0,1 0 0,-9 0 0,2 0 0,13 0 0,0 0 0,-8 0 0,-2 0 0,5 0 0,0 0 0,-5-1 0,-1 2 0,-4 1 0,-2 2 0,-8 0 0,-1-1-97,-3 1 0,-1 0 97,29 7 0,6-9 0,-16 3 0,-2-5 0,-21 5 0,3-4 0,-22 3 1328,2-4-1328,-15 0 207,-1 0-207,-5 0 0,-3-3 0,8 2 0,9-3 0,13 4 0,15 0 0,-4 0 0,11 0 0,-4 0 0,22 0 0,-4 0 0,14 0 0,0 0-488,2 0 488,9 0 0,-17 0 0,13 0 0,-13 0 0,8 0 0,6 0 0,-22 0 0,12 0-56,-22 0 56,6 0 0,-15 0 0,-1 0 0,-8 0 0,-5 0 486,-2 0-486,-11 0 58,-1-8-58,-7 6 0,6-6 0,0 8 0,2 0 0,10 0 0,-3-5 0,12 3 0,7-2 0,-6-1 0,13 3 0,-6-2 0,7-2 0,0 5 0,-7-4 0,-1 5 0,-7 0 0,-6-5 0,4 4 0,-10-4 0,10 5 0,-10 0 0,4-4 0,0 3 0,-4-8 0,10 3 0,-10-5 0,4 5 0,-6-3 0,6 3 0,-4 1 0,4-5 0,-6 5 0,6-1 0,-4 1 0,10 1 0,-4 2 0,-1-7 0,6 8 0,1-9 0,2 9 0,4-10 0,1 5 0,-6-5 0,6-1 0,-8 1 0,-5 1 0,5-1 0,-12-4 0,5 8 0,-5-7 0,-7 9 0,0-5 0,0 1 0,-5-1 0,5 5 0,2-7 0,-6 10 0,12-11 0,-12 7 0,3-3 0,1 4 0,-4-4 0,3 4 0,-5-4 0,1 0 0,4-1 0,-7 5 0,6-4 0,-8 4 0,4-4 0,0-5 0,1 4 0,-1-3 0,6 3 0,-5 1 0,5-5 0,-6 4 0,1-8 0,-1 8 0,5-8 0,-3 3 0,3 0 0,-4-2 0,-1 2 0,0 1 0,1-3 0,-5 2 0,3 1 0,-7 1 0,7-4 0,-4 2 0,1-3 0,-1 1 0,-4 3 0,-1 0 0,1 1 0,0 0 0,0-1 0,-1 0 0,1-3 0,0 3 0,1-10 0,-5 5 0,3-5 0,-7 0 0,8 4 0,-4-9 0,0 4 0,4-5 0,-8 0 0,8 0 0,-8-1 0,8 6 0,-8-4 0,7 4 0,-6 0 0,2-4 0,0 14 0,-3-13 0,2 13 0,-3-4 0,0-4 0,0 8 0,0-14 0,0 4 0,5-13 0,-4 5 0,3-5 0,-4 8 0,0 5 0,0-4 0,0 4 0,0-6 0,0 6 0,0-4 0,0 4 0,0 1 0,0-5 0,0 4 0,0-6 0,0 1 0,0 0 0,0 0 0,0 5 0,0-4 0,0 9 0,-4-3 0,-1 4 0,-5-4 0,1 3 0,-5-4 0,4 6 0,-3-1 0,3 1 0,-3 0 0,3 4 0,-3-4 0,0 4 0,-1-4 0,-1-1 0,-2 5 0,-6-12 0,3 10 0,-7-11 0,9 9 0,-1 0 0,1 3 0,0-2 0,-6 2 0,4-4 0,-8-1 0,8 6 0,-8-5 0,3 8 0,-6-3 0,1-1 0,0 4 0,-6-9 0,4 9 0,-4-5 0,6 6 0,-6 0 0,5 0 0,-5 4 0,6 1 0,0 1 0,5 3 0,-4-4 0,4 5 0,-6 0 0,1 0 0,-19 0 0,1 0 0,-11 0 0,8 0 0,1 0 0,-3 0 0,-6 0 0,1 0 0,-2 0 0,8 0 0,2 0 0,-1 0 0,6 0 0,-6 0 0,8 0 0,-8 0 0,6 0 0,-13 0 0,6 0 0,-23 0 0,4 0 0,1 5 0,-3-4 0,2 10 0,1-4 0,-13 0 0,15-2 0,-8 1 0,7-5 0,3 5 0,7-6 0,7 0 0,8 0 0,1 0 0,17 4 0,-4-3 0,8 3 0,7-1 0,-2-2 0,13 6 0,0-2 0,4 3 0,0 0 0,-3-4 0,-18 0 0,-7-4 0,-16 4 0,1 2 0,5 5 0,-19 1 0,8 4 0,-17 3 0,-2 5 0,7-5 0,1 3 0,2-9 0,13 3 0,-13-4 0,12-1 0,-5 0 0,14 0 0,-6 0 0,11-1 0,-4-4 0,0 3 0,4-8 0,-5 9 0,7-9 0,0 8 0,0-4 0,-1 5 0,1-4 0,0 3 0,9-4 0,3 0 0,10-1 0,-5-4 0,3 0 0,-2 0 0,-1 0 0,0 0 0,-1 0 0,-3 0 0,8 3 0,-9-2 0,9 3 0,-8-4 0,7 0 0,-7 0 0,7 0 0,-7 0 0,7 0 0,-7-4 0,7 3 0,-7-3 0,3 4 0,0 0 0,-3 0 0,7 0 0,-7-5 0,8 4 0,-4-3 0,0 4 0,3 0 0,-2 0 0,3 0 0,1 0 0,3 4 0,-2-4 0,3 0 0,-4-1 0,3 1 0,-2 1 0,6 6 0,-7-3 0,7 5 0,-6-1 0,6 0 0,-3 1 0,1-5 0,-11 0 0,-7-4 0,-15 0 0,-8 0 0,-1 0 0,-6 0 0,13 0 0,2 0 0,-7 0 0,4 0 0,-11 0 0,12 0 0,-5 0 0,12 0 0,0 0 0,7 0 0,10 0 0,-3-4 0,3 3 0,0-7 0,-3 3 0,3-4 0,0 4 0,-4-3 0,4 7 0,-4-3 0,4 4 0,-3 0 0,7 0 0,-7 0 0,3-5 0,-4 4 0,-1-3 0,1 0 0,-1 3 0,-4-8 0,-2 8 0,-6-8 0,-3 5 0,-4-7 0,-4 6 0,-2-4 0,0 3 0,0-1 0,7-2 0,6 8 0,7-8 0,10 8 0,5-11 0,-8 10 0,-6-6 0,-15 8 0,-6 0 0,-7-6 0,5 0 0,-27-13 0,-9 5 0,-16-6-440,41 13 1,0 0 439,-40-7 0,39 10 0,1 0 0,-24-7-315,-11 4 315,14 0 0,7-4 0,-12 4 0,29-5 0,-12 0 0,27 1 0,-10 0 865,17 1-865,-11-1 329,17 1-329,-15-1 0,14 1 0,-9 4 0,5 2 0,1 4 0,-6-5 0,4 3 0,-4-2 0,5 4 0,1-5 0,5 4 0,2-3 0,4-1 0,5 4 0,5-6 0,2 6 0,-13-3 0,-2 4 0,-27 0 0,3 0 0,-21 0 0,6 0 0,-6 0 0,8 0 0,-1 0 0,1 0 0,0-5 0,6 4 0,3-10 0,12 10 0,-5-9 0,12 9 0,-1-4 0,4 5 0,8 0 0,-9 0 0,9 0 0,-4 0 0,6 0 0,-1 0 0,1 0 0,0 0 0,-1 0 0,1 0 0,-1 0 0,1 0 0,-1 0 0,5 0 0,-3 0 0,3 0 0,-4 0 0,-1-4 0,1 3 0,-1-3 0,1 4 0,0 0 0,-1 0 0,5 0 0,-3 0 0,7 0 0,-7 0 0,7 0 0,-7 0 0,8 0 0,-4 0 0,0 0 0,3 0 0,-3 0 0,5 0 0,0 0 0,-1 4 0,1-3 0,-5 6 0,3-2 0,-3 0 0,1 3 0,2-4 0,-3 5 0,0-4 0,4 2 0,-4-2 0,4-1 0,1 4 0,0-4 0,-1 1 0,1 2 0,-1-2 0,1-1 0,0 4 0,-1-7 0,-4 6 0,4-2 0,-4 0 0,0 3 0,-1-3 0,0 4 0,-7 3 0,11-2 0,-11 2 0,11-4 0,1-3 0,6-1 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4:23.71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0 24575,'0'11'0,"0"8"0,0 4 0,0 13 0,0 2 0,0 13 0,0-6 0,0 6 0,5-1 0,-3-4 0,7-1 0,-3-9 0,-1-6 0,0-10 0,-5 3 0,0-9 0,4-1 0,-3 0 0,2-5 0,-3 1 0,0-1 0,0-11 0,0-8 0,0-19 0,0-2 0,0-10 0,0 4 0,0-6 0,0 0 0,0 0 0,0 6 0,5 2 0,5 6 0,5 0 0,5 5 0,-1 5 0,-1 3 0,0 6 0,1 2 0,-1 5 0,0 4 0,-4 0 0,3 0 0,-3 0 0,0 0 0,-1 0 0,-1 0 0,-2 0 0,-1 0 0,-6 0 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4:25.43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58 1 24575,'0'2'0,"0"9"0,0 8 0,0 4 0,0 1 0,0 1 0,0 5 0,0 0 0,-9 0 0,6-5 0,-14-2 0,7-4 0,0-9 0,1-2 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4:26.92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230 86 24575,'0'-15'0,"-8"5"0,2-5 0,-7 2 0,0 3 0,3 1 0,-7 0 0,7 8 0,-7-3 0,3 4 0,-4 0 0,4 0 0,-4 0 0,4 4 0,0 5 0,0 11 0,5-1 0,-1 16 0,4-9 0,2 10 0,4-6 0,0-5 0,0 4 0,0-9 0,0 3 0,0-9 0,0-1 0,0-5 0,0 0 0,3-3 0,6-1 0,5-4 0,4 0 0,1 0 0,0-14 0,5 2 0,-4-8 0,-1 2 0,-1 8 0,-8-8 0,3 8 0,-5-2 0,1-1 0,-4 3 0,2-3 0,-6 5 0,7 0 0,-8 0 0,8 0 0,-4 3 0,0 8 0,-1 12 0,-3 15 0,0 22 0,-5 10 0,-3 14 0,-4 1 0,-1-8 0,6 4 0,-4-4 0,10-1 0,-10-8 0,10-16 0,-4-7 0,5-13 0,0-5 0,0-6 0,0-5 0,0 1 0,7-5 0,8-5 0,9-9 0,7-11 0,7-8 0,-3-4 0,4-1 0,-12 7 0,4-4 0,-11 11 0,1-5 0,-4 10 0,-7-2 0,3 7 0,-4-3 0,-1 5 0,0 3 0,-3-2 0,-1 6 0,-4-3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9 353 24575,'-5'-3'0,"1"-7"0,9-4 0,-4-6 0,8-5 0,-8 4 0,9-10 0,-9 4 0,3-5 0,-4 5 0,0-4 0,0 10 0,0-4 0,0 5 0,0 2 0,0 3 0,0 2 0,-3 15 0,2 5 0,-8 17 0,8 2 0,-4 13 0,5-5 0,0 4 0,0-6 0,0 1 0,0-1 0,0-6 0,0-1 0,0-10 0,0-1 0,4-5 0,1-1 0,4 1 0,0-4 0,4-1 0,2-4 0,0 0 0,3 0 0,-8 0 0,4 0 0,-5-4 0,0-1 0,-1 0 0,1-3 0,-4 7 0,-1-3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22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0 1 24575,'0'0'0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4:27.43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39 24575,'16'0'0,"6"0"0,3 0 0,5 0 0,6 0 0,-4-5 0,4-1 0,-6 1 0,-5-4 0,-1 8 0,-11-3 0,5 4 0,-13-4 0,7 3 0,-11-2 0,3 3 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4:28.01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24575,'11'0'0,"1"0"0,24 0 0,1 0 0,-6 0 0,5 0 0,-5 0 0,-1 0 0,6 0 0,-10 0 0,4 0 0,-16 0 0,3 0 0,-8 0 0,4 0 0,-9 0 0,-1 0 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4:28.79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8 0 24575,'-4'6'0,"0"12"0,4 17 0,0 23 0,0-4 0,0-1 0,0 2 0,0-9 0,0 6 0,0-3 0,0-11 0,0-9 0,0-5 0,0-6 0,0-4 0,0-1 0,0 0 0,0-4 0,0 4 0,0-1 0,0-2 0,0 2 0,0-3 0,0-5 0,0 0 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4:29.14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24575,'4'0'0,"0"0"0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4:29.49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24575,'18'0'0,"-3"0"0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4:29.66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0 24575,'4'0'0,"0"0"0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4:31.09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0 118 24575,'0'-8'0,"5"-5"0,9-1 0,2-1 0,14-10 0,-5 13 0,6-4 0,-1 7 0,0 8 0,-5-4 0,4 5 0,-14 0 0,8 0 0,-14 0 0,4 0 0,-5 0 0,-3 4 0,-2 5 0,-3 16 0,0 15 0,0 5 0,0 13 0,0-6 0,0 7 0,-5-6 0,-1-2 0,-5-8 0,1-10 0,0 2 0,1-20 0,3 7 0,2-12 0,1 2 0,2-4 0,-3-10 0,4-10 0,5-11 0,6-14 0,10 4 0,8-11 0,6 3 0,-7 1 0,-2 7 0,0 3 0,-11 15 0,9-9 0,-10 14 0,0-3 0,-2 8 0,1 1 0,-3 1 0,2 2 0,-3-3 0,-1 4 0,0 0 0,0 0 0,1 0 0,-1 0 0,0 0 0,0 7 0,-3 9 0,-2 2 0,-3 11 0,5-4 0,-4 5 0,3 0 0,-4 1 0,0-1 0,0-5 0,4-2 0,-3-4 0,4-6 0,-5 0 0,3-5 0,-2 1 0,3-1 0,0 0 0,0 0 0,4-3 0,0-2 0,0-3 0,1 0 0,-1 0 0,0 0 0,5 0 0,1-8 0,0-2 0,-1-4 0,-4-3 0,0 3 0,0 0 0,-1 1 0,1 0 0,-1 3 0,1-2 0,-4 3 0,2 1 0,-6 0 0,3-5 0,-4 7 0,0-2 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4:34.76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5269 62 24575,'0'-8'0,"0"31"0,0 0 0,0 43 0,0-4 0,0 0 0,0-13 0,0 2 0,0 27 0,0-26 0,0 2-272,0-2 0,0-1 272,0 38 0,0-28 0,0 2 0,0-8 0,0 0 0,0 4 0,0-1 0,0 31 0,0 2 0,0-27 0,0 19 0,0-29 0,4-2 0,-3-21 0,4-12 0,-5-6 544,0-5-544,0 0 0,0 0 0,0 0 0,0 1 0,0-1 0,-3-4 0,-2-1 0,-3 1 0,-5-3 0,-1 7 0,-4-7 0,-1 7 0,-5-3 0,5 1 0,-10 3 0,9-8 0,-9 3 0,4-4 0,-11 0 0,-2 0 0,-6 0 0,-7 0 0,-2 0 0,-22 0 0,4 0 0,-23 0-721,-2 0 721,43 0 0,-1 0 0,-3 0 0,-2 0 0,-4 1 0,0-2 0,4-2 0,-1 0 0,-7 2 0,-2 0 0,4-2 0,1 0 0,0 2 0,0 2-608,-5-1 1,1 0 607,8 0 0,2 0 0,-37 0-300,40 0 1,2 0 299,-13 0-30,15 0 1,0 0 29,-20 0 0,-12 0 652,22 0-652,-6 0 1215,8 0-1215,-1 0 659,1 0-659,-8 0 68,6 0-68,-6 0 0,8 0 0,0 0 0,0 0 0,6 0 0,3 0 0,6 0 0,6 0 0,-4 0 0,-10 0 0,5 0 0,-10 0 0,13 0 0,6 0 0,-4 0 0,4 0 0,-5 0 0,-1 0 0,0 0 0,0 0 0,1 0 0,-8 0 0,5 0 0,-11 0 0,4 0 0,1 0 0,-5 0 0,12 0 0,-6 0 0,7 0 0,0 0 0,0 0 0,6 0 0,-4 0 0,11 0 0,-5 4 0,6-3 0,5 7 0,-3-2 0,2-1 0,2 4 0,0-4 0,0 4 0,-9 1 0,6-5 0,-5 4 0,9-8 0,3 7 0,-4-3 0,1 0 0,3 3 0,-4-7 0,6 7 0,0-7 0,-1 7 0,-5-7 0,5 7 0,-10-2 0,9-1 0,-9 4 0,9-8 0,-3 7 0,4-7 0,5 4 0,1-5 0,5 0 0,-1 0 0,1 0 0,0 0 0,3-4 0,-2-1 0,6-7 0,-3-7 0,4-5 0,0-6 0,0 0 0,0-6 0,0-1 0,0-5 0,0-2 0,0 2 0,0-9 0,0 6 0,0-13 0,0 5 0,0-6 0,0-8 0,0 6 0,6-6 0,-5 7 0,9 8 0,-4-6 0,1 12 0,3-4 0,-4-1 0,0 5 0,4-5 0,-8 8 0,3-8 0,-1 11 0,-3-9 0,4 17 0,-5-4 0,0 11 0,4 1 0,-3 10 0,3 1 0,-4 5 0,0-1 0,0 1 0,0 0 0,0-1 0,0 1 0,0 0 0,0-1 0,3 5 0,-2-3 0,3 2 0,0-3 0,-3 0 0,2 0 0,1 3 0,-3-2 0,6 6 0,-3-3 0,4 1 0,5 2 0,1-7 0,9 7 0,8-3 0,1 4 0,10 0 0,3 0 0,0 0 0,12-6 0,-4 5 0,31-11 0,-18 5 0,19-1 0,-1-3 0,-11 3 0,7-4-203,-29 4 0,-1 2 203,4-1 0,-4 3 0,1 1 0,11 3 0,6 0 0,7 0 0,-6 0 0,25-6 0,-34 4 0,-6-4 0,-1-1 0,-8 1 0,45-8 0,-20 8 0,9-5 0,-2 9 0,-3-3 0,-13 5 0,6 0 0,-8 0 0,0 0 0,0 0 406,-6 0-406,4 0 0,-5 0 0,23 0 0,15 0 0,-8-6 0,12 5 0,-33-10 0,-1 5 0,-3 0 0,-11 1 0,5 5 0,-14 0 0,6 0 0,-6 0 0,7 0 0,-6 0 0,4 0 0,-4 0 0,0 0 0,4 0 0,-10 0 0,-1 0 0,-3 0 0,-8 0 0,4 0 0,-1 0 0,-3 0 0,3 0 0,-4 0 0,4 0 0,-3 0 0,8 0 0,-3 0 0,14 0 0,-7 0 0,6 0 0,-8 0 0,0 0 0,0 0 0,7 0 0,-11 0 0,15 0 0,-15 0 0,11 0 0,-7 0 0,0 0 0,0 0 0,0 0 0,6 0 0,-4 0 0,4 0 0,-6 0 0,-5 0 0,4 0 0,-4 0 0,0 0 0,4 0 0,-10 0 0,5 0 0,-6 0 0,1 0 0,-1 0 0,0 4 0,-4-3 0,3 3 0,5-4 0,-1 0 0,5 0 0,-7 0 0,-1 0 0,0 0 0,-4 0 0,3 0 0,-3 0 0,4 0 0,1 0 0,-1 4 0,0-3 0,1 3 0,-1-4 0,0 4 0,1-3 0,-5 3 0,3-4 0,-3 0 0,0 0 0,-2 0 0,-3 0 0,-1 0 0,0 0 0,0 0 0,1 0 0,-1 0 0,0 0 0,1 0 0,-1 0 0,0 0 0,0 0 0,0 0 0,-4 4 0,0-3 0,-4 2 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2:40.5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0 257 24575,'12'0'0,"2"0"0,4 0 0,0 0 0,1 0 0,-1 0 0,-4 0 0,3 0 0,-8 0 0,4 8 0,-8 13 0,4 12 0,-8 11 0,4-1 0,-5 1 0,0 6 0,0-4 0,-10 11 0,2-17 0,-12 3 0,8-13 0,-7 0 0,4-5 0,1-6 0,0-2 0,6-7 0,-1 2 0,1-3 0,3-1 0,-2-4 0,6-11 0,-3-15 0,14-20 0,10-18 0,19-11 0,-16 27 0,3-1-216,6-1 0,-1-1 216,13-36 0,-14 38 0,0 2 0,2-19 0,7-7 0,-12 23 0,-5 2 0,-7 19 0,-2 6 0,-8 6 432,-1 5-432,-11 3 0,-3 1 0,-7 13 0,-3 12 0,-5 7 0,1 21 0,-3-8 0,8 17 0,3-13 0,5 6 0,5-7 0,1-1 0,5-5 0,0-7 0,0-2 0,0-9 0,13 0 0,-1-3 0,23-6 0,-9 3 0,10-3 0,-6-6 0,0 0 0,-5-5 0,-1 0 0,-6 4 0,-4-3 0,-2 3 0,1-4 0,-4 0 0,4 0 0,-8 0 0,-2 0 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2:41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14 24575,'0'13'0,"0"-1"0,0 1 0,0 1 0,0 22 0,0-13 0,0 25 0,0-1 0,0-11 0,0 19 0,0-15 0,0-6 0,0 8 0,0-23 0,0 5 0,0-21 0,0 0 0,-5-19 0,4 7 0,-3-14 0,4 3 0,0-11 0,0 1 0,0-6 0,0 4 0,0-10 0,0 10 0,5-4 0,5 6 0,5-1 0,5 6 0,4 1 0,-4 9 0,8 1 0,-8 5 0,9-2 0,-10 6 0,10 1 0,-9 4 0,8 0 0,-8 0 0,4 0 0,-6 0 0,-4 0 0,-2 0 0,-3 0 0,-1 0 0,0 0 0,-3 0 0,-1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23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0 1 24575,'55'0'0,"-6"0"0,13 0 0,-20 0 0,35 0 0,-37 0 0,37 0 0,-28 0 0,32 0 0,-21 0 0,11 0 0,-24 0 0,-12 0 0,2 0 0,-21 0 0,3 0 0,-10 0 0,0 0 0,-5 0 0,0 0 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2:42.9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82 119 24575,'-19'67'0,"5"-9"0,10-49 0,-4-1 0,6-1 0,-6-2 0,4 3 0,3 1 0,-2-1 0,-6 1 0,7-1 0,-6-7 0,8-2 0,0-11 0,0-2 0,9-10 0,2-1 0,15-6 0,-5 0 0,4 5 0,-6 3 0,-1 8 0,-4 2 0,4 4 0,-9 1 0,4 3 0,-5 1 0,5 4 0,-4 0 0,8 0 0,-7 0 0,3 0 0,-1 4 0,-2 1 0,7 8 0,-7 1 0,3 4 0,0 0 0,-3 1 0,4-1 0,-5 0 0,0-4 0,0 3 0,3-7 0,-2 3 0,3-4 0,-5-1 0,1-3 0,-1-2 0,0-3 0,0 0 0,1 0 0,-1-8 0,6-7 0,-3-16 0,8-1 0,-2-11 0,3 12 0,-3-6 0,-3 12 0,-5 2 0,0 9 0,0 1 0,-5 8 0,0 2 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2:43.7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24575,'62'2'0,"0"0"0,2 0 0,-7-1 0,-16-1 0,-1 0 0,-26 0 0,-10 0 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2:44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24575,'97'0'0,"0"0"0,-16 0 0,-14 0 0,-25 0 0,-30 0 0,1 0 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2:45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83 24575,'12'0'0,"2"0"0,14 0 0,1 0 0,2 0 0,-5 0 0,9 0 0,-10 0 0,-5 0 0,3 0 0,-13 14 0,4 8 0,-8 10 0,-2 17 0,-4-9 0,0 4 0,0-1 0,0-6 0,0 7 0,0-7 0,-8-6 0,2-7 0,-7-6 0,4-4 0,0-1 0,1-5 0,3-10 0,1-16 0,9-20 0,6-2 0,14-32 0,-1 29 0,12-31 0,-12 21 0,10-1 0,-10 9 0,-2 7 0,-8 13 0,-5 6 0,0 2 0,0 11 0,-8-2 0,-6 8 0,-9 8 0,-5 7 0,0 10 0,3 12 0,-4 0 0,7 7 0,-3 7 0,10-6 0,1 13 0,5-19 0,0 10 0,0-11 0,0-1 0,0-6 0,4-7 0,10-5 0,1-1 0,20-2 0,-8-2 0,9-4 0,-6-4 0,6-1 0,-4-5 0,4 0 0,-11 0 0,-2 0 0,-4 0 0,-1 0 0,-4 0 0,-5 0 0,-5 0 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2:46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47 24575,'0'27'0,"0"-7"0,0 21 0,6 6 0,0 0 0,1 18 0,6-25 0,-5 9 0,2-17 0,-2-6 0,-7-3 0,3-14 0,-4-11 0,-5-10 0,0-15 0,-1-10 0,-3 6 0,8-12 0,-4 11 0,5-4 0,0 6 0,0 0 0,0 0 0,4 5 0,6-4 0,5 9 0,4-4 0,-1 6 0,0 3 0,1 2 0,-1 4 0,0 4 0,1 0 0,-1 5 0,0 0 0,1 0 0,-6 0 0,4 4 0,-7 6 0,-1-4 0,-5 2 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2:46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24575,'0'9'0,"0"5"0,0 22 0,0 2 0,0 12 0,0 3 0,0-1 0,0 5 0,0-17 0,0 3 0,0-13 0,0 0 0,0-9 0,0 1 0,0-13 0,0 0 0,0-5 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2:47.3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 24575,'17'0'0,"16"0"0,35 0 0,16-6 0,-26 5 0,21-11 0,-23 11 0,13-5 0,-3 6 0,-7 0 0,-12 0 0,-9 0 0,-15 0 0,1 0 0,-9 0 0,2 0 0,-9-4 0,-3 3 0,-2-2 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2:48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577 181 24575,'4'-3'0,"0"-6"0,-4-5 0,0-4 0,0-1 0,0 1 0,0-6 0,0 9 0,0-4 0,0 11 0,0 0 0,0-4 0,-7 6 0,-8-2 0,-9 17 0,-13 9 0,5 3 0,-13 13 0,0-6 0,-4 8 0,-4-1 0,6 1 0,-1-1 0,0 1 0,8-7 0,7 2 0,9-15 0,5 7 0,9-13 0,1 2 0,9-3 0,0 3 0,0-2 0,0 3 0,14-9 0,9 5 0,21-8 0,2 9 0,11-9 0,-11 9 0,11-4 0,-12 5 0,-1 0 0,-13-1 0,-8-5 0,-9 3 0,-1-4 0,-9 5 0,0-1 0,-4 5 0,0 12 0,-8-4 0,-15 16 0,-7-3 0,-11 8 0,1 0 0,3 4 0,3-12 0,8-2 0,7-8 0,4-6 0,3-4 0,7-2 0,1-3 0,4-1 0,3 0 0,18-4 0,6 0 0,24-4 0,-5 0 0,11 0 0,-5 0 0,7 0 0,-8 0 0,0 0 0,-14 0 0,-1-5 0,-11 4 0,-2-7 0,-9 3 0,-1 0 0,-5-3 0,1-1 0,-4-5 0,-1-4 0,-4-6 0,0-1 0,0-5 0,0-6 0,0 4 0,-4 1 0,-2 2 0,-3 9 0,3 5 0,2 7 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2:49.5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2:50.6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265 25 24575,'-74'36'0,"1"0"0,4-15 0,21 2 0,48 11 0,3-25 0,12 0 0,0-5 0,14 1 0,-5-5 0,7 0 0,-6 0 0,-2-8 0,-4-8 0,-1-3 0,-2-10 0,-3 9 0,1-4 0,-4 6 0,3-1 0,-8 1 0,-1 4 0,0 5 0,-3 2 0,3 13 0,-13 0 0,3 11 0,-7-4 0,4 4 0,1-7 0,-1 7 0,0-3 0,4 4 0,0 0 0,5 12 0,0-4 0,0 16 0,0-4 0,0 5 0,0 1 0,0 0 0,0-1 0,0 1 0,0-1 0,0 1 0,0-12 0,0 3 0,0-20 0,0 3 0,4-10 0,-3 0 0,6-3 0,-2-2 0,3-3 0,5 0 0,-4 0 0,15-14 0,-8-3 0,15-16 0,-3-5 0,7-3 0,0-6 0,0 0 0,-6 7 0,-2 2 0,-4 5 0,-7 11 0,1 1 0,-9 13 0,-3 3 0,-2 2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24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0 64 24575,'47'-20'0,"0"1"0,28-5 0,-75 38 0,0 6 0,0-1 0,0 6 0,0-9 0,0 8 0,0-14 0,0 4 0,0-5 0,0 0 0,0 0 0,-3-5 0,2 4 0,-3-11 0,8 6 0,0-6 0,10-2 0,-4 4 0,3-3 0,-4 4 0,0 0 0,0 0 0,0 0 0,-5 3 0,0 7 0,-4 4 0,0 12 0,0 0 0,-4 1 0,-2 4 0,-9-5 0,3 1 0,-3-7 0,6-6 0,0-5 0,0-1 0,0 1 0,0-4 0,0-1 0,-5-4 0,4 0 0,-8 0 0,8 0 0,-9 0 0,9 0 0,-4 0 0,5 0 0,4-4 0,2 0 0,3-1 0,0 1 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2:51.5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24575,'0'12'0,"0"2"0,0 9 0,0 8 0,0 1 0,0 10 0,4-10 0,-2 10 0,6-11 0,-6 11 0,2-4 0,5 0 0,-7-8 0,7-1 0,-5-14 0,-3 3 0,2-10 0,-3-6 0,0-19 0,0 8 0,0-10 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2:51.7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2:53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0 227 24575,'0'-12'0,"15"-10"0,2 6 0,10-15 0,1 14 0,-6-11 0,-3 21 0,-1-15 0,-5 20 0,1-6 0,-1 8 0,-9 7 0,0 8 0,-4 9 0,0 6 0,0 6 0,0 2 0,0 6 0,-5-1 0,4 1 0,-4 0 0,5 0 0,0-7 0,0-1 0,0-5 0,0-6 0,0-2 0,0-5 0,0-4 0,0-1 0,0-5 0,3-3 0,6-1 0,5-4 0,9 0 0,-3-4 0,4-6 0,-1-5 0,-2-9 0,3-1 0,-8-6 0,-2 6 0,-4-4 0,-1 5 0,1-1 0,-5-4 0,-1 13 0,-4-6 0,0 8 0,0 0 0,0 1 0,0 19 0,0 1 0,0 19 0,0-1 0,0-1 0,0 5 0,0-9 0,0 3 0,0-4 0,4-6 0,1 5 0,3-9 0,6 4 0,-5-8 0,8 3 0,-8-7 0,9 3 0,-5-4 0,1 0 0,3 0 0,-7 0 0,3 0 0,-5 0 0,0 0 0,0 0 0,1 0 0,-1 0 0,0 0 0,0 0 0,1 0 0,-1 0 0,-4-7 0,0-9 0,-4-8 0,0-12 0,0-2 0,0-6 0,0 0 0,0 1 0,0-1 0,0 6 0,0 1 0,-4 7 0,-6 5 0,4 1 0,-6 10 0,7 2 0,-3 3 0,-1 5 0,1 0 0,0 4 0,7 0 0,12 0 0,9 0 0,10 0 0,0-5 0,-5 0 0,4 0 0,-4-4 0,0 4 0,-2-5 0,-9 5 0,-1-3 0,-5 7 0,0-7 0,1 8 0,-5-8 0,4 4 0,-7-1 0,2 1 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2:54.9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69 24575,'0'16'0,"0"6"0,0-2 0,0 15 0,0-14 0,0 20 0,0-20 0,5 14 0,0-16 0,0 0 0,-1-1 0,-4-9 0,0 4 0,0-5 0,0 0 0,0 0 0,-3-4 0,-2-1 0,-2-3 0,2-3 0,1-6 0,4-10 0,0-6 0,0-5 0,0-1 0,0 1 0,0 0 0,5 0 0,5 0 0,5 0 0,5 5 0,-1 1 0,-1 6 0,-4-1 0,3 5 0,-7 1 0,7 8 0,-3 1 0,0 4 0,-1 0 0,-5 0 0,0 0 0,0 0 0,1 0 0,-1 0 0,-4 0 0,0 0 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2:56.4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146 155 24575,'4'-3'0,"0"-11"0,-4-1 0,0-9 0,0 6 0,0 4 0,0-4 0,0 4 0,0 0 0,-4 5 0,-1 2 0,-7 6 0,-2-3 0,1 4 0,0 0 0,5 0 0,-5 0 0,4 0 0,-5 13 0,5-1 0,-1 17 0,0-5 0,0 6 0,5 1 0,0-6 0,5 3 0,0-13 0,0 8 0,0-14 0,0 4 0,0-5 0,0 1 0,3-5 0,2 0 0,3-4 0,5 0 0,-4-8 0,9-3 0,-8-7 0,7 0 0,-7-1 0,3 5 0,-4 1 0,-1 5 0,1-1 0,-5 1 0,0 7 0,-4 6 0,0 14 0,0 5 0,0 6 0,0 7 0,0 0 0,0 7 0,0-6 0,0 4 0,0-15 0,0 2 0,0-10 0,0-6 0,0 0 0,0-4 0,3-5 0,2 0 0,3-4 0,0 0 0,0 0 0,5-4 0,1-6 0,4-4 0,6-5 0,-5 0 0,11-7 0,-10 6 0,12-11 0,-13 11 0,6-5 0,-10 7 0,2 3 0,-7 2 0,2 8 0,-7-2 0,2 6 0,-6-7 0,3 4 0,-4-1 0,0 2 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2:57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290 163 24575,'4'-3'0,"0"-2"0,-4-7 0,0-2 0,-5-5 0,-4 1 0,-1-1 0,-8 1 0,4-1 0,0 5 0,-3 1 0,7 8 0,-7 1 0,3 4 0,0 0 0,1 0 0,4 0 0,1 0 0,-5 0 0,3 14 0,-8 2 0,6 21 0,-3 0 0,-1 7 0,3 7 0,-3 1 0,9 1 0,2 4 0,5-11 0,0 4 0,0-6 0,0-1 0,0 1 0,0-1 0,5 1 0,1 7 0,10-6 0,-3 6 0,3 0 0,-5-6 0,0 6 0,-5-14 0,-1 0 0,-5-7 0,0-5 0,0 3 0,0-13 0,0 8 0,0-14 0,0 4 0,-4-5 0,0 0 0,-9 1 0,3-4 0,-12-1 0,15-4 0,-7 0 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2:58.3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 24575,'12'0'0,"2"-4"0,26 2 0,-9-7 0,12 3 0,-6 1 0,7 0 0,0 5 0,0 0 0,-6 0 0,-2 0 0,0 0 0,-10 0 0,4 0 0,-17 0 0,0 0 0,-5 0 0,-3 0 0,-2 0 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2:59.7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239 90 24575,'0'-8'0,"-4"-5"0,3-1 0,-11 0 0,6 1 0,-7 0 0,0 7 0,3-2 0,-7 8 0,4 0 0,-1 0 0,-2 0 0,2 0 0,-5 8 0,5 2 0,-5 14 0,9 1 0,-5 0 0,5 3 0,1-8 0,3 4 0,2-6 0,4 0 0,0-4 0,0-1 0,0-5 0,0 0 0,4-3 0,5-2 0,5-3 0,4 0 0,1 0 0,-1-8 0,0-2 0,1-9 0,-1 1 0,-4 0 0,-1-1 0,-4 5 0,0 1 0,-1 5 0,0 3 0,-3-2 0,2 6 0,-6 5 0,2 5 0,-3 14 0,0 7 0,0 8 0,0 0 0,-5 4 0,-1 3 0,0 0 0,-4-1 0,9-2 0,-8-15 0,8 2 0,-3-10 0,4-6 0,0 0 0,0-5 0,0 1 0,7-8 0,2-6 0,14-10 0,3-10 0,4 3 0,-4-3 0,4-1 0,-5 6 0,1-5 0,-2 10 0,-6-3 0,1 8 0,-6-3 0,0 4 0,-5 4 0,1-2 0,-1 6 0,-4-3 0,0 4 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3:05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295 253 24575,'4'-7'0,"0"-3"0,-4-7 0,0-1 0,0-6 0,0 9 0,0-13 0,-4 13 0,-2-9 0,-3 1 0,-5 7 0,0-7 0,-5 13 0,1-3 0,-1 8 0,1 1 0,-1 4 0,1 0 0,4 0 0,1 0 0,5 0 0,-1 0 0,1 3 0,3 2 0,-3 13 0,7 2 0,-8 10 0,8 6 0,-4 2 0,5 13 0,0 1 0,0 7 0,0 0 0,0 0 0,0 1 0,6-1 0,0 7 0,6-5 0,1 12 0,-1-11 0,-6 5 0,5-8 0,-10 0 0,5-7 0,-6-8 0,0-7 0,0-12 0,0 3 0,0-8 0,-5 4 0,-4-6 0,-1 0 0,-8-4 0,9-1 0,-9-4 0,9 0 0,-9 0 0,4-5 0,0 1 0,5-5 0,6 0 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3:06.6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24575,'4'0'0,"8"0"0,13 0 0,26 0 0,-10 0 0,32 0 0,-20 0 0,21 0 0,-19 0 0,9 0 0,-12 0 0,1 0 0,4 0 0,-17 0 0,9 0 0,-22 0 0,2 0 0,-15 0 0,-1 0 0,-5 0 0,-4 0 0,0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25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0 0 24575,'0'0'0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3:08.0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314 9 24575,'-3'-3'0,"1"2"0,-14-3 0,2 4 0,-4 0 0,0 0 0,-5 0 0,8 0 0,-8 0 0,9 0 0,-4 0 0,0 4 0,3 5 0,-3 11 0,3 5 0,-2 11 0,-2 1 0,7 1 0,-4 4 0,6-16 0,4 9 0,2-15 0,4 4 0,0-11 0,0 0 0,0-5 0,0 1 0,8-5 0,8 0 0,3-4 0,5 0 0,-6 0 0,0 0 0,1-4 0,-5-1 0,3-4 0,-8 0 0,4-4 0,-4-1 0,0-4 0,0-1 0,1 1 0,-1-1 0,0 1 0,0-1 0,0 1 0,0 0 0,0 4 0,0 1 0,-1 8 0,-4 5 0,0 9 0,-4 9 0,0 7 0,0 26 0,0-3 0,0 19 0,0-15 0,0 13 0,0-10 0,0 19 0,0-13 0,0 6 0,0-14 0,0-3 0,0-12 0,0-7 0,0-8 0,0-9 0,0-1 0,0-5 0,0 1 0,3-15 0,8-13 0,4-16 0,13-10 0,-4 1 0,10-3 0,-6 7 0,0 2 0,-2 7 0,-7 6 0,-4 1 0,2 9 0,-7 6 0,3 1 0,-8 7 0,-2-2 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3:08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9 24575,'-8'-5'0,"12"2"0,8 3 0,7 0 0,16 0 0,-8 0 0,9 0 0,-11 0 0,3 0 0,-8 0 0,-1 0 0,-2 0 0,-7 0 0,-1 0 0,-6 0 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3:08.9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24575,'28'0'0,"-3"0"0,23 0 0,-14 0 0,21 0 0,-16 0 0,12 0 0,-13 0 0,-2 0 0,-12 0 0,-4 0 0,-11 0 0,-6 0 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3:09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24575,'0'6'0,"0"27"0,0 5 0,0 27 0,0-25 0,0 16 0,0-17 0,0 12 0,0-13 0,0-8 0,0-1 0,0-9 0,0 3 0,0-9 0,0 4 0,0-9 0,0 0 0,0-6 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3:11.1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1 101 24575,'5'0'0,"3"0"0,30 0 0,3-6 0,26-1 0,20-6 0,1 0-537,-31 9 0,0 0 537,41-8 0,-46 11 0,-1 0 0,28-5 17,11 6-17,-19 0 0,23 0 0,-23 0 0,-16 0 0,0 0 0,6 0 0,31 0 0,-32 0 0,9 0 0,-1 5 0,-8 1 801,5 7-801,-17-2 256,16 1-256,-24-2 0,2 1 0,-12-1 0,-5 0 0,-6-5 0,-6 3 0,-5-7 0,-3-4 0,-1-3 0,-4-5 0,0 3 0,13 3 0,10 2 0,14 3 0,21 0 0,-4 0 0,6 0 0,23 0 0,-32 0 0,40 0 0,-37 0 0,19 0 0,-12 0 0,-3 0 0,-7 0 0,-8 0 0,-5 0 0,4 0 0,-11 0 0,12 0 0,-6 0 0,7 0 0,0 0 0,-2 0 0,2 0 0,6-6 0,-4 5 0,4-4 0,1 5 0,-6-5 0,6-1 0,-8 0 0,-5 1 0,4 0 0,-10 4 0,4-9 0,-11 9 0,3-8 0,-8 8 0,4-3 0,-6 4 0,-4 0 0,3 0 0,-8-4 0,8 3 0,-3-3 0,0 4 0,3 0 0,-3 0 0,0 0 0,-1 0 0,-5 0 0,4 0 0,-3 0 0,-1-4 0,0-4 0,-7 2 0,2-1 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3:12.5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49 378 24575,'-1'4'0,"7"-1"0,12-3 0,2 0 0,15 0 0,-14 0 0,9 0 0,-7 0 0,2 0 0,1-13 0,3 5 0,-7-26 0,9 4 0,-13-3 0,4-10 0,-12 11 0,-4-1 0,-1-8 0,-5 20 0,0-14 0,0 20 0,-4-8 0,-11 13 0,0 1 0,-14 4 0,4 5 0,0 0 0,-4 0 0,-3 10 0,-2 19 0,0 13 0,0 17 0,7 17 0,3-20 0,0 25 0,10-20 0,-3 7 0,10-1 0,1-8 0,6-7 0,0-7 0,0-9 0,5-6 0,9-9 0,8 3 0,14-13 0,9 5 0,0-5 0,12-5 0,-11-1 0,11-5 0,-31 0 0,1 0 0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3:13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24575,'0'9'0,"0"-1"0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3:14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23 24575,'-6'0'0,"11"0"0,5 0 0,6 0 0,-3 0 0,-4 0 0,9 0 0,-9 0 0,7 0 0,-10 3 0,5 6 0,-10 5 0,8 10 0,-8 1 0,3 11 0,-4 1 0,0 7 0,0-6 0,-4-2 0,-2-6 0,-4 0 0,0 0 0,-4-9 0,3 2 0,-2-14 0,8 4 0,-2-5 0,6-6 0,-3-13 0,4-22 0,10-7 0,8-17 0,5 11 0,11-12 0,-4 11 0,-2 2 0,-1 7 0,-12 13 0,0 1 0,-7 11 0,1 0 0,-8 8 0,-6 9 0,-15 13 0,-1 8 0,-5 7 0,5 4 0,0-4 0,5 4 0,6-6 0,5 0 0,5-5 0,0 3 0,0-8 0,0-1 0,4-2 0,11-7 0,5 4 0,17-4 0,0-4 0,7-1 0,-6-5 0,4 0 0,-10 0 0,-1 0 0,-8 0 0,-4 0 0,-6 0 0,0 0 0,-5 0 0,1 0 0,-5 0 0,0 0 0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3:15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247 9 24575,'-8'0'0,"0"0"0,-10 0 0,4-4 0,-5 3 0,7-2 0,3 3 0,-9 0 0,3 0 0,-4 0 0,1 0 0,4 0 0,4 8 0,-6 2 0,9 8 0,-6 6 0,7-5 0,-6 5 0,10-6 0,-6 0 0,8-4 0,0-1 0,0-5 0,0 0 0,0 0 0,3-3 0,6-1 0,1-4 0,7 0 0,-3 0 0,4 0 0,-4-9 0,3 3 0,-6-11 0,6 7 0,-7-3 0,3-1 0,-5 5 0,1 0 0,-5 1 0,4 8 0,-7-8 0,6 7 0,-6 5 0,2 6 0,-3 7 0,0 6 0,0 8 0,0 7 0,0 6 0,0 0 0,0-1 0,0-5 0,0-2 0,0-6 0,0-5 0,0-6 0,0-6 0,0-5 0,0 0 0,3-3 0,2-2 0,14-17 0,1 1 0,13-19 0,-1 5 0,1-6 0,-1 0 0,0 6 0,-1 1 0,-6 7 0,-2 0 0,-4 4 0,-6 2 0,5 4 0,-9 1 0,4-1 0,-5 4 0,-4 2 0,0 3 0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3:16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24575,'-2'10'0,"13"-3"0,15-7 0,11 0 0,7 0 0,7 0 0,-6 0 0,0 0 0,-3 0 0,-4 0 0,-6 0 0,3-4 0,-20 3 0,3-4 0,-10 5 0,0 0 0,-3-3 0,-1 2 0,-4-3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26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162 18 24575,'-14'0'0,"5"-4"0,-10 3 0,9-7 0,-9 7 0,9-3 0,-3 4 0,4 0 0,4 8 0,1 8 0,-6 9 0,8 1 0,-12-1 0,9-5 0,-1-2 0,-2-4 0,7-1 0,-3-4 0,8-4 0,5-2 0,5-3 0,6 0 0,0 0 0,-6 0 0,5 0 0,-4 0 0,-1 0 0,5 0 0,-9 0 0,3 0 0,-4 0 0,0 0 0,0 0 0,0 0 0,0 0 0,-4 8 0,-1 3 0,-4 8 0,0 0 0,0 1 0,0-1 0,0-4 0,0-1 0,0-5 0,0-1 0,0 1 0,0 0 0,0 0 0,-4-1 0,-1 1 0,-4-1 0,0-3 0,0 3 0,-4-3 0,2 0 0,-7 4 0,8-8 0,-9 3 0,9 0 0,-4-3 0,5 3 0,0-4 0,1 0 0,3 0 0,1 0 0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3:17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24575,'0'11'0,"0"6"0,0 34 0,0-6 0,0 6 0,0-1 0,0-4 0,0 12 0,0-13 0,0 6 0,0-14 0,0 6 0,0-12 0,0-5 0,4-3 0,-2-9 0,2 0 0,-4-2 0,0-3 0,0-1 0,3-4 0,-2 4 0,2-4 0,-3 4 0,0-4 0,0 0 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3:18.0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24575,'0'13'0,"0"-4"0,0 23 0,0-7 0,0 18 0,0-9 0,0 21 0,0-15 0,0 33 0,0-29 0,0 28 0,5-18 0,2 14 0,5-6 0,0 3 0,0-13 0,-6 8 0,4-8 0,-3-1 0,3-14 0,0-6 0,0-2 0,-5-14 0,0 3 0,-2-10 0,-2 1 0,3-1 0,-4-4 0,0 0 0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3:32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2896 3424 24575,'-3'4'0,"-2"0"0,-3-4 0,0 0 0,-5 0 0,-6 0 0,-1 0 0,-4 0 0,1 0 0,-23 0 0,16 0 0,-38 0 0,17 0 0,-10 0 0,-30 0 0,39 0 0,-38 0 0,19 0 0,0 0-244,16 0 1,-1 0 243,-20 0 0,20 1 0,0-2 0,-16-10 0,-19-10 0,9-19 0,35 19 0,-2-1 0,-2-6 0,2 0 0,-24-7 0,29 10 0,1-2 0,-22-13 0,-6-6 0,1 2 0,9 1 0,7 6 0,-1-5 0,7 6 0,-4 0 0,-6-14 0,9 12 0,-22-26 0,25 13 0,-20-22 0,23 21 0,-8-17 0,8 19 0,-1-7 0,-3 3 0,10 7 0,-3 0 0,4 0 487,6-6-487,-6-9 0,11 1 0,-1-14 0,14-2 0,7 6 0,5-21 0,0 21 0,0-14 0,0 16 0,0 2 0,0 14 0,5 3 0,5 6 0,7 6 0,9 0 0,1 7 0,8-9 0,4 4 0,-2-10 0,9 9 0,12-19 0,-15 24 0,3 0 0,0 0 0,2-1 0,35-18 0,-36 22 0,4 6 0,-7 2 0,-6 4 0,-2 1 0,-6 1 0,0 5 0,6 0 0,9-7 0,7-1 0,15-1 0,2-4 0,8 3 0,-9 0 0,7-4 0,-7 10 0,9 2 0,-8 1 0,-2 4 0,-8 0 0,0-3 0,25 2 0,-11-5 0,19 0 0,-7-6 0,-22 1 0,18-3 0,-19-1 0,7 2 0,17-4 0,-29 11 0,7-2 0,-21 14 0,-6-3 0,7 4 0,0-5 0,0-1 0,6-6 0,-5 1 0,12 5 0,-11-4 0,4 4 0,-6 0 0,-1 1 0,1 5 0,-1-5 0,1 4 0,7-4 0,1 0 0,7-2 0,-1 1 0,-6-5 0,6 5 0,-13 0 0,0-4 0,-4 9 0,-3-4 0,-1 5 0,5 0 0,-4 0 0,20 0 0,-4 0 0,13 0 0,-2-5 0,-4 3 0,-8-6 0,2-1 0,21 6 0,-21-2 0,0-1 0,13 1 0,7 3 0,-14-3 0,31 5 0,-27 0 0,13 0 0,5 0 0,-9 0 0,-21 0 0,-1 0 0,20 0 0,9 0 0,-19 0 0,14 0 0,1 0 0,-9 0 0,-8 0 0,-3 5 0,-11 1 0,4 6 0,0-1 0,10 1 0,-13-6 0,10 5 0,-13-5 0,1 0 0,6 4 0,-13-4 0,-2 4 0,-6 0 0,0 0 0,-6 0 0,8 3 0,-12-3 0,2 3 0,-9-8 0,-9-5 0,0-62 0,6 43 0,6-42 0,16 61 0,13 16 0,7-1 0,14 14 0,21 10 0,-21-16 0,17 20 0,-23-17 0,1 9 0,6 2 0,-7-1 0,-1-1 0,-5 1 0,-1 5 0,-11 1 0,4 5 0,-10 0 0,5 1 0,-5-1 0,-7-1 0,-1-1 0,-5 6 0,-1-5 0,1 4 0,-2-6 0,1 0 0,-5 0 0,3-6 0,-8 4 0,8-4 0,-8 5 0,8-5 0,-8 5 0,3-6 0,-4 7 0,0-1 0,-1-5 0,1 11 0,0-10 0,0 12 0,0-7 0,0 6 0,0-4 0,-4 4 0,2-6 0,-2 0 0,3-6 0,-4 4 0,-1-11 0,-5 0 0,0-3 0,0-3 0,0 5 0,0 1 0,0-1 0,-9 0 0,-3 0 0,-7-5 0,3 3 0,-2-3 0,7 0 0,-8 4 0,9-10 0,-15 11 0,8-4 0,-8 5 0,-1 0 0,-1 0 0,-7 9 0,0-6 0,-14 20 0,17-19 0,-20 7 0,23-12 0,-17 5 0,12-11 0,-12 14 0,0-14 0,-9 6 0,-4 4 0,-2-4 0,2 0 0,-1-2 0,1-4 0,-2-1 0,8 0 0,-5 0 0,18-1 0,-10-5 0,11 3 0,-6-8 0,6 8 0,2-4 0,0 0 0,4 3 0,-4-8 0,5 8 0,-5-2 0,-2-1 0,-5 4 0,-1-8 0,-7 10 0,6-5 0,-13 1 0,12 3 0,-5-4 0,-12 10 0,14-4 0,-14-1 0,19-6 0,0-1 0,-23-1 0,24 1 0,-46-1 0,46-4 0,-38 3 0,19-1 0,-7 0 0,2-5 0,8 4 0,6-5 0,-4 0 0,11-1 0,-5 0 0,7-4 0,0 4 0,1-5 0,-1 0 0,-7 0 0,5 0 0,-4 0 0,6 0 0,-7 0 0,5 0 0,-12 0 0,6 0 0,-7 0 0,0 0 0,7 0 0,-6 0 0,12 0 0,-4 0 0,-14-5 0,22 4 0,-14-8 0,19 3 0,6 0 0,-6-4 0,7 9 0,-6-8 0,4 3 0,-10-5 0,10 5 0,-11-3 0,12 7 0,-6-7 0,1 8 0,4-8 0,-4 8 0,5-8 0,1 7 0,5-6 0,-4 2 0,4-3 0,1 3 0,-5-3 0,5 8 0,-1-8 0,1 8 0,0-7 0,5 7 0,-5-4 0,6 5 0,-1-4 0,5 3 0,-3-3 0,3 0 0,-5 3 0,5-7 0,-3 7 0,3-7 0,0 7 0,-3-7 0,7 7 0,-7-8 0,7 8 0,-3-3 0,5 1 0,0 2 0,-1-3 0,1 4 0,0 0 0,3 0 0,2 0 0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3:34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782 1 24575,'0'17'0,"0"-2"0,4 9 0,6-6 0,-4 6 0,11 0 0,-15 13 0,11-6 0,-7 12 0,5 1 0,0-4 0,-5 9 0,4-5 0,-4 2 0,1 4 0,2-6 0,-8 0 0,4-6 0,-5 4 0,0-11 0,0 12 0,0-12 0,0 6 0,0-1 0,0-4 0,0 4 0,0-6 0,-4 0 0,-2 0 0,-4-5 0,0 4 0,1-4 0,-6 5 0,4 0 0,-8 0 0,2 6 0,-4 2 0,-1 5 0,-6 8 0,-1-4 0,-7 11 0,0-10 0,1 5 0,-1-6 0,1 1 0,1-8 0,-2 6 0,5-18 0,3 9 0,-1-16 0,2 9 0,-5-2 0,0-1 0,1-2 0,0 1 0,1-5 0,4 0 0,2-3 0,6-8 0,-1 3 0,5-4 0,1 0 0,5-1 0,0-4 0,0 0 0,0-4 0,0 3 0,0-2 0,0 3 0,0-4 0,4 0 0,0 0 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3:35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8 24575,'5'-8'0,"-2"17"0,-3-1 0,0 27 0,0-2 0,0 4 0,0 0 0,0-1 0,0 2 0,0-1 0,0-6 0,0-2 0,0-9 0,0 3 0,0-5 0,0-4 0,0-1 0,0 0 0,0-4 0,0 4 0,0-1 0,0-2 0,0 3 0,0-5 0,0 0 0,-3-3 0,2 2 0,-3-3 0,4 5 0,0-1 0,0 0 0,-4-4 0,4 3 0,-1-6 0,10 3 0,10-9 0,6 0 0,5-10 0,0 4 0,6-9 0,2 3 0,6 0 0,0-4 0,-7 9 0,6-3 0,-12 4 0,0 5 0,-2-3 0,-10 8 0,5-3 0,-6 4 0,-4-4 0,-1 3 0,-5-3 0,0 4 0,-3 0 0,-1 0 0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3:38.9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499 2440 24575,'-7'0'0,"-6"0"0,4 0 0,-8 0 0,11-4 0,-10 3 0,10-6 0,-11 2 0,7-8 0,-7-2 0,6-3 0,-6-1 0,3 1 0,-5 0 0,1-1 0,-1 1 0,5-6 0,-4 4 0,3-3 0,-3 4 0,4 1 0,-4 0 0,4-1 0,0 5 0,1-3 0,0 7 0,3-7 0,-3 7 0,4-7 0,0 8 0,0-9 0,1 9 0,3-8 0,-3 3 0,3-5 0,-4 1 0,3 0 0,-2-1 0,3 5 0,-4-3 0,4 7 0,-3-7 0,7 7 0,-3-7 0,4 3 0,0-4 0,0-6 0,0-1 0,0-11 0,0-16 0,0 10 0,0-47 0,0 43 0,0-37 0,6 23 0,0-1 0,12-7 0,-6 16 0,5 1 0,-6 13 0,-1 7 0,4-11 0,-4 19 0,4-14 0,-4 13 0,-1 5 0,5-5 0,-4 0 0,3 5 0,1-1 0,-4 3 0,3 2 0,-4 1 0,0-3 0,0 7 0,4-7 0,-4 3 0,9-4 0,-4-1 0,0 1 0,4-5 0,-4 7 0,1-7 0,-1 9 0,-5-4 0,4 3 0,-3-2 0,3 7 0,0-7 0,1 3 0,9-5 0,-3-5 0,9 3 0,-2-9 0,-1 4 0,5-7 0,-4 1 0,1 1 0,2 4 0,4-11 0,-6 10 0,5-6 0,-14 14 0,-1 3 0,0 3 0,1-1 0,-6 2 0,5 4 0,-5 0 0,6 0 0,-5 0 0,3 0 0,-8 4 0,4-3 0,-5 7 0,0-2 0,1 3 0,-1 0 0,0 0 0,0 0 0,-1 0 0,1 0 0,0 0 0,-4 0 0,-1 0 0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3:40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2 105 24575,'-1'-4'0,"6"0"0,14-5 0,-4 0 0,8-1 0,-4-4 0,0 8 0,10-7 0,-9 7 0,3 1 0,1-8 0,-9 10 0,3-6 0,-10 9 0,0 0 0,1 0 0,-1 0 0,0 0 0,0 0 0,0 0 0,-1 0 0,1 0 0,-4 4 0,3 0 0,-6 4 0,6 0 0,-6 0 0,2 1 0,1 3 0,2 2 0,-1 10 0,3 1 0,-2 5 0,4 0 0,-5 0 0,4 0 0,-8-6 0,4 5 0,-1-9 0,-3 3 0,3-4 0,0-1 0,-3-4 0,3-2 0,-1-3 0,-2-1 0,3 0 0,-4 0 0,4 1 0,-3-5 0,2 0 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3:43.3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1 240 24575,'16'-8'0,"12"-4"0,11-9 0,7-1 0,11-7 0,-11 10 0,4-8 0,-6 10 0,6 0 0,-4-4 0,-2 4 0,-8 5 0,-15 0 0,-3 11 0,-10-3 0,0 4 0,1 0 0,-1 0 0,-3 0 0,-2 0 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4:43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1 24575,'0'17'0,"0"3"0,0 16 0,0 9 0,0 0 0,0 6 0,0-1 0,0 3 0,0-2 0,0 0 0,0-1 0,0-10 0,0 9 0,0-22 0,0 14 0,0-15 0,0 5 0,0-2 0,0-10 0,0 10 0,0-9 0,0-1 0,0-2 0,0-7 0,0 2 0,0-3 0,0-1 0,0 0 0,0 0 0,0-7 0,0-5 0,0-5 0,-8-8 0,6 7 0,-6-2 0,8 3 0,0 1 0,0-1 0,0 1 0,-4 0 0,3-1 0,-2-4 0,3-1 0,0-9 0,0 3 0,0-15 0,0 8 0,0-15 0,0 4 0,0-6 0,0-6 0,0 4 0,0-12 0,0 12 0,0 2 0,0 7 0,0 12 0,0 2 0,0 9 0,0 1 0,0 5 0,0 0 0,0 0 0,0 0 0,0 0 0,0 0 0,0-4 0,0 2 0,0-2 0,3 3 0,-2 1 0,3 3 0,-4 1 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4:45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17 24575,'3'-4'0,"6"1"0,4 3 0,17 0 0,-3 0 0,4 0 0,-3 0 0,-3 0 0,5 0 0,1 0 0,-7 0 0,0 0 0,-6 0 0,6 0 0,-5 0 0,5 0 0,-6 0 0,6 0 0,-4 0 0,-1 0 0,-2 0 0,-3-5 0,0 4 0,-2-3 0,1 4 0,-3 0 0,7 0 0,-8 0 0,8 0 0,-7 0 0,7 0 0,-8 0 0,4 0 0,0 0 0,-4 0 0,4 0 0,-5 0 0,5 0 0,-4 0 0,4 0 0,-5 0 0,0 0 0,1 0 0,-1 0 0,0 0 0,0 0 0,1 0 0,-1 0 0,0 0 0,1 0 0,-1 0 0,0 0 0,0 0 0,-7 0 0,-6 0 0,-9 0 0,-10 0 0,-1 0 0,-5 0 0,-6 0 0,-2 0 0,0 0 0,2 0 0,6 0 0,-1 0 0,6 0 0,2 0 0,9 0 0,-4 0 0,9 0 0,-9 0 0,9 0 0,-4 0 0,0 0 0,4 0 0,-4 0 0,0 0 0,4 0 0,-4 0 0,5 0 0,-1 0 0,1 0 0,0 0 0,0 0 0,0 0 0,0 0 0,0 0 0,-1 0 0,1 0 0,0 0 0,0 0 0,-1 0 0,1 0 0,-1 0 0,1 0 0,0 0 0,0 0 0,-1 4 0,1-3 0,0 3 0,-1-4 0,1 0 0,-1 0 0,1 0 0,0 0 0,-1 0 0,-4 0 0,4 3 0,-4-2 0,0 3 0,4-4 0,-4 0 0,4 0 0,1 0 0,0 0 0,1 0 0,2 0 0,2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27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1 24 24575,'23'0'0,"16"0"0,10 0 0,0 0 0,4 0 0,-6 0 0,9 0 0,0 0 0,-2-10 0,-7 7 0,0-7 0,-7 10 0,-1 0 0,-12 0 0,-2 0 0,-11 0 0,0 0 0,-5 0 0,-1 0 0,-3 0 0,-1 0 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6:15.7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0 543 24575,'58'-33'0,"-38"25"0,67-26 0,-70 26 0,15-9 0,-20-16 0,9-8 0,-8-5 0,4-1 0,-5 0 0,-1 0 0,0 6 0,-4 3 0,-2 6 0,-5 10 0,0-2 0,0 13 0,0-2 0,0 15 0,0 5 0,0 11 0,0 1 0,0-4 0,0 4 0,0-9 0,0 3 0,0-4 0,0 0 0,0 0 0,0-1 0,0 1 0,4 0 0,5-4 0,1 3 0,9-3 0,-5 5 0,6-1 0,0 1 0,-1 0 0,-4-1 0,3 1 0,-8-1 0,3 0 0,-4-4 0,0 2 0,0-6 0,0 3 0,0-4 0,-1 0 0,1 0 0,0 0 0,0 0 0,0 0 0,0 0 0,-1 0 0,-3 0 0,-1 0 0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6:15.7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9 353 24575,'-5'-3'0,"1"-7"0,9-4 0,-4-6 0,8-5 0,-8 4 0,9-10 0,-9 4 0,3-5 0,-4 5 0,0-4 0,0 10 0,0-4 0,0 5 0,0 2 0,0 3 0,0 2 0,-3 15 0,2 5 0,-8 17 0,8 2 0,-4 13 0,5-5 0,0 4 0,0-6 0,0 1 0,0-1 0,0-6 0,0-1 0,0-10 0,0-1 0,4-5 0,1-1 0,4 1 0,0-4 0,4-1 0,2-4 0,0 0 0,3 0 0,-8 0 0,4 0 0,-5-4 0,0-1 0,-1 0 0,1-3 0,-4 7 0,-1-3 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6:15.7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24575,'8'0'0,"11"0"0,-3 0 0,15 0 0,-5 0 0,6 0 0,-10 0 0,2 0 0,-14 0 0,8 0 0,-12 0 0,3 0 0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6:15.7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24575,'13'0'0,"-4"0"0,15 0 0,-12 0 0,12 0 0,-9 0 0,-1 0 0,0 0 0,-5 0 0,-5 0 0,0 0 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6:15.7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 1 24575,'18'0'0,"2"0"0,0 0 0,1 0 0,10 0 0,-15 0 0,8 0 0,-14 0 0,4 0 0,-9 14 0,-2-2 0,-3 19 0,0 2 0,0 7 0,-16 9 0,1-2 0,-20-4 0,5-3 0,1-12 0,3-1 0,10-7 0,3-6 0,3 0 0,1-5 0,4-1 0,5-3 0,9-5 0,11-6 0,7-4 0,0 4 0,3-4 0,-3 9 0,0-4 0,-2 5 0,-6 0 0,1 0 0,-5 0 0,-2 4 0,-3 5 0,-1 6 0,1 10 0,-4 2 0,-2 0 0,-4 3 0,0-9 0,0 10 0,0-10 0,0 4 0,-4-10 0,-1 3 0,-9-7 0,4 3 0,-4-9 0,0-1 0,4-4 0,-4 0 0,6 0 0,3 0 0,1 0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6:15.7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24575,'5'0'0,"-2"0"0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6:15.7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 89 24575,'-13'-4'0,"4"3"0,0-11 0,5 5 0,4-6 0,0 4 0,7 4 0,15 1 0,-1 0 0,23 3 0,-9-9 0,0 9 0,8-10 0,-15 10 0,11-4 0,-12 5 0,-2 0 0,-6 0 0,-4 0 0,-1 0 0,-6 0 0,1 0 0,-4 7 0,-1 16 0,-4 11 0,0 28 0,0-18 0,0 24 0,-11-19 0,2 15 0,-9-8 0,6-2 0,5-14 0,-3-2 0,9-11 0,-4-7 0,5-6 0,0-5 0,0 0 0,-3-4 0,2-1 0,-3-4 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6:15.7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7 137 24575,'-6'0'0,"19"0"0,17-5 0,16-7 0,-5-1 0,4-9 0,2 9 0,9-4 0,-6 5 0,-4 0 0,-14 1 0,-6 5 0,-1 1 0,-10 5 0,-1-4 0,-6 3 0,-3-2 0,-1 3 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6:15.791"/>
    </inkml:context>
    <inkml:brush xml:id="br0">
      <inkml:brushProperty name="width" value="0.07938" units="cm"/>
      <inkml:brushProperty name="height" value="0.07938" units="cm"/>
      <inkml:brushProperty name="transparency" value="224"/>
    </inkml:brush>
  </inkml:definitions>
  <inkml:trace contextRef="#ctx0" brushRef="#br0">0 0 24575,'13'0'0,"2"0"0,10 0 0,2 0 0,5 0 0,6 0 0,2 0 0,0 0 0,6 0 0,-6 0 0,0 0 0,5 0 0,-11 0 0,4 0 0,-5 0 0,-7 0 0,5 0 0,-10 0 0,4 0 0,-6 0 0,-4 0 0,-1 0 0,0 0 0,-5 0 0,5 0 0,-5 0 0,-4 0 0,-2 0 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6:15.792"/>
    </inkml:context>
    <inkml:brush xml:id="br0">
      <inkml:brushProperty name="width" value="0.07938" units="cm"/>
      <inkml:brushProperty name="height" value="0.07938" units="cm"/>
      <inkml:brushProperty name="transparency" value="224"/>
    </inkml:brush>
  </inkml:definitions>
  <inkml:trace contextRef="#ctx0" brushRef="#br0">1 1 24575,'0'90'0,"0"1"0,0-1 0,0-19 0,0-47 0,0 4 0,0-15 0,0-3 0,0 3 0,0-8 0,0-1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28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152 0 24575,'-5'19'0,"-13"10"0,-1 6 0,-5 5 0,4-8 0,8 0 0,-9 1 0,14-1 0,-7-6 0,13-5 0,-8-3 0,8-8 0,0-1 0,16-5 0,7-4 0,16 0 0,3 0 0,5 0 0,8 0 0,-5 0 0,-1 0 0,-3 0 0,-12-5 0,0 4 0,-12-8 0,-3 8 0,-8-3 0,3 4 0,-4 0 0,-4 0 0,-2 0 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6:15.793"/>
    </inkml:context>
    <inkml:brush xml:id="br0">
      <inkml:brushProperty name="width" value="0.07938" units="cm"/>
      <inkml:brushProperty name="height" value="0.07938" units="cm"/>
      <inkml:brushProperty name="transparency" value="224"/>
    </inkml:brush>
  </inkml:definitions>
  <inkml:trace contextRef="#ctx0" brushRef="#br0">0 1 24575,'13'0'0,"7"0"0,1 0 0,17 0 0,-10 0 0,17 0 0,-5 0 0,7 0 0,0 0 0,7 0 0,-12 0 0,10 0 0,-24 0 0,10 0 0,-17 0 0,-1 0 0,-2 0 0,-8 0 0,4 0 0,-5 0 0,-1 0 0,0 0 0,0 0 0,1 0 0,-1 0 0,1 0 0,-1 0 0,-3 0 0,-1 0 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6:15.794"/>
    </inkml:context>
    <inkml:brush xml:id="br0">
      <inkml:brushProperty name="width" value="0.07938" units="cm"/>
      <inkml:brushProperty name="height" value="0.07938" units="cm"/>
      <inkml:brushProperty name="transparency" value="224"/>
    </inkml:brush>
  </inkml:definitions>
  <inkml:trace contextRef="#ctx0" brushRef="#br0">59 108 24575,'0'-8'0,"0"-5"0,0-8 0,0 5 0,9-8 0,-3 18 0,12-8 0,-8 13 0,9-3 0,-9 4 0,3 0 0,-4 0 0,0 0 0,5 0 0,-5 0 0,5 0 0,-6 0 0,-3 8 0,-1 2 0,-4 9 0,0 6 0,0 2 0,-5 5 0,4 0 0,-13-5 0,7 4 0,-7-10 0,4 4 0,0-6 0,0 1 0,-4-5 0,7 4 0,-10-9 0,10 4 0,-2-5 0,1 0 0,3 0 0,-4 0 0,0-1 0,0-3 0,1-1 0,-1-4 0,1 0 0,0 0 0,-1 0 0,4-4 0,2 0 0,3-9 0,0 3 0,0-3 0,4 5 0,1 3 0,3 1 0,1 4 0,0 0 0,5 0 0,-4 0 0,8 0 0,-3 0 0,4 0 0,1 0 0,0 0 0,-6 0 0,5 0 0,-9 0 0,8 0 0,-8 0 0,8 0 0,-8 0 0,9 0 0,-9 0 0,8 0 0,-8 0 0,9 4 0,-9-3 0,8 3 0,-3-4 0,0 0 0,3 0 0,-8 0 0,3 0 0,-4 0 0,0 0 0,0 0 0,0 0 0,-1 0 0,1-3 0,-1-2 0,-3-4 0,3 0 0,-7 0 0,7 0 0,-7 0 0,7 4 0,-7-3 0,3 4 0,-4-1 0,0 1 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6:15.795"/>
    </inkml:context>
    <inkml:brush xml:id="br0">
      <inkml:brushProperty name="width" value="0.07938" units="cm"/>
      <inkml:brushProperty name="height" value="0.07938" units="cm"/>
      <inkml:brushProperty name="transparency" value="224"/>
    </inkml:brush>
  </inkml:definitions>
  <inkml:trace contextRef="#ctx0" brushRef="#br0">0 1 24575,'0'0'0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6:15.796"/>
    </inkml:context>
    <inkml:brush xml:id="br0">
      <inkml:brushProperty name="width" value="0.07938" units="cm"/>
      <inkml:brushProperty name="height" value="0.07938" units="cm"/>
      <inkml:brushProperty name="transparency" value="224"/>
    </inkml:brush>
  </inkml:definitions>
  <inkml:trace contextRef="#ctx0" brushRef="#br0">0 1 24575,'55'0'0,"-6"0"0,13 0 0,-20 0 0,35 0 0,-37 0 0,37 0 0,-28 0 0,32 0 0,-21 0 0,11 0 0,-24 0 0,-12 0 0,2 0 0,-21 0 0,3 0 0,-10 0 0,0 0 0,-5 0 0,0 0 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6:15.797"/>
    </inkml:context>
    <inkml:brush xml:id="br0">
      <inkml:brushProperty name="width" value="0.07938" units="cm"/>
      <inkml:brushProperty name="height" value="0.07938" units="cm"/>
      <inkml:brushProperty name="transparency" value="224"/>
    </inkml:brush>
  </inkml:definitions>
  <inkml:trace contextRef="#ctx0" brushRef="#br0">0 64 24575,'47'-20'0,"0"1"0,28-5 0,-75 38 0,0 6 0,0-1 0,0 6 0,0-9 0,0 8 0,0-14 0,0 4 0,0-5 0,0 0 0,0 0 0,-3-5 0,2 4 0,-3-11 0,8 6 0,0-6 0,10-2 0,-4 4 0,3-3 0,-4 4 0,0 0 0,0 0 0,0 0 0,-5 3 0,0 7 0,-4 4 0,0 12 0,0 0 0,-4 1 0,-2 4 0,-9-5 0,3 1 0,-3-7 0,6-6 0,0-5 0,0-1 0,0 1 0,0-4 0,0-1 0,-5-4 0,4 0 0,-8 0 0,8 0 0,-9 0 0,9 0 0,-4 0 0,5 0 0,4-4 0,2 0 0,3-1 0,0 1 0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6:15.798"/>
    </inkml:context>
    <inkml:brush xml:id="br0">
      <inkml:brushProperty name="width" value="0.07938" units="cm"/>
      <inkml:brushProperty name="height" value="0.07938" units="cm"/>
      <inkml:brushProperty name="transparency" value="224"/>
    </inkml:brush>
  </inkml:definitions>
  <inkml:trace contextRef="#ctx0" brushRef="#br0">0 0 24575,'0'0'0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6:15.799"/>
    </inkml:context>
    <inkml:brush xml:id="br0">
      <inkml:brushProperty name="width" value="0.07938" units="cm"/>
      <inkml:brushProperty name="height" value="0.07938" units="cm"/>
      <inkml:brushProperty name="transparency" value="224"/>
    </inkml:brush>
  </inkml:definitions>
  <inkml:trace contextRef="#ctx0" brushRef="#br0">162 18 24575,'-14'0'0,"5"-4"0,-10 3 0,9-7 0,-9 7 0,9-3 0,-3 4 0,4 0 0,4 8 0,1 8 0,-6 9 0,8 1 0,-12-1 0,9-5 0,-1-2 0,-2-4 0,7-1 0,-3-4 0,8-4 0,5-2 0,5-3 0,6 0 0,0 0 0,-6 0 0,5 0 0,-4 0 0,-1 0 0,5 0 0,-9 0 0,3 0 0,-4 0 0,0 0 0,0 0 0,0 0 0,0 0 0,-4 8 0,-1 3 0,-4 8 0,0 0 0,0 1 0,0-1 0,0-4 0,0-1 0,0-5 0,0-1 0,0 1 0,0 0 0,0 0 0,-4-1 0,-1 1 0,-4-1 0,0-3 0,0 3 0,-4-3 0,2 0 0,-7 4 0,8-8 0,-9 3 0,9 0 0,-4-3 0,5 3 0,0-4 0,1 0 0,3 0 0,1 0 0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6:15.800"/>
    </inkml:context>
    <inkml:brush xml:id="br0">
      <inkml:brushProperty name="width" value="0.07938" units="cm"/>
      <inkml:brushProperty name="height" value="0.07938" units="cm"/>
      <inkml:brushProperty name="transparency" value="224"/>
    </inkml:brush>
  </inkml:definitions>
  <inkml:trace contextRef="#ctx0" brushRef="#br0">1 24 24575,'23'0'0,"16"0"0,10 0 0,0 0 0,4 0 0,-6 0 0,9 0 0,0 0 0,-2-10 0,-7 7 0,0-7 0,-7 10 0,-1 0 0,-12 0 0,-2 0 0,-11 0 0,0 0 0,-5 0 0,-1 0 0,-3 0 0,-1 0 0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6:15.801"/>
    </inkml:context>
    <inkml:brush xml:id="br0">
      <inkml:brushProperty name="width" value="0.07938" units="cm"/>
      <inkml:brushProperty name="height" value="0.07938" units="cm"/>
      <inkml:brushProperty name="transparency" value="224"/>
    </inkml:brush>
  </inkml:definitions>
  <inkml:trace contextRef="#ctx0" brushRef="#br0">152 0 24575,'-5'19'0,"-13"10"0,-1 6 0,-5 5 0,4-8 0,8 0 0,-9 1 0,14-1 0,-7-6 0,13-5 0,-8-3 0,8-8 0,0-1 0,16-5 0,7-4 0,16 0 0,3 0 0,5 0 0,8 0 0,-5 0 0,-1 0 0,-3 0 0,-12-5 0,0 4 0,-12-8 0,-3 8 0,-8-3 0,3 4 0,-4 0 0,-4 0 0,-2 0 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6:15.802"/>
    </inkml:context>
    <inkml:brush xml:id="br0">
      <inkml:brushProperty name="width" value="0.07938" units="cm"/>
      <inkml:brushProperty name="height" value="0.07938" units="cm"/>
      <inkml:brushProperty name="transparency" value="224"/>
    </inkml:brush>
  </inkml:definitions>
  <inkml:trace contextRef="#ctx0" brushRef="#br0">1 1 24575,'0'37'0,"0"-14"0,0 52 0,0-40 0,0 59 0,0-47 0,0 31 0,0-29 0,0 20 0,0-18 0,0 11 0,0-21 0,0-8 0,0-8 0,0-5 0,0-10 0,0-1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29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1 1 24575,'0'37'0,"0"-14"0,0 52 0,0-40 0,0 59 0,0-47 0,0 31 0,0-29 0,0 20 0,0-18 0,0 11 0,0-21 0,0-8 0,0-8 0,0-5 0,0-10 0,0-1 0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6:15.803"/>
    </inkml:context>
    <inkml:brush xml:id="br0">
      <inkml:brushProperty name="width" value="0.07938" units="cm"/>
      <inkml:brushProperty name="height" value="0.07938" units="cm"/>
      <inkml:brushProperty name="transparency" value="224"/>
    </inkml:brush>
  </inkml:definitions>
  <inkml:trace contextRef="#ctx0" brushRef="#br0">0 1 24575,'26'0'0,"10"0"0,20 0 0,8 0 0,-8 0 0,5 0 0,-5 0 0,15 0 0,-6 0 0,-1 0 0,-10 0 0,-14 0 0,-1 0 0,-7 0 0,-5 0 0,-2 0 0,0 0 0,-9 0 0,8 0 0,-14 0 0,4 0 0,-6 0 0,-3 0 0,-1 0 0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6:15.804"/>
    </inkml:context>
    <inkml:brush xml:id="br0">
      <inkml:brushProperty name="width" value="0.07938" units="cm"/>
      <inkml:brushProperty name="height" value="0.07938" units="cm"/>
      <inkml:brushProperty name="transparency" value="224"/>
    </inkml:brush>
  </inkml:definitions>
  <inkml:trace contextRef="#ctx0" brushRef="#br0">1 222 24575,'0'13'0,"0"1"0,0 1 0,0 3 0,0-3 0,0 0 0,0-2 0,0-4 0,0 0 0,3-4 0,12-1 0,1-4 0,15 0 0,-10 0 0,10 0 0,-10 0 0,9-5 0,-9-5 0,0-6 0,-7-4 0,-4 1 0,-5-7 0,0 5 0,-5-10 0,0 5 0,0-1 0,0-4 0,-5 10 0,-5-10 0,-6 14 0,-10-8 0,5 19 0,-4-8 0,10 12 0,-4-2 0,4 4 0,0 0 0,2 0 0,8 0 0,1 0 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6:15.805"/>
    </inkml:context>
    <inkml:brush xml:id="br0">
      <inkml:brushProperty name="width" value="0.07938" units="cm"/>
      <inkml:brushProperty name="height" value="0.07938" units="cm"/>
      <inkml:brushProperty name="transparency" value="224"/>
    </inkml:brush>
  </inkml:definitions>
  <inkml:trace contextRef="#ctx0" brushRef="#br0">0 0 24575,'5'0'0,"-1"0"0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6:15.806"/>
    </inkml:context>
    <inkml:brush xml:id="br0">
      <inkml:brushProperty name="width" value="0.07938" units="cm"/>
      <inkml:brushProperty name="height" value="0.07938" units="cm"/>
      <inkml:brushProperty name="transparency" value="224"/>
    </inkml:brush>
  </inkml:definitions>
  <inkml:trace contextRef="#ctx0" brushRef="#br0">347 39 24575,'-2'-10'0,"-5"2"0,-11 3 0,-1 0 0,4-1 0,-4 2 0,9 4 0,-4 0 0,5 0 0,1 0 0,3 7 0,1 3 0,4 14 0,0 2 0,0 7 0,0-1 0,0 0 0,0-6 0,0 0 0,0-12 0,0 0 0,0-5 0,0 0 0,0 0 0,4-4 0,1-2 0,4-3 0,4 0 0,2 0 0,5 0 0,-1 0 0,1 0 0,-1 0 0,1 0 0,0 0 0,-1 0 0,1 0 0,-1 0 0,-4 0 0,3 0 0,-7 0 0,2 0 0,-4 0 0,0 0 0,0 0 0,0 4 0,-5 1 0,0 4 0,-4 5 0,0 1 0,0 4 0,0 1 0,-8-1 0,-3 1 0,-30 16 0,10-12 0,-18 19 0,10-19 0,4 4 0,-11-5 0,18-6 0,-9-1 0,10-6 0,-5 1 0,5-5 0,2-1 0,5-5 0,5 0 0,-3 0 0,8 0 0,-4-4 0,5-1 0,0-4 0,4 4 0,1 1 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6:15.807"/>
    </inkml:context>
    <inkml:brush xml:id="br0">
      <inkml:brushProperty name="width" value="0.07938" units="cm"/>
      <inkml:brushProperty name="height" value="0.07938" units="cm"/>
      <inkml:brushProperty name="transparency" value="224"/>
    </inkml:brush>
  </inkml:definitions>
  <inkml:trace contextRef="#ctx0" brushRef="#br0">30 0 24575,'-5'19'0,"-3"2"0,6 6 0,-7-2 0,8-5 0,-3-1 0,4-4 0,0 2 0,0-7 0,0 2 0,0-3 0,0-1 0,0-3 0,0-1 0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6:15.821"/>
    </inkml:context>
    <inkml:brush xml:id="br0">
      <inkml:brushProperty name="width" value="0.07938" units="cm"/>
      <inkml:brushProperty name="height" value="0.07938" units="cm"/>
      <inkml:brushProperty name="color" value="#0000FF"/>
      <inkml:brushProperty name="transparency" value="63"/>
    </inkml:brush>
  </inkml:definitions>
  <inkml:trace contextRef="#ctx0" brushRef="#br0">1 0 24575,'8'0'0,"0"0"0,21 0 0,-14 0 0,15 0 0,-8 0 0,10 0 0,7 0 0,-11 0 0,9 0 0,-16 0 0,10 0 0,-5 0 0,6 0 0,1 0 0,-7 0 0,5 0 0,-15 0 0,14 0 0,-14 0 0,4 0 0,-6 0 0,0 0 0,-4 0 0,3 0 0,-4 0 0,0 0 0,0 0 0,0 0 0,4 0 0,-3 0 0,4 0 0,-5 0 0,0 0 0,-1 0 0,1 0 0,0 0 0,-1 0 0,0 0 0,-3 0 0,-2 0 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6:15.822"/>
    </inkml:context>
    <inkml:brush xml:id="br0">
      <inkml:brushProperty name="width" value="0.07938" units="cm"/>
      <inkml:brushProperty name="height" value="0.07938" units="cm"/>
      <inkml:brushProperty name="color" value="#0000FF"/>
      <inkml:brushProperty name="transparency" value="63"/>
    </inkml:brush>
  </inkml:definitions>
  <inkml:trace contextRef="#ctx0" brushRef="#br0">11 0 24575,'12'0'0,"-2"0"0,7 0 0,-2 0 0,4 0 0,-4 0 0,-3 0 0,2 0 0,-4 0 0,8 0 0,-8 0 0,4 0 0,0 0 0,-4 0 0,3 0 0,-4 0 0,0 0 0,0 4 0,-1 1 0,-3 4 0,-1 0 0,-4 0 0,0 4 0,0 2 0,0 5 0,0 5 0,0-4 0,0 10 0,-4-10 0,-6 4 0,-1 0 0,-8-8 0,7 7 0,-2-9 0,5 0 0,-1-2 0,1-4 0,0 0 0,0-4 0,1-1 0,-1-4 0,0 0 0,0 0 0,0 0 0,0 0 0,0 0 0,0 0 0,0 0 0,0 0 0,1 0 0,-1 0 0,0 0 0,0 0 0,4-4 0,1-1 0,0-4 0,3 0 0,-2 1 0,3-1 0,0 0 0,0 0 0,0 0 0,0 0 0,0 0 0,0 0 0,0 0 0,0 1 0,3-1 0,2 4 0,4-2 0,0 6 0,4-3 0,-3 4 0,9 0 0,-5 0 0,1 0 0,4 0 0,-5 0 0,6 0 0,0 4 0,-6 1 0,5 5 0,-5-1 0,6 1 0,-1-1 0,0 5 0,0-3 0,1 3 0,0 0 0,-1-3 0,-4 3 0,-1-5 0,-6 0 0,6 0 0,-4-4 0,4-1 0,-6-4 0,-3 4 0,-1-3 0,-4 3 0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6:15.819"/>
    </inkml:context>
    <inkml:brush xml:id="br0">
      <inkml:brushProperty name="width" value="0.07938" units="cm"/>
      <inkml:brushProperty name="height" value="0.07938" units="cm"/>
      <inkml:brushProperty name="color" value="#0000FF"/>
      <inkml:brushProperty name="transparency" value="63"/>
    </inkml:brush>
  </inkml:definitions>
  <inkml:trace contextRef="#ctx0" brushRef="#br0">0 0 24575,'9'0'0,"4"0"0,2 0 0,4 0 0,13 0 0,-4 0 0,11 0 0,-1 0 0,3 0 0,6 0 0,-7 0 0,5 0 0,-5 0 0,-5 0 0,2 0 0,-10 0 0,-1 0 0,5 5 0,-15-4 0,7 8 0,-8-4 0,-1 0 0,-1 0 0,-4-2 0,0-2 0,0 3 0,-1 0 0,1-3 0,0 3 0,-4 0 0,2-3 0,-6 2 0,3-3 0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6:15.820"/>
    </inkml:context>
    <inkml:brush xml:id="br0">
      <inkml:brushProperty name="width" value="0.07938" units="cm"/>
      <inkml:brushProperty name="height" value="0.07938" units="cm"/>
      <inkml:brushProperty name="color" value="#0000FF"/>
      <inkml:brushProperty name="transparency" value="63"/>
    </inkml:brush>
  </inkml:definitions>
  <inkml:trace contextRef="#ctx0" brushRef="#br0">28 11 24575,'-8'0'0,"7"0"0,7 0 0,13 0 0,8 0 0,4 0 0,1-4 0,0 2 0,0-2 0,-6 4 0,5 0 0,-15 0 0,3 0 0,-10 0 0,-1 0 0,1 0 0,-4 3 0,-1 7 0,-4 4 0,0 6 0,-4-1 0,-2 1 0,-4-1 0,1 1 0,-1-6 0,1-1 0,0-4 0,0 0 0,0-4 0,0-1 0,1-4 0,7 0 0,7 0 0,4-4 0,8 3 0,-8-3 0,8 4 0,-8 0 0,4 0 0,-5 0 0,0 0 0,-1 0 0,1 0 0,-4 4 0,3 0 0,-7 5 0,3 0 0,-4-1 0,0 1 0,0 0 0,0 0 0,0 0 0,0-1 0,0 1 0,0 0 0,0-1 0,-4 1 0,-2 5 0,1-4 0,-3 3 0,3-4 0,-4 0 0,0-1 0,1 1 0,-1-4 0,0 2 0,0-6 0,1 3 0,-1 0 0,-5-3 0,4 3 0,-8 0 0,8-3 0,-8 3 0,3-4 0,-4 0 0,-1 0 0,5 0 0,-4 0 0,5 0 0,-1 0 0,1 0 0,0 0 0,5 0 0,-5 0 0,5-4 0,4 0 0,-2-1 0,6-3 0,-7 4 0,7-1 0,-2 1 0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6:15.815"/>
    </inkml:context>
    <inkml:brush xml:id="br0">
      <inkml:brushProperty name="width" value="0.07938" units="cm"/>
      <inkml:brushProperty name="height" value="0.07938" units="cm"/>
      <inkml:brushProperty name="color" value="#0000FF"/>
      <inkml:brushProperty name="transparency" value="63"/>
    </inkml:brush>
  </inkml:definitions>
  <inkml:trace contextRef="#ctx0" brushRef="#br0">0 1 24575,'18'0'0,"5"0"0,26 0 0,-17 0 0,42 0 0,-35 0 0,31 0 0,-14 0 0,-1 0 0,0 0 0,-1 0 0,-6 0 0,6 0 0,-13 0 0,4 0 0,-17 0 0,15 0 0,-20 0 0,8 0 0,-11 0 0,-5 0 0,-2 0 0,-4 0 0,0 0 0,0 0 0,-1 0 0,1 0 0,-5 0 0,0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30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0 1 24575,'26'0'0,"10"0"0,20 0 0,8 0 0,-8 0 0,5 0 0,-5 0 0,15 0 0,-6 0 0,-1 0 0,-10 0 0,-14 0 0,-1 0 0,-7 0 0,-5 0 0,-2 0 0,0 0 0,-9 0 0,8 0 0,-14 0 0,4 0 0,-6 0 0,-3 0 0,-1 0 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6:15.816"/>
    </inkml:context>
    <inkml:brush xml:id="br0">
      <inkml:brushProperty name="width" value="0.07938" units="cm"/>
      <inkml:brushProperty name="height" value="0.07938" units="cm"/>
      <inkml:brushProperty name="color" value="#0000FF"/>
      <inkml:brushProperty name="transparency" value="63"/>
    </inkml:brush>
  </inkml:definitions>
  <inkml:trace contextRef="#ctx0" brushRef="#br0">35 1 24575,'0'30'0,"0"2"0,-5 9 0,-2 15 0,1-25 0,1 23 0,0-26 0,4 11 0,-4-13 0,5-1 0,0-11 0,0 0 0,7-10 0,10 0 0,3-4 0,15 0 0,-8 0 0,10-5 0,-5 4 0,-5-13 0,-2 12 0,-10-6 0,-2 8 0,-4 0 0,0 0 0,-4-4 0,-1-1 0,-4-3 0,0-5 0,0-2 0,0-4 0,0-1 0,0 0 0,0 1 0,-4 4 0,3 1 0,-3 5 0,0 4 0,3 5 0,-8 15 0,8 6 0,-9 16 0,9 2 0,-9 6 0,4 2 0,-1 0 0,2-7 0,5-1 0,0-13 0,0-1 0,0-10 0,0-1 0,0-6 0,0 1 0,0 0 0,0-4 0,0-1 0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6:15.817"/>
    </inkml:context>
    <inkml:brush xml:id="br0">
      <inkml:brushProperty name="width" value="0.07938" units="cm"/>
      <inkml:brushProperty name="height" value="0.07938" units="cm"/>
      <inkml:brushProperty name="color" value="#0000FF"/>
      <inkml:brushProperty name="transparency" value="63"/>
    </inkml:brush>
  </inkml:definitions>
  <inkml:trace contextRef="#ctx0" brushRef="#br0">0 1 24575,'0'0'0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6:15.818"/>
    </inkml:context>
    <inkml:brush xml:id="br0">
      <inkml:brushProperty name="width" value="0.07938" units="cm"/>
      <inkml:brushProperty name="height" value="0.07938" units="cm"/>
      <inkml:brushProperty name="color" value="#0000FF"/>
      <inkml:brushProperty name="transparency" value="63"/>
    </inkml:brush>
  </inkml:definitions>
  <inkml:trace contextRef="#ctx0" brushRef="#br0">187 1 24575,'-3'0'0,"-4"0"0,-12 0 0,0 0 0,4 0 0,-3 0 0,4 0 0,-5 0 0,5 0 0,1 0 0,1 4 0,6 6 0,-2 4 0,-1 6 0,7 5 0,-7-5 0,9 11 0,0-10 0,0 4 0,0-6 0,0-4 0,0-1 0,0-5 0,0-1 0,0 1 0,4-4 0,6-1 0,-1-4 0,10 0 0,-5 0 0,1 0 0,3 0 0,-3 0 0,0 0 0,3 0 0,-8 0 0,4 4 0,-6 1 0,1 4 0,0 4 0,1 2 0,-1 0 0,1 3 0,-5-8 0,-1 9 0,-4-9 0,0 3 0,0-4 0,0 0 0,0-1 0,0 1 0,0 0 0,-8 0 0,1 0 0,-11 0 0,8 0 0,-8 0 0,3-4 0,1 3 0,-5-7 0,9 3 0,-4-4 0,5 0 0,0 0 0,0 0 0,1 0 0,-1 0 0,4 0 0,2 0 0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6:15.808"/>
    </inkml:context>
    <inkml:brush xml:id="br0">
      <inkml:brushProperty name="width" value="0.07938" units="cm"/>
      <inkml:brushProperty name="height" value="0.07938" units="cm"/>
      <inkml:brushProperty name="color" value="#0000FF"/>
      <inkml:brushProperty name="transparency" value="63"/>
    </inkml:brush>
  </inkml:definitions>
  <inkml:trace contextRef="#ctx0" brushRef="#br0">1 1 24575,'25'0'0,"-2"0"0,25 0 0,-18 0 0,25 0 0,-11 0 0,19 0 0,-7 0 0,5 0 0,-13 0 0,4 0 0,-6 0 0,-7 0 0,-6 0 0,-3 0 0,-13 0 0,7 0 0,-14 0 0,3 0 0,-4 0 0,-4 0 0,-1 0 0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6:15.809"/>
    </inkml:context>
    <inkml:brush xml:id="br0">
      <inkml:brushProperty name="width" value="0.07938" units="cm"/>
      <inkml:brushProperty name="height" value="0.07938" units="cm"/>
      <inkml:brushProperty name="color" value="#0000FF"/>
      <inkml:brushProperty name="transparency" value="63"/>
    </inkml:brush>
  </inkml:definitions>
  <inkml:trace contextRef="#ctx0" brushRef="#br0">391 0 24575,'-8'0'0,"5"0"0,-29 0 0,14 0 0,-11 0 0,9 0 0,-5 0 0,4 0 0,-4 0 0,10 0 0,2 0 0,4 0 0,0 0 0,0 0 0,1 4 0,-1 1 0,4 9 0,-4 0 0,8 1 0,-3 3 0,4-8 0,0 8 0,0-4 0,0 6 0,-5 4 0,4-3 0,-3-2 0,4-1 0,0-8 0,0 3 0,-4-4 0,3 0 0,-3-1 0,4 1 0,0-1 0,4-3 0,0-2 0,9-3 0,2 0 0,4 0 0,0 0 0,1 0 0,4 0 0,2 0 0,0 0 0,4 0 0,-9 0 0,9 0 0,-14-4 0,7 3 0,-13-3 0,3 4 0,-4 0 0,0 0 0,-1 0 0,1 0 0,-4 8 0,-2-3 0,-3 13 0,0-4 0,0 5 0,0 0 0,0 1 0,0-5 0,-3-2 0,-2-4 0,0-1 0,-3 1 0,3 0 0,-8-4 0,3-2 0,-9 2 0,-1-4 0,-1 3 0,-4 0 0,0-3 0,4 4 0,1-5 0,2 0 0,8 4 0,-8-3 0,8 3 0,-4-4 0,5 0 0,0 0 0,0 0 0,0 4 0,-4-3 0,-2 3 0,0-4 0,2 0 0,-1 0 0,4 0 0,-4 0 0,5 0 0,0 0 0,0 0 0,-5 0 0,8 0 0,-2 0 0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6:15.810"/>
    </inkml:context>
    <inkml:brush xml:id="br0">
      <inkml:brushProperty name="width" value="0.07938" units="cm"/>
      <inkml:brushProperty name="height" value="0.07938" units="cm"/>
      <inkml:brushProperty name="color" value="#0000FF"/>
      <inkml:brushProperty name="transparency" value="63"/>
    </inkml:brush>
  </inkml:definitions>
  <inkml:trace contextRef="#ctx0" brushRef="#br0">1 1 24575,'0'0'0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6:15.811"/>
    </inkml:context>
    <inkml:brush xml:id="br0">
      <inkml:brushProperty name="width" value="0.07938" units="cm"/>
      <inkml:brushProperty name="height" value="0.07938" units="cm"/>
      <inkml:brushProperty name="color" value="#0000FF"/>
      <inkml:brushProperty name="transparency" value="63"/>
    </inkml:brush>
  </inkml:definitions>
  <inkml:trace contextRef="#ctx0" brushRef="#br0">0 0 24575,'13'0'0,"-3"0"0,8 0 0,-3 0 0,5 0 0,5 0 0,8 0 0,-5 0 0,9 0 0,-4 0 0,1 0 0,5 0 0,-7 0 0,7 0 0,-7 0 0,7 0 0,-8 0 0,-5 0 0,5 0 0,-4 0 0,-1 0 0,5 0 0,-10 0 0,4 0 0,-5 0 0,-1 0 0,1 0 0,-1 0 0,-4 0 0,3 0 0,-8 0 0,3 0 0,-4 0 0,-1 0 0,1 0 0,0 0 0,-1 0 0,1 0 0,-1 0 0,0 0 0,-3 0 0,-1 0 0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6:15.812"/>
    </inkml:context>
    <inkml:brush xml:id="br0">
      <inkml:brushProperty name="width" value="0.07938" units="cm"/>
      <inkml:brushProperty name="height" value="0.07938" units="cm"/>
      <inkml:brushProperty name="color" value="#0000FF"/>
      <inkml:brushProperty name="transparency" value="63"/>
    </inkml:brush>
  </inkml:definitions>
  <inkml:trace contextRef="#ctx0" brushRef="#br0">1 0 24575,'0'13'0,"0"2"0,0 4 0,0 6 0,0-4 0,0 5 0,0-7 0,0 1 0,0 5 0,0-4 0,0 4 0,0 0 0,0-4 0,0 10 0,0-15 0,0 8 0,0-14 0,0 4 0,0-6 0,0 1 0,0-4 0,0-1 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6:15.813"/>
    </inkml:context>
    <inkml:brush xml:id="br0">
      <inkml:brushProperty name="width" value="0.07938" units="cm"/>
      <inkml:brushProperty name="height" value="0.07938" units="cm"/>
      <inkml:brushProperty name="color" value="#0000FF"/>
      <inkml:brushProperty name="transparency" value="63"/>
    </inkml:brush>
  </inkml:definitions>
  <inkml:trace contextRef="#ctx0" brushRef="#br0">1 9 24575,'4'-5'0,"0"2"0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26:15.814"/>
    </inkml:context>
    <inkml:brush xml:id="br0">
      <inkml:brushProperty name="width" value="0.07938" units="cm"/>
      <inkml:brushProperty name="height" value="0.07938" units="cm"/>
      <inkml:brushProperty name="color" value="#0000FF"/>
      <inkml:brushProperty name="transparency" value="63"/>
    </inkml:brush>
  </inkml:definitions>
  <inkml:trace contextRef="#ctx0" brushRef="#br0">157 0 24575,'-17'0'0,"-1"0"0,3 0 0,-4 0 0,4 0 0,1 0 0,-5 0 0,9 0 0,-3 0 0,5 0 0,3 7 0,1 4 0,4 7 0,0 1 0,0 0 0,0-4 0,0-1 0,0-6 0,0 1 0,0 0 0,4-4 0,1-1 0,3-4 0,6 0 0,-4 0 0,8 0 0,-4 0 0,5 0 0,-4-4 0,3 3 0,-3-8 0,-1 8 0,4-3 0,-8 4 0,8 0 0,-8 0 0,3 0 0,-4 0 0,0 4 0,-5 10 0,0 8 0,-4 3 0,0 6 0,0-11 0,0 11 0,0-16 0,0 9 0,0-9 0,0 0 0,0-1 0,0-1 0,-4-3 0,-5 8 0,-6-8 0,0 9 0,-4-8 0,4 3 0,-4-5 0,4 1 0,-3-1 0,3-4 0,0-1 0,1-4 0,1 0 0,3 0 0,-3 0 0,4 0 0,4-4 0,2 3 0,3-3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31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1 222 24575,'0'13'0,"0"1"0,0 1 0,0 3 0,0-3 0,0 0 0,0-2 0,0-4 0,0 0 0,3-4 0,12-1 0,1-4 0,15 0 0,-10 0 0,10 0 0,-10 0 0,9-5 0,-9-5 0,0-6 0,-7-4 0,-4 1 0,-5-7 0,0 5 0,-5-10 0,0 5 0,0-1 0,0-4 0,-5 10 0,-5-10 0,-6 14 0,-10-8 0,5 19 0,-4-8 0,10 12 0,-4-2 0,4 4 0,0 0 0,2 0 0,8 0 0,1 0 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0:51:19.354"/>
    </inkml:context>
    <inkml:brush xml:id="br0">
      <inkml:brushProperty name="width" value="0.05" units="cm"/>
      <inkml:brushProperty name="height" value="0.05" units="cm"/>
      <inkml:brushProperty name="transparency" value="193"/>
    </inkml:brush>
  </inkml:definitions>
  <inkml:trace contextRef="#ctx0" brushRef="#br0">31 4215 24575,'-8'-3'0,"1"-1"0,7-12 0,0-7 0,0 0 0,0-13 0,0 13 0,0-14 0,0 9 0,0-10 0,0 5 0,0-16 0,0-6 0,0 8 0,0-26 0,5 11 0,-4 1 0,10-20 0,-1 36 0,9-47 0,4 20 0,0-17 0,-6 38 0,1 2 0,8-26-509,-5 16 1,2-2 508,15-30 0,-15 33 0,2 2 0,18-27 0,-14 23 0,-1 2 0,3-7-262,-4 13 0,1-1 262,11-21 0,3 7 0,-1-4 0,11-4 0,-8 7 0,-7 20 0,3-1 0,-8 10 0,1 0 0,8-9 0,1 0 0,-4 8 0,-1-1 0,6-8 0,-3 1 0,15-23 0,-20 29 0,-2 1 0,10-24 0,-9 22 0,-1 0 0,12-20 0,6-11 0,-18 18 0,0 1 990,6-18-990,-4 10 0,11-13 551,-10 6-551,3 2 0,-12 13 0,3 0 0,-2 1 0,-2 6 0,1-11 0,-8 19 0,1 0 0,0 1 0,7 6 0,-7 3 0,12-2 0,-3 13 0,0-9 0,16 7 0,-9-3 0,9 4 0,-5 4 0,3 2 0,-2 4 0,2 5 0,3 0 0,4 5 0,-2 0 0,17 0 0,-16 0 0,38 0 0,-34 5 0,29 6 0,-16 11 0,-13 0 0,22 6 0,-32-3 0,11-3 0,-7 9 0,3-5 0,-12 0 0,11 4 0,-13-4 0,7 6 0,0 0 0,-5-1 0,3 1 0,-4-1 0,6 1 0,-5 5 0,4-3 0,-5-3 0,5 0 0,0-5 0,-1 1 0,1 3 0,0-3 0,1 5 0,-1 0 0,-4-1 0,3 1 0,-9-1 0,4 5 0,-10 0 0,3 0 0,-7 9 0,14 0 0,-17 3 0,20 21 0,-21-11 0,12 19 0,-7-1 0,-4 3 0,-2-8 0,-5 12 0,-1-11 0,2 15-650,-1 0 650,-8-35 0,-1 0 0,2 39 0,-5-8 0,0-1-86,0-24 86,0 19 0,0 17 0,0-32 0,-1-9 0,-3 0 0,-8 7 0,-7 31 0,-11-12 0,6-13 0,-6 15 0,8-23 0,-1 12 0,0-3 0,7-18 0,-5 10 0,9-18 647,-2 0-647,-1-3 89,5-9-89,-9 10 0,-4 7 0,1-4 0,-6 10 0,9-18 0,-1 5 0,1-11 0,4 11 0,-3-6 0,3 7 0,-5-1 0,-1 7 0,-4 2 0,2 5 0,-3-5 0,5 4 0,1-10 0,-1 4 0,1-7 0,0 1 0,1-6 0,0-1 0,-5-5 0,-1 6 0,-5-3 0,-1 5 0,1-6 0,0-1 0,-6 2 0,5-1 0,0 6 0,3-11 0,8 7 0,-2-13 0,4 7 0,1-8 0,0 3 0,-1 1 0,-4-4 0,-10 17 0,3-14 0,-7 10 0,13-13 0,-3 0 0,3-1 0,0-3 0,-3 3 0,3-3 0,-4 0 0,0 3 0,-1-2 0,-5-1 0,-1 4 0,-6-2 0,6 3 0,-5 0 0,11 0 0,-5-5 0,6 3 0,-1-7 0,1 4 0,0-6 0,0 2 0,-1-1 0,-4 0 0,3 0 0,-16-3 0,10 2 0,-11-3 0,6 1 0,-6 3 0,5-4 0,-5 6 0,-11-1 0,6-5 0,-8-1 0,13-4 0,0 0 0,5 0 0,-12 0 0,12 0 0,-11 0 0,10 0 0,-10 5 0,10-4 0,-4 4 0,12-5 0,-5 0 0,5 0 0,0 0 0,-5 0 0,10 0 0,-9 0 0,9 0 0,-10 0 0,11 0 0,-11 0 0,10 0 0,-4 0 0,6 0 0,-1 0 0,1 0 0,0 0 0,1 0 0,-2 0 0,7 0 0,-5 0 0,4 0 0,-4 0 0,-1 0 0,0-4 0,-5-1 0,4 0 0,-4-4 0,5 4 0,-4-4 0,2 0 0,-2-4 0,5 3 0,-1-3 0,0 0 0,0 3 0,5-7 0,-4 4 0,9 0 0,-4-4 0,4 8 0,1-6 0,-1 2 0,1-4 0,-1-3 0,1 2 0,-7-8 0,4-1 0,-4-3 0,0-6 0,2 2 0,-7-14 0,6-1 0,-3-17 0,8 16 0,-3-27 0,8 31 0,-3-24 0,5 16 0,-1-12 0,0 8 0,0-9 0,5 16 0,1-9 0,5 33 0,0 3 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0:51:25.608"/>
    </inkml:context>
    <inkml:brush xml:id="br0">
      <inkml:brushProperty name="width" value="0.05" units="cm"/>
      <inkml:brushProperty name="height" value="0.05" units="cm"/>
      <inkml:brushProperty name="transparency" value="193"/>
    </inkml:brush>
  </inkml:definitions>
  <inkml:trace contextRef="#ctx0" brushRef="#br0">1 5140 24575,'0'-20'0,"0"-1"0,0-16 0,0 2 0,0-16 0,0-3 0,0-8 0,0-8 0,11-6 0,7-6 0,6 9 0,4-4 0,-11 15 0,5-15 0,-9 5 0,10-5 0,-9-9 0,8 13 0,-9-13 0,9 16 0,2-6 0,7-3 0,-6 13 0,7-1 0,-9 12 0,11-7 0,-6-1 0,-1 9 0,-6 8 0,-2 6 0,1 0 0,7-13 0,-2 6 0,2-1 0,11-18 0,-15 26 0,17-29 0,-14 21 0,6-1 0,1-13 0,-6 16 0,3-16 0,-3 15 0,5-7 0,2-13 0,-1 10 0,1-20 0,5 11 0,5-16-768,0 0 768,-15 33 0,0-2 0,-5 5 0,0 0 0,5-7 0,2 0 0,-1 5 0,-2 2 0,12-30 0,-3 17 0,-1 3 0,-3 8 0,-1-5 0,3 0 0,15-6 0,-6 3 0,15 2 0,-21 22 0,3 10 768,-19 4-768,-10 1 0,-8-7 0,11-12 0,9-17 0,13-3 0,-8 1 0,7-2 0,-15 9 0,10-6 0,-9 7 0,9-1 0,-14 14 0,6-1 0,-13 8 0,3 4 0,-1-2 0,-2 7 0,2-2 0,-4-2 0,1 4 0,-1-3 0,1-1 0,-1 4 0,1-3 0,-1 4 0,1 0 0,-1 1 0,0-1 0,4 0 0,-2 0 0,6-4 0,-3 3 0,6-14 0,4 7 0,-3-9 0,-1 11 0,-3 1 0,-6 6 0,1 3 0,-3 1 0,0 8 0,-4-3 0,2 7 0,-2-4 0,3 4 0,1 0 0,-1 0 0,1 4 0,-1 0 0,5 4 0,0 0 0,5 0 0,4 1 0,2-1 0,4 2 0,1-1 0,-6-1 0,10 2 0,-13-2 0,12 1 0,-13 4 0,8-4 0,-8 7 0,3-3 0,-4 4 0,-1 0 0,1-1 0,0 1 0,-1 0 0,1-1 0,0-3 0,4 4 0,-3-4 0,8 5 0,-8-1 0,8 1 0,-8-2 0,8-2 0,-3 3 0,-1-4 0,4 1 0,-3 3 0,0-7 0,-2 6 0,-4-7 0,-1 7 0,1-7 0,4 8 0,-7-4 0,7 4 0,-8-4 0,3 3 0,-3-3 0,-1-1 0,-4 0 0,0-5 0,-1-2 0,-3 1 0,4 12 0,6 3 0,13 19 0,4-9 0,10 5 0,1-4 0,2 5 0,4-4 0,0 4 0,-5-10 0,4 4 0,-7-10 0,3 10 0,-3-10 0,-4 3 0,-3-5 0,-6 0 0,0-1 0,1 0 0,-6 0 0,5 0 0,-10-1 0,5 0 0,-6-1 0,1 1 0,-1 0 0,-3-1 0,4 6 0,-4-5 0,0 5 0,-1-6 0,-4 1 0,4-1 0,-2 1 0,2 0 0,-4-5 0,0 4 0,-1-8 0,1 4 0,-4-5 0,0-6 0,5 2 0,11-6 0,5 11 0,20 3 0,-3 9 0,12 7 0,-1-5 0,1 9 0,0-8 0,0 8 0,-5-4 0,-3 0 0,-3 4 0,-9-11 0,2 10 0,-9-10 0,-3 2 0,-3-4 0,-4-5 0,0 2 0,-5-6 0,0 3 0,-5-5 0,-3-9 0,0 16 0,0 0 0,6 20 0,11 6 0,5 2 0,6 1 0,10 22 0,0-3 0,0 0 0,5 7 0,-6-14 0,1 10 0,-3-7 0,-6-5 0,-7-11 0,0 4 0,-7-6 0,-3 0 0,-2 0 0,-3 13 0,-5-16 0,-1 36 0,-5-21 0,0 12 0,0 17 0,0-20 0,0 11 0,0 19 0,0-42 0,0 50 0,-5-47 0,-1 23 0,-5-20 0,0 5 0,0-6 0,1-12 0,-1 3 0,-1-21 0,-2 2 0,-7-12 0,10 0 0,-6 22 0,6 2 0,-11 23 0,-1-1 0,-4-4 0,-1 11 0,-9 12-1169,-8 10 1169,20-37 0,-3 1 0,-1-3 0,0-1 0,2 5 0,0-4-415,-22 22 415,22-25 0,3-1 0,-12 14 0,-6 19 0,8-22 0,1 2 0,6-16 0,2 3 0,6-12 1143,0-1-1143,-6 1 441,5-5-441,-4 5 0,0-5 0,5-2 0,-5 2 0,7-7 0,3-1 0,-2-4 0,7 0 0,-8 4 0,4-3 0,-1 3 0,-1-4 0,2-1 0,-5 6 0,1-4 0,0 3 0,-1 0 0,1-3 0,-6 10 0,5-10 0,-5 4 0,2-5 0,3 0 0,-9 1 0,5-4 0,-1 2 0,-3-6 0,4 2 0,-1-3 0,-3 4 0,8-4 0,-8 4 0,3-4 0,0 0 0,-3 0 0,8-1 0,-8 1 0,1 3 0,1-2 0,4 2 0,5-4 0,2 0 0,0 0 0,-2 0 0,2 0 0,-4 0 0,5-4 0,-4 4 0,3-4 0,-3 5 0,3-1 0,-3 0 0,4 0 0,-5-3 0,-5 2 0,5-2 0,-9 4 0,3-4 0,0 2 0,-3-6 0,4 7 0,-1-4 0,1 1 0,6 3 0,-6-7 0,4 6 0,-3-2 0,4 3 0,0-3 0,-12 6 0,5-5 0,-7 7 0,10-5 0,4 1 0,-4-1 0,3 1 0,-4-4 0,5 2 0,1-6 0,-1 6 0,0-2 0,0 0 0,1 2 0,-1-6 0,0 6 0,1-6 0,-1 3 0,0-4 0,0 0 0,1 0 0,-6 0 0,4 0 0,-3 0 0,4 0 0,0 0 0,-4 0 0,7 0 0,-7 0 0,8 0 0,1 0 0,0 0 0,4 0 0,-2 0 0,-12 0 0,-13 0 0,-13 0 0,-12 0 0,-9 0 0,-17 6 0,-11-5 0,41 2 0,-2 0 0,0-3 0,-2 0 0,-15 0 0,-1 0-754,20 0 1,-1 0 753,-22 0 0,0 0 0,28 0 0,1 0-141,0 1 0,-1-2 141,-1-4 0,3-2 0,-20-1 0,-17-15 0,14 11 0,12-8 0,6 8 1484,11-7-1484,10 9 305,0-4-305,12 2 0,-5 2 0,8-2 0,-3 4 0,5 0 0,-1-1 0,1 5 0,3-3 0,-2 2 0,3 1 0,-1-3 0,-2 2 0,3-3 0,-5 0 0,1 4 0,-5-4 0,4 3 0,-4-3 0,5 3 0,-1-2 0,1 2 0,0-3 0,-1 0 0,1 0 0,-5-5 0,4 0 0,-4-4 0,0 1 0,4-1 0,-4 0 0,1 1 0,-4-7 0,2 5 0,0-8 0,-1 2 0,4-3 0,-9-6 0,9 4 0,-9-8 0,8 3 0,-3 1 0,8-4 0,-2 9 0,7-2 0,-3 2 0,4 3 0,4-2 0,-2 2 0,6-8 0,-7-5 0,6-3 0,-2-2 0,0 3 0,3 2 0,-4-1 0,1 2 0,-1-2 0,-5 1 0,1 5 0,-1-4 0,1 3 0,-1-9 0,5 2 0,0-2 0,5-11 0,0 15 0,0-18 0,5 22 0,-4 9 0,3 9 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0:51:31.421"/>
    </inkml:context>
    <inkml:brush xml:id="br0">
      <inkml:brushProperty name="width" value="0.05" units="cm"/>
      <inkml:brushProperty name="height" value="0.05" units="cm"/>
      <inkml:brushProperty name="transparency" value="193"/>
    </inkml:brush>
  </inkml:definitions>
  <inkml:trace contextRef="#ctx0" brushRef="#br0">1610 94 24575,'-28'19'0,"2"-2"0,10-8 0,3 3 0,-8-3 0,11 0 0,-11 2 0,9-9 0,-5 9 0,4-3 0,-3-2 0,3 9 0,-4-6 0,0 4 0,1 3 0,-1-7 0,0 7 0,0-7 0,4 6 0,-2-2 0,5 4 0,-2 0 0,-7 16 0,3-8 0,-9 20 0,1-5 0,-3 3 0,-7 16 0,-4-6 0,0 23 0,-7-15 0,23-16 0,-1 1-428,-27 32 428,24-33 0,1 0 0,-20 43 0,4-27 0,5 14 0,4-25 0,4 5 0,7-9 0,7-12 0,5-6 0,4-10 428,-2 2-428,2-2 0,-8 15 0,-7-3 0,-1 9 0,-16 12 0,0 8 0,-13 15 0,14-15 0,-11 12 0,19-22 0,-12 14 0,12-9 0,1 0 0,6-1 0,4 1 0,2-1 0,4-5 0,1 4 0,-1-4 0,5 6 0,-4-1 0,4 1 0,0 7 0,-3-6 0,8 6 0,-4-7 0,5-1 0,0 1 0,0 23 0,0-18 0,0 33 0,0-41 0,0 23 0,0-10 0,0 7 0,0-1 0,0-9 0,0-14 0,0-6 0,4-8 0,0-15 0,4-2 0,4-11 0,-7 10 0,2 19 0,-7 10 0,0 23 0,-5-4 0,4 14 0,-10 11-941,-2 9 941,5-41 0,1 3 0,-4 4 0,2 1-649,1 4 0,1 2 649,-1 4 0,1 0 0,3 0 0,0 0 0,-3 0 0,1 0 0,4 1 0,2-1 0,-3-5 0,-1 0 0,4 4 0,0 0 0,0-8 0,0-1 0,0-9 0,0 0 0,0 17 0,0-3-115,0 4 115,0-12 0,0-2 0,5-1 0,1 9 0,4-25 873,-4-8-873,1-20 1351,-6 9-1351,2-1 130,-3 21-130,0-1 0,0 10 0,0-11 0,0 35 0,0 0-410,0-24 0,0 2 410,0 3 0,0 0 0,0 1 0,0 1 0,0 9 0,0 1-653,3 0 1,1 0 652,-1 0 0,2 0 0,2 0 0,0-2 0,0-7 0,0-3-640,5 35 640,-5-26 0,0-3 0,9 4 0,-5 8 0,1-2 0,5-15-48,-5-7 0,0-1 48,11 6 735,0 7-735,5-3 1304,-7-6-1304,0-7 711,5 1-711,-5-8 111,4-4-111,-6-4 0,-2-9 0,0-2 0,0-4 0,0 0 0,-1-4 0,1-1 0,0-4 0,-1 0 0,1 1 0,-4-1 0,2 0 0,-2 0 0,3 0 0,-3 0 0,3 0 0,-4 0 0,5 4 0,-1-3 0,-3 3 0,2-4 0,-2 0 0,3 0 0,1-3 0,0-1 0,-1-4 0,1 0 0,0 0 0,4 0 0,2-9 0,-1 4 0,5-18 0,-4 8 0,5-8 0,1-1 0,7-13 0,-10 10 0,24-28 0,-22 16 0,24-20 0,-19 15 0,5-9 0,-1 8 0,-3-9 0,4-2 0,4-15 0,-7 6 0,-3-2 0,8-9 0,-15 0 0,-4 27 0,2-1 0,11-41 0,3 7-446,-3 14 446,2-7 0,-1 5 0,9-15 0,-1 13 0,8-9 0,0 1 0,-10 26 0,1-19 0,-6 35 0,5-21 0,-3 16 0,0 1 0,-13 9 0,-1 7 446,-6 0-446,-5 10 0,0-3 0,-5 9 0,1-10 0,0-6 0,1-20 0,-4 14 0,-1-31 0,5 18 0,3-23 0,15 1 0,4-17-638,11 2 638,-10 3 0,-7 25 0,0 0 0,6-22 0,-8 21 0,-1 0 0,14-29 0,-1 6 0,8-7 0,-13 22 0,10-13 0,-12 15 0,6-6-204,-2 6 204,7 1 0,-7 7 0,6 4 0,-7-1 0,0 8 631,-1 2-631,1 0 211,-1 5-211,1-6 0,-5 1 0,4-1 0,-11 9 0,1-6 0,-3 5 0,-2-4 0,3-1 0,-3 0 0,3 0 0,-4 0 0,5 0 0,0 0 0,0 0 0,0-6 0,0 5 0,1-5 0,-1 6 0,0-6 0,-4 4 0,3-4 0,-3 6 0,4-18 0,-5 20 0,-5-4 0,-6 5 0,5 4 0,8-21 0,10 0 0,12-1 0,4-17 0,2 17 0,5-24 0,2 24 0,-1-18 0,3 11 0,-8 4 0,7 0 0,-8 13 0,1-7 0,-4 9 0,-8 0 0,3 0 0,-5-1 0,0 1 0,-6 7 0,5-5 0,-11 12 0,5-11 0,-7 11 0,1 0 0,-1 3 0,-1 3 0,1 1 0,0-4 0,-1 8 0,1-9 0,-5 10 0,4-10 0,-4 9 0,1-8 0,2 8 0,-2-8 0,-1 3 0,4 1 0,-8-5 0,11 2 0,-5-3 0,2 2 0,-5 5 0,-3-1 0,-1 5 0,1-10 0,0 5 0,0-6 0,0 1 0,0-1 0,1-5 0,-1 4 0,1-9 0,-1 4 0,1-1 0,0-3 0,-5-3 0,4-6 0,-3-14 0,5-1 0,1-15 0,-5-1 0,4-9-477,-10 0 477,10-8 0,-9 27 0,9-22 0,-10 32 0,5-19 0,-6 16 0,4 6 0,-3 10 0,4 10 0,-5 3 0,0 4 477,0-11-477,0 8 0,0-9 0,0 13 0,0-6 0,0 4 0,-4-4 0,-1 6 0,-1-1 0,-1 5 0,2 2 0,-4 4 0,-3 0 0,3 1 0,-7 3 0,7-3 0,-7 6 0,7-1 0,-7 2 0,8 2 0,-4-1 0,4 3 0,-3 2 0,-1 3 0,-9 0 0,-12 0 0,-2 0 0,-25-5 0,-4 4 0,-23-11-632,-2 5 632,37 4 0,0-1 0,-45-7 0,40 10 0,-1 0 0,4-2 0,0 0 0,-9 3 0,2 0 0,-24 0 0,30 0 0,1 0 0,-21 0 0,-20 0 0,16 0 0,9 0 0,9 0 0,8 0 0,0 0 0,5-4 0,-4 3 632,11-4-632,-11 5 0,4 0 0,-5 0 0,-10 0 0,13 0 0,-11 10 0,13-3 0,0 13 0,2-5 0,6 1 0,6-2 0,1-5 0,0 1 0,9-1 0,-8 0 0,10 0 0,-6 0 0,1 0 0,-1 0 0,1 0 0,-1 0 0,1 0 0,-6 1 0,-5-1 0,3 1 0,-7-1 0,7 1 0,-4 0 0,-1 0 0,-6 0 0,4 0 0,-4 0 0,12 0 0,-5 4 0,5-3 0,0 3 0,1-5 0,5 0 0,1-4 0,4 3 0,-3-7 0,8 6 0,0-6 0,7 3 0,3-4 0,1 0 0,0 0 0,2 3 0,2-2 0,3 2 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0:53:03.1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5964 4292 24575,'3'7'0,"0"0"0,-3 0 0,4-3 0,-4-4 0,3-4 0,-3-4 0,0 1 0,-3 2 0,-1 2 0,-4 3 0,0 0 0,1 0 0,3 3 0,1 5 0,3 5 0,0 3 0,0-3 0,0 2 0,3-6 0,1 3 0,8-5 0,-4-2 0,4-2 0,-1-3 0,-2 0 0,2 0 0,-3 0 0,-1 0 0,-3-7 0,0 2 0,-4-7 0,0 4 0,0 1 0,0-1 0,2 4 0,3 0 0,1 4 0,-1-3 0,-2-1 0,0-1 0,-2-5 0,6 0 0,-2-11 0,4-2 0,-4 11 0,-1 4 0,-4 15 0,0 0 0,0 5 0,0-4 0,0 8 0,0-7 0,0 6 0,0-6 0,0 6 0,0-6 0,0 7 0,0-8 0,0 8 0,0-4 0,0 5 0,0 0 0,0-1 0,0 1 0,0 0 0,0-1 0,0 1 0,0 0 0,4 4 0,-3-3 0,7 8 0,-7-8 0,7 8 0,-7-3 0,3-1 0,0 4 0,-3-3 0,7 4 0,-7 1 0,7-1 0,-7 0 0,8 1 0,-4-1 0,0 1 0,3-1 0,-3 0 0,3-5 0,-3 4 0,3-8 0,-4 3 0,5 1 0,-4-4 0,2 3 0,-2-4 0,3-1 0,1 6 0,-1-4 0,-3 3 0,3-4 0,-4-1 0,5 1 0,-1-1 0,0 1 0,-3 0 0,2-5 0,-2 4 0,-1-4 0,4 10 0,-7-4 0,6 3 0,2 8 0,-3-5 0,5 11 0,-10-8 0,8 0 0,-8 1 0,3 5 0,-4-5 0,0 11 0,4-10 0,-3 9 0,3-4 0,-4 0 0,0 5 0,0-11 0,0 5 0,0 0 0,0-4 0,0 3 0,0-4 0,0-1 0,0 0 0,0 1 0,0-6 0,0 5 0,0-10 0,0 10 0,-4-10 0,3 10 0,-6-10 0,6 5 0,-7-6 0,3 1 0,1 0 0,-3-5 0,6 4 0,-3-4 0,1 1 0,2-1 0,-2-5 0,-1 1 0,3 5 0,-6 5 0,1 25 0,-14 0 0,0 33 0,-1-25 0,-7 22 0,10-16 0,-10 5 0,5 6 0,1-13 0,0 0 0,1-3 0,2-16 0,-2 8 0,3-15 0,-2 4 0,2-6 0,0 1 0,-6 0 0,5-5 0,-4 4 0,1-8 0,3 7 0,-8-7 0,8 8 0,-9-3 0,4 5 0,-5-4 0,-1 3 0,1-3 0,-5 0 0,4-1 0,-9-4 0,5-1 0,-6 1 0,0-5 0,0 4 0,0-8 0,-6 8 0,5-7 0,-5 7 0,-1-3 0,6 4 0,-11 2 0,10-7 0,-10 5 0,4-8 0,-5 8 0,-8-8 0,7 4 0,-14-5 0,13-5 0,-6-1 0,7-5 0,0 0 0,7 0 0,1 0 0,6 0 0,0 0 0,-6 0 0,5 0 0,-5-9 0,6-2 0,0-9 0,1 0 0,-1 1 0,4-6 0,-2 4 0,7-8 0,-8 9 0,9-9 0,-10-2 0,9 0 0,-6-11 0,6 4 0,-2-5 0,6 2 0,-4-7 0,1-11 0,2 2 0,3 3 0,6 10 0,8 9 0,-3 1 0,4-5 0,1 10 0,3-9 0,2-3 0,4-13 0,0-2 0,0-20 0,0-4-689,0-18 689,0 46 0,0-2 0,0 2 0,0-1 0,2-1 0,2 2 0,7-31-79,2 0 79,8 20 0,-9 7 0,4 3 0,-7 19 0,1 1 686,-1 5-686,3 5 82,-2-3-82,13-8 0,-6-2 0,20-18 0,-3 4 0,12-8 0,-2 17 0,-9 3 0,1 1 0,12-2 0,22-27 0,-22 29 0,-4 5 0,4-5 0,-5 3 0,-7 3 0,6 1 0,-6 3 0,5 1 0,-4-4 0,2 9 0,-2-9 0,3 8 0,1-3 0,-1 5 0,1-6 0,-1 5 0,-4-4 0,-3 6 0,-6 5 0,0-3 0,1 6 0,-1-6 0,1 7 0,-6-3 0,4 4 0,15-9 0,-4 6 0,9-6 0,-8 8 0,-4 5 0,6-4 0,0 8 0,5-8 0,-4 8 0,12-4 0,-12 5 0,11 0 0,-11 0 0,12 0 0,-12 0 0,5 0 0,-6 0 0,-1 0 0,1 0 0,-6 0 0,5 0 0,-11 0 0,5 4 0,-6 1 0,1 4 0,-6 4 0,4 1 0,-7 7 0,3-2 0,-4 7 0,3 4 0,-6 5 0,6 1 0,-11-3 0,4 0 0,-5-5 0,1 11 0,0 1 0,0 2 0,-5 10 0,0-11 0,-5 5 0,0-6 0,0-1 0,0-5 0,0-1 0,0 0 0,0-4 0,0 3 0,4-9 0,1 3 0,4 2 0,0 1 0,0 4 0,1 0 0,-1 1 0,1 0 0,0 5 0,-1-5 0,1 6 0,0-6 0,0 5 0,-5 13 0,-1-2 0,-4 5 0,0-11 0,0-10 0,0 6 0,-9 0 0,-7 5 0,-6-3 0,-8 5 0,3 0 0,-6 2 0,1 0 0,0 3 0,-6-7 0,5 2 0,-3-9 0,-1 3 0,5-10 0,-4 5 0,6-6 0,2-5 0,-8 4 0,7-9 0,-6 5 0,7-2 0,0-3 0,-6 4 0,6-6 0,-5 1 0,6-1 0,-8 6 0,6-8 0,-7 12 0,3-11 0,3 6 0,-22 11 0,20-13 0,-15 12 0,20-15 0,-2 6 0,6-6 0,-4 5 0,4-9 0,0 2 0,-3-2 0,4 0 0,-6-1 0,1-4 0,-6 0 0,-1 1 0,-1-1 0,-3 1 0,4-5 0,-6 0 0,1-5 0,4 0 0,-3 0 0,9 0 0,-9 0 0,9 0 0,-4 0 0,1-5 0,2-9 0,-3-2 0,5-7 0,-1-1 0,1 5 0,-1-10 0,1 9 0,-4-15 0,8 10 0,-2-9 0,9 11 0,-1-3 0,4 3 0,-3-4 0,7 4 0,-7-3 0,3 3 0,0 1 0,-3-5 0,11 5 0,-6-6 0,11-5 0,-4-7 0,5-5 0,0-2 0,0-3 0,0 2 0,0-12 0,0 4 0,0-5 0,0 7 0,5 6 0,1-19 0,5 16 0,10-18 0,-2 8 0,12 6 0,-2-13 0,13-5-481,-6 1 481,8-15 0,-10 27 0,1-14 0,-7 23 0,4-5 0,-14 10 0,5 10 0,-7-2 0,7 4 481,-8 4-481,7-1 0,-3 7 0,1-9 0,9 2 0,9-11 0,-5 11 0,28-15 0,-21 18 0,25-20 0,-23 25 0,15-13 0,-9 15 0,6 0 0,-7 4 0,6 1 0,-12 6 0,5 4 0,-7 2 0,1 4 0,6 0 0,-6 0 0,6 0 0,0 5 0,-4 0 0,4 10 0,-7-4 0,-3 12 0,2-6 0,-7 12 0,4-4 0,-11 4 0,0-1 0,-5 5 0,-1-4 0,2 9 0,-2-9 0,-3 9 0,3-3 0,-7-1 0,8 22 0,-8-12 0,3 15 0,-8-6 0,-2-6 0,-4 7 0,0-7 0,0-1 0,0-6 0,0-1 0,0-4 0,0-2 0,0-1 0,0-3 0,0 10 0,0-11 0,-4 11 0,-2-5 0,-4 6 0,-4 0 0,3-1 0,-8 1 0,3 0 0,-4 6 0,-6-3 0,-2 4 0,-4-4 0,0 0 0,0 0 0,-5-1 0,-1-4 0,-5 4 0,0-9 0,0 4 0,-19 10 0,14-12 0,-13 6 0,26-16 0,-4-6 0,5-4 0,-6-1 0,1 1 0,-1-5 0,-6 5 0,5-5 0,-5-4 0,6 3 0,6-8 0,-4 7 0,9-7 0,-4 4 0,6-5 0,-1 0 0,1 0 0,-1 0 0,6 0 0,-4 0 0,8 0 0,-4 0 0,6-4 0,-1 0 0,4-5 0,2 2 0,3-5 0,0-1 0,-1-3 0,5-6 0,0 4 0,0-8 0,3 4 0,-3-6 0,4 6 0,0-4 0,0 8 0,0-4 0,0 6 0,0-5 0,0-1 0,0-5 0,0-5 0,8 4 0,7-6 0,5 6 0,3-1 0,-5 6 0,-5 2 0,3 8 0,-7 1 0,3 4 0,-5 1 0,0-1 0,1 1 0,-1-5 0,1 4 0,0-8 0,0-1 0,1-1 0,-1-3 0,0 8 0,0-3 0,0 4 0,0-1 0,4-3 0,-3 8 0,6-8 0,-2 4 0,3-2 0,1-1 0,4 1 0,2-4 0,-1 1 0,4-1 0,-3 0 0,4 0 0,-4 0 0,3 4 0,-4 2 0,1 3 0,-2 4 0,1-3 0,-9 7 0,8-3 0,-9 4 0,5 0 0,-5 0 0,4 0 0,-8 0 0,4 0 0,-5 0 0,1 3 0,0 5 0,0 5 0,0 3 0,0 9 0,-3-2 0,-2 7 0,-3-3 0,0 0 0,0 0 0,0 1 0,0 4 0,0-3 0,-4 4 0,-5-6 0,-5 0 0,-4 1 0,-6 0 0,5-5 0,-3-1 0,5-5 0,0-4 0,1 3 0,-6-7 0,4 3 0,-3-3 0,-1-1 0,5-3 0,-9-1 0,8-4 0,-3 0 0,4 0 0,0 0 0,5 0 0,-4 0 0,8 0 0,-4 0 0,8-3 0,1-5 0,3-5 0,0-3 0,0-6 0,0-1 0,3 1 0,2 0 0,8 1 0,0 3 0,4 0 0,0 2 0,4 2 0,-3 5 0,8-3 0,-4 3 0,1 3 0,3-6 0,-8 7 0,3 0 0,-4 1 0,-1 4 0,-3 0 0,-2 0 0,-3 0 0,-1 0 0,-6 3 0,-6 5 0,-7 1 0,-5 6 0,-4-1 0,3-1 0,-8 4 0,8-8 0,-8 5 0,8-6 0,-9 1 0,10-4 0,-10-1 0,9-4 0,-8 0 0,9 0 0,-9 0 0,2-14 0,1 4 0,0-18 0,6 11 0,-1-10 0,4 5 0,1-6 0,4 1 0,4-1 0,1 1 0,4-15 0,0 10 0,0-22 0,0 12 0,0-6 0,0-4 0,0 10 0,4-4 0,1 12 0,5-5 0,-1 10 0,1-4 0,-1 6 0,0-1 0,0 1 0,0 0 0,0 4 0,-4-2 0,-2 2 0,-3-9 0,0 5 0,0-12 0,-15-7 0,-8 1 0,-16-10 0,-19 17 0,-8-1 0,-14 4 0,32 19 0,1 0 0,-42-18 0,8 14 0,-12-14 0,24 15 0,-24-12 0,19 9 0,7 4 0,8-3 0,20 11 0,1-4 0,20 9 0,3 1 0,-7 4 0,-9 0 0,-25 0 0,-15 0 0,-18-11 0,37 2 0,-2-3-752,-3-4 0,-3-2 752,-17-6 0,-3-4 0,2-3 0,-2-1 0,-12-2 0,-2-2 0,5-4 0,1 0 0,4 2 0,1 0 0,5 1 0,4 1 0,19 8 0,2 0 0,-17-14 0,3 0 0,-10-10-274,29 19 1,2 0 273,-20-22 0,30 23 0,-15-13 0,16 11 0,2 9 1460,9 2-1460,8 10 591,8 2-591,-2 7 0,-9 0 0,-15 4 0,-7-4 0,-14-6 0,4-18 0,-29-9 0,1-19 0,34 27 0,1 0 0,2-4 0,4 0 0,-17-22 0,-6-7 0,18 3 0,-10-17 0,22 21 0,0-11 0,15 7 0,4 13 0,2-28 0,5 14 0,3 7 0,-3-14 0,5 31 0,0-13 0,0 8 0,0-2 0,0 5 0,0-2 0,5-4 0,1 3 0,4-14 0,-5 13 0,5-14 0,-5 11 0,1-8 0,3 2 0,-4 6 0,6-7 0,-2 12 0,2-12 0,-2 12 0,6-5 0,-5 7 0,8 0 0,3-3 0,-2 8 0,10-6 0,1 8 0,1-2 0,5 2 0,-9 7 0,-3 5 0,1 2 0,-3 7 0,10 1 0,-4 1 0,15 7 0,2-7 0,4 7 0,6-4 0,-8 5 0,9 0 0,-2 0 0,-4 0 0,0 0 0,-3 0 0,-2 0 0,7 0 0,-2 0 0,-7 0 0,11 0 0,-12 0 0,15 0 0,-9 4 0,1 2 0,-3 4 0,-5 5 0,12-4 0,-12 8 0,5-7 0,-6 6 0,-6-7 0,4 7 0,-4-3 0,1 9 0,3-3 0,-8 3 0,8-5 0,-8 5 0,-1-5 0,-2 5 0,-9-7 0,8 1 0,-12-2 0,7 2 0,-12 3 0,3-3 0,-3 8 0,0-3 0,0 4 0,-4 0 0,3 0 0,-7 1 0,7-6 0,-2 10 0,-2-8 0,5 14 0,-8-4 0,8 6 0,-8 6 0,4 1 0,-5 7 0,0-7 0,0 5 0,0-5 0,0 7 0,0-1 0,-5 32 0,-13-9 0,-11 15 0,-13-20 0,-9-19 0,-9 6 0,0-10 0,-20 8 0,13-14 0,-19 1-544,15-8 544,-13-5 0,26-7 0,-23 0 0,-2-10 0,13 4 0,-20-10 0,8-2 0,20-5 0,-29 0 0,42 0 0,-12 0 0,1-5 0,5-6 0,1-5 0,2-5 544,11 1-544,-6-6 0,3 5 0,6-9 0,-10-6 0,21 9 0,-9-23 0,13 10 0,5-21 0,3 8 0,0-21 0,12 34 0,-7-34 0,10 27 0,-4-15 0,3 5 0,-4 6 0,5 4 0,0-5 0,0 15 0,9-17 0,17 8 0,3 1 0,19-12 0,7 5 0,-7 5 0,17-3 0,1 7 0,-19 18 0,38-17 0,-46 34 0,37-13 0,-27 20 0,9-4 0,-5 5 0,-7 0 0,0 0 0,-12 8 0,-6 6 0,-5 15 0,-8 18 0,0-10 0,-9 20 0,-2-15 0,-4 5 0,0 6 0,-15-6 0,3 1 0,-18-7 0,3-1 0,3-10 0,-1 5 0,7-8 0,-6 1 0,0 1 0,-1-1 0,-10 8 0,9-6 0,-9 5 0,6-10 0,-4-1 0,4-10 0,-9 4 0,10-8 0,-5 0 0,2-6 0,2-4 0,-2 0 0,4 0 0,0 0 0,8-7 0,0-3 0,10-6 0,-3 0 0,7-5 0,-2 3 0,6-8 0,-3-1 0,4-13 0,0-5 0,0 4 0,5-7 0,0 14 0,9-6 0,-4 8 0,7 5 0,-8 5 0,8-4 0,-4 8 0,5-7 0,3 7 0,7-5 0,11-5 0,3 0 0,10-8 0,0 5 0,2-1 0,3 0 0,-3 10 0,9-3 0,-19 17 0,10-1 0,-19 9 0,4 0 0,1 0 0,-6 0 0,-1 8 0,-6 2 0,-3 18 0,3-3 0,-7 8 0,3-5 0,-4 0 0,-5 4 0,3-3 0,-2 4 0,-1 0 0,4-5 0,-7 11 0,2-5 0,-3 6 0,-4-6 0,2 4 0,-7-3 0,4-2 0,-5 0 0,0-1 0,0-3 0,-8-1 0,-7-1 0,-8-8 0,-5 4 0,0-5 0,-5 1 0,5-5 0,-11 1 0,-1-6 0,-2 1 0,-10 1 0,5-5 0,-7-2 0,1-4 0,6 0 0,-5 0 0,-4-14 0,11 3 0,-15-20 0,21 6 0,-9-11 0,3 5 0,8-9 0,1 2 0,5-3 0,4 0 0,-2-3 0,13 3 0,-7-12 0,12 11 0,1-20 0,0-2 0,9-1 0,-4-11 0,5-4 0,0 20 0,0-23 0,0 36 0,0-13 0,0 15 0,0 1 0,5 5 0,4 1 0,6 0 0,9 3 0,1-3 0,9 3 0,-3-2 0,9 2 0,13-6 0,-13 12 0,45-22 0,-32 18 0,-7 7 0,1 1 0,10-9 0,-11 10 0,-1 2 0,2-1 0,36-11 0,-31 14 0,10 3 0,-6 6 0,-2 7 0,10 4 0,-14 0 0,12 0 0,0 0 0,-11 8 0,16 4 0,-13 9 0,1 6 0,13-3 0,-13 2 0,13-3 0,0 5 0,4-3 0,11 4 0,-4-5-477,16 2 477,1-1 0,-14-6 0,8-1 0,-25-1 0,12-4-30,-8 8 30,-13-9 0,-5 4 0,-21-7 0,-4 0 0,-9-4 476,1-2-476,10 2 31,9 1-31,25 16 0,17 4 0,-23-10 0,4 2-849,3 4 1,2 2 848,8-1 0,2 0 0,-1 2 0,-1 3 0,3 4 0,0 1 0,-3-6 0,0 0 0,0 9 0,-1 2 0,-4-5 0,-1 0 0,-1 0 0,-2-1 0,-5-1 0,-1 0 0,3 0 0,-4 0-491,26 9 491,-33-11 0,-3-1 0,17 2-54,15 13 54,-17-10 0,-8-9 0,-18-5 0,-9-14 1648,-12-1-1648,33-4 0,-2 10 0,32-2 534,-22 8-534,10-5 60,-10 0-60,20 0 0,-11 1 0,10-1 0,-13 0 0,7 1 0,-7-1 0,5 0 0,-12 0 0,5 0 0,-6 0 0,0-1 0,-1 1 0,1 0 0,0-1 0,-7-4 0,5 4 0,-10-9 0,4 4 0,-7-5 0,7 0 0,-11 0 0,10 0 0,-11 0 0,6 0 0,0-5 0,0 0 0,-1-10 0,1 0 0,6-6 0,-5 6 0,11-10 0,-11 8 0,5-8 0,-1 4 0,-3 1 0,4-6 0,-11 6 0,6-11 0,-12 11 0,6-9 0,-6 4 0,1-5 0,-2 5 0,-3-8 0,3 8 0,-8-8 0,7 8 0,-7-1 0,-2 7 0,-1-7 0,-4 8 0,0-4 0,-1 6 0,1-13 0,-4 9 0,0-19 0,-6 15 0,-3-9 0,0 0 0,0-2 0,0-11 0,0-16 0,0 16 0,-11-43 0,2 27 0,-19-26 0,7 3-753,-15-2 753,20 38 0,-1 0 0,-5-1 0,-1 0 0,2-3 0,0 2 0,-16-26 0,10 20 0,1 2 0,-6-3-115,1 12 1,-2 0 114,-9-5 0,-26-19 0,21 27 0,-16-9 0,16 30 0,-14-5 0,6 6 0,0-1 744,3 5-744,5-2 238,-1 7-238,2-3 0,-17 5 0,12 5 0,-27 0 0,23 5 0,-27 0 0,15 0 0,-24 0 0,27 0 0,13 0 0,1 0 0,-5 0 0,-44 0 0,41 5 0,-19-3 0,14 7 0,-4-7 0,11 7 0,2-3 0,8 0 0,7 2 0,4-3 0,2 5 0,1-1 0,3 4 0,-16 8 0,15-1 0,-16 10 0,10-4 0,-17 16 0,19-10 0,-16 14 0,12 6 0,4-12 0,-2 22 0,12-26 0,1 16 0,3-11 0,0 12 0,9-12 0,-5 11 0,6-11 0,-1 11 0,6-11 0,0 5 0,5-6 0,0-1 0,0 1 0,0 0 0,0-1 0,0 1 0,0-6 0,4 4 0,2-4 0,7 0 0,3 4 0,3-4 0,0 0 0,0 5 0,0-5 0,1 5 0,-1-5 0,6 6 0,-5-11 0,10 7 0,-6-8 0,6 2 0,0 0 0,4-5 0,-3 3 0,7-7 0,-2 4 0,4-5 0,-1-1 0,1-3 0,0 2 0,-1-7 0,1 8 0,-1-8 0,1 8 0,0-4 0,-1 0 0,1 4 0,0-8 0,-1 3 0,1-4 0,-1 0 0,7 0 0,19-4 0,-7-1 0,13-5 0,-17 0 0,-7-5 0,5-5 0,-11-2 0,5-7 0,-6 3 0,-1-3 0,1-1 0,0-6 0,1 5 0,1-10 0,-2 10 0,3-10 0,-3 10 0,-4-4 0,2 5 0,-9 2 0,9-2 0,-8-4 0,-2 5 0,-1-5 0,-9 11 0,3-3 0,-8 7 0,-2-3 0,-3 4 0,0-3 0,-4-14 0,0 0 0,-4-21 0,-11-10 0,-8-17-435,3 23 0,-2-3 435,-4 3 0,-1 0 0,2-8 0,0 1 0,-22-26 0,24 33 0,0 1 0,-23-28 0,19 32 0,0 0 0,-20-28-161,-3 9 161,7 14 0,-5 6 0,1 7 0,-4 10 0,-9 0 863,-6 14-863,-7-2 0,-8 14 0,-3-4 0,8 5 0,21 0 0,1 0 0,-11 0 0,-32 0 168,32 0-168,-2 0 0,9 0 0,9 4 0,11 5 0,-4 6 0,8 9 0,1-5 0,1 9 0,-9 9 0,9-5 0,-15 17 0,22-15 0,-4 8 0,9-3 0,2 0 0,4 7 0,-1 2 0,5 5 0,-3 1 0,7 0 0,-2-1 0,-1-6 0,4-1 0,-3-6 0,4-1 0,0-4 0,0 3 0,4-10 0,5 5 0,10-5 0,6 1 0,4 1 0,1 0 0,0 0 0,6 0 0,-5 1 0,10 0 0,-4 0 0,4-5 0,0 0 0,0-1 0,-1-8 0,25 16 0,-20-19 0,19 9 0,-25-13 0,-5 0 0,-1-5 0,-6-1 0,-4-4 0,-2 0 0,-4 0 0,-1 0 0,1 0 0,-1-7 0,-3-7 0,4-9 0,-3-4 0,0 0 0,0-6 0,-1-1 0,-2 0 0,3-3 0,-5 8 0,0-4 0,-4 11 0,3-5 0,-7 9 0,3-8 0,-4 3 0,0-4 0,0-1 0,0-4 0,0-3 0,0-4 0,-8 4 0,-3-3 0,-8 4 0,-19-21 0,9 16 0,-16-10 0,16 24 0,-5 1 0,6 10 0,-11-1 0,11 6 0,-10-1 0,9 5 0,-4 1 0,6 4 0,4 0 0,2 0 0,4 0 0,4 3 0,2 1 0,3 8 0,0 0 0,3 9 0,1-3 0,4 4 0,0-6 0,0 6 0,0-5 0,0 5 0,0-1 0,4-3 0,12 15 0,5-7 0,10 4 0,-2-1 0,4-13 0,-3 6 0,3-11 0,-6 6 0,6-7 0,-5 3 0,5-3 0,-5-5 0,-6 2 0,4-6 0,-8 3 0,3-4 0,-4 0 0,-1 0 0,-3 0 0,-2 0 0,-3 0 0,-1 0 0,-3-3 0,0-1 0,-4-8 0,0-5 0,-8-1 0,-2-8 0,-13 2 0,0 0 0,-7-4 0,1 3 0,-1-5 0,2 5 0,-2-3 0,2 8 0,-1-8 0,2 13 0,3-7 0,-2 12 0,9-2 0,-5 4 0,6 3 0,-1 1 0,0 4 0,5 0 0,-4 0 0,3 0 0,1 0 0,-4 0 0,7 0 0,-2 0 0,-1 0 0,3 3 0,-2 2 0,3 6 0,0-2 0,0 6 0,4-2 0,-4-1 0,8 4 0,-4-7 0,4 6 0,0-2 0,0 3 0,0 6 0,0-5 0,0 5 0,0-1 0,0 2 0,12 11 0,-2-9 0,11 3 0,-3-6 0,-2-4 0,8 9 0,-6-9 0,10 10 0,-4-4 0,0 0 0,4 4 0,2-3 0,1 5 0,3-4 0,-4 2 0,-2-3 0,6 0 0,-9-6 0,7-5 0,-10-10 0,-6 6 0,-4 4 0,7 14 0,-6 1 0,36 27 0,-22-23 0,39 38 0,-31-36 0,31 31 0,-27-27 0,21 21 0,-15-15 0,8 13 0,-15-14 0,5 6 0,-14-3 0,7-3 0,-14 9 0,4-11 0,-5 10 0,-1-5 0,-3 1 0,-2 4 0,-5-10 0,0 4 0,0-7 0,-4-5 0,-2-1 0,-4-6 0,0 0 0,0 0 0,0-4 0,0-2 0,0-4 0,0-1 0,-4 6 0,-1-4 0,-4 8 0,-4-4 0,0 1 0,-2 3 0,-1-3 0,2-1 0,-4 4 0,1-8 0,-1 8 0,-3-7 0,2 2 0,-8 2 0,8-5 0,-3 5 0,5-6 0,-12 3 0,10-2 0,-10 3 0,12-8 0,-4-1 0,-2 1 0,-4-3 0,-1 3 0,1-4 0,-6 1 0,-2-1 0,-5-3 0,1-2 0,-1-4 0,1 4 0,-1-2 0,0 2 0,0-4 0,0 0 0,0 0 0,0 0 0,0 0 0,6 0 0,-5 0 0,11 0 0,-11 4 0,10-2 0,-4 6 0,11-3 0,-5 4 0,9-1 0,-8 1 0,8-1 0,-3 5 0,4-4 0,0 7 0,1-7 0,2 7 0,-1-7 0,6 3 0,-3-1 0,4-3 0,4 3 0,1 1 0,3-4 0,0 4 0,0-1 0,0-2 0,0 7 0,0-4 0,0 5 0,0-1 0,0-3 0,0 3 0,0-4 0,0 5 0,0-4 0,0 2 0,0-6 0,0 2 0,0-3 0,0-1 0,0 1 0,0 2 0,0 12 0,0 6 0,0 25 0,4-3 0,3 17 0,4-11 0,0 12 0,0-13 0,0 6 0,-1-14 0,1 5 0,-1-5 0,0 1 0,0-2 0,0-7 0,5 8 0,-3-6 0,8 17 0,-8-15 0,3 15 0,-4-10 0,-1 5 0,1-5 0,-1-7 0,-1-9 0,-4-9 0,-1-6 0,-4 4 0,0-3 0,0 21 0,0 10 0,0 29 0,0 10-455,0-36 0,0 1 455,1 5 0,-2-2 0,-4 29-173,5-30 1,-1-1 172,-4 12 0,0 28 0,-2-23 0,-4-1 0,0-16 0,0-2 0,1-11 0,0 4 0,-4-5 894,-2-1-894,-5 14 361,1-15-361,-8 27 0,7-28 0,-6 22 0,7-17 0,-6 5 0,4-7 0,-3 1 0,-8 12 0,10-15 0,-14 9 0,12-18 0,0-1 0,-3 2 0,3-1 0,-5 1 0,0-1 0,6-5 0,-4 0 0,10-3 0,-9-2 0,4 4 0,-4-5 0,-6 1 0,4-1 0,-10-3 0,5 3 0,-6-7 0,0 8 0,0-8 0,-6 9 0,5-9 0,-11 9 0,4-9 0,-13 5 0,-18-4 0,6 5 0,-13-4 0,10 4 0,18-6 0,-23 1 0,23-1 0,-19 1 0,7-1 0,1-4 0,-1-2 0,-16-5 0,19 0 0,-11 0 0,24 0 0,0 0 0,6 0 0,-4-10 0,11 3 0,-6-12 0,6-2 0,1-1 0,3-7 0,-3 2 0,9-3 0,1 1 0,1-6 0,10 8 0,-5-7 0,10 4 0,-4-4 0,8 2 0,-8-6 0,8 6 0,-8-2 0,4-1 0,-1 7 0,-2-7 0,3 7 0,0-7 0,-4 1 0,8 2 0,-5-12 0,6 11 0,-1-13 0,1-1 0,3 5 0,-3-23 0,7 21 0,-2-34 0,4 33 0,0-47 0,0 16 0,0-17 0,0 43 0,0-1 0,0-42 0,0 41 0,0-1 0,0-1 0,0 2 0,0-25 0,0-14 0,0 33 0,0-23 0,0 18 0,0-16 0,0 28 0,0-28 0,0 35 0,5-34 0,5 26 0,13-34 0,6 15 0,5-13 0,-6 20 0,10-22 0,-16 44 0,3-8 0,1 0 0,-3 13 0,6-13 0,3-3 0,2 6 0,-6 3 0,1 0 0,8 0 0,21-36 0,-23 42 0,-1-5 0,1 1 0,-1 6 0,21-30 0,-6 16 0,-9 4 0,25-19 0,-25 30 0,-1-1 0,2 0 0,15-1 0,7-12 0,-34 27 0,-17-5 0,-12-1 0,10-16 0,2-11 0,9 1 0,2-7 0,-7 13 0,-1-3 0,-5 9 0,0 2 0,0 2 0,-1 4 0,1-6 0,-4 0 0,-2 0 0,1-5 0,-4-17 0,8 1 0,-8-2 0,4 0 0,-5 14 0,0-9 0,0 5 0,0 8 0,0 6 0,0 1 0,-4 10 0,-6-19 0,0 21 0,-9-30 0,8 24 0,-9-29 0,8 11 0,-10-27 0,11 25 0,-10-17 0,9 18 0,2 3 0,5-1 0,5 24 0,-9-17 0,-14 8 0,-14-52 0,-19 6-709,16 4 1,-3-2 708,6 30 0,-3 0 0,-14-32 0,-3 1 0,10 26 0,-1 1 0,-9-13 0,0 1 0,17 19 0,-1 2-334,-23-21 0,4 4 334,10 6 0,0 6 0,-2-2 0,19 10 0,3 2-165,-23-21 165,20 15 0,1-2 0,-16-24 0,10 14 0,-12-16 1355,21 37-1355,-4-12 712,-6 11-712,2 0 183,-5 5-183,8 6 0,-3 5 0,3 2 0,-5 8 0,-4-5 0,3 5 0,-14 0 0,17 1 0,-17 3 0,-4-3 0,12 8 0,-21-4 0,27 5 0,-13 0 0,8 0 0,6 4 0,6 1 0,12 3 0,7 0 0,-6-4 0,-12 15 0,-21 6 0,13 3 0,-3 3 0,-4 3 0,-1 3-252,-12 10 1,0 3 251,4-5 0,0 0-713,-6-1 1,1 1 712,10-3 0,2 0 0,5-8 0,-2 1 0,-16 12 0,0 2 0,11-3 0,-1 0 0,-18 12 0,-1 1 0,10-5 0,3-1 0,6-2 0,1-1-305,-4-1 1,1-2 304,8-5 0,3-2 0,4-6 0,0 2 0,-9 12 0,2-2 0,-4 1 0,2 9 0,2-1 0,9-16 0,-2 11 0,2 0 0,12-15 226,-3 9 0,0 0-226,6-4 1412,-9 25-1412,11-13 673,-2 13-673,6-9 0,-1 24 0,12-35 0,-6 47 0,4-26 0,1 26 0,-4-29 0,9 30 0,-4-23 0,5-18 0,0 1 0,0 12 0,0-13 0,0-2 0,0 6 0,0 1 0,0 3 0,0 23 0,0-30 0,0 0 0,0 28 0,2-29 0,2-1 0,6 4 0,2-4 0,4-1 0,20 10 0,13 17 0,11-10 0,9 0 0,-28-34 0,1-2 0,2 3 0,2-2 0,4 3 0,1-3 0,-3-4 0,-1-2 0,3 5 0,1-2 0,0-4 0,-2-2 0,28 15-527,-17-12 1,0-2 526,19 4 0,-31-11 0,2-1 0,7-5 0,-4-3-4,5 3 4,-4-8 0,1 1 0,3 6 0,19-9 0,-8 4 0,-6-5 0,4 0 1053,-11 0-1053,19 0 4,-23 0-4,29 0 0,-36 0 0,29 0 0,-25-5 0,18-1 0,-12-5 0,5 0 0,-7 0 0,1 1 0,-6-1 0,-2 1 0,-6 0 0,-6 0 0,-1-4 0,-6 0 0,1-4 0,0-6 0,7-6 0,-9-1 0,9-14 0,-9 7 0,6-14 0,0 3 0,0-5 0,0 5 0,-5 3 0,-2 10 0,8-16 0,-12 20 0,8-15 0,-11 15 0,-3-3 0,5-11 0,2-9 0,-6 6 0,5-10 0,-5 17 0,1-10 0,-3 10 0,-4 2 0,-1 7 0,1 0 0,-1 4 0,-4-4 0,4 0 0,-8-1 0,8-6 0,-8-6 0,8-15 0,-7 15 0,8-19 0,-9 22 0,4-10 0,-5-1 0,0 0 0,0 0 0,0 6 0,-5-4 0,0 11 0,-10-5 0,-8-14 0,-10-23 0,1 1-472,-1-11 472,4 16 0,4 5 0,-3 9 0,-2-28 0,8 43 0,-9-42 0,9 16 0,5 19 0,0-28 0,1 23 0,4 1 0,-5-17 472,-2 18-472,2 7 0,-20-21 0,12 42 0,-18-22 0,2 26 0,-23-7 0,12 15 0,-40-2 0,45 18 0,-44-3 0,23 5 0,2 0 0,-18 0 0,16 0 0,2 0 0,16 0 0,-1 0 0,-13 0 0,-24 0 0,1 16 0,13-1 0,25-2 0,0 2 0,-45 16 0,4-1 0,3 5 0,40-14 0,1 1 0,-34 18 0,6 3 0,29-15 0,-1 1 0,-26 23 0,26-18 0,1 3 0,6-3 0,3 0 0,-25 34 0,29-28 0,1 0 0,-26 35 0,13-8 0,-5 11 0,-1 2 0,10-5 0,10-24 0,2-2 0,4 2 0,-14 35 0,21-41 0,-9 39 0,15-39 0,-6 48 0,12-46 0,-1 52 0,6-53 0,0 53 0,0-52 0,5 47 0,10-53 0,13 38 0,4-44 0,28 40 0,-20-44 0,-1 7 0,0 1 0,1-8 0,0 5 0,-2 0 0,-2-1 0,27 18 0,-25-16 0,6 2 0,-7-2 0,-5-5 0,3-1 0,-6-4 0,11-1 0,4 2 0,-2-11 0,29 9 0,-26-14 0,45 5 0,-43-11 0,35 0 0,-26-6 0,14 0 0,-8 0 0,6 0 0,10 0 0,-23-4 0,41-3 0,-41-9 0,37-3 0,-13-5 0,-13 1 0,8 0 0,-18 1 0,6-1 0,6 0 0,-17-3 0,2 3 0,-10-8 0,-3 10 0,-4-4 0,-3 6 0,-11 1 0,0 1 0,-6 4 0,-3-3 0,3 3 0,-7-4 0,3 0 0,-3 0 0,-1-4 0,1-2 0,1-10 0,0-14 0,0-3 0,8-25 0,0 3 0,7-15 0,-7 14-441,-5 19 0,0-2 441,0-31 0,-2 30 0,-1-2 0,-3 1 0,-1 3 0,1-37-417,-1 3 417,-6 5 0,0 12 0,0-7 0,0 2 0,0 15 0,0 8 0,-9 8 0,-2 7 862,-8 5-862,-5 0 437,-3 11-437,-2 4 0,-17 0 0,9 13 0,-29-3 0,23 9 0,-42 0 0,38 0 0,-31 0 0,24 0 0,-9 0 0,-5 5 0,6 1 0,1 5 0,7 3 0,1-3 0,4 8 0,3-4 0,7 0 0,8 2 0,3-3 0,3 3 0,6 5 0,-1 0 0,10 5 0,1 3 0,5 4 0,4 2 0,0 3 0,0-2 0,0 2 0,0-2 0,0 2 0,5 8 0,0-10 0,10 27 0,0-26 0,6 33 0,-6-33 0,4 20 0,-4-23 0,4 6 0,5-6 0,-1-8 0,10-3 0,1-10 0,6 1 0,0-5 0,-1-5 0,1 4 0,6-8 0,-4 4 0,4-5 0,-7 0 0,1 0 0,-6 0 0,-1 0 0,-10 0 0,-6 0 0,-1-4 0,-7-5 0,7 0 0,-7-7 0,3-2 0,-4 1 0,1-5 0,-1 5 0,-3-4 0,-1 3 0,-1-4 0,-2 6 0,3-1 0,-4 4 0,0 2 0,0 3 0,0 1 0,3-1 0,-2-3 0,6-2 0,-3-3 0,5-6 0,4-1 0,1-4 0,15-3 0,-2-5 0,24-12 0,-18 13 0,17-14 0,-1 7 0,-4 7 0,16-10 0,-13 17 0,6-6 0,-7 7 0,5-1 0,-10 12 0,10-1 0,-11 6 0,12 4 0,-12 2 0,5 4 0,-6 0 0,0 0 0,-6 0 0,4 0 0,-9 0 0,3 0 0,-5 4 0,1 1 0,-6 7 0,4 2 0,-3 0 0,0 7 0,3-6 0,-7 6 0,2-3 0,-4-5 0,4-1 0,-3 0 0,8-2 0,-4 2 0,6-3 0,-1-4 0,0 0 0,6-5 0,-5 0 0,5 0 0,-5-9 0,0-6 0,0-4 0,1-10 0,-1 5 0,9-19 0,4-7 0,-1-8 0,0-3 0,-7 12 0,-5-11 0,5-5 0,-14-6 0,4-12 0,-11 11 0,0-12 0,-6-3 0,0-2 0,-6 9 0,6-11 0,-5 25 0,5-28 0,-6 30 0,0 2 0,0 16 0,0 12 0,4 6 0,-4 7 0,8 4 0,-3-5 0,7 0 0,8-7 0,4 1 0,12-3 0,1-5 0,0 3 0,5-8 0,-5 8 0,6-8 0,8-6 0,6-6 0,2 4 0,2 9 0,2 1 0,8 13 0,10-5 0,6 13 0,7 12 0,3-6 0,-10 11-615,-37-2 1,2 0 614,2 2 0,-1 2 0,28-1-227,-12 0 0,-1 0 227,-4 0 0,27 4 0,-26 8 0,-22 3 0,10 2 1200,-13 2-1200,-10-9 483,-4 0-483,-1-6 0,17 1 0,12 1 0,15 11 0,8-4 0,10 10-862,-25-9 1,3 1 861,-10 1 0,3 3 0,28 7 0,4 2 0,-14-2 0,-1 0 0,12 5 0,1 1 0,-1 2 0,-6 1 0,-25-8 0,-3 1 0,15 5 0,-3-1-453,15 18 453,-30-23 0,-1-1 0,27 24 0,-20-15 0,-19-5 0,-10-16 0,-14-2 1681,-2-7-1681,-7 7 495,4 8-495,2 11 0,11 10 0,6 6 0,5-3 0,14 24 0,-1 2 0,3-1-792,1 10 792,-4 4 0,0 3 0,-7-3 0,-2 7-80,-18-37 80,6 31 0,-13-21 0,-5 6 0,-1-1 0,-5 1 0,0 7 0,0-17 0,-5 14 0,-1-24 0,-10 17 0,-6-11 789,-1 5-789,-4 1 83,-8 9-83,10-11 0,-16 22 0,8-28 0,-4 22 0,-1-28 0,-1 13 0,-5-20 0,-4 16 0,-16-1 0,22-9 0,-20 5 0,-2 5 0,2-6 0,-14 14 0,11-11-431,3 2 431,-18 2 0,1 0 0,33-30 0,-1-1 0,1 0 0,0 0 0,-3-2 0,-1-1 0,1 1 0,-2-2 0,-5-4 0,-1-2 0,3 1 0,0-2 0,-3 0 0,0-3-430,0-1 0,-1-1 430,0-2 0,-1-3 0,-2-1 0,-4-1 0,-30-2 0,-3-2 0,21-2 0,2-1-781,-7 0 1,1-3 780,2-7 0,9-2 0,3-9-312,6 3 0,0-2 312,-4-6 0,-20-13 0,39 18 0,1-1 0,-31-19 0,32 19 0,0 0 0,-22-20 242,-14 1-242,18 8 0,-9-9 0,23 17 0,-10-15 0,-13-5 0,22 8 0,-23-25 0,33 17 0,-15-24 0,3-6 0,13 12 0,6 14 0,1 1 0,4-4 0,-5-4 0,0 2 0,7 8 0,-2-7 0,1-3 0,0-19 0,9 16 0,3-3 0,6 16 0,3-1 0,1-29 0,2-4-253,1 4 0,2-1 253,2 11 0,1-2 0,3 1-355,5-23 0,4 1 355,-1 21 0,2-1 0,2 7 0,3 8 0,2 1-43,9-31 0,3 0 43,-4 28 0,3 5 0,3-4 0,2 3 0,1 8 0,2 8-85,37 6 85,8 22 0,-27 9 0,2 1 0,-13 2 0,4 0-123,10 0 1,7 0-1,-5 0 123,-4 0 0,1 0 0,7 3 0,7 2 0,-3 2 44,9 4 0,-1 4-44,-17-1 0,2 2 0,-1 3 0,-2 1 0,0 3 0,-2 0 0,29 12 0,-4 3 0,-7 1 0,-3 0-272,-8-2 1,-3 0 271,-7 3 0,-3-1-313,24 15 313,-38-19 0,-3-1 0,16 14 1395,12 14-1395,-19-10 2101,-3 0-2101,-22-11 1457,-4-5-1457,-9 3 669,-5 1-669,-1 1 135,-4 12-135,0 1 0,-8-5 0,-4 10 0,-21-2 0,-6 16 0,-10-4 0,-7 6 0,1-15 0,-4-5 0,-17 1-611,2-13 611,26-20 0,-2-1 0,2-5 0,-1-2 0,-3-1 0,-1-2 0,-1-1 0,2-3 0,-31 0 0,-8-2 0,18-6-127,-6 0 127,9 0 0,9 0 0,14 0 0,6-9 0,7-6 606,5-10-606,4-9 132,5 4-132,1-15 0,7 3 0,2-5 0,5-20 0,5 9 0,0-27 0,0 13 0,9 8 0,8-2 0,17 14 0,5-4 0,5 7 0,4 11 0,0 1 0,6 14 0,24 3 0,-19 14 0,-8 3 0,-1 1 0,-2 2 0,33 0 0,-38 5 0,18 10 0,-12 13 0,-7 4 0,-5 10 0,-6 0 0,-4 0 0,-6 10 0,-6-4 0,-5-1 0,-4-1 0,-2-7 0,-4-4 0,0-2 0,0-6 0,-4-5 0,-9 0 0,-7 1 0,-13-3 0,-3 5 0,-24 2 0,15-10 0,-21 10 0,11-15 0,-8 4 0,1-5 0,1 0 0,7-5 0,0-1 0,6-5 0,2-9 0,-4-25 0,21-1 0,-8-20 0,30 9 0,-6 5 0,11-5 0,-2 7 0,4 4 0,0-2 0,0 8 0,0-3 0,4 9 0,10-4 0,0 9 0,19-6 0,-9 6 0,15-1 0,-11 0 0,11-1 0,1 5 0,8-5 0,12 8 0,-10-3 0,16 8 0,-17 3 0,12 4 0,-14 0 0,-6 0 0,-8 8 0,-10 6 0,-5 9 0,-4 10 0,-5 1 0,-3 6 0,-2 6 0,-4 9 0,-4-12 0,-11 15 0,-7-21 0,-15 5 0,-1-5 0,-10-5 0,-1-4 0,-5-7 0,0-5 0,0-10 0,6-1 0,2-5 0,0 0 0,15-4 0,-3-1 0,21-7 0,5-6 0,4 0 0,4-3 0,0 4 0,0-5 0,0 5 0,8-10 0,1 9 0,19-5 0,-4 6 0,14-3 0,-9 6 0,4 0 0,-11 8 0,0 2 0,-5 1 0,-5 2 0,0-3 0,-5 4 0,1 0 0,-4-3 0,-1-1 0,-3-8 0,-8-5 0,-8-13 0,-14-5 0,-8-8 0,-4-3 0,5 3 0,-12-12 0,-4-2 0,5 9 0,-16-11 0,26 31 0,-30-19 0,24 29 0,-28-12 0,28 23 0,-15-3 0,12 10 0,-2 0 0,2 0 0,-2 0 0,14 13 0,-11 4 0,17 11 0,-8 8 0,14-3 0,-2 7 0,10 2 0,0 5 0,6 2 0,-2 4 0,6-9 0,-4 5 0,8-2 0,-4 13 0,5-16 0,0 26 0,0-32 0,5 40 0,1-38 0,15 45 0,-8-45 0,13 30 0,-9-15 0,10 0 0,-5 0 0,4-3 0,0-4 0,2 1 0,4-1 0,5-5 0,-4 0 0,4 0 0,-6-6 0,0-1 0,5-1 0,-11-9 0,8 3 0,-15-12 0,4-4 0,-13 5 0,7 5 0,6 10 0,10 9 0,18 2 0,3 8 0,-16-18 0,2 3-684,3 7 1,1 3 683,11 8 0,2 2 0,-3 2 0,0 2-1291,7 8 0,-2 3 1291,0 5 0,-3 2 0,-18-23 0,-1 2 0,-1 1 0,0 2 0,-1 2 0,-2-2 0,9 22 0,-3-1-599,-2 1 1,-3-3 598,-10-23 0,-3-1 0,2 10 0,-2-2-197,4 20 197,-3 12 0,-5-32 1082,-5-16-1082,-3-24 2533,-6-11-2533,-17-5 1465,-12 7-1465,-3 5 263,-25 25-263,25-13 0,-27 25 0,25-18 0,-7 11 0,11-3 0,3-4 0,3 9 0,6-5 0,1 7 0,9 6 0,1-5 0,5 13 0,0-12 0,0 11 0,0-11 0,0 5 0,0-1 0,0-10 0,0 9 0,0-11 0,4-1 0,2-1 0,4 0 0,0-5 0,0 5 0,0-6 0,-4-6 0,-2 5 0,-4-5 0,0 0 0,0-1 0,0 0 0,0-4 0,-4 9 0,-12-2 0,0-2 0,-15 8 0,5-6 0,-19 21 0,11-22 0,-24 33 0,13-31 0,-22 28 0,8-17 0,0-1 0,-21 8 0,29-18 0,-35 13 0,26-10 0,-3-4 0,-9 11 0,-1-3 0,12-8 0,-9-1 0,16-8 0,-25 10 0,25-12 0,0-1 0,-26 11 0,28-12 0,3-2 0,-7-2 0,-7 8 0,3 0 0,6-4 0,6 3 0,-4-5 0,10-5 0,2 2 0,7-7 0,0 2 0,4-3 0,-4-1 0,5-4 0,1-1 0,-1-4 0,-5 0 0,-1 0 0,-19 0 0,15 0 0,-18 0 0,14 0 0,-9-4 0,-2-2 0,4-8 0,3-2 0,8-7 0,-2-3 0,16-1 0,-10-3 0,11 3 0,-2-6 0,2 0 0,9 0 0,0-13 0,9-4 0,0-40 0,5 15 0,1 24 0,3-1 0,8 3 0,2 1 0,17-46 0,-9 49 0,0 0 0,22-36 0,-9 18 0,2-8 0,-3 3 0,4-2 0,3-1 0,16-3 0,7-1 0,-27 39 0,3 0 0,7-5 0,1 1 0,-4 8 0,2 3 0,11-7 0,2 4 0,-8 9 0,0 3 0,40-13 0,3 11 0,-21 16 0,-3 1 0,-14 5 0,-20 0 0,-21 3 0,-4 14 0,-11 2 0,-13 22 0,-14-10 0,-27 14 0,-17-9 0,-14-7 0,13-7 0,20-15 0,2-2 0,-5 1 0,-40-1 0,46-5 0,-8-8 0,15-12 0,14-20 0,11-9 0,8-12 0,14 1 0,26-6 0,15 1 0,32 8 0,-34 30 0,2 4 0,4 6 0,-1 4 0,34-6 0,-28 15 0,-2 3 0,-4 1 0,45 20 0,-69 3 0,27 36 0,-44-9 0,6 20 0,-14-8 0,-19 10 0,-6-18 0,-41 10 0,6-28 0,-24-1 0,-1-19 0,-1-11 0,35-5 0,-1-6 0,3-8 0,2-6 0,-5-3 0,2-6 0,4-15 0,5-3 0,-25-27 0,29 14 0,7-2 0,2-25 0,10 26 0,4 2 0,8-15 0,16-19 0,27 29 0,11-11 0,11 27 0,22 10 0,-28 26 0,-3 2 0,1 4 0,22 6 0,12 0 0,-27 18 0,10 19 0,-36 7 0,27 32 0,-40-24 0,2 28 0,-16-25 0,-5 25 0,-7-38 0,-19 24 0,-5-48 0,-24 11 0,13-24 0,-17 0 0,27-13 0,-10-21 0,26-8 0,2-30 0,9 5 0,5-2 0,13 16 0,27-8 0,13 19 0,25-8 0,-1 28 0,0 7 0,-7 10 0,28 0 0,-45 19 0,9 1 0,-3 5 0,-22 16 0,6-4 0,-2 1 0,-13 7 0,7 18 0,-14-10 0,-5 8 0,-10-5 0,-1 19 0,-5-17 0,-14 10 0,-10-12 0,-29 1 0,-8 4 0,-13-6 0,-8 1 0,5-9 0,4-4 0,-15 1 0,35-16 0,-26 9 0,24-9 0,-2 2 0,-3 3 0,16-4 0,3 1 0,8-2 0,10-4 0,2-3 0,8-5 0,2 8 0,2-5 0,-7 10 0,1-1 0,-15-4 0,-2 10 0,-1-10 0,-8 7 0,13-11 0,-12 4 0,3-6 0,-3-1 0,-2 0 0,2-7 0,-1-5 0,6 0 0,-3-33 0,7-9 0,8-38 0,-5-13 0,20-12 0,1 44 0,2-2 0,4 0 0,2-1 0,-2-8 0,2 1 0,3 8 0,2 3 0,11-43 0,11 18 0,0 17 0,1 0 0,-6 10 0,-1 15 0,-3 6 0,2 10 0,2-5 0,8 8 0,-3 0 0,14 1 0,-7 8 0,7-4 0,-3 4 0,-7 5 0,1 0 0,-12 5 0,-4 0 0,-6 0 0,-7 4 0,0 12 0,-4 10 0,-14 21 0,3-11 0,-22 11 0,2-11 0,-8-2 0,-8 3 0,-4-12 0,3-4 0,-17-6 0,22-10 0,-36 0 0,33-5 0,-27 0 0,32 0 0,-12-4 0,13-2 0,2-7 0,6 3 0,6 1 0,4 5 0,-3 4 0,12 0 0,-8 16 0,12 5 0,-5 27 0,8-6 0,-3 29 0,8-26 0,-5 48 0,6-52 0,0 37 0,0-36 0,4 8 0,6-6 0,0-12 0,3-4 0,-5-12 0,0-5 0,-1-3 0,-3-10 0,0-21 0,-14-16 0,-2-22 0,-10-22 0,3-6 0,9 20 0,1-3-375,5 17 0,1-2 375,-1-42 0,2 1 0,2 43 0,0 1 0,0-37 0,0 4 0,0 3 0,0 27 0,0 0 0,0-21 0,0 0 0,4 10 0,2 14 0,4 8 0,-1 3 0,1 10 750,-2 7-750,1 4 0,-5 10 0,0 0 0,-4 5 0,0 0 0,-12-1 0,-3 3 0,-10-2 0,-8 6 0,1-7 0,-2 7 0,4-7 0,3 7 0,13-2 0,2 3 0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0:50:53.8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 24575,'2'-3'0,"8"6"0,17 4 0,8 8 0,5 5 0,1 5 0,-1-4 0,-4 4 0,3 0 0,-4-4 0,2 8 0,-9-13 0,-5 6 0,-11-13 0,0 2 0,-8-3 0,3-4 0,-6 2 0,2-1 0,-3 2 0,-7 1 0,-7-4 0,-4 7 0,-9-1 0,4 13 0,-7 7 0,4 6 0,-4 1 0,9 2 0,1-10 0,1 10 0,9-15 0,-3 3 0,8-11 0,-2-3 0,6-1 0,-2-5 0,0-3 0,2 0 0,-2-4 0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0:50:54.9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0 107 24575,'6'-7'0,"8"-1"0,7-4 0,7 1 0,-1-6 0,0 11 0,1-2 0,-6 8 0,0 0 0,-10 0 0,0 0 0,-8 19 0,-1-2 0,-3 44 0,0-9 0,0 17 0,0-14 0,-10 4 0,-1-22 0,-6 21 0,3-28 0,5 5 0,0-14 0,1-8 0,3-2 0,-1-3 0,5-10 0,-3-20 0,9-8 0,10-23 0,9-2 0,8 5 0,2-10 0,-2 11 0,6-7 0,-10 8 0,10-1 0,-19 19 0,1-3 0,-8 19 0,-4-2 0,0 8 0,-1 4 0,-9 0 0,-3 4 0,-16 9 0,3 5 0,-11 21 0,13 1 0,-9 16 0,13-5 0,-4 14 0,10-5 0,1-2 0,5-8 0,0-6 0,0-11 0,0 3 0,0-18 0,12 3 0,3-9 0,18 2 0,1-5 0,0-1 0,4-4 0,-4 0 0,1 0 0,-3 0 0,-9-3 0,3 2 0,-8-7 0,-1 4 0,-8-1 0,-6 2 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0:50:55.4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24575,'9'-7'0,"-3"15"0,-6 22 0,0 21 0,0 26 0,0 11 0,0-20 0,0 22 0,0-32 0,5 12 0,1-9 0,9-14 0,-8-11 0,2-9 0,-9-18 0,0-1 0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0:50:57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16 657 24575,'-8'2'0,"1"-9"0,7-20 0,7 3 0,-1-8 0,11 4 0,-6-1 0,6 1 0,-7 6 0,2 6 0,-8-1 0,4 0 0,-4 0 0,5 1 0,9-13 0,-3 10 0,9-15 0,0 5 0,-5 4 0,11-9 0,-12 16 0,10-11 0,-14 15 0,8-8 0,-14 14 0,4-4 0,-5 1 0,1 2 0,-1-1 0,1 2 0,-1 4 0,-2-3 0,1 6 0,-2-6 0,0 3 0,3-3 0,-3 0 0,4-1 0,-4 0 0,2 4 0,-5-3 0,6 6 0,-3-2 0,3 3 0,0 0 0,1 0 0,-1 0 0,5 0 0,0 0 0,5 0 0,4 4 0,-3 5 0,8 5 0,-3 3 0,6 6 0,4-2 0,-2 7 0,3-2 0,-4 4 0,-2-6 0,-4-1 0,-7-10 0,-5-1 0,-5-5 0,1 1 0,-4-1 0,3-3 0,-3 0 0,0-4 0,-1 0 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0:50:58.3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8 455 24575,'-4'-14'0,"1"5"0,3-13 0,0 3 0,0-4 0,7 2 0,2 4 0,13 4 0,0 4 0,5 5 0,1 4 0,-6 0 0,10 0 0,-13 4 0,1 14 0,-8 14 0,-11 23 0,4-6 0,-5 10 0,0-4 0,0 0 0,-5 6 0,4-19 0,-13 3 0,12-22 0,-11 4 0,9-17 0,-4 0 0,0-6 0,4-3 0,1-22 0,3-12 0,0-21 0,0-7 0,10-1 0,9-15 0,11-2 0,0 13 0,5-15 0,-12 22 0,5-5 0,-10 5 0,-4 23 0,-5-3 0,0 16 0,-4 2 0,-1 8 0,-4 8 0,-8 15 0,-4 20 0,-3 6 0,-7 30 0,10-21 0,-5 22 0,7-12 0,4 0 0,0 5 0,6-12 0,0-8 0,0-8 0,4-9 0,9-5 0,6-5 0,14-4 0,14-4 0,-9-1 0,-4-4 0,-22 0 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0:50:59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 89 24575,'0'-15'0,"0"3"0,4-3 0,4 6 0,5-3 0,0-1 0,3 8 0,-3-3 0,0 8 0,2 0 0,-2 0 0,-1 0 0,4 8 0,-11 1 0,8 31 0,-7-1 0,4 15 0,-4 13 0,-1-1 0,-5 21 0,0-21 0,-11 16 0,3-24 0,-14 12 0,5-16 0,-3-8 0,0-11 0,2-7 0,1-11 0,4-5 0,-3-4 0,4-4 0,-5 0 0,0-4 0,5 0 0,-4 0 0,7-3 0,-3-6 0,4-8 0,-1-6 0,4-4 0,1-1 0,4 1 0,0 4 0,0 6 0,0 2 0,0 6 0,0-3 0,0 5 0,6 3 0,3 0 0,12 4 0,2 0 0,-1 0 0,4 0 0,-8 0 0,8 4 0,-8 1 0,4 4 0,-6-1 0,1 0 0,-1 1 0,-3-1 0,3 0 0,-4-4 0,5 0 0,-1-4 0,1 0 0,0 0 0,4 0 0,-3 0 0,3 0 0,-4 0 0,4 0 0,-3 0 0,4 0 0,-6 0 0,-3 0 0,2 0 0,-6-4 0,3 3 0,-8-2 0,-1 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24575,'8'0'0,"11"0"0,-3 0 0,15 0 0,-5 0 0,6 0 0,-10 0 0,2 0 0,-14 0 0,8 0 0,-12 0 0,3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32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0 0 24575,'5'0'0,"-1"0"0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0:50:50.741"/>
    </inkml:context>
    <inkml:brush xml:id="br0">
      <inkml:brushProperty name="width" value="0.05" units="cm"/>
      <inkml:brushProperty name="height" value="0.05" units="cm"/>
      <inkml:brushProperty name="transparency" value="193"/>
    </inkml:brush>
  </inkml:definitions>
  <inkml:trace contextRef="#ctx0" brushRef="#br0">95 484 24575,'-4'-7'0,"1"-6"0,3-4 0,0-15 0,0 8 0,0-14 0,0 9 0,0-9 0,0 9 0,0-4 0,-4 5 0,7-5 0,6 8 0,6-2 0,11 13 0,-3-3 0,4 11 0,1-2 0,-1 8 0,-5 0 0,5 0 0,-14 7 0,4 7 0,-12 13 0,-1 21 0,-4-16 0,0 25 0,-5-26 0,-10 21 0,-6-16 0,-11 11 0,3-21 0,-6 4 0,6-16 0,-4 0 0,6-9 0,4-1 0,1-4 0,3-24 0,10-6 0,-1-31 0,10 11 0,0-16 0,0 10 0,0-1 0,10-2 0,5 22 0,10 1 0,9 17 0,-5 9 0,10 6 0,-11 4 0,10 0 0,-12 18 0,8 10 0,-13 13 0,5 11 0,-11-10 0,1 10 0,-11-11 0,0 0 0,-5-8 0,0-6 0,0-4 0,-12-1 0,-3-9 0,-13 0 0,-4-8 0,-3-1 0,1-4 0,-5-4 0,10-11 0,-1-5 0,7-8 0,4-5 0,8-1 0,3-1 0,8 3 0,0-1 0,0 4 0,8-4 0,12 9 0,10 0 0,10 9 0,-1 5 0,1 5 0,-6 5 0,-1 0 0,-10 0 0,-1 13 0,-5 14 0,-7 9 0,-1 5 0,-9-8 0,-14-5 0,-8 2 0,-14-5 0,-5 1 0,1-11 0,0-1 0,6-8 0,1-2 0,10-4 0,1 0 0,9-7 0,5-7 0,4-14 0,4-7 0,0-5 0,0 6 0,8 1 0,8 4 0,7 10 0,6 0 0,4 14 0,-5 1 0,5 4 0,-10 0 0,-2 0 0,-4 7 0,-5 3 0,-3 11 0,-6 2 0,-3 4 0,-3 8 0,-12-5 0,1 0 0,-13-7 0,-2-5 0,1-3 0,-5-1 0,6-9 0,-1-1 0,1-4 0,8-8 0,1-6 0,9-14 0,4-6 0,0-6 0,5 0 0,0 0 0,9 0 0,7 4 0,8 7 0,5 10 0,-2 10 0,0 4 0,-4 5 0,-6 0 0,-5 0 0,-4 12 0,0 4 0,-3 16 0,-1-3 0,-4 4 0,0-10 0,0-2 0,-3-4 0,-9 3 0,-2-7 0,-6 3 0,7-12 0,1 0 0,1-4 0,2 0 0,1-3 0,5-1 0,3-8 0,0 3 0,0-2 0,0 3 0,3 1 0,5 2 0,5 2 0,-1 3 0,0 0 0,-5 0 0,1 0 0,-4 6 0,-1 3 0,-15 8 0,2-4 0,-17 0 0,9-5 0,-3 1 0,4-4 0,4-2 0,2-3 0,3 0 0,4-3 0,1-1 0,13 0 0,1 1 0,13 3 0,-6 0 0,3 0 0,-8 0 0,3 7 0,-8 2 0,1 8 0,-6-1 0,-3 6 0,0-5 0,-3 1 0,-5-3 0,-10-5 0,-4 2 0,-6-7 0,1-1 0,4-4 0,-3-4 0,11-9 0,-3-12 0,13-4 0,1-4 0,4 6 0,0-1 0,0 1 0,3 4 0,6 1 0,8 9 0,1 1 0,3 7 0,-4 1 0,-4 4 0,-2 0 0,-3 0 0,-1 0 0,1 0 0,-4 0 0,-1 0 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0:50:52.017"/>
    </inkml:context>
    <inkml:brush xml:id="br0">
      <inkml:brushProperty name="width" value="0.05" units="cm"/>
      <inkml:brushProperty name="height" value="0.05" units="cm"/>
      <inkml:brushProperty name="transparency" value="193"/>
    </inkml:brush>
  </inkml:definitions>
  <inkml:trace contextRef="#ctx0" brushRef="#br0">2 7 24575,'0'-7'0,"0"15"0,0 16 0,0 18 0,0 13 0,0 8-1618,0-4 1,0 4 1617,0 5 0,0 8 0,0 0-1063,0 3 0,0 0 1,0 5 1062,0-8 0,0 2 0,0 3 0,0 2-1136,0 10 0,0 2 0,0 3 1,0 1 1135,0-12 0,0 1 0,0 1 0,0 1 0,0 1-631,0 4 1,0 0 0,0 2-1,0 0 1,0 2 630,0-11 0,0 2 0,0 0 0,0 1 0,0-1 0,0 0-254,0-5 0,0 0 1,0-1-1,0 1 1,0 0-1,0 1 254,0 6 0,0 1 0,0 1 0,0-1 0,0 1 0,0-2-116,0-4 0,0 0 0,0-1 1,0 0-1,0 0 0,0-1 116,-1-1 0,1 0 0,0 0 0,0-1 0,0 0 0,1 0 0,0 12 0,1 1 0,0-1 0,1-1 0,-2 0 0,0-3 0,-2 0 0,1-1 0,1 0 0,1-1 39,2-4 1,2 0 0,1-1 0,0 0 0,-2-1-40,-1-1 0,-2 0 0,1 0 0,-1-3 0,1-3 255,4 24 1,1-6-1,-1 1-255,-2-17 0,0 1 0,-1-2 0,0-3 0,0 3 0,-1-5 0,1 3 362,2 17 1,1 4 0,-1-2-363,-3-9 0,0-1 0,1-2 682,1-6 1,0-2 0,0-2-683,-1 23 0,1-6 1338,2-20 1,0-5-1339,-3-4 0,-1-3 2834,2 23-2834,1 7 0,-5-18 3204,4-21-3204,-5-10 2102,0-16-2102,0-6 1227,3-5-1227,-2-5 47,2 1 1,-3-4-1,0-1 1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0:50:52.973"/>
    </inkml:context>
    <inkml:brush xml:id="br0">
      <inkml:brushProperty name="width" value="0.05" units="cm"/>
      <inkml:brushProperty name="height" value="0.05" units="cm"/>
      <inkml:brushProperty name="transparency" value="193"/>
    </inkml:brush>
  </inkml:definitions>
  <inkml:trace contextRef="#ctx0" brushRef="#br0">0 129 24575,'20'0'0,"20"0"0,18 0 0,2 0 0,8 0-2506,4 0 0,4 0 2506,-7 0 0,5 0 0,5 0-1147,5 0 0,6 0 0,2 0 0,0 0 1147,-3 0 0,1 0 0,0 0 0,1 0 0,-13 0 0,-1 0 0,1 0 0,4 0 0,4 0-337,-5 0 0,5 1 0,3-1 1,1 0-1,0 0 0,-2 0 0,-4-1 337,13 0 0,-4-2 0,-1 0 0,0 1 0,5 0-471,-1 1 1,2 1-1,3 0 1,0 0 0,0 0-1,-2-2 471,-6-1 0,-1 0 0,-1-1 0,0-1 0,2 1 0,3 0-188,-3 2 0,3-1 1,2 1-1,1 0 1,-1-1-1,-3 1 1,-3-1 187,-3-1 0,-4 0 0,-1 0 0,-1 0 0,4 0 0,3 0-37,-3 1 1,4 1 0,3 0 0,2 1 0,-1-1 0,-2 0-1,-5 0 1,-6-1 36,9-1 0,-7 0 0,-3 0 0,-1 0 0,3 1 0,9 1 0,1 2 0,1 0 0,0 0 0,-1-1 0,0-1 0,2 0 0,-2-1 0,-2 1 0,-6 0 185,-6 2 1,-5 0-1,-1 0 1,1 0-186,9 0 0,2 0 0,-1 0 0,-5 0 409,-2 0 1,-5 0 0,2 0-410,11 0 0,2 0 0,-1 0 0,-5 0 0,-1 0 0,-2 0 0,22 2 0,-2 3 959,-6 5 1,-1 3-960,-4 2 0,-1 3 1370,-6 1 0,-1 1-1370,-3-1 0,-4-2 1119,-17-6 0,-2-1-1119,3 0 0,-1 0 2337,25 1-2337,16 2 0,-17-6 0,-9-2 2082,-11-5-2082,-11 0 1969,-3 0-1969,-6 0 921,-4-8-921,3 2 207,-14-11-207,8 3 0,-15 0 0,5-2 0,-10 7 0,0-7 0,-8 11 0,0-2 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0:50:45.521"/>
    </inkml:context>
    <inkml:brush xml:id="br0">
      <inkml:brushProperty name="width" value="0.05" units="cm"/>
      <inkml:brushProperty name="height" value="0.05" units="cm"/>
      <inkml:brushProperty name="transparency" value="193"/>
    </inkml:brush>
  </inkml:definitions>
  <inkml:trace contextRef="#ctx0" brushRef="#br0">65 114 24575,'-7'0'0,"0"0"0,-1 0 0,0 7 0,4 2 0,-4 13 0,3 0 0,-4 1 0,4 9 0,1-9 0,4 10 0,0-5 0,0-1 0,0 0 0,0-8 0,0 6 0,0-15 0,0 10 0,8-11 0,6 3 0,4-3 0,8-4 0,-8-2 0,3-3 0,0 0 0,-3 0 0,0 0 0,-7 0 0,-3-3 0,0-10 0,-4-6 0,0-13 0,-4-16 0,0 10 0,0-20 0,0 16 0,-9-6 0,-2 3 0,-4 10 0,-2 7 0,4 10 0,-4 6 0,0 8 0,0 0 0,5 4 0,-4 0 0,7 0 0,-7 24 0,6-6 0,1 27 0,5-16 0,4 9 0,0-9 0,0 10 0,0-15 0,0 7 0,3-17 0,10 7 0,1-12 0,8 4 0,-1-8 0,-3-2 0,3-3 0,-4 0 0,-5 0 0,0 0 0,-5 0 0,1 0 0,0-12 0,-4 2 0,0-12 0,-4 0 0,0 4 0,0-3 0,0 4 0,-7 1 0,2 3 0,-7 1 0,1 8 0,2 1 0,-3 3 0,1 0 0,2 0 0,-6 3 0,10 1 0,-2 13 0,7-4 0,0 9 0,0-6 0,0 1 0,0-1 0,7-3 0,3-1 0,6-3 0,1-1 0,-1-3 0,-3-2 0,-1-3 0,-5 0 0,1-12 0,-3-3 0,-1-18 0,-4 4 0,0-4 0,0 6 0,0 4 0,-4 1 0,0 10 0,-8 0 0,3 7 0,-3 2 0,5 3 0,-1 0 0,1 0 0,3 3 0,0 10 0,4 11 0,0 4 0,0 5 0,0-10 0,0-2 0,0-5 0,4-3 0,0-1 0,7-4 0,2-4 0,4 0 0,-1-4 0,1 0 0,0 0 0,-1-4 0,1-5 0,-1-4 0,-3-3 0,-1-1 0,-7-5 0,-1 5 0,-4-10 0,0 9 0,-8-3 0,-1 8 0,-13 4 0,4 6 0,-3 3 0,-1 0 0,4 0 0,-3 3 0,3 22 0,5-3 0,-1 18 0,9-13 0,1 0 0,4-4 0,0-2 0,0-4 0,0-5 0,0 0 0,12-4 0,-1-4 0,15 1 0,-8-5 0,3 0 0,-4 0 0,-1-4 0,-3-1 0,-1-7 0,-4 0 0,-3-5 0,-2 0 0,-3 4 0,0-2 0,-3 6 0,-5-3 0,-10 4 0,-5-1 0,1 4 0,0 1 0,5 4 0,1 0 0,3 0 0,1 0 0,5 0 0,-1 0 0,4 3 0,0 1 0,8 3 0,0-3 0,3 3 0,5-7 0,-3 4 0,6-4 0,-6 0 0,2 0 0,-3 0 0,-1 0 0,-3-3 0,0-6 0,-4 1 0,-8-4 0,-6 4 0,0-1 0,-11 4 0,15 2 0,-10 3 0,7 0 0,-4 0 0,4 0 0,-2 7 0,9 13 0,-5 10 0,9 4 0,-2 4 0,4-4 0,0 1 0,0-2 0,0-11 0,7-4 0,3-6 0,11-4 0,2-3 0,4-1 0,-5-4 0,0 0 0,-6-7 0,2-13 0,-4-9 0,-4-18 0,-5-7 0,-5 4 0,0-16 0,0 17 0,0-6 0,-5 9 0,-4 11 0,-5 7 0,-3 7 0,4 11 0,-3 3 0,4 7 0,-9 0 0,4 0 0,1 3 0,3 10 0,5 11 0,-2 5 0,0 9 0,5-4 0,-3 0 0,7-1 0,-3-10 0,4-2 0,0-4 0,0-5 0,0 0 0,3-8 0,1-1 0,7-3 0,-2 0 0,6 0 0,-2-3 0,-4 2 0,-1-3 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0:50:48.021"/>
    </inkml:context>
    <inkml:brush xml:id="br0">
      <inkml:brushProperty name="width" value="0.05" units="cm"/>
      <inkml:brushProperty name="height" value="0.05" units="cm"/>
      <inkml:brushProperty name="transparency" value="193"/>
    </inkml:brush>
  </inkml:definitions>
  <inkml:trace contextRef="#ctx0" brushRef="#br0">128 0 24575,'-10'27'0,"2"-6"0,8-5 0,0-8 0,0 8 0,0-4 0,0 5 0,0 0 0,0 4 0,0-3 0,0 8 0,0-4 0,0 1 0,0-2 0,-3-4 0,5 0 0,3-4 0,4-5 0,7-4 0,-8-4 0,4 0 0,-5 0 0,5 0 0,-4 0 0,0-4 0,3 0 0,-9-13 0,5 3 0,-7-12 0,0 8 0,0-8 0,0 3 0,0 0 0,0-3 0,0 12 0,-12-7 0,2 12 0,-12-4 0,0 8 0,5 1 0,-10 4 0,9 0 0,-8 0 0,12 0 0,-2 0 0,8 8 0,0 1 0,3 12 0,2 2 0,3 10 0,0-4 0,8 4 0,6-10 0,15 0 0,-1-5 0,11-2 0,-5-3 0,0-7 0,5-2 0,-15-4 0,7 0 0,-13-4 0,4-4 0,-9-10 0,-1 0 0,-3-8 0,-4 3 0,-1 1 0,-4 0 0,0 6 0,-4-1 0,-5 0 0,-8 4 0,-12 0 0,0 7 0,-9 2 0,9 4 0,-9 0 0,9 0 0,-17 0 0,15 4 0,-1 9 0,10 12 0,15 4 0,-2 9 0,9-4 0,0 6 0,0 0 0,0 0 0,9-6 0,5-5 0,9-7 0,10-7 0,1-2 0,6-7 0,-7-2 0,0-4 0,-5 0 0,-5-12 0,-1-4 0,-8-11 0,0-6 0,-9 4 0,0-9 0,-5 3 0,0-4 0,0-1 0,-9 6 0,-1 1 0,-12 9 0,-1 6 0,-7 1 0,6 11 0,0-1 0,11 7 0,2 0 0,7 10 0,0 5 0,4 11 0,0 1 0,0 1 0,12-5 0,4-1 0,11-3 0,6-5 0,-5-5 0,11-4 0,-10-5 0,4 0 0,-11 0 0,0-4 0,-9-5 0,-1-4 0,-8-8 0,0-7 0,-4-1 0,-4 1 0,-10 0 0,-5 9 0,-10 0 0,2 5 0,-1 9 0,1 1 0,-1 4 0,1 0 0,3 12 0,1 9 0,9 8 0,0 9 0,8-9 0,2 9 0,4-9 0,0-1 0,0-6 0,0-10 0,12 1 0,3-5 0,13-3 0,-1-1 0,-4-4 0,3 0 0,-12 0 0,6 0 0,-11-7 0,3-3 0,-8-6 0,0-6 0,-4 4 0,0-3 0,0 4 0,-3 5 0,-6 3 0,1 6 0,-8 3 0,3 0 0,1 0 0,-4 7 0,2 13 0,0 9 0,0 6 0,4 15 0,5-18 0,1 8 0,4-23 0,0-5 0,0-5 0,3-3 0,1 0 0,3-4 0,1 0 0,-1-4 0,1 0 0,-1-4 0,-2 4 0,-2 1 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0:51:01.595"/>
    </inkml:context>
    <inkml:brush xml:id="br0">
      <inkml:brushProperty name="width" value="0.05" units="cm"/>
      <inkml:brushProperty name="height" value="0.05" units="cm"/>
      <inkml:brushProperty name="transparency" value="193"/>
    </inkml:brush>
  </inkml:definitions>
  <inkml:trace contextRef="#ctx0" brushRef="#br0">205 1060 24575,'-34'4'0,"6"-1"0,7-3 0,9 0 0,-4 0 0,7-4 0,-2 0 0,3-8 0,3 0 0,-6-5 0,9-5 0,-10-6 0,7-6 0,-1-6 0,-7 1 0,11-1 0,-7 0 0,9-6 0,0 5 0,0-6 0,0 7 0,0 1 0,0 5 0,0 1 0,0 11 0,0-5 0,0 9 0,0-8 0,4 8 0,0-3 0,5-1 0,-1 4 0,1-8 0,3 8 0,-2-3 0,6 4 0,-8 4 0,4-3 0,-4 8 0,0-4 0,-1 4 0,1-3 0,0 2 0,4-7 0,-4 8 0,8-8 0,-4 7 0,5-7 0,0 7 0,-1-7 0,1 7 0,0-3 0,7-1 0,-6 4 0,6 1 0,-2 0 0,-5 7 0,10-7 0,-5 7 0,1-4 0,3 5 0,-4 0 0,1 0 0,3 0 0,-8 0 0,3 0 0,1 0 0,-4 0 0,3 0 0,-8 0 0,2 4 0,-6 4 0,3 5 0,-4 4 0,1 0 0,-1-1 0,0 1 0,1 4 0,-1-3 0,1 8 0,0-8 0,-4 3 0,3 1 0,-4-4 0,1 8 0,3-4 0,-3 23 0,1-13 0,2 19 0,-7-17 0,4 12 0,-5-5 0,0 5 0,0-6 0,0 0 0,0-6 0,0-1 0,0-11 0,0 0 0,0-6 0,0 1 0,-4 0 0,-4-1 0,-5 1 0,-4 0 0,0-4 0,1 2 0,-6-1 0,4 3 0,-3 0 0,-1 0 0,4-4 0,-8 4 0,8-4 0,-3 4 0,0 1 0,-10 3 0,7-6 0,-10 2 0,16-9 0,-8 1 0,3 0 0,1-1 0,0 1 0,9-4 0,2 2 0,-1-6 0,4 2 0,-1 0 0,3-2 0,2 2 0,-3-3 0,0 0 0,3 4 0,1-3 0,3 2 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0:51:03.530"/>
    </inkml:context>
    <inkml:brush xml:id="br0">
      <inkml:brushProperty name="width" value="0.05" units="cm"/>
      <inkml:brushProperty name="height" value="0.05" units="cm"/>
      <inkml:brushProperty name="transparency" value="193"/>
    </inkml:brush>
  </inkml:definitions>
  <inkml:trace contextRef="#ctx0" brushRef="#br0">496 2109 24575,'-12'5'0,"-2"-2"0,6-3 0,-3 0 0,3 0 0,-3 0 0,-1 0 0,-1 0 0,2 0 0,0 0 0,2 0 0,-11 0 0,10 0 0,-11 0 0,9-4 0,-10-1 0,3-12 0,-2 6 0,-2-10 0,9 3 0,-13-6 0,13 1 0,-6-10 0,3 4 0,2-6 0,0-3 0,1 4 0,-1-11 0,4 4 0,-4-5 0,5 7 0,0-1 0,0 0 0,0 0 0,4 0 0,2 0 0,4 0 0,0 0 0,0 0 0,0-5 0,0-3 0,0-6 0,0 0 0,0 0 0,9 0 0,3 0 0,14 0 0,-3 1 0,8 3 0,-3-2 0,4 3 0,5 0 0,-4 1 0,9 5 0,-8-1 0,7 1 0,-7 0 0,7 5 0,-8 2 0,8-1 0,-3 5 0,5-6 0,0 6 0,-2 5 0,2-4 0,-3 10 0,25-9 0,-19 8 0,24 2 0,-22 5 0,5 4 0,1 0 0,0 0 0,-7 1 0,6 4 0,-12-3 0,5 8 0,-6-4 0,0 5 0,-1 0 0,-4 0 0,3 0 0,-4 0 0,1 0 0,3 0 0,-4 0 0,6 0 0,0 0 0,0 0 0,-6 5 0,4 4 0,-9 6 0,5 9 0,-4 6 0,0 2 0,2 9 0,-6-5 0,-2 0 0,5 19 0,-9-21 0,4 16 0,-6-17 0,-8-4 0,9 9 0,-9-9 0,4 9 0,-4-4 0,0 12 0,-4-5 0,-2 11 0,-4-5 0,0 14 0,0-6 0,0 5 0,0 1 0,0-7 0,0 7 0,0-7 0,0 0 0,-5 0 0,-1-1 0,-9 1 0,-2 0 0,-5 0 0,-4-1 0,3 1 0,-15 8 0,8-10 0,-10 9 0,1-10 0,1-1 0,-8 6 0,-23 9 0,11-9 0,-17 3 0,19-20 0,2-7 0,5 0 0,-3-5 0,9-1 0,-9 0 0,11-5 0,-6 0 0,8-2 0,-1-8 0,0 7 0,7-7 0,-6 3 0,5-4 0,0-1 0,-5 1 0,10-5 0,-4 0 0,6-5 0,4 0 0,2 3 0,-1-2 0,4 3 0,-3-4 0,4 0 0,0 0 0,-4 0 0,3 0 0,-4 0 0,5 0 0,1 0 0,-9 0 0,11 0 0,-9 0 0,10 0 0,0-3 0,2-2 0,-1 1 0,3-3 0,-2 7 0,-1-8 0,3 4 0,-2-1 0,-1-2 0,3 6 0,-2-6 0,-1 3 0,3-4 0,-2 0 0,3-4 0,3 0 0,2 2 0,3 3 0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0:51:06.290"/>
    </inkml:context>
    <inkml:brush xml:id="br0">
      <inkml:brushProperty name="width" value="0.05" units="cm"/>
      <inkml:brushProperty name="height" value="0.05" units="cm"/>
      <inkml:brushProperty name="transparency" value="193"/>
    </inkml:brush>
  </inkml:definitions>
  <inkml:trace contextRef="#ctx0" brushRef="#br0">615 3412 24575,'-11'4'0,"-4"0"0,3-4 0,-4 0 0,4 0 0,-8 0 0,7 0 0,-13 0 0,4 0 0,-11 0 0,4 0 0,-16 0 0,14-4 0,-19-12 0,24 1 0,-26-28 0,18 14 0,-8-33 0,6 16 0,11-29 0,-2 10 0,13-28-533,-2 3 533,14-7 0,-4 2 0,6 23 0,0-11 0,0 18 0,0-19 0,0 12 0,0 2 0,0-14 0,0 18 0,0-20 0,5 17 0,13-8-19,0 19 19,16-16 0,-6 18 0,1-7 0,3 3 0,-4 6 0,-2 11 0,-1-1 533,-7 15-533,1-4 19,6-2-19,-5 6 0,17-19 0,-16 17 0,16-17 0,-11 12 0,6-12 0,0 4 0,7-11 0,-5 10 0,4-5 0,-11 9 0,4-2 0,-6 7 0,1 1 0,3 6 0,-10 6 0,9-6 0,-4 5 0,17-9 0,-3 1 0,4 4 0,-1-3 0,-12 12 0,12-12 0,-11 11 0,11-11 0,-5 5 0,5-1 0,7-4 0,-7 10 0,5-5 0,-12 7 0,6-6 0,-5 4 0,6 0 0,-1 2 0,0 8 0,-6-7 0,4 7 0,-9-2 0,16 2 0,-9 2 0,16-2 0,-5 0 0,7 0 0,0 1 0,-6 4 0,4-4 0,-11 4 0,12 0 0,0-2 0,-4 7 0,3-3 0,-12 4 0,0 0 0,-1 0 0,1 0 0,0 0 0,0 0 0,0 0 0,-1 0 0,1 0 0,0 0 0,0 0 0,0 0 0,-1 0 0,1 0 0,-6 4 0,5-3 0,-10 7 0,3-7 0,-4 7 0,-1-3 0,-5 4 0,4-1 0,-3 1 0,-1 0 0,0 0 0,-6-1 0,6 1 0,-5-1 0,5 1 0,6 3 0,-3-2 0,5 6 0,-4-2 0,-8-1 0,8 4 0,-8-4 0,8 5 0,-8-5 0,8 5 0,-8-5 0,8 5 0,-8-1 0,3 0 0,-4-1 0,0 6 0,0-4 0,-3 3 0,-2 1 0,0-5 0,-2 10 0,2-10 0,-3 9 0,0-8 0,0 8 0,0-3 0,-4 0 0,3 3 0,-7-4 0,7 6 0,-7 11 0,7-13 0,-7 12 0,2-15 0,1 4 0,-3 0 0,3 1 0,-4-1 0,0 0 0,0 1 0,0-1 0,0 1 0,4-1 0,-3 0 0,3 6 0,-4 1 0,0 1 0,0 3 0,0-4 0,0 6 0,0-6 0,0 4 0,0-9 0,0-1 0,0-2 0,0 2 0,-4 1 0,-1 15 0,-10-2 0,-1 1 0,-5 7 0,-6 7 0,-1-4 0,-16 31 0,2-22 0,0 1 0,12-20 0,-1 0 0,-11 8 0,-13 29 0,12-29 0,9 1 0,-3-7 0,5 3 0,-1-5 0,6-2 0,-8 2 0,8-7 0,-10 5 0,6-9 0,0 3 0,3-10 0,-2 3 0,2-8 0,5 2 0,-4-4 0,5 0 0,-1-1 0,-3 1 0,3 0 0,-4 0 0,-8 6 0,5 1 0,-12 7 0,7-6 0,-8 9 0,-3-7 0,1 9 0,-7-4 0,-17 13 0,11-10 0,-9 5 0,15-10 0,10-10 0,-10 5 0,5-6 0,-7 2 0,-7-5 0,7 3 0,-14-8 0,6 9 0,0-8 0,-6 8 0,12-9 0,-4 9 0,6-9 0,7 8 0,1-5 0,6 1 0,1 2 0,5-3 0,-4 0 0,9 2 0,-9-2 0,9 0 0,-10 3 0,10-7 0,-9 3 0,3-5 0,-4 1 0,4 0 0,-3 0 0,4-5 0,-1-1 0,-3-4 0,9 0 0,-4 0 0,-2 0 0,11 0 0,-1 0 0,13 0 0,4 0 0,1 0 0,-1 0 0,4 0 0,1 0 0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0:51:08.273"/>
    </inkml:context>
    <inkml:brush xml:id="br0">
      <inkml:brushProperty name="width" value="0.05" units="cm"/>
      <inkml:brushProperty name="height" value="0.05" units="cm"/>
      <inkml:brushProperty name="transparency" value="193"/>
    </inkml:brush>
  </inkml:definitions>
  <inkml:trace contextRef="#ctx0" brushRef="#br0">382 8 24575,'-83'-4'0,"11"0"0,44 4 0,1 0 0,8 0 0,-1 0 0,7 0 0,-4 0 0,5 0 0,0 0 0,4 4 0,0 4 0,-1 15 0,-3-4 0,2 13 0,1-10 0,5 5 0,-4 1 0,6-1 0,-6 0 0,8 6 0,0-4 0,0 9 0,0-3 0,0-1 0,0 4 0,0 3 0,0 0 0,0-5 0,0 1 0,0-8 0,8 6 0,3 3 0,7-9 0,1 3 0,5 3 0,1-5 0,5 0 0,-6-2 0,3-4 0,-3-1 0,4 0 0,-1-5 0,1-3 0,-1 2 0,6-2 0,-4-1 0,9 0 0,-4-4 0,6 0 0,6 0 0,-5-4 0,12-2 0,-6-4 0,1 0 0,4 0 0,-16 0 0,8 0 0,-10 0 0,1 0 0,3 0 0,-9 0 0,4-4 0,-6-1 0,8-12 0,-6 2 0,1-2 0,-9 1 0,-4 2 0,0 1 0,-4-2 0,-1 1 0,-4 2 0,0-9 0,-3 7 0,-1-12 0,-4 3 0,0-4 0,0-6 0,-9-1 0,-9-19 0,-3 15 0,-11-20 0,6 16 0,-6-12 0,0 1 0,0 4 0,-1 1 0,-4 5 0,4 0 0,-3 6 0,5 1 0,1 6 0,1 5 0,0 1 0,1 1 0,-6 7 0,4-3 0,-20 1 0,18 11 0,-13-9 0,18 15 0,-1-3 0,1 4 0,-1 0 0,6 0 0,0 0 0,5 0 0,1 0 0,3 0 0,1 0 0,5 0 0,-1 0 0,0 0 0,4 0 0,1 0 0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0:51:10.160"/>
    </inkml:context>
    <inkml:brush xml:id="br0">
      <inkml:brushProperty name="width" value="0.05" units="cm"/>
      <inkml:brushProperty name="height" value="0.05" units="cm"/>
      <inkml:brushProperty name="transparency" value="193"/>
    </inkml:brush>
  </inkml:definitions>
  <inkml:trace contextRef="#ctx0" brushRef="#br0">443 93 24575,'-10'0'0,"2"0"0,-11 0 0,5 0 0,-8-4 0,5 7 0,-4 2 0,3 8 0,-9 10 0,12 0 0,-13 7 0,12 2 0,-13-1 0,3 9 0,0-4 0,0 11 0,5 0 0,-5 2 0,9-8 0,-3 5 0,7-21 0,6 19 0,-4-20 0,10 9 0,-3-6 0,4 6 0,0 1 0,0 6 0,0-1 0,0-5 0,0 11 0,0-10 0,9 18 0,2-12 0,23 20 0,1-9 0,11 7 0,7-1 0,6-10 0,2 5 0,-4-17 0,-2 6 0,-7-14 0,16 18 0,-8-12 0,7 6 0,-9-8 0,0 1 0,-1-6 0,8 5 0,-6-9 0,29 13 0,-31-18 0,23 10 0,-29-12 0,14 1 0,-6 4 0,0-9 0,15 8 0,-25-9 0,19 3 0,-24-4 0,6-4 0,-5-2 0,11-4 0,-10 0 0,10 0 0,-5 0 0,14 0 0,-5 0 0,4 0 0,-6-9 0,-7-3 0,0-14 0,-7 5 0,-4-4 0,-2 1 0,-7 4 0,-3-2 0,-7 8 0,-5-1 0,-4 2 0,0 0 0,-4-13 0,0 6 0,-4-25 0,0 3 0,0-26 0,0-4 0,-11-15 0,-9-6-395,4 44 0,-1 1 395,-2-1 0,-1 1 0,-10-26 0,3 17 0,1 3 0,0 2 0,-4-4 0,0-1 0,0-2-181,0 10 0,-2-1 181,-14-25 0,-13-2 0,12 15 0,4 17 0,-2-5 0,2 12 0,-5 1 0,-1 4 775,-19-1-775,3 5 0,-11 5 0,-1 1-344,-10 10 344,-2-5 0,37 11 0,0 0 0,-45-5 0,21 4 0,-14 2 0,32 1 0,-19 4 0,14-4 0,9 5 0,8 0 0,7 0 721,4 0-721,7 0 0,2 0 0,8 0 0,-3 0 0,8 0 0,-3 0 0,8 0 0,-4 0 0,5 0 0,-1 0 0,4 0 0,1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33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347 39 24575,'-2'-10'0,"-5"2"0,-11 3 0,-1 0 0,4-1 0,-4 2 0,9 4 0,-4 0 0,5 0 0,1 0 0,3 7 0,1 3 0,4 14 0,0 2 0,0 7 0,0-1 0,0 0 0,0-6 0,0 0 0,0-12 0,0 0 0,0-5 0,0 0 0,0 0 0,4-4 0,1-2 0,4-3 0,4 0 0,2 0 0,5 0 0,-1 0 0,1 0 0,-1 0 0,1 0 0,0 0 0,-1 0 0,1 0 0,-1 0 0,-4 0 0,3 0 0,-7 0 0,2 0 0,-4 0 0,0 0 0,0 0 0,0 4 0,-5 1 0,0 4 0,-4 5 0,0 1 0,0 4 0,0 1 0,-8-1 0,-3 1 0,-30 16 0,10-12 0,-18 19 0,10-19 0,4 4 0,-11-5 0,18-6 0,-9-1 0,10-6 0,-5 1 0,5-5 0,2-1 0,5-5 0,5 0 0,-3 0 0,8 0 0,-4-4 0,5-1 0,0-4 0,4 4 0,1 1 0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0:51:12.413"/>
    </inkml:context>
    <inkml:brush xml:id="br0">
      <inkml:brushProperty name="width" value="0.05" units="cm"/>
      <inkml:brushProperty name="height" value="0.05" units="cm"/>
      <inkml:brushProperty name="transparency" value="193"/>
    </inkml:brush>
  </inkml:definitions>
  <inkml:trace contextRef="#ctx0" brushRef="#br0">2476 213 24575,'-11'0'0,"-21"0"0,-3 0 0,-30 0 0,15 0 0,-27 0 0,-10 0 0,-9 0-355,43 0 0,0 0 355,-43 0 0,1 0 0,8 0 0,-9 0 0,7 0 0,-6 0 0,29 0 0,-16 0 0,31 0 0,-24 0 0,12 0 0,7 0 0,-3 0 710,11 0-710,1 4 0,1-3 0,2 12 0,9-7 0,-6 12 0,6-3 0,-2 4 0,3 0 0,-3 0 0,-1-1 0,-2 2 0,2-1 0,-1 0 0,11-1 0,-5 6 0,6-5 0,-2 4 0,3-5 0,3 4 0,1 0 0,4 6 0,-4-1 0,6 6 0,-6 1 0,7 0 0,0 4 0,-2-5 0,10 6 0,-5-1 0,6 2 0,1-1 0,0 7 0,5 12 0,0-8 0,0 19 0,0-13 0,0 13 0,0 10 0,0-21 0,0 10 0,5-13 0,12 7 0,9 15 0,7-17 0,7 17 0,1-16 0,-3-5 0,10 13 0,-9-22 0,9 18 0,-2-7 0,-1-7 0,17 23 0,-20-30 0,-4-3 0,0 0 0,4 6 0,26 22 0,-27-19 0,25 18 0,-12-14 0,15 8 0,1-4-760,-3-8 760,-26-19 0,1 0 0,33 20 0,-29-21 0,-2-2 0,15 8 0,-9-3 0,-1-1 0,-1-5-147,-3 4 1,0 2 146,7 2 0,18 7 0,3 12 0,-14-23 0,-13-4 0,0 0 0,14 4 0,-15-9 0,3-1 0,30 10 0,1 3 0,-9-10 0,5 5 0,-10-6 0,12 1 0,0 0 0,9 0 0,-18-6 0,13 0 0,-32-12 0,35-1 0,-10-5 0,14 0 0,-25 0 0,3 0 0,-10-11 0,5 0 0,7-12 748,-14 1-748,7-5 305,-7 4-305,-5-8 0,4 8 0,-4-8 0,-2 9 0,-1-4 0,-5 1 0,-1 4 0,-4-4 0,2 5 0,-9 2 0,4-1 0,-11 1 0,4 0 0,-7-4 0,3 4 0,-5-4 0,-4 1 0,-1 3 0,1-16 0,-4 14 0,4-19 0,-8 15 0,0-28 0,-5-6 0,0-22 0,0-6-337,0 34 0,0-1 337,-12-46 0,2 38 0,-2-2-556,-1 5 1,-2 0 555,-6-9 0,0-2-741,2 0 0,1 0 741,-4-5 0,-1 0 0,5 3 0,-1 3 0,0 13 0,0-1 0,-3-16 0,-1 4-513,-8-6 513,5 17 0,-1-2 0,-13-29 0,-10 8 0,24 32 0,0-1 0,-23-24 0,-8-10 0,6 7 0,22 32 0,0 0 0,1 2 0,-1 0 0,2-4 0,1 1 0,-24-26 0,17 21 0,0 1 0,-6-2 545,-23-26-545,22 28 1024,-23-6-1024,14 8 0,-11 6 1573,13 16-1573,5 4 610,-4 1-610,0 4 28,5 2-28,-5 3 0,12 2 0,-4 3 0,9-2 0,1 7 0,2-3 0,3 4 0,1-4 0,-5 3 0,9-3 0,-8 0 0,3 3 0,-4-7 0,-1 7 0,1-3 0,-1 0 0,1 3 0,-1-7 0,1 3 0,-1-1 0,13 2 0,3 4 0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0:51:14.412"/>
    </inkml:context>
    <inkml:brush xml:id="br0">
      <inkml:brushProperty name="width" value="0.05" units="cm"/>
      <inkml:brushProperty name="height" value="0.05" units="cm"/>
      <inkml:brushProperty name="transparency" value="193"/>
    </inkml:brush>
  </inkml:definitions>
  <inkml:trace contextRef="#ctx0" brushRef="#br0">736 0 24575,'-7'4'0,"-9"-1"0,2-3 0,-12 0 0,-9 10 0,-2 11 0,-16 3 0,2 18 0,13-19 0,-21 26 0,30-22 0,-42 38 0,46-36 0,-32 34 0,34-30 0,-17 28 0,13-17 0,1 9 0,5-7 0,0 1 0,10 1 0,-3-8 0,8-1 0,1-5 0,-8 5 0,11 1 0,-7-1 0,9-5 0,0 5 0,0-5 0,0 0 0,0 4 0,0-9 0,0 4 0,0-1 0,0-3 0,0 4 0,0-6 0,0 0 0,0-4 0,0-2 0,0-5 0,0 1 0,8-4 0,1-1 0,7-4 0,5 1 0,2-1 0,9-3 0,-3-1 0,16-4 0,-9 0 0,16 0 0,-5 0 0,0 0 0,4 0 0,-3 0 0,-1-4 0,-1-6 0,-6-6 0,13-10 0,-2-8 0,6-5 0,-1-7 0,-3-6 0,12-3 0,-2-7 0,-22 22 0,0-1 0,17-23 0,3-14 0,-24 34 0,-11-1 0,-2 10 0,-8 0 0,-2-3 0,-5 4 0,-3-13 0,-2 6 0,-4-11 0,0 4 0,0 0 0,0-4 0,-4 16 0,-6-9 0,-4 21 0,-4-7 0,-4 12 0,-2-4 0,-3 9 0,-6 5 0,-1 0 0,-6 8 0,0-3 0,0 4 0,0 0 0,1 0 0,4 0 0,3 0 0,5 0 0,-1 0 0,6 0 0,7 0 0,8 0 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0:51:16.270"/>
    </inkml:context>
    <inkml:brush xml:id="br0">
      <inkml:brushProperty name="width" value="0.05" units="cm"/>
      <inkml:brushProperty name="height" value="0.05" units="cm"/>
      <inkml:brushProperty name="transparency" value="193"/>
    </inkml:brush>
  </inkml:definitions>
  <inkml:trace contextRef="#ctx0" brushRef="#br0">28 2730 24575,'-2'-59'0,"0"0"0,-1-34 0,4 42 0,4 2-953,13-26 953,-5 16 0,3-3-964,11 0 0,2-1 964,-3-9 0,3-4 0,1 15 0,5-2 0,-2 2 0,2-10 0,1 1-578,3 10 1,4-3 0,-2 2 577,9-17 0,0 3 0,9-4 0,2 1 0,-18 23 0,1 0 0,1-1 0,5-3 0,1-1 0,0 6 0,13-3 0,1 1 0,-11 3 0,1-2 0,-1 4 0,7 1 0,1 3-734,14-7 0,0 0 734,-14 4 0,0 4-367,6 11 1,-1 3 366,-16 5 0,0 1 404,6 5 1,0 1-405,-8 3 0,-1 3 2133,33-1-2133,-6 4 0,-5 11 0,2 0 1692,-2 0-1692,-2 0 1447,-20 0-1447,12 0 650,-13 5-650,0 5 83,-1 6-83,-11 8 0,-1 1 0,-4 5 0,0 0 0,-4 4 0,-1 8 0,-4 12 0,-4-4 0,-1 23 0,-10-7 0,0 0 0,-6 24 0,0-37 0,0 31 0,0-22 0,0 30 0,0-24 0,0 4 0,0 1 0,-6 11-237,4-17 0,-3-1 237,-10 0 0,5-17 0,-1 1 0,-17 20 0,12-19 0,-2 2 0,-26 36 0,22-41 0,-2 0 0,-1-1 0,-2-1 0,0 4 0,1-2 0,-17 27 0,9-21 0,1-2 0,-5 6 0,6-11 0,-1 2 0,-27 31 0,15-20 0,13-19 0,1-1 0,-2 4 0,-12 13 0,-2 6 0,7-16 0,-18 22 0,10-20 0,-5 9 0,-7 2 0,21-16 0,-27 23 0,24-25 0,4-5 0,0 0 0,-9 0 0,-18 22 0,14-19 0,-5 0 0,5-2 0,-2-5 474,11-7-474,-11 0 0,6-5 0,-7-5 0,-24 9 0,19-11 0,-19 6 0,24-9 0,0-1 0,0-4 0,1 4 0,5-9 0,2 4 0,6-5 0,0 0 0,6 0 0,-5 0 0,5 0 0,0 0 0,-5-5 0,-4-9 0,6-2 0,-10-9 0,13 2 0,-6 2 0,1-3 0,5 1 0,6 4 0,1-8 0,8 0 0,-1-8 0,6-16 0,8-1 0,1-3 0,0-1 0,4 11 0,-4-8 0,1 8 0,3-1 0,-7 8 0,7-1 0,-7 6 0,7-5 0,-8-6 0,8-4 0,-9-9 0,9 6 0,-4-1 0,5 1 0,0 21 0,0 7 0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0:51:36.783"/>
    </inkml:context>
    <inkml:brush xml:id="br0">
      <inkml:brushProperty name="width" value="0.05" units="cm"/>
      <inkml:brushProperty name="height" value="0.05" units="cm"/>
      <inkml:brushProperty name="transparency" value="193"/>
    </inkml:brush>
  </inkml:definitions>
  <inkml:trace contextRef="#ctx0" brushRef="#br0">3497 9 24575,'-11'4'0,"-4"-1"0,3-3 0,-23 0 0,18 0 0,-39 0 0,34 0 0,-49 0 0,30 0 0,-16 0 0,-10 0 0,15 0 0,-27 0 0,3 0 0,5 5 0,-23-4 0,13 15-665,-15-13 665,1 20 0,33-21-61,-27 21 61,37-20 0,-43 24 0,35-23 0,-11 21 0,26-14 663,-3 10-663,-5 0 63,-11 1-63,20-2 0,-17 1 0,19-6 0,-6 5 0,-1-5 0,8 5 0,-2 0 0,8-1 0,-4 6 0,9-5 0,-3 3 0,0-4 0,5-1 0,0-4 0,3 3 0,7-4 0,-2 0 0,3-1 0,-5 0 0,9-3 0,-8 4 0,8-5 0,0 4 0,-2-3 0,2 3 0,1-4 0,0 0 0,4 3 0,-4-2 0,4 2 0,-4-3 0,4 4 0,1-4 0,-1 7 0,3-6 0,-2 6 0,3-7 0,-1 4 0,2-5 0,0 4 0,-7 11 0,-3 0 0,-22 27 0,8-16 0,-15 18 0,11-14 0,-6 6 0,5-2 0,-5 2 0,6-2 0,4 0 0,-2-4 0,8-4 0,-1-6 0,8-4 0,2-3 0,4-7 0,0-2 0,0-3 0,4 3 0,-3 2 0,6 3 0,-6 0 0,2 1 0,0 4 0,-2-3 0,2 7 0,-3-7 0,3 7 0,-2-7 0,2 8 0,0-4 0,-3 6 0,2-1 0,-3 0 0,4 0 0,-3 0 0,3 0 0,-4 0 0,4 0 0,-3-5 0,7 8 0,-6-6 0,6 7 0,-3-4 0,-1 1 0,4-1 0,-3 0 0,1-1 0,2 2 0,-3-7 0,0 1 0,3-10 0,-3 0 0,4-5 0,0 3 0,-4 11 0,-1 2 0,-14 20 0,2-1 0,-16 18 0,10-4 0,-9 4 0,4 10 0,5-18 0,-3 23 0,9-26 0,-1 18 0,3-11 0,-1 5 0,4-14 0,-3 5 0,4-11 0,1 9 0,5-10 0,0 4 0,5 1 0,0 3 0,0 21 0,0-18 0,0 25 0,0-5 0,0-11 0,0 29 0,6-31 0,6 27 0,5-21 0,2 11 0,0-25 0,-7 2 0,6-18 0,-8-10 0,2-8 0,-8 1 0,-1 20 0,-3 14 0,0 25 0,0 2 0,0-7 0,0 12 0,0-19 0,0 21 0,0-15 0,0 7 0,0 8 0,0-25 0,0-5 0,0-2 0,5-4 0,-2 5 0,1-1 0,6-6 0,2 35 0,-1-19 0,0 8 0,1 4 0,0 10 0,-1-25 0,2 30 0,-2-32 0,0 19 0,1-8 0,0 6 0,-1-4 0,1 5 0,-1-7 0,1 0 0,-1 0 0,5-8 0,-4 0 0,4 0 0,-5-6 0,4 0 0,-3-3 0,2-11 0,-4 5 0,0-12 0,0 4 0,-1-9 0,0 4 0,0-6 0,1 0 0,-1 6 0,0-4 0,5 9 0,-3-3 0,8 5 0,-4-1 0,1 1 0,3 6 0,-8-5 0,13 18 0,-9-27 0,4 12 0,-8-30 0,2 3 0,-5-10 0,4 1 0,-1-4 0,-2-1 0,6-3 0,-6 0 0,7 0 0,-4 0 0,5 0 0,-5-3 0,4-5 0,-3-10 0,11-16 0,-3-8 0,10-12 0,-7-7 0,9-9 0,-2-9 0,-6 13 0,3-14 0,-10 14 0,6-12 0,-11 26 0,0 2 0,4-13 0,-7 13 0,-1 1 0,2-8 0,1-20 0,-1 15 0,0-6 0,1-9 0,0 4 0,1 11 0,2 0 0,5-10 0,-1 18 0,1 2 0,4-11 0,4-6 0,-1 7 0,-3-6 0,2 13 0,-4 0 0,-2 9 0,1 0 0,4 3 0,-3-3 0,4 4 0,-1-4 0,-3-1 0,17-16 0,-15 13 0,29-29 0,-28 33 0,21-23 0,-19 21 0,5-1 0,0 1 0,0 5 0,-5 1 0,3 6 0,-4-5 0,-1 11 0,6-11 0,21-28 0,-6 11-305,-10 13 0,1-1 305,13-21 0,5-7 0,-13 8 0,-14 22 0,1-1 0,15-24 0,7-8 0,-4 6 0,-13 19 0,13-13 0,-14 11 0,6 3 0,-12 5 0,-3 10 0,-1 7 0,-8 2 610,6 9-610,-3-4 0,0 0 0,4 3 0,-4-7 0,0 3 0,0-4 0,4 5 0,8-6 0,2-1 0,18-17 0,-10 0 0,18-6 0,-12 1 0,11 4 0,-11-3 0,4 5 0,-7 2 0,0 4 0,0-3 0,-5 4 0,4 0 0,-4-4 0,-1 9 0,5-8 0,-11 9 0,11-5 0,-16 8 0,7 4 0,-14 3 0,2 4 0,-4 5 0,-1-2 0,-3 2 0,3 0 0,-7 1 0,7 0 0,-8-1 0,8 0 0,-3-3 0,0 7 0,-1-7 0,-1 7 0,-2-2 0,3-1 0,-4 3 0,0-7 0,0 4 0,4-2 0,-3-1 0,3 2 0,0-4 0,1 0 0,5-5 0,-2 5 0,3-10 0,-2 5 0,1-6 0,1 1 0,-1-1 0,-4 1 0,2 4 0,-2-11 0,-1 15 0,-4-15 0,-6 16 0,-3-3 0,0-1 0,0-1 0,0 1 0,0-10 0,0 8 0,0-15 0,0 5 0,0-19 0,0 10 0,5-16 0,-4 4 0,4-1 0,-5-5 0,0 7 0,0 7 0,0 1 0,0 6 0,0 0 0,0 0 0,0 5 0,0-3 0,0 4 0,0-6 0,0 0 0,0-5 0,0-2 0,-4-1 0,3-4 0,-4 11 0,1-5 0,2 6 0,-6-7 0,2 5 0,-3 1 0,4 8 0,-8 6 0,7-1 0,-7 1 0,-1-6 0,-1 4 0,-4-4 0,-4 4 0,4 7 0,-8-2 0,9 7 0,-4 0 0,1 4 0,3 0 0,-4 5 0,6-1 0,-1 1 0,-4 3 0,-2-3 0,0 4 0,-3-1 0,-2-4 0,-1 8 0,-4-3 0,0-1 0,4 4 0,-9-3 0,3 4 0,1 0 0,-4 0 0,10 0 0,-11 0 0,11 0 0,-11 0 0,5 0 0,0 0 0,-5 0 0,-13 0 0,13 0 0,-11 4 0,22-3 0,6 3 0,0 0 0,13-3 0,1 2 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0:51:37.940"/>
    </inkml:context>
    <inkml:brush xml:id="br0">
      <inkml:brushProperty name="width" value="0.05" units="cm"/>
      <inkml:brushProperty name="height" value="0.05" units="cm"/>
      <inkml:brushProperty name="transparency" value="193"/>
    </inkml:brush>
  </inkml:definitions>
  <inkml:trace contextRef="#ctx0" brushRef="#br0">9 46 24575,'-5'-12'0,"2"-2"0,3 6 0,12 0 0,4 5 0,11 3 0,19 0 0,-9 0 0,37 0 0,-13 0 0,-1 0 0,8 0 0,-31 0 0,16 0 0,-13 0 0,-14 0 0,-1 0 0,-12 0 0,0 0 0,-15 0 0,-15 0 0,-21 0 0,-3 0 0,-18 0 0,9 0 0,-10 0 0,30 0 0,6 0 0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0:51:43.703"/>
    </inkml:context>
    <inkml:brush xml:id="br0">
      <inkml:brushProperty name="width" value="0.05" units="cm"/>
      <inkml:brushProperty name="height" value="0.05" units="cm"/>
      <inkml:brushProperty name="transparency" value="193"/>
    </inkml:brush>
  </inkml:definitions>
  <inkml:trace contextRef="#ctx0" brushRef="#br0">26 2497 24575,'4'-3'0,"-1"-5"0,-3-14 0,0-8 0,0-10 0,-5-9 0,4 7 0,-8-14 0,3 8 0,0-12 0,1 4 0,5-27 0,0 14 0,0-25 0,0 13 0,5-5 0,11-1 0,8 15 0,5-13 0,5 14 0,-4-9 0,-1 8 0,-2 11 0,-6 4 0,-5 10 0,-1 2 0,-6 11 0,0 3 0,0 4 0,-4 5 0,3-4 0,-7 3 0,4-4 0,-2 0 0,-2 0 0,3 1 0,-4 0 0,0-2 0,0 2 0,0-1 0,0-5 0,0-2 0,4-4 0,2-8 0,4 5 0,5-5 0,-5 8 0,8 4 0,-8 2 0,3 10 0,-4-4 0,3 12 0,-3-6 0,6 7 0,-2 0 0,3-2 0,1 6 0,14-8 0,-6 7 0,23-14 0,-12 12 0,32-14 0,-9 14 0,27-5 0,0 10 0,2-4 0,8 10 0,-45-2 0,1 1 0,-2 1 0,1 2 0,9-1 0,2 0 0,1 0 0,1 0-807,-2 0 1,2 0 806,9 0 0,0 0 0,-10 0 0,0 0 0,5-1 0,0 2 0,-4 1 0,-2 2-500,-4 1 0,0 3 500,0 1 0,-1 3 0,-4 0 0,-1 2-288,0-1 0,0 0 288,-4 2 0,1 1 0,44 10 0,-45-7 0,-2-1 0,22 6-202,20 6 202,-22-2 0,-19-12 0,0 1 0,21 12 1461,14 2-1461,-25-10 0,5 6 1038,-1-3-1038,-7 7 652,-7-9-652,0 8 240,-7-9-240,-4 4 0,-3-10 0,-11-2 0,4-9 0,-3 0 0,-8-1 0,-3 22 0,-7 8 0,10 20 0,3 1 0,13-5 0,-3 4 0,17 5 0,0 15-718,16 3 718,-33-34 0,2-1 0,4-3 0,1 0 0,29 37 0,-29-37 0,-1 0 0,28 37 0,0-2 0,-18-7 0,6-2-188,-13 0 188,5 1 0,-7-1 0,-7 4 0,-5-5 0,-6-1 0,1 22 0,-7-18 0,2 27 0,-2-14 0,-4 8 0,4-15 0,-10 11 0,8-19 0,-7 6 0,3-16 0,-5-14 0,0-16 0,0 1 711,0 6-711,0 11 195,0 12-195,0 6 0,0-4 0,0 28 0,6 7-529,-3-38 1,1 2 528,3 6 0,0 1 0,0 1 0,0 1 0,-3 0 0,0 0 0,3 4 0,-1 0 0,-5-4 0,-1-2 0,3 2 0,1-1 0,-1 0 0,0 0 0,-3 0 0,1 0 0,2 0 0,0 0 0,-2-4 0,-2-1 0,1 4 0,0 0 0,0-8 0,0 0 0,0 7 0,0 1 0,1-8 0,-2 0 0,-1 4 0,-1-1-73,-10 40 73,0-16 0,-5 2 0,7-19 0,-1 13 0,0-9 0,0 2 0,1-8 0,-5-1 0,3 15 0,-2-28 0,-2 33 1053,5-37-1053,-4 17 77,0-8-77,5-5 0,-5 4 0,6-16 0,0 9 0,1-16 0,-1 3 0,5-4 0,-3-1 0,7 1 0,-7-1 0,7 0 0,-8 1 0,4 4 0,0 3 0,-4 4 0,3 1 0,1 0 0,-4 0 0,8 6 0,-8-10 0,8 8 0,-3-10 0,4 1 0,0-2 0,0-6 0,0 0 0,0 1 0,0-1 0,0 5 0,0-3 0,-5 9 0,0-4 0,-5 6 0,-5 0 0,-12 37 0,-1-22 0,-16 31 0,16-38 0,-16 8 0,16-9 0,-15 4 0,4-3 0,1-5 0,1 0 0,6-6 0,-1-1 0,3-6 0,0-6 0,-7 6 0,7-10 0,-6 4 0,8-6 0,-1 1 0,6-2 0,-5 1 0,10-5 0,-5 4 0,5-8 0,-4 7 0,3-6 0,-8 3 0,-2 0 0,-1-3 0,-9 5 0,-3-5 0,-7 0 0,1 0 0,-6 1 0,-12 4 0,13-4 0,-12 4 0,24-1 0,0 2 0,6 3 0,-5 0 0,10-4 0,-4 3 0,6-4 0,0 0 0,-1-1 0,5-4 0,2-4 0,-1-2 0,5-3 0,-5 0 0,0 0 0,5 0 0,-5 0 0,5 0 0,1 0 0,3 0 0,1-3 0,5-1 0,-1-4 0,4-8 0,1-3 0,3-8 0,0-1 0,0-5 0,0-7 0,4-2 0,7-10 0,9-7 0,1 9 0,10-21 0,-10 28 0,6-10 0,7-9 0,-9 3 0,15-14 0,-10-2 0,-1 10 0,-1 1 0,-5-9 0,4 15 0,-3-11 0,4 1 0,-11 13 0,4-6 0,-5 14 0,-1 6 0,4 3 0,-9 9 0,4-4 0,-5 6 0,0-1 0,0 1 0,-4-12 0,4-3 0,-8-4 0,4-6 0,0 4 0,-4-5 0,4-1 0,0-24 0,-4 19 0,4-13 0,-5 20 0,0-9 0,0-3 0,0-20 0,0 5 0,0 6 0,0-2 0,0 6 0,0-3 0,0-4 0,0 14 0,-5 1 0,4 7 0,-14 1 0,8-1 0,-9 0 0,0-13 0,4 16 0,-10-15 0,6 19 0,-6-7 0,1 1 0,-1-1 0,1 1 0,-1-1 0,1 0 0,-1 1 0,-4 4 0,3-4 0,-8 5 0,8-6 0,-3 0 0,0 0 0,-2 6 0,-2 2 0,-1 9 0,7 5 0,-5 2 0,11 8 0,-5-1 0,11 11 0,0 3 0,5 6 0,-7 3 0,1 0 0,-10 0 0,1 0 0,-1 0 0,-3 0 0,8 0 0,-8 0 0,8 0 0,-8 0 0,4 0 0,-5 0 0,-4 0 0,-3-4 0,-5 3 0,-1-8 0,6 3 0,-3-3 0,9 0 0,-3 0 0,3-1 0,1-3 0,4 3 0,-2-3 0,7 5 0,-7-5 0,7 4 0,-7 0 0,7 1 0,-7 3 0,7-3 0,-9-2 0,9 2 0,-8-1 0,4 0 0,0 1 0,-4-1 0,8 0 0,-8-4 0,8 3 0,-7-6 0,7 6 0,-7-6 0,7 3 0,-8-2 0,3-1 0,-4 2 0,-7-10 0,6 4 0,-7-4 0,8 6 0,-1-1 0,0-4 0,1 4 0,-2-9 0,1 4 0,0-1 0,-1-2 0,1 2 0,-1-4 0,0 5 0,0-5 0,1 10 0,0-8 0,0 2 0,-1-3 0,0 3 0,0-3 0,0-1 0,0-2 0,-1-3 0,-3 1 0,2 2 0,-3-2 0,1-1 0,2 3 0,-4-9 0,1 5 0,-3-2 0,0-3 0,-9-3 0,18 6 0,-17-9 0,19 12 0,-15-9 0,9 2 0,-5-1 0,6 1 0,-1-2 0,8 5 0,-7-4 0,12 10 0,-9 2 0,10 9 0,0 4 0,7 5 0,3 0 0,0 5 0,4-1 0,1-3 0,3 5 0,0-1 0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0:51:44.740"/>
    </inkml:context>
    <inkml:brush xml:id="br0">
      <inkml:brushProperty name="width" value="0.05" units="cm"/>
      <inkml:brushProperty name="height" value="0.05" units="cm"/>
      <inkml:brushProperty name="transparency" value="193"/>
    </inkml:brush>
  </inkml:definitions>
  <inkml:trace contextRef="#ctx0" brushRef="#br0">1 162 24575,'7'-8'0,"1"1"0,7 7 0,4 0 0,12 0 0,2-5 0,5 4 0,17-13 0,9 1 0,9-4 0,4-6 0,-6 11 0,7-5 0,-18 6 0,14 5 0,-8-9 0,-1 12 0,6-7 0,-24 10 0,-1 0 0,-12 0 0,-1 0 0,-11 0 0,-1 0 0,-8 0 0,2 0 0,-10 0 0,3 0 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0:51:49.118"/>
    </inkml:context>
    <inkml:brush xml:id="br0">
      <inkml:brushProperty name="width" value="0.05" units="cm"/>
      <inkml:brushProperty name="height" value="0.05" units="cm"/>
      <inkml:brushProperty name="transparency" value="193"/>
    </inkml:brush>
  </inkml:definitions>
  <inkml:trace contextRef="#ctx0" brushRef="#br0">287 389 24575,'-8'-3'0,"1"-1"0,10-7 0,11-7 0,10 3 0,13-13 0,19 5 0,-5-9 0,27-2 0,-12 6 0,-17 9 0,3 1 0,42-8 0,-17 6 0,1 0 0,-20 5 0,1 2 0,23-6 0,1 4-933,-19 6 1,0 3 932,13-1 0,2 3 0,-7 3 0,2 2 0,10-1 0,1 0 0,-11-2 0,-1 4 0,7 6 0,-1 3-566,-13-1 0,-2 3 566,5 7 0,-5 3-448,17 13 448,-31-16 0,-1-1 0,18 16 0,14 7 0,-5-5 0,-4-1 0,-11-4 0,-7-9 1706,-9 1-1706,-11-5 1213,-1-4-1213,-10-2 526,-2-8-526,-12 5 0,-2 3 0,-2 8 0,0 7 0,8 5 0,1-10 0,10 10 0,0-9 0,5 6 0,15 14 0,9 3 0,18 23-613,-33-35 0,1 1 613,4 4 0,1 1 0,1 0 0,0 0 0,1 4 0,-1 0 0,27 22 0,-26-13 0,-3 1 0,11 20 0,-13-24 0,-1 2 0,6 35-61,-4-22 61,-13 9 0,-1-5 0,-8 0 0,8 8 0,-16-9 0,4-13 0,-5-3 0,-5-23 0,-2-7 1222,-4-18-1222,0 16 65,0 4-65,0 30 0,-6 15 0,5 8 0,-4 9-1068,5 8 1068,-4-33 0,1 3-793,2 10 1,0 4 792,-3 6 0,1 3-1011,2 3 1,2 0 1010,-1-6 0,0 0 0,0 7 0,0 0 0,0-5 0,0 0 0,0 5 0,0-1 0,0-3 0,0-4-397,0-20 0,0-2 397,0 10 0,0-4 0,-6 24 0,5-36 0,0 3 0,-1 3 0,-1 0 0,0-10 0,0-2 203,0 8 1,-1-2-204,-3 31 0,-9-1 0,8-7 0,-9-10 0,0 7 1371,-1-12-1371,-1 13 0,-3-8 0,5-6 0,-1 3 0,2-10 0,-2 27 0,5-18 0,-11 28 0,11-16 1385,-11 18-1385,10 1 0,-5 2 0,7-18 720,0 3-720,6-11 0,0 8 0,6-3 0,-5-8 0,4 17 0,-10-13 0,10 6 513,-9-12-513,4-11 0,-12 25 0,6-28 407,-1-4 0,-1-1-407,2-1 258,-9 28-258,8-39 0,1 8 0,-6-10 0,7 1 0,-3-2 0,5-6 0,0 0 0,0-4 0,1-2 0,3-8 0,-2-2 0,6-3 0,-6-1 0,3-3 0,-4 0 0,1-4 0,0 0 0,-5 0 0,3-13 0,-8-2 0,3-12 0,-12-19 0,5 3 0,-7-25 0,10-10-598,6 30 0,0-3 598,0-11 0,2-3 0,-1-2 0,-1-3 0,-2-4 0,0 0 0,6 5 0,0 2 0,1 11 0,0 1 0,0-5 0,1 2-394,-1-25 394,1 27 0,-1 0 0,-5-24 0,-1-6 0,-3 18 0,3-1 0,-7 8 0,7 0 0,-2 8 0,-1-1 1172,4 0-1172,-3 0 418,9 7-418,-3 2 0,8 10 0,-8-3 0,3 4 0,1-1 0,-4-3 0,8 3 0,-8-5 0,3-6 0,-10-8 0,3-2 0,-3-11 0,5 18 0,-5-17 0,4 10 0,-5-14 0,1 8 0,4 7 0,-3 4 0,0-3 0,0 11 0,1-2 0,-3 18 0,2-1 0,1 1 0,-8-2 0,10 1 0,-10 0 0,7-5 0,1 5 0,-1-11 0,6 5 0,-1-6 0,4-6 0,-3 5 0,8-6 0,-3 13 0,4-5 0,0 11 0,0-1 0,-4 3 0,2 12 0,-2-6 0,4 11 0,0-3 0,0 5 0,-3-1 0,2 1 0,-2-1 0,-1 0 0,0 1 0,-4 2 0,-3-2 0,2 3 0,-11-9 0,6 4 0,-12-8 0,9 4 0,-10-5 0,-1 0 0,-11-11 0,3 8 0,-22-21 0,20 20 0,-34-27 0,33 25 0,-29-13 0,24 12 0,-14 7 0,5-7 0,2 14 0,3-5 0,4 11 0,10 0 0,3 1 0,8 3 0,-3-3 0,-12 4 0,-18-11 0,-18-8 0,16-5 0,1-4-543,12 5 0,1-2 543,-24-12 0,0-2 0,16 4 0,4 1 0,0 6 0,-1-1 0,-11-14 0,1 0 0,15 15 0,2 2 0,-4-6 0,-1-1-5,-6-2 1,4 3 4,0 1 0,-31-25 0,29 28 0,-1-10 0,7 7 1085,3-1-1085,12 4 10,-4 2-10,11 4 0,-4-1 0,9 5 0,-9-5 0,9 7 0,-3-2 0,5 2 0,-1-1 0,4 1 0,2 0 0,-1-1 0,2 1 0,2-1 0,1 1 0,6-5 0,-6 3 0,6-3 0,-7 5 0,8-1 0,-8 1 0,4-1 0,-4 5 0,0-3 0,0 2 0,0 1 0,0-3 0,0 2 0,4-3 0,-4 0 0,4-1 0,-4 1 0,3 0 0,-3-6 0,7 5 0,-3-4 0,4 0 0,0 3 0,0-7 0,0 3 0,0 0 0,0-3 0,0 7 0,0-7 0,0 3 0,0 0 0,0-4 0,0 4 0,0-4 0,0-1 0,0 5 0,0-4 0,0 4 0,0-1 0,0-3 0,0 9 0,0-9 0,0 5 0,0-2 0,0 2 0,0 5 0,0-1 0,0 1 0,0 4 0,0-4 0,0 4 0,0-5 0,0 5 0,0-8 0,0 6 0,4-7 0,-4 0 0,8 3 0,-7-2 0,2-2 0,1 5 0,-3-9 0,6 4 0,-2-5 0,4-5 0,0 4 0,0-9 0,5 3 0,-3-4 0,8-2 0,-3-16 0,-1 18 0,5-23 0,1 9 0,0 8 0,0-16 0,-4 26 0,-2-7 0,0 5 0,1 12 0,-6-3 0,1 11 0,-3 3 0,0 2 0,-1 3 0,4 1 0,1-1 0,5-1 0,-1 1 0,0 0 0,0 3 0,5-6 0,-4 6 0,21-9 0,-4-4 0,7 6 0,8-6 0,-31 12 0,6 1 0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0:51:49.660"/>
    </inkml:context>
    <inkml:brush xml:id="br0">
      <inkml:brushProperty name="width" value="0.05" units="cm"/>
      <inkml:brushProperty name="height" value="0.05" units="cm"/>
      <inkml:brushProperty name="transparency" value="193"/>
    </inkml:brush>
  </inkml:definitions>
  <inkml:trace contextRef="#ctx0" brushRef="#br0">678 6 24575,'-9'-5'0,"-6"7"0,-46 58 0,23-15 0,-10 5 0,-1 5 0,20-13 0,0 0-548,-16 12 0,0-1 548,-13 29 0,14-17 0,2-5 0,9-11 0,-2 3 0,2 0 268,11-14-268,-6 20 0,18-23 0,6-11 0,4-12 0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0:53:09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535 300 24575,'-21'5'0,"4"-2"0,6-3 0,3 0 0,-4 0 0,4 0 0,-7 0 0,2 0 0,1 0 0,4-3 0,5-1 0,6-3 0,10 2 0,-3-1 0,11 5 0,-4-3 0,-3 4 0,2 0 0,-8 0 0,-1 0 0,-3 18 0,-1 4 0,-3 12 0,0-1 0,0 0 0,-8 1 0,-8 1 0,-9-1 0,-5-4 0,-4-9 0,-2-2 0,-10-9 0,5-4 0,-6-1 0,8-5 0,3-14 0,7-7 0,-3-27 0,20 4 0,-4-9 0,12 7 0,2 5 0,-2-5 0,4 12 0,0 5 0,0 8 0,7 11 0,2 3 0,8 7 0,4 0 0,-3 4 0,0 9 0,-1 11 0,-7 5 0,4 4 0,-9-6 0,-1 1 0,-4-6 0,0 0 0,-3-6 0,-11-3 0,-5 0 0,-8-8 0,-8-1 0,6-4 0,-2 0 0,14-7 0,4-7 0,9-9 0,-1-4 0,5 4 0,0 1 0,4 6 0,9 2 0,6 2 0,9 7 0,4 0 0,-8 5 0,3 8 0,-9 6 0,-4 14 0,-1 6 0,-7 6 0,-2 0 0,-4-11 0,-4 3 0,-9-14 0,-7 0 0,-7-8 0,-6-6 0,9-4 0,-13-9 0,20-17 0,-7-20 0,18-17 0,2 14 0,2-2 0,8-27 0,8-4 0,14 28 0,9 22 0,4 0 0,0 11 0,-1 11 0,6 6 0,-10 8 0,5 16 0,-10 20 0,-3 17 0,6 13 0,-15-8 0,7-1 0,-9-7 0,3-12 0,-5-3 0,-1-12 0,-9-8 0,-1-3 0,-11-12 0,-7 0 0,-16-30 0,4 7 0,-11-34 0,17 17 0,-10-5 0,9 8 0,-2 4 0,5 6 0,5 6 0,1 5 0,4 8 0,4 7 0,5 10 0,13 10 0,6 1 0,3-2 0,4-4 0,-5 0 0,1-4 0,-2-2 0,-8-4 0,-2 0 0,-3-4 0,-1 0 0,1-4 0,-10 0 0,-4-4 0,-14-5 0,2-1 0,-4-3 0,5 9 0,5-3 0,0 6 0,14 7 0,10 10 0,16 11 0,10 4 0,-1 0 0,3-4 0,-15-5 0,2-7 0,-11-3 0,-3-4 0,-15-4 0,-10-14 0,-13-1 0,-11-19 0,6 5 0,0 0 0,2-4 0,14 15 0,-8-7 0,13 12 0,-2-3 0,3 5 0,4 3 0,0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34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30 0 24575,'-5'19'0,"-3"2"0,6 6 0,-7-2 0,8-5 0,-3-1 0,4-4 0,0 2 0,0-7 0,0 2 0,0-3 0,0-1 0,0-3 0,0-1 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0:53:11.1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33 142 24575,'-17'0'0,"5"10"0,9-4 0,3 18 0,0 0 0,0 5 0,0 9 0,0-9 0,0 9 0,0-3 0,7-10 0,3 6 0,12-16 0,1-1 0,0-6 0,15-8 0,-13 0 0,33 0 0,-31 0 0,19-13 0,-21-14 0,-4-5 0,11-33 0,-24 12 0,8-6 0,-16-6 0,0 28 0,0-11 0,0 20 0,-12 6 0,2 12 0,-22 2 0,3 8 0,-1 4 0,6 9 0,1 17 0,6 12 0,-5 12 0,12 7 0,5-5 0,5 4 0,0-18 0,0 3 0,12-20 0,9-1 0,13-10 0,6-9 0,-1-1 0,-4-4 0,0-19 0,-15-3 0,0-26 0,-14 0 0,-1 1 0,-5-5 0,-9 11 0,-7-1 0,-4 9 0,-13 12 0,13 4 0,-12 12 0,9 1 0,-4 4 0,4 0 0,-3 8 0,7 12 0,-4 4 0,8 15 0,-3-5 0,7 0 0,1-1 0,6-18 0,4-3 0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0:53:12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30 536 24575,'-8'0'0,"1"0"0,0 0 0,2 3 0,2 6 0,3 8 0,0 6 0,0 4 0,0-4 0,0-6 0,0-5 0,8-5 0,6-2 0,14-2 0,6-3 0,1-13 0,5-9 0,-6-28 0,4-7 0,-14-6 0,4-13 0,-21 12 0,8 0 0,-13 5 0,2 23 0,-4 5 0,0 15 0,-4 12 0,-4 0 0,-9 4 0,2 8 0,-7 11 0,12 17 0,-5 12 0,9 5 0,1 1 0,5-1 0,0-10 0,0-4 0,7-17 0,7-4 0,14-5 0,7-8 0,18 0 0,-16-9 0,16-17 0,-26-11 0,-1-25 0,-10 8 0,-10-33 0,-2 40 0,-4-32 0,-14 37 0,-9-6 0,-15 5 0,2 16 0,-4 2 0,15 11 0,-6 4 0,13 1 0,-4 4 0,9 0 0,2 0 0,3 8 0,3-7 0,2 7 0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0:53:17.7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89 24575,'0'-12'0,"0"1"0,0 0 0,0-2 0,0-4 0,0 5 0,0 0 0,0 14 0,0 14 0,0 18 0,0 14 0,0 28 0,0-1-1031,0-14 0,0 7 1031,0 15 0,0 4-1027,0-22 0,0 1 0,0 4 1027,0 15 0,0 5 0,0-1 0,0-1 0,-1-1 0,2 4-871,1-15 0,0 3 0,1 1 1,-1 0 870,1 3 0,-1 1 0,1 1 0,1 1-787,0 5 1,2 1-1,0 0 1,-2 1 786,0 2 0,-2 1 0,1-1 0,0-4 0,2 7 0,1-3 0,-1 1-296,-2-14 1,-1 2-1,1-1 1,0-3 295,2 6 0,1-4 0,1 2 0,-1 10 0,1 2 0,-1-1 0,-2 0 0,-1 0 0,0-4 0,0-13 0,0-4 0,-1 1 82,-1-2 1,-2 1-1,1-3-82,0 23 0,0-2 0,0-3 0,0-1 0,0-1 0,0-2 814,0-4 1,0-2-815,0-12 0,0-3 0,0-2 0,0-2 0,0-6 0,0-2 3218,0 47-3218,0-2 0,0-27 3617,0-16-3617,0-13 2640,0-13-2640,0-11 1317,0 4-1317,0 9 286,-5 12-286,-1 19 0,0-6 0,-4 6 0,9 0 0,-9 1 0,8 15 0,-3-25 0,-1 3-685,1 4 0,1 3 685,0 16 0,0 3-1071,-3 5 1,0 1 1070,2 0 0,1 1 0,-1 4 0,1-1 0,0-8 0,1-4-352,3-16 1,0-2 351,0 0 0,0-2 0,0 31-208,0 0 208,0-5 0,0-22 1151,0-3-1151,0-6 2171,0 0-2171,0-1 838,0-6-838,0 4 262,0-9-262,0 3 0,0 1 0,4-10 0,-3 3 0,7-12 0,-7-4 0,7-6 0,-8-1 0,4-8 0,-1 4 0,-2-5 0,2 1 0,-3-1 0,4 1 0,-4-10 0,4 6 0,-4 3 0,0 7 0,0 3 0,0-6 0,0 1 0,0-3 0,0 2 0,0-3 0,0-1 0,0 1 0,0-1 0,0 0 0,0 0 0,0 1 0,3-1 0,1 1 0,8 0 0,0 3 0,10 3 0,0 3 0,5 1 0,6 1 0,2-4 0,18 10 0,3-11 0,21 8 0,2-10-536,-28-5 0,2-1 536,1-2 0,1-1 0,12 1 0,2-2 0,5-1 0,1-2-854,0 1 0,1 0 854,3 0 0,0 0 0,-4 0 0,-2 0 0,2 0 0,-1 0 0,-4 3 0,-2 1-434,-13-4 0,1 1 434,15 5 0,-2 1 0,4 0 0,-12-1 0,-2 1-30,4-1 30,7 4 928,-9-4-928,-14 0 1710,-6-1-1710,-13-5 1002,-7 0-1002,-4 0 38,-5 0-38,1-12 0,-6 9 0,29-9 0,5 12 0,29-6 0,15-1 0,4-11-895,-11 10 1,3 0 894,-19-2 0,3 0-851,2 1 0,7 1 1,-1 0 850,22-1 0,3 0-741,-26 2 0,5 0 0,1 0 1,-5 1 740,-1 2 0,-4 0 0,3 1 0,24 0 0,3-1 0,-6 2 0,1 1 0,-5 2-346,-20-1 0,0 0 1,-2 0 345,10 0 0,-3 0 0,-1-1 0,-4 2 893,24 5-893,7 5 0,-21 3 2060,-23 2-2060,-15-7 3395,-12 1-3395,-10-5 1579,-4-2-1579,15-3 414,14 0-414,27 0 0,17 0-843,10 0 843,-42 1 0,5-2-854,3-1 0,7-2 1,-1 1 853,24 2 0,4 0-886,-7-2 0,7 0 0,-7 0 886,8 3 0,-3 0 0,-19 0 0,2 0 0,-3 0 0,21 0 0,-1 0-597,-24 0 1,0 0 0,0 0 596,30 0 0,-4 0 0,-13 0 0,-5 0-201,-19 0 1,0 0 200,19 7 0,-6 1 1132,-3 0-1132,9 9 0,0 2 0,-7-5 2361,21 12-2361,-20-15 2227,-24 0-2227,12 0 1383,-19-5-1383,2-1 1016,-15-5-1016,16 0 133,-10 0-133,41 0 0,-29 0 0,7 0 0,-1 0 0,-3 0 0,41 0 0,-35 0 0,21 0 0,10 0 0,-6 0 0,-4 0 0,-9 0 0,-6 0 0,8 0 0,-1 0 0,0 0 0,1-6 0,-8 5 0,-1-9 0,-13 5 0,-2-6 0,-7 1 0,-4 5 0,-3-4 0,-9 8 0,-2-3 0,-4 0 0,-5 3 0,0-2 0,-5 3 0,1 0 0,-1 0 0,-2-4 0,1 3 0,-2-2 0,3 3 0,0 0 0,0 0 0,-3-3 0,3 2 0,-3-3 0,4 4 0,3-3 0,-2 2 0,7-7 0,-4 7 0,5-2 0,-1-1 0,1 3 0,0-3 0,-5 1 0,0 2 0,-5-3 0,1 4 0,-1 0 0,1 0 0,-1-3 0,1 2 0,-1-2 0,0 3 0,0 0 0,1 0 0,-1-3 0,0 2 0,0-2 0,0 0 0,0 2 0,1-6 0,-1 6 0,-3-5 0,-1 2 0,-3-4 0,0 1 0,0 0 0,-17-6 0,0-1 0,-22-6 0,3-5 0,-4 4 0,-3-10 0,-3 4 0,7-4 0,-5 4 0,8 3 0,1 0 0,6 8 0,2-7 0,9 10 0,1 0 0,1-3 0,7 7 0,-2 1 0,3 1 0,0 6 0,4-6 0,-2 7 0,8-4 0,13 4 0,5 4 0,18 2 0,3 8 0,6 3 0,7-1 0,0 5 0,0-5 0,-1 6 0,-5-2 0,-2-3 0,-7 1 0,-4-3 0,-7 3 0,-7-4 0,0-2 0,-7-4 0,7 1 0,-13-2 0,4 1 0,-5 0 0,1-1 0,-1-3 0,1 0 0,-1-1 0,-3 1 0,0 3 0,-4 0 0,0 1 0,-4 3 0,-9 2 0,-6 5 0,-10 5 0,1 2 0,-8 10 0,-10 11 0,8-8 0,-12 12 0,11-6 0,0 1 0,-6 11 0,11-11 0,1 3 0,3-11 0,14 2 0,-6-14 0,12 2 0,1-15 0,2 0 0,6-5 0,-2 1 0,3-1 0,0 0 0,0 5 0,0-4 0,-4 8 0,0-8 0,-1 8 0,-1-8 0,1 4 0,1-5 0,-3 1 0,7-1 0,-7 1 0,6-1 0,-6-3 0,3 0 0,-4-4 0,4 0 0,1 0 0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1:37:05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24575,'0'4'0,"0"2"0,0 15 0,0 1 0,0 21 0,0-17 0,0 21 0,0-17 0,0 9 0,0-4 0,0-3 0,0-4 0,0 5 0,0-10 0,0 9 0,9-4 0,-3 1 0,12 4 0,-4-6 0,5 6 0,0 10 0,0-15 0,6 20 0,-5-22 0,10 11 0,-5-3 0,11-3 0,-6-6 0,5 4 0,-7-9 0,6 0 0,-5-3 0,-1-7 0,-2 3 0,-8-4 0,3-4 0,-4-2 0,-5 0 0,4-2 0,-8 2 0,8-3 0,-8 0 0,4 0 0,-5 0 0,1 0 0,-1 0 0,1 0 0,-4-3 0,-1-5 0,-3-4 0,4-10 0,1 4 0,4-8 0,3 3 0,-2 1 0,7-5 0,-7 9 0,6-3 0,-7 4 0,7 4 0,-3-3 0,4 7 0,-1-3 0,-3 0 0,8 2 0,-11 2 0,10 0 0,-7 3 0,-1-3 0,4 3 0,-7-1 0,2 5 0,1-3 0,-4 1 0,4 2 0,-1-2 0,-2 3 0,2 0 0,-3 0 0,-1-4 0,1 3 0,-1-2 0,-6 3 0,-5 0 0,-4 0 0,-3 0 0,4 0 0,0 0 0,0 0 0,-1 0 0,-4 0 0,0-7 0,-5-3 0,0-6 0,0-6 0,-7-8 0,-2-6 0,-7-12 0,7 11 0,-14-31 0,18 33 0,-13-33 0,10 30 0,3-3 0,2 11 0,4 9 0,6 4 0,-1 5 0,12 6 0,6 16 0,9 8 0,3 15 0,6 3 0,-4 4 0,10 3 0,-5-2 0,7 2 0,-7-1 0,10 1 0,-8-2 0,8-3 0,-4 3 0,-2-9 0,1 3 0,0 1 0,-1-5 0,-4 4 0,3-5 0,-5-2 0,6 2 0,-5-1 0,2-5 0,-3 4 0,-1-10 0,5 10 0,-11-11 0,5 5 0,-5-5 0,4 0 0,-4-1 0,1-2 0,-3 1 0,-6-6 0,6 3 0,-6-5 0,2 1 0,-3-4 0,-4 3 0,3-6 0,-3 5 0,0-2 0,2 4 0,-5-1 0,6 0 0,-7 1 0,7-1 0,-6 1 0,2-1 0,0-3 0,-2 2 0,3-2 0,-4 3 0,0 0 0,0 0 0,0 0 0,0 0 0,-17 1 0,6 0 0,-25 5 0,6-2 0,-10 7 0,-13-1 0,10-1 0,-16 5 0,11-5 0,-5 1 0,-1 3 0,9-9 0,-1 9 0,13-10 0,5 3 0,2 1 0,12-6 0,-2 5 0,8-6 0,1-3 0,-1 0 0,4-1 0,1-15 0,3 12 0,0-12 0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1:37:15.7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1484 286 24575,'-16'0'0,"7"0"0,-12 0 0,13 0 0,-8 0 0,7-4 0,-6-4 0,-3 3 0,0-10 0,-8 9 0,8-10 0,0 7 0,3-3 0,2 4 0,0 0 0,-2-1 0,7 2 0,-4-1 0,5 4 0,-1-3 0,1 6 0,-1-2 0,1 3 0,3-3 0,-3 2 0,3-2 0,0 0 0,-2 2 0,2-2 0,0-1 0,-2 4 0,2-7 0,-4 3 0,1-3 0,0 3 0,0-2 0,0 2 0,-1 0 0,4-3 0,-2 6 0,2-5 0,-4 5 0,4-6 0,-2 6 0,1-5 0,-2 5 0,-1-6 0,0 3 0,1-4 0,0 4 0,-1 1 0,1 0 0,-1 2 0,0-6 0,-3 6 0,2-5 0,-6 5 0,6-6 0,-7 6 0,4-2 0,-1-1 0,-2 3 0,2-2 0,1 3 0,-4 0 0,7 0 0,-6 0 0,7 0 0,-4-3 0,1 2 0,-2-3 0,0 4 0,-2 0 0,2 0 0,-3 0 0,-1 0 0,5 0 0,-4 0 0,7 0 0,-6 0 0,2 0 0,1 0 0,0 0 0,1 0 0,-1 0 0,0 0 0,-4 0 0,3 0 0,0 0 0,2 0 0,-1 0 0,4 0 0,-4 0 0,0 0 0,4 0 0,-4 0 0,5 0 0,-1 0 0,1 0 0,-1 0 0,0 0 0,1 0 0,0 0 0,-1 0 0,1 0 0,0 0 0,0 0 0,0 0 0,-1 0 0,1 0 0,-1 0 0,1 0 0,0 0 0,-1 0 0,1 0 0,-1 0 0,1 0 0,-1 0 0,1 0 0,-1 4 0,1-3 0,-1 5 0,1-5 0,-1 2 0,1 1 0,0-4 0,-5 7 0,3-2 0,-2-1 0,-1 3 0,4-3 0,-8 4 0,8 0 0,-4-4 0,4 0 0,1-1 0,-1-2 0,4 6 0,-2-6 0,2 2 0,0 0 0,-3-2 0,3 2 0,0 0 0,-2-2 0,5 6 0,-6-6 0,7 5 0,-7-2 0,3 0 0,-3 3 0,-1-3 0,1 0 0,-1 3 0,1-3 0,-1 3 0,0-3 0,1 3 0,-1-6 0,4 5 0,4-5 0,4 3 0,11-8 0,4-5 0,3-5 0,4 0 0,2-3 0,-1 7 0,6-8 0,-11 8 0,4-3 0,-8 8 0,3-2 0,-4 2 0,-1 0 0,0-2 0,-3 6 0,2-3 0,-6 4 0,2-3 0,-4 2 0,1-2 0,-1 3 0,1 0 0,-1 0 0,1 0 0,-1 0 0,1 0 0,-1 0 0,0 0 0,0 0 0,0 0 0,0 0 0,1 0 0,-1 0 0,0 0 0,0 0 0,1 0 0,-1 0 0,0 0 0,1 0 0,-1 0 0,1 0 0,-1 0 0,1 0 0,-1 0 0,1-4 0,-1 3 0,1-2 0,-1 3 0,1 0 0,-1 0 0,0 0 0,1-3 0,-1 2 0,1-3 0,-1 4 0,1 0 0,-1 0 0,0 0 0,1 0 0,-1 0 0,1 0 0,-1 0 0,1 0 0,-1 0 0,1 0 0,-1 0 0,0 0 0,1 0 0,-1 0 0,1 0 0,-1 0 0,0 0 0,1 0 0,-1 0 0,1 0 0,-1 0 0,1 0 0,-1 0 0,0 0 0,0 0 0,1 0 0,-1 0 0,0 0 0,0 0 0,-3 3 0,2-2 0,-2 5 0,3-5 0,0 2 0,0 0 0,0-2 0,0 2 0,0-3 0,0 3 0,1-2 0,-1 2 0,1-3 0,-4 4 0,3-3 0,-3 2 0,3-3 0,0 0 0,0 0 0,-3 3 0,2-2 0,-2 2 0,3-3 0,-3 0 0,-1 0 0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1:37:38.3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1 210 24575,'6'1'0,"2"-2"0,0-4 0,1-2 0,1 2 0,0-2 0,-1 0 0,1 1 0,2-1 0,-2 0 0,3 2 0,-1-3 0,-2 4 0,3 1 0,-6-1 0,2 1 0,-4-2 0,4 1 0,-4 1 0,1-1 0,-2 4 0,1-4 0,-1 3 0,1-3 0,-1 4 0,0-2 0,1 0 0,-1 1 0,-2-3 0,2 4 0,-2-2 0,1 0 0,1 2 0,-4-4 0,4 3 0,-2 0 0,1-1 0,0 1 0,-2-3 0,2 4 0,-1-2 0,-1 2 0,-3 0 0,-3 0 0,-1 0 0,2 0 0,3 0 0,5-2 0,2 2 0,2-4 0,-4 1 0,0-1 0,1 1 0,-1-1 0,0 2 0,1 0 0,-1-2 0,0 3 0,1-1 0,-1 0 0,0 2 0,1-2 0,-3 0 0,2 1 0,-2-1 0,0 0 0,2 2 0,-3-4 0,2 4 0,-2-4 0,3 3 0,-2-1 0,2 1 0,0 0 0,1-1 0,-1 0 0,0 2 0,0-4 0,1 3 0,-1-3 0,0 4 0,1-2 0,-1 2 0,0-2 0,1 2 0,1-2 0,2 2 0,-1-2 0,2 1 0,-2-1 0,3 2 0,-3 0 0,2 0 0,-2 0 0,0 0 0,2 0 0,-4 0 0,4 0 0,-4 0 0,2 0 0,-1 0 0,-1 0 0,4 0 0,-4 0 0,2 0 0,0 0 0,-2 0 0,4 0 0,-5 0 0,3 2 0,-3 0 0,3 1 0,-2 1 0,2-2 0,-3 1 0,0 0 0,1-2 0,-1 3 0,0-4 0,1 4 0,-1-3 0,0 2 0,1-2 0,-1 3 0,0-2 0,0 1 0,1 0 0,-1-2 0,0 3 0,1-4 0,-3 4 0,2-4 0,-2 4 0,2-2 0,1 1 0,-1-1 0,0-2 0,-2 2 0,2-2 0,-1 2 0,1 0 0,0-2 0,0 4 0,0-3 0,-1 2 0,0-2 0,0 1 0,-1-1 0,2 0 0,-2 1 0,0 0 0,2-2 0,-2 2 0,3-2 0,-1 0 0,-2 2 0,2-2 0,-2 2 0,2-2 0,-2 0 0,0 0 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1:38:15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1012 51 24575,'0'16'0,"0"2"0,0 2 0,0 0 0,0-4 0,0-1 0,0-7 0,0 1 0,0-32 0,0 12 0,0-27 0,0 19 0,3-4 0,-3 6 0,5-2 0,-2 9 0,2 2 0,-1 4 0,0 4 0,0 0 0,1 3 0,0 5 0,-1 5 0,1 0 0,-2 2 0,2-2 0,-3 0 0,1-3 0,2-1 0,-5-4 0,4 2 0,-3-3 0,2-2 0,-2-6 0,3-11 0,-3-5 0,2-10 0,-3 25 0,0 7 0,0 24 0,0 5 0,2-4 0,2 0 0,1-7 0,-2-4 0,2-4 0,-5-4 0,2-2 0,0-1 0,-1-11 0,1-1 0,-2 1 0,0 14 0,-3 9 0,-3 13 0,-3-6 0,-3 3 0,0-4 0,1-4 0,0 0 0,1-3 0,2 0 0,-2 0 0,4-1 0,0-2 0,2 0 0,3-6 0,-1 0 0,2-3 0,0 0 0,0 1 0,-2-3 0,2-11 0,-2-4 0,2-7 0,0 1 0,0 3 0,-2 0 0,1 3 0,-1 3 0,0 4 0,1 1 0,-3 3 0,2 0 0,-2 2 0,0-2 0,0 0 0,-1-5 0,1 0 0,-1 0 0,0-2 0,1 6 0,-3-4 0,2 7 0,-4-3 0,4 3 0,-2 0 0,3 2 0,0 3 0,-1 2 0,0 3 0,2-1 0,-1 1 0,4-3 0,-5 0 0,5 0 0,-4-2 0,4 1 0,-2-1 0,0-3 0,0 0 0,-2-2 0,-1 0 0,1 0 0,0 0 0,0 0 0,0 0 0,0 0 0,0 0 0,0 0 0,0-2 0,-1 2 0,1-2 0,0 2 0,0 0 0,-1 0 0,1 0 0,0 2 0,-3 0 0,2 3 0,-2-1 0,5 0 0,-2 1 0,2-3 0,-3 0 0,1-2 0,2-4 0,-2-2 0,3-1 0,-3-2 0,4 4 0,-5-2 0,3 3 0,-2 0 0,-1 1 0,1 1 0,0 2 0,0 0 0,-1 2 0,1 3 0,-3 2 0,2 3 0,-2-3 0,2 2 0,-2-4 0,2 2 0,0-3 0,1 1 0,4-5 0,0-3 0,5-4 0,5-3 0,-2 3 0,4 0 0,-8 2 0,3 3 0,-3-2 0,1 3 0,-5-1 0,-5 2 0,-3 2 0,-4 3 0,-1 1 0,3 1 0,-3-2 0,6-1 0,0 1 0,3-1 0,0 0 0,-1-1 0,1-1 0,-2-2 0,-1 0 0,0 0 0,-5 0 0,4 0 0,-7 0 0,5 2 0,-5 1 0,4 1 0,-1 1 0,5-2 0,-2-1 0,4-2 0,-2 0 0,3 0 0,-3 0 0,2-4 0,-4-1 0,-2-3 0,-2-2 0,-2 4 0,-1 1 0,-3 0 0,2 5 0,-2-3 0,4 3 0,-1 0 0,0 0 0,3 0 0,-2 0 0,4 0 0,-4 0 0,7 2 0,-4-1 0,8 2 0,-3-2 0,4 3 0,7-4 0,4 2 0,4-2 0,3 0 0,-7 0 0,3 0 0,-6 0 0,2 0 0,-8 0 0,-2 0 0,-9 0 0,-1 0 0,-3 0 0,3 0 0,-2 0 0,4 0 0,-1 0 0,2 0 0,1 0 0,-1 0 0,-2 0 0,1 0 0,-4 0 0,2 0 0,0 0 0,1 0 0,2 0 0,1 0 0,1 0 0,2 0 0,1 0 0,1 0 0,-3 0 0,2 0 0,-2 0 0,3 0 0,-3 0 0,2 0 0,-1 0 0,1 0 0,1 0 0,-1 0 0,1 0 0,0 0 0,-1 0 0,3 2 0,0 0 0,2 2 0,2 0 0,0 1 0,5-1 0,0-1 0,3 1 0,-3-4 0,0 4 0,-3-3 0,0 1 0,1-2 0,-3-2 0,0-3 0,-2-2 0,0 0 0,0 0 0,0 0 0,0 2 0,0-1 0,0 1 0,2 1 0,0 0 0,2-1 0,3 1 0,0 1 0,3 1 0,0 2 0,-1 0 0,3 0 0,-1 0 0,4 0 0,-2 0 0,0 2 0,-1 3 0,0 0 0,-4 2 0,4-2 0,-7 0 0,1-1 0,-1 0 0,-1-1 0,0-1 0,0-2 0,0 0 0,1 0 0,1 0 0,4 2 0,0 1 0,9 2 0,-5 0 0,5-2 0,-4 2 0,1-4 0,0 1 0,0-2 0,-3 0 0,2 0 0,-5 0 0,2 0 0,-2 0 0,-3 0 0,0 0 0,-3-2 0,0 2 0,1-4 0,-1 3 0,0-1 0,-1 0 0,1 2 0,-2-4 0,2 3 0,1-3 0,1 4 0,1-4 0,3 3 0,0-3 0,-3 1 0,2-1 0,-2 1 0,0-1 0,0 2 0,-3-3 0,1 1 0,-1 0 0,0-1 0,3 1 0,-2-1 0,4 0 0,-2 1 0,0-1 0,2 0 0,-4 1 0,4-1 0,-4 0 0,4 1 0,-4-1 0,2 3 0,-3-2 0,0 3 0,-1-3 0,0 2 0,0-2 0,1-3 0,1-3 0,1 4 0,7-1 0,4 4 0,5-2 0,5-2 0,-6-3 0,4 3 0,-8-1 0,-1 3 0,-4 2 0,-5 1 0,0 2 0,-3 0 0,0 0 0,0 0 0,0 0 0,0 0 0,0 0 0,1 0 0,-1 0 0,0 0 0,3 0 0,0 0 0,3 0 0,-1 0 0,1 0 0,0 0 0,-3 0 0,2 0 0,-4 0 0,1 0 0,-1 0 0,-1 0 0,-2-4 0,6 3 0,6-2 0,9 3 0,4 0 0,0 2 0,-8-1 0,0 2 0,-3-3 0,-5 1 0,-2 0 0,-5 1 0,1-2 0,-1 0 0,0 0 0,1 0 0,-1 0 0,0 0 0,1 0 0,-1 0 0,0-2 0,1 1 0,-1-2 0,0 0 0,1-1 0,1 1 0,-1-1 0,4 2 0,-4-1 0,4 1 0,-4 0 0,4 2 0,-2-2 0,0 2 0,2 0 0,-4 0 0,4 0 0,-4 0 0,4 0 0,-4 2 0,2 0 0,-3 0 0,1 2 0,-1-1 0,0-1 0,0 0 0,-11-2 0,-4 0 0,-8 0 0,0 0 0,3 0 0,3 0 0,-2 0 0,5 0 0,0 0 0,3 0 0,3 2 0,-1-2 0,6 2 0,9-2 0,3 0 0,9 3 0,-3-3 0,1 3 0,-1-3 0,-6 0 0,-1 0 0,-2 0 0,-3 0 0,0 0 0,-7 0 0,-2-2 0,-8-4 0,-1-1 0,-4-1 0,7 1 0,-4 2 0,7 2 0,-1 1 0,7 2 0,2 0 0,9 3 0,-2-1 0,5 4 0,-4-2 0,1-1 0,-5-1 0,2 1 0,-4-3 0,2 2 0,-7 0 0,-5 1 0,-3 1 0,-7 1 0,2 0 0,0 0 0,0 0 0,4 0 0,1 0 0,2-1 0,1-1 0,3 1 0,0-2 0,2 2 0,0 0 0,2-2 0,0 0 0,0 0 0,2-1 0,-1 1 0,-11-5 0,6 3 0,-11-2 0,9 2 0,0 0 0,-1 0 0,1 0 0,-1 0 0,1 1 0,2 2 0,0 3 0,2-1 0,0 2 0,0-3 0,0 1 0,2-1 0,5 1 0,4-1 0,5 2 0,0-1 0,-3 0 0,2 0 0,-7 0 0,3 0 0,-6-3 0,2 2 0,-3-3 0,-5 1 0,-2-2 0,-6 0 0,-1 0 0,1-3 0,1 1 0,2-1 0,-1 1 0,2 0 0,-2 2 0,3-4 0,-1 4 0,1-2 0,-3 2 0,2-2 0,-1 1 0,1-1 0,1 2 0,0 0 0,-2-2 0,-1 2 0,-2-2 0,-4-1 0,0 3 0,0-5 0,-2 5 0,5-2 0,-3 2 0,6 0 0,0 0 0,3 0 0,3 0 0,7 0 0,7 0 0,7 0 0,6 0 0,2 0 0,3 0 0,0 0 0,-1 0 0,-2 0 0,-2 0 0,-6 0 0,-2 0 0,-2 0 0,-3 0 0,-3 0 0,-1 0 0,-4 0 0,2 0 0,-3 0 0,0 0 0,0 0 0,0 0 0,0 0 0,0-2 0,1 1 0,1-3 0,2 3 0,1-1 0,1 2 0,-1 0 0,1 0 0,-3 0 0,0 0 0,-3-2 0,0 2 0,1-2 0,-1 2 0,0 0 0,1 0 0,-1-2 0,0 0 0,0-1 0,0 1 0,1 0 0,-1 2 0,0-4 0,0 2 0,0-2 0,-2-1 0,2 1 0,-3 0 0,3 1 0,-4-1 0,4 4 0,-4-4 0,4 3 0,-2-1 0,3 2 0,-1 0 0,0 0 0,-2 2 0,0 1 0,-2 3 0,0-1 0,0 4 0,0-4 0,2 2 0,-2-3 0,4-2 0,-2 0 0,2-2 0,1 0 0,-1-2 0,0 0 0,0-2 0,1-1 0,-3 5 0,0 0 0,-2 4 0,0 1 0,0-1 0,0 0 0,0 0 0,0 0 0,-4 1 0,1-3 0,-6 0 0,4-2 0,-4 0 0,2 0 0,-3 0 0,1-4 0,-1-2 0,0-4 0,3 1 0,-2-1 0,1 0 0,1 3 0,-2 0 0,2 5 0,-3-3 0,0 5 0,-2-2 0,2 2 0,-3 0 0,1 0 0,-1 0 0,-3 0 0,0 0 0,0 2 0,0 1 0,-3 2 0,6-2 0,-6 2 0,6-4 0,-3 1 0,3-2 0,1 0 0,4 0 0,2 0 0,1 0 0,1 0 0,5 0 0,5 0 0,4 0 0,5 0 0,-2 0 0,0 0 0,2 0 0,-2 0 0,0 0 0,-1 0 0,-5 0 0,0 0 0,-3 0 0,1 0 0,-5 0 0,-4 0 0,-2 0 0,-2 0 0,3 0 0,5 0 0,4 0 0,4 0 0,1 0 0,-2 0 0,-3 0 0,-2 0 0,0 0 0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1:39:10.18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592 1822 24575,'0'31'0,"0"-2"0,0-4 0,0 7 0,0-4 0,0 8 0,0-9 0,0 4 0,0 7 0,0-10 0,0 31 0,0-28 0,0 23 0,0-9 0,0-3 0,0 11 0,0-7 0,0-6 0,0-7 0,0-13 0,0-7 0,14-44 0,2-19 0,25-27 0,-17-3 0,18 16 0,-19 11 0,-2 2 0,8 2 0,6-18 0,-31 84 0,-14 13 0,-3 16 0,-11 7 0,-1 2 0,6 8 0,-5-2 0,11 2 0,-11-1 0,11-7 0,-5-2 0,11-13 0,-2-2 0,7-17 0,-2-2 0,4-10 0,0-30 0,0 5 0,0-22 0,-5 13 0,-4 10 0,-2 5 0,-13 6 0,8 4 0,-9 9 0,4 13 0,0 12 0,-3 13 0,0 6 0,6 2 0,0 0 0,6 6 0,0-13 0,5 5 0,2-13 0,5 4 0,0-10 0,0 3 0,0-10 0,0-2 0,4-11 0,1 4 0,4-8 0,0 4 0,-4-6 0,-2 6 0,-3-4 0,0 8 0,0-8 0,0 8 0,0-4 0,0 6 0,0-1 0,0 0 0,0 6 0,0 1 0,0 0 0,0-5 0,0-3 0,0-8 0,0 3 0,0-4 0,0-1 0,0 1 0,9-26 0,-3 2 0,9-31 0,-4 13 0,0-12 0,-5 12 0,-1-12 0,-5 17 0,0-3 0,0 11 0,0 6 0,0 0 0,0 2 0,0-14 0,0-1 0,-5-17 0,-1 4 0,-6-6 0,1 6 0,0 7 0,5 8 0,2 6 0,4 4 0,0-3 0,0 8 0,0-4 0,0 1 0,0-2 0,0-5 0,0 1 0,5-6 0,0 9 0,0-8 0,3 14 0,-7-4 0,7 10 0,-4 0 0,1 24 0,-1-1 0,-4 33 0,0-3 0,0 6 0,0 5 0,0-12 0,0 6 0,0-20 0,0 3 0,0-21 0,0 7 0,-4-13 0,-6 4 0,-4-5 0,-1 0 0,-3-3 0,3-3 0,0-3 0,2 0 0,3-14 0,0-3 0,4-15 0,1-7 0,5 6 0,0-12 0,-5 5 0,4 1 0,-9-6 0,8 11 0,-8-10 0,9 10 0,-5-4 0,6 6 0,0 0 0,0 6 0,0-5 0,0 5 0,10-6 0,1 6 0,16-6 0,-6 11 0,10-2 0,-10 5 0,10 11 0,-5-6 0,5 7 0,-5 0 0,-1 1 0,-10 5 0,-2 0 0,-4 0 0,-35 0 0,9 0 0,-31 0 0,22 0 0,1-9 0,9-13 0,0-20 0,10 0 0,0-34 0,6 37 0,0-12 0,0-1 0,0 10 0,17-44 0,4 43 0,15-6 0,-6 9 0,1 16 0,-14 8 0,7 12 0,-18 11 0,3 16 0,-9 18 0,-12 14 0,-7 7 0,-7-7 0,-10 1 0,12-16 0,-9-5 0,12-10 0,-10-9 0,10-2 0,-4-8 0,10-2 0,6-11 0,5-16 0,4-10 0,0-28 0,9 17 0,10-23 0,5 25 0,10-6 0,-6 14 0,0 12 0,-8 12 0,-6 5 0,-10 9 0,0 33 0,-4 12 0,0 16 0,-18 12 0,-3-20 0,-18 13 0,2-13 0,6-9 0,4-14 0,11-9 0,2-14 0,9-15 0,1-26 0,4-10 0,0-20 0,12-3 0,11-28-919,6 6 919,-8 31 0,0 0 0,14-29 0,6-6 0,-1 9-197,-1 13 197,0-2 0,5 9 0,-4 3 0,10 5 0,-14 16 0,-2 13 0,-9 8 909,-6 9-909,-8 6 207,-3 21-207,-8 8 0,-10 17 0,-15 2 0,-13-5 0,-6 5 0,-3-16 0,4 3 0,4-17 0,6-3 0,8-9 0,5-2 0,10-11 0,1-9 0,9-16 0,5-2 0,24-6 0,4 4 0,37-2 0,-3 5 0,-2 12 0,12 3 0,-21 11 0,7-1 0,-10 3 0,-14 5 0,-10 14 0,-8 10 0,-15 31 0,-1-11 0,-5 23 0,-17-24 0,-10 12 0,-17-10 0,-5-8 0,1-13 0,9-13 0,0-6 0,13-5 0,5-14 0,11-10 0,5-31 0,5 5 0,22-7 0,6 10 0,22 2 0,6 1 0,-7 7 0,5 12 0,-20 9 0,-3 6 0,-11 4 0,-10 19 0,-28 39 0,-40 28-690,18-25 1,-3 1 689,0-9 0,0-1 0,-2 0 0,2-2-210,10-5 1,1-2 209,-37 27 0,16-5 0,23-29 0,10-9 0,27-33 1349,24-21-1349,28-23 0,-19 19 0,0 2-9,30-22 9,-28 23 0,-2 0 0,22-15 0,12-5 0,-23 16 0,-6 9 0,-19 18 0,-6 1 0,-10 18 0,-16 8 0,-13 17 458,-11 9-458,-6 1 0,6-3 0,7-7 0,8-7 0,9-1 0,2-10 0,4-2 0,0-4 0,12-4 0,6-2 0,12-3 0,8 0 0,-5 0 0,0-4 0,-3-2 0,-14 1 0,3 0 0,-10 5 0,-12 3 0,-9 3 0,-7 3 0,-6 1 0,10-1 0,-3 1 0,12-1 0,-3 0 0,9-1 0,0 1 0,0 4 0,0-3 0,4 4 0,6-5 0,10 1 0,1-1 0,9-3 0,-10-2 0,5-4 0,-10 0 0,-2-3 0,-2-26 0,-1-10 0,-3-10 0,-1-10 0,-6 17 0,0-11 0,0 7 0,-5 6 0,4-5 0,-4 12 0,5 0 0,0 8 0,0 5 0,4 10 0,24-4 0,3 12 0,15-3 0,5 5 0,-9 10 0,13 9 0,-15 5 0,0 4 0,-14-7 0,-5-6 0,-8-1 0,-8-13 0,-11-27 0,-1-6 0,-4-16 0,6-12 0,5 22 0,0-15 0,10 14 0,8 5 0,16-1 0,15 6 0,-1 11 0,5 0 0,-7 6 0,-6 6 0,-2 1 0,-17 5 0,-2 0 0,-10 0 0,-8 0 0,-34 6 0,-27 22 0,9-4 0,-4 1-474,6 1 0,0 2 474,-9 6 0,2 0 0,-31 16-382,2 1 382,18-5 0,25-16 0,8-7 0,24-10 0,1-4 929,17-4-929,14-1 401,19-4-401,22 0 0,-6-5 0,12-2 0,-14-11 0,0 5 0,-8-4 0,-9 6 0,-17 5 0,-2-3 0,-14 4 0,-5 0 0,-29 1 0,-26 4 0,-5 0 0,-26 0 0,29 0 0,-6 0 0,15 5 0,16 0 0,15 5 0,9-1 0,8 0 0,14 0 0,25 2 0,5-4 0,32-1 0,-10-6 0,14 0 0,-7 0 0,-3 0 0,-14 0 0,-9 0 0,-15-5 0,-7 0 0,-10-5 0,-2-4 0,-8 0 0,0-11 0,5 12 0,7-10 0,11 16 0,5-19 0,-1 8 0,-5-4 0,-2 2 0,-10 10 0,-2-4 0,-4 6 0,0 3 0,-4 8 0,-7 19 0,-9 11 0,-7 13 0,-12 8 0,5-6 0,-4 5 0,7-13 0,0-8 0,6-7 0,2-6 0,0-4 0,4-1 0,-4-9 0,6-1 0,3-12 0,1-3 0,0-7 0,3-2 0,-3-5 0,4 9 0,0-8 0,0 14 0,-4-3 0,3 4 0,-7 4 0,3 1 0,-8 4 0,-2 0 0,-4 0 0,-6 0 0,-15 0 0,-3 17 0,-18-2 0,-5 17 0,9-8 0,-19 2 0,10 5 0,-14-3 0,7 10 0,2-5 0,9-1 0,0-2 0,7-6 0,8-1 0,3-6 0,10-1 0,2-6 0,7 0 0,10-4 0,-3-2 0,8-4 0,-4 0 0,5 0 0,0 0 0,-4 0 0,3 4 0,-9 1 0,5 4 0,-6 1 0,1 4 0,-1 1 0,0 10 0,5 1 0,-6 6 0,10-1 0,0 1 0,1 0 0,9 6 0,-4-10 0,5 9 0,0-17 0,0 11 0,0-11 0,0 11 0,-4-11 0,3 5 0,-8-6 0,4 1 0,-1-1 0,-2-4 0,7-2 0,-3-4 0,0 0 0,0-5 0,-5 0 0,-4-4 0,3 0 0,-4 0 0,6 0 0,-1 0 0,-5 0 0,4 0 0,-8 0 0,3-4 0,0-6 0,-3-5 0,7-4 0,-3-1 0,3-5 0,2 4 0,3-9 0,2 4 0,4-6 0,0 0 0,0-6 0,0 4 0,0-4 0,0 6 0,0 0 0,0-6 0,0 4 0,0-4 0,4 6 0,2 0 0,9 1 0,-3 4 0,7 2 0,-9 10 0,4 2 0,-6 8 0,1 1 0,-4 15 0,-1 1 0,-10 22 0,-13 15 0,-7 8 0,-8 21 0,5-27 0,3 16 0,3-18 0,3 14 0,2-8 0,7-8 0,4-15 0,3-1 0,4-15 0,0 7 0,0-13 0,0 4 0,0-6 0,0 1 0,0 0 0,-4-4 0,-1-2 0,-3-3 0,-6 0 0,4-3 0,-3-7 0,3-5 0,0-10 0,4-1 0,2-6 0,4-6 0,0-2 0,0 0 0,-5-4 0,3 10 0,-8-4 0,9 6 0,-4 0 0,5 6 0,0-5 0,0 5 0,0-6 0,0-6 0,11-2 0,7-1 0,6-4 0,10 2 0,-10 3 0,5-6 0,-7 6 0,1 0 0,-1 2 0,3 11 0,-2-4 0,7 9 0,-3-4 0,5 4 0,-6 2 0,5 3 0,-11 3 0,11-1 0,-5 4 0,5-9 0,1 3 0,0-4 0,0-1 0,6 0 0,-5 1 0,5 3 0,-6 3 0,-6 5 0,-1 0 0,-10 0 0,-2 1 0,-4 4 0,-1-3 0,1 3 0,0-4 0,-1 1 0,2-6 0,-5 4 0,-1-3 0,-12 8 0,-8 1 0,-9 13 0,-8 9 0,-15 19 0,10 0 0,-12 6 0,9-2 0,4-4 0,3-3 0,7-7 0,13-13 0,0 0 0,5-10 0,4-11 0,1-16 0,4-22 0,0-10 0,12-16 0,9-1 0,13-8-250,-10 33 0,1 1 250,16-23 0,15-14 0,-3 22 0,1 7-71,4 2 71,-10 26 0,-7-1 0,-3 20 0,-12-3 0,-1 10 499,-10 0-499,-2 0 72,-8 8-72,-6 14 0,-32 29 0,-13 18 0,11-23 0,-4 3-612,-3 1 0,0 1 612,3 3 0,-1 0 0,2-8 0,0 1 0,1 3 0,1 1 0,-21 28 0,24-33 0,1 2 0,-3 6 0,2-2 0,-12 15-194,11-12 0,3-1 194,9-8 0,-6 5 0,0-1 0,7-4 0,-26 33 0,23-37 0,-10 6 0,4-8 1199,2-7-1199,-4-10 413,11 1-413,-4-13 0,0 4 0,4-10 0,-10 0 0,10-5 0,-4 0 0,6 0 0,4 0 0,6-13 0,5-4 0,4-27 0,0-5 0,16-13 0,14-11-551,-3 31 1,3-1 550,3-5 0,2-2 0,3-4 0,1 1 0,2 2 0,1 1 0,1-1 0,-1 3 0,31-20 0,-31 29 0,1 1 0,27-12 0,5-5 0,-26 26 0,2 1 0,35-14 0,-36 19 0,1 2 0,-2 2 0,0 3 0,0 1 0,2 1 0,-1 3 0,2 0 0,8-1 0,-1 2 0,-6 2 0,-3 2-297,44-3 297,2-4 0,-21 12 0,6-6 0,-10 7 0,-22 0 0,-4 0 0,-19 0 0,-6 0 1084,-7 0-1084,-4 0 314,-29 5-314,3 6 0,-33 6 0,11 5 0,-9 7 0,-6-3 0,-3 10 0,1-11 0,3 5 0,-1-12 0,13 3 0,-11-3 0,19 3 0,-6-3 0,8-3 0,4-5 0,2 0 0,11-1 0,0 0 0,5 0 0,45-43 0,18-5 0,-7 0 0,6-4-861,5 0 0,1 0 861,-3 3 0,-2 1 0,-5 7 0,0 1-422,2-3 1,0 4 421,24-6-77,9-7 77,-21 12 0,-16 8 0,-14 10 1638,-13 4-1638,-19 30 916,-31 16-916,-27 33 0,10-32 0,-4 0-841,-6 10 0,-2 0 841,-6-6 0,1-2 0,12-6 0,1-2-235,-5-1 1,2-4 234,-21 1-59,-6 0 59,24-10 0,12-12 0,27-24 1720,4-15-1720,32-32 0,27-12-518,-12 29 0,5 0 518,11-1 0,4 1 0,6-7 0,-1 3 0,-14 15 0,0 2-442,13-5 0,-1 4 442,13-5-161,-24 18 0,1 3 161,27-7 0,-16 14 0,-12 7 1448,-23 6-1448,-3 0 1005,-15 14-1005,0 4 367,-4 14-367,-16 8 0,-9-11 0,-35 22 0,16-30 0,-34 17 0,19-24 0,-13 5 0,2-12 0,14-1 0,3-6 0,13-10 0,7-6 0,6-18 0,10-5 0,0-8 0,11 8 0,1 0 0,5 7 0,0 6 0,0 1 0,14 5 0,3 4 0,21 0 0,9 10 0,1 1 0,13 5 0,-13 0 0,5 0 0,-6 0 0,-13 0 0,3 0 0,-21 4 0,7 1 0,-12 9 0,2-4 0,-8 4 0,-1-6 0,-4 1 0,-4 0 0,-11-4 0,-6 3 0,-18-7 0,6 4 0,-5-5 0,11 0 0,3 0 0,9 0 0,5-4 0,11-5 0,14-2 0,7-3 0,4 4 0,-1 4 0,-11 1 0,-4 34 0,-24 14 0,-33 43 0,14-37 0,-6 1-624,-16 8 0,-3-2 624,18-13 0,-1 0 0,-17 10 0,0-4 0,16-18 0,1-2 0,-5 8 0,-1 0-131,4-7 0,2-4 131,-17 14 0,10-5 0,10-18 0,6-1 0,6-6 1231,6 0-1231,1-5 279,9-1-279,-3-4 0,4 0 0,0 0 0,5-8 0,0-3 0,4-13 0,0-2 0,0-1 0,0-3 0,0 3 0,5-4 0,4 4 0,8-3 0,3 4 0,6-2 0,-4-2 0,8 7 0,-3-2 0,6-2 0,5 3 0,3-4 0,5 5 0,7-1 0,2 6 0,7-6 0,-7 5 0,5 0 0,-12-3 0,-1 9 0,-3 2 0,-10 2 0,-2 3 0,-1 0 0,-11 2 0,0 4 0,-6 0 0,-5 0 0,-1 0 0,1 0 0,-44 0 0,14 0 0,-43 5 0,24 1 0,-6 11 0,-1 1 0,-1 11 0,-14 4 0,16 3 0,-22 2 0,24-2 0,-12 1 0,1 1 0,5-7 0,4-3 0,1-5 0,17-7 0,-3 0 0,11-7 0,5-3 0,6-18 0,16-19 0,18-14 0,16-19 0,2 19 0,9-19 0,-1 18 0,3-13 0,-4 14 0,-8 4 0,-9 12 0,-6 7 0,-2 7 0,-5 5 0,-1 5 0,-4 1 0,-2 4 0,-4-4 0,-1 3 0,0-3 0,-24 4 0,6 0 0,-22 0 0,13 0 0,0 0 0,-1 4 0,5 1 0,-8 5 0,6 4 0,-8 1 0,1 5 0,3 0 0,-11 7 0,0-5 0,-3 5 0,3-6 0,-5 1 0,8 4 0,-4-3 0,-6 0 0,12-4 0,-12-2 0,1 5 0,4-1 0,-4-4 0,7 3 0,-1-8 0,0 3 0,6-5 0,1 0 0,5 0 0,6-1 0,-5 0 0,9 0 0,-3 0 0,-1 1 0,0 3 0,-2 8 0,2-1 0,-1 5 0,4 0 0,1-4 0,1 3 0,4-4 0,-1-1 0,-2 0 0,7 6 0,-8-4 0,3 9 0,-4-10 0,0 5 0,0-6 0,5 1 0,-4-1 0,-1 6 0,-1-5 0,0 11 0,-2-11 0,11 5 0,-11 0 0,7-4 0,-4 3 0,5-4 0,-4-1 0,4-5 0,0 4 0,1-3 0,0 0 0,3 3 0,-3-8 0,4 3 0,0-4 0,0-1 0,0 1 0,0 4 0,0-3 0,0 4 0,0-5 0,0-1 0,0 1 0,0 0 0,-4-1 0,-1-3 0,-8-1 0,3-4 0,-3 0 0,-1 0 0,4 0 0,-8 0 0,8-4 0,-4-5 0,5-1 0,4-9 0,1 5 0,4-6 0,0-4 0,0 3 0,0-10 0,0 5 0,5-12 0,6 4 0,1-4 0,8 6 0,-9 0 0,9 1 0,-3-1 0,5-6 0,5 3 0,2-5 0,6 6 0,-1-1 0,1 0 0,0 0 0,-2 7 0,1-6 0,-2 12 0,1-6 0,-1 7 0,8-7 0,0 4 0,8-6 0,5 1 0,10-4 0,10-6 0,-8 12 0,3-4 0,-4 11 0,8-6 0,1 6 0,5 0 0,-13 8 0,13-2 0,-14 2 0,7-1 0,-9 6 0,0-4 0,1 4 0,-8 0 0,-3-4 0,-5 5 0,-8-1 0,-1 2 0,-6 5 0,0-5 0,-6 4 0,-6-4 0,-2 5 0,-8 0 0,3 0 0,-4 0 0,0 0 0,-1 0 0,-6-7 0,-3 2 0,-12-12 0,-8 1 0,-11-5 0,-3-6 0,-10 2 0,10-2 0,-10 4 0,12 6 0,-6-4 0,8 9 0,4-3 0,7 5 0,6 5 0,6-3 0,-1 7 0,0-3 0,4 1 0,1-2 0,18-5 0,4 1 0,27-3 0,-3-4 0,18-4 0,-12 2 0,13 0 0,-6 6 0,0 0 0,-1 5 0,-8 2 0,-6 5 0,4 0 0,-16 0 0,8 0 0,-16 0 0,1 4 0,-8 0 0,-5 5 0,-3 0 0,-1 0 0,-4-1 0,-4 1 0,-25 1 0,4-4 0,-27-1 0,5-5 0,-8 0 0,0 0 0,7 0 0,10 0 0,12-4 0,1-2 0,6 1 0,4-3 0,1 3 0,1 0 0,3-3 0,-8 7 0,8-7 0,-8 3 0,3 0 0,0-3 0,-3 2 0,8 1 0,-3-3 0,4 7 0,0-6 0,1 2 0,-1 1 0,5-4 0,-4 7 0,3-7 0,-4 7 0,-4-7 0,-2 7 0,-4-8 0,-1 4 0,-5-1 0,5-2 0,-1 2 0,3 1 0,8-2 0,-3 6 0,8-7 0,1 4 0,4-5 0,9 0 0,7-1 0,17-1 0,6-5 0,7 3 0,8-10 0,1 5 0,0-2 0,5 2 0,-12 12 0,6 0 0,-8 6 0,0 0 0,0 0 0,0 0 0,-7 0 0,6 0 0,-12 10 0,5 1 0,-12 10 0,5 0 0,-10 4 0,4-4 0,-5 4 0,0-5 0,-1-1 0,0 0 0,-4 0 0,-1 1 0,-5-6 0,1 0 0,-2-6 0,1 1 0,0 0 0,-12-4 0,-3-1 0,-12-13 0,-1 3 0,-6-14 0,-2 4 0,-4 0 0,-1 0 0,-6 5 0,-2 0 0,-6 5 0,6 1 0,2 5 0,12 0 0,5 0 0,52 0 0,2 0 0,42 5 0,-5 2 0,-5 6 0,13 12 0,-13-4 0,4 16 0,-6-11 0,-7 16 0,-8-10 0,-6 9 0,-7-6 0,-7-2 0,-6-5 0,-7-8 0,-6-2 0,0-8 0,0 3 0,3-8 0,8-1 0,11-9 0,-4 3 0,10-8 0,-11 9 0,6-4 0,-6 5 0,5 0 0,-11 0 0,5 0 0,-6 0 0,1 0 0,-6 0 0,4 0 0,-8 0 0,4 4 0,-1 2 0,-3-1 0,4 3 0,-6-3 0,1 3 0,0 1 0,-1 0 0,-3-1 0,3 6 0,-3-4 0,5 8 0,-1-8 0,0 8 0,0-8 0,0 3 0,0-4 0,0 4 0,0-3 0,0 4 0,-4-6 0,3-3 0,-8 3 0,8-3 0,-7 3 0,7 1 0,-7-1 0,7-3 0,-7 3 0,6-3 0,-6 8 0,7-3 0,-3 4 0,4-1 0,0 2 0,0-1 0,1 4 0,-1-8 0,0 8 0,0-8 0,-4 4 0,3-6 0,-7 1 0,-10-32 0,-3 11 0,-7-27 0,0 24 0,9-3 0,-4 2 0,4-3 0,0 0 0,0-1 0,5-5 0,-4 4 0,8 1 0,-3 2 0,4 8 0,0-3 0,-4 4 0,6 4 0,3 1 0,4 4 0,9 0 0,-9 0 0,5 0 0,-1 0 0,-3 0 0,4 0 0,-1 0 0,-3 4 0,3 1 0,-4-1 0,4 5 0,-3-5 0,4 6 0,-5 3 0,0 2 0,1 4 0,-1 0 0,-3 1 0,2-1 0,-2 0 0,3 0 0,-3 1 0,2-1 0,-3 0 0,5 1 0,0 4 0,0-3 0,-4 4 0,3 0 0,-8-5 0,4 5 0,-1-5 0,-3-1 0,3 0 0,-4-4 0,0 3 0,0-3 0,0 4 0,0 0 0,0 6 0,0-4 0,0 3 0,0-9 0,0 3 0,0-4 0,4 1 0,-3 3 0,7-8 0,-7 8 0,7-3 0,-7 4 0,3 0 0,1 6 0,-4-4 0,8 4 0,-8-1 0,8-3 0,-8 9 0,7-9 0,-6 4 0,7 0 0,-8-4 0,8 9 0,-8-9 0,9 9 0,-9-9 0,8 9 0,-8-9 0,9 9 0,-9-4 0,4 0 0,-5 4 0,0-9 0,0 9 0,0-14 0,0 8 0,0-14 0,0 3 0,0-4 0,0-1 0,0 1 0,0 0 0,0-1 0,0 1 0,0 0 0,0 0 0,0 4 0,0-3 0,0 3 0,0-4 0,0 0 0,0-1 0,0 1 0,0-1 0,0 1 0,0-1 0,0 0 0,0 1 0,-9-26 0,-3-5 0,-4-25 0,0 1 0,-10-24 0,4 2 0,-12-21 0,7 8 0,7 16 0,-6-12 0,6 11 0,-7-14 0,1 7 0,0 3 0,2 14 0,0 3 0,2 13 0,5 8 0,2 7 0,6 10 0,0 2 0,0 4 0,8 11 0,16 25 0,3 1 0,13 26 0,-9-21 0,1 11 0,-7-10 0,0-2 0,-6-1 0,0-15 0,0 7 0,-1-13 0,-4 4 0,-1-5 0,-8-5 0,-17-5 0,3-14 0,-35-18 0,20-3 0,-24-21 0,18 12 0,-5-13 0,13 16 0,3 2 0,12 18 0,1-2 0,10 14 0,8 1 0,13 5 0,9 4 0,10 22 0,-1 6 0,-3 20 0,14 18 0,-24-22 0,17 25 0,-10 7 0,-7-21 0,12 31 0,-15-37 0,1 6 0,-1-2 0,-7-14 0,-1-6 0,0-8 0,-1-11 0,1 0 0,-6-6 0,0 1 0,-4 0 0,4-4 0,-3 3 0,7-4 0,-7 5 0,6-1 0,-6 0 0,3 1 0,-4 0 0,0 0 0,0-1 0,0 1 0,0 0 0,0-1 0,4 6 0,-3-4 0,4 8 0,-5-8 0,0 8 0,4-3 0,-3 4 0,3 0 0,-4 0 0,4-4 0,-3 3 0,3-8 0,-4 3 0,0-4 0,0 0 0,4 0 0,-3-1 0,3 1 0,-4 0 0,4 0 0,-3-1 0,6-3 0,-6 3 0,3-4 0,-4 5 0,0-1 0,4-4 0,-3 3 0,3-2 0,-4 3 0,4-3 0,-3 3 0,3-3 0,0 3 0,-3 1 0,6-5 0,-6 4 0,6-7 0,-6-22 0,2-21 0,-15-27 0,-3-20 0,2 39 0,-3-1-636,-2-4 0,0-2 636,1-10 0,0 0 0,-1 6 0,-1-1 0,-1-11 0,1 3 0,-5-20-402,3 27 1,-2 1 401,-5-8-71,8 24 1,-2 1 70,-16-20 0,0 9 0,2 13 1209,1 7-1209,2 9 850,1 11-850,6 5 157,-4 2-157,3 7 0,1-2 0,-5 4 0,5 0 0,0 0 0,-5 4 0,5 2 0,-6 10 0,0 0 0,6 0 0,1 3 0,10-9 0,2 4 0,8-5 0,1-1 0,4 1 0,0 0 0,0-1 0,4 1 0,5-4 0,18 4 0,1-3 0,10 0 0,0-1 0,-5 0 0,5-4 0,-11 3 0,-3 1 0,-9 0 0,-1 8 0,-9 8 0,-1 5 0,-4 12 0,-10 2 0,-9 8 0,-13 0 0,-5 2 0,6-2 0,1 0 0,9-14 0,-1 3 0,7-21 0,4 3 0,8-10 0,3-1 0,39-42 0,-20 14 0,39-45 0,-28 23 0,1-6 0,-3 7 0,-7 8 0,-5 8 0,-2 5 0,-9 6 0,-4 4 0,-16 6 0,-12 4 0,-13 0 0,-6 0 0,6 0 0,-5 5 0,12 6 0,-6 1 0,8 8 0,4-8 0,2 2 0,6 0 0,4-3 0,-3 7 0,3-8 0,0 8 0,-3-3 0,7 0 0,-3 3 0,5-8 0,4 3 0,1-4 0,9-36 0,13 0 0,-4-24 0,13 16 0,-16 5 0,3 14 0,-5-3 0,-4 10 0,-12 8 0,-12 13 0,-11 11 0,-5 12 0,6-2 0,-5 8 0,11-7 0,-6 5 0,13-7 0,-4-6 0,13-1 0,-6-6 0,12-4 0,-3-2 0,7-8 0,7-1 0,4-4 0,1 0 0,-2 0 0,-4 0 0,0 0 0,-4 4 0,-2 0 0,-11 5 0,-9 1 0,-3 0 0,-5 0 0,10-1 0,1 0 0,5 0 0,1-4 0,3-9 0,1-12 0,4-31 0,0 3 0,0-24 0,0 20 0,0-5 0,0 13 0,0 7 0,0 13 0,0 7 0,-8 8 0,-8 10 0,-4 11 0,-12 13 0,3 4 0,1 0 0,1 0 0,6-7 0,6-6 0,1-7 0,9-4 0,1-8 0,10-25 0,19-17 0,3-16 0,16-1 0,-7 9 0,0 5 0,-8 10 0,-8 12 0,-8 13 0,-4 5 0,-4 20 0,-1 9 0,-4 41 0,-5-14 0,-8 25 0,-13-13 0,-1 0 0,-4-1 0,1-8 0,11-14 0,-9-2 0,17-17 0,-3-3 0,9-11 0,-3-3 0,4-1 0,-5-4 0,0 0 0,5-4 0,-4 3 0,7-6 0,-7 6 0,7-7 0,-3 4 0,4-10 0,0 0 0,0-17 0,0 3 0,0-17 0,0 5 0,5-6 0,2 0 0,4-1 0,0 13 0,0-3 0,-6 16 0,0-3 0,-5 4 0,0 5 0,0-3 0,0 8 0,0-3 0,-13 8 0,2 1 0,-18 4 0,-3 0 0,-2 0 0,-11 5 0,12 1 0,-5 5 0,6 0 0,6-1 0,1-4 0,14-9 0,2-27 0,33-14 0,14-23 0,9 14 0,18-7 0,-15 22 0,8 0 0,-12 10 0,-13 15 0,-8 4 0,-11 9 0,-4 7 0,-11 9 0,-17 18 0,-7 1 0,-17 8 0,0-14 0,-6 1 0,8-8 0,2-5 0,6-6 0,6-6 0,-5-5 0,19-15 0,-2-16 0,14-24 0,0-2 0,0-19 0,0 19 0,11-6 0,6 15 0,6 15 0,9 11 0,-12 12 0,5 5 0,0 5 0,-5 4 0,6 11 0,-5 14 0,1 10 0,0 1 0,0-2 0,-6-12 0,-1-1 0,-10-6 0,0-4 0,-5-2 0,-9-8 0,-7-1 0,-10-4 0,-6 0 0,0 0 0,0 0 0,6-9 0,5-7 0,11-5 0,6-4 0,4 1 0,0 3 0,0-10 0,14 10 0,10-1 0,15 6 0,7 10 0,6 1 0,-4 5 0,5 0 0,-14 0 0,-1 0 0,-11 8 0,-7 3 0,-10 14 0,-6-5 0,-4 11 0,-14-15 0,-17 11 0,-11-10 0,-26 9 0,11-2 0,-14 1 0,9 0 0,0 0 0,8-1 0,0-1 0,8-5 0,6-2 0,8-5 0,7-5 0,10-2 0,1-4 0,6 0 0,-1 0 0,4-4 0,1-5 0,4-1 0,0-8 0,0 3 0,0 1 0,0-5 0,4 9 0,-3-8 0,3 8 0,-4-3 0,0 4 0,0 0 0,0 0 0,-8 4 0,-2 1 0,-14 4 0,4 5 0,-5 0 0,5 5 0,6-1 0,4 0 0,6-11 0,9-11 0,12-20 0,9-9 0,5-6 0,4-2 0,-11 10 0,4 1 0,-7 7 0,0 6 0,-1 1 0,-1 5 0,0 5 0,6 1 0,1 4 0,6-1 0,6 5 0,-5-3 0,-1 7 0,-1-2 0,-15 4 0,7 0 0,-8 0 0,-1 0 0,0 0 0,-1 0 0,-3 8 0,4 3 0,1 14 0,0-5 0,5 5 0,-1-6 0,1 0 0,-1 1 0,0-1 0,0 0 0,1-4 0,-1 3 0,-5-7 0,0 2 0,-5-4 0,-1-1 0,1-3 0,-4 3 0,-1-4 0,-1 1 0,-2 2 0,6-6 0,-2 3 0,3-8 0,6-6 0,1-10 0,5-6 0,1-1 0,-6 2 0,4 10 0,-9 2 0,3 3 0,-4 2 0,-19-1 0,-4 4 0,-32-4 0,4 2 0,-11 0 0,13-3 0,2 9 0,12-8 0,1 8 0,10-3 0,2 0 0,4 3 0,4-7 0,1 3 0,4-3 0,0-1 0,15-1 0,2 0 0,21-1 0,-4 5 0,10 1 0,-11 5 0,12 0 0,-12 0 0,0 0 0,-8 9 0,-5 7 0,-1 5 0,-3-1 0,-3-2 0,-4-8 0,0 3 0,-4-4 0,-1-1 0,-4 1 0,4-1 0,-3 0 0,3 1 0,-12-5 0,2 0 0,-11-4 0,7 0 0,-3-4 0,4 3 0,4-7 0,18 7 0,6-3 0,16 4 0,3 0 0,2 0 0,5 0 0,1 0 0,0 0 0,-6 0 0,5 5 0,-12-3 0,5 3 0,-12-5 0,-1 0 0,-11 0 0,0 0 0,-5 0 0,-1 0 0,-27 0 0,8 0 0,-30 0 0,15 0 0,-1 0 0,3 0 0,-1 0 0,-2 0 0,1 0 0,-4 0 0,3 0 0,-5 5 0,-13 12 0,10 2 0,-19 16 0,12-5 0,-14 8 0,5-1 0,-5 1 0,8-7 0,5 3 0,5-11 0,11-1 0,2-3 0,10-9 0,1 8 0,9-8 0,-3 4 0,7-6 0,-3 1 0,4 0 0,0 0 0,0-1 0,3-3 0,7-1 0,4-4 0,12-16 0,3-9 0,0-10 0,5-6 0,-16 9 0,7 4 0,-14 3 0,3 6 0,-5 4 0,0 6 0,-4 8 0,-6 16 0,-9 1 0,-6 14 0,1-9 0,0 4 0,5-6 0,5 0 0,0-4 0,5-2 0,0-4 0,0 0 0,0-1 0,8-3 0,8-1 0,3-4 0,12 0 0,-11 0 0,5 0 0,-6 0 0,-4-4 0,-2 3 0,-4-3 0,0 4 0,-1-4 0,-3 0 0,-1-5 0,-4 1 0,0-1 0,-9 0 0,3-5 0,-12-1 0,2-4 0,-3 0 0,-1-6 0,0-2 0,-6 0 0,-3-5 0,-3 9 0,-9-11 0,7 11 0,-12-6 0,11 1 0,-3 5 0,10-4 0,-2 11 0,9-2 0,1 7 0,6-3 0,5 9 0,0-3 0,0 7 0,5-6 0,0 2 0,4-8 0,0 3 0,0-8 0,4 3 0,5-4 0,6 4 0,5-3 0,4 7 0,-3 1 0,9 0 0,-9 9 0,4-4 0,-6 5 0,0 0 0,-4 0 0,-1 0 0,-6 0 0,1 0 0,-42 5 0,13 1 0,-43 0 0,24-2 0,-8-4 0,1 5 0,0-3 0,6 3 0,-4 0 0,10-4 0,-4 9 0,12-5 0,1 5 0,0-4 0,9 2 0,-8-3 0,14 0 0,1 3 0,1-3 0,7 4 0,-3-1 0,4 1 0,0-1 0,0 1 0,0 0 0,0 0 0,0-1 0,0 1 0,4-4 0,5-1 0,5-4 0,1 0 0,3-5 0,-8 4 0,3-3 0,-4 0 0,0 3 0,-1-3 0,-3 1 0,3 2 0,2-7 0,-1 3 0,9-5 0,-3 5 0,10 1 0,-4 4 0,9 0 0,-9 0 0,9 0 0,-9 0 0,3 0 0,-4 0 0,-1 0 0,0 0 0,0 0 0,-4 0 0,-2 0 0,-4 0 0,0 0 0,-1 4 0,1-3 0,-31-2 0,5-5 0,-27-5 0,6 0 0,4 0 0,-4 0 0,0 5 0,10 1 0,-9 5 0,11 0 0,-13 0 0,6 0 0,-5 5 0,12 1 0,-5 4 0,15-1 0,-7 1 0,13-1 0,0 0 0,2-4 0,29-14 0,-11-3 0,27-13 0,-16 10 0,-1 0 0,-2 1 0,-9 8 0,5-6 0,-5 11 0,-1-3 0,-14 15 0,6-4 0,-11 10 0,11-9 0,0 1 0,0 0 0,4-4 0,1-2 0,3-3 0,1-3 0,-5-2 0,4-4 0,-7-4 0,3 3 0,-4-4 0,0 6 0,-4 3 0,-1 1 0,-8 4 0,3 9 0,-8 1 0,7 10 0,-8-1 0,8 0 0,-3 0 0,5 1 0,-1-1 0,5 0 0,-4-5 0,8 5 0,-3-10 0,4 5 0,0-5 0,0-1 0,0 1 0,0 0 0,4-5 0,1 0 0,3-4 0,1 0 0,-1 0 0,1 0 0,4 0 0,-3 0 0,4 0 0,-1 4 0,-3 1 0,3 1 0,-4 1 0,0-6 0,-1 3 0,1-4 0,-1 0 0,-3 4 0,-1 1 0,-1-1 0,-2 3 0,3-2 0,0 3 0,-3 1 0,3-1 0,-4 6 0,0-4 0,0 8 0,0-4 0,4 6 0,-3-6 0,8 4 0,-8-8 0,7 4 0,-7-6 0,7-3 0,-4-1 0,5-4 0,-1 0 0,0 0 0,1-4 0,-4 3 0,-1-3 0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1:36:46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3193 148 24575,'3'4'0,"4"-1"0,1-3 0,7 0 0,-6 0 0,7 7 0,-4-1 0,5 10 0,-5-8 0,4 8 0,-7-3 0,7 3 0,-3 1 0,-1-1 0,4 1 0,-7 0 0,7-1 0,-6 6 0,2-4 0,-3 8 0,4-4 0,-4 1 0,4 3 0,-4-8 0,0 8 0,-1-8 0,1 3 0,-1-4 0,1 4 0,-1-3 0,-3 9 0,3-10 0,-3 10 0,4-5 0,0 6 0,-1-6 0,2 4 0,-6-8 0,4 4 0,-3-6 0,-1 1 0,3-5 0,-6 0 0,6-8 0,-3 0 0,3-4 0,-2 6 0,-2 13 0,-3 3 0,4 11 0,1 0 0,5-4 0,-1 9 0,1 3 0,0 0 0,1 11 0,3-16 0,-3 9 0,3-11 0,-5 6 0,1-6 0,0 5 0,-1-5 0,1 0 0,0 5 0,-5-11 0,3 5 0,-7-5 0,8-1 0,-8 0 0,3-4 0,0 3 0,-3-3 0,3 4 0,-4 0 0,0 1 0,0-6 0,0 5 0,0-10 0,0 5 0,0-6 0,0-3 0,0 4 0,0 1 0,0 12 0,0 10 0,0 8 0,0 0 0,0 4 0,0-11 0,0 11 0,0-16 0,0 9 0,0-16 0,0 4 0,0-6 0,0-4 0,0-2 0,0-4 0,0-1 0,0 1 0,0 0 0,0-1 0,0 6 0,0-5 0,0 10 0,0-9 0,-4 8 0,3-4 0,-3 6 0,-1-1 0,4-4 0,-3 3 0,0-4 0,3 1 0,-7-2 0,7-4 0,-2 4 0,-1-3 0,3 4 0,-3-1 0,4-3 0,-3 3 0,2-4 0,-3 0 0,4-1 0,0-3 0,0-2 0,0-3 0,0-7 0,0 8 0,0 1 0,0 17 0,0 7 0,0 6 0,0-1 0,0-4 0,0 3 0,0-9 0,0 4 0,0-6 0,0 0 0,0-4 0,0 3 0,0-3 0,0 4 0,0 6 0,0-4 0,0 9 0,0-4 0,0 6 0,0-6 0,0 5 0,0-11 0,-4 11 0,2-11 0,-2 5 0,0-5 0,3-6 0,-7 4 0,7-8 0,-8 8 0,8-12 0,-3 7 0,4-13 0,-3 4 0,2 1 0,-2 5 0,3 11 0,0 6 0,0 5 0,0-1 0,-5 7 0,4 2 0,-4 6 0,0-7 0,4-1 0,-8-6 0,4-6 0,-5-1 0,1-5 0,0-1 0,0-4 0,0-2 0,0 0 0,5-7 0,-4 7 0,4-13 0,-5 8 0,5-8 0,-3 4 0,2 0 0,-3-4 0,0 8 0,4-8 0,-4 8 0,4-8 0,-1 4 0,-2 0 0,3-4 0,-1 4 0,-2-5 0,3 5 0,0-4 0,-4 4 0,4-1 0,-1-2 0,-2 7 0,3-8 0,-5 8 0,1-4 0,0 5 0,0-4 0,-1 2 0,1-2 0,0 3 0,-1 1 0,1-4 0,0 2 0,0-6 0,0 2 0,4-3 0,-3 4 0,3-4 0,-5 8 0,1-4 0,0 5 0,-1 0 0,-3-1 0,3 1 0,-3-1 0,4-3 0,-1 3 0,1-4 0,-4 5 0,3 0 0,-3-5 0,4 4 0,0-4 0,-5 1 0,4 3 0,-3-3 0,3 4 0,-3-4 0,3 2 0,-7-2 0,3 0 0,0 3 0,-3-7 0,3 7 0,0-7 0,-2 3 0,2-4 0,0 4 0,-3-3 0,7 3 0,-3-5 0,1 1 0,2 0 0,-3 0 0,5-1 0,3 1 0,-3-4 0,3-1 0,-4 1 0,0-4 0,1 4 0,-1-1 0,1-2 0,-1 6 0,0-6 0,-3 2 0,2 0 0,-7 2 0,8-1 0,-8 3 0,3-2 0,-8 4 0,3-1 0,-4 1 0,5-5 0,-4 4 0,3-3 0,-4 0 0,6 2 0,-1-2 0,0 0 0,-4 2 0,3-2 0,-7 0 0,7 2 0,-2-2 0,-2-1 0,4 4 0,1-7 0,1 2 0,7-3 0,-6 4 0,6-3 0,-7 3 0,7-4 0,-2 0 0,-1 0 0,-1 0 0,1 0 0,-4 0 0,7 0 0,-6 0 0,2 0 0,0 0 0,-3 0 0,4 0 0,-1-4 0,-3 0 0,4-8 0,-5 3 0,0-4 0,-4 5 0,3-1 0,-4 0 0,5 5 0,1-4 0,-1 4 0,0-5 0,0 1 0,1-1 0,3 1 0,-3 0 0,7-4 0,-3 3 0,0-7 0,4 8 0,-4-4 0,0 0 0,4 4 0,-4-4 0,0 4 0,4 0 0,-4-4 0,0 3 0,3-2 0,-3 3 0,4-4 0,0 0 0,4-5 0,-4-4 0,7 3 0,-7-4 0,7 10 0,-2-4 0,3 7 0,-4 1 0,3 1 0,-5 6 0,2 1 0,0 4 0,1 4 0,0-1 0,2 1 0,-6 3 0,6-2 0,-7 7 0,4-8 0,-1 4 0,2-5 0,-1 1 0,4-1 0,-4 0 0,4 1 0,0-1 0,0 0 0,0 1 0,0-1 0,0 0 0,0 0 0,-6-3 0,1-1 0,-9-3 0,5 0 0,-6 0 0,2 0 0,-3 0 0,-1 0 0,1 0 0,-1 0 0,-5 0 0,4-4 0,-3 0 0,4-5 0,0 1 0,-4-5 0,3 3 0,-4-6 0,6 7 0,-6-8 0,4 4 0,-3-8 0,-1 2 0,4-2 0,-4 8 0,1-4 0,3 4 0,-3-1 0,4-2 0,-5 7 0,4-7 0,-3 6 0,4-2 0,0 0 0,1-1 0,-1 0 0,0-3 0,0 3 0,4-4 0,-2 4 0,1-3 0,1 3 0,-2 0 0,2-3 0,-3 4 0,-7-11 0,5 6 0,-5-11 0,10 10 0,-1-8 0,2 8 0,2-4 0,-2 6 0,8-1 0,-4 4 0,8-3 0,-7 11 0,6-6 0,-2 7 0,3-4 0,0 1 0,0-1 0,-3-5 0,-14-24 0,2 8 0,-17-29 0,11 16 0,-10-7 0,8-4 0,-8 9 0,13 3 0,-6 1 0,10 11 0,-1-4 0,-2 10 0,7-3 0,-6 8 0,6-8 0,-6 8 0,6-9 0,-2 9 0,3-3 0,4 4 0,-2 0 0,6 1 0,-3 3 0,4-3 0,0 8 0,0-4 0,-3 4 0,2-3 0,-2 2 0,3-3 0,0 1 0,0-2 0,0 1 0,0 1 0,0-1 0,0-1 0,0 0 0,0-2 0,0 2 0,0 0 0,0-2 0,0 2 0,0-4 0,0 0 0,-4 1 0,3-1 0,-7-4 0,7 3 0,-7-9 0,7 9 0,-7-8 0,7 3 0,-8-10 0,8 4 0,-3-9 0,-1 3 0,4-4 0,-4-1 0,5 0 0,0 0 0,0 0 0,0 7 0,0 0 0,0 11 0,0 1 0,0 4 0,0 1 0,0 4 0,0-4 0,0 4 0,0-1 0,0-3 0,0 7 0,0-6 0,0 6 0,-3-7 0,2 8 0,-3-4 0,1 4 0,2 1 0,-6-1 0,6 1 0,-2 15 0,3 16 0,0 18 0,0 6 0,0-3 0,-4-11 0,3-2 0,-3 7 0,4-4 0,0 11 0,0-17 0,0 3 0,0-18 0,0 2 0,0-9 0,0 1 0,-4-4 0,1-1 0,-5-3 0,1 0 0,-1 0 0,0-7 0,1 2 0,-2-11 0,1 3 0,-5-8 0,3-2 0,-8-10 0,4 4 0,-1-9 0,-4 3 0,4-5 0,0 6 0,-4-4 0,9 9 0,-9-4 0,6 10 0,-1-3 0,1 3 0,-1-10 0,4 4 0,-5-9 0,6 3 0,-1-4 0,4-8 0,-3 6 0,4-5 0,-1 6 0,-2 5 0,2-3 0,1 9 0,-4-4 0,4 6 0,0 4 0,1-3 0,4 3 0,0 0 0,0-3 0,0 3 0,0-10 0,0 4 0,0-4 0,0 1 0,0 3 0,0-3 0,0 5 0,0 0 0,4 5 0,0 0 0,5 0 0,-1 4 0,1-3 0,-1 4 0,1 0 0,-1 1 0,0-1 0,1-5 0,3 4 0,2-8 0,-5 10 0,0-29 0,2-16 0,16-28-381,-8 35 0,3 2 381,17-31 0,-18 37 0,0 1 0,9-28 0,0 1 0,-1 4 0,-13 20 0,-1 2 0,-6 17 0,0 2 762,0 10-762,-2 4 0,-2 2 0,2 3 0,-7-4 0,7 4 0,-6-4 0,2 0 0,-3 4 0,0-4 0,0 4 0,0 1 0,0-5 0,0 3 0,0-6 0,0 2 0,0-4 0,0 0 0,0 1 0,0 3 0,0 2 0,-3 3 0,2 7 0,-2 10 0,10 5 0,-1 12 0,11-3 0,1 0 0,0-1 0,4-5 0,-10-4 0,4-1 0,-7-5 0,2-2 0,-4-2 0,1-3 0,-1 0 0,1 0 0,0-7 0,0-7 0,-3-9 0,-1-10 0,-4 4 0,0-9 0,0 3 0,0-20 0,0 17 0,0-23 0,0 25 0,-4-5 0,-1 8 0,-4 11 0,0 0 0,1 9 0,0 5 0,4 8 0,1 13 0,3 5 0,0 15 0,8-5 0,8 12 0,15-4 0,14 8 0,4-5 0,8 5 0,4-9 0,-12-3 0,17 1 0,-25-12 0,12 1 0,-19-4 0,-5-8 0,-12 2 0,-5-4 0,-5-4 0,1 3 0,-1-6 0,-6 2 0,-6-3 0,-12 0 0,-6 0 0,-10-4 0,5-6 0,-19-17 0,8-12 0,0 0 0,-5-16 0,17 13 0,-12-9 0,12 5 0,2 4 0,6 9 0,4 0 0,3 11 0,4 5 0,0 5 0,7 14 0,11 10 0,22 18 0,6-3 0,16 10 0,-7-15 0,7 9 0,0-13 0,-1 7 0,1-13 0,-6 3 0,-8-9 0,-12-2 0,-6-4 0,-10 0 0,0 0 0,-8-6 0,-1-8 0,-3-8 0,-7-1 0,-3-3 0,-8 3 0,1 0 0,-1 5 0,5 2 0,1 7 0,4 1 0,4 1 0,7 7 0,11-4 0,26 4 0,4 0 0,23 0 0,4 0 0,8-5 0,8-8 0,-15 0 0,3-9 0,-20 5 0,6-6 0,-18-2 0,-1-7 0,-17 1 0,0-9 0,-11 12 0,-4-5 0,-6 5 0,-4 5 0,0 6 0,0 1 0,0 7 0,4 1 0,0 1 0,3 7 0,1-4 0,8 4 0,-2 0 0,16 0 0,-7 0 0,8 0 0,-3 0 0,-1 0 0,-4 0 0,-2 0 0,-4 0 0,-4-12 0,-1 1 0,-3-10 0,-1-1 0,0 8 0,1-6 0,-1 11 0,-1-2 0,1 3 0,-1 4 0,-9 1 0,-11 27 0,-12 6 0,-16 41 0,1 3 0,1 8-353,15-37 1,1-1 352,-4 36 0,-10 9 0,23-10 0,3-8 0,11-17 0,0-13 0,0-13 0,3-11 0,10-9 705,6-4-705,20-4 0,-9-8 0,17-20 0,-9-13 0,5-29 0,-3 3 0,-11-3 0,4 9 0,-5 0 0,-1 12 0,-1 1 0,-7 16 0,-2 9 0,1 1 0,-2 9 0,6 1 0,-5 7 0,5 1 0,-1 4 0,2 0 0,10 0 0,-5 0 0,5 0 0,0 4 0,-4 2 0,4 3 0,-6 0 0,0 0 0,-4 0 0,-2 0 0,-8-1 0,-1-4 0,-5 0 0,1-1 0,-1-2 0,1 2 0,-1-3 0,1 3 0,-1-2 0,-3-8 0,-1-8 0,-3-6 0,0-5 0,0 8 0,0-4 0,0 5 0,0 1 0,0 3 0,3 5 0,-2 1 0,6 3 0,-3-1 0,4-1 0,-1 1 0,1-2 0,-1 2 0,1-1 0,-1 5 0,1-3 0,-4 1 0,3 2 0,-7-6 0,4 3 0,-4-3 0,0-5 0,0-1 0,-4-4 0,-4 1 0,-5-1 0,0 0 0,1 4 0,3-2 0,2 6 0,-1 1 0,3 1 0,2 3 0,9-1 0,8 2 0,7 3 0,7 0 0,-1 0 0,0 0 0,1 4 0,-1 1 0,-4 4 0,3 0 0,-8-1 0,3 1 0,-8-4 0,-2 2 0,-3-7 0,-1 4 0,1-4 0,-4 0 0,-1 0 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1:36:48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8 24575,'2'-4'0,"4"1"0,5 3 0,5 0 0,-8 0 0,4 0 0,-1 0 0,-2 0 0,2 0 0,-4 0 0,-6 0 0,2 3 0,-14-2 0,-3 2 0,-4-3 0,-3 0 0,4 0 0,0 0 0,0 4 0,1-3 0,3 6 0,1-3 0,5 4 0,2 3 0,2 2 0,3 17 0,0-9 0,0 20 0,0-12 0,0 11 0,4 0 0,11-5 0,1-2 0,12-3 0,-9-8 0,8 2 0,-4-7 0,4 1 0,-4 0 0,-2-4 0,-4-2 0,-1-4 0,-3 0 0,-1 0 0,-5-4 0,1-1 0,-4 1 0,-1-4 0,-3 4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1:42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435 9 24575,'-2'-5'0,"-5"1"0,-23 4 0,-43 41 0,28-16 0,-31 35 0,40-25 0,-8 2 0,1-7 0,8-2 0,15-12 0,6 2 0,8-8 0,2 9 0,4-5 0,0 0 0,0-1 0,0-4 0,9-4 0,14 4 0,11-3 0,13 6 0,-7-1 0,5-5 0,-4 4 0,-1-4 0,-2 5 0,-11 4 0,-1 6 0,-10 6 0,-5 5 0,-7 7 0,-4-5 0,0 26 0,-22-15 0,-8 27 0,-13-33 0,-8 17 0,14-19 0,-12 8 0,11-2 0,3-14 0,12-2 0,9-13 0,5 0 0,0-5 0,4 0 0,1-1 0,11-3 0,4-1 0,13-4 0,2 0 0,13 0 0,-5 0 0,11 0 0,-12 0 0,13 0 0,-13 0 0,6 0 0,-7 4 0,-5 2 0,-1 14 0,-6-3 0,-4 14 0,-1 2 0,-9 7 0,-1 14 0,-5-5 0,0 12 0,0-5 0,-5 7 0,-8 0 0,-6-7 0,-5-2 0,0-7 0,1 0 0,5-7 0,2-1 0,5-7 0,5 0 0,1 1 0,5-1 0,0-6 0,0 5 0,0-5 0,0 1 0,9 4 0,8-10 0,10 6 0,12-10 0,1 4 0,1-8 0,4 3 0,-5-4 0,1-6 0,-3-1 0,-11-5 0,-2 0 0,-10 0 0,-2 0 0,-8 0 0,-1 0 0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1:36:56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330 3492 24575,'0'-29'0,"0"-3"0,0 3 0,0-15 0,0-8 0,0 6 0,0-26 0,0 28 0,-5-32 0,4 30 0,-15-19 0,4 22 0,-4-11 0,0 7 0,2 6 0,3 3 0,-2 14 0,8-8 0,-2 18 0,6-2 0,-3 8 0,4 1 0,0-1 0,-3 4 0,-5-12 0,-6-5 0,-6-13 0,-5-7 0,3 0 0,-2 6 0,4-4 0,1 10 0,4-4 0,2 10 0,4-3 0,1 8 0,3-3 0,1 0 0,4 3 0,0-8 0,0 8 0,0-3 0,0 4 0,0-5 0,0 4 0,0-3 0,0 4 0,4 0 0,0 1 0,4 3 0,1-3 0,-2 8 0,1-8 0,0 3 0,0 0 0,1-2 0,-1 2 0,-4-4 0,4-4 0,2-8 0,4 1 0,5-5 0,-1 6 0,0-6 0,0 6 0,-3-6 0,2 5 0,-7 1 0,7 4 0,-8-3 0,4 8 0,0-8 0,-4 3 0,8 0 0,-7 2 0,5 4 0,-5 0 0,5 0 0,-5-4 0,2 7 0,-4-10 0,4 10 0,-2-11 0,6 2 0,-2 0 0,4-3 0,-2 8 0,2-3 0,-5 4 0,-2 4 0,-3 1 0,0 5 0,-1 3 0,1-3 0,-1 3 0,1-4 0,-1-3 0,1 2 0,0-6 0,3 2 0,2-3 0,4-1 0,-1 0 0,1 1 0,-4-1 0,2 0 0,-2 1 0,4-6 0,0 4 0,-3-7 0,7 2 0,-5-10 0,12 7 0,-3-7 0,4 9 0,-5-1 0,3 2 0,-9 10 0,3 0 0,-8 5 0,2 0 0,-6 3 0,2 2 0,-3 3 0,-1 0 0,0 0 0,0 0 0,1 0 0,3 0 0,-2 0 0,7 0 0,-4-4 0,5 3 0,-1-3 0,6 0 0,1-1 0,9-5 0,-3 1 0,10-1 0,-5 0 0,0 1 0,-1-1 0,-6 5 0,1-3 0,-6 7 0,4-7 0,-8 7 0,4-7 0,-1 7 0,-3-7 0,8 3 0,-8 1 0,3-4 0,1 3 0,-9-3 0,8 3 0,-9-3 0,4 4 0,1-1 0,4-2 0,-3 2 0,3-4 0,-4 1 0,-1-1 0,1 1 0,0-1 0,-1 1 0,1 0 0,0-1 0,-5 5 0,0-4 0,-5 8 0,1-7 0,-1 6 0,-3-6 0,0 3 0,-4-3 0,0-1 0,0 1 0,0-1 0,0 0 0,0-3 0,0-2 0,-8-8 0,3 4 0,-12-9 0,7 8 0,-2-3 0,7 4 0,1 0 0,4 1 0,0 4 0,0-4 0,0 8 0,0-4 0,0 5 0,0-1 0,0 1 0,12 2 0,4-2 0,16 2 0,3-1 0,4-3 0,7 3 0,-4-4 0,4 4 0,0-3 0,-5 8 0,11-9 0,-10 9 0,10-4 0,-11 5 0,5 0 0,0 0 0,-4 0 0,-2 0 0,-7 0 0,0 0 0,-10 4 0,9 1 0,-10 3 0,1 1 0,-2 3 0,-8-3 0,2 3 0,-7-4 0,3-1 0,-3 1 0,-1-4 0,1 3 0,2-1 0,14 14 0,6 4 0,12 2 0,1 5 0,-2-4 0,2 5 0,14 8 0,-4 1 0,13 6 0,-15-2 0,-1-5 0,-13-4 0,-7-11 0,-8-2 0,-9-11 0,-2 0 0,-3-5 0,-4-6 0,12 2 0,11-6 0,22 3 0,0 0 0,17 0 0,-10 5 0,13 1 0,-12 5 0,-4 4 0,-13 1 0,-6 3 0,-6-1 0,-7-1 0,-8 0 0,4 4 0,-8-3 0,8 4 0,-8-1 0,3-3 0,1 8 0,-3-3 0,7-1 0,-7 5 0,6-5 0,-5 11 0,2-9 0,-4 8 0,0-10 0,0 1 0,-1-2 0,-3-4 0,2 0 0,-6-5 0,3 4 0,-1-8 0,-2 4 0,2 0 0,-3 0 0,0 5 0,4-1 0,-3 6 0,3 0 0,-4 1 0,4 3 0,-3-3 0,3 4 0,0 1 0,-3-1 0,3-4 0,0 3 0,-3-4 0,3 6 0,0-1 0,1 0 0,4 1 0,-4-1 0,4 6 0,-4-4 0,5 9 0,-5-9 0,3 4 0,-6-11 0,2-4 0,-4-7 0,0-13 0,0 16 0,0 6 0,0 16 0,0 16 0,-5-10 0,4 10 0,-3-11 0,4 5 0,0 7 0,0 4 0,0 12 0,0 1 0,-5-8 0,4-7 0,-9-9 0,9 0 0,-7-11 0,7 5 0,-4-8 0,5-3 0,0 4 0,0-10 0,0 3 0,-4-4 0,3 0 0,-3 4 0,4-8 0,0 3 0,-4-4 0,3-1 0,-2-3 0,3 3 0,0-8 0,0 4 0,0-1 0,0-2 0,0 2 0,0-3 0,0-1 0,0 1 0,0-1 0,0 5 0,0 1 0,0 3 0,0 1 0,0-1 0,0 1 0,0 0 0,0-1 0,0 1 0,0-4 0,0 2 0,0-2 0,0-1 0,0 9 0,0-7 0,0 7 0,0 0 0,0-3 0,0 4 0,0-6 0,0 1 0,0-5 0,0 0 0,0-5 0,0 1 0,6-10 0,7-5 0,4-8 0,4-3 0,-4 5 0,-1 1 0,1 8 0,-4 0 0,-2 4 0,1 0 0,-4 0 0,4 0 0,-4 12 0,1 3 0,-1 8 0,-3 3 0,3-8 0,-7 8 0,2-8 0,-3 8 0,0-8 0,0 3 0,0-4 0,0-1 0,0 1 0,0 0 0,0-1 0,0 1 0,0-4 0,0 2 0,0-6 0,0 6 0,0-2 0,0 0 0,0 2 0,0-6 0,0 6 0,0-6 0,0 7 0,0-8 0,0 8 0,0-8 0,0 8 0,-3-3 0,-2 8 0,0 2 0,-3 4 0,2 0 0,-3 1 0,0-1 0,4 0 0,-3 1 0,3-6 0,0 0 0,1-6 0,0 6 0,3-5 0,-7 5 0,7-1 0,-7 2 0,4-1 0,-6 4 0,-2-8 0,2 8 0,-6-8 0,7 3 0,-3-4 0,0-1 0,2 1 0,-5-1 0,2-3 0,0 2 0,-3-2 0,7 0 0,-3-2 0,5-3 0,3-1 0,-3-3 0,3 3 0,-4-6 0,1 2 0,0-3 0,0 0 0,3-3 0,1-1 0,3-12 0,0 18 0,0 0 0,4 28 0,2 4 0,3 6 0,1-7 0,-1 5 0,1-5 0,-1 1 0,0-1 0,0-11 0,-4 4 0,-1-8 0,-4 3 0,0-4 0,0 0 0,0 4 0,0-7 0,0 6 0,0-7 0,0-1 0,0 0 0,0-5 0,0 10 0,0 1 0,0 10 0,4-1 0,6 6 0,1 7 0,16 30 0,-14-17 0,21 38 0,-21-46 0,8 30 0,-5-18 0,1 5 0,4-8 0,-4-1 0,2-12 0,-8 5 0,2-17 0,0 2 0,-3-14 0,1 0 0,-6 0 0,-2 6 0,-3 9 0,0 14 0,5 1 0,1 7 0,6 30 0,4-22 0,-9-9 0,0 1 0,10 21 0,1 20 0,-5-16 0,4-2 0,-5-15 0,-2-13 0,-1-11 0,0-16 0,-4-2 0,-2-7 0,-3-1 0,0-5 0,0 1 0,0-1 0,0 0 0,0 1 0,0-1 0,0 0 0,-3 0 0,-1 0 0,-3 1 0,-1-4 0,1 2 0,-1-2 0,4 4 0,-3-1 0,3 1 0,-8 0 0,3-1 0,-11 2 0,6 3 0,-12-2 0,-6 6 0,2-5 0,-12 7 0,2-2 0,-7 4 0,-16 6 0,19-9 0,-16 8 0,18-4 0,-6 1 0,2 3 0,5 0 0,3-5 0,8 0 0,-1-3 0,14-8 0,-4 8 0,0-8 0,3 3 0,-4 0 0,2-2 0,-3 2 0,1-4 0,1 1 0,0 0 0,7-1 0,-6 3 0,7-2 0,1 2 0,-4-3 0,8 0 0,-4 0 0,5-1 0,-5 1 0,4-1 0,-4 1 0,0 0 0,4 0 0,-4 3 0,0-2 0,-1 6 0,1-6 0,-4 6 0,4-2 0,-5 0 0,1 2 0,3-6 0,-2 2 0,6-3 0,-2 0 0,3-4 0,1-1 0,3-17 0,0-11 0,4-12 0,0-12 0,0 7 0,0-10 0,0 13 0,4-1 0,1 9 0,4 8 0,-4 1 0,2 10 0,-6-4 0,5 8 0,-5-8 0,2 8 0,0-4 0,-2 1 0,6 6 0,-6-6 0,5 7 0,-2-1 0,0-1 0,-1 2 0,-3 0 0,0 1 0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1:36:56.9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23 112 24575,'0'-14'0,"0"0"0,0 3 0,0 0 0,-3 4 0,2-5 0,-3 3 0,1-3 0,2 5 0,-5-1 0,5 4 0,-2 1 0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1:36:58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24575,'8'-4'0,"4"1"0,21 3 0,1 0 0,6 0 0,21 0 0,-3 0 0,19 0 0,-14 0 0,-2 5 0,-8 5 0,1 7 0,7 5 0,-6 0 0,0-1 0,-10-4 0,-11 0 0,-1-6 0,-10 2 0,-2-5 0,-4 1 0,-1-1 0,-4 0 0,0-4 0,-1-1 0,-2-3 0,2 0 0,-3 0 0,-1 0 0,1 0 0,-1 0 0,1 0 0,-1 0 0,-12 7 0,-6 2 0,-26 14 0,6 2 0,-16 7 0,10 4 0,-6-3 0,10 2 0,0-9 0,14 0 0,1-11 0,9 5 0,5-12 0,4 4 0,11-8 0,-2-1 0,21-12 0,-5-6 0,15-12 0,-14-2 0,9-2 0,-15-2 0,3 3 0,-7-8 0,-3 3 0,-3 1 0,0-5 0,-5 10 0,-1 1 0,-4 7 0,0 4 0,0 4 0,0 2 0,0 3 0,-3 0 0,-1 4 0,-4-3 0,1 7 0,6-4 0,16 4 0,5 0 0,24 0 0,-13 8 0,29 16 0,-21 4 0,23 12 0,-18-3 0,8-4 0,-8 9 0,9-8 0,-15 2 0,9-4 0,-16-2 0,4-4 0,-6 2 0,-6-10 0,0 10 0,-11-15 0,1 7 0,-5-7 0,-1-1 0,-2 0 0,-2-5 0,-3 1 0,0-1 0,0-3 0,0 0 0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1:37:00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1:37:01.7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1137 24575,'5'0'0,"18"0"0,16 0 0,22 0 0,9 0 0,8-6 0,9-6 0,-27-3 0,-1-2-999,29-11 999,-19-1 0,1-1 0,-19 11 0,0 0 0,13-9 0,1 0 0,-5 6 0,-3 3 0,29-13-202,-36 16 1,-2 0 201,12-6 0,19 3 0,-24-2 0,-3 10 0,-16-8 977,-2 9-977,-8-3 425,-3 0-425,-1-1 0,1-8 0,-7 4 0,2-8 0,4 7 0,2-9 0,5 3 0,1-5 0,1-5 0,5 2 0,-4-3 0,3 10 0,-5-3 0,-7 11 0,-1-5 0,-5 6 0,-1 0 0,1 1 0,0 3 0,-1-3 0,-3 7 0,-2-3 0,1 4 0,1 0 0,-1 0 0,0 3 0,-5-1 0,1 1 0,-1 1 0,1 1 0,-4 0 0,2 2 0,-2-6 0,4 6 0,-1-5 0,1 5 0,-1-6 0,0 6 0,-2-6 0,1 6 0,-2-5 0,4 1 0,0-6 0,-1 2 0,1-7 0,4 4 0,-3-1 0,3 1 0,-5 1 0,-2 5 0,-2-1 0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1:37:02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24575,'0'25'0,"0"9"0,0 20 0,0 5 0,0-4 0,0 7 0,0-6 0,0 7 0,0 6 0,0-25 0,-5 23 0,19-16 0,-11 0 0,41 16 0,-26-39 0,32 32 0,-18-32 0,12 20 0,4-14 0,-15 1 0,11-9 0,-25-5 0,13-6 0,-14-3 0,-1-3 0,-5-2 0,-5 1 0,-3-4 0,0-1 0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1:37:09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1 189 24575,'11'0'0,"-1"0"0,1 0 0,2 0 0,3 0 0,-4-4 0,9 3 0,-11-2 0,15 7 0,-12-3 0,9 7 0,-5-4 0,-5 1 0,4-1 0,-8-4 0,8 3 0,-8 2 0,4 3 0,-4-4 0,-1 2 0,0-2 0,1 0 0,-2 0 0,2-4 0,-1 0 0,0 0 0,0 0 0,0 0 0,0 0 0,0 0 0,1 0 0,-1 0 0,1 0 0,-1 3 0,1-2 0,-1 5 0,1-5 0,-1 3 0,-3-1 0,3-2 0,-6 5 0,5-5 0,-5 6 0,2-4 0,-3 5 0,0-1 0,0 0 0,0-1 0,0 1 0,3 0 0,1 0 0,3 0 0,0-3 0,1 2 0,-1-5 0,5 6 0,-4-6 0,8 6 0,-4-6 0,1 3 0,2 0 0,-6-3 0,7 2 0,-8 1 0,4-4 0,-5 4 0,1-4 0,-1 0 0,1 0 0,-1 0 0,1 0 0,-1 0 0,1 0 0,-1 0 0,1 0 0,-1 0 0,1 0 0,-1 0 0,1 0 0,-1 0 0,1 0 0,-1 0 0,1 0 0,-1 0 0,1 0 0,-4-4 0,2 4 0,-1-7 0,2 3 0,-3-4 0,3 0 0,-3 1 0,0-1 0,3-4 0,-2 4 0,3-8 0,-4 7 0,3-2 0,-6 3 0,6 0 0,-3 4 0,0-3 0,2 7 0,-5-7 0,5 6 0,-5-6 0,6 6 0,-6-5 0,5 5 0,-5-6 0,6 7 0,-3-7 0,3 6 0,0-2 0,0 0 0,0 2 0,0-5 0,1 5 0,-1-2 0,0 3 0,0-3 0,1 2 0,-1-2 0,0-1 0,0 0 0,0-3 0,1-5 0,-4 0 0,3-1 0,-2-3 0,2 8 0,1-4 0,-4 5 0,3-1 0,-6 1 0,2-1 0,0 1 0,-2-1 0,2 1 0,-3 0 0,0-1 0,0 0 0,0 1 0,0-1 0,0 1 0,0 3 0,0 1 0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1:37:11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268 506 24575,'-7'0'0,"0"0"0,-5 0 0,-1 0 0,-4 0 0,5 0 0,-4-4 0,3 0 0,1-4 0,-4-4 0,3 3 0,-3-4 0,-5 1 0,7 3 0,-5 1 0,10 1 0,-7 2 0,8-2 0,-4 2 0,8-1 0,-3 5 0,7-6 0,-4 3 0,4-3 0,0-4 0,0 2 0,0-2 0,0 3 0,0 0 0,0 1 0,0-1 0,0 0 0,0 1 0,0-1 0,0 1 0,0 0 0,0-1 0,0 1 0,0-1 0,4 4 0,-3-2 0,5 2 0,-2-4 0,1 0 0,1 4 0,-1-3 0,-1 3 0,2 0 0,-1-3 0,2 3 0,1-4 0,-1 1 0,0-1 0,1 1 0,-1-1 0,1 0 0,-1 4 0,-2-3 0,1 6 0,-2-5 0,0 2 0,3-7 0,-7 3 0,7-3 0,-6 3 0,5 4 0,-5-3 0,2 3 0,1 0 0,-3-3 0,2 3 0,-3-4 0,0 1 0,3-1 0,-2 0 0,2 1 0,-3 0 0,4 3 0,-3-3 0,2 7 0,-3-3 0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1:37:28.4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24575,'4'4'0,"1"3"0,1-4 0,0 5 0,1-5 0,-3 4 0,3-2 0,-2-1 0,2 3 0,-1 0 0,2-2 0,-1 7 0,2-6 0,-3 6 0,1-2 0,-3-3 0,1 2 0,0-4 0,-3 1 0,0-1 0,0-1 0,-1 0 0,2-1 0,0 0 0,1 0 0,0 1 0,0-2 0,-1 2 0,0-4 0,-2 4 0,3-3 0,-2 2 0,2 0 0,0 1 0,1 0 0,-1 0 0,0 1 0,0-1 0,1-2 0,-1 2 0,0-3 0,-1 2 0,1-2 0,-2 1 0,2 0 0,1-2 0,-3 4 0,2-1 0,-2-1 0,3 2 0,-1-2 0,0 3 0,1-3 0,-1 2 0,0-2 0,1 3 0,-1-1 0,-2 0 0,2 0 0,-1-1 0,1 1 0,-2-2 0,2 2 0,-1 1 0,-1-1 0,2 0 0,-2 1 0,3-1 0,-1 0 0,0 1 0,-1-1 0,0 0 0,0 1 0,1-1 0,-1 0 0,0 1 0,0-1 0,-1 0 0,2 1 0,-3-1 0,2 0 0,-2 1 0,3-1 0,-4 3 0,4-2 0,-1 3 0,2 2 0,0 3 0,-3-4 0,1-2 0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1:37:30.1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224 0 24575,'-17'15'0,"0"5"0,-8 10 0,6 1 0,-4-2 0,0 7 0,3-7 0,-6 9 0,9-11 0,-4 5 0,14-19 0,-2 1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1:44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54 24575,'-4'-4'0,"0"-1"0,18-4 0,-1-1 0,18 0 0,-10 4 0,9 1 0,-9 5 0,4 0 0,-10 0 0,3-4 0,-7 11 0,3 12 0,-8 15 0,5 20 0,-10 10 0,5 18 0,-6-13 0,0-16 0,0 0 0,0 2 0,0 42 0,-6-31 0,-8 16 0,0-16 0,-6 3 0,4-27 0,8-1 0,-6-16 0,13-10 0,-3-2 0,0-4 0,3 0 0,-3-8 0,4-12 0,0-24 0,0-8 0,0-11 0,19-17 0,3 10 0,12-12 0,2 17 0,-5 2 0,7-4 0,-6 2 0,3 1 0,-3 6 0,5-1 0,1-1 0,-1 7 0,-7 4 0,-3 12 0,-7 2 0,-5 7 0,4 3 0,-9 3 0,4 7 0,-9 6 0,-1 15 0,-4 6 0,0 12 0,0-1 0,-6 6 0,0-4 0,0 11 0,-4-5 0,8 7 0,-3 0 0,5 0 0,0-1 0,0 9 0,0 0 0,0 1 0,0 5 0,0-12 0,0 5 0,0-8 0,0-5 0,0-8 0,0-8 0,4-11 0,1 0 0,4-5 0,0-4 0,0-1 0,-1-4 0,6 0 0,1 0 0,-4 0 0,-3 0 0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1:37:19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261 151 24575,'-14'0'0,"2"0"0,1 3 0,3 2 0,1-1 0,-1 2 0,1-5 0,-1 6 0,1-7 0,3 7 0,-3-6 0,3 5 0,-3-5 0,2 6 0,-1-6 0,11 2 0,-4-3 0,19 0 0,-7 0 0,13-4 0,-3-5 0,4-6 0,6-4 0,-5 1 0,5 0 0,-7 0 0,2 0 0,-6 4 0,4-4 0,-12 9 0,6-3 0,-11 7 0,2-2 0,-3 6 0,-1-5 0,1 5 0,-1-2 0,1-1 0,-1 4 0,0-4 0,0 4 0,0 0 0,0 0 0,0 0 0,-3 4 0,2 0 0,-2 0 0,4 3 0,-1-3 0,0 3 0,1 1 0,3-1 0,-2 1 0,6 0 0,-2 0 0,0 0 0,-2 0 0,1 0 0,-4-1 0,4 1 0,-5 0 0,1-1 0,0 1 0,-4-1 0,2 1 0,-5-1 0,6 1 0,-6-1 0,5-2 0,-5 1 0,3-2 0,-1 1 0,-2 1 0,5-5 0,-5 6 0,6-6 0,-7 5 0,7-2 0,-4 0 0,1 3 0,3-3 0,-3 0 0,0 3 0,-4-9 0,-8 0 0,-1-5 0,-2-1 0,3 0 0,-4 0 0,4 1 0,-4 2 0,4-2 0,1 3 0,-1 0 0,1-3 0,-1 6 0,1-2 0,-1 0 0,0 2 0,1-3 0,-1 4 0,0 0 0,1 0 0,-5 0 0,4 0 0,-4 0 0,5 0 0,-5 0 0,3 0 0,-7 0 0,4 0 0,-5 0 0,0 4 0,0 1 0,1 3 0,-1 0 0,0 1 0,-4-1 0,3 1 0,-4-1 0,1 1 0,3-1 0,-4-3 0,6 3 0,3-4 0,-2 0 0,7 3 0,-4-7 0,4 7 0,-3-6 0,2 5 0,-2-5 0,-1 3 0,3-4 0,-2 3 0,3-2 0,0 2 0,4 0 0,-2-2 0,2 2 0,-4 1 0,1-3 0,2 5 0,-5-1 0,4-1 0,-5 3 0,3-6 0,-4 2 0,7 1 0,-6-3 0,7 2 0,-3 0 0,0-2 0,0 5 0,-1-5 0,4 5 0,-2-5 0,2 5 0,-3-2 0,-1 0 0,4 3 0,-2-7 0,5 7 0,-5-6 0,2 2 0,0 0 0,-3-2 0,7 5 0,-7-5 0,6 5 0,-6-5 0,6 5 0,-5-5 0,5 2 0,-2-3 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1:37:20.6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 24575,'7'-12'0,"-7"9"0,11-9 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1:37:21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0 280 24575,'5'-12'0,"-2"-3"0,-3 6 0,0-6 0,0-2 0,8-1 0,2-14 0,7 13 0,1-8 0,-5 10 0,9-6 0,-8 5 0,9-5 0,-2 6 0,2 7 0,-8 2 0,-3 8 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1:37:22.5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24575,'10'0'0,"-5"0"0,1 0 0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1:37:23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1:37:41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135 28 24575,'9'0'0,"-2"0"0,-1 0 0,-1 0 0,-1 0 0,-2-2 0,2-1 0,-2 1 0,3-2 0,-3 1 0,2 1 0,-3-2 0,2 2 0,-2-3 0,1 5 0,-4 4 0,-1 1 0,-1 3 0,0-5 0,-1 0 0,1-2 0,-1 1 0,1 0 0,0-2 0,-1 2 0,1-2 0,-1 0 0,1 0 0,0 0 0,-1 0 0,1 0 0,-1 0 0,1 0 0,0 0 0,-1 0 0,1 0 0,-1 0 0,1 0 0,0 0 0,-1 0 0,1 0 0,2 2 0,0 0 0,2 2 0,0 1 0,0-1 0,0 0 0,0 1 0,0-1 0,0 0 0,2-2 0,0 0 0,2-2 0,1 0 0,-1 0 0,0 0 0,1 0 0,-1 0 0,0 0 0,0 0 0,-1-2 0,-2 0 0,-1-2 0,0 0 0,-2-1 0,-2 1 0,-6 1 0,-1-1 0,-1 3 0,-1-3 0,3 3 0,-2-1 0,4 2 0,2 0 0,-1 0 0,2 0 0,-2 0 0,3 0 0,-1 0 0,3 2 0,0 0 0,2 2 0,0 1 0,0-1 0,0 0 0,0 1 0,0-1 0,0 0 0,0 1 0,2-1 0,1-2 0,3 2 0,-1-1 0,4-1 0,-2 2 0,1-1 0,1 0 0,-2 1 0,0-2 0,2 1 0,-4 1 0,2-4 0,-1 4 0,-1-3 0,2 1 0,-3-2 0,1 0 0,-1 0 0,0 0 0,1 0 0,-1 0 0,0 0 0,0 0 0,0 0 0,0 0 0,1 0 0,-1 0 0,0 0 0,-2 2 0,0 0 0,0 0 0,-2 2 0,2-1 0,-2 1 0,0 0 0,0 1 0,0-1 0,0 0 0,0 1 0,0-1 0,0-4 0,2 2 0,1-8 0,1 3 0,0-4 0,1 0 0,-1 2 0,1-4 0,-1 4 0,1-4 0,0 2 0,-3 0 0,1 0 0,-2 2 0,0 1 0,1 0 0,-2-1 0,0 1 0,0 3 0,0 6 0,0 0 0,-2 3 0,1-4 0,-1 1 0,1-1 0,-2 0 0,-1 1 0,-1-1 0,1 0 0,0 0 0,-1 1 0,1-1 0,-1 0 0,1-1 0,0 1 0,-1-4 0,1 4 0,0-4 0,-1 4 0,1-3 0,0 1 0,1 0 0,-1-2 0,2 2 0,-2-2 0,-1 0 0,1 0 0,-3 0 0,2 0 0,-1 0 0,1 0 0,1-2 0,0 0 0,1-3 0,0 1 0,2 0 0,-1-1 0,2 1 0,0 0 0,0 0 0,0-2 0,0 1 0,0 1 0,0 2 0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1:37:42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24575,'6'0'0,"2"0"0,-1 0 0,9 0 0,-5 0 0,7 0 0,-12 0 0,1 0 0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1:37:43.8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1 167 24575,'4'-11'0,"4"0"0,0-1 0,4 1 0,-1-5 0,0 3 0,2-1 0,-3-1 0,0 5 0,0-3 0,-3 4 0,0 4 0,-3-3 0,1 7 0,-1-4 0,-1 3 0,0 2 0,-2-4 0,2 2 0,-2 0 0,1 0 0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1:37:33.2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0 149 24575,'9'0'0,"5"0"0,-8 0 0,3 0 0,-2 0 0,0 0 0,2 0 0,-2 0 0,2 0 0,-4 0 0,4 0 0,-4 0 0,1 0 0,1 0 0,-2 0 0,2 0 0,-1 0 0,-1-5 0,4 4 0,-4-3 0,2 4 0,0-2 0,-2 1 0,1-3 0,-1 4 0,-1-4 0,0 3 0,1-2 0,-1 2 0,0-3 0,1 4 0,-1-4 0,3 1 0,-2-1 0,4-1 0,-5 0 0,6 1 0,-6-1 0,3 1 0,-3-1 0,1 3 0,-1-2 0,0 3 0,1-3 0,-1 4 0,0-4 0,0 4 0,1-4 0,-1 1 0,0 1 0,0 0 0,0 0 0,0 2 0,-1-4 0,0 4 0,-2-4 0,3 3 0,-2 0 0,2-1 0,0 1 0,1-3 0,-1 4 0,0-2 0,0 0 0,1 1 0,-1-3 0,0 4 0,1-2 0,-1 0 0,0 1 0,3-3 0,0 4 0,0-2 0,2 2 0,-1 0 0,1-2 0,1 1 0,-1-1 0,1 2 0,-3 0 0,0 0 0,0-2 0,-3 1 0,3-1 0,0 2 0,-2 0 0,1 0 0,1 0 0,-2-2 0,4 2 0,-4-2 0,4 2 0,-4 0 0,1 0 0,1 0 0,-2 0 0,2 0 0,-3 0 0,0 0 0,1 0 0,-1 0 0,3 0 0,-3 0 0,3 0 0,-3 0 0,1 0 0,-1 0 0,0 0 0,3 0 0,-2 0 0,2 0 0,-1 0 0,-1 0 0,2 0 0,0 0 0,-2 0 0,1 0 0,1 0 0,-2 0 0,1 0 0,-1 0 0,-1 0 0,0 0 0,0 0 0,1 0 0,-1 0 0,0 0 0,0 0 0,0 0 0,-2 1 0,2 2 0,-2 1 0,0 0 0,2 0 0,-4 0 0,2-1 0,-2-1 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1:37:35.0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137 19 24575,'-2'4'0,"0"5"0,2-1 0,0 2 0,0-1 0,0-1 0,0 1 0,0-2 0,-2-1 0,-1-4 0,-1 2 0,1-1 0,0-1 0,-2 0 0,0-2 0,-1 0 0,2 0 0,-1 0 0,1 0 0,0 0 0,0 0 0,-1-2 0,3 0 0,0-3 0,0-2 0,1 0 0,-1-3 0,0 1 0,1-1 0,-1 1 0,2 1 0,0 2 0,0 1 0,0 1 0,0-1 0,-2 3 0,2-2 0,-4 4 0,4-4 0,-4 4 0,2-2 0,-2 4 0,1 2 0,1 3 0,2 3 0,0-3 0,0 2 0,0-4 0,0 2 0,0-1 0,0-1 0,0 2 0,0-3 0,2 1 0,1-3 0,1 2 0,0-4 0,1 2 0,-1-2 0,0 0 0,1 0 0,-1 0 0,0 0 0,1 0 0,-1-2 0,0 0 0,1-1 0,-1-1 0,-2 2 0,0-2 0,-2 0 0,0 0 0,-1 1 0,-2 2 0,-1 1 0,0 0 0,-3 0 0,2 0 0,-2 0 0,0-3 0,2 3 0,-4-4 0,2 3 0,0-3 0,-2 1 0,4-1 0,-2 1 0,3 1 0,-1 0 0,1 2 0,0-2 0,3 2 0,5 2 0,4-2 0,3 2 0,-4-2 0,0 0 0,-1 0 0,-1 0 0,2 0 0,-3 0 0,1 0 0,-1 0 0,0 0 0,1 0 0,-3 0 0,0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1:44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158 1 24575,'-8'0'0,"0"0"0,-21 9 0,6 14 0,-5 20 0,10-1 0,-1 26 0,7-16 0,5 12 0,1-10 0,6-14 0,0-1 0,0-13 0,0-6 0,0-1 0,13-9 0,4 4 0,14-8 0,7-1 0,-4-5 0,5 0 0,-7 0 0,-5 0 0,3 0 0,-9-5 0,0 0 0,-8-4 0,-4 0 0,0 0 0,0 4 0,-4-3 0,-1 3 0,-4 0 0,0 1 0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1:37:44.9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24575,'9'0'0,"5"3"0,-6-1 0,7 6 0,-5-3 0,2 5 0,-4-5 0,1 2 0,-2-3 0,0-1 0,0 1 0,-3-3 0,0 1 0,1-2 0,-1 0 0,0 0 0,1 0 0,-1 0 0,0 0 0,1 0 0,-3 0 0,0 0 0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1:37:45.5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 24575,'14'0'0,"1"0"0,1 0 0,0 0 0,-1 0 0,4 0 0,-2 0 0,2 0 0,-4 0 0,1 0 0,0 0 0,-5-2 0,3-1 0,-8 0 0,3 1 0,-2-2 0,-4 3 0,1-4 0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1:37:50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977 75 24575,'-1'-2'0,"-2"0"0,-6 2 0,2 0 0,-5-3 0,4 1 0,-7-4 0,4 1 0,-1 0 0,2 1 0,1-1 0,-1 0 0,0 2 0,3-1 0,-2 4 0,2-5 0,-3 5 0,3-2 0,-2 2 0,4-2 0,-2 1 0,3-3 0,-1 4 0,1-2 0,-1 2 0,1-2 0,0 2 0,-1-2 0,1 2 0,0-2 0,-1 1 0,1 0 0,0-1 0,-3 1 0,2-1 0,-4 2 0,4 0 0,-4 0 0,4 0 0,-4 0 0,4 0 0,-4 0 0,1 0 0,-1 0 0,-1 0 0,3 0 0,-2 0 0,2 0 0,-3 0 0,3 0 0,-3 0 0,3 0 0,-3 0 0,1 0 0,-1 2 0,0-1 0,1 3 0,2-3 0,-3 3 0,5-4 0,-4 2 0,2 1 0,0-3 0,-2 2 0,4 0 0,-4-1 0,1 1 0,-1 0 0,-1 0 0,-2 1 0,2 1 0,-6-3 0,6 3 0,-5-3 0,5 3 0,-5-1 0,2 2 0,-3-3 0,0 3 0,3-4 0,-2 3 0,4-3 0,-4 4 0,2-5 0,0 5 0,-2-5 0,5 4 0,-5-3 0,4 1 0,-1 0 0,0 1 0,1 0 0,-1 1 0,5-1 0,-2-1 0,4 2 0,-2-3 0,2 2 0,1-2 0,0 3 0,0-4 0,-1 2 0,1 0 0,0 0 0,0 1 0,1 0 0,0 0 0,0 1 0,-1 0 0,0-2 0,2 2 0,-2-3 0,3 2 0,-3-2 0,2 1 0,-2-2 0,2-2 0,4-3 0,3 0 0,5-2 0,-2 0 0,-2 4 0,-1-3 0,-1 3 0,0 1 0,1-2 0,-1 4 0,0-4 0,1 1 0,-1 1 0,0-2 0,1 3 0,-3-2 0,2 2 0,-4-3 0,-1 4 0,-2-2 0,-5 4 0,0 1 0,-1 2 0,-1 2 0,0-2 0,1 4 0,-1-4 0,0 2 0,1-2 0,-1 0 0,3-1 0,0 1 0,3-3 0,-1 0 0,1-2 0,0 0 0,4 0 0,2 0 0,3-2 0,4-1 0,-2-1 0,3-1 0,0 0 0,-1 0 0,3 0 0,1 0 0,3 0 0,0 0 0,0 2 0,2-2 0,-1 2 0,5 0 0,-5-2 0,1 2 0,-5 0 0,2-2 0,-2 2 0,3 1 0,-3-3 0,2 2 0,-2 0 0,3 1 0,-1 2 0,-1 0 0,-2 0 0,-3 0 0,1 0 0,-3 0 0,0 0 0,-3 0 0,1 0 0,-1 0 0,0 0 0,0 0 0,1 0 0,-5 0 0,-6 0 0,-4 2 0,-6 1 0,0 3 0,3-1 0,1 0 0,5-1 0,0 1 0,3-3 0,-1 0 0,3 0 0,3-2 0,4 2 0,7-2 0,4 0 0,1 0 0,2 0 0,0 0 0,-3 0 0,6 0 0,-5 0 0,2 0 0,-3 0 0,-1-2 0,-2 1 0,0-1 0,-1-1 0,-2 3 0,3-3 0,-1 3 0,-2 0 0,5 0 0,-4 0 0,1 0 0,0 0 0,-1 0 0,1 0 0,-5 0 0,2 0 0,-4 0 0,2 0 0,-3 0 0,0 0 0,1 0 0,-1 0 0,0 0 0,1 0 0,-1 0 0,0 0 0,1 0 0,-1 0 0,0 0 0,1 0 0,-1 0 0,0 0 0,1 2 0,-1-1 0,0 1 0,1-2 0,-1 0 0,-2 2 0,2-2 0,-1 2 0,1-2 0,0 2 0,1-2 0,-1 2 0,0 0 0,1-1 0,-1 1 0,0 0 0,1-2 0,-1 4 0,0-4 0,1 2 0,-1-2 0,0 0 0,3 2 0,-2-1 0,2 1 0,-3 0 0,0-2 0,1 2 0,-1 0 0,0-1 0,0 1 0,1 0 0,-1-2 0,0 2 0,1-2 0,-1 2 0,0-2 0,1 2 0,-1 0 0,0-1 0,1 1 0,-1-2 0,0 0 0,1 2 0,-1-2 0,0 2 0,1-2 0,-1 0 0,0 0 0,1 2 0,-1-2 0,0 2 0,1 0 0,-1-1 0,0 1 0,1-2 0,-1 0 0,0 0 0,1 0 0,-1 1 0,0 0 0,0 1 0,1-2 0,-1 0 0,3 0 0,-2 0 0,1 0 0,1 0 0,-2 0 0,2 0 0,-3 0 0,0 0 0,0 0 0,1 0 0,-1 2 0,0-2 0,1 2 0,-1-2 0,0 0 0,1 2 0,1-1 0,-1 0 0,2 1 0,-3-1 0,1 3 0,-1-4 0,0 4 0,1-4 0,-1 4 0,0-1 0,1-1 0,-1 2 0,0-2 0,1 1 0,-1 1 0,0-4 0,1 4 0,-1-4 0,-2 4 0,2-3 0,-4 3 0,4-2 0,-3 2 0,2-2 0,-1 2 0,2-2 0,0 2 0,1 0 0,-1 0 0,0 1 0,0-3 0,-1 2 0,0-4 0,0 4 0,1-3 0,-2 2 0,2-2 0,-3 3 0,2-4 0,-4 2 0,-2-6 0,-6-2 0,-2-4 0,-4 0 0,2 2 0,0-2 0,0 4 0,4-1 0,1 3 0,-1 1 0,5 1 0,-1 0 0,1 2 0,2-6 0,-3 1 0,3 0 0,0 1 0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1:37:51.7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24575,'0'9'0,"0"-1"0,0 1 0,0-1 0,0 4 0,0-2 0,0-1 0,0 1 0,0-1 0,0 1 0,0 0 0,0-1 0,0 6 0,0-6 0,0 5 0,0-4 0,0-2 0,0 7 0,0-10 0,0 7 0,0-7 0,0 2 0,0-3 0,0 0 0,0 1 0,0-1 0,0 0 0,0-3 0,0-2 0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1:37:52.2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0 24575,'-3'4'0,"2"1"0,1-1 0,0 0 0,-2 0 0,-1 1 0,-1 1 0,1-1 0,-1 4 0,1-6 0,1 3 0,0-3 0,0-1 0,1 2 0,-1-4 0,2 2 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1:37:53.3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24575,'0'7'0,"0"-1"0,0-2 0,0 1 0,2 1 0,9-3 0,-3 4 0,14-2 0,-5 1 0,6 5 0,3-2 0,-2 3 0,6-3 0,-2 3 0,-1-3 0,0 0 0,-5-1 0,1-2 0,-10-3 0,-4 0 0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1:37:53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1 102 24575,'14'0'0,"-2"0"0,1 0 0,6-3 0,-7 0 0,20-6 0,-9-3 0,10-11 0,-5 0 0,-14 6 0,-3 5 0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1:37:55.0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24575,'-2'2'0,"0"2"0,2 11 0,0 2 0,0 3 0,5-1 0,7 0 0,6 2 0,7 4 0,0-3 0,2-1 0,3 1 0,1-2 0,6 6 0,-8-9 0,6 5 0,-21-15 0,-1 1 0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1:37:55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43 24575,'21'-3'0,"-5"2"0,5-4 0,-7 2 0,2-2 0,-1 0 0,-2 0 0,0-1 0,0 1 0,-8 3 0,-1 0 0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1:37:56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163 9 24575,'-1'-5'0,"0"1"0,-10 7 0,3 1 0,-8 7 0,5 0 0,-2 4 0,3-4 0,2 1 0,-1-4 0,4 3 0,-4-5 0,5 9 0,-5-9 0,4 8 0,-3-6 0,-1 5 0,3-6 0,-1 2 0,3-4 0,1 2 0,-1-5 0,4-2 0,-2-2 0,2-5 0,2-3 0,1-3 0,5-3 0,-2-2 0,4 1 0,-2-2 0,0 3 0,0 4 0,-1-1 0,-2 6 0,0 2 0,-4 3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1:45.4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25 162 24575,'-5'-20'0,"0"-3"0,13 17 0,-3-3 0,12 9 0,-3 0 0,1 0 0,-3 0 0,-3 0 0,0 0 0,-4-4 0,3-6 0,-7-5 0,4 1 0,-5-5 0,0 9 0,0-4 0,0 6 0,-9 3 0,-2 1 0,-4 4 0,-3 0 0,8 0 0,-4 0 0,5 0 0,0 4 0,0 1 0,4 4 0,1-1 0,0 1 0,3 0 0,-3 0 0,4 0 0,0 0 0,0-1 0,0 1 0,0 0 0,4-4 0,5-1 0,-3-4 0,3 0 0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1:37:57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24575,'0'12'0,"0"0"0,0-3 0,0 1 0,0 2 0,0 1 0,0 3 0,0 0 0,0-1 0,0 4 0,0-3 0,0 6 0,0-8 0,0 5 0,0-9 0,0 2 0,0-5 0,0 2 0,0-4 0,0 2 0,0-3 0,0-2 0,0 0 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1:38:01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1 127 24575,'9'-2'0,"-1"0"0,7 2 0,-5 0 0,5 0 0,-2 0 0,3 0 0,-3 0 0,-1 0 0,-2 0 0,-1 0 0,1 0 0,-3 0 0,0 0 0,-3 0 0,3 0 0,-2 0 0,1 0 0,-2 0 0,1 0 0,-1 0 0,0 0 0,1 0 0,1 0 0,-1 0 0,2 0 0,-3 0 0,3 0 0,-2 0 0,2 0 0,-3 0 0,0 0 0,1 0 0,-1 0 0,0 0 0,0 0 0,0 0 0,0 0 0,0 0 0,0 0 0,1 0 0,-1 0 0,0 0 0,1 0 0,-1 0 0,0 0 0,0 0 0,1 0 0,-1 0 0,0 0 0,1 0 0,-1-2 0,0 2 0,1-2 0,1 0 0,-1 1 0,4-3 0,-4 3 0,4-1 0,-4 0 0,1 2 0,1-2 0,-2 2 0,1-2 0,-1 1 0,-1-3 0,0 4 0,1-2 0,-1 0 0,0 2 0,1-4 0,1 3 0,-1-1 0,2 0 0,-3 2 0,1-4 0,-1 3 0,0-1 0,0 1 0,1 0 0,-1-1 0,0 2 0,1-2 0,-1 0 0,0-1 0,1 1 0,-1 0 0,0 2 0,1-2 0,-1 0 0,0 2 0,1-2 0,-1 0 0,0 1 0,0-1 0,0 0 0,1 2 0,-1-2 0,-2 0 0,2 2 0,-2-2 0,2 2 0,1-2 0,-1 2 0,0-2 0,0 2 0,1 0 0,-1-2 0,0 1 0,1-1 0,-1 2 0,0 0 0,3 0 0,-2 0 0,2 0 0,-3 0 0,0 0 0,1 0 0,-1 0 0,0 0 0,1 0 0,-1 0 0,0 0 0,0 0 0,1 0 0,-1 0 0,0 0 0,1 0 0,-1 0 0,0 0 0,1 0 0,-1 0 0,0 0 0,0 0 0,1 0 0,-1 0 0,0 0 0,0 0 0,0 0 0,0 0 0,0-2 0,1 2 0,-1-2 0,0 2 0,-2-2 0,2 2 0,-1-2 0,1 2 0,0 0 0,0 0 0,0 0 0,1 0 0,-1-2 0,0 1 0,0-1 0,1 2 0,-1 0 0,0 0 0,0-1 0,1 0 0,-1-1 0,0 0 0,1 2 0,-1-2 0,0 0 0,1 1 0,-1-3 0,0 4 0,1-2 0,-1 2 0,0-2 0,0 1 0,1 0 0,-1 1 0,0 0 0,1 0 0,-1 0 0,0 0 0,0 0 0,0 0 0,1 0 0,-1 0 0,0 0 0,1 0 0,-1 0 0,0 0 0,3 0 0,-2 0 0,1 0 0,1 0 0,-2 0 0,4 0 0,-4 0 0,4 0 0,-4 0 0,1 0 0,-1 0 0,1 0 0,-1 0 0,2 0 0,-3 0 0,1 0 0,1 0 0,-1 0 0,2 0 0,-3 0 0,0 0 0,1 0 0,-1 0 0,0 0 0,1 0 0,-1 0 0,0 0 0,1 0 0,-1 0 0,3 0 0,-2 0 0,4 0 0,-4 0 0,3 0 0,-3 0 0,2 0 0,0 0 0,-2 0 0,1 0 0,-1 0 0,-1 0 0,0 0 0,1 0 0,-1 0 0,0 0 0,0 0 0,0 0 0,-4 0 0,0 0 0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1:38:03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 24575,'9'2'0,"0"0"0,0-2 0,1 0 0,-1 0 0,1 0 0,-1 0 0,1 0 0,-1 0 0,1 0 0,0 0 0,-3 0 0,2 0 0,-4 0 0,4 2 0,-6 1 0,5-1 0,-2 0 0,-1 0 0,4-1 0,-7 1 0,7-2 0,-1 2 0,-1-2 0,2 3 0,-2-3 0,0 0 0,2 0 0,-4 0 0,2 0 0,0 0 0,-3 0 0,3 0 0,-3 0 0,3 0 0,-2 0 0,4 0 0,-2 0 0,3 0 0,-1 0 0,1 0 0,-1 0 0,-1 0 0,1 0 0,-2 0 0,2 0 0,-1 0 0,-2 0 0,1 0 0,-2 0 0,4 0 0,-4 0 0,4 0 0,-4 0 0,4 0 0,-2 0 0,0 0 0,2 0 0,-2 0 0,3 0 0,0 0 0,-1 0 0,1 0 0,-1 0 0,4 0 0,-3 0 0,5 0 0,-5 0 0,3 0 0,-4 0 0,1 0 0,2 0 0,-4 0 0,4 0 0,-5 0 0,3 0 0,-1-3 0,-1-11 0,-3 8 0,-2-7 0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1:38:04.6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5 122 24575,'0'-9'0,"0"-9"0,0 5 0,0-12 0,0 14 0,0-7 0,-2 8 0,2 0 0,-3 3 0,3 6 0,0 7 0,0 1 0,0 8 0,3-2 0,2 3 0,1 0 0,1-3 0,1 2 0,-3-7 0,2 3 0,-3-6 0,-1 0 0,-1-3 0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1:38:06.1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24575,'0'9'0,"0"0"0,0-2 0,0 0 0,0-1 0,0-1 0,0 2 0,0-3 0,0 3 0,0-2 0,0 1 0,0 1 0,0-2 0,0 1 0,0-3 0,0-1 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1:38:36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0 316 24575,'17'0'0,"1"-8"0,13 5 0,-3-10 0,10 2 0,-6-1 0,-6-2 0,11 8 0,-15-7 0,15 11 0,-17-11 0,10 12 0,-14-8 0,3 8 0,-6-7 0,-3-1 0,4 3 0,-6-2 0,1 8 0,-1 0 0,-4-4 0,3 0 0,-2-1 0,-1-3 0,4 7 0,-4-6 0,5 6 0,0-7 0,-1 3 0,1-4 0,0 0 0,-1 1 0,6-2 0,-4 1 0,8 0 0,-8 0 0,3 3 0,-4-1 0,-5 2 0,-7 0 0,-13 1 0,-9 14 0,-15 9 0,6 3 0,-6 7 0,9-8 0,-1 0 0,5-5 0,-3-1 0,14-6 0,-8 6 0,10-5 0,-1 3 0,2-4 0,-1 0 0,4-4 0,-3 4 0,4-8 0,0 6 0,0-6 0,0 3 0,8-4 0,12 0 0,10 0 0,11-9 0,6-4 0,-5-8 0,13-9 0,-6 7 0,8-7 0,-8 2 0,-1 4 0,-6 2 0,-7 3 0,-1 8 0,-11 1 0,-1 2 0,-4 7 0,0-3 0,-4 0 0,-5 3 0,-5-3 0,-8 4 0,3 0 0,-3 0 0,4 0 0,0 0 0,8 0 0,6 0 0,9 0 0,6 0 0,-1 0 0,0 0 0,0-4 0,1-2 0,-1 1 0,-5-3 0,0 7 0,-5-3 0,-1 4 0,1 0 0,0 0 0,-1 0 0,1 0 0,-1 0 0,1 0 0,-1 4 0,1 0 0,-1 5 0,1 0 0,-4 0 0,3-1 0,-3 1 0,-1 0 0,4-1 0,-7 1 0,7 0 0,-4-1 0,1 1 0,3 0 0,-7 0 0,7-1 0,-7 1 0,2 0 0,1-5 0,-10 0 0,0-4 0,-12 0 0,-7 0 0,4 0 0,-9 0 0,4 0 0,-1 0 0,-3 0 0,4 0 0,0-4 0,-5 3 0,10-3 0,-4 4 0,6 0 0,4 0 0,2 0 0,-1 0 0,4 0 0,-3 0 0,4 0 0,0 0 0,1 0 0,-1 0 0,0 0 0,1 0 0,-1 0 0,0 0 0,1 0 0,-1 0 0,0 0 0,0 0 0,1 0 0,-1 0 0,0 0 0,0 3 0,1-2 0,-1 7 0,0-7 0,0 6 0,-4-1 0,3-1 0,-4 3 0,5-7 0,1 6 0,-1-2 0,-5 4 0,4-4 0,-3 3 0,-1-2 0,4 2 0,-8 2 0,8-1 0,-8 0 0,8-4 0,-4 3 0,6-3 0,3 0 0,1-2 0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1:38:37.6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1:38:39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24575,'-8'0'0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1:38:40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24575,'-4'4'0,"0"0"0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1:39:19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1195 24575,'-9'0'0,"9"0"0,6 4 0,8 5 0,11 7 0,-4 4 0,9 1 0,-4-6 0,0 0 0,5-4 0,-5-6 0,0 0 0,4-5 0,-9 0 0,4 0 0,0 0 0,-5 0 0,11 0 0,-14-21 0,9-12 0,-10-45 0,-6-15 0,-2 29 0,0 0-493,2-35 1,-3 2 492,-6 40 0,-2 6 0,1-21 0,0 2 0,0 15 0,0 1 0,-4 15 0,3 0 0,-4 7 985,5 1-985,0 4 0,0 2 0,-4 11 0,3-5 0,-3 9 0,4-3 0,0 19 0,0 14 0,5 16 0,1 10 0,6 8 0,6 1 0,-4 7 0,9-6 0,-4 4 0,5-5 0,0 1 0,1 4 0,-1-5 0,0 1 0,-6-9 0,4-3 0,-11-16 0,5 9 0,-6-21 0,-1 3 0,0-11 0,-4 1 0,-1 0 0,-8-8 0,-6-12 0,-10-6 0,-8-9 0,-3 5 0,-8-1 0,-8-1 0,-1-1 0,-5 6 0,-1 6 0,6 7 0,-12 5 0,12 0 0,1 0 0,2 0 0,17 0 0,-9 0 0,21 0 0,-8 0 0,15 0 0,-1 3 0,6 2 0,8 0 0,11-1 0,13-4 0,19 0 0,8 0 0,15-12 0,3-9 0,-8-6 0,12-11 0,-20 6 0,6 0 0,-9 2 0,-15 8 0,-6 5 0,-13 6 0,-2 3 0,-8 6 0,4-2 0,-6 4 0,1 0 0,0 0 0,0 0 0,0 9 0,0 1 0,1 15 0,0-4 0,0 9 0,0-4 0,1 6 0,-1-6 0,5 4 0,-4-9 0,3-1 0,-5-6 0,0-6 0,0-3 0,0-1 0,-1-4 0,1 0 0,0-4 0,-4-11 0,-1-1 0,-4-9 0,0 0 0,0 4 0,0 1 0,0 2 0,0 3 0,0-5 0,0 1 0,0 0 0,0-1 0,4 1 0,1-1 0,5 1 0,4 4 0,1-4 0,4 13 0,0-7 0,1 12 0,-6-3 0,0 4 0,-6 0 0,1 0 0,0 8 0,1 8 0,-5 5 0,5 9 0,-5-9 0,5 4 0,-1-10 0,1 3 0,-1-8 0,0 3 0,-1-4 0,1-4 0,0-2 0,0-3 0,-1 0 0,1 0 0,0-4 0,1-24 0,0-4 0,3-36 0,-1 17 0,1-17 0,-7 5 0,0-2 0,-6-13 0,0 13 0,0-5 0,0 21 0,0 3 0,-9 20 0,2 1 0,-11 14 0,3 2 0,0 9 0,2 0 0,4 0 0,0 4 0,4 11 0,1 7 0,4 16 0,0 9 0,0 1 0,11 12 0,2-12 0,18 13 0,-6-6 0,11 2 0,-4-1 0,-1-8 0,-2-7 0,-7-2 0,-6-13 0,-2-1 0,-4-11 0,-1 0 0,-4-17 0,-1-15 0,-4-23 0,0-7 0,0-13 0,0 13 0,0-5 0,0 18 0,0-1 0,0 19 0,0-2 0,0 10 0,3 4 0,2 9 0,4 12 0,0 4 0,2 11 0,-1-5 0,0 0 0,-4-6 0,3-2 0,-4-8 0,4 4 0,-1-9 0,1-2 0,5-3 0,0 0 0,5-4 0,1-1 0,-1-9 0,0 3 0,1-3 0,-6 4 0,4 1 0,-8 0 0,3 3 0,-8 2 0,-1 4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1:46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77 24575,'-1'-10'0,"1"2"0,19 3 0,3-1 0,10-10 0,0 4 0,0 1 0,0 7 0,0 4 0,7 0 0,-11 0 0,4 0 0,-13 0 0,1 0 0,-5 0 0,3-5 0,-12 13 0,7-7 0,-12 30 0,3-8 0,-4 16 0,0 0 0,-6 8 0,-6 1 0,-6 6 0,0-7 0,-4-7 0,9 5 0,-2-11 0,8-1 0,2-2 0,5-10 0,0 9 0,0-9 0,0 4 0,5-5 0,4-1 0,12 2 0,6-1 0,5-3 0,6 4 0,-4-9 0,11 5 0,-11-6 0,5-5 0,-7 4 0,-1-9 0,-4 4 0,-2-5 0,-5 0 0,-6 0 0,0 0 0,-5 0 0,0 0 0,-1 0 0,-3 4 0,-1 0 0,-4 5 0,-9 0 0,-7 0 0,-19 14 0,1-5 0,-7 11 0,7-1 0,7-6 0,-6 11 0,12-12 0,-7 11 0,7-5 0,5 5 0,-6 7 0,10-6 0,-5 12 0,6-11 0,5 11 0,1-5 0,5 6 0,0-6 0,0-1 0,0-7 0,0 0 0,0 0 0,0 0 0,0 7 0,5-5 0,2 18 0,9-10 0,-2 20 0,3-14 0,-5 13 0,0-12 0,0-2 0,-1-8 0,-1-7 0,-4-6 0,-1 5 0,-5-10 0,-16 11 0,-10-3 0,-23 8 0,-2-6 0,-10 0 0,5-7 0,1 0 0,1 1 0,7-7 0,12-2 0,-2-5 0,16-2 0,1-3 0,6-1 0,5-5 0,4 0 0,2 0 0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1:39:20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0 125 24575,'0'-13'0,"0"-2"0,0-10 0,0 9 0,0-3 0,0 6 0,0 3 0,0 0 0,0 7 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1:39:24.0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922 1294 24575,'0'-12'0,"5"-14"0,8-14 0,14-32 0,-5-3 0,4-14 0,-18 30 0,-2-9 0,-6 19 0,0 1 0,-5 8 0,0 15 0,-9 14 0,3 2 0,-7 9 0,8 0 0,-4 0 0,6 0 0,3 14 0,1 10 0,4 16 0,0 0 0,0 4 0,0-4 0,0 0 0,0-8 0,0-1 0,14-14 0,-2 2 0,13-9 0,-6-4 0,1-2 0,-1-4 0,0-9 0,-4-1 0,-1-10 0,-4 1 0,-1 4 0,-4-3 0,3 12 0,-4-3 0,5 27 0,2 22 0,0 22 0,10 27-794,0 3 794,-6-37 0,0 0 0,12 31 0,-12-33 0,-1 0 0,12 21-115,2 16 115,-8-25 0,-2-10 0,-7-17 0,-5-16 0,-1-3 789,-5-11-789,-21-3 120,-4-1-120,-37-4 0,-3 0 0,0-10 0,-12-5 0,11-16 0,1 4 0,-4-4 0,28 8 0,-11-1 0,24 8 0,-3-4 0,16 10 0,1-4 0,10 1 0,0-2 0,4-10 0,4-1 0,20-14 0,10-10 0,32-12 0,0-8-364,-27 31 1,0 0 363,17-25 0,-24 24 0,-2-2 0,11-26-280,6-7 280,-13-4 0,-9 15 0,-6-7 0,-13 16 0,0 1 0,-6 15 0,0 0 717,0 7-717,-4 6 290,-6 5-290,-5 3 0,-5 12 0,6-3 0,0 9 0,5 0 0,0 0 0,1 0 0,3 8 0,1 8 0,4 16 0,0 7 0,0 15 0,0-6 0,10 5 0,4 1 0,9-6 0,0-1 0,0-3 0,-7-16 0,5 8 0,-10-15 0,3-1 0,-5-7 0,0-4 0,-4 0 0,-1 0 0,-4-16 0,0 0 0,4-21 0,-3 7 0,8-4 0,-8 6 0,4 0 0,-1 4 0,-3 1 0,6 5 0,-2 5 0,4 0 0,0 4 0,-1 0 0,1 0 0,0 0 0,0 14 0,1 10 0,2 15 0,4 8 0,1-8 0,0-1 0,-2-11 0,-5-7 0,-1-7 0,5-8 0,-5-1 0,5-4 0,-5-14 0,-4-4 0,0-20 0,0 5 0,-4-6 0,4 13 0,-5 1 0,0 5 0,0 13 0,0 8 0,0 13 0,0 6 0,0-6 0,0 0 0,0-6 0,7-3 0,4-1 0,7-4 0,2 0 0,-5-9 0,-1-1 0,-5-15 0,2-2 0,-6-4 0,0 4 0,-5 2 0,0 6 0,-4 4 0,-5 6 0,-6 5 0,-5 4 0,-5 0 0,5 0 0,-5 0 0,10 3 0,0 13 0,6 0 0,3 8 0,2-9 0,4-2 0,0-4 0,0 0 0,12-4 0,12-2 0,15-19 0,2 2 0,1-27 0,-1 3 0,-3-11 0,-1 0 0,-13 8 0,-8 2 0,-6 13 0,-4 6 0,-2 6 0,-8 9 0,-5 1 0,-6 4 0,0 0 0,2 0 0,4 0 0,4 4 0,1 1 0,4 4 0,4-4 0,17 4 0,2-8 0,22 9 0,-12-4 0,5 0 0,-6 4 0,-6-5 0,-6 1 0,-7 2 0,-4-3 0,-4 4 0,-1-1 0,-4 6 0,-16 7 0,-10 8 0,-9-5 0,-19 5 0,19-17 0,-17 11 0,19-11 0,0 4 0,13-11 0,10-12 0,11-10 0,24-28 0,9-7 0,20-15 0,-14 9 0,12-16 0,-18 16 0,13-22 0,-14 7 0,-7-5 0,-7 5 0,-12 11 0,-1 15 0,-6 9 0,0 12 0,-9 5 0,-2 7 0,-8 9 0,-1 0 0,6 5 0,-5 0 0,9 4 0,-5 25 0,4 17 0,4 27 0,1 16 0,6-21 0,0 26 0,0-26 0,0 13 0,0-10 0,5-16 0,5-8 0,6-15 0,0-12 0,2-10 0,-8-7 0,8-3 0,-8-3 0,4-13 0,-4-5 0,0-6 0,0 2 0,-1 11 0,5 0 0,-4 9 0,8 0 0,-3 5 0,4 0 0,6 0 0,-4 0 0,9 5 0,-9 5 0,9 1 0,-4 4 0,6-5 0,0 1 0,-6-1 0,-1-4 0,-6-2 0,-4-4 0,-2 4 0,-8 1 0,-1 4 0,-13 0 0,-31 21 0,-26 8 0,-4 11 0,-9 6-1245,22-21 0,-3 0 0,-2 5 1245,5 2 0,-3 5 0,0 2 0,-2-1-1095,-5 3 0,-2-1 0,-1 2 0,2 2 1095,-1 6 0,1 4 0,0 0 0,2-1 0,5-6 0,2-1 0,1 0 0,0 2 0,-1 5 0,0 2 0,1 0 0,3-2 0,-8 8 0,2-3 0,0 3-512,11-11 0,-1 3 0,0-1 0,4-5 512,-1 0 0,2-5 0,2 1-277,0 2 1,1 1 0,5-7 276,4-6 0,4-3 1052,0 4 1,1-2-1053,-16 19 4105,17-25-4105,16-16 3117,4-21-3117,8-24 1645,0-9-1645,5-26 0,-3 34 0,3-1 0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1:39:26.6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184 274 24575,'3'-8'0,"3"-11"0,3-2 0,1-6 0,1-10 0,-5 15 0,-1-15 0,-5 16 0,0-4 0,0 6 0,0 4 0,0 2 0,-4 8 0,-1 1 0,-13 4 0,2 0 0,-15 0 0,5 0 0,0 4 0,-5 7 0,9 9 0,-3 2 0,9 3 0,6-11 0,6 4 0,4-8 0,0 4 0,0-6 0,0 1 0,0 0 0,9 0 0,1 0 0,10 1 0,-1-1 0,0 1 0,0-1 0,1 1 0,-6-1 0,5 5 0,-10-4 0,10 4 0,-10-5 0,5 0 0,-5 4 0,0-3 0,-4 8 0,-1-3 0,-4 4 0,0 1 0,0-1 0,0 0 0,0 0 0,0-4 0,0-2 0,0 1 0,-4-4 0,-6 3 0,-4-3 0,-6-1 0,1 1 0,-1 0 0,1-1 0,0 1 0,4-5 0,1 0 0,5-5 0,1 0 0,-1 0 0,4-12 0,1 0 0,4-16 0,0 8 0,0-5 0,0 6 0,0-1 0,0 5 0,0-3 0,0 4 0,4-1 0,5-3 0,2 3 0,13-5 0,-8 5 0,9-5 0,-6 10 0,0-5 0,-4 6 0,3 4 0,-8-3 0,3 7 0,-4-7 0,0 7 0,-1-3 0,-3 4 0,-1 0 0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1:39:27.3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24575,'0'25'0,"0"11"0,0 27 0,0 18 0,0-32 0,0 3-354,0 5 0,0-1 354,0 40 0,0 1 0,0-25 0,0 8 174,0-14-174,0-12 0,0-16 0,0-16 0,0-3 0,0-11 0,0-3 0,0-1 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1:39:28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54 24575,'8'-13'0,"-2"1"0,12 3 0,-3-1 0,10 5 0,-5 1 0,1 4 0,-3 0 0,-9 0 0,5 0 0,-9 3 0,-1 13 0,-4 11 0,0 13 0,0 14 0,0-6 0,-5-1 0,-2-3 0,1-11 0,-3 0 0,-2-3 0,1-14 0,-9 8 0,9-15 0,-4 5 0,5-5 0,4-1 0,-3-3 0,11-5 0,8-10 0,10-5 0,11-7 0,-5-4 0,4 4 0,-10-3 0,9 4 0,-9 1 0,-1 5 0,-6-4 0,-5 9 0,0 1 0,0 1 0,-4 10 0,-2-1 0,1 7 0,-3 1 0,7 0 0,-3 0 0,8 0 0,2 0 0,10 1 0,-5-5 0,5 0 0,-6-5 0,6 0 0,-4 0 0,-1 0 0,-2-8 0,-8-3 0,5-14 0,-5-1 0,0-1 0,0-3 0,-4 9 0,-1-10 0,-5 11 0,0-1 0,0 8 0,-4 4 0,-6 4 0,-5 1 0,-10 4 0,5 0 0,-11 0 0,10 0 0,-4 9 0,6 1 0,3 15 0,-4 8 0,13 0 0,-8-1 0,14-1 0,-3-11 0,4 5 0,0-5 0,0-6 0,0 0 0,0-6 0,0 1 0,0-4 0,0-1 0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1:39:29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24575,'0'30'0,"0"-4"0,0 43 0,0-16 0,0 34 0,0-14 0,0-14 0,0-8 0,0 0 0,0-1 0,0 46 0,0-48 0,0 13 0,0-20 0,0 11 0,0-24 0,0 9 0,0-21 0,0 2 0,0-9 0,0 0 0,0-5 0,0 0 0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1:39:30.5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1 250 24575,'0'-13'0,"0"-7"0,0-7 0,0 1 0,9-4 0,9 2 0,9 0 0,6 6 0,-7 7 0,5 4 0,-11-3 0,5 7 0,-10-1 0,-2 8 0,-8 3 0,-1 12 0,-4 20 0,-6 14 0,-5 6 0,-8-1 0,-5-1 0,1-5 0,4-1 0,3-9 0,6-17 0,1-2 0,4-10 0,1 0 0,0 0 0,6-12 0,9-4 0,12-18 0,17-11 0,3-1 0,7-12 0,-7 11 0,5-4 0,-11 7 0,-3 5 0,-8 4 0,-6 7 0,-1-1 0,-8 9 0,-3 3 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1:39:31.4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35 24575,'-5'-7'0,"1"1"0,8-2 0,5-1 0,1 8 0,9-3 0,-5 4 0,5 0 0,-4 0 0,-2 0 0,1 0 0,-4 0 0,3 0 0,-8 4 0,-2 5 0,-3 6 0,0 16 0,0-3 0,-8 5 0,-4-3 0,-3-9 0,0 4 0,5-15 0,5 3 0,1-8 0,4 3 0,0 1 0,8-1 0,2 1 0,8 0 0,1 1 0,-4-1 0,-2 0 0,-4 5 0,-4 1 0,0 9 0,-5-3 0,0 9 0,0-4 0,-5 1 0,-4-3 0,-2-4 0,-8-1 0,9 0 0,-4-4 0,0-2 0,4-4 0,-4 0 0,1-4 0,3-1 0,-4-4 0,6 0 0,-1 0 0,4-8 0,1-2 0,4-4 0,0-4 0,0 3 0,0-4 0,0 8 0,0 2 0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5:36.5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1 172 24575,'39'0'0,"-3"0"0,23 0 0,-2 0 0,11 0 0,18 0-672,-34 0 1,2 0 671,4 0 0,3 0 0,9 0 0,4 0-620,6 0 0,0 0 620,-4 0 0,1 0-937,18 0 1,2 0 936,-11 0 0,1 0 0,11 0 0,1 0 0,-11 0 0,-2 0 0,7 0 0,-5 0 0,-27 0 0,0 0 0,35 0 0,-6 0 0,-10 0-561,-5-5 0,2-1 561,-23 1 0,-3 0 371,33-9-371,-13 4 0,-5 1 0,-17 6 0,50-10 1338,-48 13-1338,25 0 1941,-21 0-1941,6 0 1397,-14 0-1397,-2 0 531,-10 0-531,-2 0 0,-11 0 0,0 0 0,-6 0 0,-3 0 0,-2 0 0,-7-3 0,-1-10 0,0 7 0,22-7 0,1 13 0,33 0 0,-3 0 0,21 0 0,-19 0 0,41 0 0,-44 0 0,3 0 0,2 0 0,17 0 0,-26 0 0,1 0 0,43 0 0,-8 0 0,-34 0 0,-2 0 0,22 0 0,19 0 0,-20 0 0,7 0 0,6-5 0,-14 4 0,7-5 0,-16 6 0,22 0 0,-31 0 0,21 0 0,-19 0 0,0 0 0,6 0 0,-7 0 0,-7 0 0,5 0 0,-16 0 0,9 0 0,-16 0 0,-1 0 0,-7 0 0,-4 0 0,-1 0 0,-3 0 0,-1-7 0,-8-8 0,3 5 0,11-2 0,7 12 0,22 0 0,7 0 0,2 0 0,4 0 0,-12-5 0,-2 4 0,-6-3 0,0 4 0,-11 0 0,3 0 0,-14 0 0,-1 0 0,-2 0 0,-6 0 0,3 0 0,-5 0 0,1 0 0,-1 0 0,1 0 0,-1 0 0,0 0 0,1 0 0,-1 0 0,0 3 0,0 1 0,0 0 0,0-1 0,0-3 0,1 0 0,-1 0 0,1 0 0,3 0 0,2 4 0,3-4 0,-3 4 0,3-4 0,-8 0 0,8 0 0,-8 0 0,4 0 0,-5 0 0,5 0 0,-4 0 0,4 0 0,-5 0 0,-3-18 0,0 23 0,-4 3 0,0 25 0,0 19 0,4-5 0,8 14 0,0-5 0,4 5 0,0-8 0,-5-5 0,5 4 0,-3-16 0,-1 9 0,1-11 0,-3 0 0,-1 4 0,1-9 0,-5 3 0,3-4 0,-3-1 0,0 0 0,3-4 0,-7-2 0,6 0 0,-2-3 0,0 4 0,2-6 0,-6 6 0,7 0 0,-3 1 0,4 3 0,-5-4 0,4 1 0,-7-2 0,6-4 0,-6-4 0,3 2 0,-4-6 0,0 6 0,3-6 0,-2 3 0,3-5 0,-4 1 0,0-1 0,0 1 0,0-1 0,0 1 0,0-1 0,0 0 0,0 5 0,0-3 0,0 2 0,0-3 0,0-1 0,0 4 0,0-3 0,0 3 0,0 0 0,0-2 0,0 2 0,0-3 0,0-1 0,-4 1 0,3-1 0,-2 1 0,0-4 0,-1-1 0,-3-3 0,3 0 0,0 0 0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5:40.025"/>
    </inkml:context>
    <inkml:brush xml:id="br0">
      <inkml:brushProperty name="width" value="0.13229" units="cm"/>
      <inkml:brushProperty name="height" value="0.13229" units="cm"/>
      <inkml:brushProperty name="color" value="#E8CE95"/>
    </inkml:brush>
  </inkml:definitions>
  <inkml:trace contextRef="#ctx0" brushRef="#br0">321 1 24575,'-12'4'0,"4"7"0,-30 25 0,17-5 0,-21 16 0,15-11 0,-10 7 0,10-2 0,2 0 0,6-7 0,0-1 0,4 0 0,6-9 0,1 3 0,3-6 0,0-7 0,1 6 0,4-12 0,0 4 0,0-8 0,0-1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1:48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924 0 24575,'-52'70'0,"0"-1"0,0 1 0,0 0 0,0-1 0,0 1 0,-4 6 0,-2 3 0,3-3 0,5-9 0,11-13 0,-17 23 0,11-16 0,13-8 0,6-24 0,9 3 0,-2-21 0,4-3 0,1-8 0,-4 0 0,8-4 0,-8-5 0,11-12 0,-12-12 0,12-1 0,-14-5 0,13 0 0,-6-1 0,12 0 0,-3 1 0,5 0 0,0 6 0,0-6 0,0 7 0,0 5 0,0 2 0,0 5 0,0 1 0,4 4 0,1-4 0,9 13 0,1-7 0,5 7 0,5 1 0,1 0 0,6 5 0,0 0 0,1 0 0,-1 0 0,6 0 0,-4 0 0,4 0 0,-6 0 0,1 5 0,5 7 0,-4 5 0,5 5 0,-7-1 0,-5 6 0,4-5 0,-3 4 0,-2-10 0,-1-1 0,-5-5 0,-5-1 0,-2 1 0,1-1 0,-4 0 0,3 0 0,-4 0 0,0-4 0,-5-1 0,0-4 0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5:40.724"/>
    </inkml:context>
    <inkml:brush xml:id="br0">
      <inkml:brushProperty name="width" value="0.13229" units="cm"/>
      <inkml:brushProperty name="height" value="0.13229" units="cm"/>
      <inkml:brushProperty name="color" value="#E8CE95"/>
    </inkml:brush>
  </inkml:definitions>
  <inkml:trace contextRef="#ctx0" brushRef="#br0">740 0 24575,'-16'16'0,"-5"12"0,-9 8 0,-16 22 0,3 8 0,13-26 0,-2 1-636,-25 36 636,24-29 0,-1 1 0,1-1 0,0 0 0,2 3 0,0-1 0,-19 24 0,8 0 0,-2-26 0,12 13 157,-6-16-157,14-10 0,9-9 0,-1-11 0,11 1 0,2-13 0,3 1 0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5:41.445"/>
    </inkml:context>
    <inkml:brush xml:id="br0">
      <inkml:brushProperty name="width" value="0.13229" units="cm"/>
      <inkml:brushProperty name="height" value="0.13229" units="cm"/>
      <inkml:brushProperty name="color" value="#E8CE95"/>
    </inkml:brush>
  </inkml:definitions>
  <inkml:trace contextRef="#ctx0" brushRef="#br0">838 0 24575,'-12'0'0,"-7"0"0,6 0 0,-13 13 0,1 10 0,-5 8 0,-16 19 0,6-4 0,-22 28-516,30-36 1,-1 3 515,3 7 0,-1 1 0,-9 0 0,0 1 0,7 4 0,2 0 0,-7-5 0,2-2-230,-11 30 230,-5-6 0,23-23 0,-4 1 0,9-8 0,9-13 0,6-7 254,2-8 1,6-5 0,-2-5 0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5:42.141"/>
    </inkml:context>
    <inkml:brush xml:id="br0">
      <inkml:brushProperty name="width" value="0.10583" units="cm"/>
      <inkml:brushProperty name="height" value="0.10583" units="cm"/>
      <inkml:brushProperty name="color" value="#E8CE95"/>
    </inkml:brush>
  </inkml:definitions>
  <inkml:trace contextRef="#ctx0" brushRef="#br0">681 0 24575,'-13'26'0,"-19"12"0,-6 19 0,-24 19-1442,29-33 1,-1 1 1441,-4 7 0,-2 2 0,1-4 0,2 0 334,5-8 0,2 0-334,-23 30 0,11-12 530,2-6-530,5 2 0,11-19 0,9-3 1481,2-11-1481,8-4 204,-2-7-204,6-3 0,-6-4 0,6 2 0,-2-2 0,0 4 0,2-1 0,-2-3 0,3-1 0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5:42.850"/>
    </inkml:context>
    <inkml:brush xml:id="br0">
      <inkml:brushProperty name="width" value="0.17639" units="cm"/>
      <inkml:brushProperty name="height" value="0.17639" units="cm"/>
      <inkml:brushProperty name="color" value="#E8CE95"/>
    </inkml:brush>
  </inkml:definitions>
  <inkml:trace contextRef="#ctx0" brushRef="#br0">898 1 24575,'-27'14'0,"-28"33"0,17-6 0,-3 6-1343,-7 10 1,1 4 1342,6 1 0,0 0-743,-6 5 0,0 0 743,8-1 0,0 0 0,-10 5 0,-1-2 224,16-14 0,2-2-224,-1 1 0,1-4 0,-10 17 0,5-1 0,3-5 1219,19-30-1219,1-2 1902,6-17-1902,4-5 0,0-3 0,4-1 0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5:43.531"/>
    </inkml:context>
    <inkml:brush xml:id="br0">
      <inkml:brushProperty name="width" value="0.13229" units="cm"/>
      <inkml:brushProperty name="height" value="0.13229" units="cm"/>
      <inkml:brushProperty name="color" value="#E8CE95"/>
    </inkml:brush>
  </inkml:definitions>
  <inkml:trace contextRef="#ctx0" brushRef="#br0">375 0 24575,'-15'27'0,"-4"14"0,-13 10 0,-11 27 0,10-31 0,-16 31 0,16-33 0,-7 13 0,13-11 0,3-16 0,9 0 0,-1-13 0,7-1 0,-3-5 0,8-8 0,1-1 0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5:44.484"/>
    </inkml:context>
    <inkml:brush xml:id="br0">
      <inkml:brushProperty name="width" value="0.18521" units="cm"/>
      <inkml:brushProperty name="height" value="0.18521" units="cm"/>
      <inkml:brushProperty name="color" value="#E8CE95"/>
    </inkml:brush>
  </inkml:definitions>
  <inkml:trace contextRef="#ctx0" brushRef="#br0">454 0 24575,'-69'54'0,"17"-12"0,15-28 0,12 4 0,-14-1 0,9 2 0,-3 4 0,10-8 0,0 7 0,6 0 0,0-5 0,3 9 0,1-3 0,1 0 0,-2 3 0,0-4 0,5 11 0,2-9 0,6 3 0,-3-11 0,4-3 0,0-2 0,0-6 0,0-2 0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6:06.25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 24575,'11'7'0,"7"8"0,-7 3 0,17 21 0,-16-8 0,13 10 0,1 11 0,-10-20 0,15 21 0,-8-6 0,9 4 0,-9-2 0,7-3 0,1 12 0,-2-5 0,5 7 0,-12-10 0,-3-14 0,7 12 0,-9-14 0,6 1 0,-13-13 0,-1-4 0,-2-3 0,-3-6 0,4 2 0,0-6 0,-4-2 0,-1-3 0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6:06.98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8 1 24575,'-4'-1'0,"0"16"0,4 5 0,10 25 0,7-3 0,11 18 0,11 4 0,0 21-850,14-8 850,-29-29 0,0 0 0,23 14-178,-5 15 178,-3-25 0,-4 5 0,4-8 0,-8-12 0,-10-2 0,1-11 842,-12-3-842,1-8 186,-3-2-186,-4-3 0,0-1 0,-4-3 0,0 0 0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6:07.62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 24575,'0'8'0,"5"10"0,4 16 0,12 12 0,6 2 0,13 15 0,-6-7 0,13 9 0,-7-9 0,4-5 0,4 13 0,-11-29 0,1 14 0,2-23 0,-12 8 0,15-6 0,-26-1 0,9-17 0,-20 1 0,5-10 0,-11 2 0,4-3 0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6:09.05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4 24575,'-1'-4'0,"7"13"0,8 18 0,7 22 0,7 13 0,2 15 0,13 4-626,-21-36 1,2 0 625,4 2 0,2-1 0,0 0 0,0 0 0,2-2 0,1-3 263,22 22-263,-2-1 0,-9-15 0,6-6 0,-11 1 0,1-25 0,-17 4 943,-1-15-943,-6 2 0,-7-8 0,-1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1:49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561 1 24575,'-5'28'0,"-7"13"0,-8 17 0,-11 7 0,-4 14 0,4-27 0,-8 24 0,14-25 0,-7 20 0,8-15 0,-1-2 0,-3-13 0,5-7 0,-4-8 0,7-11 0,1 4 0,-7-13 0,5 3 0,-10-9 0,15 0 0,-14 0 0,23-9 0,-16-2 0,21-28 0,-7 3 0,9-26 0,0 20 0,0-11 0,0 20 0,0-6 0,0 7 0,0 5 0,0 2 0,9 10 0,-3 1 0,12 4 0,-3 0 0,5 5 0,-1 1 0,6 4 0,-4 0 0,10 0 0,2 0 0,1 0 0,6 15 0,0 11 0,-3 11 0,11 11 0,-11-11 0,6 12 0,-7-12 0,0 5 0,-2-13 0,-6-2 0,-3-11 0,-6-2 0,-4-5 0,-2 0 0,-4 0 0,0 0 0,0-4 0,-4 3 0,-1-7 0,-4 2 0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6:09.67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 24575,'0'16'0,"0"7"0,4 6 0,10 5 0,8 5 0,4-2 0,0 16 0,7 3 0,-4 0 0,12 13 0,-19-25 0,25 39 0,-31-47 0,31 47 0,-20-44 0,2 14 0,5-16 0,-13 2 0,2-14 0,-9 2 0,-2-15 0,-4 0 0,-1-5 0,-3-3 0,-1-1 0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6:10.35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0 24575,'15'8'0,"0"12"0,14 12 0,4 16 0,7 3 0,0 5 0,1 15 0,-1-5 0,3 7 0,-2-15 0,-11-12 0,-3-2 0,4 2 0,13 34 0,-24-39 0,0 0 0,-8-5 0,-4-9 0,-8-15 0,0-3 0,0-6 0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6:10.92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8 24575,'6'-7'0,"8"11"0,14 9 0,3 18 0,6 12 0,9 10 0,-6-3 0,7 6 0,-2 2 0,-17-14 0,15 12 0,-16-15 0,9-3 0,1 3 0,-10-6 0,-3-13 0,-7 0 0,-8-10 0,0-7 0,-6 3 0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6:11.47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5 24575,'6'-4'0,"3"4"0,13 20 0,-2 6 0,17 24 0,-9-7 0,18 20 0,2-2 0,2 13-474,11 0 474,-11 0 0,3-18 0,-6 6 0,-8-22 0,-1 14 0,-8-21 0,-5 1 0,-4-17 0,-8-5 118,-5 0 1,-5-8-1,-3-1 1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6:12.08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 24575,'0'11'0,"0"6"0,4 6 0,11 16 0,-7-9 0,15 15 0,-12-17 0,14 12 0,-5-6 0,18 22 0,-16-22 0,16 20 0,-13-23 0,12 7 0,2-1 0,-3-11 0,-7-2 0,-7-10 0,-1-6 0,-7-1 0,2-6 0,-12 6 0,0-7 0,-4 4 0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6:12.53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0 24575,'0'15'0,"9"11"0,7 9 0,6 13 0,10 13 0,-14-17 0,8 13 0,-11-21 0,1 5 0,-3-13 0,-4-7 0,-4-12 0,-2-1 0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6:13.52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0 392 24575,'16'-4'0,"2"-6"0,21-10 0,-3-1 0,5 1 0,12-12 0,-20 14 0,27-16 0,-23 9 0,33-11 0,-33 12 0,30-10 0,-41 14 0,19-2 0,-14-7 0,-2 14 0,-2-4 0,-17 15 0,2-1 0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6:13.99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1 690 24575,'34'-22'0,"-4"-1"0,16-4 0,7-11 0,23-10 0,-8 3-716,-19 12 0,0-1 716,31-25 0,-26 20 0,4-2 0,1 0 0,-2 2 0,-14 10 0,-1 1 90,8-1 1,-3 1-91,12-8 0,-18 8 0,-8 6 0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6:14.53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0 696 24575,'9'4'0,"6"-5"0,19-13 0,4-19 0,22-9 0,10-18-722,-28 27 1,3-1 721,2-4 0,1 0 0,5-6 0,1 1 0,1 2 0,-3 3 0,-10 10 0,-1 0 129,4 0 1,-3 1-130,17-10 0,7 0 0,-4 3 0,-32 22 0,-6 2 0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6:15.50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8 642 24575,'-7'8'0,"14"-1"0,6-7 0,25-9 0,6-14 0,18-14 0,7-24-847,-23 27 1,1-1 846,-2-9 0,2-1 0,10-1 0,0 3-372,-16 11 0,-1 1 372,6-5 0,-1 3-38,20-5 38,0-10 0,-2 13 0,-33 18 0,-6 7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24575,'13'0'0,"-4"0"0,15 0 0,-12 0 0,12 0 0,-9 0 0,-1 0 0,0 0 0,-5 0 0,-5 0 0,0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1:50.0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24575,'0'-5'0,"0"1"0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6:15.89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1 603 24575,'17'0'0,"-1"-19"0,33 0 0,-10-23 0,17-4 0,3-8 0,-1-14-752,14 5 752,-9 1 0,11 1 0,-7 12 0,5-5 0,-27 20 0,-10 10 0,-23 16 0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6:16.32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0 470 24575,'28'-4'0,"12"-11"0,9-9 0,1-13 0,19-11 0,-9 0 0,-7 7 0,2-2 0,-12 9 0,2-4 0,5-6 0,-13 12 0,-7 5 0,-8 6 0,-5 15 0,-8-1 0,-2 7 0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6:16.65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25 24575,'12'0'0,"0"-4"0,0 0 0,4-4 0,-11 3 0,3 2 0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6:17.25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1 535 24575,'7'-3'0,"4"-2"0,2-6 0,15-14 0,4-2 0,6-15 0,8 9 0,-5-16 0,21 6 0,-7-9 0,-8 17 0,6-8 0,-13 10 0,11-7 0,-3 7 0,-12 8 0,-8 10 0,-7 3 0,-4 7 0,-4 1 0,-2 4 0,-4 0 0,0 0 0,-2 0 0,-2 0 0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6:17.83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0 331 24575,'5'2'0,"9"-15"0,22-8 0,12-28 0,8 12 0,7-10 0,-17 14 0,10 2 0,-19 5 0,4 0 0,-11 2 0,-9 10 0,-4 6 0,-5 4 0,-3 4 0,-6 0 0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6:18.33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0 376 24575,'8'-11'0,"1"-6"0,13-2 0,8-14 0,13-1 0,1-4 0,13-7 0,-1 10 0,-4-4 0,-4 16 0,-2-2 0,-4 9 0,5 0 0,-6 1 0,-13 9 0,-7 2 0,-4 4 0,-8 0 0,-2 0 0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6:18.98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13 336 24575,'-12'0'0,"12"0"0,16 0 0,14-8 0,17-15 0,0-5 0,18-18 0,-1 4 0,-10 11 0,15-15 0,-18 26 0,7-13 0,-5 12 0,-23 2 0,1 8 0,-20 4 0,1 7 0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6:19.42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6 150 24575,'-6'0'0,"12"0"0,18-9 0,10 3 0,12-19 0,-10 9 0,3-8 0,0 4 0,-9 1 0,21 3 0,-25 6 0,3 6 0,-21 4 0,-5 0 0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6:19.82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99 24575,'6'0'0,"5"0"0,19 0 0,11 0 0,0-9 0,6-7 0,2-17 0,-24 13 0,1 0 0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7:12.5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13 356 24575,'0'26'0,"0"15"0,0 31 0,0 8 0,0-28 0,0-1-936,0 30 936,0-17 0,0 3-470,0-10 0,0 2 470,0 19 0,0 2 0,0-4 0,0-4 0,0 27-210,0-39 1,0-3 209,0 10 0,0 21 0,0-19 0,0-15 0,0-13 649,0-17-649,0-8 1184,0-8-1184,0-14 462,0-24-462,0-19 0,-6-28 0,5-2 0,-5-14 0,6 19 0,0-15 0,0 17 0,0-6 0,0 1 0,0 14 0,0 2 0,0 14 0,0 1 0,0 6 0,4 5 0,1 2 0,4 6 0,1 0 0,2 4 0,2-3 0,3 8 0,0 0 0,0 2 0,4 11 0,-7-3 0,6 8 0,-7 0 0,-1 0 0,4 0 0,-7 7 0,3 7 0,-3 15 0,-4 5 0,0 12 0,-5-5 0,0 11 0,0-10 0,0 10 0,-4-16 0,-6 8 0,-5-15 0,1-1 0,-3-10 0,8-2 0,-7-7 0,7-1 0,-3-4 0,5-4 0,-1-3 0,4-11 0,0-16 0,4-6 0,0-16 0,0 4 0,0-6 0,0 0 0,0 6 0,5 2 0,0 12 0,8 1 0,6 9 0,-1 3 0,8 7 0,-3 1 0,4 8 0,1 1 0,-1 4 0,0 0 0,-4 3 0,4 12 0,-12 9 0,8 6 0,-13 3 0,3-6 0,-8 1 0,-1-1 0,-4-4 0,0-6 0,0-6 0,0-3 0,0-1 0,0 1 0,5-37 0,11 0 0,1-29 0,14 6 0,-4 4 0,5-1 0,-5 3 0,-4 15 0,-4-1 0,-2 18 0,-4 0 0,-1 11 0,-5 3 0,-2 10 0,-2 11 0,-3 11 0,0 21 0,0-3 0,-5 10 0,4-12 0,-4-2 0,5-6 0,0-6 0,0-6 0,0-7 0,4-4 0,9-4 0,6 0 0,3-8 0,5-1 0,-5-4 0,1 0 0,3 0 0,-12 0 0,2-3 0,-8-6 0,0-3 0,0-5 0,-3-5 0,-1 0 0,-4-6 0,0 1 0,0-6 0,-4 4 0,-6-4 0,-4 6 0,-8 3 0,-2 2 0,-3 7 0,-1 6 0,1 1 0,-1 7 0,1-3 0,4 4 0,6 0 0,5 0 0,14 0 0,20-10 0,14-2 0,18-14 0,0 3 0,-6-3 0,11-1 0,-10 0 0,14-13 0,-9 6 0,-3-4 0,-9 6 0,-5-5 0,-16 7 0,-2-4 0,-14 6 0,-1 1 0,-4-6 0,0 4 0,-4-4 0,-5 11 0,-5-5 0,-3 9 0,4-3 0,-3 8 0,7 5 0,-3 4 0,5 4 0,3 24 0,1 6 0,3 30 0,0 11 0,0 8 0,0 7-762,0 9 762,0 2 0,0-14-19,5 1 19,1-22 0,1 0 0,2-7 0,-8-20 0,8-3 761,-8-18-761,3 2 20,-4-8-20,0-10 0,0-14 0,0-13 0,0-17 0,0-2 0,4 1 0,6 0 0,11 6 0,5 5 0,3 6 0,0 10 0,4 7 0,-4 3 0,3 5 0,-4 1 0,-1 4 0,-4 0 0,-2 7 0,-8 7 0,0 4 0,-4 13 0,-4-7 0,-1 15 0,-4 1 0,0 8 0,-9-1 0,-2-1 0,-14-4 0,4-8 0,-3 1 0,6-13 0,0-1 0,2-8 0,-1-1 0,-5-3 0,5 0 0,-5-5 0,5 0 0,0-4 0,1 0 0,3 0 0,1-12 0,2-15 0,5-15 0,0 12 0,5 6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1:50.3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24575,'0'10'0,"0"-2"0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7:13.0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24575,'0'-4'0,"0"0"0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7:16.5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568 98 24575,'0'-2'0,"0"-4"0,0-9 0,-3 2 0,-6-3 0,0 4 0,-6 2 0,2-1 0,-4 7 0,0-1 0,-4 1 0,3 4 0,-9 0 0,10 0 0,-5 0 0,5 4 0,4 4 0,-3 10 0,6-1 0,-3 9 0,4-3 0,0 4 0,4 1 0,1 4 0,4-3 0,0 9 0,0-4 0,0 6 0,0 0 0,0 6 0,0-5 0,0 5 0,4-6 0,2 5 0,4-4 0,0 5 0,-4 0 0,-2-5 0,-4 12 0,0-6 0,0 0 0,0 5 0,0-4 0,0-1 0,0-1 0,-4-12 0,-1-2 0,-8-4 0,3-6 0,-7-1 0,8-4 0,-7-4 0,3 3 0,-3-7 0,-1 3 0,-5-3 0,0-1 0,-1-3 0,-3 3 0,3-7 0,1 3 0,-12-4 0,22 0 0,-8 0 0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7:17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0 163 24575,'0'-7'0,"0"-1"0,3 5 0,17-15 0,0 10 0,20-16 0,-6 18 0,27-14 0,-3 7 0,12-1 0,-21 4 0,8 5 0,-13-1 0,10-1 0,-8 3 0,-12 0 0,-6 3 0,-7-4 0,-4 5 0,-5 0 0,-3 0 0,-6 0 0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7:17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72 24575,'-4'6'0,"-3"3"0,10 11 0,-2 2 0,9 17 0,-4-8 0,7 13 0,-11-4 0,11-4 0,-12 9 0,3-21 0,-4 3 0,0-11 0,0-3 0,0-2 0,0-3 0,-7-4 0,2-1 0,-7-3 0,4-3 0,0-10 0,-1-11 0,4-10 0,1-6 0,4 0 0,0 6 0,0-5 0,0 11 0,0-11 0,8 10 0,6 0 0,9 7 0,6-2 0,4 8 0,2-2 0,-1 4 0,-1 7 0,-6-5 0,1 11 0,-1-3 0,-4 4 0,-2 0 0,-4 0 0,-1 0 0,-3 0 0,2 0 0,-6 0 0,-1 0 0,-4 0 0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7:18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24575,'9'5'0,"-2"-2"0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9:21.8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1 189 24575,'11'0'0,"6"0"0,1 0 0,8 0 0,-4 0 0,1 0 0,3 0 0,-8-7 0,-1 5 0,-1-5 0,-8 7 0,4 0 0,-4-8 0,0 6 0,-1-5 0,1 4 0,-1-2 0,-3-2 0,3-5 0,-3 3 0,5-6 0,-2 6 0,1-3 0,0 5 0,-4-5 0,3 7 0,-7-6 0,7 10 0,-6-6 0,5 6 0,-5-5 0,5 5 0,-2-5 0,0 2 0,3 0 0,-7-2 0,7 1 0,-6 1 0,2 1 0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0:34.2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241 395 24575,'-4'6'0,"1"2"0,0 3 0,2 10 0,-6-12 0,2 16 0,1-11 0,-3 3 0,6-2 0,-6-6 0,6 2 0,-2-3 0,3-1 0,0 0 0,-3-3 0,2-4 0,-2-12 0,3-12 0,4-5 0,1-9 0,5 4 0,-1 0 0,0 2 0,-4 5 0,3 4 0,-7 6 0,3 1 0,-4 8 0,0-4 0,0 5 0,0 0 0,3-1 0,-3 1 0,7 0 0,-6-5 0,5 4 0,-1-8 0,3 4 0,-1-1 0,1 2 0,0-1 0,0 7 0,-1-6 0,-2 7 0,1 0 0,-5 4 0,2 8 0,-3 4 0,-4 4 0,-1 1 0,-3-1 0,0 1 0,-1-1 0,1 1 0,0-1 0,3 1 0,-2-5 0,6 4 0,-6-4 0,6 5 0,-3-5 0,4-1 0,0-3 0,0-1 0,0 1 0,0-1 0,0 0 0,0 1 0,0-2 0,-3-2 0,2 3 0,-2-3 0,3 3 0,0 0 0,0 0 0,0 0 0,-3 1 0,-4-8 0,-1-5 0,-7-7 0,6-9 0,-3 3 0,7-8 0,1-2 0,0-6 0,3 0 0,-8-4 0,8 10 0,-8-5 0,4 11 0,-7 0 0,3 6 0,-7 3 0,7 1 0,-2 4 0,3 1 0,1-1 0,0 1 0,-1 3 0,2 1 0,-1 3 0,0 0 0,0-3 0,-1 2 0,4-6 0,-3 6 0,3-5 0,-3 2 0,3-4 0,1 1 0,3 0 0,0-1 0,0 11 0,3 2 0,-2 10 0,7 7 0,-3 0 0,4 5 0,0-5 0,-1 4 0,1-3 0,-4 4 0,3-5 0,-3 4 0,3-4 0,-3 5 0,3 0 0,-7-4 0,3 2 0,-4-7 0,4 3 0,-3-4 0,3-5 0,-4 0 0,0-5 0,0 0 0,0 1 0,0-1 0,0 0 0,3 0 0,-3 0 0,6-3 0,-2-1 0,3-3 0,0 0 0,0 3 0,0-2 0,0 5 0,0-5 0,1 2 0,-1-3 0,0 0 0,5 0 0,0 0 0,9 0 0,2-8 0,6-13 0,0-5 0,2-15 0,0 4 0,0 1 0,-5-4 0,2 9 0,-9 3 0,4 1 0,-6 9 0,-4-3 0,3 4 0,-3 1 0,-1 3 0,0 2 0,-5 3 0,0 1 0,1 3 0,-1-3 0,1 6 0,-1-6 0,1 7 0,-1-7 0,0 3 0,1-4 0,3 0 0,-2 1 0,2-1 0,-4 0 0,1 1 0,-1 3 0,1 0 0,-4 1 0,2 2 0,-8 1 0,-3 4 0,-7 7 0,-5 7 0,-1 4 0,-6 11 0,5-4 0,-10 5 0,10-7 0,-10 3 0,5-2 0,-1 1 0,2-1 0,1-5 0,2 3 0,-1-8 0,4 3 0,0-4 0,1-1 0,3 1 0,1-5 0,4 0 0,0-1 0,1-3 0,-1 4 0,4-5 0,-3-3 0,6 3 0,-5-6 0,5 5 0,-6-5 0,6 6 0,-6-6 0,7 5 0,-7-5 0,6 5 0,-5-5 0,5 2 0,-2-3 0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0:39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3911 24575,'23'-4'0,"-4"-1"0,6-8 0,-7 4 0,3-8 0,-4 8 0,-1-3 0,-4 4 0,4 0 0,-8 0 0,4 0 0,-5 1 0,1-5 0,-1 4 0,1-4 0,4 4 0,-4 1 0,4-1 0,-5 0 0,0 1 0,1-1 0,-1 4 0,1-3 0,-1 6 0,1-6 0,-1 7 0,-3-7 0,2 6 0,-5-5 0,6 2 0,-3 0 0,3-3 0,1 3 0,-1 0 0,-3-3 0,3 3 0,-3-3 0,3-1 0,1 4 0,-4-3 0,3-1 0,-3 0 0,4-8 0,0 4 0,4-10 0,-2 4 0,7-8 0,-4 9 0,5-9 0,-5 8 0,3-3 0,-7 4 0,6 4 0,-5-2 0,1 6 0,-3-3 0,-1 5 0,1-1 0,3-3 0,-2 2 0,2-3 0,-4 5 0,1-1 0,-1 1 0,1 3 0,-1-3 0,0 3 0,5-4 0,-4 4 0,4-3 0,-5 3 0,1-4 0,-1 0 0,0 1 0,1 3 0,-1-3 0,0 3 0,-3-3 0,3-1 0,-3 1 0,3 3 0,1-7 0,0 6 0,-1-7 0,1 1 0,0 2 0,0-6 0,-1 6 0,5-6 0,-3 2 0,2 1 0,-3-4 0,0 7 0,0-6 0,0 2 0,0-3 0,0-1 0,1-4 0,-1 3 0,1-8 0,-1 8 0,1-3 0,-1 5 0,0-1 0,-3 4 0,2-2 0,-6 6 0,3-2 0,-1 3 0,-2 1 0,2-1 0,-3 1 0,4-5 0,-3 4 0,3-8 0,-1 4 0,-2-5 0,6 1 0,-6 3 0,7-3 0,-7 8 0,2-4 0,-3 5 0,4 3 0,-4-3 0,4 3 0,-4-3 0,3 3 0,-2-3 0,2 3 0,-3-4 0,0 1 0,0 0 0,0 0 0,0 0 0,0 0 0,0 0 0,0-1 0,-3 1 0,2 0 0,-5 3 0,1-3 0,1 3 0,-2-4 0,1 4 0,1-3 0,-2 3 0,5-3 0,-6-1 0,3 1 0,-4-1 0,1-3 0,-1 2 0,3-2 0,-2-1 0,3 3 0,-1-2 0,-1 3 0,5 1 0,-6-1 0,6 1 0,-2 0 0,0-1 0,2 1 0,-2 0 0,3-1 0,-4 1 0,4 0 0,-4-1 0,4 1 0,0 0 0,0-1 0,0 1 0,-3 3 0,2-3 0,-2 3 0,3-4 0,0 1 0,-3 3 0,2-3 0,-3 3 0,4-4 0,0 1 0,0-1 0,0 1 0,0 0 0,0-1 0,0-3 0,0 2 0,0-7 0,0 4 0,0-5 0,0 1 0,0-6 0,0 0 0,0-5 0,0 0 0,0-1 0,0 1 0,0 5 0,0 1 0,0 4 0,0 0 0,0 5 0,4 1 0,-4 3 0,4 1 0,-4-27 0,0-7 0,9-21 0,-2 2 0,13 6 0,-3 1 0,4 0 0,-5 6 0,-1 1 0,-6 17 0,0 2 0,-1 11 0,1-1 0,-1 1 0,-4-1 0,4-4 0,-3-2 0,4-4 0,0-5 0,0 3 0,1-3 0,-1 4 0,0 1 0,0 0 0,0 0 0,0 4 0,-1-3 0,1 4 0,0 0 0,0-4 0,-1 8 0,1-3 0,-1-1 0,0 5 0,1-9 0,0 3 0,0 1 0,-1 0 0,0 6 0,0 3 0,0-2 0,0 6 0,-4-2 0,-1 4 0,-3 0 0,0 0 0,4 0 0,-4-1 0,4 0 0,-1 1 0,-2-1 0,6-3 0,-3-2 0,1-3 0,2-1 0,-2 0 0,3-4 0,1 3 0,0-8 0,-1 9 0,1-5 0,-1 6 0,0-5 0,0 7 0,1-6 0,-1 7 0,0-3 0,0 3 0,0-2 0,-1 6 0,1-2 0,0-1 0,-1 4 0,1-4 0,-1 4 0,1-3 0,0 2 0,-1-2 0,1 3 0,0-3 0,-1 2 0,1-2 0,-1 3 0,1-3 0,-1 2 0,5-3 0,-3 5 0,6-5 0,-7 3 0,4-2 0,-1 3 0,-2 0 0,2 0 0,-3 4 0,-1-3 0,0 7 0,-2-7 0,1 6 0,-2-6 0,3 3 0,1 0 0,-1-2 0,0 2 0,0 0 0,-3-3 0,-1 7 0,-3-3 0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5:58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120 740 24575,'-18'79'0,"-1"1"0,-2-4 0,13-23 0,14-49 0,3-1 0,12-3 0,-3 0 0,3-7 0,7-14 0,-11-9 0,11-6 0,-17-8 0,7 14 0,-12-14 0,7 9 0,-12 6 0,3-3 0,-4 14 0,0-3 0,-3 8 0,-10 0 0,-6 5 0,-8 3 0,0 1 0,-1 4 0,6 0 0,-5 0 0,9 0 0,-3 0 0,8 3 0,1 1 0,4 8 0,0 1 0,4-1 0,0 4 0,4-4 0,0 1 0,0-1 0,0-5 0,12 1 0,3-3 0,18-1 0,8-4 0,6-15 0,-5 4 0,9-20 0,-9 5 0,7-7 0,-3 7 0,-10 1 0,-8 10 0,-2 2 0,-12 5 0,2 3 0,-8 1 0,-1 4 0,1 0 0,-4 7 0,-1 12 0,-12 9 0,3 12 0,-13 0 0,7 6 0,-7-5 0,8 5 0,-4-6 0,10-6 0,-4-1 0,8-6 0,-3-4 0,4-2 0,0-8 0,0-2 0,0-3 0,8-4 0,1-1 0,12-3 0,-3 0 0,8-4 0,-6-15 0,2-2 0,3-19 0,-9 6 0,9-8 0,-14 2 0,3 0 0,-9 1 0,0-15 0,-5-2 0,0-6 0,0-14 0,-11 4 0,-1 6 0,-11-8 0,-4 18 0,2-14 0,3 14 0,2 9 0,10 14 0,1 10 0,1 9 0,7 24 0,-2 25 0,3 20 0,0 22 0,0-19 0,0 24 0,10-24 0,7 12 0,12-2 0,4-17 0,0 8 0,-2-20 0,1 7 0,4-14 0,2 5 0,-2-11 0,4-1 0,-11-11 0,4 4 0,-18-12 0,-3 3 0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5:59.5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225 423 24575,'-5'0'0,"-2"0"0,-11 0 0,-4 0 0,0 0 0,-6 0 0,-5 4 0,13 5 0,-7 9 0,14 5 0,-3 16 0,7-9 0,4 9 0,5-11 0,0 4 0,0-8 0,0 8 0,4-15 0,14-3 0,2-8 0,13-6 0,0 0 0,1 0 0,0-8 0,0-7 0,-5-10 0,-5-4 0,-4-5 0,-6 0 0,-9-19 0,0 4 0,-5-18 0,-5 17 0,-6-15 0,-11 15 0,-6-10 0,-4 11 0,6 4 0,1 9 0,7 8 0,5 11 0,1 5 0,8 4 0,-3 4 0,6 10 0,2 14 0,8 6 0,20 28 0,-8-21 0,18 27 0,-19-25 0,11 18 0,-5-16 0,0 7 0,2-18 0,-12 1 0,4-13 0,-11-2 0,3-5 0,-8-2 0,-1-2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1:51.3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24575,'0'28'0,"0"14"0,0-6 0,0 23 0,0-17 0,0 20 0,0-14 0,0 14 0,0-14 0,0 0 0,0-9 0,0-1 0,0-4 0,0-1 0,0-2 0,0-4 0,0-1 0,0 5 0,0-15 0,0 8 0,0-14 0,0 3 0,0-4 0,0 0 0,0 0 0,4-4 0,-3-1 0,2-4 0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6:00.3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 5 24575,'-1'-4'0,"2"7"0,-24 7 0,8 12 0,-7 1 0,8 5 0,-4-1 0,12 0 0,-2-4 0,8 3 0,0-8 0,0-1 0,0-5 0,0 0 0,0-4 0,0 4 0,3-8 0,1-1 0,13-3 0,1 0 0,15 0 0,-4 0 0,9 0 0,-14 0 0,3 0 0,-6 0 0,-7 0 0,2 0 0,-8 0 0,-4 11 0,0 4 0,-4 16 0,0-2 0,-5 4 0,-9-5 0,-2 0 0,-11-4 0,3-6 0,2-5 0,-5-4 0,9 0 0,-3-4 0,4-2 0,4-3 0,2-3 0,2-10 0,1-6 0,-7-20 0,9 21 0,-4-6 0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6:01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64 24575,'0'-7'0,"0"-4"0,0 2 0,0-3 0,0 1 0,-3 5 0,-10-1 0,-1 7 0,-7 0 0,-1 0 0,-7 14 0,5-3 0,-6 29 0,12-15 0,-3 20 0,7-21 0,4 13 0,6-13 0,4 8 0,0-9 0,0 3 0,0-8 0,5 8 0,3-8 0,11 9 0,5-3 0,7 12 0,-5-1 0,5 13 0,-9-1 0,4 7 0,-9 0 0,-2 0 0,-4-1 0,-1 1 0,-4 0 0,-1-6 0,-5-2 0,0 0 0,0-11 0,0 10 0,-13-15 0,1 3 0,-10-9 0,-1-2 0,13-13 0,-2-1 0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6:01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8 210 24575,'-4'-7'0,"1"-4"0,3-1 0,0-4 0,3-1 0,11 7 0,16-11 0,0 13 0,27-22 0,-6 17 0,-5-4 0,11 7 0,-26 4 0,21-5 0,-16 6 0,8-4 0,-15 7 0,4-2 0,-18 4 0,-3 0 0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6:02.5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1 245 24575,'0'7'0,"0"1"0,0-1 0,0 0 0,0 5 0,0 1 0,0 8 0,0-3 0,8 8 0,2-3 0,9 9 0,-1-3 0,1 4 0,-1-10 0,-5-2 0,-4-8 0,-2-5 0,-3-1 0,0-3 0,-7 0 0,-2-1 0,-10-15 0,10 6 0,-3-20 0,8 2 0,0-16 0,0-2 0,0-4 0,0 0 0,0 4 0,0-10 0,4 16 0,1-9 0,8 16 0,2-4 0,-1 11 0,2 0 0,-3 9 0,0 2 0,2 6 0,-6-2 0,6 6 0,-6-2 0,2 3 0,-3 0 0,-1 0 0,1 0 0,-1 0 0,1 0 0,-4 0 0,-1 0 0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5:52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173 282 24575,'0'-8'0,"0"1"0,0-4 0,-3 6 0,-6-7 0,1 8 0,-8-4 0,8 0 0,-8 4 0,8 1 0,-8 3 0,3 0 0,1 3 0,-5 15 0,7 8 0,-5 19 0,9 3 0,-3 6 0,8-1 0,-4 1 0,5-7 0,0-1 0,0-12 0,0-6 0,4-6 0,0-10 0,8 0 0,-4-4 0,8-4 0,-4 0 0,1-4 0,3 0 0,-7-12 0,3-4 0,-3-11 0,0-1 0,1-5 0,-1 4 0,-3-9 0,-2 9 0,0-9 0,-3 3 0,4-4 0,-5 4 0,0 2 0,0 6 0,0 4 0,0 1 0,0 10 0,3 3 0,-3 16 0,7 8 0,-6 16 0,8 3 0,-4 6 0,5-1 0,0-4 0,0 3 0,-1-9 0,0 3 0,4-9 0,0-5 0,0-2 0,3-7 0,-3 3 0,-1-8 0,4 0 0,-8-4 0,8 0 0,-7 0 0,6-4 0,-6-9 0,4-11 0,-3-10 0,0-12 0,1-8 0,-5 4 0,-1-9 0,-5 12 0,0-1 0,0 2 0,0 16 0,0 3 0,0 10 0,0 5 0,0 0 0,-3 8 0,2-3 0,-2 3 0,3-3 0,6 0 0,3-1 0,7 0 0,1 3 0,4-3 0,-3 4 0,4-1 0,-10 1 0,4 4 0,-8 0 0,4 0 0,-5 0 0,-3 10 0,0 10 0,-4 18 0,0 3 0,0 11 0,0-5 0,0 1 0,0-2 0,0-12 0,3-6 0,2-6 0,3-10 0,4 0 0,0-7 0,5-2 0,4-3 0,-3-7 0,9-8 0,3-10 0,2-12 0,10-1 0,-9-5 0,4 6 0,-11-4 0,-2 11 0,-6-2 0,-3 4 0,-2 1 0,-4-1 0,-4 10 0,-1-3 0,-4 13 0,0-4 0,-3 8 0,-5 0 0,-5 4 0,0 4 0,-3 9 0,1 17 0,0 6 0,-1 16 0,11-5 0,0 7 0,5-7 0,0-1 0,0-7 0,0-4 0,0-7 0,4-7 0,8-4 0,7-3 0,14-1 0,14-8 0,9 0 0,14-5 0,-1 0 0,0-11 0,-12 0 0,9-17 0,-17 1 0,12-6 0,-13 0 0,-7 7 0,-5-3 0,-13 5 0,-4 0 0,-6-2 0,-8 8 0,-1-8 0,-4 8 0,0-3 0,0 4 0,-8 4 0,-1 1 0,-12 7 0,-2 1 0,1 4 0,-5 0 0,5 0 0,-7 14 0,5 7 0,4 14 0,0 35 0,13-23 0,-3 23 0,10-36 0,0-1 0,0-10 0,0-6 0,0-5 0,4-8 0,9-1 0,1-3 0,9-24 0,-5 6 0,3-33 0,-2 15 0,2-10 0,-6 11 0,3 2 0,-8 15 0,6 1 0,-4 9 0,5 3 0,0 1 0,-1 4 0,1 0 0,0 0 0,-1 0 0,1 4 0,0 1 0,-1-1 0,-3 0 0,2-4 0,-3 0 0,-3 0 0,-2 0 0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5:53.3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222 123 24575,'4'-9'0,"-1"-1"0,-3-8 0,0 1 0,0 0 0,-3 1 0,-11-2 0,0 9 0,-7 0 0,4 9 0,0 0 0,-4 0 0,3 0 0,0 0 0,2 13 0,-4 14 0,3 22 0,-4 13 0,15-6 0,1 10 0,5-10 0,0 13 0,0-6 0,0-3 0,0-6 0,9 0 0,8-5 0,5-3 0,8-3 0,-9-9 0,4 6 0,-6-6 0,1 6 0,-5-6 0,-1 4 0,-4-4 0,-1 6 0,-3 6 0,-2-5 0,-4 5 0,0-6 0,0-6 0,-4-1 0,-5-5 0,-5-6 0,1 0 0,-3-10 0,-2 1 0,8-9 0,-2 0 0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5:53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0 173 24575,'2'0'0,"14"-9"0,19-3 0,12-14 0,14 3 0,-17 2 0,21 4 0,-15-3 0,6 6 0,-8-2 0,-10 7 0,-14 8 0,-1-4 0,-8 5 0,-6 0 0,-1 0 0,-5 0 0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5:54.9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7 103 24575,'0'14'0,"0"2"0,0-1 0,3 2 0,2 4 0,7-3 0,-2 3 0,6 1 0,-6-4 0,6 3 0,-10 1 0,5-5 0,-7 5 0,1-6 0,-1-3 0,-4 2 0,0-2 0,0 0 0,0-2 0,0-3 0,-3-4 0,-6-1 0,-3-3 0,-5-7 0,1-2 0,2-13 0,-1 4 0,5-8 0,1 3 0,5-4 0,4-1 0,0 1 0,0 0 0,0-1 0,0 1 0,0-1 0,4 1 0,4 4 0,6 1 0,2 6 0,1 3 0,0 0 0,-1 5 0,1 0 0,0 3 0,-5 1 0,4 4 0,-8 0 0,4 0 0,-5 0 0,1 0 0,0 0 0,-1 0 0,0 0 0,-2-3 0,-2 2 0,-3-2 0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5:56.8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 24575,'19'0'0,"3"0"0,11-9 0,-5 7 0,11-7 0,-5 5 0,0 3 0,-1-4 0,-6 5 0,-8 0 0,1 0 0,-11 0 0,-1 0 0,-5 0 0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6:23.4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3 24575,'-8'-3'0,"1"6"0,7-2 0,0 6 0,3-3 0,-3-1 0,3-3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1:51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 24575,'0'-23'0,"0"12"0,0-3 0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6:25.0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417 0 24575,'-1'11'0,"-18"45"0,1-2 0,-2 9-2249,0-1 0,-3 7 0,2 3 2249,2 11 0,0 4 0,1 3-827,1-14 1,0 3 0,0 1 0,0 1 826,-1 5 0,-1 1 0,1 1 0,2 2 0,2 5 0,2 2 0,1 0 0,1-1 0,-1-1 0,-1 0 0,2-2 0,2-2 0,4-13 0,1-3 0,2-1 0,-1 2-131,2 3 0,0 2 0,0-1 1,0-5 130,0 1 0,0-3 0,0 2-543,0 17 1,0 4-1,0-3 543,0-15 0,0-2 0,0-1 0,0 1 0,-1-1 0,2-4 579,7 15 1,3-6-580,1-4 0,4-4 0,3-12 0,4-5 0,3-11 0,3-3 3196,28 41-3196,6-21 0,-4-12 0,7 4 0,14 7 0,-22-20 0,22 16 0,-43-31 3112,11 8-3112,-5-1 3094,1 11-3094,-11-10 1341,-2 14-1341,-10 8 301,-5-10-301,1 22 0,-6-13 0,1 25 0,-6 1 0,0 8 0,-6-4 0,0-5 0,0-7 0,0 11 0,-10-19 0,2 13 0,-13-21 0,9 3 0,-6-23 0,7 3 0,-2-16 0,8-6 0,-2-5 0,6-5 0,-6 1 0,3-4 0,-3-1 0,3-3 0,1 0 0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6:25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4 24575,'-4'-3'0,"0"6"0,4 7 0,10 20 0,3 19 0,6-10 0,-2 11 0,1-14 0,-7 0 0,13 14 0,-16-20 0,10 5 0,-10-14 0,-2-8 0,4-2 0,-5-3 0,2-4 0,5-1 0,0-3 0,1 0 0,2-4 0,-1-9 0,9-13 0,2-4 0,7-12 0,-7 12 0,5-5 0,-11 7 0,5-1 0,-7 7 0,1-5 0,-8 17 0,-2-2 0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6:27.3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103 725 24575,'-8'12'0,"0"3"0,3 18 0,-3-5 0,7 5 0,-3 0 0,4-4 0,0 4 0,0-15 0,0 3 0,0-13 0,0 4 0,6-8 0,3-1 0,17-3 0,-7 0 0,8-7 0,-3-14 0,1-15 0,2-7 0,-11-3 0,2 0 0,-15-9 0,6 6 0,-9-4 0,0 13 0,0 6 0,-4 1 0,-9 10 0,-6 4 0,-9 10 0,1 5 0,4 4 0,-3 0 0,3 4 0,-1 15 0,1 1 0,4 19 0,4-11 0,-3 10 0,11-9 0,-2-1 0,9-6 0,0-6 0,0-3 0,0-2 0,4-6 0,9-2 0,17-3 0,12-10 0,7-11 0,13-21 0,-2-6 0,15-13 0,-15 18 0,4-9 0,-13 12 0,5-1 0,-6 8 0,-15 9 0,-8 10 0,-10 5 0,-5 6 0,-3 6 0,-21 16 0,1 1 0,-20 22 0,5-2 0,-6 9 0,5-1 0,1-2 0,7-7 0,3 1 0,6-6 0,6-1 0,4-10 0,0-2 0,0-8 0,0-2 0,3-3 0,10-4 0,5-1 0,5-3 0,3 0 0,-3-4 0,5-10 0,-3-11 0,-1-11 0,-9-4 0,0-5 0,-5-10 0,-3-7 0,-2-8 0,-5 1 0,0 13 0,-6-10 0,-9 16 0,-8-6 0,-4 10 0,-3 9 0,9 3 0,2 11 0,-1 5 0,11 9 0,-6 6 0,11 22 0,0 10 0,4 27 0,0 7 0,11 14 0,6-17 0,13 14 0,9-22 0,-4 5 0,8-8 0,-5-11 0,4-6 0,-1-11 0,-1-7 0,-6-8 0,-1-2 0,-10-4 0,3-4 0,-16 3 0,2-3 0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6:28.2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182 655 24575,'-3'-4'0,"-1"1"0,-7 3 0,-7 0 0,0 0 0,-3 0 0,4 0 0,0 0 0,-4 0 0,6 7 0,-2 12 0,7 11 0,5 4 0,1-2 0,4-4 0,0-1 0,0-4 0,0-2 0,0-9 0,0 4 0,7-11 0,2 3 0,13-8 0,-5 0 0,10 0 0,-5-9 0,2-5 0,-1-15 0,3-26 0,-8 4 0,0-32 0,-14 10 0,-4-21 0,0 20 0,0-9 0,-5 12 0,-6 7 0,-7-5 0,-2 27 0,4 3 0,0 16 0,6 6 0,-1 5 0,3 8 0,1 0 0,-1 4 0,1 0 0,3 7 0,1 6 0,3 4 0,0 15 0,0-8 0,4 14 0,6-4 0,11 7 0,0 0 0,10 1 0,-4 0 0,4-5 0,-4 3 0,1-9 0,-8-2 0,2-7 0,-9-5 0,-1-1 0,-7-3 0,-1-1 0,-4-8 0,0-1 0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6:29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153 31 24575,'8'-12'0,"-1"1"0,-10 7 0,-1 0 0,-7 4 0,-2 0 0,-4 0 0,-4 0 0,3 0 0,-4 4 0,9 4 0,-2 5 0,5 4 0,-2-1 0,7-3 0,2 3 0,3-8 0,0 4 0,0-5 0,10-3 0,5-1 0,16-3 0,-7 0 0,13 0 0,-13 0 0,9 0 0,-10 0 0,-2 0 0,-3 12 0,-5-1 0,0 15 0,-9-3 0,1 4 0,-5 0 0,0 1 0,0-1 0,0-5 0,-8 0 0,-1-9 0,-8-1 0,0-4 0,1-3 0,-1-2 0,0-3 0,0 0 0,5 0 0,-4 0 0,7-3 0,-2-1 0,3-4 0,0 4 0,-3-3 0,2 6 0,-12-3 0,15 4 0,-6 0 0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6:29.6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24575,'0'2'0,"0"14"0,0 18 0,0 8 0,0 25 0,0-9 0,0 27 0,6-6 0,0-7 0,5-4 0,0-7 0,4-12 0,-3 10 0,-2-18 0,-2-5 0,-7-5 0,7-13 0,-7-1 0,6-1 0,-6-8 0,3 0 0,-4-4 0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6:30.0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50 24575,'3'-4'0,"5"-3"0,4 6 0,10-11 0,-4 6 0,3-3 0,-4 6 0,-1 3 0,1 0 0,-5 0 0,-3-3 0,-6 2 0,-3-2 0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6:30.9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212 359 24575,'4'-7'0,"-1"-9"0,-3-3 0,0-14 0,0 4 0,0-9 0,0-3 0,-4 0 0,-5 0 0,-5 13 0,-4 2 0,1 12 0,-1-3 0,2 12 0,3 1 0,-3 4 0,3 0 0,-3 0 0,4 0 0,0 13 0,3 7 0,-1 21 0,0 13 0,3-5 0,2 17 0,5-16 0,0 17 0,0-11 0,0-2 0,0-1 0,9-12 0,3 11 0,8-10 0,6 10 0,-4-5 0,10 14 0,-9 1 0,0-6 0,-7 2 0,-6-3 0,1 0 0,0 6 0,-5-7 0,-1-1 0,-5-5 0,0-8 0,-4-7 0,-11-4 0,0-2 0,-13-6 0,5 0 0,-5-11 0,1 3 0,-1-8 0,13-1 0,3-4 0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6:31.4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95 24575,'6'0'0,"0"0"0,36 0 0,-9-5 0,33-1 0,-17-5 0,5 5 0,-1-4 0,-6 0 0,1-2 0,4-4 0,-11 11 0,-5 0 0,-9 1 0,-10 3 0,-8-3 0,-2 4 0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6:32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32 182 24575,'0'10'0,"0"2"0,0 3 0,0 6 0,0 2 0,4 10 0,1-5 0,1 5 0,5-10 0,-9-2 0,9-4 0,-10-5 0,3 0 0,-4-5 0,-3-3 0,-5-4 0,-4-8 0,-1-9 0,1-6 0,3-5 0,-1 1 0,5 0 0,1-1 0,4-5 0,0 4 0,0-4 0,0 6 0,0-1 0,4 1 0,5 4 0,4 1 0,4 6 0,-1 3 0,-3 1 0,2 3 0,-6 2 0,3 2 0,-5 2 0,1-1 0,-1 4 0,-3-4 0,0 4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1:53.3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0:45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526 0 24575,'0'7'0,"0"0"0,0-6 0,0 10 0,-10 12 0,-7 22 0,-1 4 0,-13 16 0,13-17 0,-10 19 0,7-12 0,-2 5 0,2-7 0,0-6 0,1-1 0,5-7 0,-3-5 0,8-6 0,1-7 0,1-5 0,4 1 0,-1-5 0,-2 0 0,6-1 0,-6-3 0,6 8 0,-2-8 0,0 4 0,2-5 0,-2 0 0,3 1 0,0-1 0,-4-3 0,3 2 0,-2-2 0,3 4 0,0-1 0,-3-3 0,2 3 0,-3-3 0,4 3 0,0 8 0,0 22 0,0 6 0,0 17 0,-4-13 0,3-1 0,-3-13 0,-1 0 0,4-11 0,-3-1 0,4-4 0,0-1 0,0 1 0,-3-1 0,2 0 0,-7 6 0,3 0 0,0 0 0,-3-1 0,4-4 0,-1-1 0,-2 1 0,6-5 0,-3 0 0,4-5 0,-3 0 0,2 1 0,-3-1 0,4 0 0,0 1 0,0-1 0,-3 4 0,2-2 0,-7 6 0,3 2 0,-3-3 0,4 6 0,-3-8 0,6 1 0,-6-2 0,3-7 0,-1 12 0,2 17 0,-2 25 0,3 20 0,-3-6 0,5 2 0,0-12 0,0-1 0,0-1 0,0-13 0,0-1 0,0-7 0,0-5 0,0-7 0,0-1 0,0-3 0,0 4 0,0 0 0,0 0 0,0 0 0,0-5 0,0 4 0,0-4 0,0 1 0,0 3 0,0-9 0,0 4 0,-4 1 0,3-5 0,-3 4 0,4-4 0,-4-1 0,3 1 0,-2-5 0,-1 0 0,3-5 0,-5-3 0,1 0 0,1-2 0,1 23 0,3 1 0,0 26 0,0 2 0,0 1 0,0 5 0,0-13 0,0-2 0,0-6 0,0 1 0,0-7 0,4 0 0,-3-11 0,7-1 0,-8-9 0,8 4 0,-7-4 0,2 1 0,-3 2 0,0-2 0,0 3 0,4 1 0,-3-1 0,3 0 0,-4 1 0,0-5 0,0 4 0,0-4 0,0 5 0,3-5 0,-2 4 0,2-4 0,-3 0 0,4 4 0,-3-8 0,2 8 0,0-8 0,-2 4 0,3-5 0,-4 0 0,0 1 0,0 5 0,0 5 0,0 6 0,0 3 0,4 11 0,2 4 0,5 11 0,-1-6 0,0-7 0,-1-8 0,0-4 0,0-1 0,-4-5 0,3-1 0,-4-8 0,1 2 0,1-7 0,-2 4 0,0-5 0,3 1 0,-6-1 0,5 1 0,-1-1 0,-1 1 0,-1-1 0,0 0 0,1 1 0,1-1 0,1-3 0,-2 3 0,4-3 0,-1 3 0,1 1 0,-1-1 0,0 1 0,1-1 0,-4 1 0,2-1 0,-1 0 0,2 1 0,0-1 0,1 5 0,0-4 0,-1 3 0,1-3 0,-1-1 0,1 5 0,-1-4 0,1 4 0,0-5 0,-1 0 0,1 1 0,-4-1 0,-1 1 0,0-4 0,10-1 0,5 5 0,9-2 0,-5 10 0,-1-3 0,-4 4 0,-1-1 0,-3-4 0,2 0 0,-7-4 0,8 0 0,-7 4 0,2-4 0,-3 4 0,-1-5 0,1 1 0,-1-1 0,1 0 0,-1 1 0,1-4 0,-1 3 0,0-3 0,1 3 0,-1 1 0,1-1 0,-1-3 0,-3 3 0,3-3 0,-3 3 0,3 0 0,0 1 0,1-1 0,-4 0 0,2 1 0,-1-1 0,2 5 0,1-4 0,0 8 0,0-4 0,0 0 0,0 4 0,-1-8 0,-2 8 0,1-8 0,-1 4 0,-1-5 0,2 0 0,-5 1 0,2-21 0,0 15 0,5-11 0,1 17 0,2 7 0,-3-6 0,0 6 0,-1-6 0,-2 2 0,-2-3 0,0-1 0,-2 4 0,3-2 0,-4 2 0,0 1 0,0-4 0,0 8 0,3-8 0,-2 8 0,2-8 0,-3 7 0,0-6 0,0 2 0,3-3 0,-2-1 0,3 1 0,-4-1 0,0 4 0,0-2 0,0 2 0,3 1 0,-2-4 0,3 4 0,-4-5 0,0 0 0,0 1 0,3-1 0,-2 1 0,2-1 0,-3 0 0,3-3 0,-2 3 0,3-3 0,-1 3 0,-2 1 0,2-1 0,-3 0 0,3 1 0,-2-1 0,3 0 0,-4 1 0,3-1 0,-2 1 0,2-1 0,-3 5 0,0-4 0,3 3 0,-2 1 0,2-4 0,1 8 0,-3-8 0,3 4 0,-4-5 0,0 0 0,0 5 0,0-4 0,0 8 0,0-8 0,0 8 0,0-4 0,0 5 0,0-1 0,0-3 0,0 2 0,0-3 0,0 1 0,0-2 0,0 1 0,0-4 0,0 8 0,0-4 0,0 4 0,0 1 0,0-1 0,0 5 0,0-3 0,0 3 0,0-8 0,0 2 0,0-6 0,0 6 0,0-7 0,0 4 0,0-1 0,0 2 0,0 3 0,0 1 0,-4-1 0,3 1 0,-3-1 0,4 0 0,0 1 0,-3-5 0,2 0 0,-2-5 0,3 0 0,0 1 0,0-1 0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7:04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1 594 24575,'0'26'0,"0"-15"0,4-35 0,12-17 0,6-6 0,13-22 0,-7 5 0,1-7 0,4 9 0,-13 7 0,16 0 0,-19 7 0,3 7 0,-6 13 0,-6 14 0,0 3 0,0 10 0,-4 8 0,-1 13 0,-3 12 0,0 14 0,0 1 0,0 7 0,-6 23 0,5-24 0,-5 46 0,6-31 0,0 19 0,0-17 0,0-2 0,0-5 0,0-1 0,0-1 0,0-14 0,0-6 0,0-8 0,0-10 0,0-2 0,0-4 0,0-5 0,0 0 0,0-5 0,0-3 0,0-1 0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7:04.9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94 24575,'5'0'0,"11"0"0,22 0 0,16 0 0,17 0 0,8 0 0,7 0 0,-7 0 0,-2 0 0,-8 0 0,-7 0 0,-7 0 0,-15 0 0,-12 0 0,-6 0 0,-10 0 0,-4-6 0,-40-31 0,23 21 0,-26-19 0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7:07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0 860 24575,'4'7'0,"0"8"0,-4 28 0,0-7 0,0 15 0,0-9 0,0 6 0,0-2 0,4-12 0,5-1 0,5-6 0,14-3 0,-4-10 0,4 3 0,-2-16 0,-3 7 0,4-8 0,-8 0 0,6 0 0,-16 0 0,11 0 0,-14-8 0,5-1 0,-7-4 0,1 2 0,-2-1 0,-3 4 0,3-1 0,1 6 0,3 3 0,1 0 0,-1 0 0,5 0 0,0 4 0,5 4 0,0 1 0,-1 3 0,1-3 0,-1-1 0,1 0 0,-4-3 0,-2-2 0,-3-3 0,-1 0 0,1 0 0,-4-12 0,-1-9 0,-3-19 0,0-1 0,0-5 0,0 6 0,0 5 0,0 3 0,0 4 0,0 6 0,0 0 0,0 5 0,0 5 0,0-4 0,12 7 0,3-4 0,18 4 0,8 3 0,0-3 0,5 8 0,-6-3 0,-6 4 0,-1 0 0,-11 0 0,0 0 0,-9 0 0,-5 10 0,-5 0 0,-3 14 0,0-1 0,-4 4 0,-1 0 0,-5 6 0,1-5 0,4 5 0,1-5 0,4-1 0,0-4 0,0-2 0,0-4 0,0-5 0,0 0 0,12-4 0,-2-4 0,22 0 0,-8-4 0,9 0 0,-6 0 0,0-4 0,6-5 0,-8-10 0,7-6 0,-11-8 0,3-3 0,-8-10 0,4-14 0,-8 9 0,5-38 0,-11 42 0,0-35 0,-6 18 0,0-7 0,5 1 0,-4 3 0,4 12 0,-5 0 0,0 14 0,0 8 0,0 6 0,0 4 0,0 6 0,0 5 0,0 21 0,0 15 0,0 25 0,0 21 0,0-11 0,0 22 0,0-23 0,0 19 0,0-8 0,5-7 0,1 5 0,4-17 0,1 2 0,-1-12 0,-1-11 0,0 3 0,0-14 0,3 3 0,-3-8 0,3-1 0,-5-5 0,5-3 0,0 0 0,1-4 0,7 0 0,-6 0 0,12-9 0,-8-5 0,11-16 0,-13-11 0,9-8 0,-12-12 0,3-2 0,-4-14 0,-6-2-705,0-17 705,-6-1 0,0 8 0,0-4 0,0 22 0,0 1 0,0 9 0,0 19 0,0 8 0,0 17 0,-4 8 705,-4 6-705,-4 7 0,-8 27 0,-1 19 0,-2 27 0,9-11 0,-2 13 0,9-20 0,0 17 0,2-13 0,5-3 0,0-12 0,0 4 0,4-16 0,6 8 0,0-20 0,8 8 0,-5-18 0,4 3 0,-4-9 0,2 0 0,-6-4 0,2 0 0,-3-4 0,-1 0 0,5-12 0,-3 1 0,4-10 0,-5 5 0,1-6 0,-1 8 0,0-6 0,4 11 0,-3-3 0,2 4 0,-3 4 0,-1 0 0,1 4 0,-1 0 0,5 0 0,-3 0 0,2 8 0,2 6 0,-3 8 0,3 6 0,0-1 0,-3-4 0,2-2 0,-3-4 0,-1-1 0,0-3 0,0-1 0,-1-5 0,-2 1 0,1-4 0,-2-1 0,0-3 0,0 0 0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7:08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24575,'79'0'0,"0"0"0,0 0 0,-1 0 0,6 0 0,1 0 0,-1 0 0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7:08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14 24575,'-4'-6'0,"1"5"0,3-5 0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0:48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32 24575,'7'0'0,"4"0"0,-2 0 0,2 0 0,-4 0 0,1 0 0,-4-6 0,-8 4 0,-5-7 0,-11 4 0,2 0 0,-3 1 0,4 4 0,1 0 0,3 0 0,2 0 0,6 6 0,2-1 0,3 9 0,0-2 0,4 5 0,0-1 0,4-3 0,0-2 0,-1-4 0,1 1 0,-1-1 0,1-3 0,-1 0 0,0-4 0,0 0 0,0 0 0,-3 0 0,-1 0 0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0:49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0 123 24575,'0'-7'0,"0"0"0,0 0 0,0-1 0,0-3 0,0 2 0,0-2 0,0-1 0,0 4 0,0-8 0,0 8 0,0-4 0,0 5 0,0 12 0,0 1 0,0 17 0,0-5 0,0 8 0,4-8 0,-3 3 0,2-5 0,-3 1 0,0-1 0,0-4 0,0 0 0,0-5 0,0 1 0,0-1 0,0-3 0,0-1 0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0:51.5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92 113 24575,'-7'0'0,"0"0"0,0 0 0,-1 0 0,1 0 0,-3 0 0,5 3 0,-1 1 0,0 4 0,7-7 0,-4 1 0,10-8 0,0 2 0,1-3 0,-1-1 0,0 1 0,1-1 0,-4 1 0,-4 3 0,-4 1 0,-3 3 0,-1 0 0,1 3 0,-1 1 0,1 4 0,2-1 0,-1 0 0,1 1 0,-2-1 0,3 1 0,0-1 0,1-3 0,13-14 0,-4-1 0,10-11 0,-1 9 0,-5-3 0,5 7 0,-6-3 0,2 4 0,1-3 0,-4 6 0,4-6 0,-5 10 0,-3-5 0,3 5 0,-7-2 0,4 3 0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0:59.7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24575,'15'0'0,"0"0"0,-3 0 0,3 0 0,-2 0 0,3 0 0,1 0 0,-5 0 0,0 0 0,-1 0 0,-3 0 0,4 0 0,-5 0 0,1 0 0,-1 0 0,1 0 0,-1 0 0,0 0 0,0 0 0,0 0 0,-1 0 0,1 0 0,-3 0 0,-1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1:54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9 24575,'3'-5'0,"2"2"0,3 3 0,-3 14 0,-1 4 0,2 36 0,-4-10 0,4 18 0,-6-7 0,0 9 0,0 1 0,0 6 0,-12-8 0,4-7 0,-14-9 0,10-8 0,-9-7 0,10-10 0,-4-3 0,7-10 0,3 0 0,1-4 0,4-2 0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5:17.6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8 732 24575,'-4'12'0,"0"-7"0,4-15 0,0-13 0,5-18 0,6-6 0,6-14 0,6-8 0,0-2 0,13-8 0,-17 23 0,19-6 0,-25 15 0,16 3 0,-13-1 0,7 20 0,-5-2 0,-8 10 0,0 5 0,-6 3 0,4 6 0,-1 3 0,1 0 0,-1 0 0,1 0 0,0 0 0,-1 0 0,0 0 0,1 0 0,-1 0 0,1 7 0,0 7 0,5 9 0,-3 4 0,8 6 0,-3 1 0,4 1 0,1 3 0,5-2 0,-5-2 0,4 1 0,-5-3 0,0-3 0,-1 4 0,-3-6 0,1-5 0,-6 0 0,2-6 0,-4-3 0,-1-1 0,-2-5 0,-2 1 0,-3-4 0,0-1 0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5:18.5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24575,'0'10'0,"0"54"0,0 27-1429,0-19 0,0 2 1429,0-9 0,0-1 0,0 4 0,0 0 0,0-4 0,0-2 0,0-4 0,0 1 0,0 29 0,0 5-1242,0-7 1,0 3 1241,0-16 0,0 4 0,0-1 0,0-6 0,0-1 0,0 0 0,0 31 0,0-2-364,0-5 1,0-1 363,0 0 0,0-1 0,0 1 0,0 0 0,0-5 0,0 1 0,0 4 0,0-1 0,0-9 0,0-2-471,0 2 1,0-5 470,0-23 0,0-2 316,0 12 1,0-3-317,0 15 0,0-26 0,0 1 0,0 28 2306,0-9-2306,0-3 2182,0-12-2182,0 5 1298,0-12-1298,0 4 590,0-11-590,0 5 0,0-6 0,0 0 0,0-6 0,0-1 0,0-11 0,4 0 0,-3-6 0,2-3 0,-3-2 0,0-3 0,0-1 0,0-6 0,0 2 0,0-6 0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5:20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0 601 24575,'7'0'0,"10"0"0,15 0 0,21 0 0,-3 0 0,17 0 0,3 0 0,-8 0 0,5 0-994,0 0 0,3 0 994,25 0 0,5 0-1469,-2 1 0,2-2 1469,-26-3 0,1-3 0,2 2 0,2 1 0,1 1 0,1-2 0,7-3 0,1-2 0,1 1 0,5 2 0,2 1 0,-4 0 0,-17 0 0,-3 0 0,2 1 0,14 2 0,3 0 0,-4-1-956,-14-4 0,-3-1 0,2 3 956,11 4 0,2 2 0,1-3 0,-3-6 0,1-3 0,0 1 0,3 4 0,1 1 0,-3-2 0,-12 0 0,-2-1 0,1 0-612,10-3 1,1 0-1,-3 2 612,-13 3 0,-2 1 0,0 0 0,34-6 0,-2 0-45,-11 7 0,-1 1 45,-5-3 0,-4 0 845,-23 6 0,-1 1-845,11-4 0,-2 1 0,14 3 0,18 0 2771,-17 0-2771,-20 0 2574,-15 0-2574,-10 0 2078,-22-12-2078,11 9 547,-1-9-547,18 12 59,24 0-59,2 0 0,13 0 0,8 0-758,5-6 758,7 4 0,-41-3 0,0-2 0,44 0 0,-44 0 0,2 0 0,-1 0 0,1 1 0,-5-1 0,2 0 0,7 1 0,0-2 0,-9-1 0,1-1 0,8 2 0,0 1 0,-7-3 0,-2 0 0,38 3 0,1-5 0,-20 11-95,7-5 95,-2 6 0,-7 0 0,-8 0 0,6 0 0,-12 0 0,4 0 754,8-5-754,-23 4 99,27-5-99,-29 1 0,18 4 0,0-9 0,-6 4 0,6 0 0,-7-4 0,0 4 0,-7 0 0,-1-3 0,-7 8 0,-5-8 0,5 8 0,-10-3 0,9 0 0,-9 2 0,3-2 0,1 4 0,-4 0 0,4 0 0,-1 0 0,-3 0 0,4 0 0,-6 0 0,0 0 0,1 0 0,-1 0 0,0 0 0,1 0 0,-1 4 0,-4 1 0,10 7 0,-13-2 0,9 2 0,-13-4 0,-3 0 0,-2 0 0,-3 0 0,-1-1 0,1-3 0,-1 0 0,-3-4 0,0 0 0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5:21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24575,'40'0'0,"-9"0"0,19 5 0,-14 5 0,5 1 0,3 8 0,-2-3 0,6 5 0,-2 0 0,-6-6 0,-6 3 0,-6-11 0,-6 1 0,-6-5 0,-3-2 0,-2 3 0,-7-1 0,-4 1 0,-8 7 0,-5 2 0,-8 4 0,2 5 0,-9 2 0,9 4 0,-10 2 0,3 4 0,0 2 0,-5 7 0,4-2 0,-5 2 0,1-5 0,-1 3 0,7-11 0,-6 12 0,6-12 0,-1 0 0,3-3 0,6-9 0,3 3 0,3-8 0,2 3 0,5-8 0,-3 4 0,6-5 0,-3 1 0,4-1 0,-3-2 0,3-2 0,-3-3 0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5:23.4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0 142 24575,'0'-12'0,"0"-3"0,0-2 0,0 0 0,0-10 0,0 10 0,0-5 0,0 10 0,0 9 0,0 9 0,0 26 0,0 5 0,0 17 0,0 0 0,0 0 0,0 22 0,0-28 0,0 33 0,0-61 0,0 10 0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5:24.6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56 533 24575,'0'-21'0,"0"-5"0,0-20 0,0-2 0,0 11 0,11-27 0,-4 34 0,10-29 0,-3 18 0,-2 0 0,2 0 0,-5 13 0,-4 6 0,-1 10 0,0-4 0,-3 17 0,2 5 0,-3 21 0,0 7 0,0 19 0,0 3 0,0 13 0,0 1 0,0-8 0,0 6 0,0 2 0,0 1 0,0-1 0,5-9 0,1-7 0,4-7 0,0-6 0,0-8 0,-5-11 0,-1 0 0,-4-5 0,0-5 0,0 0 0,0-5 0,0 1 0,0-1 0,0 1 0,0-1 0,0 0 0,-3 0 0,-2-3 0,-6 4 0,2-4 0,-7 4 0,4 0 0,-5-3 0,-5 2 0,4-6 0,-3 7 0,4-7 0,5 6 0,-4-6 0,7 2 0,-2-3 0,3 0 0,13-3 0,18-12 0,10 4 0,26-20 0,-16 18 0,16-8 0,-5 10 0,2 5 0,-2 1 0,-2 5 0,-17 0 0,4 0 0,-11 0 0,-10 0 0,-1 0 0,-10 3 0,1-2 0,-1 6 0,1-7 0,-4 4 0,-1-4 0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5:25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181 90 24575,'-11'-4'0,"0"0"0,4 4 0,-5 0 0,4 0 0,-8 0 0,-4 19 0,-3 3 0,1 19 0,3 4 0,9-9 0,-1 29 0,6-31 0,-1 49 0,6-49 0,0 41 0,0-31 0,0 5 0,0-5 0,0-16 0,0 5 0,3-16 0,10 4 0,6-16 0,7 7 0,1-7 0,5 4 0,-3-3 0,9-2 0,-9-4 0,-1 0 0,-2 0 0,-8-4 0,4-4 0,-9-10 0,4-10 0,-6-7 0,3-11 0,-3-1 0,-1-6 0,-4-7 0,-1 5 0,-5-21 0,0 24 0,0-14 0,0 20 0,-10-6 0,0 12 0,-10 1 0,3 12 0,0 5 0,-5 4 0,4 6 0,-7 7 0,8 2 0,-9 3 0,9 0 0,-9 0 0,12 0 0,-6 0 0,14 0 0,-1 0 0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5:47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24575,'0'-11'0,"0"15"0,0 14 0,0 23 0,0 13 0,0-5 0,0 10 0,0-11 0,0-1 0,0 5 0,4-16 0,-3 3 0,7-16 0,-7-2 0,3-9 0,-4 0 0,0-5 0,0-3 0,0 0 0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5:48.7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1866 1 24575,'-20'0'0,"-1"0"0,-19 4 0,-5 25 0,-21 18 0,13 5 0,0 9-1673,6-1 0,0 4 1673,6-8 0,-2 3 0,3 1 0,5-1 0,3 2 0,0 1 0,0 3 0,0 1 0,2-1 0,-5 20 0,2 1 0,8-22 0,0 2 0,4-2 0,3 19 0,2 0 0,0-18 0,-1 1 0,2 1 0,1 28 0,3-5-96,2-23 0,2-3 96,2 2 0,3-4-112,2 13 112,0 12 0,0-23 0,0-11 2409,3-24-2409,2 3 1105,13-8-1105,2-5 136,9 9-136,-9-8 0,2 8 0,-11 11 0,3-3 0,-8 16 0,-2 3 0,-9 15 0,-20 10 0,-15 10-694,11-40 0,-4 0 694,-5 3 0,-1 1 0,-1 6 0,0 2 0,-4-1 0,-2-2 0,1-1 0,-1-1 0,-1-3 0,0-1 0,1-3 0,2-4 0,-29 23-239,36-31 1,0-2 238,-16 5 0,-4 5 0,14-14 0,9-11 0,15-5 1353,2-7-1353,10 0 128,2-16 0,2 5 0,3-8 0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5:49.5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1 24575,'0'39'0,"0"-3"0,0 5 0,0 4 0,0-4 0,0 13 0,-4 0 0,2-7 0,-2-1 0,-5-13 0,7 0 0,-6-5 0,8-6 0,0-4 0,0-7 0,0 1 0,0 0 0,0 0 0,0-1 0,0-1 0,8-1 0,1 2 0,18-2 0,9-4 0,11-1 0,-5-4 0,9 0 0,-2 0 0,4 0 0,8 0 0,-15 0 0,-5 0 0,-8 0 0,-11 4 0,-4-3 0,-7 3 0,-3-4 0,-1 0 0,-3 0 0,0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1:55.2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143 44 24575,'0'-13'0,"4"0"0,1 4 0,9 4 0,-4 1 0,3 4 0,7 0 0,-4 0 0,4 0 0,-6 0 0,-5 0 0,4 0 0,-3 0 0,3 0 0,-8 9 0,-1 7 0,-4 11 0,0 27 0,0-3 0,0 21 0,-6-1 0,-14 2 0,0-14 0,-19 17 0,15-31 0,-7 17 0,1-14 0,11-13 0,-8-2 0,16-13 0,-3-5 0,5-2 0,4-4 0,-3-4 0,3-1 0,-4-4 0,0 0 0,1 0 0,-1-8 0,4-3 0,1-13 0,4 3 0,0-5 0,0 7 0,0-1 0,0 0 0,0 1 0,4-1 0,1 5 0,5 1 0,-1 1 0,0 3 0,5-4 0,-4 4 0,3 1 0,1 0 0,1-1 0,-1 1 0,5 3 0,-5 2 0,6 4 0,0 0 0,-1 0 0,1 0 0,5 0 0,-4 5 0,4 4 0,-10 7 0,4-1 0,-4 3 0,0-2 0,3 3 0,-7-4 0,3 3 0,-5-8 0,0 8 0,0-8 0,1 4 0,-6-5 0,0 0 0,-4 0 0,0-1 0,0-3 0,0-1 0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7:23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70 24575,'-4'-3'0,"0"5"0,4 37 0,0 7 0,0 23 0,0 8 0,0 2 0,0 8 0,0 0-223,0-34 1,0-2 222,0 20-27,0 20 27,0-35 0,0 13 0,0-7 0,0-7 0,0-20 0,0-8 444,0-15-444,0 0 28,0-18-28,0-5 0,-5-25 0,4-7 0,-4-17 0,5-11 0,0-8 0,0-8 0,0 15 0,0-11 0,0 19 0,0-14 0,0 16 0,0 1 0,5 7 0,1 0 0,4 12 0,-4 3 0,1 16 0,-6 2 0,3 8 0,-4 1 0,0 5 0,3 3 0,2 1 0,2 0 0,5-2 0,0 1 0,5-4 0,4 3 0,2-4 0,4 0 0,0 4 0,1-3 0,-1 7 0,6-3 0,-4 4 0,4 0 0,-6 0 0,-4 0 0,3 0 0,-8 0 0,-1 0 0,-5 3 0,-4 5 0,-4 10 0,-1 4 0,-3 5 0,0 1 0,0 5 0,-4 1 0,-5 0 0,-6-1 0,-4 0 0,-4-8 0,3 7 0,-6-13 0,2-1 0,-3-5 0,-1-4 0,1-3 0,5-2 0,-5-4 0,9 0 0,-3 0 0,8 0 0,-3 0 0,8 0 0,-4 0 0,5 0 0,-1 0 0,0 0 0,1 0 0,-1 0 0,0 0 0,1 0 0,-1 0 0,1 0 0,0 0 0,3 0 0,1 0 0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7:24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0 280 24575,'4'-3'0,"-1"-5"0,-3-9 0,0-6 0,0-10 0,0 4 0,0-9 0,0 9 0,0 0 0,0 8 0,0 4 0,0 5 0,0 0 0,0 4 0,0 7 0,0 6 0,0 7 0,0 10 0,0 0 0,0 5 0,0 6 0,0-4 0,0 10 0,0-5 0,0 12 0,0-5 0,0 5 0,0 0 0,0-4 0,0-2 0,0-2 0,0-9 0,0-1 0,0-2 0,0-8 0,0 0 0,0-7 0,0-3 0,0-1 0,0 1 0,0-1 0,0-3 0,0-1 0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8:59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349 1 24575,'-86'47'0,"1"0"0,2 1 0,22-3 0,51-13 0,0 21 0,2-22 0,7 13 0,-4-5 0,5-11 0,0 3 0,0-9 0,0 0 0,12 0 0,3-9 0,12 0 0,0-4 0,-1-1 0,5-3 0,-3 0 0,4-5 0,-1-5 0,-8-3 0,10-17 0,-10-4 0,4-12 0,-4 2 0,-8 1 0,-1 4 0,-9-3 0,-1 9 0,-4-4 0,0 10 0,0-3 0,0 7 0,-4-3 0,0 9 0,-4-4 0,0 8 0,0-4 0,4 4 0,-3 4 0,3 1 0,-3 3 0,-1-3 0,1 2 0,-1-3 0,1 1 0,-1 2 0,1-2 0,0 3 0,2 0 0,2 0 0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9:00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1 106 24575,'0'-6'0,"0"-6"0,3-5 0,-2-4 0,6 9 0,-3-1 0,1 1 0,-2 5 0,0 2 0,-2 5 0,2 4 0,-3 3 0,0 0 0,0-2 0,0-2 0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39:02.0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226 556 24575,'0'11'0,"0"4"0,0-4 0,0 0 0,0 0 0,0-4 0,0 0 0,0-6 0,0-6 0,0-8 0,0-8 0,0-7 0,0-1 0,-4-10 0,2-1 0,-2-2 0,-1-10 0,4 11 0,-4-5 0,5 0 0,0 10 0,0-9 0,0 17 0,0-5 0,0 10 0,0 1 0,0 10 0,0 0 0,0 4 0,0 1 0,-3 6 0,-2 10 0,-7 10 0,-3 13 0,-4 3 0,-1 5 0,0-1 0,0 1 0,1-6 0,4-1 0,-3-5 0,8-6 0,-2 0 0,3-10 0,5 0 0,0-5 0,4 1 0,3-7 0,2-2 0,6-10 0,1 2 0,1-3 0,7-1 0,-6 4 0,7-4 0,1 1 0,6 1 0,0-6 0,11 6 0,-5-7 0,6 7 0,0-8 0,-6 8 0,4 1 0,-14 2 0,8 7 0,-18-2 0,6 3 0,-12 0 0,4 0 0,-5 0 0,-2 0 0,-2 0 0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1:12.27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 89 24575,'47'38'0,"-35"11"0,35 32 0,-47-6 0,0-34 0,0-1 0,-8-7 0,6-11 0,-6-1 0,5-9 0,2 0 0,-2-14 0,3-9 0,0-10 0,0-6 0,9-12 0,2 3 0,10-9 0,4-1 0,-4 5 0,9-11 0,-3 10 0,-2 1 0,0 7 0,-12 12 0,0 0 0,-5 10 0,0 0 0,-1 8 0,0 1 0,1 3 0,-1 0 0,0 0 0,0 3 0,-3 5 0,0 5 0,0 8 0,-3 1 0,3 5 0,-4 0 0,0 0 0,0 0 0,0 0 0,4 0 0,-3 0 0,3-5 0,-4 0 0,0-10 0,0 4 0,3-8 0,-2 3 0,2-3 0,-3-1 0,3-3 0,-2 0 0,2-4 0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1:12.998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10 1 24575,'0'23'0,"0"1"0,0 15 0,0-4 0,0 17 0,0-11 0,0 11 0,0-17 0,0-1 0,0-8 0,0-9 0,0 1 0,0-7 0,0-4 0,0-5 0,-4-12 0,3-8 0,-3-9 0,4-6 0,0-1 0,0 0 0,0-4 0,0 10 0,0-5 0,4 10 0,4 2 0,5 5 0,8-2 0,-4 5 0,5 0 0,-1 5 0,-4-1 0,5 1 0,-6-1 0,-4 5 0,-3 0 0,-6 4 0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1:13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24575,'19'0'0,"9"0"0,-9 0 0,13 0 0,-10 0 0,5 0 0,-5 0 0,4 0 0,-12 0 0,2 0 0,-9 0 0,1 0 0,-4 0 0,-1 0 0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1:13.9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24575,'11'0'0,"2"0"0,18 0 0,-4 0 0,-5 0 0,4 0 0,-9 0 0,1 0 0,-7 0 0,-3 0 0,-1 0 0,-3 0 0,-1 0 0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1:14.70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 6 24575,'4'-6'0,"0"12"0,-4 12 0,0 14 0,0-3 0,0 9 0,0-4 0,0 5 0,0 0 0,0-5 0,0 4 0,0-14 0,0 2 0,0-9 0,0-5 0,0 0 0,0-5 0,0 1 0,0-7 0,0 1 0,0-5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1:55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 0 24575,'5'4'0,"-2"1"0,-3 13 0,0-2 0,0 15 0,0 27 0,0-12 0,0 19 0,0-5 0,0-9 0,0 20 0,-5-15 0,4-2 0,-14-14 0,8-7 0,-18-12 0,3-6 0,4-9 0,3-1 0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1:16.0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0 215 24575,'0'-8'0,"0"-3"0,7 2 0,3-3 0,6 4 0,1 0 0,-1-1 0,0 5 0,6 0 0,0 4 0,-4 0 0,7 0 0,-11 0 0,3 0 0,-2 0 0,-5 12 0,-2 3 0,1 24 0,-4-4 0,1 11 0,-2-13 0,-4 5 0,0-9 0,0-1 0,0-7 0,0-5 0,0-3 0,0-2 0,0-4 0,0-12 0,0-6 0,0-19 0,0-4 0,9-5 0,-2-7 0,11 5 0,-2-4 0,4 6 0,5-2 0,-5 7 0,4 0 0,-6 6 0,-1 10 0,-3 1 0,-3 9 0,-4 1 0,1 3 0,-1 0 0,1 4 0,-1 0 0,1 0 0,0 12 0,-4 9 0,0 13 0,0 5 0,-2-5 0,2 4 0,0-10 0,-3 5 0,3-11 0,-4-1 0,4-4 0,-4-5 0,4 0 0,-4-5 0,0 1 0,3-4 0,1-1 0,3-6 0,-3 2 0,-1-2 0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1:16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 24575,'0'20'0,"0"1"0,8 6 0,-6 0 0,6 0 0,-8 5 0,0-3 0,4-1 0,-4-3 0,4-11 0,-4 2 0,0-9 0,0-9 0,0-8 0,0-11 0,0-6 0,0-1 0,0 1 0,0 0 0,0 0 0,4 4 0,4 2 0,1 9 0,2 0 0,1 0 0,0 4 0,1-4 0,2 7 0,-3-2 0,1 6 0,2-2 0,-6 3 0,2 0 0,1 0 0,-4 0 0,3 0 0,-3 0 0,-1 0 0,-3 0 0,0 0 0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1:17.4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24575,'19'0'0,"-7"0"0,13 0 0,-11 0 0,7 0 0,-9 0 0,0 0 0,-5 0 0,1 0 0,-1 0 0,0 0 0,-3 0 0,-1 0 0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1:18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24575,'16'0'0,"2"0"0,9 0 0,0 0 0,-5 0 0,4 0 0,-8 0 0,8 0 0,-13 0 0,7 0 0,-12 0 0,4 0 0,-8 0 0,-1 0 0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1:19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250 20 24575,'-9'-4'0,"-1"1"0,-14 16 0,9-2 0,-12 17 0,7-4 0,-10 11 0,5-6 0,0 17 0,6-17 0,3 10 0,7-12 0,-2-5 0,9 4 0,-5-8 0,7 3 0,0-4 0,0-1 0,0 0 0,0 1 0,0-5 0,0 4 0,0-4 0,3 1 0,5-5 0,5-1 0,8-2 0,-3 3 0,7-3 0,-2-1 0,4-4 0,0 0 0,0 0 0,0 0 0,0-4 0,-5-5 0,5-10 0,-3-5 0,0-4 0,0 0 0,-6 0 0,0-4 0,1-2 0,-4 0 0,-1-4 0,-9 4 0,-1 0 0,-4 1 0,0 6 0,0 0 0,0 5 0,-4-4 0,-4 12 0,-5-7 0,-4 12 0,-4 1 0,-9 4 0,6 4 0,-10 0 0,17 0 0,-9 0 0,8 0 0,-8 4 0,9 4 0,-1 1 0,3 7 0,6-4 0,-3 1 0,8-5 0,0-5 0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5:26.8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24575,'0'-7'0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5:28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24575,'0'8'0,"0"-1"0,0 9 0,0-10 0,0 7 0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5:28.5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5:29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24575,'0'7'0,"0"4"0,0-3 0,0 7 0,0-3 0,0 1 0,0 2 0,0-2 0,0 3 0,0-4 0,0-4 0,0-5 0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5:29.5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24575,'0'10'0,"0"7"0,0 4 0,0 7 0,0-1 0,0 0 0,0-4 0,0-2 0,0-8 0,0-2 0,0-7 0,0-1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1:56.3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24575,'4'0'0,"0"0"0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5:30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24575,'4'12'0,"-1"-1"0,-3 0 0,0 2 0,0 3 0,0 1 0,0-4 0,0-2 0,0 1 0,0-7 0,0 2 0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5:27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24575,'0'3'0,"0"0"0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5:28.0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24575,'0'42'0,"0"-8"0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4:56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 24575,'0'23'0,"0"6"0,0-1 0,0 0 0,0-2 0,0-9 0,0 9 0,0-8 0,0 8 0,0-9 0,0 9 0,0-8 0,-4 8 0,3-8 0,-7 3 0,7-5 0,-2 1 0,3-5 0,0 0 0,0-5 0,0 0 0,0 1 0,0-1 0,-4 0 0,4 0 0,-4 1 0,4 3 0,0-2 0,0 6 0,0-7 0,0 4 0,0-5 0,0 1 0,0-1 0,0 0 0,0 1 0,0-1 0,0 1 0,0 3 0,0-2 0,0 2 0,0-4 0,0 5 0,0-4 0,0 8 0,0-4 0,0 5 0,0-5 0,0 4 0,0-8 0,0 8 0,0-4 0,0 0 0,0 4 0,-3-4 0,2 5 0,-3-1 0,4 1 0,0-5 0,0 4 0,0-8 0,0 7 0,0-6 0,0 6 0,0-2 0,0 3 0,0-3 0,0 2 0,0-2 0,0 3 0,0 0 0,0-3 0,0 2 0,0-6 0,0 6 0,0-6 0,0 6 0,0-6 0,0 6 0,0-6 0,0 6 0,0-7 0,0 8 0,0-8 0,0 8 0,0-4 0,0 1 0,0 2 0,0-7 0,0 8 0,0-8 0,0 4 0,0-5 0,0 1 0,0-1 0,0 1 0,0-1 0,0 0 0,0 1 0,0-1 0,0-6 0,0 10 0,0 0 0,0 19 0,0-7 0,0 9 0,0-10 0,0 5 0,0-5 0,0 0 0,0-6 0,0 5 0,0-3 0,0 8 0,0-4 0,0 5 0,0 0 0,0 5 0,0-3 0,0 3 0,0-9 0,0 3 0,0-9 0,0 4 0,0-4 0,0-1 0,0-3 0,0 2 0,0-6 0,0 2 0,0-4 0,0 1 0,0-1 0,0 1 0,0-1 0,0 0 0,0 0 0,0 1 0,0-1 0,0 0 0,0 1 0,0-1 0,0 0 0,0 1 0,0-1 0,0 1 0,0-1 0,0 0 0,0 1 0,0-1 0,0 0 0,0 1 0,0-1 0,0 0 0,0 1 0,0-1 0,0 0 0,0 1 0,0-1 0,0 1 0,0-1 0,0 1 0,0-1 0,0 4 0,0-2 0,0 6 0,0-6 0,0 6 0,0-7 0,0 8 0,0-8 0,0 8 0,0-4 0,0 5 0,0-1 0,0 0 0,0 1 0,0-1 0,0 5 0,0-3 0,0 3 0,0-4 0,0-5 0,0 3 0,0-6 0,0 2 0,0-3 0,0 3 0,0-2 0,0 6 0,0-7 0,0 8 0,0-4 0,0 1 0,0 2 0,0-7 0,0 4 0,0-5 0,0 1 0,0-1 0,0 3 0,0 7 0,0-1 0,0 16 0,4-3 0,1 5 0,5-2 0,-5-5 0,2-4 0,-6 3 0,7-9 0,-7 9 0,6-8 0,-2 8 0,-1-9 0,4 9 0,-7-8 0,3 7 0,0-7 0,-3 8 0,3-8 0,-4 7 0,0-7 0,0 3 0,0-4 0,0-1 0,0 1 0,0-5 0,0 3 0,0-2 0,0-1 0,0 4 0,0-8 0,0 4 0,0-5 0,0 0 0,0 1 0,0 3 0,0-2 0,0 2 0,0 1 0,0 0 0,0 0 0,0 4 0,0-4 0,0 5 0,0-1 0,0 1 0,0-1 0,0 1 0,0-5 0,0 3 0,0-2 0,0 3 0,0-3 0,0 2 0,0-2 0,-4-1 0,3 4 0,-2-4 0,3 4 0,0-3 0,0 2 0,0-2 0,0 3 0,0 1 0,0-1 0,0-3 0,0 2 0,0-3 0,0 5 0,0-5 0,0 4 0,0-4 0,0 1 0,-4 2 0,3-6 0,-2 2 0,3 0 0,0-2 0,0 2 0,0 1 0,0-4 0,0 4 0,0-5 0,0 0 0,0 1 0,0-1 0,0 1 0,0-1 0,0 1 0,0-1 0,0 0 0,0 1 0,0-1 0,0 1 0,0-1 0,0 0 0,0 0 0,0 0 0,-4-3 0,3 3 0,-2-3 0,3 3 0,0 1 0,0-1 0,0 0 0,0 1 0,0-1 0,0 1 0,0-1 0,0 0 0,0 5 0,0-4 0,0 4 0,0-5 0,0 0 0,0 1 0,0-1 0,0 0 0,0 1 0,0-1 0,0 0 0,0-3 0,0-1 0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5:31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443 85 24575,'0'-2'0,"0"-4"0,0-15 0,-7 11 0,5-10 0,-13 15 0,6-7 0,-8 7 0,0 1 0,1 4 0,-1 0 0,0 0 0,4 0 0,-2 0 0,6 0 0,-3 0 0,5 8 0,-6 6 0,3 8 0,-3 5 0,8 6 0,-3-4 0,7 16 0,-3-10 0,4 18 0,0-6 0,0 7 0,0-6 0,0 4 0,0-5 0,4 7 0,7 0 0,1 0 0,8-7 0,-4 6 0,5-6 0,-5 1 0,4-2 0,-9-7 0,3 1 0,-4-6 0,-1-1 0,-4-6 0,-1 1 0,-4-1 0,0 0 0,0 1 0,0-6 0,-4 4 0,-5-3 0,-27 9 0,3-7 0,-20-1 0,14-10 0,-1-8 0,0-2 0,0-4 0,6 0 0,1-4 0,18 3 0,3-3 0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5:31.9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0 122 24575,'0'-11'0,"11"-5"0,4-2 0,17 0 0,9 4 0,13-2 0,1 4 0,0 0 0,3 7 0,-1 5 0,4 0 0,-6 0 0,-4 0 0,-10 0 0,-6 0 0,-12 0 0,-7 0 0,-8 0 0,0 0 0,-4 0 0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5:32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 24575,'0'10'0,"4"7"0,5 4 0,6 12 0,-1-4 0,5 9 0,-8-4 0,3 0 0,-5 5 0,0-15 0,-3 7 0,-3-13 0,-3-1 0,0-5 0,0-5 0,0 1 0,0-1 0,0-9 0,0-8 0,0-7 0,0-9 0,0 4 0,0-6 0,0-5 0,0 9 0,0-13 0,0 13 0,0-9 0,8 11 0,-3 0 0,11 5 0,-3 1 0,3-1 0,1 4 0,0 1 0,-5 7 0,4-2 0,-4 6 0,1-3 0,-2 4 0,-3 0 0,-1 0 0,1 0 0,-1 0 0,1 0 0,-1 0 0,1 0 0,-1 0 0,1 3 0,0 5 0,-4 1 0,3 6 0,-6-6 0,3 2 0,-4-3 0,0-1 0,0-2 0,0-2 0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5:01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447 275 24575,'0'-7'0,"0"-4"0,0-1 0,0-5 0,0-4 0,0 3 0,0-8 0,0 12 0,0-11 0,0 16 0,0-16 0,0 11 0,0-3 0,0 1 0,-3 8 0,-1-1 0,-4 3 0,-3 5 0,2-6 0,-2 6 0,3-2 0,0 3 0,1-3 0,-1 2 0,1-3 0,-1 4 0,1 0 0,-1 0 0,1 0 0,0 0 0,0 0 0,-1 0 0,-3 0 0,2 0 0,-2 0 0,-1 4 0,4 0 0,-4 8 0,0-3 0,3 2 0,1-3 0,1-1 0,3 1 0,-3-1 0,-1 0 0,1 1 0,-1 3 0,0 2 0,0 3 0,-1 0 0,1 1 0,0-1 0,0 1 0,3-5 0,-2 0 0,6-5 0,-2 4 0,-1-2 0,4 2 0,-4-3 0,4-1 0,0 4 0,0 2 0,0-1 0,0 4 0,0-8 0,0 4 0,0-5 0,0 0 0,0 1 0,0 3 0,0-2 0,0 2 0,0-3 0,0-1 0,0 5 0,0-4 0,0 3 0,0-3 0,4-1 0,0 1 0,0-1 0,3 0 0,-7 5 0,7-4 0,-3 4 0,0-5 0,3 5 0,-3-4 0,4 4 0,0-5 0,-1 4 0,1-2 0,-4 6 0,3-6 0,-3 2 0,4 1 0,-4-4 0,3 4 0,-6-1 0,6-3 0,-7 8 0,7-8 0,-6 8 0,5-8 0,-5 8 0,3-8 0,-1 3 0,-2-3 0,2-1 0,0 1 0,-2-1 0,2 1 0,-3-1 0,4 0 0,-3 1 0,2-1 0,-3 1 0,3-1 0,-2 0 0,2 1 0,1 3 0,-3 2 0,2 3 0,1 1 0,-3-5 0,6 3 0,-6-2 0,6 3 0,-6 1 0,3-1 0,0 1 0,-3-1 0,2-4 0,-3 0 0,4-1 0,-3-2 0,2 2 0,-3-3 0,0-1 0,0 0 0,0 1 0,0-1 0,0 1 0,0-1 0,0 0 0,0 1 0,0-1 0,0 0 0,0 1 0,0-1 0,0 0 0,0 1 0,0-1 0,0 0 0,0 1 0,-3-1 0,2 1 0,-5-1 0,5 1 0,-6-1 0,3 0 0,-4 1 0,1-1 0,-1 1 0,1-1 0,-1 1 0,1-4 0,-1 2 0,1-5 0,-1 6 0,-3-3 0,-2 0 0,0 3 0,-7-6 0,6 6 0,-7-6 0,5 6 0,-1-6 0,1 3 0,-1-4 0,4 0 0,-2 0 0,6 0 0,-2 0 0,3 0 0,1 0 0,-1 0 0,7 0 0,5 0 0,4 0 0,3 0 0,-4 0 0,1 3 0,-1-2 0,0 6 0,1-7 0,-1 4 0,1-4 0,-1 0 0,0 0 0,1 0 0,-1 0 0,1 0 0,-1 0 0,1 0 0,-1 0 0,0 0 0,1 0 0,-1-4 0,1-4 0,0 0 0,-1-4 0,1 4 0,-1 1 0,1-1 0,-1 1 0,1-1 0,-1 1 0,0-1 0,1 1 0,-4-1 0,2 1 0,-1-1 0,-1 1 0,2 2 0,-5-1 0,6 5 0,-6-6 0,5 3 0,-5-3 0,5 0 0,-2 0 0,3-1 0,-3 1 0,3 3 0,-6-3 0,2 3 0,0-4 0,-2 1 0,2 0 0,-3 0 0,0 0 0,0 0 0,0 0 0,0-1 0,0 1 0,0-4 0,0 2 0,0-6 0,0 2 0,0-3 0,0-6 0,0 5 0,0-5 0,0 6 0,0-1 0,0 1 0,-4-1 0,4 1 0,-4 3 0,4-2 0,0 6 0,0-6 0,0 6 0,-4-7 0,3 8 0,-2-4 0,3 1 0,-4 2 0,3-2 0,-2 3 0,-1-3 0,3 2 0,-2-2 0,-1 7 0,3-3 0,-5 3 0,5-4 0,-6-3 0,6 2 0,-3-3 0,1 5 0,2-5 0,-2 4 0,3-4 0,-4 5 0,4-1 0,-4 1 0,1-1 0,2 1 0,-6 3 0,6-3 0,-5 3 0,5-3 0,-2-1 0,-1 1 0,3-1 0,-2-3 0,0 2 0,2-3 0,-2 5 0,-1-5 0,3 4 0,-3-4 0,4 5 0,0-1 0,-3 1 0,2 0 0,-2-1 0,3 1 0,-4 0 0,4-1 0,-4 1 0,1 0 0,2-1 0,-2 1 0,3-1 0,-4 0 0,3 1 0,-2-1 0,3 1 0,0-1 0,0 1 0,0 0 0,0-1 0,0 1 0,0-1 0,0 1 0,0-1 0,0 0 0,0 1 0,0-1 0,0 1 0,0-5 0,4 0 0,0-5 0,4 5 0,0-4 0,0 8 0,0-4 0,3 4 0,-3 1 0,4-1 0,-5 4 0,1-3 0,-1 3 0,0-1 0,1-1 0,-1 5 0,1-6 0,-1 6 0,1-5 0,-1 5 0,0-3 0,0 4 0,0 0 0,0 0 0,0 0 0,0 0 0,0 0 0,0 0 0,-1 0 0,1 0 0,-3 4 0,3 4 0,-6 4 0,2 10 0,-3-9 0,4 7 0,-3-7 0,6-1 0,-6 0 0,5-5 0,-5 0 0,2 1 0,0-4 0,-2-1 0,2-3 0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5:03.9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38 24575,'-1'4'0,"10"-1"0,5-3 0,7 0 0,0 0 0,1 0 0,1 0 0,2 0 0,-7 0 0,8 0 0,-8 0 0,-1 0 0,-2 0 0,-2 0 0,-1 0 0,4 0 0,-8 0 0,3 0 0,-3 0 0,-1 0 0,1 0 0,3 0 0,-2 0 0,2 0 0,-4 0 0,1 0 0,3 0 0,2 3 0,-1-2 0,4 3 0,-4-4 0,5 4 0,-5-3 0,3 2 0,-6-3 0,2 0 0,-3 0 0,-1 0 0,5 4 0,-4-3 0,3 2 0,-3-3 0,-1 0 0,1 0 0,-1 0 0,0 0 0,1 0 0,-2 0 0,1 0 0,0 0 0,1 0 0,-1 0 0,0 0 0,1 0 0,-1-3 0,1 2 0,-1-2 0,1-1 0,-1 4 0,0-4 0,-3 1 0,2 2 0,-8-2 0,-3 3 0,-7 0 0,-9 0 0,-2 0 0,-4 0 0,-6 0 0,5 0 0,-10 0 0,9 0 0,-9 0 0,10 0 0,-5 0 0,11 0 0,1 0 0,4 0 0,4 0 0,2 0 0,3 0 0,1 0 0,6 0 0,6 0 0,12-8 0,10 2 0,2-3 0,3 0 0,1 8 0,-5-7 0,0 7 0,-2-3 0,-12 4 0,6 0 0,-12 0 0,4 0 0,-5 0 0,0 0 0,-2 0 0,-2 0 0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5:05.7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0 111 24575,'3'-4'0,"1"4"0,3 8 0,-3 4 0,4 5 0,-7-1 0,2 1 0,-3-1 0,0 5 0,0-7 0,0 11 0,0-12 0,0 9 0,0-10 0,0 3 0,0-2 0,0-1 0,0 0 0,0-5 0,0 1 0,0-1 0,0 1 0,0-10 0,0-4 0,0-14 0,0-2 0,0-5 0,8 0 0,3-6 0,3 4 0,4-3 0,-4 5 0,3 4 0,0 2 0,0 4 0,-4 1 0,-2 3 0,1 1 0,-3 1 0,2 2 0,-3 1 0,-1 1 0,1 3 0,-1-1 0,1-1 0,-1 5 0,1-2 0,-1 3 0,0 0 0,1 0 0,-1 0 0,0 0 0,0 0 0,0 0 0,0 0 0,0 0 0,0 0 0,-4 3 0,1 1 0,-4 3 0,0 4 0,0-2 0,0 6 0,0-7 0,0 4 0,0-5 0,0 1 0,0-1 0,0 0 0,0-2 0,0-2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1:56.5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24575,'10'0'0,"-2"0"0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5:06.6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24575,'0'-4'0,"0"1"0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6:44.5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1 119 24575,'3'-4'0,"10"1"0,10 3 0,25 0 0,15 0 0,8 0 0,13 0 0,-5 0 0,7-5-766,9 3 766,-7-9 0,6-1 0,-22 4 0,3-8 0,-14 10 0,1-6 0,-2 6 0,-6-3 0,-17 4 0,1-5 766,-20 5-766,3 1 0,-8 4 0,-2 0 0,-3 0 0,-4 0 0,-1 0 0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6:45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24575,'3'-8'0,"10"1"0,10 7 0,12 4 0,11 7 0,8 6 0,-10-1 0,8 4 0,-12-4 0,1 4 0,0-4 0,-3 3 0,-14-6 0,3 2 0,-10-7 0,-8 3 0,6-9 0,-13 8 0,5-6 0,-7 4 0,0-1 0,3 0 0,-2 1 0,2-1 0,-3 1 0,0-1 0,0 1 0,0-1 0,0 1 0,0-1 0,0 1 0,0-1 0,0 5 0,0 5 0,-4 6 0,-1 4 0,-8 0 0,-4 19 0,-3-2 0,-8 24 0,4-6 0,-3-6 0,1 3 0,-2-4 0,-5 1 0,5-2 0,3-13 0,10-9 0,-1-9 0,10-6 0,-5-5 0,10-4 0,-6-1 0,3-9 0,-4-8 0,4 0 0,0-2 0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6:47.1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1 566 24575,'4'-3'0,"-1"-5"0,-3-15 0,0-1 0,10-28 0,-3 15 0,19-18 0,-13 3 0,11 7 0,-17-13 0,11 16 0,-11-4 0,11 12 0,-8 10 0,2 3 0,-4 8 0,0 1 0,-3 0 0,1 8 0,-5 4 0,2 8 0,-3 4 0,0 10 0,0 0 0,0 11 0,0-4 0,0 9 0,0-3 0,0 4 0,0 1 0,0 0 0,0 0 0,5 6 0,-4-5 0,8 5 0,-8 0 0,8-4 0,-8 4 0,3-7 0,1 1 0,-4 0 0,3-6 0,-4-1 0,0-5 0,0-6 0,0 0 0,0-6 0,0 1 0,0-5 0,0 0 0,0-5 0,0 1 0,0-1 0,0 1 0,0-1 0,0 0 0,0-3 0,0-1 0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6:47.9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17 24575,'-9'1'0,"5"1"0,16-5 0,1 3 0,6 0 0,-2 0 0,0 0 0,4 0 0,2 0 0,4 0 0,1 0 0,-1 0 0,6 0 0,1 0 0,-4 0 0,1 0 0,-8 0 0,4 0 0,-4 0 0,-2-7 0,-8 5 0,-2-6 0,-3 8 0,-1 0 0,1 0 0,-4 0 0,-1 0 0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6:49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24575,'42'0'0,"-4"0"0,3 8 0,-8-2 0,6 13 0,-4-4 0,11 1 0,-16 2 0,6-8 0,-20 2 0,14 1 0,-16-7 0,0 5 0,-3-7 0,-7 0 0,3 0 0,-2-1 0,-2 1 0,-3 4 0,0-1 0,0 1 0,0 3 0,0 2 0,-4 8 0,-5 1 0,-11 7 0,1-2 0,-11 9 0,10-7 0,-10 6 0,5-6 0,-4 1 0,-1 0 0,5-2 0,2-4 0,5 2 0,1-12 0,3 7 0,2-12 0,5 2 0,2-3 0,2-1 0,0-3 0,2-3 0,-3-14 0,12-6 0,2-8 0,1 12 0,-3 2 0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6:50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316 51 24575,'-8'-8'0,"3"-3"0,-16 1 0,7-2 0,-13 7 0,9 1 0,-8 4 0,8 0 0,-3 0 0,-1 0 0,4 0 0,1 0 0,0 12 0,8 3 0,-5 13 0,5-1 0,4 0 0,-3 1 0,7 5 0,-3 1 0,4-5 0,0 9 0,0-15 0,0 16 0,0-10 0,4 3 0,1 1 0,4-4 0,-3 4 0,-2-11 0,-4 4 0,0-8 0,0 8 0,0-8 0,0 4 0,0-1 0,0-3 0,-8 3 0,-6-8 0,-4 3 0,4-10 0,7 2 0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6:50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24575,'20'0'0,"1"0"0,12 0 0,7 0 0,1 0 0,5 0 0,-6 0 0,6 0 0,-10 0 0,8 0 0,-9 0 0,-6 0 0,-2 0 0,-10 0 0,-8 0 0,-2 0 0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6:51.3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14 119 24575,'0'12'0,"0"-1"0,0 0 0,0-3 0,0 13 0,0-8 0,0 9 0,0 5 0,0-3 0,0 9 0,0-11 0,0 0 0,0-1 0,0 2 0,0-1 0,0 0 0,0-6 0,0-3 0,0-2 0,0-3 0,0-1 0,0 0 0,0 0 0,0 0 0,-3-2 0,-1-5 0,1-13 0,-1-6 0,4-14 0,0-1 0,0-12 0,0 5 0,0-12 0,15 10 0,3-5 0,13 11 0,6 0 0,-6 7 0,9 3 0,-10 8 0,8 4 0,-9 6 0,4 3 0,-6 2 0,-4 4 0,-2 0 0,-4 0 0,0 0 0,-5 0 0,0 0 0,-5 0 0,1 3 0,-4-2 0,-1 2 0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6:52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 24575,'26'0'0,"2"0"0,18 0 0,16-6 0,-5 0 0,6-1 0,-4 3 0,-10 4 0,12 0 0,-7 0 0,0 0 0,0 0 0,-12 0 0,2 0 0,-15 0 0,9 0 0,-9 0 0,-1 0 0,-2 0 0,-8 0 0,-1 0 0,-1 0 0,-8 0 0,4 0 0,-5 0 0,-3 0 0,-1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 1 24575,'18'0'0,"2"0"0,0 0 0,1 0 0,10 0 0,-15 0 0,8 0 0,-14 0 0,4 0 0,-9 14 0,-2-2 0,-3 19 0,0 2 0,0 7 0,-16 9 0,1-2 0,-20-4 0,5-3 0,1-12 0,3-1 0,10-7 0,3-6 0,3 0 0,1-5 0,4-1 0,5-3 0,9-5 0,11-6 0,7-4 0,0 4 0,3-4 0,-3 9 0,0-4 0,-2 5 0,-6 0 0,1 0 0,-5 0 0,-2 4 0,-3 5 0,-1 6 0,1 10 0,-4 2 0,-2 0 0,-4 3 0,0-9 0,0 10 0,0-10 0,0 4 0,-4-10 0,-1 3 0,-9-7 0,4 3 0,-4-9 0,0-1 0,4-4 0,-4 0 0,6 0 0,3 0 0,1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1:56.9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24575,'8'0'0,"-3"0"0,-1 0 0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6:53.1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0 24575,'0'11'0,"4"2"0,4 3 0,5 1 0,8 0 0,-3 0 0,3-3 0,2 7 0,-9-10 0,12 7 0,-16-14 0,3 3 0,-6-6 0,-6 6 0,2-3 0,-3 6 0,-4 3 0,-4 3 0,-11 6 0,-5 2 0,-2 10 0,3-4 0,3 8 0,1-3 0,0-1 0,4-1 0,1-6 0,5 0 0,1-8 0,3 1 0,-2-11 0,6 3 0,-2-5 0,-1-3 0,4 0 0,-3-4 0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6:54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226 117 24575,'-16'4'0,"6"5"0,-29 17 0,20 4 0,-12 3 0,6 5 0,10-13 0,-10 9 0,11-7 0,1 1 0,4-1 0,4 0 0,1-4 0,4 3 0,0-12 0,0 2 0,0-8 0,0-1 0,0 1 0,0-1 0,0 1 0,0-1 0,0 0 0,0 1 0,0-1 0,3 0 0,1 1 0,4-1 0,-1-2 0,1 1 0,-1-5 0,1 6 0,8-2 0,-2-1 0,12 0 0,2-4 0,1 0 0,9 0 0,-9 0 0,9 0 0,-9 0 0,-1-4 0,-6 0 0,-1-5 0,-7 1 0,6-5 0,-7 1 0,0-10 0,3 4 0,-6-14 0,3 8 0,-4-9 0,1 0 0,-5 4 0,-1-9 0,-4 4 0,0-1 0,0-3 0,0 9 0,0-4 0,-4 5 0,-5 1 0,-5 0 0,-4 4 0,1 1 0,0 6 0,0 3 0,0 0 0,-4 9 0,3 0 0,-4 4 0,6 0 0,-6 0 0,4 0 0,-3 0 0,4 4 0,-5 5 0,4 9 0,-4 0 0,8 4 0,-1-6 0,5 1 0,2-8 0,4-2 0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7:00.1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9114 0 24575,'0'8'0,"0"10"0,0 30 0,0 8 0,0 21 0,0 10-826,0-30 0,0 3 826,0-2 0,0 3 0,0 17 0,0 1 0,0-9 0,0 1-621,0 8 1,0 1 620,0-1 0,0 1 0,0 1 0,0 0 0,0-5 0,0-1 0,0 4 0,0-1 0,3-13 0,0-1-547,-2 3 1,0 2 546,5-1 0,1 0 0,-3 1 0,0 0 0,3 1 0,0-1 0,1-1 0,-1 0 0,0-5 0,0-1 0,0 3 0,0-3-258,5 31 258,-8-42 0,0-1 0,0 22 0,-4 7 0,0-3 1057,0-13-1057,0-9 1614,0-8-1614,0-11 1253,0 3-1253,0-9 320,0-1-320,0-2 0,0-8 0,-3 3 0,2-8 0,-3 2 0,0-2 0,0 4 0,-1-1 0,1-3 0,4-2 0,-3-3 0,2-1 0,-2 1 0,3-1 0,0 1 0,0 0 0,0-1 0,0 5 0,0 0 0,0 1 0,0 2 0,0-6 0,0 2 0,0-3 0,0-1 0,0 1 0,0-1 0,0 0 0,0 0 0,0 0 0,0 1 0,0-1 0,0 1 0,-4-4 0,0 2 0,-4-2 0,1 4 0,-5-4 0,0 3 0,-5-2 0,-5 3 0,0 1 0,-17 1 0,3 4 0,-19 2 0,6 0 0,-40 0 0,18-5 0,17-4 0,-1-1-603,4 1 0,0-2 603,-4 0 0,-4-2 0,-18 0 0,1 0 0,20-3 0,-1 0 0,-22 0 0,0 0 0,19 0 0,1 0 0,-9 0 0,-2 0 0,2 0 0,1 0 0,3 0 0,2 0-250,2 0 1,1 0 249,2 0 0,1 0 0,-35 0 0,31 0 0,1 0 0,-28 0 0,-7 0 0,11 0 0,29 0 0,-15 0 1175,12 0-1175,6 0 530,-2 0-530,13 0 0,-4 0 0,12 0 0,-8 0 0,8 0 0,-7 0 0,7 0 0,-2 0 0,-3 0 0,9 0 0,-10-5 0,5 4 0,-2-3 0,-1 4 0,2 0 0,-4 0 0,0 0 0,-2 0 0,2 0 0,-5 0 0,2 0 0,-2 0 0,0 0 0,2 0 0,-3 4 0,6-3 0,5 8 0,6-8 0,10 3 0,6-4 0,-17 0 0,-15 4 0,-21 8 0,-8 0 0,3 5 0,-25 1 0,45-10 0,-3-1 0,-7 3 0,-3-1 0,-11-5 0,0-1-750,4 0 1,0 0 749,-9-3 0,-2 0 0,0 0 0,3 0 0,20 0 0,-1 0-411,-25 0 1,4 0 410,4 0 0,9 0 0,-1 0 0,-23 0 0,12 0 0,-20 0 0,31 0 0,1 0 0,-19 0 0,40 0 1434,-23 0-1434,17 0 886,-3 0-886,-3 0 0,11 0 0,-6 0 0,13 0 0,-5 4 0,5 1 0,7 4 0,-1-4 0,7 3 0,3-7 0,6 3 0,6-1 0,3-2 0,1 2 0,-15-3 0,-3 0 0,-18 5 0,-11-4 0,-22 9 0,-13-3 0,37-1 0,-1 1 0,0-3 0,1-1 0,-37 3 0,39-6 0,-1 0 0,1 0 0,0 0 0,-4 0 0,2 0 0,-42 0 0,39 0 0,4 0 0,-4 0 0,-44 0 0,31-5 0,2 3 0,-11-8 0,30 9 0,-6-4 0,3 5 0,15 0 0,-9 0 0,16 0 0,-4 0 0,5 0 0,6 0 0,-6 0 0,10 0 0,-9 0 0,9 0 0,-4 0 0,4 0 0,1 3 0,0 2 0,0 2 0,-1-2 0,5 2 0,-3-3 0,2 0 0,-3 3 0,0-2 0,0-1 0,-6 4 0,5-4 0,-9 5 0,4-4 0,-5 3 0,0-3 0,2 3 0,-3 1 0,-2-4 0,2 3 0,-2-3 0,2 4 0,3-5 0,2 4 0,3-7 0,4 6 0,-1-6 0,5 3 0,1-4 0,3 0 0,1 0 0,0-3 0,3-10 0,1-20 0,-2-17 0,3-17 0,-3-28 0,5 26 0,0-3-684,0 7 1,0-5 683,0-10 0,0-10 0,0 3-633,0 11 1,0 2 0,0-4 632,0 3 0,0-5 0,0 0 0,0 3 0,0-7 0,0 2 0,0-1 0,2-9 0,1-1 0,0 7 0,0 3 0,1 1 0,1 8 0,1-4 0,-1 6 0,0-5 0,-2 5-422,1-7 0,-1 2 422,-3 9 0,0 5 0,0-30 0,-5 10 1170,-6 7-1170,-1 26 1934,-8-11-1934,9 20 1004,1-8-1004,1 8 0,8 0 0,-3 13 0,4 6 0,0 1 0,0 13 0,0-4 0,0 5 0,0 0 0,0 0 0,0-1 0,0 1 0,0 0 0,0 0 0,0 0 0,0 0 0,3 3 0,2 1 0,2 3 0,13 0 0,-1 0 0,22 0 0,-6 0 0,26 0 0,-5 0 0,19 0 0,-19 0 0,38 0 0,-46 0 0,39 0 0,-33 0 0,8 0 0,3 0 0,13 0 0,-20 0 0,31 0 0,-38 0 0,36-5 0,-31-1 0,41-6 0,-43 2 0,-2 4 0,-1 0 0,-4-5 0,38 0 0,-28 6 0,10-5 0,-5 9 0,11-8 0,-21 3 0,40-6 0,-44 7 0,44-6 0,-41 10 0,42-4 0,-18 0 0,0 3 0,-2-3 0,-9 5 0,7 0 0,6 0 0,18 0 0,-19 0 0,12 0 0,-21-6 0,-4 5 0,32-4 0,-33 1 0,30 2 0,-36-7 0,6 8 0,6-10 0,-13 5 0,5-5 0,-6 5 0,-7-3 0,-1 3 0,-6-4 0,-1 5 0,-9 0 0,1 1 0,-17 3 0,7-3 0,-13 1 0,4 2 0,7-3 0,12 4 0,29 0 0,12-5 0,-21 1 0,3 0-580,-1-2 1,0-1 579,5-3 0,1 1 0,2 1 0,-1 1 0,-2-3 0,0 1 0,5 1 0,-1 2 0,-4 2 0,0 1 0,5-4 0,-2 1 0,-7 5 0,0 0-362,4-2 0,-1 0 362,-4 3 0,-1 0 0,46 0-253,-18 0 253,3 0 0,-11 0 0,15 0 0,-8 0 0,-2 0 0,-8 0 0,1 0 0,-8 0 1100,5 0-1100,-11 0 758,5 0-758,0 0 278,-6 0-278,6 0 0,-7 0 0,-7 0 0,-1 0 0,-6 0 0,-6 0 0,-1 0 0,-5 0 0,-6 0 0,-4 0 0,-7 0 0,-3 0 0,-4-3 0,8 2 0,8-2 0,18 3 0,9 0 0,1-5 0,4-1 0,19-5 0,3-1 0,-23 5 0,1 1-517,45-7 517,-44 6 0,0 1 0,0 2 0,0 0 0,0 1 0,0 0 0,0 0 0,-1 1 0,31 0 0,-23-4 0,-1 0 0,5 4 0,-12-1 0,-1-1 0,11-1 0,8-1 0,-8-1 0,-7-2 0,-9 7 0,-6-2 0,-6 0 517,-1 3-517,-10-3 0,3 4 0,-8 0 0,3 0 0,-4 0 0,-5 0 0,0 0 0,-5-4 0,1 3 0,-1-2 0,1 3 0,-1 0 0,1 0 0,-1-3 0,1 2 0,-1-3 0,4 4 0,-3-3 0,3 2 0,-4-2 0,1 3 0,-1 0 0,0 0 0,1 0 0,-1 0 0,1-4 0,-1 4 0,1-4 0,-1 4 0,0 0 0,1 0 0,-5-3 0,4 2 0,-3-2 0,4 3 0,-1 0 0,5 0 0,-4-4 0,4 3 0,-5-2 0,1 3 0,-1 0 0,-3-4 0,-1 1 0,-3-9 0,0-11 0,0-13 0,0 13 0,0-1 0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7:01.3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24575,'15'0'0,"4"0"0,8 0 0,12 0 0,-3 0 0,16 0 0,-5 0 0,7 0 0,0 0 0,7 0 0,-12 0 0,4 0 0,-7 0 0,-11 0 0,5 4 0,-13 1 0,-4 0 0,-6-1 0,-6-4 0,-3 0 0,-1 0 0,1 3 0,-4-2 0,-1 2 0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7:02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24575,'85'2'0,"0"0"0,-11 0 0,-9-1 0,-3-1 0,-13 0 0,19 0 0,-19 0 0,10 0 0,-28 0 0,13 0 0,-25 0 0,4 0 0,-7 0 0,-8 0 0,4 0 0,-5 0 0,-3 0 0,0 0 0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7:03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24575,'3'7'0,"11"11"0,12 2 0,11 12 0,12 6 0,-4 0 0,-3-4 0,1 12 0,0-11 0,-3 9 0,1-12 0,-16 1 0,2-12 0,-12 2 0,5-7 0,-11-7 0,3 2 0,-5-3 0,0-1 0,-3 0 0,0 1 0,-4-1 0,-4 0 0,0 5 0,-4 0 0,-5 10 0,-1-4 0,-4 13 0,0-7 0,-1 9 0,-6 2 0,5-1 0,-11 9 0,5-7 0,-1 4 0,-3-3 0,4-2 0,-6 7 0,2-11 0,5-1 0,2-3 0,6-12 0,3 5 0,2-11 0,8 3 0,-3-5 0,3-3 0,0-14 0,1 6 0,3-9 0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6:35.2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6:36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24575,'0'11'0,"0"18"0,0 2 0,0 9 0,0-1 0,0 1 0,0 7 0,0 7 0,0-7 0,0 6 0,5 1 0,-3-5 0,3 4 0,-5-13 0,0-6 0,0-1 0,0-14 0,0 1 0,0-7 0,0-7 0,0-17 0,0-21 0,0-9 0,0-18 0,0 10 0,0-19 0,0 16 0,4-8 0,6 15 0,6-1 0,9 4 0,-4 8 0,9-2 0,-12 13 0,10 0 0,-11 6 0,9-1 0,-15 8 0,1 2 0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6:39.1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283 272 24575,'0'-15'0,"0"-1"0,0 1 0,0-6 0,0-2 0,0 0 0,0-3 0,0 3 0,-3 1 0,-2 1 0,-3 4 0,0 1 0,-5 6 0,8-5 0,-10 13 0,6-5 0,-4 7 0,-3 0 0,8 0 0,-8 0 0,2 12 0,-3 3 0,-2 13 0,-1 11 0,5-3 0,-5 16 0,8-4 0,-3 5 0,4 1 0,1-7 0,4 2 0,1-9 0,5-2 0,0-5 0,0-10 0,0-2 0,0-8 0,0-2 0,0-3 0,8-4 0,1-1 0,8-3 0,-5 0 0,4 0 0,-4 0 0,5 0 0,-4 0 0,2 0 0,-2-3 0,-1-2 0,4-7 0,-3 0 0,0-5 0,3-5 0,-6 0 0,3-11 0,1-2 0,-3 1 0,3-5 0,-4 5 0,-1 0 0,0 5 0,0 8 0,-4 8 0,2 2 0,-7 3 0,7 4 0,-3 0 0,-1 15 0,0 4 0,-3 11 0,4 1 0,-2 0 0,6 6 0,-3-4 0,5 4 0,-2-11 0,1 0 0,-1-5 0,0-5 0,0 0 0,4-4 0,-4-4 0,8 0 0,-7-4 0,6 0 0,-2-4 0,6-21 0,-1 3 0,3-36 0,-6 20 0,6-21 0,-4 11 0,4 1 0,0-6 0,-6 17 0,0-3 0,-6 12 0,-1 8 0,1 3 0,-2 8 0,1 4 0,-1 0 0,1 4 0,-1 0 0,1 0 0,0 13 0,-4 2 0,5 18 0,-8 1 0,3 0 0,-4 5 0,4-11 0,-3 5 0,3-5 0,-4-6 0,0 0 0,0-6 0,0-3 0,0-2 0,0-3 0,0-1 0,0 1 0,0 0 0,0-1 0,0 0 0,0 0 0,0 1 0,0-1 0,0 5 0,0 0 0,0 5 0,0-1 0,0 1 0,0-5 0,0-1 0,0-3 0,0-1 0,4 1 0,0-4 0,4-17 0,0-15 0,3-24 0,4-14 0,2 9 0,5-12 0,-2 22 0,1-7 0,-1 10 0,-6 11 0,3 5 0,-8 8 0,3 8 0,-4 4 0,-1 4 0,0 4 0,0 0 0,-2 10 0,-2 10 0,-3 12 0,4 11 0,-3-2 0,8 8 0,-4-4 0,6 1 0,-1 4 0,-1-11 0,5 1 0,0-10 0,-1-7 0,-1-7 0,-4-4 0,-1-5 0,0-3 0,5-1 0,-4-6 0,0 2 0,-4-2 0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6:40.4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219 389 24575,'0'-19'0,"0"-3"0,0 8 0,0-5 0,-7 6 0,2 1 0,-11 0 0,4 8 0,-1 0 0,-2 4 0,-2 0 0,0 0 0,0 0 0,-3 8 0,5 10 0,1 12 0,-8 9 0,18 0 0,-15 7 0,18-6 0,-4 3 0,5-3 0,0-9 0,0-3 0,0-7 0,0-9 0,12 0 0,-2-4 0,16 1 0,-9-4 0,9-1 0,-8-4 0,2 0 0,-3 0 0,-1-4 0,2-18 0,-5 1 0,6-21 0,-9 9 0,4-12 0,-4-1 0,1-17 0,-1 18 0,-5-22 0,-1 26 0,1-20 0,-4 12 0,4 2 0,-5 9 0,0 6 0,0 13 0,0 0 0,0 10 0,-3 14 0,-3 18 0,2 13 0,-6 31 0,9-15 0,-4 40 0,5-45 0,0 30 0,0-35 0,0 9 0,12-11 0,4-7 0,7-10 0,3-4 0,2-7 0,0-3 0,4 0 0,-1 0 0,-2 0 0,-4-4 0,-3 3 0,-6-7 0,-4 3 0,-3-4 0,-6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1:57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0 24575,'-2'5'0,"8"-1"0,9-4 0,4 0 0,-4 0 0,-2 0 0,-8 4 0,-1 5 0,-4 18 0,0 23 0,0 8 0,0 13 0,0-16 0,-5 7 0,-2-14 0,-4-6 0,4-5 0,-1-16 0,3-4 0,-1-9 0,2-8 0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6:40.5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6:41.4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498 0 24575,'-8'22'0,"-9"9"0,-22 35 0,9-14 0,2-8 0,-2 0 0,-10 25 0,-3-5 0,-5 13 0,20-33 0,-7 19 0,4-14 0,3-1 0,6-6 0,2-7 0,10-2 0,-2-6 0,2-9 0,2 1 0,1-10 0,7 2 0,-4-3 0,4-1 0,0 1 0,0-1 0,0 0 0,3 1 0,10 0 0,6 4 0,4-2 0,3 7 0,-4-3 0,10 9 0,-2 1 0,2 1 0,-1 9 0,-2-8 0,-3 9 0,2-6 0,-9-6 0,9 5 0,-10-10 0,4 4 0,-5-5 0,0-1 0,-1-3 0,1 3 0,-1-7 0,-3 3 0,-2-4 0,-3-4 0,-1-1 0,-3-3 0,0 0 0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6:42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451 183 24575,'0'-16'0,"0"-2"0,0-1 0,0-6 0,0 6 0,0-4 0,0 2 0,0 4 0,-8 8 0,3-2 0,-11 10 0,8-2 0,-13 3 0,7 0 0,-12 0 0,8 7 0,0 7 0,0 20 0,7 2 0,-10 24 0,4-11 0,4 19 0,-1-19 0,13 10 0,-3-4 0,4 0 0,0 6 0,0-14 0,0 5 0,0-4 0,0 6 0,9-7 0,-2 6 0,7-12 0,-4 5 0,-4 0 0,-2-10 0,-4 9 0,0-17 0,0 5 0,0-5 0,0-1 0,0-4 0,-7-2 0,-3-4 0,-6-1 0,-6-3 0,0 0 0,-5-4 0,-5-5 0,4 0 0,-5-4 0,11 0 0,-4 0 0,15 0 0,-1 0 0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6:42.9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70 24575,'10'-8'0,"5"1"0,5 7 0,33-5 0,-19-1 0,33-6 0,-19 2 0,-6 4 0,9-4 0,-16 9 0,11-4 0,-6 5 0,-11 0 0,3 0 0,-18 0 0,-1 0 0,-10 0 0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03:16:43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73 24575,'0'11'0,"0"1"0,0 5 0,0-1 0,0 6 0,0 0 0,0 1 0,4 3 0,-3 2 0,3 1 0,-4-1 0,0-6 0,0-10 0,0 4 0,0-8 0,0-3 0,-4-6 0,3-15 0,-2 2 0,3-12 0,0 3 0,0-10 0,0 4 0,4-4 0,2 0 0,12 3 0,-2-3 0,11 9 0,-8 2 0,2 4 0,-4 5 0,4 1 0,-7 7 0,7 1 0,-9 4 0,1 0 0,2 0 0,-6 0 0,2 0 0,1 0 0,-7 0 0,3 0 0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5:10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266 66 24575,'2'4'0,"3"-1"0,2-3 0,0 0 0,1 0 0,-1 0 0,0 0 0,0 0 0,-2-3 0,-2-1 0,-3-3 0,0 0 0,0-1 0,0 1 0,0-1 0,0 1 0,0 0 0,0 0 0,3 3 0,-6 1 0,2 3 0,-6 0 0,0 0 0,0 0 0,0 0 0,-1 0 0,1 0 0,-1 0 0,1 0 0,-1 0 0,1 0 0,-5 0 0,4 0 0,-4 0 0,5 0 0,-5 0 0,4 0 0,-4 0 0,0 0 0,4 0 0,-4 0 0,5 0 0,-1 0 0,1 0 0,-1 0 0,0 0 0,1 0 0,0 0 0,-1 0 0,1 0 0,-1 0 0,1 0 0,0 0 0,0 0 0,6 0 0,6 0 0,7 0 0,4 0 0,1 0 0,-1 0 0,0 0 0,1 0 0,-1 0 0,1 0 0,-5 0 0,0 0 0,-5 3 0,0-2 0,1 2 0,-1-3 0,-9 0 0,-8 0 0,-7 0 0,-9 0 0,4 0 0,-5 0 0,0 0 0,0 0 0,4 0 0,2 0 0,8 0 0,2 0 0,3 0 0,7 0 0,5 0 0,4 0 0,2 0 0,-6 0 0,-1 0 0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4:08.8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 31 24575,'-4'5'0,"1"-6"0,3-11 0,0 0 0,-3 5 0,-1 3 0,-8 4 0,4 0 0,-4 0 0,5 0 0,-1 0 0,0 8 0,0 1 0,4 7 0,-4 1 0,7-1 0,-3 1 0,4-1 0,0-3 0,0 2 0,0-7 0,8 4 0,1-4 0,7 0 0,-3-3 0,2-1 0,-2-4 0,3 0 0,-4-4 0,0-4 0,-4-5 0,-3 1 0,-2-4 0,-3 8 0,0-4 0,0 5 0,0-1 0,-3 4 0,3-2 0,-7 5 0,3-2 0,-3 3 0,0 0 0,0 0 0,0 0 0,-3 0 0,2 0 0,-3 0 0,4 0 0,-1 0 0,1 0 0,-1 0 0,4 0 0,1 0 0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3:04.8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45 543 24575,'-20'9'0,"3"-2"0,9-20 0,14-13 0,18-25 0,8-19 0,22-12 0,-26 16 0,16-2 0,-26 14 0,6 11 0,-8 3 0,-7 19 0,-2 8 0,-3 5 0,3 5 0,0 9 0,1 8 0,1 19 0,1 8 0,1 12 0,-1 0 0,5 0 0,-3-6 0,7-2 0,-9-11 0,8-2 0,-9-14 0,4 2 0,-6-11 0,1 2 0,0-3 0,-1-4 0,-3-1 0,-1-3 0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3:05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13 24575,'0'-12'0,"0"12"0,0 22 0,0 9 0,0 14 0,0 7 0,0 11 0,0 15 0,0 16-593,0-42 1,0 1 592,0 3 0,0 3 0,0 11 0,0 3 0,0 5 0,0 5-1080,0-8 0,0 5 0,0-1 1080,0-6 0,0-1 0,0 4 0,0 19 0,0 5 0,0-7 0,0 1 0,0-3 0,0-14 0,0 2 0,0-2 0,0-8 0,0-2 0,0 1 0,0 6 0,0 0 0,0 3 0,0 8 0,0 1 0,0-1 0,0-9 0,0-1 0,0-1 0,0-1 0,0 0 0,0-1 0,0 0 0,0 0 0,0-1-791,0-1 1,0-1 0,0 1 790,0 2 0,0 1 0,0 0 0,0 1 0,0 1 0,0-2 0,0 25 0,0-2-716,0 1 1,0-2 715,0-11 0,0-2 0,0-1 0,0-3 0,0-19 0,0-3 194,0 4 0,0-2-194,0 24 0,0 6 0,0 4 0,0-28 2551,0 11-2551,0-6 2632,0 2-2632,0-8 2081,-10 2-2081,7-10 575,-7 13-575,10 1 0,0 0 0,0-8 0,0-7 0,0-8 0,0-17 0,0 2 0,0-13 0,0 3 0,0-4 0,0-5 0,0 4 0,0-4 0,0 4 0,0 1 0,0-1 0,0 1 0,0-1 0,0-4 0,0 0 0,0-5 0,-3-3 0,-7-18 0,5 10 0,-4-14 0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3:07.3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24575,'81'-1'0,"0"-1"0,0 1 0,15-1 0,3 1 0,-22 0 0,8 1 0,1 1 0,-7-1-2648,-9 0 0,-4 0 0,8 0 2648,-1 0 0,8 0 0,4 0 0,3 0 0,-1 0-781,9-1 1,2 1 0,1-1-1,-1 1 1,-3 2 780,4 0 0,-4 2 0,1 1 0,8 0-210,-23-2 0,5 0 0,4 0 1,1 1-1,-1 0 0,-3 0 1,-6 0 209,6 2 0,-6 0 0,-2 1 0,1 0 0,3-1-397,12 1 1,4 1 0,0-1 0,-1-1 0,-6 0 396,2 0 0,-4 0 0,-2-2 0,1 0-189,4 0 1,1-2 0,-1 1 0,0 0 188,-3 1 0,1 1 0,-2 0 0,-3-1 0,12-3 0,-3-1 0,4 1 246,-5 2 0,6 0 1,-2 0-1,-11-1-246,11-1 0,-5-2 539,-16 1 0,4 0 0,-4 0-539,22 0 0,-4 0 0,-3 0 0,-2 0 972,-9 0 1,-2 0-973,0 0 0,-3 0 0,-11 0 0,-2 0 2080,-1 0 1,-2 0-2081,21 0 0,10 0 0,-21 5 0,15-3 0,-8 8 0,-1-9 2934,-8 4-2934,-6-5 2436,-2 0-2436,0 0 1532,9 0-1532,-12 0 438,15 0-438,-23 0 0,33 0 0,-24 0 0,25 0 0,-23 0 0,2 0 0,5 0 0,-12 0 0,5 0 0,-13 0 0,4 0 0,-10 0 0,5 0 0,-7 0 0,13 0 0,-9 0 0,9 0 0,-7 0 0,2 0 0,6 0 0,0 0 0,-1 0 0,8 0 0,-6 0 0,0 0 0,-3 0 0,-11 0 0,6 0 0,-13 0 0,0 0 0,-6 0 0,0 0 0,5 0 0,-8 0 0,7 0 0,-9 0 0,0 0 0,0 0 0,-6 0 0,-3 0 0,-2 0 0,-4 0 0,1 0 0,-1 0 0,-4 0 0,0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1:58.7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207 1 24575,'8'0'0,"0"0"0,20 0 0,-7 0 0,4 0 0,-5 0 0,0 0 0,-6 0 0,4 0 0,-8 12 0,-1 0 0,-5 31 0,-4-13 0,0 30 0,0 6 0,0 10 0,-6 6 0,-7-3 0,-7-14 0,-7 15 0,-4-15 0,-3 6 0,3-15 0,2-9 0,6-8 0,3-12 0,-1-7 0,1-5 0,1-6 0,-1-3 0,0-2 0,5-4 0,2 0 0,3-9 0,1-1 0,3-16 0,2 0 0,4-6 0,0 5 0,0-4 0,0 4 0,4 1 0,6 0 0,5 7 0,5-1 0,5 4 0,-4 2 0,9 8 0,-9 2 0,10 4 0,-10 0 0,10 0 0,-10 0 0,4 4 0,-5 11 0,6 3 0,-8 19 0,7-8 0,-8 10 0,0-1 0,3-4 0,-8 4 0,4-6 0,-5 0 0,-1-5 0,0-2 0,-4-10 0,-2-2 0,-4-4 0,0 0 0,0-4 0,0-1 0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3:08.2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111 5 24575,'-12'-4'0,"17"4"0,12 17 0,25 11 0,-12 1 0,25 26 0,-32-22 0,15 22 0,-19-16 0,5-4 0,-3 3 0,-6-13 0,2 6 0,-15-13 0,10-4 0,-8-4 0,0-6 0,-1 4 0,-3-1 0,0 1 0,0-1 0,-17 6 0,-5 1 0,-24 11 0,11-9 0,-17 19 0,10-16 0,-8 17 0,3-9 0,11-1 0,6-3 0,9-9 0,9-2 0,0-5 0,8-6 0,0 2 0,4-6 0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3:10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0 103 24575,'11'0'0,"-3"0"0,21 0 0,-12 0 0,9 0 0,-8 0 0,3 0 0,-9 0 0,-3 7 0,-2 7 0,-6 14 0,3 6 0,-4 5 0,0 0 0,0 0 0,-10 6 0,4-10 0,-13 4 0,5-12 0,-3-5 0,3-1 0,3-9 0,3 0 0,0-5 0,4 1 0,1-14 0,3-10 0,10-29 0,13-5 0,1-11 0,14-1 0,-5 6 0,-4 2 0,2 7 0,-12 13 0,-4 1 0,-3 11 0,-3 1 0,-5 8 0,0 2 0,-7 16 0,-6 6 0,0 19 0,-5 4 0,4 4 0,1 1 0,3 0 0,2-5 0,4-1 0,0-6 0,0-5 0,0-5 0,0-1 0,7-8 0,2 4 0,4-4 0,2 0 0,-3 0 0,5-3 0,-1-2 0,-3 1 0,2-4 0,-6 4 0,2-4 0,-4 0 0,-2 0 0,-2 0 0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3:11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24575,'4'3'0,"-1"5"0,-3 4 0,0 0 0,0-1 0,0-3 0,0-4 0,0-1 0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3:12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24575,'44'68'0,"0"1"0,-7-17 0,1-20 0,29-68 0,-17-9 0,-18 11 0,0 13 0,-17-10 0,6 16 0,-12-6 0,3 9 0,-8 6 0,-9 12 0,-1 12 0,-11 9 0,7 6 0,-4-5 0,9 10 0,1-4 0,4 6 0,0-1 0,0 6 0,0-4 0,0 11 0,0-5 0,4 0 0,6-2 0,1 0 0,3-9 0,-8 2 0,-2-11 0,-4-4 0,0-6 0,0-2 0,0-6 0,-12-1 0,1-5 0,-10-3 0,0 0 0,3-7 0,-3-2 0,4-13 0,4 5 0,0-1 0,5 3 0,4 2 0,0-3 0,4-1 0,0-4 0,4-2 0,21-6 0,-3 5 0,23-6 0,-9 4 0,11-1 0,-4 1 0,2 10 0,-11 2 0,4 4 0,-14 2 0,7-2 0,-13 2 0,3-4 0,-12 6 0,-2-1 0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3:14.5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24575,'0'10'0,"0"7"0,0 9 0,0 8 0,0 6 0,0 5 0,0 2 0,0 6 0,0-11 0,0 8 0,0-15 0,0 0 0,0 2 0,0-14 0,0 15 0,0-10 0,0 10 0,4-4 0,1 5 0,1 0 0,-2 1 0,1-1 0,-4 0 0,3-5 0,-4 4 0,0-10 0,0 4 0,4-10 0,-3 4 0,6-8 0,-6 3 0,6-5 0,-6 1 0,6-5 0,-6 4 0,2-8 0,0 3 0,-2-3 0,3-1 0,-4 1 0,-12-41 0,10 27 0,-9-31 0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3:16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24575,'0'24'0,"0"11"0,0 14 0,0 6 0,0 28 0,0-10-427,0-23 0,0 2 427,0 44 0,0-35 0,0 1-716,0-4 1,0 3 715,0 20 0,0 3 0,0-8 0,0 1 0,0 13 0,0 2 0,0-7 0,0 0 0,0 4 0,0 0 0,0-8 0,0 0 0,0 6 0,0 0 0,0-1 0,0-1 0,0-4 0,0 0 0,3 3 0,1 0 0,-4-4 0,1-2 0,3-8 0,-1-1 0,-3 4 0,0-1 0,0-6 0,0-1 0,-1-1 0,2-1 0,1-2 0,2 0-423,-1 1 0,1-2 423,2-6 0,1-2-431,0 44 431,5-4 0,-6-15 0,1 8 0,-1 1 0,-1-2 0,-4-6 476,5-2-476,-1-7 1568,-4-1-1568,4 1 925,0-7-925,1-2 507,-1-13-507,0-7 86,-1-12-86,-3-7 0,2-5 0,1 1 0,-3-1 0,6 1 0,-6-5 0,3 3 0,-4-2 0,3-1 0,-2 0 0,2-5 0,-3 1 0,0-4 0,0-1 0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3:19.3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24575,'73'0'0,"-1"0"0,0 0 0,-3 0 0,-16 0 0,-1 0-1349,8 0 1,3 0 1348,10 0 0,2 0 0,-2 1 0,2-2 0,7-2 0,3-1-886,6 3 1,0 1 885,-4-4 0,2 1 0,-18 2 0,3 1 0,-4 1 0,12-1 0,-1 0 0,14 0 0,0 0 0,-15 0 0,-2 0 140,-3 0 0,-3 0-140,-18 0 0,-1 0 0,5 0 0,-3 0 0,14 0-152,-18 2 0,1 1 152,34 4 0,-8 0 0,-2 3 0,1-3 0,-14-1 1169,12 0-1169,-13-6 2072,6 0-2072,1 0 868,-7 0-868,-2 0 383,-13 0-383,4 0 0,-15 0 0,8 0 0,-16 0 0,5 0 0,-6 0 0,0 0 0,0 0 0,6 0 0,0 0 0,7 0 0,-1 0 0,1 0 0,-1 0 0,0 0 0,0 0 0,0 0 0,0 0 0,-5 0 0,4 0 0,-10 0 0,5 0 0,-6 0 0,5 0 0,-3 0 0,3 0 0,-5 0 0,0 0 0,0 0 0,0 0 0,1 0 0,-1 0 0,5 0 0,2 0 0,5-5 0,0 4 0,1-8 0,-1 8 0,0-3 0,1-1 0,-1 4 0,0-3 0,-5 4 0,-2 0 0,3 0 0,-11 0 0,0 0 0,-8 0 0,-8 0 0,3 0 0,-3 0 0,-1 0 0,-3-7 0,3 5 0,24-4 0,3 6 0,33 10 0,-6 2 0,8 6 0,-8-2 0,6 1 0,-12-5 0,12 4 0,-12-5 0,-2-1 0,-7 0 0,-7-4 0,-5-2 0,4 0 0,-15-3 0,4 4 0,-11-5 0,-3 0 0,-2 0 0,-3 0 0,-1 0 0,0 0 0,-2 12 0,-2 21 0,-3 17 0,0 27 0,0 8 0,0 3 0,0-9 0,0 3 0,0-11-262,0-20 0,0 1 262,0 39 0,0-40 0,0 1 0,0 42 0,0 1 0,0-44 0,0 2 0,0 2 0,0 2 0,0 0 0,0 2-664,0 7 0,0 2 664,0 0 0,0 1 0,0-1 0,0 1 0,0 3 0,0 0 0,-1-3 0,2-1 0,2 7 0,0-3 0,0-19 0,1-1-237,-1 13 0,1-4 237,6 15 0,-6-21 0,0 2 0,2 30 0,5-1 0,-10-11 0,5-6 0,-1 0 0,-4-8 476,4 6-476,-5-13 1329,0 0-1329,0-8 521,0-7-521,0-10 0,0-3 0,0-9 0,0-5 0,0 18 0,0 9 0,0 28 0,0 3 0,0 7 0,0-15 0,0-2 0,0-13 0,0 27 0,0-7 0,0-12 0,0 2 0,5 31 0,-4-6 0,11 15 0,-6-48 0,6 48 0,-6-46 0,4 22 0,-4-18 0,5 4 0,-5-12 0,3-8 0,-8-6 0,6-11 0,-6-1 0,6-8 0,-6-2 0,2-3 0,-3-1 0,0-3 0,0-1 0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3:21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24575,'3'0'0,"7"0"0,12 0 0,18 0 0,-4 0 0,33 0 0,12 0 0,2 0 0,-7 0 0,2 0 0,22 0 0,-19 0 0,4 0-1174,-11 0 1,1 0 1173,4 0 0,2 0 0,13 0 0,-1 0 0,-12 0 0,-1 0 0,8 0 0,-3 0 0,-14 0 0,-2 0-556,9 3 0,-1 1 556,-17-4 0,-2 1 0,42 6 0,-36-7 0,-1 0 0,26 0 0,-35-1 0,3 2 0,3 2 0,-3 0 0,21-1 0,-19 1 0,1 0 0,36-3-315,-2 0 315,-14 0 0,-25 4 0,-1-1 0,9-1 0,-8 4 0,0-1 0,8-3 0,21 9 0,-14-10 0,22 10 0,-20-9 0,-1 3 2162,2 1-2162,-15 0 1233,18 1-1233,-7 3 0,15-9 379,-24 9-379,21-9 0,-25 8 0,6-3 0,5 5 0,-12-5 0,11 5 0,-11-6 0,4 6 0,-7 0 0,8-5 0,18 3 0,-12-3 0,11-1 0,-24 0 0,0-5 0,-6 0 0,4 0 0,-10 0 0,5 0 0,-12 0 0,4 0 0,-10 4 0,4-3 0,-9 3 0,3 0 0,-9-3 0,4 3 0,-4-4 0,-1 4 0,1-3 0,4 2 0,-4-3 0,4 0 0,1 4 0,-5-3 0,4 3 0,-4-4 0,4 0 0,-3 0 0,3 0 0,-5 4 0,5-3 0,9 2 0,-1-3 0,1 4 0,-5-3 0,-11 3 0,6-4 0,-11 0 0,2 0 0,-3 0 0,-1 0 0,0 0 0,-3 3 0,-1-2 0,-3 2 0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3:22.7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 24575,'-9'3'0,"2"1"0,7 7 0,0 1 0,0 4 0,0-4 0,0 7 0,0-5 0,0 2 0,0-1 0,0-7 0,0 3 0,0-7 0,0-1 0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3:28.5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246 0 24575,'-15'0'0,"4"0"0,-4 0 0,3 0 0,-10 0 0,0 0 0,4 0 0,-7 0 0,6 8 0,-3 2 0,0 7 0,9 4 0,1-3 0,3 3 0,5 0 0,0-3 0,4 13 0,0-7 0,0 4 0,0 3 0,0-12 0,0 12 0,0-17 0,0 11 0,0-16 0,0 7 0,0-8 0,3-4 0,10 3 0,5-2 0,9 0 0,0-1 0,0-4 0,6 0 0,-5 0 0,10 0 0,-10-8 0,5-2 0,-11-7 0,-1-1 0,-4-3 0,0 3 0,-3-3 0,-2 0 0,-4 3 0,-3-3 0,-1 4 0,-4 1 0,0-1 0,0 4 0,-4-2 0,0 6 0,-8-6 0,3 6 0,-2-2 0,3 3 0,1 1 0,-5-1 0,7 0 0,-6 0 0,7 4 0,-3 1 0,-1-1 0,1 4 0,-1-4 0,0 4 0,1 0 0,0 0 0,3 0 0,0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2:00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0 145 24575,'0'18'0,"0"5"0,0 4 0,0 5 0,0 0 0,0 7 0,5-6 0,1 6 0,0-12 0,-1-2 0,-1-10 0,-3-2 0,3-4 0,0 0 0,-3-12 0,2-9 0,-3-20 0,0-8 0,0-7 0,0-6 0,0 4 0,0 2 0,0 8 0,0 13 0,0 1 0,0 10 0,0 1 0,0 5 0,4 4 0,1 1 0,8 4 0,2 0 0,5 0 0,-1 9 0,1 7 0,7 12 0,-4 5 0,4-6 0,0 6 0,-10-12 0,9 1 0,-11-8 0,0-5 0,-2 1 0,-4-1 0,0-1 0,-4-10 0,-1-10 0,-4-13 0,0-8 0,0 1 0,0 0 0,0 5 0,0-4 0,0 10 0,0-4 0,0 10 0,0 1 0,0 5 0,0 0 0,0 0 0,-4 4 0,3 1 0,-2 4 0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3:29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17 319 24575,'0'5'0,"0"6"0,0 13 0,0 3 0,0 6 0,0-5 0,0-4 0,0-8 0,0-4 0,0-4 0,0-6 0,0-18 0,0-12 0,0-12 0,0-5 0,0 4 0,0-11 0,0 11 0,0 1 0,0 7 0,0 11 0,0 4 0,0 7 0,0 3 0,0 1 0,0-7 0,-4 1 0,3-1 0,-3-1 0,4 6 0,0-2 0,-3 3 0,2 1 0,-2-1 0,3 4 0,0 1 0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3:32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44 24575,'0'7'0,"0"4"0,0 14 0,0 8 0,0-5 0,0 5 0,0-6 0,0 5 0,0-4 0,0 5 0,0-6 0,0 0 0,0 0 0,0-5 0,0-1 0,0-4 0,0-1 0,0 0 0,0-4 0,0-1 0,0-4 0,0 0 0,0 1 0,0-1 0,0 0 0,0-8 0,0-10 0,0-10 0,0-11 0,0-2 0,0-6 0,0-5 0,0-3 0,0-5 0,0 0 0,0 6 0,0 7 0,0 7 0,0 11 0,0 1 0,0 8 0,3 5 0,-2 1 0,2 7 0,-3-4 0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4:16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3007 5049 24575,'-6'4'0,"-3"-1"0,-6-3 0,-6 0 0,3 0 0,-14 0 0,14 0 0,-19 0 0,8 0 0,-5 0 0,1 0 0,1 0 0,-2 0 0,0-4 0,-4 3 0,10-11 0,-5 6 0,0-12 0,5 4 0,-5-5 0,6 5 0,0-3 0,0 3 0,5 0 0,-4 1 0,3 4 0,-4 0 0,0 0 0,0 0 0,4 0 0,-3 0 0,4 0 0,-1 4 0,-3-3 0,8 3 0,-3-3 0,5 3 0,-6-3 0,5 7 0,-9-3 0,8 1 0,-3 2 0,4-3 0,0 0 0,1 3 0,-1-6 0,1 6 0,-1-6 0,1 2 0,-1 0 0,1-2 0,-1 2 0,0 1 0,1-4 0,-1 4 0,1-5 0,-1 1 0,1 0 0,-1 0 0,-4-1 0,3 0 0,-8 4 0,9-2 0,-9 2 0,4-4 0,-1 4 0,-3-3 0,1 3 0,6 0 0,0-2 0,12 3 0,2-7 0,-4 6 0,-5-1 0,-12-3 0,-9-7 0,-6-11 0,-2-5 0,5-4 0,3 3 0,-2-3 0,6 6 0,-4 0 0,0-1 0,5 6 0,-11-5 0,11 5 0,-11-7 0,8-3 0,-2 2 0,4-2 0,6 6 0,-3 0 0,9 2 0,-4 3 0,9 3 0,-1 4 0,6 1 0,-7-1 0,3 4 0,0-2 0,-2 5 0,5-5 0,-5 2 0,2-4 0,0 1 0,-3 3 0,7-3 0,-2 7 0,-1-6 0,3 6 0,-7-3 0,8 5 0,-8-2 0,4 1 0,-5-4 0,1 3 0,-1-7 0,4 3 0,-2-3 0,5-1 0,-2 1 0,4-6 0,-1 5 0,0-5 0,1 6 0,-5-5 0,4 3 0,-4-3 0,5 8 0,0-2 0,4 6 0,-3-2 0,6-1 0,-2 0 0,3 0 0,0 1 0,0 4 0,0-6 0,0-5 0,-4-6 0,-2-15 0,-4-3 0,-6-18 0,3-9 0,-3 11 0,-1-15 0,5 17 0,-5-13 0,6 1 0,0 6 0,-5 2 0,4 6 0,-3 7 0,5 2 0,0 5 0,0 1 0,0 5 0,5 1 0,-3 6 0,7 0 0,-7 0 0,7 0 0,-3-1 0,4-4 0,0-2 0,0-5 0,0 0 0,0 0 0,4-1 0,1 6 0,1 2 0,1 9 0,-6 2 0,3 4 0,-4 1 0,0 3 0,0 2 0,0-1 0,0 4 0,0-4 0,0 0 0,0 0 0,0-1 0,0-7 0,0 6 0,3-7 0,-2 0 0,7-2 0,-3-9 0,4 3 0,1-3 0,-1-1 0,0 5 0,0-4 0,0 9 0,0-3 0,0 4 0,-1-1 0,-3-3 0,3 4 0,-3 0 0,3-4 0,1 3 0,0-4 0,0 0 0,0 0 0,0 0 0,8-18 0,-1 13 0,2-12 0,-1 17 0,-3-1 0,0 6 0,-2 1 0,-4 4 0,1 1 0,-1-1 0,0 4 0,3-2 0,-1-2 0,5-1 0,-2-3 0,5-1 0,-2 5 0,1-5 0,-4 6 0,3-1 0,-8 5 0,8-4 0,-4 4 0,5-1 0,-1-3 0,0 3 0,5-4 0,2 0 0,-1-1 0,4 0 0,-4 1 0,0 0 0,4 3 0,-8-2 0,10-1 0,-5-1 0,2-2 0,1 2 0,1 0 0,2-1 0,5-5 0,-7 5 0,1-4 0,0-1 0,-5 6 0,4-5 0,-10 6 0,4 3 0,-4-1 0,-1 5 0,1-5 0,4 5 0,-4-2 0,9 3 0,-8 1 0,3-1 0,0 1 0,-3 3 0,3-3 0,0 7 0,-3-6 0,8 6 0,-9-7 0,9 7 0,-4-6 0,5 2 0,0 0 0,-4-3 0,10-1 0,-14 4 0,10-7 0,-13 7 0,1 1 0,-1-4 0,1 8 0,-1-8 0,5 3 0,2 0 0,4-3 0,0 7 0,0-7 0,0 7 0,5-7 0,-3 7 0,3-4 0,1 1 0,-5 3 0,5-4 0,-1 5 0,2 0 0,11 0 0,-4 0 0,5 0 0,-7 0 0,0 0 0,1 0 0,-1 0 0,-6 0 0,12 0 0,-15 0 0,9 0 0,-12 0 0,0 0 0,0 0 0,0 0 0,0 0 0,6 0 0,-5 0 0,4 4 0,-4 1 0,-1 4 0,0 0 0,0 0 0,0 0 0,-5 0 0,-1 0 0,-4-1 0,-5 0 0,0-1 0,-5-2 0,0-2 0,4-3 0,11 0 0,6 0 0,11 0 0,0 0 0,14 0 0,9 0 0,8 0 0,13 0 0,3 6 0,-19 4 0,22 9 0,-31 7 0,18-1 0,-7 8 0,-1-4 0,-6 4 0,-7 5 0,-3-5 0,-9 8 0,4-3 0,0-1 0,-3 4 0,3-3 0,-5 0 0,1 3 0,0-8 0,-7 3 0,0-5 0,-7-2 0,-5-5 0,-6-6 0,-7-7 0,-3-3 0,-1-1 0,3-3 0,2 3 0,15 13 0,4 3 0,12 13 0,-1 1 0,1-4 0,-1 4 0,-5-6 0,4 0 0,-10-1 0,-1-5 0,-3-2 0,-9-2 0,4-3 0,-5 4 0,-1-6 0,1 1 0,-5-1 0,5 5 0,-8-3 0,4 3 0,-5-5 0,0-3 0,-1-2 0,-3 2 0,4 5 0,1 6 0,10 4 0,0-1 0,8-3 0,12 23 0,-9-23 0,20 30 0,-15-23 0,2 6 0,-1 4 0,-6-10 0,1 5 0,-6-3 0,-2-3 0,-4 8 0,0-10 0,-4 10 0,2-9 0,-7 3 0,3 1 0,-3-5 0,-1 5 0,0-1 0,0-3 0,1 8 0,0-3 0,-5 0 0,4 4 0,-4-5 0,4 1 0,-3 4 0,2-9 0,-3 3 0,4-5 0,-1-5 0,-3 0 0,3-6 0,-7-4 0,2 0 0,-3-5 0,0 1 0,0 11 0,0 12 0,0 13 0,0 16 0,0-5 0,0 5 0,0 16 0,0 6-351,0-31 1,0 2 350,0 0 0,0-1 0,0 36 0,0 5 0,0-15 0,0 8-92,0-8 92,0-9 0,-5-9 0,0-7 0,-11 1 0,-5-1 697,-7 0-697,-4-5 96,0 4-96,0-3 0,0-1 0,-6 6 0,5-10 0,-20 27 0,24-35 0,-20 25 0,17-30 0,-5 12 0,-5-6 0,9 5 0,-9-9 0,11-3 0,-4 0 0,8-11 0,-2 4 0,7-6 0,-4 1 0,3 5 0,-5-4 0,0 4 0,-6 1 0,5-4 0,-5 4 0,7-6 0,-6 1 0,5-1 0,-10 1 0,4-4 0,-6 3 0,1-7 0,-6 4 0,4-6 0,-10 2 0,4-1 0,-6 1 0,0-1 0,-1 1 0,1-5 0,0 3 0,-15-8 0,17 4 0,-38-5 0,43 0 0,-7 0 0,-1 0 0,6 0 0,-42 5 0,35-4 0,-13 9 0,6-9 0,-22 9 0,31-9 0,-22 4 0,34-5 0,-11 0 0,-9 5 0,15-3 0,-18 8 0,15-4 0,-5 0 0,-6 4 0,7-9 0,0 4 0,-1-5 0,1 0 0,0 0 0,0 0 0,-1 0 0,2-5 0,-1-6 0,0-1 0,-1-8 0,1 4 0,6-5 0,-4 5 0,15-2 0,1-1 0,13-4 0,12 8 0,2 3 0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4:18.0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237 201 24575,'-4'-5'0,"1"6"0,3 7 0,0 3 0,0-3 0,3-4 0,1-1 0,3-3 0,9 0 0,-7 0 0,12 0 0,-16-3 0,6-10 0,-6-11 0,0 0 0,0-12 0,-5 12 0,0-14 0,-4 18 0,-9-6 0,-5 16 0,-9 1 0,0 5 0,0 4 0,-1 0 0,1 0 0,0 0 0,-1 13 0,4 3 0,0 17 0,6-4 0,3 9 0,6-5 0,4 7 0,5-6 0,0-7 0,0-1 0,0-12 0,8 2 0,6-7 0,8-5 0,10 0 0,-8-4 0,3-7 0,-4-14 0,-8-8 0,5-30 0,-15 15 0,0-13 0,-5 23 0,0 6 0,-12 7 0,2 8 0,-16 4 0,3 5 0,1 4 0,1 0 0,4 0 0,4 12 0,0 3 0,4 17 0,4-3 0,0 9 0,5-10 0,0 5 0,4-6 0,9-8 0,2 1 0,11-10 0,-4 2 0,0-7 0,-1-1 0,1-4 0,-9 0 0,7 0 0,-7-7 0,0-2 0,-2-8 0,-2 1 0,-5-1 0,0-7 0,-4 10 0,0-9 0,0 15 0,0-4 0,0 4 0,-3 1 0,-2 3 0,-2 1 0,0 3 0,0 0 0,3 0 0,1 0 0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4:19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24575,'29'0'0,"8"0"0,10 0 0,13 0 0,1 0 0,23 0 0,-4 0-314,-30 0 0,2 0 314,44 0 0,-39 0 0,-1 0 0,42 0 0,-3 0 0,5 0 0,-32 0 0,-6 0 0,0 0 0,-6 0 0,10 0 0,1 0 0,5 0 0,15 0 0,9 0-214,-46 0 214,41 0 0,-29 0 0,-1 0 0,-1 0 0,-13 0 620,5 0-620,-17 0 222,10 0-222,-17 0 0,4 0 0,-5 0 0,0 0 0,-4 0 0,3 0 0,-4 0 0,0 0 0,4 0 0,-8 0 0,7 0 0,-7 0 0,8 0 0,-4 0 0,1 0 0,3 0 0,-4 0 0,5 0 0,0 0 0,-5 0 0,4 0 0,-9 0 0,9 0 0,-8 0 0,8 0 0,-9 0 0,1 0 0,-3 0 0,-6 0 0,2 0 0,-4 0 0,1 0 0,-1 0 0,-3 0 0,0 0 0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4:20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0 24575,'2'0'0,"0"0"0,12 4 0,-6 0 0,7 8 0,-2-3 0,3 6 0,1-6 0,-1 7 0,0-11 0,1 10 0,-1-10 0,-3 7 0,2-4 0,-6-1 0,6 2 0,-7-2 0,8 1 0,-8 0 0,4-1 0,-5 1 0,0-1 0,1 1 0,-1-4 0,1 2 0,-7-5 0,-6 6 0,-7 1 0,-9 6 0,-1 3 0,-6 1 0,2 0 0,-1 0 0,0-1 0,4 1 0,2-1 0,4-1 0,1-3 0,3-2 0,2-3 0,3 0 0,1-1 0,3 0 0,0 1 0,1-1 0,3-9 0,-4 4 0,4-9 0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4:22.7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4:26.8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74 24575,'0'15'0,"0"5"0,0-3 0,0 9 0,0-4 0,0 11 0,0 1 0,0 0 0,0 3 0,0-3 0,0 5 0,0-10 0,0 3 0,0-15 0,0 4 0,0-8 0,0-2 0,0-16 0,0-7 0,0-17 0,0-5 0,0-6 0,0 1 0,0 0 0,0-1 0,4 6 0,1 2 0,4 5 0,0-1 0,-1 10 0,1-2 0,-2 7 0,5 0 0,-3-2 0,3 6 0,-4-3 0,3 4 0,-3 1 0,8-1 0,-4 3 0,5-2 0,-1 6 0,1-7 0,-5 8 0,4-4 0,-8 4 0,8 0 0,-8 0 0,7 0 0,-9 0 0,1 0 0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4:27.4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24575,'-1'4'0,"11"-1"0,3-3 0,8 0 0,-4 0 0,-1 0 0,1 0 0,-5 0 0,-4 0 0,-4 0 0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4:28.4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24575,'3'0'0,"2"0"0,11 0 0,0 0 0,-7 0 0,-1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2:01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 24575,'10'0'0,"-1"0"0,16-4 0,1-2 0,0-5 0,1 5 0,-2 1 0,-6 5 0,-4 0 0,-5 0 0,-7 0 0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4:29.3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178 0 24575,'-7'0'0,"0"0"0,-5 0 0,0 0 0,-9 0 0,7 4 0,-11 0 0,15 13 0,-11 2 0,7-1 0,4 7 0,-1-11 0,6 12 0,1-8 0,0 8 0,4-9 0,0 4 0,0-4 0,0-5 0,0 4 0,0 1 0,0-3 0,0 2 0,0-5 0,3 2 0,5 3 0,5-3 0,4-1 0,4-4 0,-8 0 0,12 1 0,-11-5 0,12 0 0,-13-4 0,8 0 0,-9 0 0,4 0 0,-3 0 0,2-7 0,-6 2 0,2-11 0,-3 4 0,-3-10 0,3 0 0,-7-1 0,3-3 0,-4 4 0,0-5 0,0 0 0,0 5 0,0-4 0,-4 8 0,-1-8 0,-3 8 0,-5 1 0,4 5 0,-6 4 0,6 0 0,-6 3 0,6-1 0,-2 5 0,3-2 0,4 3 0,1 0 0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4:29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24575,'3'0'0,"0"0"0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4:30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143 0 24575,'-6'0'0,"3"0"0,-16 0 0,7 0 0,-1 0 0,-2 0 0,6 0 0,-2 0 0,-1 0 0,4 0 0,-7 0 0,7 0 0,0 3 0,5 5 0,3 0 0,0 6 0,0-1 0,0 3 0,0-3 0,0 2 0,4-2 0,0 3 0,4-4 0,-4 4 0,3-8 0,-6 4 0,2-5 0,-3 0 0,0 1 0,3-4 0,1-1 0,3-3 0,0 0 0,1 0 0,-1 0 0,1 0 0,-1 0 0,4 0 0,2 0 0,-1 0 0,4 0 0,-8 0 0,8 0 0,-8 0 0,8 0 0,-8 0 0,3 0 0,1 0 0,-4 0 0,4 0 0,-5 0 0,1 0 0,-1 0 0,-3 4 0,3 0 0,-6 3 0,2 5 0,-3 5 0,0 0 0,0 9 0,0-3 0,0-1 0,0 4 0,0-4 0,-4 5 0,-5 0 0,-5-4 0,-7-2 0,3-4 0,-4-4 0,6-1 0,-1-3 0,1-1 0,3-4 0,2 0 0,-1-4 0,4 0 0,-3 0 0,4 0 0,3 0 0,1 0 0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4:34.0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87 24575,'6'0'0,"11"0"0,5 0 0,9 0 0,-3 0 0,-5 0 0,4 0 0,-6 0 0,-4 0 0,5 0 0,-5 12 0,-8 3 0,4 31 0,-7-9 0,0 21 0,-2-4 0,-4 1 0,0 12 0,0-13 0,-5 7 0,-5-14 0,-1-7 0,-6-13 0,8-5 0,-3-10 0,4-1 0,4-9 0,1-24 0,3-10 0,0-29 0,14 0 0,-1 6 0,21-26 0,-12 34 0,13-34 0,-13 32 0,4-5 0,-10 9 0,1 16 0,-7 2 0,2 10 0,-8 5 0,0 0 0,-4 5 0,0 0 0,-3 2 0,-1 2 0,-3 3 0,3 8 0,-4 5 0,3 10 0,0 4 0,1 0 0,4 5 0,0-3 0,0 3 0,0-5 0,0-4 0,8 2 0,1-7 0,8 3 0,0-4 0,-1-5 0,-3 4 0,3-7 0,-8 3 0,8-4 0,-8-1 0,4 1 0,-5-1 0,1 1 0,-1-1 0,0 1 0,1-1 0,-1-3 0,0 0 0,1-4 0,-1 0 0,1 0 0,-4 0 0,-1 0 0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4:34.5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24575,'19'0'0,"4"0"0,4 0 0,7 0 0,5 0 0,1 0 0,-7 0 0,-5 0 0,-7 0 0,-4 0 0,-1 0 0,-7 0 0,-3 0 0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4:35.3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50 24575,'-3'-9'0,"-1"2"0,-7 7 0,2 4 0,1 4 0,-3 9 0,-6 17 0,6-9 0,-4 24 0,11-18 0,3 14 0,-3-11 0,4 11 0,0-16 0,0 15 0,0-20 0,0 7 0,0-13 0,0-1 0,7-5 0,2-5 0,12 2 0,1-4 0,6-1 0,-6-4 0,4 0 0,-4 0 0,0-4 0,4-5 0,-8-4 0,0-9 0,-6 4 0,-4-3 0,1 0 0,-5-2 0,0-4 0,-4-5 0,0-15 0,0 4 0,0-9 0,-8 13 0,-3-1 0,-4 7 0,-2 5 0,7 6 0,-1 10 0,3 0 0,0 8 0,1 1 0,3 3 0,0 0 0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4:35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24575,'4'4'0,"-1"-1"0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4:36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202 16 24575,'1'-9'0,"-6"3"0,-12 6 0,-5 0 0,3 0 0,-1 0 0,3 0 0,3 0 0,-6 0 0,7 0 0,1 0 0,-4 0 0,8 0 0,-4 0 0,8 3 0,1 5 0,3 4 0,0 0 0,0 4 0,0-4 0,0 9 0,0-3 0,0 2 0,0 2 0,0-5 0,3 4 0,-2-8 0,3-2 0,-4-3 0,0-1 0,3 0 0,1-2 0,3-2 0,0-3 0,1 0 0,3 0 0,2 0 0,3 0 0,0 0 0,1 0 0,-1 0 0,1 0 0,-1 0 0,0 0 0,1 0 0,-5 0 0,0 3 0,-5 5 0,1 5 0,1 8 0,-5 1 0,0 5 0,-4 0 0,0 5 0,0-3 0,-4 3 0,-1-5 0,-12-4 0,3-2 0,-7-4 0,4 0 0,-4-4 0,3-1 0,-3-4 0,4-3 0,1-2 0,-1-3 0,5 0 0,0 0 0,5 0 0,-1 0 0,4 0 0,1 0 0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4:37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24575,'3'-9'0,"5"2"0,8 7 0,7 0 0,4 0 0,-1 8 0,1 2 0,7 19 0,-13-5 0,13 22 0,-23-16 0,10 27 0,-8-20 0,-5 21 0,10-4 0,-15 1 0,7 5 0,-10-7 0,0 0 0,0-6 0,0 4 0,0-10 0,-4 5 0,-2-7 0,-3-5 0,-1-2 0,-4 1 0,0-5 0,-1 10 0,-2-9 0,2 3 0,1-5 0,1-4 0,4 2 0,1-11 0,0 6 0,0-12 0,4 4 0,-3-5 0,3-3 0,0 0 0,1-4 0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4:38.6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24575,'3'-4'0,"1"1"0,7 3 0,1 0 0,4 0 0,-3 0 0,-2 0 0,-3 0 0,-1 0 0,0 0 0,-3 3 0,0 5 0,-4 9 0,0 1 0,0 13 0,0-12 0,-5 18 0,4-14 0,-7 5 0,4-7 0,-4-9 0,0 0 0,4-5 0,0 0 0,4 1 0,6-4 0,3-1 0,11-3 0,8-4 0,0-1 0,5-5 0,-6 1 0,0 0 0,-5 4 0,4-3 0,-12 7 0,6-3 0,-12 4 0,4 0 0,-5 0 0,0 0 0,1 0 0,-4 0 0,-1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2:01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24575,'3'10'0,"2"-2"0,3-8 0,1 0 0,5 0 0,-4 0 0,4 0 0,-10 0 0,0 0 0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4:39.8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357 4 24575,'-2'0'0,"-3"0"0,-21 0 0,3-4 0,-10 7 0,4 18 0,-6 7 0,2 20 0,3-13 0,-10 33 0,22-32 0,-16 37 0,18-25 0,-1 7 0,6 12 0,6-12 0,5 5 0,0-13 0,0 4 0,0-15 0,0 2 0,14-4 0,-2 0 0,18 3 0,1-2 0,-1-11 0,9 1 0,-4 0 0,-1-5 0,0 0 0,-11-4 0,-3-6 0,-7 1 0,-2-3 0,-3-1 0,-1-3 0,-3 0 0,-1-4 0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4:40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24575,'0'77'0,"0"-1"0,0 0 0,4-9 0,-4 12 0,-2 17 0,5-27 0,5-44 0,-7-11 0,6 6 0,-6-12 0,3 4 0,-4-9 0,0 1 0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4:41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1 145 24575,'36'-19'0,"14"-1"0,-2-1 0,27 3 0,4-5 0,9 10 0,-14 0 0,-1 2 0,-24 10 0,4-4 0,-7 5 0,-17 0 0,-6 0 0,-12 0 0,-4 0 0,-2 0 0,-2 0 0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4:42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215 0 24575,'-19'4'0,"-5"16"0,0 6 0,-7 21 0,10 0 0,-6 13 0,0 1 0,7 8 0,4-13 0,11 2 0,5 4 0,0-6 0,0 12 0,0-15 0,0-6 0,0-1 0,4-12 0,5-2 0,5-5 0,8-4 0,8 5 0,4-7 0,1 3 0,-2-5 0,-1 0 0,-3-1 0,3-4 0,-10-1 0,0-4 0,-6-1 0,-4 0 0,0-4 0,-5-1 0,-3-3 0,0 0 0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4:43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6 24575,'0'-5'0,"0"11"0,0 17 0,0 5 0,0 10 0,0-4 0,0 0 0,0-2 0,0 0 0,0-8 0,3-2 0,1-11 0,4-3 0,3-4 0,-3-1 0,8-3 0,-4 0 0,1 0 0,2 0 0,-2-12 0,-3 2 0,5-16 0,-9 4 0,7-5 0,-4-1 0,0 6 0,0 1 0,-1 4 0,-4 1 0,0 3 0,-4 2 0,0 3 0,0 1 0,0-1 0,0 1 0,0 0 0,-3 3 0,2 4 0,-2 18 0,3 13 0,0 16 0,0 12 0,0-5 0,0 13 0,0-6 0,0 15 0,0-6 0,0 6 0,0-8 0,0-6 0,5-3 0,-4-6 0,4-7 0,-5-6 0,0-2 0,0-10 0,0 0 0,0-7 0,-8-9 0,-1 0 0,-12-3 0,3-5 0,-8 0 0,4-4 0,-5 0 0,5-7 0,-5-8 0,12-7 0,-7-12 0,11 6 0,1-16 0,6 8 0,4-9 0,0 5 0,0 1 0,4 5 0,6-4 0,9 9 0,6-5 0,4 5 0,0 4 0,-1 2 0,-1 9 0,0 1 0,-5 4 0,4 4 0,-9-2 0,5 6 0,-6-3 0,-7 4 0,-2 0 0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4:43.8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 24575,'6'-14'0,"7"3"0,8 11 0,6 0 0,-5 0 0,4 0 0,-8 0 0,8 0 0,-13 0 0,3 0 0,-8 0 0,-4 0 0,-1 0 0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4:44.9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4 24575,'1'-4'0,"-2"8"0,-7 10 0,-1 8 0,-4 5 0,3 0 0,-3 6 0,7-5 0,-2 5 0,3-1 0,-1 2 0,2 5 0,4 0 0,0 0 0,0 0 0,0 1 0,0-1 0,0 0 0,0-5 0,0-1 0,0-11 0,0-1 0,0-4 0,7-5 0,-2 0 0,7-4 0,-1-4 0,-2-1 0,6-3 0,-6 0 0,6 0 0,2 0 0,1-3 0,4-10 0,-5-6 0,1-8 0,0 0 0,1-6 0,-5 5 0,0-5 0,-5 0 0,-4-1 0,-1 0 0,-4-3 0,0 8 0,0-8 0,0 9 0,-8-5 0,3 11 0,-12 1 0,8 4 0,-3 0 0,0 5 0,3-4 0,-7 7 0,7-3 0,-6 4 0,6 3 0,-3-2 0,1 6 0,2-5 0,-2 5 0,3-2 0,1 3 0,3 0 0,1 0 0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4:45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92 24575,'4'-9'0,"-1"3"0,-3-11 0,0 5 0,0-1 0,0 1 0,0 5 0,0-1 0,0 4 0,0 1 0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4:46.6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293 8 24575,'-7'-4'0,"2"1"0,-10 3 0,2 0 0,-8 0 0,7 0 0,-10 0 0,10 0 0,-7 0 0,0 0 0,7 0 0,-6 0 0,7 0 0,1 0 0,0 0 0,5 0 0,-1 6 0,4 3 0,1 2 0,0 4 0,2 2 0,-3 6 0,-4 4 0,6 5 0,-6-4 0,8 10 0,-8-10 0,6 4 0,-6-9 0,8 2 0,0-11 0,0 6 0,0-11 0,0 2 0,0-3 0,3-4 0,5-1 0,4-3 0,9 0 0,-4-4 0,5 3 0,-6-2 0,1 3 0,-1 0 0,0 0 0,1 0 0,-5 3 0,4 10 0,-6 5 0,3 15 0,-4-5 0,1 10 0,-5-10 0,-1 9 0,-4-8 0,0 9 0,0-10 0,0 9 0,0-9 0,0 0 0,0-3 0,0-7 0,-3-1 0,-2-2 0,-2-6 0,-1 2 0,-4-7 0,0 0 0,-10-4 0,5 0 0,-9 0 0,8 0 0,-3 0 0,4-4 0,4-4 0,-2-2 0,9-1 0,-5 3 0,10 0 0,-2 1 0,3 3 0,0 0 0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4:47.6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24575,'7'0'0,"0"3"0,5 10 0,-3 11 0,8-1 0,2 10 0,-4-5 0,7 1 0,-1 15 0,-6-14 0,5 20 0,-6-15 0,-3 10 0,3-6 0,1 6 0,-8 2 0,6 0 0,-12-2 0,4 0 0,-5 2 0,0 6 0,0 0 0,0 0 0,0-6 0,-5-2 0,-4-11 0,-1-1 0,-3-11 0,4-1 0,1-8 0,4-2 0,-3-4 0,3 1 0,-4-1 0,1 1 0,-1-1 0,1 0 0,3 1 0,-3-4 0,3 2 0,0-5 0,0 3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2:02.7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24575,'4'-5'0,"5"1"0,6 4 0,0 0 0,3 0 0,-3 0 0,4 0 0,-4 0 0,-2 0 0,-4 0 0,-4 9 0,-1 7 0,-4 5 0,0 16 0,0-9 0,0 11 0,0-7 0,-5 0 0,-5-5 0,3-2 0,-10-5 0,10-1 0,-12-4 0,9-1 0,-4-5 0,5 0 0,0 0 0,4 0 0,-3 0 0,11-4 0,-2-1 0,12-4 0,-3-4 0,8 3 0,-8-3 0,8 4 0,-8 0 0,8 0 0,-7 0 0,2 0 0,-4 0 0,-4 8 0,-1 9 0,-4 15 0,0 2 0,0 10 0,0-10 0,0 4 0,0-6 0,0-5 0,0-2 0,0-10 0,-5 3 0,0-8 0,-4 4 0,0-6 0,0 1 0,0 0 0,-5 0 0,4 0 0,-4 1 0,6-2 0,-1-3 0,4-1 0,2-4 0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4:48.6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19 24575,'-3'-4'0,"9"1"0,0-1 0,10 3 0,0-2 0,-3 3 0,2 0 0,-7 0 0,4 0 0,-1 0 0,-3 0 0,4-3 0,-8 5 0,-1 2 0,-3 9 0,0 3 0,0 0 0,0 5 0,0 1 0,-8 5 0,-2 1 0,-9-1 0,6-5 0,0-1 0,5-9 0,4 0 0,-3-5 0,6 1 0,1-4 0,8-1 0,4-3 0,4 0 0,5 0 0,-3-4 0,3 0 0,-4-5 0,-1 1 0,-4 3 0,0 2 0,-5-1 0,1 4 0,-1-4 0,-3 4 0,0 0 0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4:49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 24575,'6'4'0,"13"-1"0,9-3 0,6 0 0,10 0 0,4-5 0,1 3 0,3-3 0,-19 1 0,5 3 0,-21-3 0,0 4 0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4:50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24575,'4'0'0,"2"0"0,15 0 0,-3 0 0,8 0 0,-4 0 0,5 0 0,-9 0 0,2 0 0,-7 0 0,-1 0 0,0 0 0,-5 0 0,0 0 0,0 0 0,0 0 0,0 0 0,-3 0 0,-1 0 0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4:51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127 14 24575,'-3'-4'0,"-5"1"0,-4 6 0,-4 5 0,3 10 0,-2-1 0,5 9 0,-3-4 0,4 5 0,-4 1 0,7-1 0,-2 5 0,8-3 0,0 3 0,0 0 0,0-4 0,0 5 0,0-11 0,0 9 0,0-12 0,0 13 0,4-10 0,1 5 0,8 0 0,-3-5 0,6 4 0,-3-8 0,4 3 0,-4-5 0,3-3 0,-3-1 0,-1-4 0,4 0 0,-4-4 0,9 0 0,-3-4 0,3 0 0,-5 0 0,1 0 0,-1 0 0,0 0 0,-3-3 0,-2-2 0,-3-2 0,-1-5 0,1 4 0,0-12 0,0 6 0,1-12 0,0 4 0,5-11 0,0-13 0,1 4 0,-1-4 0,-9 14 0,-1 5 0,-4-1 0,0 1 0,0 0 0,0 0 0,0 0 0,-4 0 0,-5 0 0,-5 5 0,-4-4 0,2 8 0,-2-3 0,2 8 0,-1-3 0,5 7 0,0-2 0,1 3 0,2 3 0,-2-2 0,3 3 0,-4 0 0,4 1 0,-4 3 0,5 0 0,-5 0 0,7 0 0,-2 0 0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4:52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 24575,'0'-7'0,"0"3"0,0 1 0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4:53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205 1 24575,'-11'0'0,"-8"0"0,1 0 0,-5 0 0,-3 0 0,9 0 0,-5 0 0,6 0 0,3 0 0,2 0 0,3 0 0,1 0 0,0 3 0,3 1 0,1 12 0,3 2 0,0 0 0,0 7 0,0-7 0,0 9 0,0-4 0,0-2 0,0 0 0,0-3 0,0 3 0,0-5 0,0 1 0,0-1 0,4 1 0,-3-5 0,6 4 0,-6-8 0,2 3 0,-3-3 0,3-4 0,1-1 0,3-3 0,0 0 0,0 0 0,1 0 0,-1 0 0,5 0 0,0 0 0,4 0 0,1 0 0,-1 0 0,1 0 0,-1 0 0,1 0 0,-5 0 0,3 0 0,-6 0 0,2 4 0,1 0 0,-3 8 0,2-4 0,-2 13 0,-1-8 0,1 13 0,-1-4 0,-3 6 0,-1-6 0,-4 4 0,0-4 0,0 0 0,0-1 0,0 1 0,0 0 0,0 0 0,-4 4 0,-4-8 0,-2 3 0,-5-5 0,2 1 0,-9 0 0,5-4 0,-5 0 0,1-5 0,3-3 0,-3-1 0,4-4 0,1 0 0,3 0 0,2 0 0,3 0 0,1 0 0,-1 0 0,1 0 0,3 0 0,1 0 0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4:55.2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24575,'1'9'0,"10"-3"0,10-6 0,6 0 0,-5 0 0,4 0 0,-8 0 0,3 0 0,-9 0 0,0 4 0,-5 4 0,-3 9 0,0 5 0,-4 17 0,-4-4 0,-6 11 0,-11-1 0,0-4 0,-4-1 0,7-7 0,-1-6 0,6-9 0,0 2 0,9-11 0,0 2 0,4-4 0,10-3 0,5 0 0,9-4 0,3 0 0,6 0 0,-5 0 0,5 0 0,-11 0 0,-1 0 0,-4 0 0,-5 0 0,0 0 0,-5 0 0,1 0 0,-4 0 0,-1 0 0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4:59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10640 1 24575,'0'3'0,"0"11"0,0 27 0,0 12 0,0 9 0,0 15 0,0-7 0,0 14 0,0 2-443,0 2 443,0 6 0,0-1 0,0-36 0,0 1-573,0-5 1,0 2 572,0 21 0,0 1 0,0-17 0,0 1 0,0 16 0,0 0 0,0-13 0,0-1 0,0 9 0,0 0 0,0-7 0,0-4 0,0-10 0,0 1-313,4 21 1,-1-3 312,-1-2 0,4-5 0,0 0-180,-5 0 180,5 13 399,-6-15-399,0-2 1120,4-12-1120,-3-3 671,4-4-671,-5-7 203,0 5-203,0-5 0,0 6 0,0-5 0,0 4 0,4-5 0,1 7 0,1-1 0,2-5 0,-3-2 0,0-9 0,3-2 0,-7-9 0,2-1 0,-3-3 0,4-1 0,-3 1 0,2-1 0,-6-3 0,-5-1 0,-9 1 0,-6-3 0,-4 3 0,-18 1 0,-6-4 0,-17 4 0,-9 1 0,-9-5-1000,14 2 0,-5 0 1000,0-3 0,-4 0-725,10 0 1,-5 0 0,4 0 724,-10 0 0,-2 0-1128,-6-5 1,-8-2 0,4 0 1127,19 1 0,4-1 0,-6-2 0,-3-1 0,-5-3 0,-2 0 0,1 1 0,6 1 0,1 1 0,1 0 0,2-1 0,-5-1 0,3-1 0,-4 1 0,8 2 0,-4 1 0,0-1 0,-1 2 0,0 2 0,-1 0 0,-1 2 0,1-1-777,1 0 1,1-1-1,-2 1 1,-2 1 776,-15 0 0,-5 1 0,2 1 0,9 0 0,16 2 0,6 0 0,-2 0-173,-17 0 0,-2 0 1,4 0 172,-6 0 0,2 0 0,13 2 0,-3 1 0,2 0 0,7 0 0,1-1 0,0 2 0,1 1 0,0 0 0,0 2 39,-29 4 1,1 1-40,-1-3 0,2 0 0,3 3 0,2-1 0,7-3 0,0-2 0,1-1 0,-1-1 0,5-1 0,0 0 718,0 0 1,-1 0-719,0-2 0,2 0 1304,10 2 0,2 0-1304,-2 1 0,2-2 968,7-1 0,3 0-968,-41 5 0,37-3 0,2 0 0,-11-2 0,18 4 0,1 0 0,-20 2 1900,7-1-1900,2-1 1625,28-1-1625,7-4 1144,8 4-1144,-38-4 0,0 6 0,-7 1 0,-7-2 0,-3 0-113,-18 5 1,0 1 112,18-4 0,3 0 0,-1-3 0,2 0-788,8-1 0,-4-1 788,-13-1 0,-7-2 0,5 1-1160,5 0 0,0 0 1160,-12 0 0,-8 0 0,9 0 0,9 0 0,6 0-852,1 0 1,-2 0 851,-26 0 0,2 0 46,38 0 0,3 0-46,-19 0 0,2 0 0,20 0 0,3 0 1237,-41 0-1237,12 0 2265,-4-4-2265,36-2 2134,-5 0-2134,6 2 546,0 4-546,9 0 0,-2 0 0,6 0 0,0 0 0,11 0 0,0 0 0,5 0 0,4 0 0,-3 0 0,6 0 0,-5 0 0,5 0 0,-5 0 0,5 0 0,-2 0 0,4 0 0,-1 0 0,1 0 0,6-3 0,2-1 0,7-7 0,-4 3 0,-1-21 0,-3 3 0,0-33 0,0-5 0,0-11 0,0 5 0,6-22 0,1 8 0,-4 31 0,0 0 0,3-27 0,-2 19 0,-1 0 0,4-22-541,-1 15 0,2-2 541,-2 19 0,0 2-61,0-8 1,1 1 60,5-32 0,-7 38 0,2-1 0,2-3 0,0 1 0,4-26 0,-2 25 0,2 0 0,5-28 0,-1 13 0,-5 21 0,-1-1 0,7-25 0,-1 7 0,0-14 1075,-7 35-1075,0-14 128,1 9-128,-1 1 0,0 4 0,-5-1 0,4 7 0,-8-3 0,7 10 0,-7-5 0,6 11 0,-6-5 0,7 6 0,-3 4 0,0-3 0,2 8 0,-2-4 0,-1 5 0,0 4 0,-1 1 0,-2 3 0,2 1 0,0 3 0,5 1 0,8 3 0,6 0 0,9 0 0,13-5 0,10-1 0,12-5 0,17-1 0,-23 6 0,4-1-920,10 0 0,2 0 920,1 0 0,5 0 0,-4 1 0,6 1 0,-1-1 0,-7 1 0,-1-1 0,5 1-1187,4 1 1,5 2 0,2 0-1,-1 0 1187,-5-1 0,-1 1 0,0-1 0,-3 2 0,15 0 0,-2 2 0,0-1-897,6 0 0,0 0 0,-3 0 897,-18 0 0,-4 0 0,2 0 0,11 0 0,3 0 0,-2 0 0,-5 0 0,0 0 0,-1 0-480,-3 0 0,-2 0 1,-1 0 479,23 0 0,-2 0 0,1 0 0,-5 0 50,-18 0 0,-2 0-50,0-1 0,-3 2 2749,22 4-2749,-24-2 0,-1 2 0,13 6 0,-19-4 0,-1 0 3029,10 4-3029,11 2 0,-25 2 2306,11-2-2306,-21 2 1572,-2-5-1572,-15-5 960,-4 0-960,-9-5 0,-8-4 0,10 4 0,15-3 0,9-2 0,24-1 0,-12 0 0,11-5 0,20 4 0,4-5-567,-34 8 0,1 0 567,-1-2 0,0 0 0,2 5 0,0 1 0,4-4 0,0 1 0,0 3 0,0 0 0,-5 0 0,0 0 0,4 0 0,0 0-149,-7 0 0,-3 0 149,40 0 0,7 0 0,-25 6 0,13-5 0,-10 9 0,-15-8 0,-7 3 0,-9-5 0,-16 0 1117,-7 0-1117,-10 0 315,-8-4-315,11 4 0,11-4 0,23 4 0,11 0 0,9-5 0,6-2 0,-24 2 0,3-3-604,5-2 0,1 0 604,13 2 0,1 0 0,1-3 0,-4 1 0,-18 3 0,-1 1-257,8 1 0,-2 2 257,24-2 0,-31 5 0,0 0 0,37 0 0,3 0 0,-21 0 0,0 0 0,-3 0 0,-13 0 0,13 0 1175,-12 0-1175,5 5 547,-6-4-547,-1 4 0,-1-1 0,-5-2 0,4 2 0,-10-4 0,4 0 0,-6 0 0,1 0 0,-7 0 0,5 0 0,-9 0 0,9 4 0,-10-2 0,4 6 0,0-3 0,-4 0 0,4-1 0,1 1 0,-5-4 0,5 3 0,-6 0 0,0-3 0,12 3 0,-9 0 0,4-3 0,-8 3 0,-4-4 0,0 0 0,4 4 0,-8-3 0,8 3 0,-9-4 0,4 0 0,-4 0 0,-1 0 0,1 0 0,-1 0 0,0 0 0,1 0 0,-1 0 0,-3 0 0,2 0 0,-2 0 0,3 0 0,1 0 0,-5 0 0,-1 0 0,-3 0 0,-1 0 0,1 0 0,-1 0 0,0 0 0,-2 0 0,-2 0 0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5:02.5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156 0 24575,'-22'23'0,"0"7"0,3 3 0,-2 13 0,2-5 0,2 17 0,2-9 0,9 11 0,-3-18 0,8 8 0,-3-14 0,4 4 0,0-2 0,0-5 0,0 1 0,0 4 0,4-4 0,19 20 0,-4-5 0,19 13 0,-9-2 0,10 4 0,5 16-500,-19-36 1,1 0 499,0 2 0,0 1 0,-1 4 0,2 0 0,2 0 0,1-1 0,-3 3 0,0-1 0,7 3 0,-1-1 0,-5-1 0,-2-1 0,1 2 0,-1-1 0,1-2 0,-3 2 0,-6 4 0,-1-1 0,6-2 0,-2-1 0,-9 3 0,-2 1 0,3-5 0,-1 0 0,-5 1 0,-1-2-59,1 25 59,-1 13 0,-6-24 0,0 13 0,0-8 0,0-10 0,-5-13 0,-4-2 995,-7-5-995,-3-7 63,0 5-63,0-9 0,1-2 0,4-1 0,-1-8 0,5-1 0,-1-5 0,6-5 0,-1 0 0,2-2 0,0-5 0,1-4 0,3-3 0,0-5 0,0-1 0,0-3 0,0-5 0,0-2 0,0-9 0,0-2 0,0-12 0,0-1 0,0 0 0,0-4 0,-10 3 0,-1 1 0,-5 2 0,-2 11 0,8 6 0,-3 11 0,5 1 0,4 8 0,-3 0 0,6 7 0,-2 10 0,3 7 0,0 7 0,4 9 0,2-4 0,8 10 0,-4-9 0,8 3 0,-5-5 0,1 0 0,3 0 0,-7 0 0,7 0 0,-7 0 0,3 0 0,-4-5 0,0-1 0,-5-8 0,0 2 0,-4-6 0,0 2 0,0-3 0,3-4 0,1-1 0,3-3 0,5-12 0,7-10 0,7-14 0,6-11 0,6-4 0,1-4 0,-5 6 0,8 0 0,-9 1 0,5 10 0,4-5 0,-11 13 0,3 5 0,-11 6 0,-2 7 0,0 3 0,-7 4 0,6-2 0,-8 6 0,0-3 0,0 4 0,-5 0 0,1 0 0,-1 0 0,-3 0 0,-1 0 0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5:06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358 3 24575,'-10'0'0,"2"0"0,-11 0 0,5 0 0,-12 0 0,3 0 0,-4 0 0,5 0 0,-5 13 0,-1-1 0,3 11 0,-3-1 0,11 1 0,0-1 0,-1-1 0,9-8 0,-2-2 0,11-4 0,-4 1 0,4-1 0,0 1 0,0-1 0,0 5 0,0 0 0,-7 5 0,5-5 0,-5 3 0,7-6 0,-4 6 0,3-2 0,-3-1 0,4 0 0,0-5 0,0 0 0,0 1 0,0-1 0,0 1 0,0-1 0,0 0 0,3-3 0,5-1 0,4 1 0,5-3 0,4 2 0,1-3 0,5 0 0,6 0 0,1 0 0,5 5 0,0-4 0,1 7 0,-1-7 0,-5 8 0,-6-8 0,-2 3 0,-13-1 0,7-2 0,-11 2 0,2-3 0,-3 0 0,-1 0 0,-3 3 0,-4-2 0,-13 6 0,-1-2 0,-12 0 0,4 2 0,-11-1 0,-1-1 0,0 3 0,-4-3 0,10 0 0,-5 0 0,6-1 0,4-3 0,2 3 0,5-4 0,3 0 0,-3 0 0,8 0 0,-4 0 0,5 0 0,-5 0 0,4 0 0,-4 0 0,5 0 0,0 0 0,3-3 0,1-1 0,3-7 0,0-2 0,4-8 0,1 3 0,8-8 0,-4 9 0,4-9 0,0 3 0,-3-4 0,7-6 0,-2 5 0,4-10 0,5 2 0,-3 2 0,3-6 0,-6 17 0,-4-4 0,-2 14 0,-5 2 0,1 3 0,-1 1 0,-3-1 0,0 4 0,-4 1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2:03.9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85 118 24575,'0'-13'0,"0"0"0,0 5 0,0-1 0,0-5 0,4 4 0,1-4 0,0 5 0,3 4 0,2-3 0,0 7 0,3-8 0,-4 8 0,4-3 0,-4 4 0,4 0 0,-8 8 0,-2 2 0,-3 9 0,0 6 0,0-4 0,0 16 0,0-9 0,0 17 0,0-11 0,0 5 0,0-7 0,0 0 0,0 0 0,0-5 0,-8-2 0,1-6 0,-7 1 0,0-1 0,-1 1 0,-5-5 0,0-1 0,1 0 0,4-4 0,-4 5 0,9-7 0,-4 1 0,6-4 0,3-8 0,1-8 0,9-7 0,4-2 0,2 0 0,8 5 0,-9 1 0,4 5 0,-5 0 0,4 4 0,-3-3 0,3 7 0,-4-3 0,0 4 0,0 0 0,0 0 0,0 0 0,-1 0 0,1 0 0,0 4 0,-5 1 0,4 4 0,-3-1 0,0 1 0,3 0 0,-3 0 0,4 0 0,-4 0 0,2-1 0,-2-3 0,4-1 0,0-4 0,-1 0 0,1 0 0,0 0 0,0-9 0,5-1 0,-3-10 0,7 0 0,-7 0 0,3 5 0,-4-3 0,-1 8 0,0-4 0,0 5 0,-5 0 0,0 0 0,0 4 0,-3-3 0,3 7 0,-4-3 0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7:19.742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2306 24575,'0'12'0,"0"-1"0,0-4 0,0 0 0,0-9 0,0-14 0,0-6 0,0-16 0,0-9 0,0-16 0,0-23 0,0-10-512,1 39 1,4 0 511,3 4 0,3-1 0,2-11 0,4-2 0,2 4 0,3 0-892,3-10 0,0-1 892,1-3 0,1-1 0,6 1 0,2 1 0,-2 0 0,2 0 0,3 3 0,-1 4 0,-9 20 0,-1 1-282,6-10 1,1 2 281,15-12 0,-20 23 0,1 0 0,29-23 0,-11 10 0,1 8 0,-6 8 899,-2 10-899,-5-3 1818,-3 15-1818,-5-3 653,-10 9-653,2 2 0,-7 4 0,-1 3 0,0-2 0,-5 6 0,-6 1 0,-6 8 0,1-3 0,-4 2 0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7:21.067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0 102 24575,'2'0'0,"9"0"0,9 0 0,13 0 0,1-4 0,5-6 0,-5-1 0,4-3 0,-4 4 0,0 1 0,-6 0 0,-2 0 0,-9 0 0,0 4 0,-1-2 0,-8 6 0,4-3 0,-5 4 0,0 0 0,1 0 0,-1 0 0,-3 6 0,-1 3 0,-3 6 0,0 6 0,-4-3 0,-1 3 0,-3 0 0,-1-3 0,1-1 0,4-2 0,-3-6 0,6 2 0,-2-4 0,0 1 0,2-1 0,-2 0 0,3 0 0,0 0 0,0 0 0,0 0 0,0 0 0,0 0 0,-4 1 0,4-1 0,-4 0 0,4 1 0,0-1 0,0 1 0,-3-4 0,2 2 0,-5-5 0,5 5 0,-2-2 0,0 4 0,2-1 0,-6 0 0,6 1 0,-5-4 0,2-1 0,-1-3 0,2 0 0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7:23.583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226 164 24575,'-3'-4'0,"-1"1"0,-7 3 0,2 0 0,-11 0 0,6 0 0,-11 0 0,10 12 0,-11 4 0,10 17 0,-4 2 0,2-1 0,7 10 0,-3-9 0,4 11 0,4-7 0,2-5 0,4-1 0,0-6 0,0-5 0,0-5 0,0-5 0,7-5 0,3 1 0,6-3 0,0-2 0,1-3 0,-1-3 0,1-10 0,0-1 0,-4-12 0,0 4 0,-4-5 0,-1 5 0,1-4 0,-4 3 0,-1 1 0,-4 0 0,0 6 0,0 0 0,0 3 0,0-2 0,0 6 0,0-2 0,0 13 0,0 8 0,0 11 0,4 6 0,1-5 0,3 4 0,1-8 0,0 8 0,-1-13 0,4 8 0,0-13 0,5 4 0,-1-4 0,0 1 0,1-5 0,-1 0 0,1-4 0,-5 0 0,4 0 0,-4 0 0,1-8 0,-1-5 0,-3-15 0,0-1 0,1-9 0,-1 4 0,-3-5 0,-2 5 0,-4-4 0,0 9 0,0 1 0,0 7 0,0 8 0,-3 2 0,-1 7 0,-4 0 0,1 4 0,5 0 0,12 0 0,8 0 0,4 0 0,4 0 0,-8-3 0,3 2 0,-9-6 0,0 6 0,-5-2 0,1-1 0,-1 3 0,1-2 0,-4 9 0,-1 3 0,-3 7 0,0 5 0,0-4 0,0 5 0,0-1 0,0-4 0,0 0 0,0-1 0,0-8 0,0 4 0,12-4 0,3 0 0,7-3 0,4-1 0,2-4 0,0 0 0,5-8 0,-5-7 0,0-10 0,3-10 0,-7 5 0,1-10 0,-6 12 0,-5-5 0,-1 6 0,-8 5 0,-1 1 0,-4 5 0,0 3 0,-6 5 0,-3 4 0,-3 4 0,-3 0 0,2 4 0,0 4 0,-2 5 0,6 3 0,0 6 0,6-5 0,3 9 0,0-8 0,0 8 0,0-9 0,0 4 0,3-4 0,10-4 0,6-1 0,13-2 0,2-1 0,12-3 0,8-2 0,-6-4 0,11 0 0,-13-5 0,8-5 0,-1-7 0,-6 1 0,-2-4 0,-11 6 0,-6-4 0,-7 0 0,-5 2 0,-3-5 0,-1 3 0,-7-8 0,-1 8 0,-4-3 0,0 4 0,-4 1 0,-4 7 0,-10-3 0,-4 11 0,-5-3 0,0 4 0,0 0 0,-1 0 0,5 12 0,2-2 0,7 16 0,1-3 0,4 4 0,4-5 0,1 4 0,4-9 0,0 5 0,0-10 0,0-1 0,0-3 0,7-4 0,3-1 0,6-3 0,0 0 0,1 0 0,-1-3 0,4-9 0,-3 2 0,-1-5 0,-4 7 0,-1 0 0,-3 4 0,8 0 0,-4 4 0,5 0 0,-1 0 0,0 0 0,1 0 0,-1 0 0,1 0 0,-1 0 0,-4 0 0,0 0 0,-5 0 0,1 0 0,-1 0 0,-3 0 0,0 0 0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7:24.149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79 24575,'24'0'0,"5"0"0,0-4 0,3-1 0,1-5 0,-5-3 0,0 3 0,-2-3 0,-9 8 0,0-2 0,-1 6 0,-11-6 0,2 6 0,-7-2 0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7:24.601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24575,'15'0'0,"9"0"0,4 0 0,5 0 0,-1 0 0,2 0 0,0 0 0,-2 0 0,-9 0 0,-2 0 0,-9 0 0,0 0 0,-8 0 0,-1 0 0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7:26.535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24575,'0'11'0,"0"1"0,3 4 0,3 11 0,2-3 0,6 14 0,-3 2 0,8 1 0,-7 10 0,8 3 0,-9 0 0,10 0 0,-10-2 0,3-11 0,-3 4 0,-2-16 0,0 3 0,-5-15 0,1 1 0,-5-7 0,0-4 0,0 1 0,0-4 0,0-1 0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7:27.157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24575,'0'15'0,"0"0"0,0 6 0,4 2 0,1 4 0,4-1 0,0 1 0,5 6 0,-4-5 0,3 0 0,0-2 0,-3-9 0,7 9 0,-12-12 0,7 2 0,-8-8 0,0-1 0,-1-3 0,-3-1 0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7:27.788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0 137 24575,'16'0'0,"7"-4"0,6 3 0,22-19 0,-20 16 0,26-20 0,-21 17 0,15-8 0,-4 4 0,0-3 0,-1 2 0,-12 2 0,4 1 0,-10 8 0,0-3 0,-11 4 0,-1 0 0,-8 0 0,3 0 0,-7 0 0,-1 0 0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7:28.589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107 0 24575,'0'11'0,"0"6"0,-10 17 0,4 1 0,-15 24 0,10-22 0,-5 20 0,1-15 0,8 18 0,-7-5 0,12 5 0,-2 0 0,4 9 0,0-17 0,0 20 0,0-29 0,0 17 0,0-6 0,14-6 0,-2-2 0,19-4 0,-11-8 0,9 1 0,-5-6 0,0-6 0,-2 0 0,-5-11 0,-5 0 0,4-4 0,-8-1 0,3-2 0,-3-2 0,-1-3 0,-3 0 0,0 0 0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7:29.179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1 24575,'0'6'0,"0"6"0,0 8 0,0 1 0,0 1 0,0-9 0,0 0 0,0-10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2:04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9 24575,'-9'-5'0,"13"1"0,4 4 0,11 0 0,6 0 0,-4 0 0,4 0 0,-5 0 0,-5 0 0,3 0 0,-8 0 0,3 0 0,-4 0 0,-4 0 0,-1 0 0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7:29.769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84 1 24575,'0'11'0,"0"17"0,0-3 0,0 19 0,-6 11 0,0-4 0,-1 16 0,3-20 0,4 5 0,0-5 0,0 13 0,-10-5 0,3 5 0,-4-13 0,2-1 0,0-12 0,2-11 0,-1-2 0,8-13 0,0 3 0,0-7 0,0 0 0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7:30.747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11 24 24575,'15'-8'0,"0"5"0,2-5 0,-1 7 0,1-2 0,4 3 0,-4 0 0,0 0 0,-1 0 0,-4 0 0,1 0 0,2 0 0,-3 0 0,0 0 0,-1 7 0,-7 7 0,0 13 0,-4 7 0,0 5 0,0-5 0,-5 4 0,-4-4 0,-7 5 0,1-5 0,-2-6 0,4-7 0,-4-5 0,5-3 0,-4-1 0,3-4 0,1-1 0,-4-2 0,4-2 0,-1-3 0,-2 0 0,6 0 0,-3 0 0,5-7 0,-1 2 0,3-11 0,2 7 0,3-2 0,0 3 0,0 1 0,0-1 0,0 1 0,0-1 0,3 4 0,1-3 0,8 3 0,5-1 0,1 2 0,3-1 0,0 3 0,-3-3 0,8 4 0,-4 0 0,0 0 0,4 0 0,-12 4 0,6 4 0,-8 1 0,1 2 0,-2-3 0,-3-1 0,-1 1 0,1-1 0,-4-3 0,-1 0 0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7:31.442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15 24575,'5'-8'0,"1"1"0,17 7 0,0 0 0,15 0 0,-16 3 0,35 20 0,-42-7 0,40 40 0,-36-10 0,20 18 0,-25-10 0,5 5 0,-8-10 0,-4 11 0,7-7 0,-13 0 0,4-6 0,-5-7 0,0-8 0,0-5 0,0-5 0,0-4 0,-3-7 0,2-4 0,-2 1 0,-1-1 0,3 0 0,-2-2 0,3-2 0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7:32.220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25 24575,'3'-4'0,"5"-3"0,9 6 0,0-7 0,4 7 0,-8-2 0,2 3 0,-3 0 0,0 3 0,-5 5 0,-4 9 0,-3 5 0,0 5 0,0 0 0,-8 6 0,-3 1 0,-4-5 0,2-3 0,1-9 0,6-1 0,-8-3 0,12-2 0,-6-3 0,11-4 0,5 0 0,9-4 0,11 0 0,1-4 0,3-5 0,-5-2 0,6-6 0,-10 7 0,4-4 0,-10 6 0,-1 3 0,-4 1 0,-3 4 0,-6 0 0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7:33.156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8 2 24575,'-4'-1'0,"0"5"0,4 9 0,0 8 0,0 1 0,0 5 0,0 5 0,0-8 0,0 3 0,0-11 0,0 5 0,0-7 0,0 5 0,0-10 0,0-5 0,0-2 0,0-5 0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7:34.056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46 24575,'11'0'0,"1"0"0,18-8 0,-8 3 0,10-9 0,-3 5 0,5 3 0,-2 2 0,-5 4 0,-4 0 0,-6 0 0,-2 0 0,-6 0 0,-1 0 0,-5 0 0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7:34.456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34 24575,'3'4'0,"1"-1"0,12-3 0,2 0 0,15 0 0,-6 0 0,6-4 0,-1-1 0,8-10 0,-16 8 0,-1-2 0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7:50.026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109 1 24575,'-11'7'0,"3"-2"0,-3 9 0,3-1 0,4 3 0,-4 1 0,3-1 0,-3 5 0,3-3 0,-3 8 0,3-4 0,-4 5 0,0 0 0,4 0 0,0 0 0,5 0 0,0 0 0,0-4 0,0-2 0,0-5 0,0 1 0,0-1 0,4 1 0,0-5 0,4 3 0,0-2 0,4 0 0,1-1 0,3-4 0,1 0 0,-1 0 0,1 0 0,-1 1 0,-3-1 0,2-4 0,-2-1 0,-1-3 0,3 0 0,-2-3 0,0-10 0,3-6 0,-1-14 0,-1 5 0,0-10 0,-5 10 0,1-10 0,-1 10 0,-4-5 0,-1 6 0,-4 0 0,0 4 0,0-3 0,0 8 0,-7-3 0,1 9 0,-9 0 0,2 4 0,-3 4 0,3-3 0,-2 6 0,2-2 0,-3 3 0,-1 0 0,-4 0 0,3 0 0,-3 0 0,8 0 0,2 0 0,-1 0 0,7 0 0,-2 0 0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7:50.455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0 24575,'0'0'0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7:51.561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6 24575,'0'-5'0,"0"9"0,0 5 0,0 6 0,0-8 0,0-3 0,0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2:06.8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9 228 24575,'-5'6'0,"2"-3"0,3 17 0,0-5 0,0 5 0,0-1 0,0-4 0,3-6 0,14-21 0,0-12 0,6-6 0,5-21 0,-14 14 0,9-17 0,-16 20 0,3-3 0,-5 16 0,1 0 0,-2 11 0,-4 6 0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7:52.332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47 24575,'6'0'0,"5"0"0,15 0 0,6-4 0,-3-1 0,9-9 0,-15 7 0,4-1 0,-11 4 0,-3 3 0,-2-3 0,-7 10 0,0 3 0,-9 16 0,-1 18 0,0 5 0,-4 26 0,8-2 0,-9 13 0,10-13 0,-4 10 0,5-18 0,0 12 0,0-15 0,0-7 0,0-14 0,0-13 0,0-9 0,0-7 0,0-4 0,0-2 0,0-2 0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7:52.905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1 223 24575,'3'-4'0,"1"-3"0,7-1 0,7-11 0,5 5 0,5-9 0,0 4 0,-5-4 0,5-2 0,-5 7 0,-1 2 0,-1 3 0,-8-4 0,-2 8 0,-3 1 0,-4 8 0,0 0 0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7:54.339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216 203 24575,'4'-6'0,"0"-3"0,-4-6 0,0-2 0,0-10 0,0 8 0,0-7 0,0 4 0,0 9 0,0-8 0,0 9 0,-4 3 0,0 3 0,-7 6 0,-6 0 0,-1 0 0,-8 0 0,4 8 0,-1 1 0,-3 9 0,12-2 0,-6 2 0,10-2 0,-2 1 0,8-1 0,0 0 0,0 1 0,3-5 0,-2 4 0,3-8 0,0 8 0,0-8 0,0 3 0,0-3 0,0-1 0,3 1 0,5 0 0,5-4 0,3 3 0,1-2 0,-1-1 0,0 3 0,6-6 0,-5 7 0,9-8 0,-8 8 0,-1-7 0,-2 6 0,-6-3 0,6 4 0,-6 0 0,2 0 0,-7-1 0,3 0 0,-6 1 0,2 3 0,-3-2 0,0 11 0,0-6 0,0 11 0,-4-7 0,-5 8 0,-5-4 0,-4 5 0,-4-4 0,7 3 0,-5-11 0,10 1 0,-1-8 0,3 0 0,-7-4 0,6-1 0,-6-3 0,7 0 0,1 0 0,-1-7 0,4 1 0,-4-9 0,7 2 0,-2-3 0,3 3 0,0-2 0,0 6 0,0-6 0,0 2 0,0 0 0,0-2 0,0 2 0,0-3 0,0-1 0,0 1 0,4-6 0,5 0 0,9-1 0,1-3 0,8 1 0,-8-2 0,8 3 0,-12 2 0,5 9 0,-11 1 0,3 4 0,-5 0 0,0 1 0,0 3 0,-2 0 0,-3 4 0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7:55.582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84 1 24575,'-5'0'0,"2"0"0,-15 0 0,9 0 0,-2 0 0,4 0 0,-1 0 0,1 6 0,3 3 0,1 3 0,3 3 0,-4-2 0,3 3 0,-2-3 0,3 2 0,0-3 0,0 5 0,0-1 0,0 1 0,0-5 0,0 4 0,0-4 0,0 1 0,0-2 0,0-4 0,0 5 0,3-4 0,1 4 0,0-5 0,-1 5 0,-3 0 0,0 4 0,0 1 0,0-1 0,0 0 0,0-3 0,0-2 0,0-3 0,0-1 0,0 0 0,3-2 0,1-2 0,4-3 0,3 0 0,1-7 0,5 1 0,-1-10 0,-3 8 0,2-4 0,-7 7 0,4-2 0,-5 6 0,1-2 0,-1 3 0,1 0 0,-1 0 0,0 0 0,1 0 0,-1 0 0,-3 3 0,-1 10 0,-3 5 0,0 9 0,0 0 0,0 6 0,0-5 0,0 5 0,0-6 0,0-5 0,0 3 0,-3-7 0,-6-1 0,0-1 0,-3-7 0,8 2 0,-3-3 0,3-1 0,-3-3 0,-1-1 0,1-3 0,0 0 0,-1 0 0,4 0 0,1 0 0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7:56.221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1 24575,'11'0'0,"1"0"0,1 0 0,2 0 0,-6 0 0,2 0 0,1 0 0,-4 0 0,3 0 0,-3 0 0,-4 0 0,-1 0 0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7:57.483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0 129 24575,'0'-7'0,"0"-4"0,0 2 0,0-6 0,4 2 0,0 1 0,4-4 0,4 3 0,1 0 0,-1 5 0,3 4 0,-6 1 0,6 2 0,-6-2 0,6 3 0,-6 0 0,2 0 0,-4 0 0,1 0 0,-4 7 0,-1 2 0,-3 8 0,0-1 0,0 1 0,0-1 0,0 1 0,0-1 0,0 1 0,-3-1 0,-2 1 0,-3-5 0,3-1 0,-1-3 0,5-1 0,-3-6 0,12 2 0,-3-9 0,6 1 0,1 1 0,0 1 0,1 0 0,2 2 0,-6-3 0,6 4 0,-7 0 0,8 0 0,-8 0 0,4 0 0,-1 0 0,-2 0 0,2 0 0,-3 4 0,-1 4 0,1 9 0,1 0 0,-4 9 0,-2-8 0,-3 8 0,0-9 0,0 9 0,0-12 0,0 6 0,0-8 0,-3 1 0,-1-2 0,-8-3 0,0 0 0,-10 0 0,0-3 0,-1-1 0,-3-4 0,9 0 0,-9 0 0,8 0 0,1 0 0,5 0 0,5 0 0,-1 0 0,0-3 0,4-2 0,-2 1 0,1-7 0,1 10 0,0-7 0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9:25.344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0 24575,'0'1'0,"0"11"0,0 26 0,0 16 0,0 15 0,0 9 0,0 16 0,0-20 0,0 16 0,0-26 0,0 12 0,0-15 0,0-12 0,0-5 0,0-24 0,0 5 0,0-16 0,0-1 0,0-5 0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9:25.878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1 24575,'0'23'0,"0"1"0,0 3 0,0 6 0,0 1 0,0 18 0,0-3 0,0 11 0,0-13 0,0 4 0,0 19 0,0-5 0,0 1 0,0 6 0,0-27 0,0 23 0,0-15 0,0-11 0,0-8 0,0-8 0,0-9 0,0 0 0,0-9 0,0-5 0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9:26.421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1 117 24575,'8'0'0,"16"0"0,12 0 0,22-11 0,-3 4 0,1-9 0,2 10 0,-4-9 0,1 3 0,5-5 0,-13 6 0,-7 2 0,-8 8 0,1-3 0,-14 1 0,7 2 0,-18-2 0,0 3 0,-4 0 0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9:26.978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7 25 24575,'-7'0'0,"23"0"0,9 0 0,24 0 0,-2 0 0,-2 0 0,-6 0 0,7 0 0,-11 0 0,4 0 0,-17 0 0,0 0 0,-10-3 0,-1 2 0,1-2 0,-4 3 0,0-8 0,-4 6 0,-4-5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24575,'5'0'0,"-2"0"0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2:06.2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0 279 24575,'10'-23'0,"9"-10"0,5-8 0,5-1 0,-7 4 0,-6 11 0,5-4 0,-11 15 0,5-8 0,-14 21 0,-2 9 0,-14 22 0,-2 6 0,-14 27 0,11-17 0,-10 25 0,16-13 0,1 0 0,8-2 0,5-14 0,0-1 0,0-13 0,0-1 0,14-4 0,4-5 0,14-1 0,0-4 0,0-5 0,7-1 0,-5-5 0,4 0 0,-5 0 0,-7-5 0,5-5 0,-10-6 0,-1-4 0,-1 0 0,-13 9 0,3 2 0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9:27.980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9 1 24575,'-7'4'0,"6"-1"0,6-3 0,8 0 0,3 0 0,0 0 0,5 0 0,2 0 0,4 0 0,0 0 0,0 0 0,5 0 0,-8 0 0,-1 0 0,-3 0 0,-11 0 0,7 0 0,-12 0 0,-1 0 0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9:39.529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155 312 24575,'-3'1'0,"-1"1"0,-4-8 0,-3 5 0,-2-2 0,-3 3 0,3 0 0,-2 0 0,2 0 0,0 3 0,-2 5 0,6 4 0,-3 10 0,7 0 0,1 5 0,4 0 0,0 0 0,0 0 0,0 0 0,0-4 0,4-2 0,0-9 0,8 4 0,0-8 0,4 4 0,6-7 0,-9-2 0,7-3 0,-7 0 0,3 0 0,-3 0 0,2-3 0,-6-10 0,7-1 0,-6-12 0,6 3 0,-6-9 0,4 3 0,-5-4 0,0 6 0,-4 5 0,-1 0 0,-4 10 0,0 0 0,0 18 0,0 5 0,0 13 0,0 3 0,0 0 0,0 5 0,0-3 0,0 3 0,4-9 0,1 2 0,3-7 0,4 0 0,6-6 0,-5-4 0,7 0 0,-7 0 0,3-3 0,-3-2 0,-2-3 0,-3 0 0,3 0 0,-2-3 0,3-10 0,-4-1 0,1-17 0,-4 7 0,-1-14 0,-4 9 0,0-9 0,0 10 0,0-5 0,0 11 0,-4 1 0,0 8 0,-8 1 0,0 4 0,-5 3 0,-7 2 0,10 3 0,-9 0 0,14 0 0,-6 0 0,6 3 0,-2 1 0,3 4 0,0-1 0,1 0 0,3 1 0,0-1 0,4 1 0,0-1 0,0 1 0,0-1 0,0 0 0,12 1 0,3-3 0,13 3 0,-1-7 0,0 3 0,5-4 0,-3 0 0,9 0 0,-15 0 0,8 0 0,-8-8 0,-1 2 0,-1-7 0,-4 1 0,-1-1 0,1-10 0,-5 4 0,0-5 0,-4 12 0,-3-4 0,-2 8 0,-3-4 0,-3 8 0,-1 1 0,-4 3 0,4 7 0,-3 7 0,6 8 0,-3 5 0,4 1 0,0-1 0,0 0 0,0 0 0,0-5 0,0 4 0,3-12 0,1 6 0,8-12 0,-3 4 0,2-8 0,1 3 0,0-6 0,0 3 0,4-4 0,-8 0 0,8-4 0,-4-4 0,1-10 0,0-4 0,0-5 0,-3 0 0,3-1 0,-4 1 0,0 0 0,-1 5 0,1 1 0,-5 4 0,0 1 0,-4 3 0,3 1 0,-2 5 0,3 6 0,-4 11 0,0 7 0,0 11 0,0 4 0,0-4 0,0 5 0,0-11 0,3-1 0,-2-8 0,6-2 0,-3-3 0,0-1 0,3-3 0,-3-1 0,3-3 0,1 0 0,-1 0 0,1 0 0,3-3 0,-2-5 0,3-5 0,-4-4 0,0 1 0,0-1 0,0 1 0,1-1 0,-2 5 0,1 0 0,0 4 0,-1 1 0,0 3 0,1-3 0,-1 6 0,1-5 0,-1 5 0,0-3 0,1 4 0,-1 0 0,0 0 0,-3 12 0,0 3 0,-4 12 0,0 0 0,0 6 0,0-10 0,0 9 0,0-15 0,0 0 0,0-5 0,0-5 0,0 1 0,0-1 0,0-6 0,0-6 0,3-7 0,-2-9 0,7-2 0,-4 1 0,5-4 0,0 8 0,-1-3 0,0 9 0,0 0 0,-1 5 0,1-1 0,-1 4 0,0-3 0,1 6 0,-1-2 0,1 3 0,-1 0 0,0 0 0,1 0 0,-1 0 0,1 0 0,-1 3 0,-3 5 0,3 5 0,-6 3 0,2-3 0,1 2 0,-3-6 0,6 6 0,-6-6 0,6 2 0,-6-4 0,6 1 0,-7-1 0,7 1 0,-3-4 0,0 3 0,3-7 0,-3 7 0,3-3 0,1 0 0,-1-1 0,-3 0 0,3-2 0,-3 3 0,3-4 0,1 0 0,-1 0 0,0 0 0,1 0 0,0-8 0,-4-1 0,3-12 0,-6 3 0,8-13 0,-8 1 0,3-9 0,-4-7 0,0-1 0,0-6 0,0 6 0,0 1 0,4 12 0,-3 1 0,3 11 0,-4 1 0,0 8 0,0 2 0,0 3 0,0 13 0,0 6 0,0 19 0,0 3 0,0 13 0,0 1 0,0-1 0,0 0 0,0-7 0,5 1 0,0-1 0,0-5 0,4-6 0,-5-7 0,1-5 0,2-3 0,-3-2 0,3-4 0,1 1 0,-1-4 0,0-1 0,1-3 0,3 0 0,-2 0 0,6 0 0,-6 0 0,3-12 0,-4 2 0,4-12 0,-3 6 0,3-1 0,-3-4 0,-5 3 0,4-3 0,-7 12 0,2 1 0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9:40.118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6 9 24575,'-5'-5'0,"6"2"0,16 3 0,5 0 0,5 0 0,0 0 0,-4 0 0,2 0 0,-7 0 0,3 0 0,-4 0 0,-5 0 0,0 0 0,-5 0 0,-3 0 0,-1 0 0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0:05.385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171 1 24575,'0'21'0,"0"17"0,0 17 0,0 14 0,0-7 0,1-14 0,-2 5-911,-2 3 1,-1 4 910,0 18 0,0 3-837,-4 4 0,0 1 837,0 4 0,0 1 0,0 1 0,0 0 0,3 5 0,1 2 0,-1-32 0,0 1 0,0 1-797,4 1 0,1 0 1,0-1 796,-3-1 0,0 0 0,1 4-947,1 22 0,2 5 0,-1-3 947,0-15 0,0-3 0,0 4 0,0-7 0,0 3 0,0 1 0,0-3 0,0 15 0,0-3 0,0-3 0,0-16 0,1-2 0,-2 5 0,-1 10 0,-1 9 0,0-1 0,1-10 0,1 10 0,-1 0 0,-1-10 0,-3 10 0,1 1 0,1-8 0,3-7 0,1-5 0,-1 2 0,-4 14 0,-1 2 0,1 0 0,3-5 0,2 0 0,0-1-216,-2 0 0,-1-1 1,0-2 215,1-9 0,-1-3 0,1 1 0,2 4 0,-1 1 0,1-3 0,-4 20 0,1-3 0,2 2 0,2-1 0,-1-8 0,0-2 0,0-5 0,0-3 457,0-19 1,0-2-458,0 5 0,0-2 1834,0 20-1834,0 21 0,0-17 0,0-1 3348,0-15-3348,0-1 2320,0-18-2320,0-3 758,0-17-758,0-5 198,0 0-198,0 12 0,0 4 0,0 12 0,0 1 0,0 1 0,0 29 0,0 13-608,0-32 1,0 2 607,0 2 0,0 2 0,0 4 0,0 0 0,0 1 0,0 0 0,0 1 0,0-1 0,0-2 0,0-1 0,0-2 0,0-1 0,0-1 0,0 0 0,0 2 0,0-1 0,-1-4 0,2-1-190,2 6 0,0-4 190,-2 19 0,5 20 0,-6-41 0,0 19 0,0-21 0,0-2 0,0-19 0,0-6 1191,0-11-1191,0-6 404,0-3-404,0-7 0,0 1 0,0-5 0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9:29.204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14 850 24575,'0'-19'0,"0"-4"0,0-4 0,4-14 0,-3 6 0,8-4 0,-8 12 0,7 4 0,-7 6 0,2 2 0,-6 9 0,-1 6 0,-4 9 0,0 8 0,-1 4 0,5 1 0,0 1 0,4 3 0,0-4 0,0 0 0,0-1 0,0-4 0,0-5 0,0 0 0,7-5 0,-2 1 0,15-4 0,-6 0 0,12-4 0,-9 0 0,4 0 0,1-8 0,-4-6 0,9-11 0,-8-2 0,5-7 0,-5 0 0,-4-5 0,6-20 0,-9 1 0,4-4 0,-5-4 0,0 11 0,-5-7 0,-1 2 0,-5 7 0,0 11 0,0-2 0,0 20 0,0-3 0,0 15 0,0 0 0,-3 8 0,-1 1 0,-3 3 0,-6 12 0,4 3 0,-5 38 0,8-1 0,1 11 0,5 9 0,0-14 0,0 18 0,0-7 0,0-7 0,0-2 0,8-13 0,9 0 0,2-18 0,9 0 0,-10-16 0,8 0 0,-9-9 0,4 0 0,-4-4 0,-1-3 0,2-16 0,0-1 0,-4-12 0,-5 16 0,-5 4 0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9:29.696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73 24575,'2'0'0,"8"0"0,11 0 0,12-5 0,-5 0 0,5-4 0,-6 0 0,0 0 0,0-1 0,-5 2 0,-1 3 0,-4-3 0,-5 7 0,-4-2 0,-5 3 0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9:30.115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8 20 24575,'-4'-9'0,"1"7"0,3-7 0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9:31.339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48 280 24575,'5'4'0,"-2"-1"0,14-3 0,-5 0 0,9-4 0,-2-9 0,7-2 0,-7-11 0,2 7 0,-7-6 0,-6-3 0,0 4 0,-4-3 0,1 10 0,-1 1 0,-4 3 0,0-2 0,0 6 0,-4-2 0,-4 3 0,-5 0 0,1 3 0,-4 1 0,4 4 0,-5 0 0,1 0 0,-1 0 0,0 4 0,4 9 0,-3 6 0,5 13 0,-7 2 0,7 5 0,-3-5 0,5 4 0,3-10 0,2 10 0,4-9 0,0-2 0,0-1 0,0-12 0,0 2 0,7-8 0,3 0 0,11-4 0,7 0 0,0-4 0,10 0 0,-10 0 0,10 0 0,-10 0 0,5 0 0,-11-4 0,4-1 0,-12-3 0,6 0 0,-15 3 0,2 2 0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9:32.226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0 161 24575,'4'6'0,"-1"7"0,-3 8 0,0 6 0,0 0 0,0 6 0,0-5 0,0 5 0,0-6 0,0 0 0,0-9 0,0 2 0,0-11 0,0 2 0,0-4 0,0-6 0,0-14 0,0-5 0,0-8 0,0 0 0,0 3 0,0-9 0,4 3 0,2-9 0,3 4 0,1 0 0,3 1 0,1 6 0,0 0 0,2 5 0,-6 0 0,5 6 0,-6 3 0,7 1 0,-8 5 0,8 2 0,-4-2 0,0 6 0,4-2 0,-4 3 0,5 0 0,-1 0 0,1 0 0,-1 0 0,-4 0 0,4 3 0,-8 1 0,4 4 0,-1 0 0,-3-1 0,1-2 0,-6-2 0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9:32.555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0 24575,'0'0'0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2:07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24575,'2'0'0,"11"0"0,18 0 0,9 0 0,7 0 0,-7 0 0,5 0 0,-11 0 0,-1 0 0,-17 0 0,-7 0 0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0:07.817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245 212 24575,'0'-7'0,"0"0"0,0-4 0,0 3 0,0-2 0,0-2 0,0 4 0,0-7 0,0 6 0,0-6 0,0 2 0,0-3 0,0 3 0,0-2 0,0 2 0,0 1 0,0 0 0,0 5 0,0 0 0,0 5 0,0 7 0,-4 12 0,3 6 0,-3-1 0,4-1 0,0 0 0,-4 2 0,3-1 0,-3 9 0,-1 5 0,4 11 0,-4 13 0,-1 9 0,5 18-657,-5-36 1,0 3 656,6 3 0,-1 2 0,-6 11 0,1 3 0,4 5 0,2 5-1108,-2-8 1,-1 5 0,1-1 1107,2-2 0,0 0 0,0 2-1120,0 16 1,0 3 0,0-1 1119,0-7 0,0-2 0,0 2 0,0 2 0,0 2 0,0 0 0,0 4 0,0 0 0,0 1 0,1 0 0,-1 1 0,-1-4 0,-1-15 0,0-4 0,0 3-687,1 12 0,1 3 1,-1-5 686,-2 8 0,0-1-129,2-18 0,1 2 1,1-5 128,-1 2 0,0-5 877,0 5 0,0-6-877,0 2 3169,0 13-3169,0-34 2957,0-17-2957,0-11 1964,0 14-1964,0 5 0,-6 41 0,-1-5 0,-6 14-34,1-8 34,5 8 0,1-43 0,0 3-1152,2 23 0,-1 5 1152,-2 11 0,-2 6-925,3-17 0,0 4 0,0-3 925,3-14 0,0-2 0,-1 5 0,0 7 0,-2 7 0,2-1 0,0-9 0,3 13 0,0-1 0,-3-11 0,-1 8 0,-1 1 0,3-7 0,1 20 0,1-3 0,-1-15 0,-1 4 0,0-3-949,3 19 1,0-4 948,0 1 0,0-3-391,0-19 1,0-3 390,0 6 0,0-3 470,0-16 0,0-2-470,0 5 0,0-3 2346,0 21-2346,0 10 0,0-20 2266,0 0-2266,0 3 0,5-13 1732,-4 0-1732,9-1 967,-9-8-967,9 2 135,-9-1-135,8 0 0,-7 0 0,2 0 0,1 7 0,-3-11 0,7 9 0,-7-11 0,7 7 0,-3-1 0,0-6 0,3-2 0,-8-11 0,7-1 0,-7-11 0,7-5 0,-8-5 0,4-5 0,-4-12 0,0-50 0,0 32 0,0-33 0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0:09.429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14 1 24575,'0'36'0,"0"15"0,0 20 0,0 17-1961,0-12 1,0 5 1960,0-4 0,0 4-858,0-4 0,0 7 1,0 0 857,0-2 0,0 1 0,0 3-791,0 10 0,0 4 0,0 1 791,0-18 0,0 1 0,0 1 0,0 0 0,0 1 0,0 0 0,0 1 0,0 1 0,0 6 0,0 1 0,0 1 0,0-2 0,0-3 0,0-2 0,0 0 0,0 1-766,0 0 1,0 1 0,0-1-1,0-1 766,0-1 0,0-1 0,0-1 0,0-4 0,0 5 0,0-3 0,0 1-284,0-8 0,0 2 0,0-1 0,0-3 284,0 1 0,0-3 0,0 1-30,0 13 0,0 3 0,0-1 30,0-5 0,0-1 0,0-2 476,0-10 0,0-2 0,0-3-476,0 11 0,0-3 1336,0-2 1,0-5-1337,0 13 3228,0-1-3228,0-17 3103,0-22-3103,0-2 1929,0-5-1929,0 20 794,0 2-794,0 13 0,0 9 0,-6 9 0,4 2-1384,-1-20 1,1 7 1383,1 21 0,2 7-942,-1-27 0,0 3 1,0-2 941,0-2 0,0-2 0,0 2 0,0 4 0,0 1 0,0-4 0,0 15 0,0 0 0,0-16 0,0 4 0,0-3 0,-1 26 0,2-5-746,1-21 0,1-1 746,1 26 0,1-7 0,2-6-406,0-7 0,0-1 406,-6-7 1966,5 12-1966,-1-10 0,-4-13 2761,4-3-2761,-5-6 1928,0-6-1928,0-1 1241,4-1-1241,-2-4 0,2 5 0,0-12 0,-3-2 0,3-10 0,-4 0 0,0-6 0,0 0 0,0 5 0,4 2 0,-3 4 0,3-5 0,1 9 0,-4-12 0,7 13 0,-7-15 0,3 0 0,-4-5 0,0-5 0,0-3 0,0 0 0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0:12.187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0 166 24575,'0'7'0,"4"9"0,9-6 0,18 8 0,25-8 0,24-4 0,-9-2 0,6-2-1310,-5-2 0,3 0 1310,-2 0 0,5 0 0,0 0-1118,-2 0 1,-1 0 0,2 0 1117,10 0 0,3 1 0,1-2 0,7-4 0,3-1 0,-6 0 0,-20 2 0,-3 1 0,6-1 0,8-5 0,9-2 0,-2 0 0,-10 2 0,8 3 0,-1 1 0,-12-2 0,9-1 0,0 1 0,-9 1 0,21 0 0,-6 2-628,-23 1 0,2-1 1,-2 1 627,30-1 0,-7 0-336,-32 4 1,-4 0 335,12 0 0,-1 0 0,-10 0 0,-2 0 0,4 0 0,0 0 814,-6 0 0,-3 0-814,30 0 3139,-25 0-3139,12 0 2494,1 0-2494,-1 0 1078,-6 0-1078,5 0 187,-12 0-187,5 0 0,-13 0 0,-2 0 0,-5 0 0,-6 0 0,-2 0 0,-10 0 0,-4 0 0,-7 0 0,-3 0 0,-1-7 0,-2 2 0,1-3 0,19 4 0,14 4 0,23 0 0,6 0 0,26 0-1270,6 0 1270,-39 0 0,2 0 0,-5 0 0,0 0 0,3 0 0,0 0 0,-8 0 0,0 0-317,4 0 0,-1 0 317,-4 0 0,0 0 0,44 0-192,-16 0 192,-6 0 0,-4 0 0,0 0 0,6 0 0,-14 0 1215,-3 0-1215,-11 0 669,-3 0-669,-6 0 212,1 0-212,-6 0 0,4 0 0,-10 0 0,5 0 0,-1 0 0,-4 0 0,5-4 0,-6 3 0,0-3 0,6 4 0,-5 0 0,5-4 0,-6 3 0,0-7 0,0 7 0,0-7 0,0 7 0,0-3 0,-5 0 0,4 4 0,-4-4 0,0 4 0,4 0 0,-8 0 0,8 0 0,-9 0 0,4 0 0,1-4 0,-5 3 0,9-3 0,-8 4 0,8-4 0,-9 3 0,4-3 0,0 4 0,-3 0 0,3-4 0,-8 3 0,2-3 0,-2 4 0,3 0 0,0 0 0,8 0 0,-5-4 0,4 4 0,-10-4 0,-2 4 0,-3 0 0,-1 0 0,1 0 0,-4 3 0,-5 5 0,0 0 0,-6 7 0,6-6 0,-6 6 0,6-6 0,-6 2 0,6-3 0,-3-1 0,1 0 0,2 1 0,-2-1 0,3 1 0,0-1 0,0 0 0,0 1 0,0-1 0,0 1 0,0-1 0,0 1 0,0-1 0,0-6 0,0-11 0,0-8 0,0 3 0,0 3 0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0:13.293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73 24575,'0'-5'0,"4"6"0,0-18 0,0 9 0,-1 1 0,-3 0 0,3 2 0,-2-1 0,3 2 0,-4-3 0,3 3 0,-2 1 0,2 3 0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0:15.626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6 216 24575,'-6'0'0,"18"0"0,19 0 0,22 0 0,17 0 0,-12 0 0,6 0-1338,1 0 0,4 0 1338,28 0 0,6 0-829,-33 0 0,0 0 0,2 0 829,5 0 0,2 0 0,3 0-1116,13 0 1,4 0 0,0 0 1115,-4 0 0,0 0 0,3 0 0,-13 0 0,3 0 0,-1 0 0,-5 0 0,1 0 0,-5 0 0,3 0-762,17 0 0,2 1 0,-4-2 762,-21-1 0,-3-1 0,2 0 0,18 0 0,3 0 0,-2-2 0,-10-2 0,-3-2 0,0 0-220,3 2 1,-1 1 0,-2 0 219,-8 0 0,-2 1 0,-1-1 288,-2-1 0,-1-1 0,0 2-288,30 4 0,-3 1 0,-12-7 0,-3 2 0,-1 5 0,-1 2 0,-7-1 0,-1 0 1052,0-3 0,-1 0-1052,-4 2 0,-2 0 2703,32-5-2703,-39 5 0,-2 2 0,21-1 0,19 0 0,-21 0 0,2 0 2819,-24 0-2819,3 0 1726,-12 0-1726,-6 0 1061,-2 0-1061,-5 0 176,0 0-176,-4 0 0,2 0 0,-7 0 0,3 0 0,-4 0 0,-1 0 0,-3 0 0,2 0 0,-6 0 0,6 0 0,-7 0 0,8 0 0,-8 0 0,8 0 0,-4 0 0,9 0 0,-3 0 0,7 0 0,-2 0 0,4 0 0,5 0 0,-3 0 0,3-4 0,0 3 0,-3-3 0,8 4 0,-8 0 0,26-5 0,-23 4 0,18-3 0,-18-1 0,-3 4 0,3-3 0,1 0 0,-5 2 0,5-6 0,-1 7 0,2-3 0,0 0 0,4 3 0,-4-3 0,-1 4 0,5 0 0,-10-4 0,10 3 0,-10-3 0,0 4 0,-2 0 0,-4 0 0,1 0 0,-2-4 0,0 3 0,-3-3 0,10 1 0,-10 2 0,6-3 0,-11 4 0,2 0 0,-7 0 0,8 0 0,-8 0 0,8 0 0,-8 0 0,8 0 0,-8 0 0,7 0 0,-6 0 0,6 0 0,-6 0 0,6 0 0,-2 0 0,3 0 0,0 0 0,1 0 0,-1 0 0,-3 0 0,2 0 0,2 0 0,-3 0 0,6 0 0,-8 0 0,1 0 0,2 0 0,-6 0 0,6 0 0,-6 0 0,6 0 0,5 0 0,-2 0 0,6 0 0,-8 0 0,1 0 0,-1 0 0,-4 0 0,4 0 0,-8 3 0,4-2 0,-5 2 0,0-3 0,1 0 0,-1 0 0,1 0 0,-1 0 0,1 0 0,-1 0 0,0 0 0,1 0 0,-1 0 0,1 0 0,-1 0 0,0 0 0,-3 3 0,2-2 0,-5 2 0,2-3 0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0:16.750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44 24575,'0'-2'0,"0"1"0,0-10 0,0 4 0,0-1 0,0 1 0,0 3 0,0 1 0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4:05.716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24575,'0'11'0,"0"11"0,0 13 0,0 6 0,0 17 0,0 5 0,0 15 0,0 7 0,0 1 0,0-21 0,0 8 0,0-18 0,0 1 0,0-9 0,0-19 0,0-7 0,0-9 0,0 0 0,0-8 0,0-1 0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4:06.605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55 1 24575,'0'2'0,"-8"8"0,2 17 0,-7 2 0,3 3 0,1-5 0,4 6 0,1-5 0,4 5 0,0-6 0,0 0 0,0 0 0,0-5 0,0-1 0,0-9 0,0 4 0,0-8 0,7 4 0,3-8 0,6 4 0,5-7 0,-3 2 0,8-3 0,-4 0 0,0 0 0,-1 0 0,-4 0 0,-1 0 0,1-3 0,-1 2 0,-3-10 0,2 2 0,-6-8 0,3 0 0,-4 1 0,1-1 0,-1 1 0,-4-1 0,0-4 0,-4 3 0,0-8 0,0 8 0,0-8 0,0 9 0,-4-5 0,0 6 0,-4 3 0,0-2 0,0 6 0,0 1 0,1 5 0,-5 3 0,-1 0 0,1 0 0,-4 0 0,4 0 0,-5 0 0,5 0 0,0 0 0,1 0 0,2 0 0,1 0 0,5 0 0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4:07.438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103 1 24575,'-12'0'0,"0"7"0,-4-2 0,-2 16 0,5-7 0,0 17 0,4-7 0,4 3 0,1-6 0,4-4 0,0 4 0,0-3 0,0-1 0,0-6 0,3-3 0,5-1 0,9 2 0,11-5 0,-4 0 0,13-4 0,-8 0 0,5 0 0,-2 0 0,-5 0 0,-5 0 0,-1 0 0,-5-3 0,1-2 0,-5-3 0,0-4 0,-4-1 0,0 1 0,0-4 0,0 4 0,-4-5 0,0 1 0,-4-1 0,0-4 0,0 3 0,-4-3 0,0 4 0,-8 4 0,-1-2 0,-4 5 0,1 2 0,-1 4 0,0 4 0,-4 0 0,-1 0 0,-5 0 0,-1 0 0,0 14 0,5-4 0,1 12 0,6-5 0,-1-1 0,8-7 0,1-1 0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4:08.276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29 39 24575,'-4'20'0,"-1"1"0,0 6 0,-4 5 0,8-3 0,-3 3 0,4 0 0,0-8 0,0 2 0,0-13 0,0 2 0,0-6 0,0 2 0,3-7 0,5 3 0,5-6 0,8 3 0,1-4 0,0 0 0,4 0 0,-3 0 0,4 0 0,0 0 0,0-4 0,0-5 0,-5-5 0,-1-3 0,-5 1 0,1-1 0,-4 1 0,-1-1 0,-4 1 0,0-6 0,-3 5 0,-1-5 0,-4 6 0,0-5 0,0 3 0,0 1 0,-7 1 0,-3 3 0,-6 1 0,-1 0 0,1 3 0,-1 1 0,0 0 0,1 3 0,-5 1 0,3 4 0,-3 0 0,-1 0 0,0 0 0,-1 0 0,2 0 0,5 4 0,-1 0 0,1 5 0,6-5 0,3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2:07.8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78 24575,'30'0'0,"-3"0"0,11 0 0,1 0 0,1 0 0,7-5 0,0-1 0,-7-6 0,-7 6 0,-7-13 0,0 10 0,-13-6 0,1 10 0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4:09.333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47 0 24575,'0'11'0,"-8"6"0,6 5 0,-11 17 0,12-3 0,-8 9 0,8 7 0,-3-9 0,4 9 0,0-18 0,0 4 0,0-10 0,0-4 0,0-4 0,0-11 0,0 2 0,7-7 0,7-1 0,3-3 0,9 0 0,-3-4 0,5-10 0,-1-1 0,-2-18 0,-2 3 0,-3-9 0,-5-1 0,-1 6 0,-9-4 0,-1 9 0,-4 1 0,0 3 0,0 7 0,-4-8 0,-4 12 0,-6-7 0,-2 12 0,-6-3 0,5 7 0,-5 1 0,1 4 0,3 0 0,-3 0 0,0 0 0,3 0 0,0 7 0,6 2 0,4 8 0,0-1 0,3-3 0,1-5 0,4-5 0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4:09.689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15 24575,'4'-3'0,"-1"-1"0,-3 0 0,0 1 0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4:10.416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1 145 24575,'0'-80'0,"6"18"0,13 59 0,9 3 0,11 0 0,0 0 0,1 0 0,-1 0 0,-5 0 0,-1 0 0,-11 0 0,-5 0 0,-2 0 0,-6 0 0,2 0 0,-7 6 0,-1 14 0,-3 14 0,-14 13 0,0 20 0,-18-3 0,12-1 0,-6 2 0,10-17 0,-2 12 0,4-19 0,4-7 0,5-13 0,-2-4 0,6-5 0,-3 0 0,1-8 0,-1-7 0,0 1 0,1-5 0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4:11.699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128 254 24575,'15'0'0,"-5"0"0,6 0 0,-5 0 0,-2 0 0,11 0 0,-11 0 0,11-8 0,-7-1 0,0-12 0,3 3 0,-2-14 0,-4 9 0,-2-10 0,-8 0 0,0 5 0,0 4 0,-7 7 0,-12 13 0,-5 0 0,-14 4 0,4 0 0,-2 19 0,-4 0 0,13 16 0,-3-1 0,12-5 0,2 9 0,7-10 0,1 4 0,7-4 0,-3-6 0,4-1 0,0-4 0,3-5 0,5 0 0,5-4 0,8-4 0,-4 0 0,5-4 0,-6 0 0,1 0 0,-5 0 0,-1 0 0,-3 0 0,-1 0 0,1-4 0,-10 4 0,-5 8 0,-9 7 0,-2 12 0,-1 6 0,0 1 0,3 11 0,2-4 0,4 5 0,0-12 0,5-2 0,1-5 0,4-5 0,0-4 0,0-7 0,0-4 0,12 2 0,3-5 0,11 0 0,2-4 0,-1 0 0,7-14 0,-4-9 0,7-19 0,-11-1 0,0-8 0,-6 10 0,-4-11 0,-2 11 0,-8-5 0,-1 17 0,-5-3 0,0 15 0,-4-1 0,-4 10 0,-9 1 0,-1 6 0,-3-3 0,4 4 0,5 0 0,0 0 0,5 0 0,2 0 0,2 0 0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4:12.443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82 24575,'4'-6'0,"-1"1"0,-3-5 0,0 3 0,0-1 0,0 1 0,0-5 0,0 4 0,3-4 0,5 8 0,9 1 0,5 3 0,11 0 0,-10 0 0,14 0 0,-13 0 0,8 0 0,-5 0 0,-4 0 0,2 0 0,-11 0 0,2 0 0,-8 0 0,-1 0 0,0 0 0,-2 3 0,-2 16 0,-3 12 0,0 16 0,-10 13 0,2-5 0,-13 5 0,4 0 0,0-5 0,1 5 0,6-13 0,0-2 0,4-16 0,-2-2 0,7-15 0,-3 0 0,4-5 0,0 1 0,0-4 0,0-1 0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4:12.968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62 24575,'11'0'0,"1"-4"0,9-1 0,1-4 0,5 0 0,0 4 0,0-7 0,6 10 0,-10-6 0,9 8 0,-19-3 0,7 2 0,-11-3 0,2 4 0,-3 0 0,-1 0 0,-3 0 0,-1 0 0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4:13.910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28 24575,'10'0'0,"0"0"0,28-4 0,-4 3 0,0-12 0,-2 11 0,-9-6 0,-2 8 0,-9 0 0,0 0 0,-5 0 0,0 0 0,-3 0 0,0 0 0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4:23.192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1 137 24575,'0'-2'0,"0"-4"0,3-5 0,2-9 0,7 6 0,-7-3 0,6 8 0,-6-1 0,2 8 0,1-5 0,-4 3 0,3 3 0,-3-2 0,3 3 0,4 0 0,1 0 0,0 0 0,3 0 0,-3 4 0,5 4 0,-5 5 0,4-1 0,-7 4 0,3-7 0,-1 2 0,-2-3 0,2 0 0,-3-1 0,-1-3 0,5 0 0,-4-4 0,3 0 0,-3 0 0,-1 0 0,1 0 0,-1 0 0,1 0 0,-1 0 0,5-8 0,-4-1 0,4-8 0,-4 1 0,5-5 0,-4 3 0,4 1 0,-5 1 0,-4 11 0,-1-2 0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4:24.623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4 150 24575,'0'-7'0,"0"0"0,0 0 0,0 0 0,-4-1 0,7 1 0,-3-4 0,8 6 0,-1-1 0,0 6 0,1 0 0,-1 0 0,1 0 0,-1 0 0,0 0 0,1 0 0,-1 0 0,1 0 0,-1 0 0,0 0 0,1 0 0,-1 0 0,1 0 0,-1 3 0,1 1 0,-1 4 0,0-1 0,0-3 0,-3 2 0,2-5 0,-5 5 0,6-5 0,-7 6 0,7-7 0,-3 7 0,3-3 0,0-1 0,1 4 0,-1-6 0,0 2 0,1 0 0,-1-2 0,1 2 0,-1-3 0,1 0 0,-1 4 0,0-3 0,1 2 0,-1-3 0,1 0 0,-1 0 0,0 0 0,1 0 0,3 0 0,2-8 0,3-1 0,1-12 0,0 3 0,0-3 0,-4 5 0,-1-1 0,-4 4 0,-1 2 0,1 3 0,-1 4 0,1-3 0,-4 3 0,2 0 0,-5-2 0,2 5 0,-3-2 0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4:36.430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132 43 24575,'-7'0'0,"-1"0"0,-3 0 0,2 0 0,-6 0 0,2 0 0,-3 7 0,3 2 0,2 11 0,2 8 0,-1 6 0,5 5 0,0 0 0,5 1 0,0-1 0,0-5 0,0 4 0,0-14 0,0 2 0,4-9 0,9-8 0,11 3 0,4-11 0,10 3 0,-4-4 0,5 0 0,-5 0 0,-1-4 0,-6-5 0,-5-5 0,-5-3 0,-4-4 0,-5-1 0,1-5 0,-4-6 0,-1 4 0,-4-9 0,0 10 0,0-10 0,0 14 0,0-8 0,-7 15 0,-2-1 0,-8 3 0,5 6 0,-4 0 0,3 2 0,-3 6 0,3-6 0,-2 7 0,2-8 0,1 4 0,-4-4 0,8 4 0,-4-3 0,5 2 0,-1 1 0,1 1 0,2 3 0,2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2:08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40 24575,'5'-20'0,"0"2"0,-5 17 0,0 19 0,0 19 0,0 5 0,0 35 0,0-37 0,0 55 0,0-49 0,11 33 0,-8-15 0,8 1 0,-11 7 0,5-9 0,-3-7 0,3-9 0,-5-8 0,0-12 0,0-7 0,0-2 0,4-8 0,-3 0 0,3-6 0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4:36.780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1 24575,'0'0'0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4:37.490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45 15 24575,'-31'-8'0,"17"1"0,32 7 0,21 0 0,-9 0 0,14 0 0,-4 0 0,1 0 0,-1 0 0,-8 0 0,-5 0 0,-4 0 0,-2 0 0,-9 0 0,0 12 0,-8 9 0,0 19 0,-4 7 0,0 12 0,-16 11 0,1 8 0,-16 16-534,15-42 1,0 1 533,2 0 0,0 1 0,0 3 0,1-1-219,-5 26 219,6 8 0,1-33 0,-1 11 0,6-21 0,2-12 0,0-8 1054,3-15-1054,-3 0 58,4-14 0,0 3 0,0-7 0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4:38.040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1 149 24575,'2'-7'0,"11"-1"0,11-4 0,10 1 0,11-8 0,9 2 0,1 0 0,12-5 0,-19 15 0,11-3 0,-12 5 0,-5 4 0,-4-4 0,-11 5 0,-4 0 0,-6 0 0,-6 0 0,-3 0 0,-1-3 0,-3 2 0,-1-2 0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4:38.946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172 1 24575,'-5'8'0,"-2"4"0,-14 27 0,1 2 0,-1 12 0,-1 7 0,4 10 0,3-18 0,3 13 0,7-17 0,0 1 0,5-3 0,0-8 0,0-14 0,0 3 0,0-11 0,7-3 0,7-1 0,7-8 0,12 0 0,-5-4 0,5 0 0,-6-4 0,-5-4 0,-1-6 0,-4 2 0,-1-4 0,-3 3 0,-2 0 0,-3-2 0,-3 6 0,-2-6 0,-3 6 0,0-6 0,0 6 0,0-3 0,-3 5 0,-5 3 0,-5 0 0,-8 4 0,3 0 0,-8 0 0,4 0 0,0 0 0,-4 0 0,8 0 0,-3 0 0,4 0 0,1 0 0,3 0 0,2 0 0,3 0 0,1 0 0,-1 0 0,1 0 0,0 4 0,3-3 0,0 2 0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4:40.014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24575,'0'35'0,"0"10"0,0 17 0,0 14 0,0 18 0,0-24 0,0 20 0,0-35 0,0 7 0,0-8 0,0-14 0,0-12 0,0-11 0,0-6 0,0-7 0,0 0 0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4:40.815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25 39 24575,'-3'2'0,"-1"4"0,-4 14 0,3-3 0,1 9 0,4-8 0,0-1 0,0-2 0,0-2 0,0-1 0,0 0 0,0-5 0,3-3 0,5 0 0,5-1 0,8-2 0,-3 3 0,3-4 0,-5 0 0,1 0 0,-1 0 0,1 0 0,-5-8 0,4 3 0,-7-11 0,3 7 0,-4-6 0,-1 6 0,-2-6 0,-2 2 0,-3-3 0,0-1 0,0 1 0,0 3 0,0-3 0,0 8 0,-7-8 0,1 11 0,-5-6 0,3 7 0,1 0 0,-5 1 0,4 3 0,-4 0 0,5 0 0,-1 0 0,1 0 0,-1 0 0,-4 0 0,4 0 0,-4 3 0,8 1 0,-3 8 0,3-4 0,-1 8 0,2-11 0,3 2 0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4:41.615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100 1 24575,'-17'13'0,"3"-6"0,-5 19 0,7-2 0,-1 4 0,2 5 0,2-6 0,5 0 0,4-5 0,0-1 0,0-8 0,0-2 0,0-4 0,6-3 0,3 0 0,17-4 0,-7 0 0,18 0 0,-14 0 0,10 0 0,-6 0 0,0-8 0,-5-2 0,-5-3 0,-5 1 0,-5 5 0,1-5 0,0 4 0,0-8 0,-4 8 0,0-8 0,-4 7 0,0-6 0,0 6 0,0-6 0,-8 6 0,-1-3 0,-8 3 0,1 5 0,-5-4 0,3 7 0,-3-3 0,4 4 0,0 0 0,1 0 0,-1 0 0,5 0 0,0 0 0,5 0 0,-5 0 0,3 0 0,-2 0 0,7 0 0,0 0 0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4:49.643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46 24575,'0'-12'0,"0"-3"0,0 7 0,0-3 0,0 13 0,0 14 0,0 12 0,0 11 0,0 7 0,0-5 0,0 17 0,0-9 0,0 11 0,0-7 0,0-6 0,5 5 0,0-11 0,6 4 0,-2-6 0,-3-5 0,2-6 0,-4-7 0,1-8 0,-1-2 0,-4-4 0,0 1 0,0-1 0,3-3 0,-3 0 0,4-4 0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4:50.363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18 13 24575,'-4'3'0,"3"0"0,-6 17 0,6-7 0,-3 13 0,4-8 0,0 3 0,0 0 0,0 2 0,0 4 0,0-5 0,0 4 0,0-8 0,0-1 0,0-6 0,0 1 0,10-7 0,-1 2 0,15-7 0,-6 0 0,13 0 0,-7 0 0,8-8 0,-9-1 0,-2-9 0,-5 2 0,-3-1 0,-1-4 0,-3-2 0,0-4 0,-4 0 0,-1 5 0,-4-4 0,0 4 0,0 3 0,-4-1 0,-4 11 0,-10-3 0,-4 7 0,-5 1 0,-1 4 0,-4 0 0,8 0 0,-7 0 0,8 0 0,1 0 0,8 0 0,6 0 0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4:51.132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80 24575,'0'7'0,"0"9"0,0 2 0,0 9 0,0-5 0,0 4 0,0-8 0,0 3 0,0-9 0,0 0 0,0-5 0,3-3 0,10 0 0,0-4 0,13 0 0,2 0 0,0 0 0,10 0 0,-4-5 0,-5-3 0,10-13 0,-19-2 0,12-2 0,-17 4 0,2-1 0,-9 4 0,-3-3 0,-1 4 0,-4 1 0,0 3 0,0-3 0,-7 8 0,-3-4 0,-11 3 0,-1 0 0,-6 4 0,-4 1 0,3 4 0,-3 0 0,-1 0 0,5 0 0,7 0 0,9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2:08.9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 1 24575,'4'6'0,"0"7"0,-4 22 0,0-1 0,0 10 0,0-4 0,-5 0 0,-1-1 0,-17 1 0,10-6 0,-14-3 0,15-7 0,2-18 0,6 3 0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4:51.819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31 16 24575,'-7'0'0,"-1"7"0,1 3 0,2 11 0,1-8 0,4 12 0,0-11 0,0 7 0,0-5 0,0 1 0,0-5 0,0 3 0,3-9 0,5 5 0,9-11 0,6 4 0,4-4 0,-5 0 0,4 0 0,-4-4 0,-3 0 0,1-8 0,-8 3 0,1-7 0,-1 3 0,-4-3 0,-3-1 0,-2 0 0,-3 1 0,0 3 0,0-2 0,-7 6 0,-2-3 0,-12 3 0,3 1 0,-3-1 0,-1 5 0,12 0 0,-2 4 0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4:52.570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87 97 24575,'-5'0'0,"3"4"0,-16 4 0,4 14 0,0 8 0,-5 9 0,13-5 0,-3 4 0,9-10 0,0 5 0,0-6 0,0-9 0,0 2 0,0-11 0,7 2 0,7-7 0,4 0 0,8-4 0,-9 0 0,9 0 0,-3 0 0,4 0 0,-9 0 0,7 0 0,-12-4 0,5 0 0,-3-4 0,-3-4 0,6-6 0,-5 1 0,0-15 0,-4 8 0,0-14 0,-4 4 0,0-5 0,-5 0 0,0-1 0,0 6 0,0 6 0,0 7 0,-4 4 0,-4 8 0,-5 2 0,-4 7 0,-4 0 0,3 0 0,-8 0 0,9 0 0,-5 0 0,6 7 0,-1 2 0,-5 14 0,4-6 0,-4 6 0,12-14 0,3-2 0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4:53.589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40 196 24575,'0'15'0,"0"6"0,0-7 0,0 12 0,0-9 0,0 9 0,0-8 0,0 3 0,3-8 0,5-2 0,5 1 0,3-7 0,11 3 0,-8-8 0,18 0 0,-18 0 0,7 0 0,-8-18 0,-4-4 0,-4-12 0,-2-4 0,-7 4 0,4-5 0,-5 5 0,0 1 0,0 6 0,0 0 0,-8-1 0,-2 6 0,-7 4 0,-4 6 0,3 4 0,-3 3 0,0 1 0,3 4 0,-8 0 0,8 4 0,-4 9 0,5 5 0,3 9 0,0 6 0,5-5 0,3-7 0,2-9 0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4:54.227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48 24575,'4'-9'0,"-1"-5"0,-3 2 0,0 0 0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4:55.044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74 80 24575,'-4'-7'0,"-4"-4"0,0 2 0,-8-6 0,8 6 0,-8-6 0,8 9 0,3-1 0,14 7 0,15 0 0,9 0 0,13 0 0,-6 0 0,12 0 0,-5 0 0,0 0 0,-1 0 0,-13 0 0,0 0 0,-15 0 0,3 0 0,-13 0 0,0 3 0,-5 5 0,-3 10 0,0 22 0,-4 4 0,-14 30 0,-2-3 0,-15 14 0,9 9 0,2-27 0,0 21 0,7-30 0,-1 10 0,2-14 0,6-15 0,5-11 0,-3-11 0,8-5 0,-4-5 0,4-6 0,4-6 0,1-12 0,4-11 0,-4 12 0,-1-2 0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4:55.739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3 123 24575,'-3'-4'0,"10"1"0,15 3 0,4-13 0,19 10 0,-4-20 0,5 16 0,-4-8 0,8 10 0,-8-4 0,5 8 0,-2-9 0,-11 9 0,-10-3 0,1 4 0,-16 0 0,7 0 0,-12-3 0,3-6 0,-7 4 0,4-2 0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4:56.889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213 315 24575,'6'0'0,"1"0"0,0 0 0,4 0 0,-6-7 0,2-3 0,-7-11 0,4-7 0,-3 0 0,4-16 0,-5 14 0,0-14 0,0 20 0,0-7 0,-4 13 0,-4 0 0,-10 10 0,0 4 0,-13 4 0,12 0 0,-13 0 0,10 4 0,-6 10 0,3 11 0,2 4 0,8 4 0,2-1 0,8-3 0,0 3 0,5-9 0,0 2 0,0-11 0,0 6 0,12-11 0,9 4 0,7-8 0,5-1 0,-6-4 0,0 0 0,0 0 0,-9 0 0,2 0 0,-11 0 0,2 0 0,-4 0 0,-2 3 0,-9 6 0,-11 9 0,-4 4 0,-10 7 0,9 4 0,-3-3 0,4 2 0,5-5 0,-3 0 0,11-5 0,-2-1 0,8-4 0,0-5 0,0-1 0,0-3 0,10-4 0,5-1 0,11-3 0,1 0 0,-1-8 0,1-2 0,-4-7 0,4-6 0,-10 5 0,2-9 0,-7 9 0,-3-3 0,-1 5 0,0-1 0,-3 0 0,-1 1 0,-4-1 0,0 5 0,0 0 0,0 5 0,-8-5 0,-1 3 0,-4-2 0,-2 6 0,6-2 0,-6 3 0,9 0 0,-1 0 0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4:57.792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16 24575,'6'-8'0,"7"1"0,4 7 0,9 0 0,-4 0 0,5 0 0,0 0 0,-5 0 0,-1 0 0,-4 0 0,-5 0 0,-1 0 0,-7 3 0,0 10 0,-4 0 0,0 13 0,0-12 0,0 10 0,0-14 0,0 6 0,0-4 0,0-4 0,0 4 0,0-5 0,0 0 0,0 0 0,7 0 0,2 1 0,7 0 0,1 0 0,-4 4 0,-2-3 0,-3 6 0,0 3 0,1 4 0,-4 5 0,-1 0 0,-4 0 0,0 0 0,0-5 0,0 0 0,0-6 0,-7 0 0,-2 1 0,-8-4 0,0 2 0,-4-5 0,-1 6 0,-5-6 0,0 7 0,4-7 0,-3 2 0,12-7 0,-6 3 0,12-7 0,-4 2 0,8-3 0,0 0 0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4:58.836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365 1 24575,'-19'0'0,"-4"0"0,1 0 0,-5 0 0,0 0 0,4 0 0,-3 0 0,8 0 0,-3 0 0,5 0 0,3 0 0,-3 0 0,8 0 0,-8 0 0,11 3 0,-10 5 0,14 5 0,-7 3 0,8 0 0,0 11 0,0-8 0,0 12 0,0-8 0,0 9 0,0-8 0,0 3 0,0-11 0,0 0 0,0 1 0,0-5 0,0 0 0,3-8 0,10-1 0,5-3 0,8 0 0,7-4 0,1 3 0,5-8 0,0 8 0,1-4 0,-6 5 0,-2 0 0,-10 0 0,-1 0 0,-4 0 0,-4 8 0,-5 1 0,-4 12 0,-4 1 0,0 11 0,-8-5 0,-8 6 0,-8-6 0,-6 2 0,2-6 0,0-1 0,0-9 0,1-1 0,0-4 0,5-4 0,-4-1 0,8-4 0,-3 0 0,4 0 0,0 0 0,5-7 0,-4-2 0,3-8 0,-8 0 0,3 0 0,-4-5 0,13 12 0,1-2 0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5:06.890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95 4 24575,'-7'0'0,"-8"-3"0,9 9 0,-13 10 0,17-1 0,-23 41 0,21-31 0,-13 34 0,17-19 0,0 1 0,0 4 0,0-11 0,0-2 0,0-9 0,0-6 0,7-9 0,3-5 0,16-3 0,3 0 0,5 0 0,-1 0 0,-6 0 0,0 0 0,-5 0 0,-5 0 0,-1-7 0,-8 5 0,3-9 0,-6 3 0,2-4 0,-7-5 0,4-4 0,-4 3 0,0-8 0,0 4 0,0-6 0,0 1 0,-8 0 0,-1 5 0,-9 1 0,2 8 0,-5 0 0,3 5 0,-8 3 0,8 1 0,-3 4 0,4 0 0,1 0 0,-1 0 0,5 0 0,4 0 0,4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2:10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29 251 24575,'13'-23'0,"3"-4"0,4 0 0,8-7 0,1 1 0,5 3 0,-6 4 0,-3 5 0,-6 6 0,-4 5 0,3 5 0,-7 5 0,6 0 0,-7 0 0,-1 21 0,-6 5 0,-3 36 0,0-4 0,0 13 0,-6 9 0,-7-13 0,-9 22 0,-4-16 0,5 1 0,-4-3 0,12-15 0,-10-8 0,11-10 0,-8-11 0,9-2 0,-7-10 0,7-1 0,-7-9 0,8-1 0,-9-4 0,9 0 0,-4-9 0,4-8 0,0-9 0,4-6 0,1-1 0,5 1 0,0 5 0,0-4 0,0 15 0,0-8 0,0 9 0,0 0 0,3 1 0,7 5 0,5 4 0,4 1 0,6 4 0,2 0 0,5 0 0,0 0 0,0 0 0,0 9 0,0 3 0,2 16 0,0 1 0,-1 0 0,2 4 0,-7-5 0,4-4 0,-10 0 0,-2-8 0,-10-6 0,-5-1 0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5:07.245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24575,'4'0'0,"-1"0"0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5:07.916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2 173 24575,'-2'-80'0,"11"11"0,15 68 0,4-7 0,16 7 0,-14-3 0,9 0 0,-6 3 0,-5-3 0,0 4 0,-2 0 0,-4 0 0,0 0 0,-9 3 0,-6 15 0,-7 2 0,0 31 0,0-1 0,0 19 0,0 7 0,0-19 0,-10 17 0,2-19 0,-8 7 0,5-8 0,1-9 0,0-11 0,1-6 0,4-11 0,2-5 0,3-5 0,-4 0 0,3-3 0,-2 0 0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5:08.427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12 58 24575,'-11'0'0,"19"0"0,10 0 0,19-9 0,2 3 0,0-8 0,0 8 0,-5-2 0,-1 2 0,-6 1 0,0 1 0,-5 4 0,-5 0 0,-5 0 0,-5 0 0,0 0 0,-2 0 0,-2 0 0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5:09.704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164 324 24575,'6'0'0,"2"-3"0,-1-1 0,1-8 0,4-5 0,-7-6 0,3-4 0,-3-5 0,-4 3 0,7-8 0,-6 8 0,2-3 0,-4 4 0,0 10 0,0-2 0,-12 15 0,1-3 0,-15 8 0,4 0 0,0 0 0,-4 0 0,8 0 0,-4 12 0,5-1 0,-1 14 0,5-7 0,0 8 0,8-8 0,-3 3 0,7 0 0,-2-3 0,3-1 0,0-2 0,0-6 0,0 2 0,3-4 0,5-3 0,5 0 0,8-4 0,-4 0 0,5 0 0,-10 0 0,4 0 0,-8 0 0,3 0 0,-3 0 0,-4 3 0,-1 1 0,-3 3 0,0 4 0,-4 6 0,-5 6 0,-6 9 0,-4 2 0,4 5 0,1 1 0,4-1 0,0-6 0,5 0 0,1-11 0,4-1 0,0-4 0,0-5 0,0 0 0,3-8 0,5-1 0,5-3 0,8 0 0,1 0 0,1-4 0,3-5 0,-4-5 0,1-8 0,-2 4 0,-3-8 0,-5 8 0,3-3 0,-7 4 0,4-4 0,-5 3 0,-3-3 0,-2 0 0,-3 3 0,0-8 0,0 8 0,-4-8 0,-4 12 0,-10-7 0,0 8 0,-3 0 0,4 1 0,5 7 0,-4 1 0,8 4 0,-3 0 0,6 0 0,2 0 0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5:10.715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171 15 24575,'-2'-8'0,"-4"1"0,-9 7 0,-1 0 0,3 0 0,-7 0 0,6 0 0,-3 0 0,1 0 0,8 0 0,-4 0 0,8 4 0,-7 4 0,9 4 0,-8 0 0,9 3 0,-2-7 0,3 7 0,0-2 0,0 3 0,0 1 0,0-1 0,0 1 0,0-1 0,0-3 0,0 2 0,3-7 0,-2 4 0,5-5 0,-5 1 0,3-1 0,-1-3 0,1-1 0,3-3 0,0 0 0,1 0 0,3 0 0,2 0 0,3 0 0,1 0 0,-1 0 0,0 0 0,1 0 0,-5 0 0,4 4 0,-8 0 0,4 4 0,-8 4 0,-1-4 0,-3 12 0,0-6 0,0 7 0,0-5 0,-4 1 0,0-1 0,-8 1 0,-1-4 0,0 2 0,-3-6 0,8 3 0,-4-4 0,4-1 0,1-3 0,-1 3 0,1-6 0,-1 2 0,1-3 0,0 0 0,3 0 0,0 0 0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5:11.765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166 8 24575,'-6'-4'0,"-3"1"0,-6 3 0,-2 0 0,-9 0 0,11 0 0,-11 0 0,13 0 0,1 0 0,0 0 0,5 0 0,3 3 0,1 10 0,3 0 0,0 13 0,4-9 0,0 9 0,5-8 0,-1 3 0,4-5 0,1 1 0,-1-5 0,0 0 0,-1-4 0,-2-1 0,2-2 0,-3-2 0,-1-3 0,4 0 0,-2 0 0,2 0 0,1 0 0,-4 0 0,8 0 0,-8 0 0,7 0 0,-6 0 0,2 0 0,-3 3 0,-1 1 0,0 4 0,-2-1 0,-2 5 0,-3 0 0,0 4 0,0 1 0,0-1 0,0 1 0,0 4 0,0-4 0,-12 5 0,1-5 0,-10-4 0,5 3 0,-8-3 0,9-1 0,-8 0 0,15-5 0,-8-2 0,8-2 0,-4-3 0,1 0 0,2 0 0,-2 0 0,-1 0 0,4 0 0,-1 0 0,6 0 0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5:12.784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7 1 24575,'-4'-1'0,"1"11"0,3 13 0,0 17 0,0-4 0,0 8 0,0-4 0,0 7 0,0 0 0,0-2 0,0-11 0,0-6 0,0-7 0,0-8 0,0-2 0,0-4 0,0-3 0,0-1 0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5:13.520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10 49 24575,'0'15'0,"-4"5"0,3 8 0,-3-5 0,4 9 0,0-10 0,0 5 0,0 0 0,0-5 0,0-4 0,0-3 0,3-7 0,5 4 0,4-8 0,5 0 0,-1-4 0,1 0 0,-1 0 0,1 0 0,4 0 0,-8 0 0,8 0 0,-9 0 0,0 0 0,1-12 0,0-9 0,-3-7 0,4-10 0,-5 4 0,-3-6 0,-2 6 0,-4 2 0,0 5 0,0 4 0,-3 6 0,-5 5 0,-5 8 0,-4 0 0,-4 4 0,3 0 0,-8 0 0,9 0 0,-5 0 0,6 0 0,7 0 0,1 0 0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5:14.381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45 24575,'0'11'0,"0"3"0,0-1 0,0 3 0,0-3 0,0 2 0,0-7 0,0 4 0,0-5 0,0 5 0,3-4 0,6 4 0,3-8 0,0-1 0,4 1 0,-11 0 0,9 1 0,-8 1 0,2-2 0,-2 0 0,-2 0 0,4-4 0,-1 3 0,1-2 0,-1 2 0,4-3 0,-2 0 0,2 0 0,-3 0 0,3 0 0,-2 0 0,2 0 0,-4 0 0,1-7 0,0-2 0,-3-8 0,-2 0 0,-3-4 0,0-1 0,0-1 0,0-3 0,0 9 0,0-5 0,0 6 0,-7 3 0,-2 5 0,-8 0 0,5 7 0,-4-2 0,4 3 0,-5 0 0,1 0 0,-1 7 0,0 7 0,4 8 0,-5 10 0,8-3 0,-4 3 0,5-5 0,4-4 0,1-10 0,4-5 0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5:15.356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110 123 24575,'-3'-4'0,"-2"1"0,-6 3 0,3 0 0,-8 8 0,7 6 0,-8 8 0,8 0 0,-4 4 0,8-4 0,-3 6 0,7-1 0,-3-9 0,4 7 0,0-12 0,0 4 0,6-7 0,-1-5 0,15-2 0,-2-3 0,4 0 0,4 0 0,-3-4 0,-1-5 0,-1-4 0,1-9 0,-4 4 0,1-5 0,-3 2 0,-6-1 0,2-1 0,-3-3 0,0 4 0,-4-5 0,-1 4 0,-4-3 0,0 9 0,0-5 0,0 6 0,-7 3 0,-3-3 0,-6 11 0,-1-3 0,1 8 0,-6 0 0,5 0 0,-5 0 0,6 0 0,-1 4 0,1 4 0,2 10 0,2-1 0,3 9 0,1-8 0,3 8 0,1-9 0,4 9 0,0-12 0,0-2 0,0-8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2:10.4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1 24575,'5'3'0,"-2"7"0,-3 4 0,0 11 0,0 9 0,0-1 0,0 12 0,-9-11 0,1 18 0,-8-16 0,9-5 0,2-17 0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5:16.149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135 12 24575,'-7'0'0,"-4"0"0,-6 4 0,3 4 0,-7 5 0,8 4 0,-4 4 0,4-4 0,0 5 0,9-6 0,0 1 0,4-1 0,0-4 0,0 9 0,0-12 0,0 7 0,0-5 0,6-6 0,3 2 0,12-7 0,1 0 0,5 0 0,0 0 0,6 0 0,-13-8 0,10-2 0,-16-6 0,3-1 0,-1 0 0,-7 0 0,3 1 0,-4-5 0,-3 3 0,-1-3 0,-4 4 0,0 1 0,0 3 0,0-2 0,-8 9 0,-1-5 0,-7 11 0,-1-4 0,1 4 0,-6 0 0,5 0 0,-5 0 0,13 0 0,2 0 0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5:16.938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255 126 24575,'-12'0'0,"0"0"0,-8 0 0,6 0 0,-15 0 0,14 0 0,-22 0 0,22 0 0,-16 8 0,17 1 0,-3 9 0,0 3 0,8-4 0,0 0 0,5 4 0,4-12 0,0 11 0,0-7 0,0-1 0,0 0 0,0-5 0,0 9 0,0-6 0,7 6 0,2-12 0,11 3 0,-2-6 0,8 3 0,-9-4 0,5 0 0,-1 0 0,-8 0 0,7 0 0,-7-4 0,3-4 0,1-1 0,-5-3 0,0 0 0,-5 4 0,2-8 0,-2 4 0,2-5 0,-1-4 0,-3 3 0,-1-8 0,-4 8 0,0-3 0,0 0 0,0 3 0,-4-3 0,-4 4 0,-1 1 0,-7-1 0,7 5 0,-3-4 0,5 8 0,-1 0 0,0 1 0,1 6 0,-1-2 0,1 3 0,-1 0 0,4 0 0,1 0 0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5:21.094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0 24575,'0'25'0,"0"-2"0,0 15 0,0-4 0,0 5 0,0-5 0,0 4 0,0-4 0,0 5 0,0 0 0,0-5 0,0 4 0,0-4 0,0-5 0,0-2 0,0-11 0,0-7 0,0-1 0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5:21.868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89 24575,'0'23'0,"0"-4"0,0 13 0,0-9 0,0 10 0,0-6 0,0-5 0,0 4 0,0-9 0,0 5 0,0-10 0,0 3 0,0-2 0,4 3 0,4-3 0,1 3 0,3-11 0,4 6 0,-2-10 0,7 3 0,-5-4 0,1 0 0,-1 0 0,0 0 0,1 0 0,-1-7 0,1-7 0,0-4 0,-3-8 0,2 4 0,-5-11 0,2 5 0,-4-5 0,-4 6 0,-1 0 0,-4 4 0,0-3 0,0 4 0,-7-1 0,-3-3 0,-7 9 0,-5-5 0,0 4 0,-5 4 0,4 5 0,-3 5 0,9 4 0,-4 0 0,4 0 0,5 0 0,-7 4 0,9 0 0,-1 0 0,8-1 0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5:22.718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29 1 24575,'-8'19'0,"6"2"0,-11 12 0,12-5 0,-3 10 0,4-4 0,0 5 0,0 0 0,0-5 0,0-1 0,0-6 0,0-5 0,0-1 0,0-8 0,0-2 0,0-3 0,3-1 0,1-3 0,7 3 0,-2-6 0,6 2 0,-3-3 0,1 0 0,-2 0 0,-4 0 0,1 0 0,-1 0 0,0 0 0,1 0 0,-1 0 0,1-3 0,0-5 0,-1-1 0,1-6 0,-4 6 0,4-6 0,-7 6 0,2-2 0,-3 3 0,0 0 0,0 1 0,0-1 0,-3 1 0,-5 3 0,0 1 0,-8 3 0,8 0 0,-8 0 0,7 0 0,-2 0 0,-1 0 0,4 3 0,-8 1 0,8 4 0,-4 0 0,8-1 0,-3 1 0,3-4 0,0-1 0,0-3 0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5:32.741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100 0 24575,'-4'7'0,"-3"12"0,6-6 0,-19 36 0,12-26 0,-13 28 0,12-23 0,-1 10 0,5-4 0,-4 5 0,8-5 0,-3 4 0,4-9 0,0 3 0,0-5 0,0 6 0,0-10 0,0 9 0,0-10 0,0 0 0,3-5 0,1-5 0,8-4 0,0-4 0,9 0 0,-3-4 0,3 0 0,-4 0 0,-1 0 0,0 0 0,1-4 0,-4-4 0,2-2 0,-5-10 0,2 6 0,-3-12 0,-1 3 0,1-4 0,1-5 0,-5-9 0,-1 0 0,-4-10 0,0 4 0,0 0 0,0 1 0,0 12 0,0 2 0,0 9 0,0 6 0,0 5 0,-3 8 0,-1 1 0,-4 3 0,1 0 0,-1 0 0,-3 0 0,6 0 0,-3 0 0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5:33.103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1 24575,'0'0'0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5:33.831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1 127 24575,'0'-33'0,"0"6"0,0 19 0,0 1 0,0 0 0,0 0 0,7 3 0,7-4 0,8 7 0,17-12 0,-4 11 0,11-8 0,-1 10 0,-4 0 0,4 0 0,-11 0 0,-1 0 0,-15 0 0,-2 3 0,-12 16 0,0 6 0,-4 27 0,-5 3 0,-12 14 0,-1-14 0,-9 11 0,5-11 0,5 7 0,1-8 0,6-14 0,1-7 0,3-11 0,2-1 0,4-8 0,0-2 0,0-4 0,0-3 0,0 0 0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5:34.267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3 107 24575,'-3'-10'0,"14"1"0,7-2 0,22 1 0,7 0 0,13-7 0,-12 10 0,18-8 0,-17 14 0,11-9 0,-7 8 0,-12-2 0,-2 4 0,-17 0 0,-4 0 0,-10 0 0,-5 0 0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5:35.432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322 273 24575,'4'-7'0,"-1"-1"0,-3-12 0,0-3 0,0-9 0,0 3 0,0-4 0,0 6 0,0 5 0,0-4 0,0 12 0,0-2 0,-7 8 0,2 4 0,-16 0 0,3 4 0,-15 0 0,4 13 0,-11 9 0,14 8 0,-15 18 0,18-6 0,-9 13 0,10-2 0,6-6 0,5-2 0,7-11 0,4-1 0,0-11 0,3-5 0,10-5 0,5-3 0,9-4 0,0-1 0,0-4 0,-4 0 0,-6 0 0,-2 0 0,-6 0 0,2 0 0,-7 6 0,0 3 0,-4 6 0,-8 6 0,2-3 0,-7 3 0,9-4 0,0-5 0,4-1 0,0-3 0,0-1 0,0 1 0,7-4 0,1-1 0,13-3 0,1-4 0,1-4 0,3-6 0,-8-8 0,3 4 0,-7-8 0,-2 3 0,-3 1 0,-4 1 0,-1 8 0,-4-3 0,0 4 0,-4-1 0,-4 1 0,-4 4 0,-5 4 0,4-3 0,-2 2 0,2 1 0,1 0 0,0 4 0,1 0 0,2 0 0,-2 0 0,3 0 0,4 0 0,1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2:10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24575,'0'-5'0,"0"1"0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5:35.999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5 170 24575,'-4'-2'0,"4"-8"0,9-11 0,5-7 0,5-4 0,5-4 0,-11 14 0,1 3 0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5:36.971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163 1 24575,'-7'0'0,"4"0"0,-15 0 0,9 0 0,-2 0 0,0 0 0,3 0 0,-6 6 0,9 8 0,-5 3 0,9 9 0,-6-12 0,6 10 0,-2-5 0,3-1 0,0 2 0,0-11 0,0 6 0,0-6 0,0 2 0,6-7 0,3-1 0,6-3 0,2 0 0,-1 0 0,1 0 0,-1 0 0,5 0 0,-3 0 0,3 0 0,-5 0 0,1 0 0,-5 0 0,0 4 0,-5 4 0,-2 4 0,-2 9 0,-3 2 0,0-1 0,0 4 0,-13-3 0,-2 1 0,-15 4 0,-3-8 0,4 3 0,-4-8 0,6-2 0,0-4 0,4 0 0,2-1 0,9-3 0,0-2 0,8-3 0,1 0 0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5:37.786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65 2 24575,'-3'-1'0,"-6"10"0,0 15 0,-8 0 0,6 12 0,3-12 0,4 8 0,4-9 0,0 2 0,0-11 0,0 6 0,0-8 0,0 1 0,0-2 0,-4-3 0,11-1 0,-1 5 0,15-6 0,1 9 0,0-9 0,4 2 0,-8 3 0,8-5 0,-9 3 0,-3-2 0,1-3 0,-10 1 0,11-2 0,-8-3 0,3 0 0,-3 0 0,-1 0 0,1 0 0,-1 0 0,1 0 0,-1-3 0,-3-5 0,3-5 0,-6-8 0,3 3 0,-4-3 0,0 5 0,0-1 0,0 5 0,0 0 0,-13 8 0,3 1 0,-16 3 0,4 0 0,-1 0 0,-3 0 0,4 0 0,-5 0 0,0 4 0,4 4 0,2 1 0,8 3 0,2-4 0,7-1 0,-3 0 0,6-2 0,-2-2 0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5:40.502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8156 1 24575,'0'8'0,"0"30"0,0 14 0,0 41 0,0-14-553,0 15 553,0-9 0,0 1 0,0-1 0,0 9-823,0-27 0,0 3 823,-1 0 0,2 4 0,1 21 0,3 2-1108,2-10 0,2-1 1108,-1 11 0,1-1 0,3-9 0,-1-1 0,-3 5 0,0-1 0,-1-8 0,1-4-367,-2-16 0,1-1 367,1 4 0,-2-2 0,1 19 70,-4-30 0,0-1-70,-3 21 1509,0-11-1509,4-15 2342,-3-12-2342,4-2 926,-5-5-926,0-5 232,0-1-232,0-4 0,0-1 0,0-3 0,0-2 0,0 0 0,0-2 0,0 2 0,0-3 0,0-1 0,0 0 0,0-1 0,0 1 0,-3 0 0,-6-3 0,-3 3 0,-15-2 0,-1 4 0,-32 7 0,-4-4 0,14-3 0,-3 1-727,-3 0 1,-3-1 726,-17-1 0,-6 1-1229,11 1 0,-4 1 0,-1-1 1229,0-3 0,-1-1 0,-3 1 0,7 1 0,-4 1 0,-1 1 0,2-1 0,-21 1 0,2 0 0,2 0 0,13 1 0,2 1 0,-3 0 0,-10-1 0,-3 1 0,-1 2-847,21-1 0,0 2 1,-1 0-1,0-1 847,-2-1 0,1 0 0,-1-1 0,-2 2 0,-11 3 0,-3 2 0,1 0 0,8-3 0,8-2 0,5-2 0,-2 0-605,-14 2 1,-2 2 0,3-4 604,-12-2 0,0-2 0,17 3 0,-4 1 0,0-1 0,3-2 0,0 0 0,1 0 0,5 3 0,2 0 0,-2-1 0,-2-2 0,-2 0 0,3 0 0,10 1 0,1 1 0,0-1-240,-31-1 1,4 0 239,11 5 0,4 0 730,6-6 1,2 0-731,2 5 0,2 0 0,5-2 0,0 0 0,-1-1 0,-1 1 1320,2-1 1,1 0-1321,2-3 0,1-1 0,1 0 0,1 1 2461,-42 5-2461,17 0 0,-5-1 0,22 0 0,-21 2 2105,20-2-2105,-3 0 1418,20-1-1418,2-4 733,8 2-733,3-3 0,13 3 0,1-3 0,9-2 0,-15-3 0,-2 0 0,-17 0 0,4 0 0,-25 0 0,2 0 0,-22 0 0,21 0 0,-8 0 0,18 0 0,-14 0 0,7 0 0,2-5 0,6-1 0,7-4 0,2-5 0,6 4 0,-1-7 0,6 7 0,3-6 0,4 7 0,1-6 0,3-2 0,5-1 0,-4-21 0,15 2 0,-12-32 0,12-10-789,3 30 1,1-5 788,-1-22 0,2-5-1402,2 0 1,0-3 1401,0 9 0,0-4 0,0 4 0,0-9 0,0 1-619,0 14 0,1-3 0,-2 4 619,-2-14 0,-1 3 0,0-12 0,-1-1 0,-3 0 0,0 5 0,2 28 0,-1 2-205,-3-8 0,0 4 205,-9-20 0,-6-7 0,0 4 0,8 17 1153,0 6-1153,6-12 2610,5 23-2610,0-37 2293,6 35-2293,0-17 591,0 19-591,0 4 0,5-1 0,4 8 0,1 8 0,3 9 0,-5 2 0,-3 8 0,-2 2 0,-3 3 0,0 1 0,0 0 0,0-5 0,0 3 0,4-2 0,-3-1 0,2 4 0,0-4 0,-2 5 0,6-5 0,-6 4 0,6-8 0,-3 8 0,5-13 0,-1 3 0,1-9 0,0 0 0,0 0 0,0 4 0,0-3 0,-1 8 0,1-3 0,-1 5 0,0-1 0,-3 0 0,2 5 0,-3-4 0,0 4 0,4-5 0,-4 5 0,4-4 0,3 3 0,-5 4 0,1 2 0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5:41.728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10 1 24575,'-4'3'0,"1"15"0,3 48 0,0 13 0,0 2 0,0 8-1592,0-6 1,0 3 1591,0-15 0,0 3 0,0 1 0,0 8 0,0 1 0,0-4 0,0 9 0,0 3 0,0-15 0,0 7 0,0 1 0,0-7-742,0-6 0,0-6 0,0 3 742,-1 16 0,-1 3 0,5-3 0,4-12 0,3-2 0,1-3 0,3 16 0,2 0-635,2-17 0,2 2 0,-2 0 635,-3-2 0,-2 0 0,1-5-308,7 4 1,-2-3 307,-8 3 0,1-4 1456,15 26-1456,-9-5 0,1 5 2762,-5-45-2762,-7 8 2426,0-28-2426,-3-1 941,1-10-941,-2-5 344,-3 0-344,3-3 0,-5 0 0,4-4 0,-5 0 0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5:48.869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24575,'0'16'0,"0"7"0,0 11 0,0 12 0,0 1 0,0 13 0,0-17 0,0 14 0,0-15 0,0 5 0,0-2 0,0-15 0,0 1 0,0-17 0,0 2 0,0-9 0,0-3 0,0-1 0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5:49.653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101 0 24575,'-7'7'0,"-10"8"0,10 8 0,-22 24 0,26-16 0,-13 20 0,7-11 0,6 1 0,-6-1 0,9-2 0,0-10 0,0 0 0,0-7 0,0 1 0,0-9 0,0 3 0,3-8 0,5-4 0,9 3 0,1-6 0,8 3 0,-4-4 0,0 0 0,4 0 0,-3 0 0,-1 0 0,-1 0 0,-8-3 0,2-2 0,-6-6 0,6-2 0,-6-4 0,3 1 0,-4-1 0,1-4 0,0-2 0,0-4 0,-4-5 0,-1-2 0,-4-6 0,0 1 0,0 5 0,0 1 0,0 6 0,-4 4 0,-4 6 0,-1 5 0,-7 4 0,8 0 0,-8 4 0,4 1 0,-5 3 0,8 0 0,2 0 0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5:50.502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8 24575,'6'-4'0,"3"1"0,6 3 0,1 0 0,11 0 0,-8 0 0,8 0 0,-6 0 0,-8 0 0,8 0 0,-13 0 0,3 0 0,-3 0 0,-4 9 0,-1 18 0,-3 0 0,-5 24 0,-5-10 0,-2 13 0,-3-7 0,4-2 0,6-11 0,1-2 0,0-10 0,3-5 0,-3-5 0,4-5 0,0 1 0,0-4 0,0-1 0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5:51.011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8 225 24575,'-8'-3'0,"14"-6"0,9-4 0,17-6 0,3-5 0,18-4 0,-15 2 0,19 4 0,-15 3 0,0 4 0,2-1 0,-16 3 0,5 8 0,-11-3 0,-1 7 0,-12-3 0,-1 4 0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5:52.403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60 74 24575,'-12'7'0,"4"9"0,-5 3 0,4 8 0,4 0 0,-3-5 0,7 4 0,-2-4 0,3 5 0,0 0 0,0 6 0,0-5 0,0 5 0,0-11 0,0 4 0,0-8 0,3-1 0,1-2 0,8-6 0,1 3 0,8-3 0,1-5 0,1 0 0,8-4 0,-7 0 0,8 0 0,-5 0 0,0-8 0,-4-1 0,-2-13 0,-7 0 0,-1-6 0,-3-17 0,-5 13 0,0-40 0,-5 34 0,0-22 0,0 21 0,-9 0 0,-1 5 0,-8 6 0,-4 6 0,4 9 0,-3 4 0,4 5 0,5 4 0,-4 0 0,8 0 0,-8 0 0,8 0 0,-4 0 0,8 7 0,1-5 0,3 6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2:11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24575,'5'0'0,"-2"0"0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5:52.790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0 24575,'7'0'0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5:53.736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49 24575,'3'-7'0,"10"-5"0,0 7 0,9-6 0,-1 10 0,-4-7 0,9 7 0,-3-2 0,-1 3 0,-1 0 0,0 0 0,-7 0 0,2 0 0,-9 0 0,1 7 0,-4 7 0,0 8 0,-4 5 0,0 6 0,0 1 0,0 11 0,0-4 0,0 11 0,0-11 0,0 4 0,0-6 0,0 0 0,0-5 0,0-2 0,0-5 0,0-4 0,0-6 0,0-2 0,0-6 0,0 2 0,0 1 0,0-4 0,3 4 0,-2-5 0,5 0 0,-5 1 0,6-1 0,-3 1 0,0-1 0,3 0 0,-7 1 0,4-4 0,-4-1 0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5:54.301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44 24575,'25'0'0,"-3"0"0,16 0 0,-4 0 0,5-5 0,-5 0 0,-1 0 0,-6 1 0,-5 4 0,-1 0 0,-9 0 0,-3-4 0,-6-4 0,-3 3 0,0-2 0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5:55.759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190 337 24575,'3'4'0,"1"-1"0,7-3 0,1 0 0,0-4 0,0-4 0,-4-14 0,5-2 0,-2-14 0,2 4 0,-3-6 0,-5 6 0,0-4 0,-5 14 0,0-3 0,0 11 0,-8 3 0,-6 1 0,-3 7 0,-9 1 0,3 4 0,-4 0 0,0 0 0,4 0 0,-3 0 0,9 7 0,-9 3 0,8 7 0,0 5 0,2 0 0,6 0 0,1 4 0,5-4 0,4 5 0,0-4 0,0-2 0,0-5 0,4 1 0,4-1 0,9-3 0,1-1 0,8-3 0,-4 0 0,5-4 0,0-1 0,0-4 0,-4 0 0,-6 0 0,-2 0 0,-6 0 0,2 0 0,-7 3 0,0 1 0,-16 8 0,-4 1 0,-12 10 0,0 2 0,-3 10 0,0 2 0,0-1 0,5 4 0,3-11 0,8 4 0,6-11 0,5 4 0,4-9 0,0 5 0,0-6 0,0 1 0,3-5 0,15 5 0,2-8 0,18 5 0,-4-4 0,5 0 0,0-5 0,-5-1 0,4-4 0,-14 0 0,3 0 0,-11 0 0,-3 0 0,2 0 0,-7 0 0,4-7 0,-8-2 0,0-12 0,-4-2 0,0-9 0,0-2 0,0 0 0,0-4 0,-4 4 0,-5 4 0,-1-1 0,-9 6 0,8 6 0,-4 0 0,8 15 0,-1 0 0,1 4 0,3 0 0,0 0 0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5:56.980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270 0 24575,'-3'0'0,"-7"0"0,-12 0 0,0 0 0,0 0 0,6 0 0,-5 0 0,3 0 0,-8 0 0,8 0 0,1 0 0,2 0 0,2 0 0,1 0 0,0 0 0,5 0 0,-1 3 0,4 5 0,1 1 0,3 6 0,0-2 0,0 3 0,0 0 0,0 1 0,0-1 0,4 1 0,0-1 0,4 1 0,1-1 0,-1 0 0,0-3 0,-1-2 0,-2-3 0,1-1 0,-5 1 0,6-1 0,-3-3 0,3-1 0,1-3 0,-1 0 0,1 0 0,3 0 0,1 0 0,5 0 0,4 0 0,-3 0 0,3 0 0,-5 0 0,1 0 0,-1 0 0,-3 0 0,-2 0 0,-4 4 0,-3 0 0,0 7 0,-4 7 0,0 4 0,0 5 0,0 0 0,0 5 0,0-3 0,-4 3 0,-5-5 0,-5 0 0,-5 0 0,6-4 0,0-2 0,1-5 0,3-3 0,1-2 0,1-4 0,3 1 0,-3-4 0,0-1 0,0-3 0,0 0 0,0 0 0,0 0 0,3 0 0,1 0 0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5:58.353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24575,'6'0'0,"10"0"0,10 0 0,6 0 0,-5 0 0,-5 0 0,0 0 0,-6 0 0,-4 0 0,-3 6 0,-6 8 0,-3 12 0,0-2 0,-5 13 0,-4-14 0,-5 10 0,-4-11 0,0 4 0,2-8 0,-2 3 0,6-9 0,0 0 0,5-5 0,-1 0 0,7-2 0,11-2 0,8-3 0,9 0 0,5 0 0,-4 4 0,0 1 0,-2 3 0,-13 0 0,8 1 0,-13-2 0,0 5 0,-4 5 0,-4 6 0,0 4 0,-9 0 0,-1 0 0,-7-5 0,0-1 0,4-8 0,2-2 0,3-3 0,4-1 0,-3-3 0,3-1 0,-3-3 0,-1-7 0,4 5 0,1-5 0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6:08.966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1 24575,'4'5'0,"-1"-3"0,-3 26 0,0-3 0,0 21 0,0-6 0,0 0 0,0-2 0,0-9 0,0-1 0,0-7 0,0-5 0,0-7 0,0-1 0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6:09.694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81 1 24575,'-11'4'0,"2"8"0,-6 2 0,4 18 0,-1-13 0,2 17 0,6-12 0,-1 4 0,5 3 0,0-7 0,0 8 0,0-4 0,0-6 0,0-1 0,0-9 0,0 0 0,0-5 0,-3 0 0,9-3 0,0 0 0,11-4 0,4 0 0,1 0 0,11 0 0,-5-4 0,0-1 0,-2-4 0,-8-3 0,3-2 0,-8-2 0,-1-1 0,-4-4 0,0 3 0,-3-8 0,-1 4 0,-4-5 0,0-1 0,-8 1 0,-1 5 0,-13 0 0,0 9 0,-1 0 0,-3 8 0,4 1 0,-1 4 0,-3 0 0,9 0 0,-5 0 0,10 0 0,0 0 0,5 0 0,3 0 0,0 0 0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6:11.229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170 158 24575,'7'0'0,"0"0"0,4 0 0,-2 0 0,-1-3 0,-1-1 0,-7-12 0,7 2 0,-6-7 0,3 4 0,-4 0 0,0 1 0,-4-1 0,3 5 0,-10 3 0,2 2 0,-12 6 0,3-2 0,-8 3 0,4 0 0,-1 3 0,1 10 0,5 6 0,-2 14 0,4-5 0,2 5 0,8-6 0,0-5 0,5-1 0,0-4 0,0-5 0,0-1 0,0-3 0,4-4 0,4-1 0,9-3 0,1 0 0,3 0 0,-5 0 0,-3-3 0,-2-1 0,-3 0 0,-1 0 0,-3 10 0,0 8 0,-4 2 0,0 10 0,0-4 0,-4 5 0,3 0 0,-3-5 0,0 0 0,3-6 0,-3 0 0,4 1 0,0-5 0,0 0 0,0-5 0,3-3 0,5 0 0,5-4 0,8 0 0,1-8 0,1-6 0,-1-10 0,-5 2 0,1-4 0,-1 4 0,-3-6 0,-1 1 0,-4 5 0,0-4 0,-4 3 0,-1 1 0,-4 1 0,0 4 0,0 4 0,-11 5 0,1 5 0,-14 3 0,1 0 0,-4 0 0,5 0 0,1 0 0,4 4 0,4 0 0,-2 4 0,7-1 0,-4-2 0,8 1 0,1-5 0,3 2 0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6:12.297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183 0 24575,'-11'12'0,"0"-4"0,3 2 0,0-8 0,-4 9 0,4-3 0,-4 1 0,0 6 0,-1 2 0,-4 1 0,-1 8 0,5-8 0,0 3 0,4 5 0,1-7 0,2 13 0,3-10 0,3 0 0,0 0 0,0-6 0,0 0 0,0 1 0,12-4 0,3-5 0,12-4 0,0-4 0,5 0 0,-3 0 0,9-4 0,-19 0 0,8-14 0,-14 0 0,0-1 0,-4-11 0,-5 15 0,-4-16 0,0 13 0,0-4 0,-4 6 0,-4 3 0,-5 1 0,-9 3 0,5 5 0,-9 0 0,8 4 0,-3 0 0,4 0 0,8 0 0,2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2:11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24575,'13'0'0,"-3"0"0,8 0 0,-8 0 0,4 0 0,-5 0 0,-1 0 0,1 4 0,-4 1 0,-1 9 0,-4 0 0,0 11 0,0 2 0,-6 12 0,0-6 0,-11 20 0,4-11 0,-5 5 0,7-8 0,1-12 0,4-11 0,1-7 0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6:12.612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24575,'4'0'0,"-1"0"0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6:13.260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24575,'36'0'0,"-7"0"0,-14 0 0,-6 0 0,6 0 0,-6 0 0,2 0 0,-3 0 0,-4 6 0,-1 13 0,-3-1 0,0 25 0,0-13 0,0 22 0,-8-17 0,1 10 0,-2-17 0,1 5 0,3-11 0,0-1 0,1-8 0,4-2 0,0-4 0,0 1 0,-3-4 0,3-1 0,-3-3 0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6:13.843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0 24575,'2'0'0,"13"0"0,13 0 0,6 0 0,4 0 0,-4 0 0,0 0 0,-7 0 0,-6 0 0,-4 0 0,-8 0 0,-2 0 0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6:15.194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238 275 24575,'4'-7'0,"-1"-4"0,1-12 0,-3 4 0,8-18 0,-8 18 0,3-18 0,-4 18 0,0-12 0,0 13 0,0 1 0,0 1 0,-3 8 0,-10-1 0,-1 6 0,-12 3 0,4 0 0,-1 0 0,-3 0 0,9 7 0,-10 8 0,12 8 0,-8 10 0,8 1 0,-1 6 0,2-1 0,9-5 0,0 4 0,5-14 0,0 7 0,0-13 0,0 3 0,0-9 0,8 0 0,1-4 0,7-4 0,5 0 0,-3-4 0,8 0 0,-9 0 0,0 0 0,-1 0 0,-8 0 0,4 0 0,-5 0 0,-3 3 0,-8 5 0,-6 9 0,-8 11 0,0 0 0,-2 10 0,1-4 0,4 0 0,2-2 0,7-5 0,2-5 0,4 0 0,0-10 0,0-1 0,0-3 0,4-4 0,4-1 0,9-3 0,5 0 0,5-8 0,0-2 0,0-8 0,-4-4 0,-1 3 0,0-2 0,-8-1 0,3 4 0,-9-4 0,1 1 0,-1 3 0,-3-8 0,-2 9 0,-3-9 0,0 8 0,0-3 0,-3 4 0,-6 4 0,-3-2 0,-10 5 0,5-2 0,-5 7 0,1-3 0,3 7 0,-3-3 0,8 4 0,-6 0 0,10 0 0,-6 0 0,11 0 0,1 0 0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6:16.219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334 0 24575,'-15'0'0,"-5"0"0,3 0 0,-9 0 0,3 0 0,-4 0 0,5 0 0,-4 0 0,3 0 0,5 0 0,-3 0 0,13 0 0,-8 0 0,8 7 0,-4-2 0,4 14 0,0-1 0,-1 5 0,0 3 0,4-9 0,-3 9 0,7-8 0,-3 3 0,4-5 0,0-3 0,0-2 0,0-3 0,3-1 0,1-3 0,13-1 0,-4-3 0,13 0 0,-4 0 0,5 0 0,0 0 0,-4 0 0,2 0 0,-7 0 0,3 0 0,-4 0 0,-5 0 0,-1 0 0,-3 4 0,-1 0 0,1 3 0,-4 5 0,-1 0 0,-3 9 0,0-3 0,0 3 0,-3-9 0,-6 4 0,-3-8 0,-5 4 0,1-4 0,-5-3 0,3-2 0,-8-3 0,4 0 0,0 0 0,-4 0 0,8 0 0,1 0 0,5 0 0,5 0 0,3 0 0,0 0 0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6:16.884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57 0 24575,'-4'3'0,"-3"5"0,6 15 0,-12 12 0,10-4 0,-15 11 0,16-13 0,-7 10 0,9-5 0,0-7 0,0-6 0,0-8 0,0-2 0,0-4 0,3-3 0,10-1 0,1-3 0,11 0 0,-2 0 0,-1 0 0,3 0 0,-2 0 0,3 0 0,-3 0 0,-2 0 0,-5 0 0,-3 0 0,-5 0 0,-5 0 0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6:17.331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24575,'0'25'0,"0"3"0,0 5 0,0 5 0,0-4 0,0 0 0,0-1 0,0-6 0,0-5 0,0-1 0,0-8 0,0 1 0,0-9 0,0 2 0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8:38.959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24575,'0'0'0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2:27.0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117 449 24575,'0'-11'0,"0"1"0,-6 6 0,1 1 0,-6 3 0,0 0 0,-2 0 0,-3 0 0,3 0 0,2 0 0,3 0 0,-3 0 0,6 7 0,-1 2 0,6 8 0,0-1 0,0 1 0,0 4 0,0-3 0,0 3 0,0-9 0,0 4 0,0-8 0,0 3 0,3-3 0,1-1 0,3 1 0,1-4 0,-1-1 0,1-3 0,-1 0 0,5 0 0,-4 0 0,7 0 0,-6 0 0,6 0 0,-6 0 0,6-4 0,-6 0 0,2-8 0,-3 4 0,0-4 0,-1 1 0,1 2 0,0-6 0,-4-3 0,0-4 0,-4-10 0,0-2 0,0-6 0,0-5 0,0-2 0,0-6 0,0 0 0,0 6 0,0 1 0,-4 12 0,-1 6 0,-4 7 0,5 8 0,-3 5 0,6 1 0,-6 7 0,7 6 0,-3 4 0,3 19 0,0-5 0,0 14 0,0-4 0,0 5 0,0 7 0,4-5 0,7 10 0,4-10 0,5-1 0,-1-2 0,-1-14 0,0 7 0,-1-17 0,0 3 0,-5-10 0,4 2 0,-8-5 0,8-1 0,-8-3 0,4 0 0,-4-12 0,0-3 0,1-12 0,0 0 0,-4 0 0,-1 0 0,-4-1 0,0 6 0,0-4 0,0 12 0,0-6 0,0 12 0,-3 0 0,-1 4 0,-3 4 0,3 8 0,1 1 0,3 7 0,0 5 0,0-3 0,0 3 0,0-5 0,3-3 0,1 2 0,4-6 0,4 3 0,0-5 0,5 2 0,-1-5 0,1 0 0,-1-4 0,0 0 0,1 0 0,-1 0 0,-3 0 0,2 0 0,-2 0 0,-1 0 0,-1-3 0,-3-6 0,0 1 0,0-8 0,-1 8 0,-2-8 0,-2 4 0,-3-5 0,0 0 0,0 1 0,-7-1 0,-3 1 0,-6-1 0,-1 1 0,-4-2 0,3 5 0,-3 1 0,5 3 0,-1 1 0,4 3 0,-2 2 0,6 3 0,-2 0 0,3 0 0,1 0 0,-1 0 0,1 0 0,3 3 0,0 1 0,4 3 0,0 0 0,0 1 0,0-1 0,8 1 0,-3-4 0,10 3 0,2-6 0,-3 3 0,6-4 0,-8 0 0,5 0 0,-5 0 0,4 0 0,-4 0 0,5 0 0,-1-8 0,-3-6 0,3 0 0,-2-11 0,2 11 0,-2-7 0,1 4 0,-6 5 0,3-4 0,-5 8 0,1-4 0,0 8 0,-1-3 0,0 7 0,1-4 0,-4 1 0,2 2 0,-2-2 0,3 3 0,0 3 0,-3 5 0,3 9 0,-2 1 0,3 3 0,-3-4 0,2-1 0,-6-4 0,6 4 0,-6-4 0,6 1 0,-6 2 0,2-7 0,1 8 0,-3-8 0,3 8 0,-4-8 0,3 4 0,-2-5 0,2 0 0,0-2 0,-2-9 0,5-6 0,-5-11 0,7 3 0,-4-3 0,1 0 0,2 3 0,-2-3 0,3 8 0,-4-2 0,3 6 0,-7-2 0,7 3 0,-3 1 0,3 3 0,0 0 0,0 4 0,-1 3 0,-2 1 0,3 8 0,-6 0 0,3 5 0,-1-5 0,-2 4 0,2-8 0,-3 3 0,0-3 0,0-1 0,0 1 0,3-4 0,1-1 0,0-10 0,-1-3 0,1-6 0,0 3 0,0-2 0,3 2 0,-6 1 0,7-4 0,-4 8 0,0-4 0,3 5 0,-6-1 0,5 4 0,-5-3 0,6 6 0,-3-2 0,3 3 0,0 0 0,1 0 0,-1 0 0,0 0 0,0 0 0,0 0 0,0 3 0,0 1 0,1 3 0,-4 1 0,2-1 0,-5 1 0,6-1 0,-6 4 0,5-2 0,-5 2 0,6-3 0,-7-1 0,4 0 0,-1 1 0,-2-1 0,5 1 0,-1-1 0,2-3 0,0 3 0,1-6 0,-1 2 0,1-3 0,-1 0 0,1 0 0,3 0 0,-3 0 0,4 0 0,-5 0 0,1 0 0,-1 0 0,0 0 0,1-3 0,-1 2 0,-3-6 0,-1 3 0,-3-3 0,0 3 0,0 0 0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0:00.3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1 107 24575,'11'0'0,"-3"0"0,12 0 0,-6 0 0,12 0 0,-9 0 0,9 0 0,-12 0 0,6 0 0,-8 8 0,1-3 0,3 15 0,-7-2 0,4 8 0,-4 2 0,0-1 0,-4 0 0,-1 5 0,-4-4 0,0 10 0,0-9 0,0 3 0,-8-5 0,-2-4 0,-4 2 0,-1-7 0,1 0 0,2-3 0,-4-6 0,7 3 0,-3-4 0,5-1 0,0-3 0,2-7 0,2-6 0,7-11 0,5-2 0,12-12 0,4-7 0,1 4 0,4-13 0,-4 13 0,6-10 0,-6 11 0,-2-4 0,-5 12 0,-1-5 0,-4 6 0,-1 5 0,-4-4 0,-1 8 0,0 1 0,1 1 0,-5 8 0,0-4 0,-8 8 0,-4 1 0,-5 15 0,-4 3 0,-1 12 0,0 0 0,-1 5 0,0 2 0,3 5 0,-2 1 0,7-1 0,-3-5 0,4 4 0,1-10 0,3 0 0,2-2 0,4-8 0,0 3 0,0-9 0,0 4 0,0-8 0,4 4 0,4-5 0,4 1 0,9 1 0,2-1 0,4-3 0,5-1 0,-3-4 0,3 0 0,-5 0 0,0 0 0,0 0 0,-5 0 0,0-3 0,-10 2 0,-1-3 0,-3 4 0,-1-3 0,-3 2 0,0-2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27:59.2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 89 24575,'-13'-4'0,"4"3"0,0-11 0,5 5 0,4-6 0,0 4 0,7 4 0,15 1 0,-1 0 0,23 3 0,-9-9 0,0 9 0,8-10 0,-15 10 0,11-4 0,-12 5 0,-2 0 0,-6 0 0,-4 0 0,-1 0 0,-6 0 0,1 0 0,-4 7 0,-1 16 0,-4 11 0,0 28 0,0-18 0,0 24 0,-11-19 0,2 15 0,-9-8 0,6-2 0,5-14 0,-3-2 0,9-11 0,-4-7 0,5-6 0,0-5 0,0 0 0,-3-4 0,2-1 0,-3-4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2:13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71 629 24575,'0'-8'0,"0"26"0,0 12 0,0 3 0,0 17 0,0-20 0,0 10 0,0-7 0,0-8 0,0-10 0,0-1 0,0-6 0,0-14 0,0-14 0,0-33 0,-7-32 0,3 33 0,-1-1 0,-1 0 0,-2 1 0,-6-40 0,6-7-549,-3 29 549,10-21 0,-5 35 0,6 9 0,0 14 0,0 7 0,0 11 0,8 6 549,2 5-549,9 4 0,6 9 0,4 16 0,0 11 0,9 28 0,-7-7 0,2 7 0,3-3 0,-5-5 0,7 7 0,0-5 0,-7-4 0,3-17 0,-16 0 0,6-15 0,-13-2 0,3-6 0,-5-6 0,0 1 0,-1 0 0,1-4 0,-4-5 0,-1-5 0,-4-14 0,-5-3 0,-2-32 0,0 3 0,-5-29 0,5 22 0,0-20 0,-4 12 0,9 0 0,-9 3 0,9 28 0,-3 4 0,5 11 0,-4 5 0,3 1 0,-3 9 0,4 2 0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0:01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17 24575,'0'24'0,"0"0"0,0 3 0,0 5 0,0-4 0,0 5 0,0-6 0,0-5 0,0 0 0,0-6 0,0 0 0,0-3 0,0-2 0,0-3 0,0-1 0,0 0 0,0 0 0,-3-3 0,-1-1 0,0-6 0,1-5 0,3-5 0,0-3 0,0-5 0,0 3 0,0-7 0,0 2 0,0 1 0,0-4 0,0 3 0,4 1 0,0 0 0,4 6 0,1-1 0,-1 5 0,0-4 0,-1 8 0,5-4 0,-4 7 0,8-2 0,-8 6 0,8-6 0,-8 6 0,4-3 0,-1 4 0,-2 0 0,2 0 0,-4 0 0,1 0 0,-1 0 0,0 0 0,-3 0 0,-1 0 0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0:02.7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8 222 24575,'-4'-6'0,"1"-3"0,11-10 0,-3 1 0,12-8 0,-4 8 0,10-9 0,-8 9 0,11-5 0,-17 10 0,12-3 0,-13 11 0,8-6 0,-8 6 0,3 1 0,-3 1 0,3 3 0,-2 0 0,2 0 0,-3 0 0,-1 7 0,1 2 0,1 12 0,-4-3 0,3 8 0,-3-4 0,3 0 0,1 0 0,-1-10 0,0-1 0,-1-3 0,0-1 0,1-3 0,-1 0 0,1-4 0,-1 0 0,1 0 0,-1 0 0,1 0 0,-1 0 0,0 0 0,1 0 0,3-8 0,-2-1 0,6-4 0,-5-2 0,1 2 0,1 0 0,-3 1 0,2 4 0,-3 1 0,-1-1 0,1 1 0,-1 3 0,-3 0 0,-1 4 0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0:03.5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24575,'2'0'0,"4"0"0,14 0 0,2 0 0,0 0 0,4 0 0,-8 0 0,13 0 0,-12 0 0,4 0 0,-8 0 0,-6 0 0,6 0 0,-10 0 0,2 0 0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0:04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24575,'7'0'0,"0"0"0,12 0 0,3 0 0,0 0 0,0 0 0,0 0 0,-6 0 0,0 0 0,-7 0 0,-1 0 0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0:05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 24575,'54'0'0,"4"0"0,-34 0 0,5 0 0,-7 3 0,-10-2 0,0 15 0,-4-1 0,-3 12 0,3 0 0,-7 5 0,3-3 0,-4 9 0,0-5 0,0 7 0,0-6 0,-8 4 0,-3-10 0,-3 4 0,-3-9 0,8-2 0,-3-9 0,4 0 0,1-5 0,-1 0 0,1-2 0,-1-2 0,1-3 0,3-10 0,0-10 0,8-7 0,6-11 0,11 3 0,0-11 0,10 2 0,-10 3 0,9 0 0,-9 7 0,3-1 0,-9 2 0,1 11 0,-7 1 0,3 4 0,-4 5 0,0-4 0,-4 8 0,0-4 0,-10 8 0,1 1 0,-14 7 0,5 9 0,-9 6 0,5 13 0,3-3 0,1 3 0,5 1 0,4-5 0,0 4 0,5-9 0,0 3 0,0-9 0,0 4 0,0-4 0,4-5 0,4 4 0,4-8 0,5 8 0,4-7 0,-4 3 0,4-3 0,-4-1 0,4-3 0,-3-2 0,-1-3 0,-2 0 0,-6 0 0,2 0 0,-4 0 0,1 0 0,-1 0 0,0 0 0,-2-3 0,-2 2 0,-3-2 0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0:06.6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82 24575,'0'15'0,"0"5"0,0 2 0,0 11 0,0 1 0,0 5 0,0-5 0,0 4 0,0-14 0,0 7 0,4-17 0,-3 6 0,2-12 0,-3 3 0,-3-7 0,2-4 0,-2-8 0,-1-4 0,3-5 0,-2-4 0,3-2 0,0-4 0,0 0 0,0 0 0,0 0 0,0 0 0,4-1 0,0 6 0,5-4 0,0 8 0,-1-3 0,4 4 0,-3 5 0,6-4 0,-6 8 0,6-4 0,-6 4 0,6 0 0,-6 4 0,6-4 0,-7 7 0,8-2 0,-4 3 0,1 0 0,-2 0 0,-3 0 0,3 0 0,-3 0 0,4 0 0,-8 3 0,2-2 0,-5 5 0,2-5 0,-3 2 0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0:07.4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24575,'4'2'0,"-1"20"0,-3 7 0,0 30 0,0-4 0,0 14 0,0-8 0,0-1 0,0 0 0,0 2 0,4-12 0,1-4 0,0-19 0,-1-5 0,-4-5 0,0-6 0,0-4 0,0-2 0,0-2 0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0:08.2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24575,'15'0'0,"5"0"0,2 0 0,11 0 0,-5 0 0,16 0 0,-19 0 0,13 0 0,-21 0 0,5 0 0,-10 0 0,0 0 0,-5 0 0,0 0 0,-3 0 0,0 0 0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0:10.3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509 344 24575,'4'-3'0,"-1"-5"0,-3-9 0,0-5 0,0-6 0,0-4 0,0 3 0,0 1 0,0-3 0,4 12 0,-3-12 0,2 17 0,-3-11 0,0 15 0,0-6 0,0 8 0,0 1 0,0-1 0,-3 4 0,-5 1 0,-9 3 0,-11 0 0,-6 4 0,-5 6 0,-1 5 0,-1 10 0,1-4 0,4 9 0,-2-10 0,7 9 0,-2-9 0,5 3 0,5-6 0,2 0 0,4-4 0,5 3 0,0-8 0,4 4 0,4-5 0,-3-3 0,6 3 0,-2-3 0,3 3 0,0 1 0,0-1 0,0 0 0,3 1 0,5 3 0,5 2 0,3-1 0,-3 4 0,7-3 0,-6 4 0,7 0 0,-4-1 0,-1-3 0,-3 3 0,2-7 0,-6 2 0,3-3 0,-5-1 0,0 1 0,1-1 0,-1 1 0,-3-1 0,-1 0 0,-3 0 0,0 0 0,0 1 0,0-1 0,0 0 0,-3 1 0,-2 3 0,-7 6 0,-2 6 0,-9 5 0,4-1 0,-5 1 0,10-1 0,-3 0 0,7 0 0,-3 0 0,4 0 0,0-4 0,0-2 0,5-9 0,0 4 0,4-8 0,0 4 0,0-5 0,0 0 0,0 1 0,0-1 0,0 0 0,0 0 0,3-3 0,2-1 0,6-3 0,-3 0 0,13 0 0,-8 4 0,13-3 0,-8 2 0,8-3 0,1 0 0,2 0 0,9 0 0,-10 0 0,10 0 0,-4 0 0,-1 0 0,0-4 0,-6 3 0,0-7 0,-5 7 0,4-3 0,-12 4 0,6 0 0,-12-3 0,4 2 0,-5-3 0,1 4 0,-1 0 0,0-3 0,0 3 0,0-4 0,-3 1 0,-1-1 0,-3-3 0,0-4 0,0 2 0,0-2 0,0-1 0,0 4 0,-4-8 0,3 7 0,-6-6 0,6 2 0,-6-3 0,2-1 0,0 1 0,2 3 0,3 1 0,0 5 0,0-1 0,-4 1 0,4 3 0,-4 0 0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0:11.7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169 212 24575,'4'-3'0,"-1"-10"0,-3 0 0,0-9 0,0 1 0,0 3 0,0-8 0,0 9 0,0-1 0,-4 3 0,-4 6 0,-5-3 0,1 7 0,-4-6 0,4 10 0,-1-7 0,-3 8 0,8 0 0,-8 4 0,3 9 0,0 5 0,0 9 0,3 0 0,5 1 0,1-1 0,4-5 0,0-1 0,0-8 0,0-2 0,0-4 0,0 1 0,8-4 0,-3-1 0,10-3 0,-2 0 0,-1 0 0,3 0 0,-6-7 0,3 2 0,0-11 0,-4 4 0,4-5 0,-4 5 0,0 0 0,-4 4 0,-1 1 0,0 3 0,-2 6 0,3 17 0,-4 15 0,0 2 0,0 21 0,0-14 0,0 11 0,0-2 0,0-11 0,0 4 0,0-11 0,0-2 0,0-10 0,0-4 0,0-7 0,0-4 0,0 1 0,0-1 0,3-3 0,1 0 0,7-4 0,1 0 0,9 0 0,2-8 0,5-8 0,0-8 0,2-6 0,-1 1 0,0 4 0,-5-2 0,-3 8 0,-3 2 0,-2 1 0,-4 7 0,0-2 0,-5 6 0,1-1 0,-4 2 0,-1-7 0,-3 6 0,0-1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2:13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24575,'24'0'0,"1"0"0,7 0 0,0 0 0,0 0 0,0 0 0,0 0 0,-5 0 0,-2 0 0,-5 0 0,-10 0 0,-1 0 0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0:13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1 341 24575,'0'-8'0,"0"-4"0,0-27 0,0 14 0,9-18 0,6 18 0,1-14 0,6 14 0,-9 2 0,-4 8 0,6 9 0,-13-4 0,8 9 0,-5-3 0,-1 18 0,-1 1 0,-3 32 0,0-10 0,0 21 0,-5-11 0,-1 7 0,0-7 0,-3-2 0,8-11 0,-3-2 0,4-9 0,0-6 0,0-6 0,0-3 0,6-4 0,9-14 0,2-5 0,13-21 0,-10 2 0,5-7 0,0 0 0,-5 7 0,4 0 0,-10 7 0,-1 0 0,-4 4 0,0 2 0,-1 4 0,0 5 0,-4 0 0,-1 5 0,-3 6 0,0 10 0,0 9 0,0 9 0,0-5 0,0 4 0,0-3 0,4-1 0,1-1 0,2-8 0,1-2 0,0-4 0,-1 1 0,1-1 0,-1-3 0,0 0 0,1-1 0,-1-2 0,1 2 0,-1-3 0,1 0 0,-1 0 0,0 0 0,1 0 0,-1 0 0,1 0 0,-1 0 0,1-7 0,-4-2 0,4-13 0,-7 0 0,3-5 0,-4-6 0,0 4 0,0-9 0,0 10 0,0-5 0,0 6 0,0 5 0,0 0 0,0 6 0,0 3 0,0 2 0,0 3 0,0 1 0,3 3 0,1 1 0,3 3 0,4 0 0,-2 0 0,6 0 0,-6 0 0,2 0 0,-4 0 0,1 0 0,-1 0 0,1 0 0,-1 0 0,-3-4 0,0 0 0,-4 0 0,0 1 0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0:14.6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24575,'0'14'0,"0"6"0,0 3 0,0 4 0,0 5 0,0-3 0,0-2 0,4-1 0,-3-8 0,3-1 0,-4-5 0,0-5 0,0 0 0,0 1 0,0-11 0,0 2 0,0-14 0,0 7 0,0-8 0,0 4 0,0-5 0,0 1 0,0-1 0,0 1 0,0 3 0,0-3 0,0 4 0,0-1 0,3-2 0,5 6 0,1-3 0,3 4 0,-1 0 0,-3 1 0,8 2 0,-8 2 0,4 0 0,-5 2 0,1-3 0,-1 4 0,0 0 0,1 0 0,-1 0 0,-3-3 0,-1-1 0,-3 0 0,0 1 0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0:16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238 85 24575,'3'-6'0,"0"1"0,-3-9 0,0 6 0,0-8 0,0 8 0,0-4 0,-3 4 0,-5 4 0,0 1 0,-11 3 0,9 0 0,-15 0 0,6 0 0,1 0 0,-2 4 0,2 4 0,0 10 0,0 0 0,0 14 0,8-8 0,-4 8 0,9-5 0,1 0 0,0 0 0,3-8 0,-3 1 0,4-12 0,0 4 0,0-5 0,0 0 0,4-2 0,0-2 0,7-3 0,1 0 0,10 0 0,-5-4 0,4-4 0,-4-5 0,4-4 0,-3-5 0,4 4 0,-9-4 0,3 6 0,-7 3 0,2 2 0,-3 3 0,-1-3 0,1 2 0,0-2 0,-1 3 0,0 1 0,-3-1 0,3 4 0,-6-3 0,5 3 0,-5 3 0,2 16 0,-8 16 0,4 10 0,-4 11 0,5-5 0,-4 6 0,2 0 0,-2-6 0,4-1 0,0-17 0,0 2 0,0-17 0,0 2 0,0-9 0,0 1 0,0-7 0,3-2 0,5-10 0,1 2 0,6-6 0,-6 6 0,6-6 0,-7 6 0,8-3 0,-8 4 0,4 4 0,-5-3 0,1 3 0,-1 0 0,0 0 0,1 4 0,-1 0 0,1-3 0,-4-1 0,-1-3 0,-3-5 0,0-10 0,0 10 0,0-6 0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0:17.4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452 134 24575,'0'-15'0,"-4"0"0,-4-2 0,3-4 0,-15 7 0,13-7 0,-18 11 0,11-2 0,-7 7 0,0 1 0,3 4 0,-3 0 0,0 0 0,3 0 0,1 8 0,0 5 0,3 10 0,0 4 0,1 5 0,3 2 0,0 6 0,0 5 0,4 2 0,2 6 0,4 0 0,0 0 0,0-6 0,0 5 0,0-11 0,0 11 0,0-11 0,0 10 0,4-4 0,-2 0 0,7 5 0,-8-5 0,4 6 0,-5 1 0,0-7 0,0-2 0,0-6 0,-8-5 0,2-1 0,-11-11 0,8-1 0,-7-4 0,7-5 0,-2-1 0,-4-3 0,5-4 0,-5-1 0,4-3 0,2 0 0,-2 0 0,7 0 0,0 0 0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0:18.0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60 24575,'2'0'0,"14"0"0,6-8 0,11 6 0,-1-15 0,9 10 0,6-7 0,6 8 0,-6 1 0,-2 5 0,-11 0 0,4 0 0,-14 0 0,-2 0 0,-6 0 0,-8 0 0,0 0 0,-5 0 0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0:19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168 78 24575,'4'-3'0,"-1"-5"0,-3 0 0,0-8 0,0 7 0,0-2 0,0 3 0,-3 1 0,-6 3 0,-3 0 0,-1 4 0,-2 0 0,2 0 0,-3 0 0,3 0 0,-2 0 0,2 4 0,0 0 0,1 13 0,3 6 0,0 6 0,4 3 0,1-5 0,4-4 0,0-2 0,0-5 0,0-3 0,3-2 0,5-3 0,4-4 0,5 0 0,4-4 0,-3 0 0,3 0 0,-5 0 0,1-8 0,-1 3 0,-3-7 0,-2 4 0,-4 1 0,1-1 0,-1 4 0,1-3 0,-4 3 0,2-3 0,-5-1 0,3 1 0,-4-1 0,3 1 0,-2-1 0,2 1 0,-3 6 0,0 10 0,0 14 0,-4 11 0,3 5 0,-4 6 0,1-4 0,3 10 0,-8-10 0,8 10 0,-4-15 0,5 3 0,0-12 0,0-9 0,-3 2 0,2-11 0,-3 2 0,7-10 0,1-6 0,12-8 0,-2-3 0,7-2 0,-3-3 0,3 3 0,-3-4 0,3 5 0,-8 4 0,2 2 0,-7 3 0,8 0 0,-8 0 0,4 0 0,-5 4 0,1 1 0,-1-1 0,-3 4 0,-1-4 0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0:31.8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457 199 24575,'0'18'0,"0"-38"0,0 10 0,0-34 0,0 11 0,0 9 0,0-7 0,0 13 0,-4 1 0,4 5 0,-11 8 0,2 1 0,-7 3 0,3 0 0,-2 0 0,2 7 0,0 7 0,-4 9 0,7 9 0,-4 2 0,4 5 0,0 7 0,0 1 0,-1 6 0,5 7 0,1-5 0,5 5 0,0-7 0,0 0 0,0 0 0,0 1 0,0 21 0,4-27 0,2 32 0,0-37 0,-1 17 0,-5-7 0,0 1 0,0-1 0,0-6 0,0-2 0,-8-11 0,2-1 0,-11-11 0,4-1 0,-4-4 0,1-5 0,-1 0 0,1-4 0,-1 1 0,1-1 0,-6-4 0,5 0 0,-9 0 0,8-3 0,-8 3 0,8-4 0,4 0 0,7 0 0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0:32.4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88 24575,'23'0'0,"7"0"0,4-9 0,0 7 0,24-23 0,-13 16 0,5-8 0,-1 7 0,-18 9 0,14-8 0,-11 8 0,-6-3 0,-11 4 0,-1 0 0,-8 0 0,0 0 0,-5 0 0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0:33.3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24575,'0'7'0,"0"4"0,0 5 0,0 2 0,0 8 0,0-4 0,0 5 0,0 6 0,0-5 0,0 4 0,4-4 0,-3-2 0,6-3 0,-6-2 0,3-9 0,-4 0 0,0-5 0,0 0 0,0 1 0,-3-4 0,-1-1 0,-3-6 0,3-10 0,1 0 0,3-13 0,0-2 0,0-1 0,0-4 0,0 6 0,0 0 0,0 0 0,4 0 0,1 5 0,7 1 0,-3 8 0,6-3 0,-3 8 0,5-1 0,-1 2 0,1 6 0,-1-3 0,-3 4 0,2 0 0,-3 0 0,1 0 0,2 0 0,-6 0 0,2 0 0,-7 0 0,0 0 0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0:34.1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24575,'-6'0'0,"7"0"0,16 0 0,5 0 0,5 0 0,6 0 0,1 0 0,0 0 0,-2 0 0,1 0 0,-10 0 0,4 0 0,-18 0 0,-1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2:14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24575,'-6'0'0,"8"0"0,18 0 0,13 0 0,1 0 0,4 0 0,1 0 0,-5 0 0,-1 0 0,-2 0 0,-15 0 0,3 0 0,-14 0 0,-1 0 0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0:34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 24575,'20'0'0,"1"0"0,11 0 0,2 0 0,5 0 0,1 0 0,-7 0 0,-5 0 0,-11 0 0,-1 0 0,-11-7 0,2 6 0,-7-6 0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0:36.0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89 241 24575,'16'0'0,"-3"0"0,9 0 0,-1 0 0,-4 0 0,9 0 0,-3 0 0,-1 0 0,-1 0 0,-4 4 0,-1 4 0,-7 5 0,3 8 0,-11 1 0,3 5 0,-4 0 0,0 0 0,0-4 0,0 3 0,0-4 0,-8 5 0,-3 0 0,-7 0 0,0 0 0,-5 1 0,3 0 0,-2-5 0,0-1 0,4-9 0,-3 0 0,4-5 0,5 0 0,-4-4 0,4-1 0,-5-3 0,5 0 0,-4 0 0,8 0 0,-4-7 0,4-2 0,-1-12 0,4-2 0,1-4 0,4-6 0,0 0 0,0-7 0,0 6 0,5-10 0,4 9 0,6-5 0,10 1 0,-5 10 0,4-5 0,-6 7 0,-1 5 0,0 0 0,0 9 0,-5-2 0,4 5 0,-3-2 0,-1 5 0,4-2 0,-8 5 0,8 0 0,-4 4 0,0 0 0,4 0 0,4 0 0,-2 0 0,6 0 0,-8 4 0,1 4 0,-1 5 0,0 0 0,1 2 0,-1-6 0,-3 3 0,2-4 0,-6-1 0,6 2 0,-7-5 0,8-1 0,-8-3 0,4 0 0,0-12 0,-3-3 0,9-17 0,-8 3 0,4-4 0,-5 11 0,0-4 0,-1 12 0,0-6 0,0 11 0,-4-2 0,-1 7 0,-3 1 0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0:36.8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287 8 24575,'-3'-4'0,"-10"1"0,-7 22 0,-5 3 0,-6 20 0,5 4 0,-7 9 0,11-11 0,-16 22 0,19-23 0,-11 34 0,15-21 0,8 12 0,2-8 0,5-12 0,0 5 0,0-8 0,0-4 0,9 5 0,2-7 0,17-8 0,4 2 0,9-6 0,0-1 0,0-1 0,-7-6 0,-2-4 0,1-2 0,-5-4 0,0 0 0,-7 0 0,-5-5 0,1 0 0,-5-4 0,4 0 0,-8 0 0,4 0 0,-5-3 0,-3 2 0,0-3 0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0:37.3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24575,'11'0'0,"2"0"0,17 0 0,2 0 0,-3 0 0,3 0 0,-5 0 0,-5 0 0,-4 0 0,-3 0 0,-7 0 0,0 0 0,-5 0 0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0:38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 24575,'11'0'0,"-3"0"0,7 0 0,2 0 0,1 0 0,3 0 0,-4 0 0,-5 0 0,0 3 0,-1 2 0,-2 11 0,3-2 0,-4 3 0,-3 3 0,-2-1 0,-3 3 0,0 9 0,0-7 0,-8 8 0,-6-9 0,-5 3 0,-7-7 0,11-1 0,-5-6 0,11-4 0,-2 0 0,7-1 0,0-9 0,4-4 0,5-19 0,4 1 0,6-14 0,4 4 0,0-6 0,0 6 0,0 2 0,-1 5 0,-4 4 0,-2 2 0,-3 4 0,-2 5 0,1 0 0,-4 5 0,0 0 0,-7 3 0,-6 1 0,1 3 0,-7 3 0,6 1 0,1 8 0,1 0 0,6 10 0,-3-5 0,4 9 0,0-4 0,0 5 0,0 0 0,0 0 0,4-4 0,5 3 0,4-9 0,5 9 0,3-7 0,-2 2 0,2-8 0,-5-1 0,1-4 0,-1 1 0,0-1 0,-3 0 0,-2-4 0,-3-1 0,-1-3 0,0 0 0,-2 0 0,-2 0 0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0:39.4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81 24575,'4'2'0,"-1"9"0,-3 10 0,0 6 0,0 11 0,9-2 0,-7 4 0,11-8 0,-12-9 0,7 2 0,-7-8 0,3 0 0,-7-9 0,2-8 0,-5-5 0,5-11 0,-6-2 0,6-15 0,-3 0 0,4-1 0,0-4 0,0 9 0,0-3 0,4 5 0,5 0 0,4 4 0,4 6 0,-1 1 0,1 7 0,-1 0 0,1 2 0,-1 6 0,-3-3 0,-2 4 0,0 0 0,-2 0 0,2 0 0,-3 0 0,-1 0 0,-3 0 0,0 0 0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0:40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1 274 24575,'0'-7'0,"0"-5"0,4 0 0,10-10 0,1-1 0,8-5 0,-6 9 0,0-1 0,-4 11 0,-2-7 0,1 11 0,-4-5 0,3 9 0,-3-2 0,-1 3 0,1 0 0,-1 0 0,0 0 0,0 3 0,1 1 0,-1 7 0,-3-2 0,3 2 0,-3-4 0,4 1 0,-1-4 0,1-1 0,-1-3 0,1 0 0,-1 0 0,0 0 0,1 0 0,3 0 0,-2 0 0,2 0 0,0 0 0,-2-3 0,6-2 0,-6-6 0,3-2 0,0-4 0,-3 1 0,3-1 0,0 1 0,-4 3 0,4-2 0,-4 6 0,-1 1 0,-2 5 0,-2 3 0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0:41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24575,'3'-4'0,"1"1"0,8 10 0,0 2 0,9 9 0,3 4 0,-1 1 0,4 1 0,-2 9 0,-1-8 0,0 9 0,-10-2 0,4 2 0,-7 5 0,7 1 0,-7-6 0,-1-2 0,-2 1 0,-7 1 0,4 5 0,-5 0 0,0 1 0,0-1 0,0 0 0,-5-6 0,-4 0 0,-1-6 0,-3 0 0,4-5 0,1-1 0,0-8 0,-4 2 0,3-2 0,-7 0 0,7 2 0,-7-2 0,8-1 0,-4 0 0,0-1 0,7-2 0,-5 2 0,9-3 0,-6-4 0,3-1 0,0-10 0,1 6 0,3-6 0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0:43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24575,'4'2'0,"-1"20"0,-3-3 0,0 37 0,0-11 0,0 11 0,0 2 0,0 12 0,0 4 0,0 12 0,0 6 0,0-12-446,0-25 0,0 2 446,0 41 0,0-38 0,0 2 0,0 1 0,0 0 0,0 0 0,0 1-682,0 8 1,0 0 681,-1-8 0,2-1 0,2 9 0,0 0 0,-2-8 0,0 0 0,2 3 0,1 0 0,-4-3 0,0-3-803,0 32 803,3-23 0,0-3 0,-1-7 0,1-3 0,1 4 0,2 31-226,-4-20 226,1-19 0,1 1 0,2 28 0,-5-13 0,5 29 0,-6-40 0,3-9 0,1 3 0,-3 23 0,5-25 0,0 1 0,-5 26 783,4-12-783,1 15 0,-5 2 0,9-12 0,-9 20 0,9-26 1344,-4-1-1344,6 12 891,-6-21-891,3 6 266,-3-7-266,5 0 0,-6-6 0,5 4 0,-9-10 0,8 11 0,-7-11 0,7 4 0,-8-6 0,8 1 0,-8 5 0,3-4 0,1 11 0,-4-11 0,8 10 0,-8-4 0,9 6 0,-9 7 0,8-11 0,-8 10 0,8 5 0,-3-6 0,4 6 0,-4-12 0,3-11 0,-4 4 0,1 0 0,3 2 0,-4 0 0,1 4 0,-2-10 0,1 11 0,-4-17 0,4 9 0,-5-15 0,4 3 0,-3-9 0,3 2 0,-4-2 0,4-1 0,-3 4 0,2-8 0,-3 7 0,4-2 0,-3-1 0,3-1 0,-4-8 0,0-2 0,0-3 0,0-1 0,0 0 0,0 1 0,0-10 0,0-2 0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0:49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0 700 24575,'0'-15'0,"0"0"0,0-6 0,0 3 0,0-8 0,0 9 0,0-5 0,0 1 0,0 3 0,0-8 0,0 4 0,0-11 0,0 0 0,0-7 0,0 6 0,0-4 0,0 14 0,0-2 0,0 13 0,0-2 0,0 7 0,0-2 0,0 2 0,0 1 0,0 0 0,0-1 0,3 4 0,1-2 0,4 5 0,3-2 0,2 3 0,8-4 0,1 3 0,11-8 0,7 3 0,14 1 0,7-5 0,16 9 0,1-5 0,22 6-534,-48 0 1,2 0 533,6 0 0,2 0 0,5 0 0,0 0 0,1 0 0,0 0 0,5 0 0,0 0 0,0 0 0,0 0-709,0 0 1,1 0 708,4 0 0,0 0 0,-4 0 0,0 0 0,5 0 0,-2 0 0,-8 0 0,-1 0 0,1 0 0,-3 0-821,34 0 821,-30 0 0,-2 0 0,5 0 0,0 0 0,1 0 0,4 0-138,21 0 138,-25 0 0,-4 0 0,0 0 0,6 0 937,-7 0-937,-7 5 1415,-2 1-1415,-13 4 926,-1 0-926,-13 0 165,0-1-165,-11-4 0,-1 3 0,-4-7 0,-5 2 0,0-3 0,-5 0 0,0 0 0,1 0 0,8 0 0,8 0 0,16 0 0,7-4 0,6 2 0,7-2 0,17 4 0,21 0-628,-46 0 1,2 0 627,8 0 0,-1 0 0,-7 0 0,-2 0-321,38 0 321,9 0 0,-49 0 0,0 0 0,0 0 0,1 0 0,6-1 0,-1 2 0,38 4 0,-6 2 0,6 6 0,-23-6 0,4 3 0,-6-3 0,-5 4 0,10-5 0,-25 3 0,2-3 0,-11-1 1233,-11 0-1233,-3-5 343,-13 0-343,-2 0 0,-4 0 0,21 0 0,11 0 0,23 0 0,32-7-664,-41 1 1,2-2 663,8-2 0,1-2 0,8-2 0,0-1 0,-4 0 0,1 1 0,8 2 0,2 1-913,0 0 0,1 1 913,5 1 0,0 2 0,0-1 0,0 1 0,2 2 0,-4 1 0,-19 0 0,-3 1-438,10 3 1,-3 0 437,23 0 0,-39 0 0,0 0 0,42 0-54,-16 0 54,-9 0 1136,-9 0-1136,-7 0 1848,-11 4-1848,2-3 1031,-15 3-1031,-2-4 67,-5 0-67,-10 0 0,-1 0 0,9 0 0,10 0 0,15 0 0,15 0 0,1-5 0,24-8-834,-29 6 0,5-1 834,8-2 0,2 0 0,9 2 0,-1 1 0,-13 2 0,-2 1-368,2 0 0,-2 2 368,-10 1 0,-1 2 0,0-1 0,1 0 0,-2 0 0,-2 0 0,28 0 0,-8 9 0,-10-2 0,-13 8 1603,-7-5-1603,-13-1 801,-1 0-801,-12-4 0,6-1 0,-11-4 0,2 0 0,-3-18 0,-3 20 0,-1-1 0,-4 27 0,0 11 0,0 21 0,0 5 0,0 29-507,0-42 0,0 2 507,0 3 0,0 1 0,0 9 0,0 1 0,0 0 0,0 1-716,0 4 1,0 1 715,0 4 0,0 0 0,0-4 0,0 1 0,0 7 0,0 2-1050,0 1 0,0 0 1050,0 1 0,0 0 0,0 10 0,0-1 0,3-3 0,1 0 0,1 3 0,-1 4-866,-1-13 1,0 5 0,0-6 865,4 5 0,0 1 0,-4-4 0,-1 5 0,2-5 0,4 4 0,0-3-413,-5-19 0,0 2 1,0-1 412,2 0 0,0-1 0,0 0 0,0 29 0,-1-1 0,0-5 0,1 0 0,2 1 0,0-5 190,-6-28 1,0-3-191,2 14 0,1-5 0,-4 9 1645,0 20-1645,0-25 2750,0-17-2750,0-8 2696,0-15-2696,0 1 907,0-9-907,0 0 0,0 4 0,0-12 0,0 6 0,0-12 0,0 4 0,-7-12 0,5 6 0,-4 9 0,6 16 0,0 9 0,0 12 0,0-5 0,5 13 0,2 18 0,5 10 0,5-6 0,-4 8 0,3-26 0,-5 5 0,0-15 0,-1-9 0,-1-16 0,-4-6 0,3-8 0,-7-6 0,2 2 0,-3-4 0,0 1 0,0-1 0,0 0 0,0 1 0,0-1 0,0 0 0,-3 1 0,-1-1 0,-1 5 0,-2 0 0,3 1 0,-4 2 0,4-7 0,-4 8 0,7-8 0,-2 4 0,-1-5 0,0-3 0,-3 3 0,-1-6 0,-4 6 0,0-6 0,-9 6 0,-7-1 0,-6 3 0,-19 2 0,11-1 0,-30 1 0,15 0 0,-25 0 0,-5-4-395,36-1 1,-3-1 394,-6-3 0,-2-2-957,-11 3 1,-1 0 956,-4-2 0,-1-2 0,1 1 0,-2 0 0,-4 0 0,1 0 0,10 0 0,1 0 0,-5 0 0,-1 0 0,0 0 0,1 0 0,3 0 0,0 0-691,-5-3 0,1 0 691,4-1 0,1-1 0,5-4 0,0-2 0,1 3 0,1 0 0,4-5 0,0 0-269,0 5 1,1 1 268,3-3 0,1 0 0,1 0 0,-1 1 0,1 2 0,0-1 0,3-4 0,-1-1 0,-6 6 0,-2-1 0,4-5 0,1 1 0,-1 4 0,0 1 0,0-4 0,2 2 0,-26 2 0,-17 1 0,48 6 0,2 0 0,-32 0 0,12 0 0,4 0 0,13-5 313,-1 5 1,-1-1-314,-4-3 1774,-19-1-1774,9 4 1539,6-5-1539,9 2 671,7 3-671,12-3 10,6 4-10,7-8 0,-6 6 0,-23-5 0,-25 7 0,-21 0-497,44 0 0,-1 0 497,1 0 0,0 0 0,0 0 0,-1 0 0,-12 0 0,-4 0-974,-5 0 0,-4 0 974,-7 0 0,-3 0 0,-3 3 0,1 1 0,4-4 0,1 2 0,5 4 0,2 1 0,2-6 0,5-1-244,19 3 1,2 1 243,-9-1 0,2 0 0,-19-2 0,25 5 0,-1 0 0,-26-5 0,8 5 0,16-6 869,14 0-869,17 0 1991,4 0-1991,-15 4 569,-17 3-569,-26 10 0,-17-3-736,6 4 736,38-11 0,-3-1 0,-8 1 0,-3-1-927,-10-2 0,-4 0 927,-8 0 0,-1-2 0,-4-1 0,0-2 0,9 1 0,5 0-342,18 0 0,2 0 342,-3 0 0,3 0 0,-25 0-108,-6 0 108,3-5 0,23-1 637,3 0-637,11-3 1839,8 8-1839,12-4 777,2 5-777,13 0 129,-4 0-129,6 0 0,2 0 0,-2 0 0,4 0 0,-1 0 0,1 0 0,-5 0 0,4 0 0,-4 0 0,5 0 0,-5 0 0,4 0 0,-8 0 0,4 0 0,-1 0 0,-2 0 0,6 0 0,-2 0 0,3 0 0,1 0 0,3 4 0,-3-3 0,6 5 0,-9-1 0,4 2 0,-9 1 0,2-3 0,-3 2 0,-1-3 0,1 4 0,-1-3 0,1 2 0,0-2 0,-1 3 0,-4 1 0,3-1 0,-3 0 0,4 1 0,1-1 0,3-4 0,-2 4 0,6-4 0,-2 0 0,7 2 0,-2-5 0,5 5 0,-2-5 0,3 2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2:15.2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355 0 24575,'-2'0'0,"-5"0"0,-16 0 0,2 0 0,-10 0 0,10 0 0,-10 0 0,4 0 0,5 0 0,3 0 0,5 0 0,4 0 0,-4 0 0,5 0 0,-4 0 0,3 0 0,2 4 0,0-3 0,2 18 0,-4-7 0,-1 19 0,6-10 0,-5 16 0,8-9 0,-3 11 0,5-7 0,0 0 0,-5 0 0,4-5 0,-4 4 0,5-10 0,0 4 0,0-10 0,0-2 0,-4-4 0,3 0 0,1-4 0,22-1 0,1-14 0,22-3 0,-5-9 0,14-3 0,-5 1 0,5 5 0,-7 2 0,0 11 0,-7 1 0,-1 5 0,-13 0 0,-1 0 0,-10 3 0,-1 7 0,-4 17 0,0-4 0,2 20 0,-2-15 0,-4 11 0,-1 0 0,-5-5 0,0 11 0,0-5 0,0 0 0,-5-1 0,-11-6 0,-3 0 0,-13-5 0,4-2 0,-4-4 0,0-5 0,-1-2 0,1-9 0,0-1 0,-7-5 0,5 0 0,-5 0 0,0 0 0,11 0 0,-9-5 0,16-1 0,-5 0 0,11-2 0,2 7 0,8-7 0,-3 7 0,7-7 0,-3-1 0,4 3 0,0-3 0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0:50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51 24575,'2'0'0,"20"0"0,7 0 0,30 0 0,-4 0 0,21-11 0,10 2-651,10-3 651,-1 1 0,-9 9 0,-2-3 0,-14 5 0,14 0 0,-20 0 0,4 0 0,-27 0 0,3 0 0,-15 0 0,-2 0 651,-5 0-651,-6 0 0,-4 0 0,0 0 0,-5 0 0,1 0 0,-1 0 0,-3 0 0,0 0 0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0:51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24575,'-7'0'0,"22"0"0,-1 0 0,39 0 0,-10 0 0,24 0 0,2 0 0,10 0 0,15 0-441,-6 0 441,-2 0 0,-10 0 0,-7 0 0,7 0 0,-18 0 0,2 0 0,-26 0 0,-2 0 0,-10 0 0,-5 0 441,-5 0-441,-5 0 0,1 0 0,-4 0 0,-1 0 0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0:52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24575,'8'-4'0,"1"7"0,22-1 0,-4 11 0,12 7 0,-9-1 0,14 6 0,-9 0 0,7 1 0,-1 1 0,15 16 0,-23-20 0,25 20 0,-33-24 0,21 11 0,-11-4 0,-3 4 0,1-9 0,-15-1 0,4-6 0,-6-2 0,-4 0 0,0-4 0,-5-1 0,-6-3 0,-1 0 0,-7-1 0,-1 1 0,-3 4 0,2 3 0,-7 2 0,-1 4 0,-1 0 0,-4 5 0,0 1 0,-3 5 0,1 1 0,-6 6 0,11-7 0,-12 13 0,11-12 0,-5 11 0,7-12 0,-1 4 0,1-4 0,0-1 0,4-5 0,2-5 0,4-1 0,0-8 0,3 3 0,2-3 0,0-4 0,2-13 0,-3-18 0,4 9 0,0-6 0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1:51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24575,'4'6'0,"-1"7"0,-3 8 0,0 6 0,0 12 0,0-9 0,0 3 0,0-11 0,0-1 0,0-8 0,0 4 0,0-10 0,3-3 0,1-4 0,12-5 0,-2-12 0,7 7 0,-3-11 0,-2 12 0,0-3 0,-3 4 0,-2 3 0,1 2 0,-4 3 0,4 0 0,-1 0 0,-2 0 0,2 0 0,-7 0 0,0 0 0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1:52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1848 24575,'-4'-9'0,"1"-11"0,3-17 0,11-25 0,15-12 0,-7 24 0,3-2-936,4-3 0,2 0 936,3-8 0,0-1 0,2 0 0,0-1 0,3-6 0,3 0 0,2 5 0,-2 4 0,-12 11 0,-1 2 5,7-1 1,-2 3-6,7-21 0,1-7 0,0 5 0,-18 28 0,4-2 0,-6 10 0,-4 5 1388,2-3-1388,-3 10 473,9-6-473,-4 0 0,9 4 0,-9-2 0,7 7 0,-7-8 0,2 9 0,-4-3 0,-4 8 0,2-2 0,-2 6 0,3-3 0,-4 4 0,4 0 0,-8 0 0,8 3 0,-8-1 0,3 1 0,-3 1 0,-1-2 0,1 5 0,-4-3 0,-1 4 0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1:54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246 156 24575,'4'-3'0,"-1"-6"0,-3 1 0,-3-7 0,2 6 0,-6-2 0,-2 3 0,-3 3 0,-1 2 0,2 3 0,3 0 0,-3 0 0,-2 0 0,-4 0 0,0 12 0,-5 4 0,2 17 0,-4-4 0,9 9 0,2-10 0,-1 5 0,8-6 0,-6 0 0,11 0 0,-3-5 0,4-1 0,0-8 0,0-2 0,0-3 0,3-1 0,6 1 0,3-4 0,0 0 0,4-4 0,-8 0 0,4 0 0,-5 0 0,1 0 0,-1 0 0,0-4 0,5-4 0,-3-9 0,7-1 0,-6-13 0,6 12 0,-6-18 0,6 18 0,-6-12 0,2 13 0,-4-3 0,0 8 0,-3 2 0,-2 3 0,-3 1 0,0-1 0,0 7 0,0 9 0,4 5 0,0 6 0,5-2 0,-2-5 0,2 4 0,-2-8 0,1 4 0,-1-5 0,1-3 0,3-1 0,1-3 0,10 0 0,-5 0 0,9-4 0,-8-9 0,4-1 0,1-13 0,-9 9 0,8-9 0,-13 9 0,4-3 0,-5 4 0,0 1 0,0 3 0,0 2 0,-1 3 0,-3 1 0,3 2 0,-3-1 0,3 5 0,1-2 0,-1 3 0,0 0 0,1 0 0,-1 0 0,0 0 0,1 7 0,0 7 0,-3 8 0,-1 10 0,0-3 0,-3 3 0,3-9 0,-4-2 0,0-9 0,0 0 0,0-5 0,0 0 0,3-2 0,1-9 0,4-9 0,0-14 0,1-2 0,1-3 0,-1 5 0,0-1 0,0 1 0,-1 5 0,5 1 0,-4 4 0,2 4 0,1 2 0,-3 3 0,2 0 0,0 4 0,-2 0 0,6 4 0,-6 0 0,6 0 0,-6 0 0,6 0 0,-7 4 0,8 4 0,-7 4 0,6 5 0,-6-1 0,7-3 0,-7 3 0,3-8 0,-5 4 0,1-5 0,-1-3 0,-3 0 0,-1-4 0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1:57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226 422 24575,'-7'0'0,"-5"0"0,0 0 0,-9 0 0,-2 0 0,-4 0 0,0-4 0,0 7 0,8 2 0,-2 4 0,12 11 0,-3-6 0,7 7 0,1 0 0,4-7 0,0 11 0,0-11 0,0 3 0,0-6 0,3-4 0,6 1 0,8-4 0,0 0 0,9-4 0,-3 0 0,4-4 0,1-10 0,-4-11 0,4-6 0,-8-2 0,0 0 0,-4 9 0,-6-3 0,2 11 0,-4 3 0,-4 1 0,-1 5 0,-3 9 0,0 8 0,0 11 0,0 1 0,4 4 0,1-8 0,4 3 0,-2-9 0,1 0 0,0-5 0,3-3 0,-3 0 0,8-4 0,-4 0 0,5-8 0,1-11 0,-5-10 0,6-10 0,-4 0 0,0-1 0,0-5 0,-5 4 0,-5-5 0,0 12 0,-5-4 0,0 10 0,0-5 0,0 6 0,-4 5 0,-4 4 0,-5 2 0,0 11 0,-2-3 0,2 8 0,-3 0 0,3 0 0,-3 12 0,7 4 0,-5 22 0,4-2 0,4 15 0,2 3 0,4 0 0,0 6 0,0-13 0,0-2 0,8-5 0,8-5 0,9-1 0,3-14 0,6-2 0,-6-8 0,0-1 0,-2-5 0,-9 0 0,4-4 0,3-15 0,-9 0 0,5-15 0,-11 7 0,-1 2 0,0 5 0,-3-1 0,-2 5 0,-3 0 0,0 14 0,0 7 0,4 7 0,1 3 0,3-2 0,4-4 0,1-2 0,8-2 0,-4-1 0,5-3 0,-1-1 0,-4-4 0,0 0 0,-1 0 0,-4-4 0,1-4 0,-1-5 0,-3-8 0,-5-2 0,0-4 0,-4 0 0,0 0 0,0 0 0,-7 4 0,-2 2 0,-13 4 0,5 4 0,-15 4 0,8 5 0,-8 4 0,5 0 0,4 0 0,-3 0 0,9 0 0,-1 0 0,7 3 0,7 1 0,0 8 0,4-4 0,0 8 0,0-4 0,12 1 0,9 0 0,13-4 0,11 2 0,25 3 0,-11-6 0,11 1 0,-19-9 0,-10 0 0,11 0 0,-11 0 0,4-9 0,-4-7 0,0-11 0,-5 2 0,-1-5 0,-12 7 0,-4-1 0,-6-2 0,-5 4 0,-3-1 0,-1 2 0,-4 4 0,-3 5 0,-5 0 0,-10 8 0,1 0 0,-9 4 0,8 0 0,-3 0 0,9 0 0,-4 0 0,8 0 0,-4 3 0,8 1 0,-3 8 0,6 3 0,-3-1 0,4 4 0,0-9 0,0 2 0,0-3 0,4-1 0,0-3 0,7-1 0,-2-3 0,2 0 0,-4 0 0,1 0 0,-1 0 0,1 0 0,-1 0 0,0 0 0,1 0 0,-1 0 0,0 0 0,1 4 0,-1 0 0,5 7 0,1 6 0,4 6 0,3 22 0,-4 6 0,0 17 0,1 1 0,-4 0 0,3-8 0,-5 6 0,0-5 0,-5 0 0,-1-8 0,-5-9 0,0-11 0,0-6 0,0-7 0,-7-4 0,-7-4 0,-20-5 0,-1-4 0,-11-4 0,0-10 0,10-5 0,-10-12 0,14-9 0,5 5 0,8-8 0,9 5 0,5 0 0,0-17 0,5 14 0,14-22 0,10 10 0,23-8 0,5 4 0,14-1 0,-14 14 0,9 1 0,-13 7 0,5 5 0,-6 6 0,-7 3 0,-8 11 0,-2-4 0,-11 10 0,0-6 0,-12 6 0,-3-6 0,-1 3 0,-3 0 0,0 1 0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2:34.5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8466 425 24575,'0'-5'0,"0"19"0,0 18 0,0 12 0,0 8 0,0-11 0,0 10 0,0-4 0,0 21 0,0-11 0,0 10 0,0-7 0,0 10 0,0 8 0,0-13 0,0 24 0,0-43 0,0 43 0,0-32 0,0 12 0,0 6 0,0 4 0,0-12 0,0 14 0,0-26 0,0 7 0,0-2 0,0-7 0,5 1 0,-4-7 0,8-2 0,-8-6 0,8 1 0,-8-1 0,8 6 0,-3 2 0,5 7 0,-5-1 0,3 0 0,-3 0 0,5 0 0,-1 7 0,1-11 0,-5 9 0,3-17 0,-4 11 0,5-12 0,-4 12 0,3-5 0,-2 21 0,4-4 0,1 12 0,5 0 0,-5-18 0,5 22 0,-6-22 0,0 16 0,0-12 0,-5-3 0,-1-6 0,-5 0 0,0-6 0,0-2 0,0-11 0,0 16 0,0-23 0,0 16 0,0-25 0,4 8 0,-3-9 0,3 9 0,0-3 0,1 4 0,0 5 0,3-3 0,-7 8 0,7-8 0,-3 3 0,0-5 0,-1 1 0,0-6 0,-3 4 0,6-9 0,-2 9 0,0-8 0,3 8 0,-4-9 0,1 9 0,2-8 0,-2 3 0,0-5 0,2-3 0,-7 2 0,4-6 0,-4 2 0,3-3 0,-2-1 0,2 0 0,-6-3 0,-4-1 0,-5-3 0,-4 0 0,-5 0 0,-2 4 0,-9-3 0,-2 7 0,1-7 0,-5 8 0,-2-8 0,-1 3 0,-11-4 0,-9 0 0,4 0 0,-17 0 0,4 0 0,-8 0 0,-13 0 0,24 0 0,-20 0 0,23 0 0,-15 0 0,3 0 0,8 0 0,-1 0 0,-16 0 0,12 0 0,-18 0 0,13 0 0,14 0 0,10 4 0,0-1 0,3-1 0,-2 1 0,-2 0 0,-2-3 0,-20 5 0,3-4 0,3 10 0,-19-10 0,10 9 0,-13-8 0,8 8 0,-5-8 0,-6 3 0,16-5 0,-10 0 0,27 0 0,-21 6 0,21-5 0,-5 4 0,21-5 0,2 0 0,15 0 0,8 0 0,13-7 0,3 5 0,-25-5 0,-18 12 0,-29 2 0,0 5 0,3-1 0,-1 1 0,-9-6-899,24 1 1,-4-1 898,-9-5 0,-4-1 0,-13 4 0,-3-1-1178,-3-2 0,-1-2 1178,0 1 0,0 0 0,6 0 0,0 0 0,6 0 0,2 0-619,4 0 1,3 0 618,7 0 0,3 0 0,0 0 0,2 0 0,7 3 0,1 0-119,-5-2 0,4-1 119,-26 6 0,-16-6 0,29 0 0,-15 0 0,8 0 0,2 5 0,7-4 1428,8 4-1428,7-5 2349,8 5-2349,12-4 1528,6 3-1528,8-4 323,-19 0-323,-5 0 0,-25 5 0,-16 2 0,12 0-554,15-1 1,-3 0 553,6-1 0,-2-2 0,-15 2 0,-3-2 0,2 1 0,1-1 0,3-3 0,1 0 0,2 0 0,-1 0 0,4 0 0,2 0 0,-33 0-265,-5 0 265,35 0 0,-12 0 0,14 0 0,2 0 0,12 0 0,3 0 1091,11 0-1091,-4 0 281,9 0-281,1 0 0,2 0 0,9 0 0,-5 0 0,10 0 0,0 0 0,5 0 0,-1 0 0,1 0 0,0 0 0,0 0 0,-1 0 0,1 0 0,0 0 0,3-3 0,-2-6 0,1-3 0,0-9 0,-2-2 0,0-23 0,-3 3 0,-1-24 0,0 5 0,-1-22 0,-1-5-667,9 34 1,1-3 666,-3-4 0,0-2 0,2-3 0,-1-2 0,-2-3 0,0-2-973,2-9 1,2-1 972,-5 3 0,2-1 0,5-13 0,0-3-1209,-2 1 0,-1-2 1209,2 30 0,-1-2 0,1 1 0,1 0 0,1 0 0,-1-1 0,-1-2 0,-1-1 0,0 2-904,0-22 0,-1 1 904,4-5 0,-1 2 0,-6 10 0,0 2 102,3 7 0,0 4-102,-2 16 0,-1 2 0,0-1 0,1 4 1112,-6-20-1112,0-22 2338,1 26-2338,-1 1 2318,7 17-2318,0 8 1005,5 3-1005,0 12 527,0 5-527,0 0 0,0 10 0,0 0 0,0 2 0,0-25 0,0-9 0,0-33 0,0-9 0,0 12 0,6-25-286,-2 48 0,0 2 286,3-32 0,-3 30 0,-1 2 0,2-6 0,-4-1 0,4 4 0,-1 18 0,-3 6 0,3 6 0,-4 10 572,0 0-572,0 5 0,0 0 0,0-1 0,3 5 0,5-1 0,4 4 0,10 0 0,0 0 0,10 0 0,2 0 0,6 0 0,-1 0 0,6 0 0,2 0 0,13 0 0,-5 0 0,12 0 0,-6-5 0,8 4 0,-7-9 0,5 4 0,-13-5 0,13 5 0,-12-4 0,5 9 0,-7-4 0,1 5 0,6 0 0,-5 0 0,19 0 0,-23 0 0,22 0 0,-18 0 0,7 0 0,5 0 0,-12 0 0,4 0 0,1 0 0,-5 0 0,28 0 0,-24 0 0,31 0 0,-26 0 0,-1 0 0,3 0 0,-11 0 0,7 0 0,-2 0 0,-13 0 0,-2 0 0,-11 0 0,-1 0 0,-11-3 0,-1 2 0,-4-3 0,-5 1 0,-1 2 0,-3-3 0,-1 1 0,9 2 0,14-2 0,12-2 0,18-1 0,1-5 0,15-1 0,11 5-631,-31-2 0,3 0 631,4 7 0,2 1 0,7-9 0,2 0 0,0 8 0,-1 2 0,1-3 0,-1 0 0,-5 2 0,1 2 0,2-1 0,1 0 0,-9 0 0,1 0 0,2 0 0,1 0 0,-3 0 0,-3 0-386,32 0 386,-39 0 0,-1 0 0,21 0 0,12 0 0,-10 0 0,-14 0 0,-2 0 0,-13 0 0,-8 0 0,-11 0 1237,-7 0-1237,-4-7 411,-4-7-411,-2 3 0,17-1 0,5 12 0,20 0 0,0 0 0,0 0 0,23 0 0,15 0-531,-39 0 0,2 0 531,7 0 0,1 0 0,-3 0 0,-2 0-363,36 0 363,-39 0 0,0 0 0,19 0 0,13 0 0,-9 0 0,-16 0 0,-1 0 0,-13 5 0,-2 0 1041,-6 5-1041,1 0 384,-1-5-384,-5-1 0,4-4 0,-4 0 0,5 0 0,1 0 0,-1 0 0,0 0 0,-5 0 0,4 0 0,-10 0 0,4 0 0,-5 0 0,0 4 0,0 1 0,6 0 0,-5-1 0,5-4 0,-6 0 0,0 0 0,0 0 0,-5 0 0,4 0 0,-8 0 0,7 0 0,-11 0 0,6 0 0,-7 0 0,-1 0 0,0 0 0,-5 0 0,0 0 0,1 0 0,-1-3 0,0 2 0,15-2 0,9 3 0,30 0 0,-10 0 0,15 0 0,-12 0 0,1 0 0,4 0 0,-5 0 0,-8 0 0,-6 0 0,-7 4 0,-1-3 0,-8 3 0,7 0 0,-13-3 0,8 3 0,-9-4 0,4 0 0,-4 0 0,-1 0 0,1 0 0,-1 0 0,-3 0 0,2 0 0,-3 0 0,1 0 0,-2 0 0,1 0 0,-4 0 0,8 0 0,-8 0 0,8 0 0,-8 0 0,3 0 0,1 0 0,-4 0 0,8 0 0,-4 0 0,1 0 0,-2 0 0,-3 0 0,-1 0 0,0 0 0,1 0 0,-4 3 0,-1 1 0,-3 3 0,0 0 0,0 1 0,0-1 0,0 0 0,-3 1 0,-2-1 0,-2 1 0,3-1 0,-3 1 0,6-1 0,-6 0 0,3 1 0,0-1 0,-3 5 0,6-4 0,-3 4 0,1-5 0,2 0 0,-6 1 0,7-1 0,-4 1 0,1-1 0,2 1 0,-2 3 0,3-3 0,-4 4 0,4-5 0,-4 5 0,1-4 0,2 8 0,-2-8 0,3 7 0,0-2 0,0-1 0,0 0 0,0-1 0,0-3 0,0 4 0,0-5 0,-3-3 0,-1 0 0,-3-4 0,3 0 0,1 0 0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9:45.8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9:58.6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460 71 24575,'-7'-22'0,"-4"5"0,3 7 0,-5 3 0,5 3 0,-5-2 0,1 5 0,-2-2 0,3 3 0,-3 0 0,3 0 0,-4 0 0,1 3 0,-1 4 0,1 4 0,2 8 0,-3 1 0,6 4 0,-6 4 0,6-3 0,-4 8 0,9-3 0,-4 0 0,7 9 0,-2-8 0,-1 9 0,3 1 0,-3-5 0,4 9 0,0-8 0,0 8 0,0-9 0,0 10 0,0-5 0,0 1 0,4 4 0,1-5 0,5 1 0,-5-2 0,3 0 0,-7-4 0,3 4 0,-4-10 0,0-1 0,0-5 0,0 0 0,0-5 0,0 0 0,0-5 0,-3 1 0,-5-1 0,-3-2 0,0-2 0,-3-3 0,3 0 0,-8 0 0,4 1 0,-4-1 0,4-3 0,1 0 0,-1-1 0,0-2 0,4 2 0,-3-3 0,7 0 0,-3 0 0,6 0 0,1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2:16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49 24575,'0'-25'0,"0"14"0,0 17 0,0 5 0,0 13 0,0-9 0,0 0 0,0 3 0,0-8 0,8-1 0,3-1 0,9-6 0,-5 2 0,-2-4 0,1 0 0,0 0 0,1 0 0,-1 0 0,-5-9 0,0 3 0,-4-13 0,-1 5 0,-4-6 0,0 0 0,0 5 0,0 2 0,0 4 0,-4 4 0,-6 1 0,-5 4 0,-4 0 0,-7 0 0,10 0 0,-8 8 0,9 3 0,-1 14 0,-2-4 0,6 10 0,-2-10 0,8 4 0,-3-6 0,8-4 0,-4-5 0,5-6 0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9:59.26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1 160 24575,'21'-11'0,"10"-8"0,-4 13 0,25-26 0,-13 19 0,16-17 0,-2 15 0,-5 1 0,0 9 0,3-4 0,-8 8 0,16-4 0,-20 5 0,1 0 0,-20 0 0,-2 0 0,-3 0 0,-7 0 0,-2 0 0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2:00:00.1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24575,'0'25'0,"0"-3"0,0 24 0,0-14 0,0 26 0,0-20 0,0 13 0,0-14 0,5 14 0,-4-18 0,7 12 0,-7-20 0,3 0 0,-4-7 0,0-7 0,0 0 0,0-5 0,-3-2 0,0-8 0,-1-8 0,1-7 0,3-10 0,0-1 0,0-5 0,0 5 0,0-9 0,0 8 0,0-10 0,4 7 0,5-1 0,4 5 0,3 1 0,0 5 0,0 4 0,4-4 0,-5 12 0,9-8 0,-4 15 0,0-5 0,2 5 0,-2 1 0,4 1 0,-4 3 0,3 0 0,-8 0 0,4 0 0,-5 0 0,-3 3 0,-4-3 0,-4 3 0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2:00:00.80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80 24575,'17'-4'0,"7"-1"0,11-3 0,-4 3 0,14-8 0,-8 7 0,4-8 0,-1 5 0,-5 4 0,-9-2 0,2 6 0,-13-2 0,4 3 0,-8 0 0,-1 0 0,-3 0 0,-1 0 0,-3 0 0,0 0 0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2:00:01.70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24575,'13'0'0,"9"0"0,4 0 0,14 0 0,-9 0 0,8 0 0,-9 0 0,5 0 0,-5 0 0,-2 0 0,-4 0 0,-4 0 0,-5 0 0,-1 0 0,-7 0 0,3 0 0,-3 0 0,-1 0 0,-2 0 0,-2 0 0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2:00:15.2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543 1 24575,'7'0'0,"0"3"0,1 1 0,8 8 0,-6 1 0,7 9 0,-4 5 0,0-3 0,2 12 0,-2-6 0,0 3 0,-2 12 0,3-15 0,-4 20 0,-5-20 0,0 14 0,-5-10 0,0 5 0,0 1 0,0-7 0,0 5 0,0-4 0,0 6 0,-4-6 0,-2 10 0,-4-9 0,-3 5 0,-3-2 0,-3-4 0,0 5 0,-1 1 0,0-1 0,0 6 0,-6-2 0,5 3 0,-9-10 0,9 2 0,-8-1 0,8-3 0,-3 5 0,0-10 0,4 4 0,-8-4 0,9-6 0,-3-1 0,5-6 0,1 1 0,-1-4 0,4 2 0,-3-6 0,8 3 0,-8-4 0,7 3 0,-6-2 0,2 3 0,-7 0 0,2-3 0,3 2 0,3-3 0,4-1 0,1 1 0,-1-4 0,1-1 0,3 0 0,-3-2 0,3 3 0,-4-1 0,1-2 0,2 5 0,-1-5 0,2 2 0,0-3 0,0 0 0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2:00:16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0 24575,'0'15'0,"0"5"0,0-3 0,0 5 0,-4-1 0,3-4 0,-3 4 0,1-4 0,2-5 0,-3 4 0,4-5 0,0 2 0,0-3 0,0-3 0,0 1 0,0-2 0,6 2 0,3-5 0,6 0 0,7 1 0,-5-3 0,9 7 0,-4-7 0,6 7 0,-6-7 0,4 7 0,-4-7 0,5 8 0,-4-5 0,2 1 0,-7 2 0,3-6 0,-8 6 0,-2-6 0,-4 2 0,1 1 0,-1-4 0,-3 4 0,0-4 0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2:00:18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391 1502 24575,'5'4'0,"-2"-1"0,-14-3 0,2 0 0,-7 0 0,4 0 0,-5 0 0,5 0 0,-4 0 0,4-3 0,-5-2 0,1-7 0,-1-1 0,4-3 0,-3-6 0,3 5 0,-1-9 0,2 8 0,0-3 0,2 4 0,2 4 0,1 2 0,6 3 0,-6 1 0,7-1 0,-7 1 0,6-5 0,-2 4 0,-1-4 0,3 0 0,-5 4 0,5-4 0,-6 1 0,6 2 0,-6-6 0,6 6 0,-7-6 0,7 2 0,-6 0 0,6-2 0,-6 2 0,6-3 0,-6-1 0,6 1 0,-7-6 0,3-7 0,0 0 0,1-6 0,0 8 0,3 0 0,-7 0 0,7-6 0,-7 4 0,7-9 0,-7 10 0,7-10 0,-3 9 0,4-3 0,0 5 0,0-1 0,0 1 0,0 0 0,0 5 0,0-4 0,0 8 0,0-8 0,0 8 0,0-3 0,3 4 0,2-4 0,3 4 0,-3-5 0,3 6 0,-4-1 0,4 1 0,4-4 0,-7 3 0,6-3 0,-7 7 0,0-2 0,3 2 0,-6 0 0,3 2 0,0-1 0,-4 4 0,7-4 0,-6 1 0,6 2 0,-6-2 0,5 3 0,-5-3 0,6 2 0,-7-3 0,7 5 0,-6-1 0,6 1 0,-7-1 0,7 4 0,-6-3 0,2 7 0,-3-4 0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2:00:19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0 197 24575,'2'-6'0,"4"1"0,6-9 0,8 0 0,-6-3 0,8-5 0,-6 5 0,7-10 0,-9 9 0,12-5 0,-19 10 0,12 1 0,-14 7 0,6 2 0,-4 3 0,0 0 0,0 0 0,-3 7 0,-1-2 0,0 11 0,-2-4 0,7 5 0,-7 4 0,6-4 0,-3 4 0,5 1 0,-1-5 0,1 9 0,-1-8 0,1 8 0,3-9 0,-2 9 0,2-8 0,-3 3 0,-1-9 0,-1 0 0,1-5 0,-1 1 0,1-1 0,-1 1 0,-3-1 0,3 0 0,-6-2 0,2-2 0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1:23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1 262 24575,'16'0'0,"7"-4"0,11-6 0,5-1 0,0-8 0,7-1 0,-6 3 0,12-3 0,-11 10 0,4 4 0,-11 2 0,-2 4 0,-9 0 0,-5 23 0,-9 1 0,-4 34 0,-5-16 0,0 16 0,0-4 0,0-6 0,-5 11 0,-5-19 0,-1 0 0,-7-8 0,5-9 0,-5-2 0,6-9 0,-4 0 0,8-4 0,0-1 0,1-3 0,6-7 0,-2-22 0,11-5 0,10-28 0,14 8 0,4-18 0,2 16 0,-4-14 0,-2 16 0,1-10 0,-6 13 0,-2 1 0,-6 7 0,-4 10 0,-2-3 0,-5 19 0,1-8 0,-5 13 0,-3 0 0,-9 12 0,-5 10 0,-1 8 0,-4 11 0,8-5 0,-4 10 0,4-4 0,1 5 0,3-5 0,2-2 0,4 1 0,0-10 0,0 9 0,0-10 0,0 0 0,0-5 0,7-1 0,7-7 0,8 3 0,5-3 0,0 0 0,0 0 0,0 0 0,0-4 0,-4-1 0,2-4 0,-11 0 0,6 0 0,-12 0 0,1 0 0,-6 0 0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1:24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24 133 24575,'0'11'0,"0"1"0,0 10 0,0 0 0,0 10 0,0 2 0,0 0 0,0-6 0,0-7 0,0-4 0,0-5 0,0-1 0,-3-7 0,-1-1 0,0-10 0,-4-7 0,7-14 0,-3-6 0,4 0 0,0-4 0,0 9 0,0-9 0,4 10 0,9-1 0,2 3 0,7 8 0,-5-3 0,4 7 0,-3 2 0,3 4 0,-5 3 0,1-2 0,-1 6 0,0-3 0,-3 4 0,-2 0 0,-3 0 0,-1 0 0,1 0 0,-4 0 0,-1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2:18.5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549 9 24575,'-91'-3'0,"-1"1"0,14 0 0,9 0 0,13 2 0,18 0 0,5 0 0,1 0 0,10 0 0,3 0 0,10 0 0,4 11 0,1-4 0,4 19 0,0-4 0,0 17 0,0 16 0,0-11 0,0 23 0,0 10 0,0 1-360,0-24 1,0 1 359,0 38 0,0-38 0,0 2 0,0-1 0,0 2 0,0 3 0,0 1-915,0 6 0,0-1 915,0 2 0,0 0 0,0 5 0,0 1 0,0 4 0,0 2 0,0 0 0,0 0 0,0 6 0,0-1 0,0-4 0,0-1 0,0 3 0,0-1 0,0-8 0,0 0 0,0 4 0,0-1 0,0-3 0,0-2-617,0-4 0,0 0 617,0 4 0,0 0 0,0-9 0,0-1 0,0 5 0,0-1 0,6 30-292,-6-43 0,1 0 292,11 30 0,-10-33 0,-2 0 0,6 34 425,0 4-425,-4-24 0,4-1 1688,-6-10-1688,5-7 1347,-4-6-1347,5-3 709,-6-6-709,0-5 198,0 4-198,0-5 0,0 7 0,0-1 0,0 0 0,0 7 0,0-11 0,0 9 0,0-10 0,0-1 0,0 5 0,0-10 0,0 4 0,0-5 0,0 5 0,0-4 0,0 4 0,0-6 0,0 1 0,0 0 0,0-6 0,0 0 0,0-5 0,0 0 0,0 0 0,0-1 0,0 1 0,3-1 0,7-3 0,10-2 0,7-3 0,5 0 0,22 0 0,-16 0 0,47 0 0,-14 0 0,22 0 0,-11 0 0,-2-6 0,-7-1 0,1-7 0,-10 7 0,-17-4 0,-8 10 0,-12-4 0,-7 5 0,-6 0 0,-6 0 0,1-4 0,-4-1 0,3-8 0,-6-14 0,9-53 0,-9 42 0,5-28 0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1:25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1 215 24575,'4'-19'0,"0"1"0,9-3 0,-4-2 0,8 1 0,-4 1 0,-1 8 0,4-2 0,-8 2 0,8-4 0,-7 8 0,3-6 0,-1 14 0,-2-7 0,2 8 0,-3 0 0,-1 0 0,1 0 0,-1 8 0,2 5 0,-1 5 0,1 8 0,-1-9 0,1 5 0,-1-6 0,4-3 0,-3-2 0,6-3 0,-7 0 0,8 0 0,-4 0 0,1-3 0,2-2 0,-2-3 0,3 0 0,-3 0 0,2 0 0,-3 0 0,5-7 0,-1-2 0,-3-8 0,3-4 0,-3 3 0,1-3 0,-2 4 0,-1 1 0,-2 3 0,3 2 0,-5 3 0,-3 1 0,3 3 0,-6 0 0,2 4 0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1:26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24575,'66'0'0,"-11"0"0,-17 0 0,-10 0 0,5 0 0,-11 0 0,-8 0 0,-7 0 0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1:27.0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24575,'51'0'0,"1"0"0,39 0 0,-70 0 0,-3 0 0,1 0 0,-11 0 0,0 0 0,-4 0 0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1:28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 24575,'3'-4'0,"1"1"0,7 3 0,1 0 0,5 0 0,-1 0 0,1 0 0,-1 0 0,1 0 0,-5 0 0,4 0 0,-8 0 0,4 3 0,-8 15 0,-1 7 0,-3 9 0,0 10 0,0-14 0,0 14 0,-4-10 0,-6-1 0,0 0 0,-7-14 0,4 1 0,1-11 0,0 2 0,5-3 0,-1-1 0,0 0 0,1 1 0,-5 0 0,7-1 0,-5 1 0,5-1 0,-2 1 0,3-7 0,1-11 0,12-14 0,7-11 0,10-11 0,1 3 0,3-8 0,-3 8 0,5-4 0,0 4 0,-7 7 0,-1 7 0,-11 8 0,-1 4 0,-4 8 0,-1-1 0,1 9 0,-10-3 0,-4 8 0,-10 9 0,-1 1 0,-1 12 0,0 1 0,3 7 0,-2 0 0,6 3 0,-3-3 0,9-1 0,1 0 0,4-6 0,0-5 0,0 4 0,0-8 0,0 3 0,3-5 0,10 1 0,6-3 0,8 3 0,5-7 0,-3 3 0,9-8 0,-10-1 0,4-4 0,-4 0 0,-6 0 0,-1 0 0,-5 0 0,-3 0 0,-2-3 0,-3-10 0,1-11 0,-4 8 0,-1-2 0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1:29.2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3 115 24575,'0'11'0,"0"6"0,0 5 0,0 5 0,0 0 0,0 0 0,0 12 0,0-9 0,0 8 0,0-11 0,0 6 0,4-13 0,-3 5 0,5-16 0,-5 2 0,2-4 0,-3-12 0,-3-2 0,2-22 0,-7 5 0,7-14 0,-3 10 0,4-10 0,0 9 0,0-3 0,4 4 0,6-4 0,9 2 0,5 1 0,5 1 0,-1 3 0,1 1 0,-6 5 0,3 6 0,-3 4 0,-1 0 0,4 4 0,-9 2 0,0 3 0,-1 0 0,-8 0 0,4 0 0,-5 0 0,1 0 0,-1 0 0,-3 0 0,-1 0 0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1:29.9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24575,'4'2'0,"-1"8"0,-3 23 0,0 8 0,0 12 0,0-6 0,0 5 0,0-5 0,0 5 0,0-5 0,0-2 0,0-11 0,0-2 0,0-14 0,0 3 0,0-13 0,0 3 0,0-6 0,0-2 0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1:30.3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92 24575,'12'-11'0,"8"-5"0,9 10 0,9-12 0,-5 7 0,13 0 0,-5-2 0,-1 12 0,-2-4 0,-10 5 0,0 0 0,-7 0 0,-8 0 0,-2 0 0,-3 0 0,-1 0 0,-3 0 0,-1 0 0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1:31.9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383 355 24575,'4'-3'0,"0"-2"0,-4-10 0,0 5 0,0-10 0,0 7 0,0-8 0,0-2 0,0-4 0,0 0 0,0-6 0,0 5 0,0-10 0,0 14 0,0-2 0,0 9 0,0 4 0,-4 5 0,0 5 0,-12 3 0,-8 0 0,5 0 0,-19 14 0,11 9 0,-16 10 0,1 3 0,-1-4 0,6-1 0,7-6 0,8-3 0,5-9 0,5 2 0,3-6 0,6 3 0,3-5 0,0 0 0,0 1 0,0-1 0,0 1 0,12 4 0,3 1 0,12 5 0,0 0 0,0 0 0,1 5 0,-1-3 0,-3 7 0,-2-9 0,-9-1 0,-1-1 0,-4-4 0,-4 5 0,0 4 0,-4 1 0,-9 11 0,-5-9 0,-12 15 0,-4-8 0,-1 6 0,-1 4 0,8-11 0,0-1 0,10-3 0,2-8 0,7-1 0,1-2 0,4-6 0,0 6 0,0-7 0,0 4 0,0-5 0,0 1 0,8-4 0,6-1 0,3 1 0,9-3 0,-3 2 0,4 1 0,0-3 0,0 3 0,-1-4 0,1 4 0,-4-3 0,-2 3 0,-5-4 0,-3 0 0,-2 0 0,-4 0 0,1 0 0,-1 0 0,1 0 0,-4-3 0,-1-15 0,-3-2 0,0-36 0,-4 23 0,-4-12 0,-2 24 0,-2 4 0,4 5 0,0 0 0,1 8 0,-1-3 0,4 6 0,1-2 0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1:32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202 0 24575,'-11'0'0,"-3"0"0,1 0 0,-8 0 0,3 0 0,1 0 0,6 0 0,3 0 0,-8 0 0,6 0 0,-6 0 0,9 0 0,-5 0 0,4 0 0,-4 0 0,8 0 0,1 0 0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1:34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234 61 24575,'4'-9'0,"-1"4"0,-3-9 0,-3 3 0,-2 6 0,-7-6 0,0 10 0,-5-3 0,-4 4 0,4 0 0,-9 0 0,3 0 0,1 0 0,0 7 0,5 7 0,4 4 0,0 8 0,5-9 0,3 9 0,1-4 0,4 1 0,0-2 0,0-5 0,0 1 0,0-1 0,7-3 0,7-1 0,8-7 0,5-1 0,0-4 0,0 0 0,0 0 0,0-8 0,-4-1 0,-1-13 0,-6 4 0,1-3 0,-4-1 0,-1 9 0,-4-8 0,-3 9 0,2-5 0,-6 5 0,3 0 0,-4 5 0,0 32 0,-5-3 0,-1 36 0,-4-11 0,4 13 0,-4-5 0,9 5 0,-3-13 0,-1-1 0,4-7 0,-3-10 0,4-3 0,0-13 0,0-2 0,0-4 0,3-2 0,5-2 0,4-15 0,11-4 0,1-13 0,1 1 0,4-7 0,-10 6 0,6-5 0,-3 10 0,-7-2 0,5 8 0,-10-4 0,1 10 0,-3 0 0,-1 5 0,1-1 0,-1 1 0,-3 3 0,0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2:20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0 546 24575,'8'0'0,"5"0"0,17 0 0,3 0 0,5 0 0,-10 0 0,4 0 0,-12 0 0,-6 0 0,5 0 0,-9-4 0,4-6 0,-5-5 0,-3-17 0,-2 10 0,-4-22 0,0 9 0,0-12 0,0 7 0,0 1 0,0 12 0,0 7 0,-8 10 0,-3 6 0,-8 4 0,0 0 0,3 21 0,-5 5 0,3 20 0,-6 1 0,1 0 0,5 0 0,1-7 0,11-7 0,1-2 0,5-15 0,0 3 0,0-10 0,14 1 0,10-5 0,24 0 0,8-5 0,15-6 0,12-15 0,2-22-777,-33 17 1,-1-3 776,-6-6 0,-1-1 0,30-22-406,0-4 406,-27 11 0,4 5 0,-9 4 0,-17 8 0,-4 6 0,-11 3 1520,-1 10-1520,-3 1 439,-2 5-439,-4 0 0,-4 4 0,-12 1 0,-6 4 0,-10 0 0,-7 0 0,5 0 0,-11 5 0,11 6 0,-6 12 0,12 5 0,0 5 0,8-6 0,3 4 0,7-5 0,1 1 0,8 4 0,-4-10 0,5 4 0,0-10 0,0-2 0,9-4 0,7 1 0,11-4 0,5-2 0,7-4 0,-5 0 0,-1 0 0,-3 0 0,-3 0 0,0 0 0,-2 5 0,-6 0 0,-3 15 0,3 2 0,-6 17 0,3 8 0,-4 2 0,1 30 0,-6-11 0,0 7 0,-7 3 0,0-20 0,0 13 0,0-15 0,0-2 0,0-7 0,0-7 0,-5-7 0,-5-8 0,-5-6 0,-10-3 0,-2-6 0,-5-6 0,0-4 0,5-8 0,0-15 0,11-6 0,-1-16 0,11 5 0,0-7 0,6 1 0,0-1 0,0 6 0,11-4 0,8 3 0,11 0 0,14-2 0,-7 9 0,-11 14 0,-10 5 0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1:35.8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1 180 24575,'0'-16'0,"0"3"0,0-13 0,0 3 0,3 5 0,1-2 0,4 7 0,0 4 0,0-2 0,-4 7 0,3 0 0,-3 0 0,3 4 0,-3 4 0,0 8 0,-4 12 0,0 23 0,0 8 0,0 1 0,0 2 0,0-4 0,0-6 0,0 10 0,0-22 0,0 3 0,0-17 0,0-1 0,0-9 0,3 0 0,1-5 0,7-3 0,2 0 0,3-4 0,1 0 0,-1 0 0,-3-8 0,3-5 0,-6-10 0,3-9 0,-3-2 0,-1-6 0,1 1 0,-4 5 0,-2 1 0,-4 6 0,0 4 0,0 2 0,0 8 0,0 2 0,0 4 0,-3 2 0,-1 2 0,-3 3 0,3 4 0,-4 8 0,7 7 0,-7 8 0,7 0 0,-3 5 0,4-3 0,0 8 0,0-8 0,0 8 0,0-8 0,4 3 0,1-9 0,7-2 0,1-5 0,3-3 0,1-1 0,-1-4 0,1-3 0,-1-2 0,0-3 0,1 0 0,-1 0 0,2-17 0,-4-5 0,0-18 0,1-5 0,-4-2 0,0-6 0,-6 5 0,-5 3 0,0 11 0,0 1 0,-8 11 0,3 1 0,-11 4 0,3 4 0,1 2 0,0 3 0,8 0 0,-3 1 0,7-1 0,-4 1 0,4 0 0,3 0 0,10-1 0,0 4 0,13-5 0,-3 8 0,-1-6 0,4 6 0,-8-7 0,3 7 0,-9-2 0,4-1 0,-8 0 0,4-4 0,-5 0 0,4 0 0,-2-3 0,3 2 0,-4-3 0,-1 5 0,-3 3 0,-1 0 0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1:36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24575,'0'20'0,"0"12"0,0-2 0,0 27 0,0-25 0,0 25 0,0-22 0,0 5 0,0-7 0,0-6 0,0-9 0,0-2 0,0-8 0,0-7 0,0-11 0,0-8 0,0-21 0,0 4 0,0-11 0,0 7 0,0 5 0,0 1 0,0 11 0,4 0 0,4 10 0,1 0 0,6 0 0,-2 7 0,-1-6 0,4 10 0,-8-5 0,8 5 0,-8-3 0,8 1 0,-8 2 0,3-3 0,-3 4 0,-1 0 0,1-3 0,-4-1 0,-1 0 0,-3 0 0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1:37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183 259 24575,'0'-11'0,"0"3"0,0-12 0,0 1 0,0-8 0,0 4 0,0 2 0,0 0 0,0 3 0,0 1 0,0 2 0,0 6 0,0-2 0,0 3 0,0 1 0,0-1 0,-7 0 0,-2 4 0,-8 0 0,5 4 0,-4 0 0,4 0 0,-5 0 0,0 0 0,1 0 0,-1 4 0,4 4 0,1 10 0,4-1 0,3 15 0,1-17 0,4 15 0,0-12 0,0 4 0,0-1 0,0-8 0,0-2 0,3-3 0,5 0 0,9 0 0,1-4 0,3 0 0,0-4 0,-4 0 0,5 0 0,-6-3 0,4-9 0,-2-2 0,-2-3 0,-5 2 0,-3 6 0,0-6 0,-4 6 0,3-6 0,-6 6 0,6-2 0,-6 4 0,2 12 0,-3 11 0,0 22 0,0 9 0,0 13 0,-5-6 0,4 13 0,-4-12 0,5-1 0,0-9 0,0-5 0,0-11 0,0-3 0,0-13 0,0-2 0,3-6 0,5-2 0,5-15 0,5-9 0,0-7 0,2-10 0,-2 9 0,1-3 0,-6 9 0,0 2 0,-5 5 0,0 3 0,0 1 0,-4 8 0,-1 1 0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1:39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7 160 24575,'-4'-7'0,"1"0"0,3-9 0,4 2 0,4-7 0,5 4 0,8 0 0,-3 0 0,8-1 0,-9 9 0,4-3 0,-8 11 0,-2-3 0,-3 4 0,-1 0 0,-3 4 0,-1 9 0,-3 10 0,0 11 0,0 5 0,0 1 0,0 5 0,0-4 0,-5 11 0,0-11 0,-6 4 0,2-11 0,-1-2 0,2-9 0,3-2 0,-3-5 0,7-3 0,-2-2 0,3-13 0,0-8 0,0-11 0,0-12 0,0-1 0,0 0 0,4-4 0,1 4 0,9 0 0,0 2 0,4 4 0,0 6 0,-1-4 0,0 8 0,0-3 0,0 5 0,-1 3 0,-4 1 0,4 4 0,-4 0 0,1 3 0,2 1 0,-6 4 0,2 0 0,-4 0 0,1 0 0,-1 0 0,-3 8 0,0 1 0,-4 12 0,0-4 0,0 9 0,0-3 0,0 4 0,0 0 0,0 0 0,0 0 0,0 12 0,0-14 0,0 8 0,0-16 0,0-1 0,3 1 0,1-5 0,4 0 0,0-5 0,-1 0 0,0 1 0,5-4 0,-4-1 0,4-3 0,-1 0 0,-2 0 0,2 0 0,-4 0 0,5 0 0,-3-7 0,-1 5 0,-4-5 0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1:40.1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24575,'0'4'0,"0"12"0,0 8 0,0 14 0,0 2 0,0 0 0,0 12 0,0-5 0,0-5 0,0-8 0,0-8 0,0-13 0,0 3 0,0-9 0,-3-3 0,2-4 0,-2-13 0,3-1 0,0-12 0,0 4 0,0-5 0,0 0 0,0-1 0,0 1 0,4 5 0,1-4 0,2 12 0,2-6 0,2 8 0,-2-1 0,7 1 0,-8 4 0,8 0 0,-8 4 0,7-4 0,-6 8 0,2-4 0,-3 4 0,-1 0 0,1 0 0,-1 0 0,1 0 0,-1 0 0,0 0 0,-3 0 0,-1 0 0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1:42.9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228 1 24575,'4'5'0,"-1"1"0,-3 17 0,0 5 0,0 12 0,0 14 0,0-11 0,0 14 0,0-15 0,0 11 0,0 7 0,0-11 0,0 16 0,0-16 0,0-1 0,0 3 0,0-16 0,0 11 0,0-13 0,0-5 0,0-7 0,0-4 0,0-1 0,0 1 0,0-1 0,0 1 0,0-5 0,0 4 0,0-4 0,0 0 0,0 4 0,0-8 0,0 4 0,0-5 0,0 1 0,0-1 0,0 0 0,0 3 0,0-1 0,0 1 0,0 1 0,0-2 0,0 6 0,0-7 0,0 8 0,0-8 0,0 4 0,0-1 0,0 2 0,0 3 0,0 1 0,0-1 0,0 1 0,0-1 0,0-4 0,0 0 0,0-5 0,0 1 0,-3-4 0,-1-1 0,-3-3 0,-4 0 0,3 0 0,-3-3 0,-1-2 0,3-11 0,-6 2 0,5-12 0,-7 4 0,7-5 0,-7 0 0,7-6 0,-7 5 0,6-5 0,-2 6 0,4 0 0,0 4 0,1 6 0,0 6 0,4 3 0,0 1 0,1 2 0,2 5 0,-2 13 0,3 0 0,0 13 0,4-4 0,1 5 0,4 0 0,0 0 0,0 0 0,0 6 0,0-5 0,1 5 0,-1-6 0,0 0 0,3-5 0,-2 0 0,2-6 0,-1 0 0,-1 1 0,1-5 0,-3 0 0,-1-5 0,1 1 0,-1-1 0,-3 0 0,3-2 0,-4-2 0,4-3 0,0 0 0,1 0 0,-1-8 0,6-5 0,5-11 0,8-15 0,11-6 0,2-10 0,-4 5 0,7-5 0,-7 6 0,9-2 0,-5-3 0,-3 16 0,-11-1 0,-2 15 0,-6 3 0,-5 8 0,-1 2 0,-3 7 0,-4-3 0,2 6 0,-5-2 0,2 3 0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1:45.8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 24575,'0'-11'0,"0"0"0,0 3 0,0 8 0,0 9 0,0 10 0,0 26 0,0-2 0,0 17 0,0 0 0,0 10 0,0 8 0,0-7 0,0 11 0,0-25 0,0 10 0,0-14 0,0-11 0,0-3 0,0-21 0,0-2 0,0-8 0,0-14 0,0-5 0,0-19 0,4-4 0,6 0 0,5-4 0,3 5 0,6-2 0,-4 2 0,9 3 0,-5 2 0,0 4 0,3 5 0,-10 7 0,4 3 0,-5 5 0,1 0 0,4 4 0,-7 0 0,6 0 0,-12 3 0,4 10 0,-3 5 0,-4 15 0,-1-5 0,-4 10 0,0-9 0,0 3 0,0-5 0,-4 0 0,-5-4 0,-4-2 0,-3-8 0,-6 3 0,0-7 0,-1 4 0,-2-8 0,7-1 0,-3-4 0,4 0 0,4 0 0,-2 0 0,6 0 0,7 0 0,8 0 0,14 0 0,2 0 0,5 0 0,0 0 0,6 0 0,-5 0 0,5 0 0,-1 0 0,-4-8 0,6-8 0,-10-13 0,4-1 0,-1-10 0,-2 4 0,1-10 0,-7 10 0,-4-8 0,-1 10 0,-5 5 0,0-3 0,0 15 0,-5-4 0,0 8 0,-4 1 0,0 14 0,0 8 0,-4 12 0,3 5 0,-3 5 0,4-3 0,0 8 0,0-3 0,0 0 0,0-1 0,0-1 0,0-8 0,4 2 0,0-9 0,4-5 0,4 0 0,-4-8 0,3 0 0,1-4 0,0 0 0,5 0 0,0-12 0,0-4 0,2-16 0,-5 3 0,4-9 0,-7 10 0,2-5 0,-8 6 0,-1 0 0,-4 4 0,0 2 0,0 9 0,0 0 0,0 4 0,0 13 0,0 12 0,0 8 0,0 19 0,0-8 0,0 15 0,0-4 0,0-5 0,0-3 0,0-12 0,0-5 0,0-5 0,0-5 0,0-5 0,0-24 0,0-3 0,4-18 0,2 0 0,7 4 0,3-5 0,3 0 0,0 5 0,0 1 0,-1 6 0,-1 5 0,0 0 0,0 6 0,-5 3 0,0 2 0,-1 6 0,-2 2 0,2 3 0,-3 0 0,-1 0 0,1 0 0,-1 0 0,0 0 0,1 0 0,-1 3 0,-3 5 0,-1 9 0,1 5 0,-3 5 0,7 0 0,-7 1 0,3-6 0,0-1 0,-3-8 0,2-2 0,-3-4 0,0 1 0,4-4 0,-1-1 0,4-3 0,1 0 0,-1-7 0,1-2 0,4-8 0,-6 8 0,1 2 0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1:48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276 163 24575,'0'-16'0,"0"-2"0,0-4 0,0-4 0,0 8 0,0-3 0,-8 8 0,3-3 0,-11 11 0,3-2 0,-8 7 0,3 0 0,-8 0 0,4 8 0,-6 7 0,5 3 0,-1 15 0,7-9 0,1 14 0,0-15 0,6 9 0,1-10 0,5 5 0,4-5 0,0-1 0,0-4 0,0-5 0,0 0 0,0-5 0,12 1 0,-2-4 0,16 0 0,-3-4 0,4 0 0,-5 0 0,4-4 0,-8-4 0,7-6 0,-7-2 0,3-2 0,-8 2 0,-1-1 0,-4 1 0,0-1 0,0 5 0,0 0 0,-4 4 0,-1 1 0,-3 6 0,0 5 0,0 9 0,0 8 0,0-4 0,0 9 0,4-9 0,0 5 0,4-10 0,4 0 0,-4-5 0,4 1 0,-5 0 0,1-4 0,3-1 0,-2-3 0,2-3 0,-3-6 0,0-8 0,1-5 0,0-11 0,1-1 0,-1 0 0,-4 2 0,-1 5 0,-4 4 0,0 2 0,0 5 0,0 3 0,0 1 0,0 5 0,-3 0 0,2-1 0,5 5 0,5 0 0,7 3 0,5 0 0,-4 0 0,4 0 0,-4 0 0,-1 0 0,-3 0 0,-2 0 0,-4 0 0,1 0 0,-1 0 0,-3 3 0,0 5 0,-4 4 0,0 4 0,0 1 0,0-1 0,0 1 0,0-1 0,0 0 0,0-3 0,0 2 0,0-6 0,0 2 0,0-3 0,0-1 0,0 1 0,0-1 0,3-3 0,10-1 0,0-3 0,13 0 0,-3-8 0,0-6 0,3-5 0,-7-7 0,3 3 0,-8-4 0,-1-1 0,-5 6 0,1 1 0,-4 8 0,-2 2 0,-3 3 0,0 7 0,0 5 0,0 13 0,0 1 0,0 3 0,0-4 0,0-1 0,0 0 0,0-3 0,0 2 0,0-6 0,0 2 0,4-7 0,0 0 0,7-4 0,-3 0 0,8 0 0,-4 0 0,5-4 0,-1-4 0,-3-10 0,3 0 0,-7-3 0,3 9 0,-4-4 0,0 7 0,-1-2 0,-2 3 0,1 4 0,-2 1 0,3 3 0,0 0 0,1 3 0,0 10 0,0 6 0,1 13 0,2 15 0,-1 9 0,2 20 0,0 2 0,0 8 0,0-15 0,-1 4 0,-5-14 0,4 1 0,-9-8 0,4-9 0,-5-16 0,0-2 0,0-15 0,0 0 0,-4-8 0,-9-1 0,-5-3 0,-9 0 0,4 0 0,-4-13 0,9 3 0,-1-18 0,7 1 0,2-2 0,5-4 0,1 1 0,4-2 0,0 0 0,0 1 0,14 0 0,8-3 0,10-1 0,9 1 0,0 5 0,3-1 0,8 0 0,-10 6 0,4 0 0,-7 7 0,-5 0 0,-1 4 0,-11 2 0,-5 5 0,-5 3 0,-5 2 0,0 3 0,-2-4 0,-2 4 0,-3-4 0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1:49.5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 16 24575,'-10'0'0,"2"0"0,-2 0 0,-1 0 0,9 0 0,-1 0 0,14 0 0,1 0 0,0 0 0,-1 0 0,-7-3 0,-5 2 0,-7-5 0,-4 5 0,-5-3 0,4 4 0,2 0 0,3 0 0,1 0 0,-1 0 0,4 6 0,1-1 0,3 9 0,0-1 0,0-1 0,0 0 0,3-5 0,1-3 0,3-1 0,0-3 0,-3-3 0,-1-1 0,-3-3 0,0 0 0,0 2 0,0 2 0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1:50.2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94 24575,'-4'-4'0,"0"0"0,8-12 0,16-4 0,7-5 0,-4 9 0,-6 7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2:20.9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24575,'4'0'0,"0"0"0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2:00.0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0 227 24575,'0'-19'0,"0"-3"0,4 4 0,5-8 0,5-2 0,0 4 0,8 1 0,-13 11 0,12 3 0,-9 5 0,1 0 0,-2 4 0,-4 0 0,1 0 0,-1 11 0,2 3 0,-1 17 0,1-2 0,-3 9 0,2-5 0,-3 7 0,1-1 0,3 0 0,-8 0 0,3-5 0,-4 4 0,0-14 0,0 3 0,0-11 0,0 1 0,0-5 0,0-1 0,0-9 0,0-12 0,0-8 0,0-9 0,0-1 0,0-4 0,4-2 0,2-5 0,8-1 0,1 1 0,4 5 0,0 1 0,-5 11 0,2 0 0,-7 6 0,3-1 0,0 1 0,-3-1 0,6 1 0,-6 3 0,3-2 0,-5 6 0,5-3 0,-3 5 0,2 2 0,-4-2 0,1 6 0,-1-2 0,1 3 0,-1 0 0,0 0 0,1 0 0,-1 0 0,0 6 0,-3 3 0,-1 12 0,-3-4 0,0 4 0,0 1 0,0-5 0,0 4 0,0 0 0,0 2 0,0-1 0,0 4 0,4-9 0,-3 9 0,6-8 0,-2 3 0,3-5 0,0 1 0,4-4 0,-3-2 0,6-3 0,-6 0 0,2-4 0,0 0 0,-2-4 0,6 0 0,-6 0 0,6 0 0,-2 0 0,-1-4 0,3-4 0,-9 3 0,1-3 0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2:00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81 24575,'0'4'0,"0"7"0,0 16 0,0 7 0,0 6 0,0 5 0,0-4 0,0 11 0,0-12 0,0 19 0,4-17 0,-2 5 0,2-9 0,0-14 0,-4 3 0,7-18 0,-2 5 0,-1-8 0,-3 2 0,-5-12 0,-4-9 0,-1-9 0,4-5 0,1 0 0,4-6 0,0 4 0,0-9 0,0 4 0,0-5 0,0-1 0,9 1 0,7-2 0,11 0 0,3 4 0,1 1 0,-1 7 0,-6 0 0,3 5 0,-4 2 0,0 8 0,2 1 0,-7 5 0,3 3 0,-4 1 0,-1 4 0,1 0 0,-5 0 0,3 0 0,-6 0 0,2 0 0,-3 0 0,-1 0 0,-3 0 0,-1 0 0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2:01.4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24575,'14'0'0,"6"0"0,3 0 0,9-5 0,-8 4 0,7-3 0,-9 4 0,5 0 0,-4 0 0,-2 0 0,-5 0 0,-3 0 0,-2 0 0,-3 0 0,-4 0 0,-1 0 0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2:01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24575,'16'0'0,"2"0"0,4 0 0,4 0 0,2 0 0,-4 0 0,2 0 0,-9 0 0,-5 0 0,-1 0 0,-7 0 0,-1 0 0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2:07.0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89 716 24575,'-6'0'0,"-1"3"0,3 1 0,-2 3 0,1 4 0,-3 2 0,0 3 0,-1 5 0,1-3 0,-1 8 0,0-4 0,4 5 0,1 0 0,4 0 0,0 6 0,0-5 0,0 5 0,0-6 0,0 0 0,0 0 0,0 0 0,4 0 0,0-5 0,5 4 0,0-8 0,-1 3 0,0-5 0,0-3 0,4 2 0,-3-6 0,2 2 0,0-3 0,-2-1 0,2 1 0,-3 0 0,-1-1 0,0 0 0,1 1 0,-1-4 0,5-1 0,-4-3 0,4 0 0,-5 0 0,0 0 0,1 0 0,-1 0 0,1 0 0,-1-3 0,1-1 0,-1-8 0,1 0 0,1-10 0,-1 5 0,1-9 0,0 3 0,0-4 0,-4 0 0,3-6 0,-2-7 0,-1 0 0,4-6 0,-8 7 0,9-7 0,-9-1 0,8-6 0,-8-24 0,4 18 0,-5-25 0,0 6 0,0 5 0,0-11 0,0 22 0,0-5 0,0 5 0,0 7 0,0 3 0,0 18 0,-4 6 0,0 7 0,-4 8 0,0 5 0,0 4 0,1 4 0,-5 0 0,0 0 0,-5 4 0,-5 10 0,2 10 0,-4 18 0,-2 0 0,4 10 0,-4-10 0,10 4 0,-3-1 0,8-4 0,-4 4 0,9-11 0,2 16 0,4-24 0,0 18 0,0-27 0,0 4 0,0-8 0,0-2 0,0-4 0,3 1 0,5 0 0,5 0 0,3-4 0,1 0 0,4-4 0,1 0 0,0 0 0,-1 0 0,0 0 0,-3 0 0,3 0 0,-5 0 0,1 0 0,-1 0 0,-3 0 0,-2-4 0,-3 4 0,-1-4 0,-3 1 0,-1 2 0,-3-2 0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2:07.9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307 1 24575,'-2'0'0,"-8"0"0,-12 8 0,-6 7 0,-6 15 0,12-5 0,-18 21 0,17-13 0,-11 21 0,8-6 0,5 5 0,4 7 0,6-11 0,1 16 0,9-2 0,-4-5 0,5 15 0,0-2 0,0 1 0,5 13 0,11-17 0,2-12 0,14 9 0,1-15 0,1 10 0,9-9 0,-10-4 0,3-10 0,-12-8 0,-1-7 0,-7-9 0,-4-2 0,0-3 0,-5 0 0,1-4 0,-4-11 0,-1 4 0,-3-7 0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2:09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355 164 24575,'0'-10'0,"0"2"0,0-6 0,4 1 0,-3-8 0,2 4 0,-3-9 0,0 12 0,0-6 0,0 11 0,-3 1 0,-5 5 0,-9 3 0,-1 0 0,-8 0 0,9 0 0,-9 8 0,2 7 0,1 3 0,-6 16 0,10-10 0,-1 16 0,2-6 0,7 5 0,1 6 0,1-4 0,8 11 0,-3-11 0,4 10 0,0-4 0,0 0 0,0 4 0,0-10 0,4 11 0,6-11 0,6 10 0,0-10 0,-1 5 0,-5-1 0,0-9 0,0 8 0,-5-16 0,-1 5 0,-4-6 0,0-5 0,0-1 0,0-8 0,0-2 0,-4 1 0,0-4 0,-8 4 0,-5-8 0,-1 0 0,-7-4 0,7 0 0,-8 0 0,8 0 0,-3 0 0,12 0 0,1 0 0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2:09.5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96 24575,'-4'-7'0,"5"-4"0,17-3 0,14 0 0,3 4 0,23-10 0,-27 16 0,20-11 0,-11 15 0,1 0 0,-1 0 0,-12 0 0,-2 0 0,-13 0 0,12 0 0,-15 0 0,9 0 0,-11 0 0,3 0 0,-4 0 0,0 0 0,-3 0 0,-1 0 0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2:10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95 24575,'0'14'0,"0"1"0,0 2 0,0 4 0,0-7 0,0 10 0,0-14 0,0 6 0,0-8 0,0-1 0,0 0 0,0 0 0,-4-2 0,1-2 0,-5-3 0,1 0 0,3-3 0,0-5 0,4-5 0,0-3 0,0-6 0,4 0 0,5 0 0,10-6 0,3 10 0,7-6 0,-2 6 0,-5 1 0,4 3 0,-9-2 0,9 10 0,-8-5 0,3 10 0,-8-2 0,2 3 0,-6 0 0,2 0 0,-4 0 0,1 0 0,-1 0 0,1 0 0,-4 0 0,-1 0 0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2:11.2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24575,'5'0'0,"1"0"0,17 0 0,0 0 0,-1 0 0,4 0 0,-4 0 0,1 0 0,8 0 0,-12 0 0,3 0 0,-6 0 0,-8 0 0,4 0 0,-8 0 0,-1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2:22.2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0 24575,'-59'0'0,"0"0"0,-33 7 0,88-1 0,4 6 0,0 2 0,0 0 0,5 6 0,5 0 0,0-1 0,5 1 0,-6-5 0,0-2 0,0-4 0,0 0 0,0 0 0,-4 0 0,-1-1 0,-4 0 0,0 6 0,0 0 0,0 6 0,0 5 0,-6 8 0,5 1 0,-4 11 0,5-11 0,0 18 0,0-10 0,0 12 0,0 1 0,0-7 0,0 6 0,0 0 0,0-6 0,0 13 0,0-12 0,5 5 0,1-7 0,1-7 0,-2-1 0,-1-13 0,-2 0 0,6-7 0,-7-4 0,4-1 0,-5-6 0,3-3 0,2-1 0,3-4 0,6 0 0,6 0 0,7 0 0,5 0 0,6-5 0,2-1 0,6-1 0,-6 2 0,-1 5 0,-7 0 0,0 0 0,-6 0 0,0 0 0,-12 0 0,0 0 0,-5 0 0,0 0 0,-4 0 0,-2 0 0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2:12.3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 24575,'-4'-2'0,"1"7"0,3 3 0,4 13 0,-3-8 0,3 4 0,-4-1 0,0 1 0,0 1 0,4 3 0,-4 0 0,4-3 0,-4 3 0,0-9 0,0 0 0,0-5 0,0 1 0,0-1 0,0-3 0,0-1 0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2:14.1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24575,'0'12'0,"0"-1"0,0 43 0,0-4 0,0 0 0,0 7 0,0-15 0,0 11 0,0-6 0,0 4 0,0-15 0,0 2 0,0-15 0,0-2 0,0-5 0,0-3 0,0-2 0,0-4 0,0 1 0,0-1 0,0 1 0,0-4 0,0-1 0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2:15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0 186 24575,'0'-11'0,"0"1"0,0-2 0,4 0 0,4-1 0,5-3 0,0-1 0,13 2 0,-11-6 0,12 15 0,-6-9 0,-3 13 0,8-14 0,-9 14 0,9-11 0,-12 12 0,10-3 0,-10 4 0,3 0 0,3 0 0,-6 0 0,7 0 0,-9 0 0,4 0 0,-7 8 0,2 1 0,-2 7 0,-1 1 0,0-1 0,0 1 0,-3-1 0,-2 0 0,-3 6 0,0-5 0,0 4 0,0-4 0,0 4 0,0 1 0,-4 11 0,-5-5 0,-6 5 0,-3-6 0,-5 1 0,4-1 0,-10 2 0,6-5 0,-5-1 0,1-9 0,4 2 0,-3-6 0,4 2 0,-1-3 0,2 0 0,4-5 0,5 3 0,-4-6 0,8 2 0,-4-3 0,14 0 0,4 0 0,14 0 0,-3 0 0,9 0 0,-4 0 0,5 0 0,0 0 0,0 0 0,0 0 0,-4 4 0,2 1 0,-7 3 0,3 0 0,-4-3 0,-1 2 0,1-6 0,-5 6 0,-1-6 0,-3 2 0,-1-3 0,1 0 0,-1 4 0,-3-3 0,0 2 0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2:17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66 24575,'0'15'0,"0"0"0,0 2 0,0-1 0,4 1 0,-3-1 0,3 5 0,-1-3 0,-2 3 0,3-5 0,-4 0 0,0-4 0,-3-5 0,-1-3 0,0-12 0,-3-1 0,6-7 0,-3-1 0,4 0 0,0 1 0,0-1 0,0-4 0,0 3 0,0-3 0,4 5 0,4 3 0,5-3 0,3 7 0,5-3 0,-3 3 0,3 1 0,0 3 0,-3-2 0,3 6 0,0-3 0,-3 0 0,3 3 0,-5-2 0,1-1 0,-1 3 0,-3-3 0,-2 4 0,-7 0 0,0 0 0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2:18.4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7 24575,'6'-4'0,"-1"1"0,9 3 0,-6 3 0,4 5 0,-4 10 0,0-1 0,6 15 0,-4-13 0,7 12 0,-7-14 0,3 15 0,0-8 0,-3 14 0,7-10 0,-6 10 0,2-10 0,1 10 0,-7-4 0,6 5 0,-8-5 0,4-1 0,-4-6 0,-1 0 0,-4 0 0,0-5 0,0-1 0,0 0 0,0-3 0,0 3 0,-4 0 0,-1-3 0,-7 3 0,3-5 0,-4 6 0,5-5 0,-1 9 0,0-8 0,-4 8 0,4-9 0,-4 9 0,4-8 0,-3 3 0,3-5 0,-3 0 0,4-3 0,0-2 0,4 1 0,-3-4 0,6 4 0,-5-2 0,2-1 0,-1 1 0,2-2 0,0-4 0,2 3 0,-3-4 0,1 1 0,2 2 0,-5-2 0,2 3 0,-4 0 0,4 1 0,-2-1 0,5 0 0,-6 1 0,4-4 0,-1-1 0,0-3 0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2:19.4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24575,'4'8'0,"-1"9"0,-3 18 0,0 10 0,0 2 0,0 0 0,0 28 0,0-16 0,0 33 0,0-13 0,0-14 0,0-10 0,0-2 0,0-8 0,2 9 0,1-1 0,-1-8 0,8 29 0,-9-25 0,4 10 0,0-18 0,-4-1 0,3-8 0,-4-5 0,4-4 0,-3-6 0,2-6 0,-3-3 0,0-1 0,0 1 0,0-4 0,0-1 0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2:20.3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24575,'6'-4'0,"-2"1"0,16 16 0,-6-2 0,13 12 0,-9-2 0,10 3 0,-9 3 0,4 1 0,-5 0 0,0-2 0,-1-3 0,-3-2 0,-2-5 0,-4 1 0,0-5 0,-1 0 0,1-5 0,-4 0 0,2-3 0,-2 0 0,3-4 0,0-4 0,1-4 0,0-4 0,0-5 0,1-4 0,-1 3 0,0-3 0,0 8 0,1-2 0,-2 6 0,-3-2 0,-1 4 0,1-1 0,-4 1 0,3 0 0,-3-5 0,4 0 0,-3 2 0,3 3 0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2:21.5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24575,'-4'7'0,"1"4"0,3 6 0,4 5 0,5 5 0,5 0 0,0 5 0,4 2 0,-3 6 0,0-1 0,4 0 0,-8-5 0,3 10 0,-5-14 0,-3 20 0,-2-20 0,0 9 0,-3-12 0,3-5 0,-4-5 0,0-5 0,0-5 0,-3-3 0,-1 0 0,0-16 0,1-3 0,3-18 0,0-7 0,0-1 0,0 1 0,0 2 0,0 9 0,3 1 0,2 7 0,3 5 0,0-1 0,0 5 0,0-4 0,4 7 0,-3-3 0,6 4 0,-7 1 0,8-2 0,-4 1 0,1 4 0,-2-3 0,-4 6 0,1-3 0,-4 4 0,-1 0 0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42:23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195 69 24575,'-15'0'0,"4"0"0,-5 0 0,3 0 0,-3 0 0,3 0 0,-2 0 0,6 0 0,-6 0 0,6 4 0,-3-4 0,5 11 0,-1-2 0,-1 12 0,4-3 0,-7 8 0,10-4 0,-6 1 0,8 2 0,0-7 0,0 8 0,0-8 0,4 3 0,0-5 0,4-4 0,0 0 0,-1-5 0,1 1 0,-1-1 0,1-3 0,-1 0 0,0-4 0,1 0 0,-1 0 0,1 0 0,-1-8 0,1-1 0,0-3 0,0-4 0,0 8 0,0-8 0,-1 7 0,-2-2 0,1 3 0,-5 1 0,2-1 0,-3 1 0,0-1 0,0 1 0,0-1 0,4 1 0,-3-1 0,2 1 0,-3 0 0,0 0 0,3 3 0,-2-3 0,2 3 0,-3-3 0,0-1 0,0 1 0,0-1 0,0 1 0,3 3 0,1 1 0,0 6 0,2 1 0,-1 8 0,3 0 0,0 5 0,0-1 0,4-3 0,-3-2 0,2-3 0,-3 0 0,-1-1 0,0-3 0,1-1 0,-1-3 0,1 0 0,-1 0 0,0 0 0,0-3 0,1-5 0,0-5 0,0-3 0,1-5 0,-1 3 0,1-3 0,-5 4 0,3 1 0,-6 3 0,6 2 0,-3 3 0,1 0 0,1 1 0,-2 3 0,4 0 0,-1 4 0,0 0 0,1 0 0,-1 0 0,0 0 0,-3 8 0,3 1 0,-6 7 0,2 1 0,-3-1 0,4 1 0,-3-5 0,3-1 0,-4-3 0,0-1 0,0-6 0,0-5 0,0-9 0,0-3 0,4-5 0,-3 3 0,6-3 0,-2 4 0,-1 4 0,4-2 0,-4 6 0,4-2 0,-1 3 0,1 1 0,-1-1 0,0 4 0,1-3 0,-1 6 0,1-2 0,-1 3 0,0 0 0,1 0 0,-1 0 0,1 0 0,-1 0 0,1 0 0,-1 3 0,4 6 0,-2 3 0,7 4 0,-7 1 0,2-5 0,-3 0 0,0-5 0,-1 1 0,0-1 0,-2-12 0,-2 6 0,-3-10 0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9:07.2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 1 24575,'-21'76'0,"0"-1"0,8-14 0,-8 29 0,4-5 0,17-45 0,5 4 0,0-14 0,9 14 0,1-10 0,4-1 0,-1 0 0,5-5 0,1-5 0,-1-1 0,-2-5 0,0-4 0,-3-1 0,-1-3 0,-2-1 0,-9-4 0,1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2T14:12:22.9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244 30 24575,'-8'0'0,"0"0"0,-6 0 0,0 5 0,-13 11 0,4 13 0,0 6 0,-6 12 0,15-6 0,-16 15 0,17-8 0,-5 0 0,7-3 0,5-17 0,0 10 0,6-17 0,0 4 0,0-6 0,0 1 0,0-5 0,4-2 0,12-8 0,-5-1 0,13-4 0,-9 0 0,10 0 0,1 0 0,1 0 0,4 0 0,-10-5 0,11-11 0,-4-8 0,1-10 0,-6 0 0,-3 2 0,-8-7 0,4-2 0,-9-5 0,3-1 0,-9 0 0,5 6 0,-6 2 0,0 7 0,0 5 0,0 2 0,0 5 0,-4 5 0,-6 1 0,0 9 0,-9 1 0,4 4 0,0 0 0,-3 0 0,8 0 0,-4 0 0,0 4 0,8 1 0,-7 4 0,8 0 0,0-4 0,1-1 0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9:08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61 276 24575,'-4'6'0,"1"-1"0,3 5 0,0 1 0,0-2 0,0 2 0,0-3 0,0-1 0,0 0 0,0 1 0,0 2 0,3-5 0,10 2 0,-3-7 0,15 0 0,-16 0 0,16 0 0,-15 0 0,15 0 0,-12 0 0,13 0 0,-12 0 0,6-4 0,-8-4 0,5-5 0,0-8 0,-1 3 0,-2-8 0,2 4 0,-6-6 0,3 6 0,-4-4 0,-1 8 0,-3-8 0,-1 9 0,-4-9 0,0 8 0,0-3 0,0 4 0,0 0 0,0 5 0,-8 0 0,-1 8 0,-12 0 0,3 4 0,-8 0 0,4 0 0,-5 0 0,0 0 0,-1 8 0,0 7 0,0 10 0,-2 4 0,6-5 0,1 3 0,6-5 0,3 0 0,2-1 0,0 3 0,6-10 0,-1 5 0,7-12 0,0 1 0,0-1 0,0-3 0,0-1 0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9:09.0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24575,'7'0'0,"4"0"0,-3 0 0,8 0 0,-8 0 0,3 0 0,-3 0 0,-1 0 0,1 0 0,-4 3 0,-1 5 0,-3 9 0,0 5 0,0 11 0,0-5 0,0 10 0,-9-4 0,-2 5 0,-4-5 0,-2-2 0,7-14 0,-2 3 0,4-13 0,4 0 0,1-5 0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9:09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24575,'0'19'0,"0"-3"0,0 15 0,0-7 0,0 8 0,0 0 0,0-3 0,0 3 0,0 1 0,0-10 0,0 4 0,0-6 0,0-7 0,0 2 0,0-9 0,0 1 0,0-5 0,0 1 0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1:59:10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24575,'7'0'0,"4"0"0,2 0 0,-1 0 0,0 0 0,-1 0 0,-2 0 0,-1 3 0,-2 1 0,-1 8 0,3 5 0,-3 0 0,2 5 0,-2 4 0,0-3 0,4 15 0,-8-4 0,3 11 0,-4-4 0,0 4 0,0 0 0,0-4 0,0-1 0,0-2 0,0-14 0,0 3 0,0-6 0,0-4 0,-4 4 0,-4-4 0,3-5 0,-6 4 0,6-8 0,-3 4 0,0-1 0,1-2 0,2 2 0,-1-4 0,2 1 0,-4-1 0,4 1 0,-3-4 0,7 2 0,-4-5 0,4 2 0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2:00:21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24575,'6'0'0,"-3"0"0,16 0 0,-6 0 0,-1 0 0,3 0 0,-2 0 0,-1 0 0,4 4 0,-2 14 0,3-3 0,1 17 0,1 2 0,-5-4 0,2 34 0,-10-24 0,4 26 0,-4-5 0,4-11 0,-3 10 0,2-8 0,-8-3 0,5 5 0,-2-9 0,-3 1 0,3-5 0,-4-1 0,0-2 0,0-5 0,0 6 0,0 0 0,0-6 0,0 5 0,0-9 0,0 3 0,-4-5 0,-1 0 0,-4 0 0,1-5 0,-5-1 0,4-4 0,1-1 0,1-4 0,3 0 0,0-5 0,0 0 0,1 1 0,2-1 0,-5-3 0,5 2 0,-6-6 0,7 3 0,-3-3 0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2:00:22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5 24575,'-5'-5'0,"-1"7"0,16 10 0,-8 4 0,9 5 0,-6-3 0,0 8 0,2-9 0,-2 15 0,0-13 0,3 7 0,-3-9 0,-1-5 0,0 4 0,-4-8 0,0 3 0,3-3 0,1-1 0,3-3 0,0-1 0,0-3 0,1 0 0,-1 0 0,5 0 0,0-7 0,4-2 0,1-8 0,0-4 0,4 3 0,-2-8 0,2 7 0,-7-2 0,1 5 0,-6-1 0,7 4 0,-7 5 0,2 1 0,-4 6 0,-3-2 0,-1 3 0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6:33.6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24575,'-17'0'0,"41"0"0,6 0 0,42 0 0,-2 0 0,7 0-597,17 0 597,1 0 0,1 0 0,-40 0 0,-1 0 0,35 0 0,-8 0 0,-1 0 148,-24 0-148,20 0 0,-16 0 0,0 0 0,-15 0 0,0 0 449,-1 0-449,-4 0 0,-1 0 0,-3 0 0,-3 0 0,0 0 0,-2 0 0,-5 0 0,-5 0 0,0 0 0,-6 0 0,0 0 0,1 0 0,-1 0 0,1 0 0,-1 0 0,0 0 0,6 0 0,-5 0 0,4 0 0,-4 0 0,-5 0 0,4 0 0,-4 0 0,1 0 0,2 0 0,-7 3 0,4-2 0,-1 2 0,-3-3 0,4 0 0,-5 0 0,1 0 0,-1 0 0,0 0 0,1 3 0,-1-2 0,0 6 0,1-7 0,-2-3 0,-2 2 0,-1-5 0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6:35.4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24575,'11'0'0,"1"0"0,24 0 0,-2 0 0,11 0 0,-4 0 0,5 0 0,6 0 0,-9 0 0,22 0 0,-9 0 0,-1 0 0,11 0 0,-18 0 0,12 0 0,-13 0 0,-1 0 0,-7 0 0,0 0 0,-5 0 0,-6 0 0,-2 0 0,-4 0 0,0 0 0,4 0 0,-8 0 0,8 0 0,-9 0 0,9 0 0,-3 0 0,-1 0 0,4 0 0,-9 0 0,9 0 0,-8 0 0,8 0 0,-4 0 0,0 0 0,10 0 0,-8 0 0,14 0 0,-10 0 0,10 0 0,-4 0 0,0 0 0,-2 0 0,-5 0 0,0 0 0,-5 0 0,-1 0 0,1 0 0,-5 0 0,4 0 0,1 0 0,-5 0 0,4 0 0,-8 0 0,2 0 0,-2 0 0,-1 0 0,4 0 0,-8 0 0,8 0 0,-8 0 0,7 0 0,-6 0 0,6 0 0,-6 0 0,2 0 0,-3 0 0,-1 0 0,1 0 0,-1 0 0,-3-3 0,2 2 0,-5-2 0,2 3 0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6:58.85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24575,'12'0'0,"10"0"0,17 0 0,18 0 0,-25 0 0,32 0 0,2 0 0,-1 0 0,25 0 0,-19 0 0,7 0 0,-8 0 0,-3 0 0,-5 0 0,-1 0 0,6 0 0,-12 0 0,-1 0 0,-14 0 0,-7 0 0,-6 0 0,-5 0 0,4 0 0,-9 0 0,5 0 0,-6 0 0,1 0 0,-5 0 0,3 0 0,-6 0 0,6 0 0,-6 0 0,2 0 0,-4 0 0,1 0 0,3 0 0,-2 0 0,6 0 0,-2 0 0,3 0 0,1 0 0,-1 0 0,1 0 0,-5 0 0,3 0 0,-2 0 0,-1 0 0,4 4 0,-4-3 0,5 3 0,-1-4 0,0 0 0,1 0 0,4 0 0,-3 0 0,3 0 0,-5 0 0,-3 0 0,2 0 0,-6 0 0,2 0 0,-4 0 0,1 0 0,-1 0 0,1 0 0,-1 0 0,1 0 0,-1 0 0,0 0 0,1 0 0,-1 0 0,1 0 0,-1 0 0,0 0 0,0 0 0,0 0 0,0 0 0,0 0 0,0 0 0,1 0 0,-1 0 0,-3 0 0,-1 0 0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9T15:17:03.5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24575,'12'0'0,"10"0"0,17 0 0,18 0 0,-25 0 0,32 0 0,2 0 0,-1 0 0,25 0 0,-19 0 0,7 0 0,-8 0 0,-3 0 0,-5 0 0,-1 0 0,6 0 0,-12 0 0,-1 0 0,-14 0 0,-7 0 0,-6 0 0,-5 0 0,4 0 0,-9 0 0,5 0 0,-6 0 0,1 0 0,-5 0 0,3 0 0,-6 0 0,6 0 0,-6 0 0,2 0 0,-4 0 0,1 0 0,3 0 0,-2 0 0,6 0 0,-2 0 0,3 0 0,1 0 0,-1 0 0,1 0 0,-5 0 0,3 0 0,-2 0 0,-1 0 0,4 4 0,-4-3 0,5 3 0,-1-4 0,0 0 0,1 0 0,4 0 0,-3 0 0,3 0 0,-5 0 0,-3 0 0,2 0 0,-6 0 0,2 0 0,-4 0 0,1 0 0,-1 0 0,1 0 0,-1 0 0,1 0 0,-1 0 0,0 0 0,1 0 0,-1 0 0,1 0 0,-1 0 0,0 0 0,0 0 0,0 0 0,0 0 0,0 0 0,0 0 0,1 0 0,-1 0 0,-3 0 0,-1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85800"/>
            <a:ext cx="467360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2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9600"/>
            <a:ext cx="5181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62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FEB51B7-3D43-5D44-BB77-A215B2108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76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51377D0-EA66-D446-A8FF-20F1E33BFEBE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6F867C91-9D76-6E40-8CDC-1C00E51D0D54}" type="slidenum">
              <a:rPr lang="en-US" sz="1200"/>
              <a:pPr eaLnBrk="1" hangingPunct="1"/>
              <a:t>30</a:t>
            </a:fld>
            <a:endParaRPr lang="en-US" sz="12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345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6F867C91-9D76-6E40-8CDC-1C00E51D0D54}" type="slidenum">
              <a:rPr lang="en-US" sz="1200"/>
              <a:pPr eaLnBrk="1" hangingPunct="1"/>
              <a:t>4</a:t>
            </a:fld>
            <a:endParaRPr lang="en-US" sz="12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538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EB51B7-3D43-5D44-BB77-A215B210838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2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6F867C91-9D76-6E40-8CDC-1C00E51D0D54}" type="slidenum">
              <a:rPr lang="en-US" sz="1200"/>
              <a:pPr eaLnBrk="1" hangingPunct="1"/>
              <a:t>15</a:t>
            </a:fld>
            <a:endParaRPr lang="en-US" sz="12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791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6F867C91-9D76-6E40-8CDC-1C00E51D0D54}" type="slidenum">
              <a:rPr lang="en-US" sz="1200"/>
              <a:pPr eaLnBrk="1" hangingPunct="1"/>
              <a:t>16</a:t>
            </a:fld>
            <a:endParaRPr lang="en-US" sz="12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605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6F867C91-9D76-6E40-8CDC-1C00E51D0D54}" type="slidenum">
              <a:rPr lang="en-US" sz="1200"/>
              <a:pPr eaLnBrk="1" hangingPunct="1"/>
              <a:t>17</a:t>
            </a:fld>
            <a:endParaRPr lang="en-US" sz="12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182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6F867C91-9D76-6E40-8CDC-1C00E51D0D54}" type="slidenum">
              <a:rPr lang="en-US" sz="1200"/>
              <a:pPr eaLnBrk="1" hangingPunct="1"/>
              <a:t>18</a:t>
            </a:fld>
            <a:endParaRPr lang="en-US" sz="12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368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6F867C91-9D76-6E40-8CDC-1C00E51D0D54}" type="slidenum">
              <a:rPr lang="en-US" sz="1200"/>
              <a:pPr eaLnBrk="1" hangingPunct="1"/>
              <a:t>19</a:t>
            </a:fld>
            <a:endParaRPr lang="en-US" sz="12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734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6F867C91-9D76-6E40-8CDC-1C00E51D0D54}" type="slidenum">
              <a:rPr lang="en-US" sz="1200"/>
              <a:pPr eaLnBrk="1" hangingPunct="1"/>
              <a:t>20</a:t>
            </a:fld>
            <a:endParaRPr lang="en-US" sz="12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320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E9009-5D76-AF41-AD20-12DC2BFF0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1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35D10-07FB-AA4A-A56F-B99DE1193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9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7148E-A90E-DB45-B19B-43E813C15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4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3987D-7B11-4040-A048-F269F41A2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4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B032D-7ABE-1F40-81B7-E15777313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6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9F2DD-4C71-BF4F-B14B-F4E9B9BBF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8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6CD97-C6CF-A846-87B9-9EFFA0651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6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49736-B368-C840-80FE-046B1BC27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6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876F9-E7E4-D340-8EE1-62F8B98F70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6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ECE 4140/6140 Spring ‘20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0F722-6A31-6642-97FD-C2F8037105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5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6C4F0-A817-2248-9F23-A40FCD042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9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83641-F40F-CA4D-860F-7D3BC7C97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7C3B9-A30B-B04F-A77F-C8729535F2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4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91EDF-3823-814B-81A7-191598BBB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1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BEAFF-6211-2F43-851E-C9940F6EDC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3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59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  <p:sldLayoutId id="2147484152" r:id="rId12"/>
    <p:sldLayoutId id="2147484153" r:id="rId13"/>
    <p:sldLayoutId id="2147484154" r:id="rId14"/>
    <p:sldLayoutId id="2147484155" r:id="rId15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audio" Target="../media/media1.m4a"/><Relationship Id="rId7" Type="http://schemas.openxmlformats.org/officeDocument/2006/relationships/image" Target="../media/image1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customXml" Target="../ink/ink1.xml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99" Type="http://schemas.openxmlformats.org/officeDocument/2006/relationships/image" Target="../media/image153.png"/><Relationship Id="rId303" Type="http://schemas.openxmlformats.org/officeDocument/2006/relationships/image" Target="../media/image155.png"/><Relationship Id="rId324" Type="http://schemas.openxmlformats.org/officeDocument/2006/relationships/customXml" Target="../ink/ink243.xml"/><Relationship Id="rId345" Type="http://schemas.openxmlformats.org/officeDocument/2006/relationships/image" Target="../media/image176.png"/><Relationship Id="rId366" Type="http://schemas.openxmlformats.org/officeDocument/2006/relationships/image" Target="../media/image186.png"/><Relationship Id="rId191" Type="http://schemas.openxmlformats.org/officeDocument/2006/relationships/image" Target="../media/image2401.png"/><Relationship Id="rId205" Type="http://schemas.openxmlformats.org/officeDocument/2006/relationships/customXml" Target="../ink/ink183.xml"/><Relationship Id="rId226" Type="http://schemas.openxmlformats.org/officeDocument/2006/relationships/image" Target="../media/image118.png"/><Relationship Id="rId247" Type="http://schemas.openxmlformats.org/officeDocument/2006/relationships/customXml" Target="../ink/ink204.xml"/><Relationship Id="rId268" Type="http://schemas.openxmlformats.org/officeDocument/2006/relationships/image" Target="../media/image139.png"/><Relationship Id="rId289" Type="http://schemas.openxmlformats.org/officeDocument/2006/relationships/image" Target="../media/image148.png"/><Relationship Id="rId11" Type="http://schemas.openxmlformats.org/officeDocument/2006/relationships/image" Target="../media/image2145.png"/><Relationship Id="rId314" Type="http://schemas.openxmlformats.org/officeDocument/2006/relationships/customXml" Target="../ink/ink238.xml"/><Relationship Id="rId335" Type="http://schemas.openxmlformats.org/officeDocument/2006/relationships/image" Target="../media/image171.png"/><Relationship Id="rId356" Type="http://schemas.openxmlformats.org/officeDocument/2006/relationships/image" Target="../media/image181.png"/><Relationship Id="rId5" Type="http://schemas.openxmlformats.org/officeDocument/2006/relationships/image" Target="../media/image2142.png"/><Relationship Id="rId181" Type="http://schemas.openxmlformats.org/officeDocument/2006/relationships/image" Target="../media/image2396.png"/><Relationship Id="rId216" Type="http://schemas.openxmlformats.org/officeDocument/2006/relationships/image" Target="../media/image113.png"/><Relationship Id="rId237" Type="http://schemas.openxmlformats.org/officeDocument/2006/relationships/customXml" Target="../ink/ink199.xml"/><Relationship Id="rId258" Type="http://schemas.openxmlformats.org/officeDocument/2006/relationships/image" Target="../media/image134.png"/><Relationship Id="rId279" Type="http://schemas.openxmlformats.org/officeDocument/2006/relationships/customXml" Target="../ink/ink220.xml"/><Relationship Id="rId290" Type="http://schemas.openxmlformats.org/officeDocument/2006/relationships/customXml" Target="../ink/ink226.xml"/><Relationship Id="rId304" Type="http://schemas.openxmlformats.org/officeDocument/2006/relationships/customXml" Target="../ink/ink233.xml"/><Relationship Id="rId325" Type="http://schemas.openxmlformats.org/officeDocument/2006/relationships/image" Target="../media/image166.png"/><Relationship Id="rId346" Type="http://schemas.openxmlformats.org/officeDocument/2006/relationships/customXml" Target="../ink/ink254.xml"/><Relationship Id="rId367" Type="http://schemas.openxmlformats.org/officeDocument/2006/relationships/customXml" Target="../ink/ink264.xml"/><Relationship Id="rId192" Type="http://schemas.openxmlformats.org/officeDocument/2006/relationships/customXml" Target="../ink/ink176.xml"/><Relationship Id="rId206" Type="http://schemas.openxmlformats.org/officeDocument/2006/relationships/image" Target="../media/image2408.png"/><Relationship Id="rId227" Type="http://schemas.openxmlformats.org/officeDocument/2006/relationships/customXml" Target="../ink/ink194.xml"/><Relationship Id="rId248" Type="http://schemas.openxmlformats.org/officeDocument/2006/relationships/image" Target="../media/image129.png"/><Relationship Id="rId269" Type="http://schemas.openxmlformats.org/officeDocument/2006/relationships/customXml" Target="../ink/ink215.xml"/><Relationship Id="rId12" Type="http://schemas.openxmlformats.org/officeDocument/2006/relationships/customXml" Target="../ink/ink165.xml"/><Relationship Id="rId280" Type="http://schemas.openxmlformats.org/officeDocument/2006/relationships/image" Target="../media/image145.png"/><Relationship Id="rId315" Type="http://schemas.openxmlformats.org/officeDocument/2006/relationships/image" Target="../media/image161.png"/><Relationship Id="rId336" Type="http://schemas.openxmlformats.org/officeDocument/2006/relationships/customXml" Target="../ink/ink249.xml"/><Relationship Id="rId357" Type="http://schemas.openxmlformats.org/officeDocument/2006/relationships/customXml" Target="../ink/ink259.xml"/><Relationship Id="rId182" Type="http://schemas.openxmlformats.org/officeDocument/2006/relationships/customXml" Target="../ink/ink171.xml"/><Relationship Id="rId217" Type="http://schemas.openxmlformats.org/officeDocument/2006/relationships/customXml" Target="../ink/ink189.xml"/><Relationship Id="rId6" Type="http://schemas.openxmlformats.org/officeDocument/2006/relationships/customXml" Target="../ink/ink162.xml"/><Relationship Id="rId238" Type="http://schemas.openxmlformats.org/officeDocument/2006/relationships/image" Target="../media/image124.png"/><Relationship Id="rId259" Type="http://schemas.openxmlformats.org/officeDocument/2006/relationships/customXml" Target="../ink/ink210.xml"/><Relationship Id="rId270" Type="http://schemas.openxmlformats.org/officeDocument/2006/relationships/image" Target="../media/image140.png"/><Relationship Id="rId291" Type="http://schemas.openxmlformats.org/officeDocument/2006/relationships/image" Target="../media/image149.png"/><Relationship Id="rId305" Type="http://schemas.openxmlformats.org/officeDocument/2006/relationships/image" Target="../media/image156.png"/><Relationship Id="rId326" Type="http://schemas.openxmlformats.org/officeDocument/2006/relationships/customXml" Target="../ink/ink244.xml"/><Relationship Id="rId347" Type="http://schemas.openxmlformats.org/officeDocument/2006/relationships/image" Target="../media/image177.png"/><Relationship Id="rId368" Type="http://schemas.openxmlformats.org/officeDocument/2006/relationships/image" Target="../media/image187.png"/><Relationship Id="rId193" Type="http://schemas.openxmlformats.org/officeDocument/2006/relationships/customXml" Target="../ink/ink177.xml"/><Relationship Id="rId207" Type="http://schemas.openxmlformats.org/officeDocument/2006/relationships/customXml" Target="../ink/ink184.xml"/><Relationship Id="rId228" Type="http://schemas.openxmlformats.org/officeDocument/2006/relationships/image" Target="../media/image119.png"/><Relationship Id="rId249" Type="http://schemas.openxmlformats.org/officeDocument/2006/relationships/customXml" Target="../ink/ink205.xml"/><Relationship Id="rId13" Type="http://schemas.openxmlformats.org/officeDocument/2006/relationships/image" Target="../media/image2146.png"/><Relationship Id="rId260" Type="http://schemas.openxmlformats.org/officeDocument/2006/relationships/image" Target="../media/image135.png"/><Relationship Id="rId281" Type="http://schemas.openxmlformats.org/officeDocument/2006/relationships/customXml" Target="../ink/ink221.xml"/><Relationship Id="rId316" Type="http://schemas.openxmlformats.org/officeDocument/2006/relationships/customXml" Target="../ink/ink239.xml"/><Relationship Id="rId337" Type="http://schemas.openxmlformats.org/officeDocument/2006/relationships/image" Target="../media/image172.png"/><Relationship Id="rId358" Type="http://schemas.openxmlformats.org/officeDocument/2006/relationships/image" Target="../media/image182.png"/><Relationship Id="rId7" Type="http://schemas.openxmlformats.org/officeDocument/2006/relationships/image" Target="../media/image2143.png"/><Relationship Id="rId183" Type="http://schemas.openxmlformats.org/officeDocument/2006/relationships/image" Target="../media/image2397.png"/><Relationship Id="rId218" Type="http://schemas.openxmlformats.org/officeDocument/2006/relationships/image" Target="../media/image114.png"/><Relationship Id="rId239" Type="http://schemas.openxmlformats.org/officeDocument/2006/relationships/customXml" Target="../ink/ink200.xml"/><Relationship Id="rId250" Type="http://schemas.openxmlformats.org/officeDocument/2006/relationships/image" Target="../media/image130.png"/><Relationship Id="rId271" Type="http://schemas.openxmlformats.org/officeDocument/2006/relationships/customXml" Target="../ink/ink216.xml"/><Relationship Id="rId292" Type="http://schemas.openxmlformats.org/officeDocument/2006/relationships/customXml" Target="../ink/ink227.xml"/><Relationship Id="rId306" Type="http://schemas.openxmlformats.org/officeDocument/2006/relationships/customXml" Target="../ink/ink234.xml"/><Relationship Id="rId327" Type="http://schemas.openxmlformats.org/officeDocument/2006/relationships/image" Target="../media/image167.png"/><Relationship Id="rId348" Type="http://schemas.openxmlformats.org/officeDocument/2006/relationships/customXml" Target="../ink/ink255.xml"/><Relationship Id="rId369" Type="http://schemas.openxmlformats.org/officeDocument/2006/relationships/image" Target="../media/image3.png"/><Relationship Id="rId194" Type="http://schemas.openxmlformats.org/officeDocument/2006/relationships/image" Target="../media/image2402.png"/><Relationship Id="rId199" Type="http://schemas.openxmlformats.org/officeDocument/2006/relationships/customXml" Target="../ink/ink180.xml"/><Relationship Id="rId203" Type="http://schemas.openxmlformats.org/officeDocument/2006/relationships/customXml" Target="../ink/ink182.xml"/><Relationship Id="rId208" Type="http://schemas.openxmlformats.org/officeDocument/2006/relationships/image" Target="../media/image2409.png"/><Relationship Id="rId229" Type="http://schemas.openxmlformats.org/officeDocument/2006/relationships/customXml" Target="../ink/ink195.xml"/><Relationship Id="rId19" Type="http://schemas.openxmlformats.org/officeDocument/2006/relationships/image" Target="../media/image2149.png"/><Relationship Id="rId224" Type="http://schemas.openxmlformats.org/officeDocument/2006/relationships/image" Target="../media/image117.png"/><Relationship Id="rId240" Type="http://schemas.openxmlformats.org/officeDocument/2006/relationships/image" Target="../media/image125.png"/><Relationship Id="rId245" Type="http://schemas.openxmlformats.org/officeDocument/2006/relationships/customXml" Target="../ink/ink203.xml"/><Relationship Id="rId261" Type="http://schemas.openxmlformats.org/officeDocument/2006/relationships/customXml" Target="../ink/ink211.xml"/><Relationship Id="rId266" Type="http://schemas.openxmlformats.org/officeDocument/2006/relationships/image" Target="../media/image138.png"/><Relationship Id="rId287" Type="http://schemas.openxmlformats.org/officeDocument/2006/relationships/image" Target="../media/image147.png"/><Relationship Id="rId14" Type="http://schemas.openxmlformats.org/officeDocument/2006/relationships/customXml" Target="../ink/ink166.xml"/><Relationship Id="rId282" Type="http://schemas.openxmlformats.org/officeDocument/2006/relationships/image" Target="../media/image20.png"/><Relationship Id="rId312" Type="http://schemas.openxmlformats.org/officeDocument/2006/relationships/customXml" Target="../ink/ink237.xml"/><Relationship Id="rId317" Type="http://schemas.openxmlformats.org/officeDocument/2006/relationships/image" Target="../media/image162.png"/><Relationship Id="rId333" Type="http://schemas.openxmlformats.org/officeDocument/2006/relationships/image" Target="../media/image170.png"/><Relationship Id="rId338" Type="http://schemas.openxmlformats.org/officeDocument/2006/relationships/customXml" Target="../ink/ink250.xml"/><Relationship Id="rId354" Type="http://schemas.openxmlformats.org/officeDocument/2006/relationships/image" Target="../media/image180.png"/><Relationship Id="rId359" Type="http://schemas.openxmlformats.org/officeDocument/2006/relationships/customXml" Target="../ink/ink260.xml"/><Relationship Id="rId8" Type="http://schemas.openxmlformats.org/officeDocument/2006/relationships/customXml" Target="../ink/ink163.xml"/><Relationship Id="rId184" Type="http://schemas.openxmlformats.org/officeDocument/2006/relationships/customXml" Target="../ink/ink172.xml"/><Relationship Id="rId189" Type="http://schemas.openxmlformats.org/officeDocument/2006/relationships/image" Target="../media/image2400.png"/><Relationship Id="rId219" Type="http://schemas.openxmlformats.org/officeDocument/2006/relationships/customXml" Target="../ink/ink190.xml"/><Relationship Id="rId3" Type="http://schemas.openxmlformats.org/officeDocument/2006/relationships/slideLayout" Target="../slideLayouts/slideLayout2.xml"/><Relationship Id="rId214" Type="http://schemas.openxmlformats.org/officeDocument/2006/relationships/image" Target="../media/image112.png"/><Relationship Id="rId230" Type="http://schemas.openxmlformats.org/officeDocument/2006/relationships/image" Target="../media/image120.png"/><Relationship Id="rId235" Type="http://schemas.openxmlformats.org/officeDocument/2006/relationships/customXml" Target="../ink/ink198.xml"/><Relationship Id="rId251" Type="http://schemas.openxmlformats.org/officeDocument/2006/relationships/customXml" Target="../ink/ink206.xml"/><Relationship Id="rId256" Type="http://schemas.openxmlformats.org/officeDocument/2006/relationships/image" Target="../media/image133.png"/><Relationship Id="rId277" Type="http://schemas.openxmlformats.org/officeDocument/2006/relationships/customXml" Target="../ink/ink219.xml"/><Relationship Id="rId298" Type="http://schemas.openxmlformats.org/officeDocument/2006/relationships/customXml" Target="../ink/ink230.xml"/><Relationship Id="rId272" Type="http://schemas.openxmlformats.org/officeDocument/2006/relationships/image" Target="../media/image141.png"/><Relationship Id="rId293" Type="http://schemas.openxmlformats.org/officeDocument/2006/relationships/image" Target="../media/image150.png"/><Relationship Id="rId302" Type="http://schemas.openxmlformats.org/officeDocument/2006/relationships/customXml" Target="../ink/ink232.xml"/><Relationship Id="rId307" Type="http://schemas.openxmlformats.org/officeDocument/2006/relationships/image" Target="../media/image157.png"/><Relationship Id="rId323" Type="http://schemas.openxmlformats.org/officeDocument/2006/relationships/image" Target="../media/image165.png"/><Relationship Id="rId328" Type="http://schemas.openxmlformats.org/officeDocument/2006/relationships/customXml" Target="../ink/ink245.xml"/><Relationship Id="rId344" Type="http://schemas.openxmlformats.org/officeDocument/2006/relationships/customXml" Target="../ink/ink253.xml"/><Relationship Id="rId349" Type="http://schemas.openxmlformats.org/officeDocument/2006/relationships/image" Target="../media/image16.png"/><Relationship Id="rId20" Type="http://schemas.openxmlformats.org/officeDocument/2006/relationships/customXml" Target="../ink/ink169.xml"/><Relationship Id="rId179" Type="http://schemas.openxmlformats.org/officeDocument/2006/relationships/image" Target="../media/image2395.png"/><Relationship Id="rId195" Type="http://schemas.openxmlformats.org/officeDocument/2006/relationships/customXml" Target="../ink/ink178.xml"/><Relationship Id="rId209" Type="http://schemas.openxmlformats.org/officeDocument/2006/relationships/customXml" Target="../ink/ink185.xml"/><Relationship Id="rId360" Type="http://schemas.openxmlformats.org/officeDocument/2006/relationships/image" Target="../media/image183.png"/><Relationship Id="rId365" Type="http://schemas.openxmlformats.org/officeDocument/2006/relationships/customXml" Target="../ink/ink263.xml"/><Relationship Id="rId190" Type="http://schemas.openxmlformats.org/officeDocument/2006/relationships/customXml" Target="../ink/ink175.xml"/><Relationship Id="rId204" Type="http://schemas.openxmlformats.org/officeDocument/2006/relationships/image" Target="../media/image2407.png"/><Relationship Id="rId220" Type="http://schemas.openxmlformats.org/officeDocument/2006/relationships/image" Target="../media/image115.png"/><Relationship Id="rId225" Type="http://schemas.openxmlformats.org/officeDocument/2006/relationships/customXml" Target="../ink/ink193.xml"/><Relationship Id="rId241" Type="http://schemas.openxmlformats.org/officeDocument/2006/relationships/customXml" Target="../ink/ink201.xml"/><Relationship Id="rId246" Type="http://schemas.openxmlformats.org/officeDocument/2006/relationships/image" Target="../media/image128.png"/><Relationship Id="rId267" Type="http://schemas.openxmlformats.org/officeDocument/2006/relationships/customXml" Target="../ink/ink214.xml"/><Relationship Id="rId288" Type="http://schemas.openxmlformats.org/officeDocument/2006/relationships/customXml" Target="../ink/ink225.xml"/><Relationship Id="rId15" Type="http://schemas.openxmlformats.org/officeDocument/2006/relationships/image" Target="../media/image2147.png"/><Relationship Id="rId262" Type="http://schemas.openxmlformats.org/officeDocument/2006/relationships/image" Target="../media/image136.png"/><Relationship Id="rId283" Type="http://schemas.openxmlformats.org/officeDocument/2006/relationships/customXml" Target="../ink/ink222.xml"/><Relationship Id="rId313" Type="http://schemas.openxmlformats.org/officeDocument/2006/relationships/image" Target="../media/image160.png"/><Relationship Id="rId318" Type="http://schemas.openxmlformats.org/officeDocument/2006/relationships/customXml" Target="../ink/ink240.xml"/><Relationship Id="rId339" Type="http://schemas.openxmlformats.org/officeDocument/2006/relationships/image" Target="../media/image173.png"/><Relationship Id="rId10" Type="http://schemas.openxmlformats.org/officeDocument/2006/relationships/customXml" Target="../ink/ink164.xml"/><Relationship Id="rId185" Type="http://schemas.openxmlformats.org/officeDocument/2006/relationships/image" Target="../media/image2398.png"/><Relationship Id="rId334" Type="http://schemas.openxmlformats.org/officeDocument/2006/relationships/customXml" Target="../ink/ink248.xml"/><Relationship Id="rId350" Type="http://schemas.openxmlformats.org/officeDocument/2006/relationships/image" Target="../media/image178.png"/><Relationship Id="rId355" Type="http://schemas.openxmlformats.org/officeDocument/2006/relationships/customXml" Target="../ink/ink258.xml"/><Relationship Id="rId4" Type="http://schemas.openxmlformats.org/officeDocument/2006/relationships/customXml" Target="../ink/ink161.xml"/><Relationship Id="rId9" Type="http://schemas.openxmlformats.org/officeDocument/2006/relationships/image" Target="../media/image2144.png"/><Relationship Id="rId180" Type="http://schemas.openxmlformats.org/officeDocument/2006/relationships/customXml" Target="../ink/ink170.xml"/><Relationship Id="rId210" Type="http://schemas.openxmlformats.org/officeDocument/2006/relationships/image" Target="../media/image2411.png"/><Relationship Id="rId215" Type="http://schemas.openxmlformats.org/officeDocument/2006/relationships/customXml" Target="../ink/ink188.xml"/><Relationship Id="rId236" Type="http://schemas.openxmlformats.org/officeDocument/2006/relationships/image" Target="../media/image123.png"/><Relationship Id="rId257" Type="http://schemas.openxmlformats.org/officeDocument/2006/relationships/customXml" Target="../ink/ink209.xml"/><Relationship Id="rId278" Type="http://schemas.openxmlformats.org/officeDocument/2006/relationships/image" Target="../media/image144.png"/><Relationship Id="rId231" Type="http://schemas.openxmlformats.org/officeDocument/2006/relationships/customXml" Target="../ink/ink196.xml"/><Relationship Id="rId252" Type="http://schemas.openxmlformats.org/officeDocument/2006/relationships/image" Target="../media/image131.png"/><Relationship Id="rId273" Type="http://schemas.openxmlformats.org/officeDocument/2006/relationships/customXml" Target="../ink/ink217.xml"/><Relationship Id="rId294" Type="http://schemas.openxmlformats.org/officeDocument/2006/relationships/customXml" Target="../ink/ink228.xml"/><Relationship Id="rId308" Type="http://schemas.openxmlformats.org/officeDocument/2006/relationships/customXml" Target="../ink/ink235.xml"/><Relationship Id="rId329" Type="http://schemas.openxmlformats.org/officeDocument/2006/relationships/image" Target="../media/image168.png"/><Relationship Id="rId340" Type="http://schemas.openxmlformats.org/officeDocument/2006/relationships/customXml" Target="../ink/ink251.xml"/><Relationship Id="rId361" Type="http://schemas.openxmlformats.org/officeDocument/2006/relationships/customXml" Target="../ink/ink261.xml"/><Relationship Id="rId196" Type="http://schemas.openxmlformats.org/officeDocument/2006/relationships/image" Target="../media/image2403.png"/><Relationship Id="rId200" Type="http://schemas.openxmlformats.org/officeDocument/2006/relationships/image" Target="../media/image2405.png"/><Relationship Id="rId16" Type="http://schemas.openxmlformats.org/officeDocument/2006/relationships/customXml" Target="../ink/ink167.xml"/><Relationship Id="rId221" Type="http://schemas.openxmlformats.org/officeDocument/2006/relationships/customXml" Target="../ink/ink191.xml"/><Relationship Id="rId242" Type="http://schemas.openxmlformats.org/officeDocument/2006/relationships/image" Target="../media/image126.png"/><Relationship Id="rId263" Type="http://schemas.openxmlformats.org/officeDocument/2006/relationships/customXml" Target="../ink/ink212.xml"/><Relationship Id="rId284" Type="http://schemas.openxmlformats.org/officeDocument/2006/relationships/customXml" Target="../ink/ink223.xml"/><Relationship Id="rId319" Type="http://schemas.openxmlformats.org/officeDocument/2006/relationships/image" Target="../media/image163.png"/><Relationship Id="rId330" Type="http://schemas.openxmlformats.org/officeDocument/2006/relationships/customXml" Target="../ink/ink246.xml"/><Relationship Id="rId186" Type="http://schemas.openxmlformats.org/officeDocument/2006/relationships/customXml" Target="../ink/ink173.xml"/><Relationship Id="rId351" Type="http://schemas.openxmlformats.org/officeDocument/2006/relationships/customXml" Target="../ink/ink256.xml"/><Relationship Id="rId211" Type="http://schemas.openxmlformats.org/officeDocument/2006/relationships/customXml" Target="../ink/ink186.xml"/><Relationship Id="rId232" Type="http://schemas.openxmlformats.org/officeDocument/2006/relationships/image" Target="../media/image121.png"/><Relationship Id="rId253" Type="http://schemas.openxmlformats.org/officeDocument/2006/relationships/customXml" Target="../ink/ink207.xml"/><Relationship Id="rId274" Type="http://schemas.openxmlformats.org/officeDocument/2006/relationships/image" Target="../media/image142.png"/><Relationship Id="rId295" Type="http://schemas.openxmlformats.org/officeDocument/2006/relationships/image" Target="../media/image151.png"/><Relationship Id="rId309" Type="http://schemas.openxmlformats.org/officeDocument/2006/relationships/image" Target="../media/image158.png"/><Relationship Id="rId320" Type="http://schemas.openxmlformats.org/officeDocument/2006/relationships/customXml" Target="../ink/ink241.xml"/><Relationship Id="rId197" Type="http://schemas.openxmlformats.org/officeDocument/2006/relationships/customXml" Target="../ink/ink179.xml"/><Relationship Id="rId341" Type="http://schemas.openxmlformats.org/officeDocument/2006/relationships/image" Target="../media/image174.png"/><Relationship Id="rId362" Type="http://schemas.openxmlformats.org/officeDocument/2006/relationships/image" Target="../media/image184.png"/><Relationship Id="rId201" Type="http://schemas.openxmlformats.org/officeDocument/2006/relationships/customXml" Target="../ink/ink181.xml"/><Relationship Id="rId222" Type="http://schemas.openxmlformats.org/officeDocument/2006/relationships/image" Target="../media/image116.png"/><Relationship Id="rId243" Type="http://schemas.openxmlformats.org/officeDocument/2006/relationships/customXml" Target="../ink/ink202.xml"/><Relationship Id="rId264" Type="http://schemas.openxmlformats.org/officeDocument/2006/relationships/image" Target="../media/image137.png"/><Relationship Id="rId285" Type="http://schemas.openxmlformats.org/officeDocument/2006/relationships/image" Target="../media/image146.png"/><Relationship Id="rId17" Type="http://schemas.openxmlformats.org/officeDocument/2006/relationships/image" Target="../media/image2148.png"/><Relationship Id="rId310" Type="http://schemas.openxmlformats.org/officeDocument/2006/relationships/customXml" Target="../ink/ink236.xml"/><Relationship Id="rId187" Type="http://schemas.openxmlformats.org/officeDocument/2006/relationships/image" Target="../media/image2399.png"/><Relationship Id="rId331" Type="http://schemas.openxmlformats.org/officeDocument/2006/relationships/image" Target="../media/image169.png"/><Relationship Id="rId352" Type="http://schemas.openxmlformats.org/officeDocument/2006/relationships/image" Target="../media/image179.png"/><Relationship Id="rId1" Type="http://schemas.microsoft.com/office/2007/relationships/media" Target="../media/media10.m4a"/><Relationship Id="rId212" Type="http://schemas.openxmlformats.org/officeDocument/2006/relationships/image" Target="../media/image111.png"/><Relationship Id="rId233" Type="http://schemas.openxmlformats.org/officeDocument/2006/relationships/customXml" Target="../ink/ink197.xml"/><Relationship Id="rId254" Type="http://schemas.openxmlformats.org/officeDocument/2006/relationships/image" Target="../media/image132.png"/><Relationship Id="rId275" Type="http://schemas.openxmlformats.org/officeDocument/2006/relationships/customXml" Target="../ink/ink218.xml"/><Relationship Id="rId296" Type="http://schemas.openxmlformats.org/officeDocument/2006/relationships/customXml" Target="../ink/ink229.xml"/><Relationship Id="rId300" Type="http://schemas.openxmlformats.org/officeDocument/2006/relationships/customXml" Target="../ink/ink231.xml"/><Relationship Id="rId198" Type="http://schemas.openxmlformats.org/officeDocument/2006/relationships/image" Target="../media/image2404.png"/><Relationship Id="rId321" Type="http://schemas.openxmlformats.org/officeDocument/2006/relationships/image" Target="../media/image164.png"/><Relationship Id="rId342" Type="http://schemas.openxmlformats.org/officeDocument/2006/relationships/customXml" Target="../ink/ink252.xml"/><Relationship Id="rId363" Type="http://schemas.openxmlformats.org/officeDocument/2006/relationships/customXml" Target="../ink/ink262.xml"/><Relationship Id="rId202" Type="http://schemas.openxmlformats.org/officeDocument/2006/relationships/image" Target="../media/image2406.png"/><Relationship Id="rId223" Type="http://schemas.openxmlformats.org/officeDocument/2006/relationships/customXml" Target="../ink/ink192.xml"/><Relationship Id="rId244" Type="http://schemas.openxmlformats.org/officeDocument/2006/relationships/image" Target="../media/image127.png"/><Relationship Id="rId18" Type="http://schemas.openxmlformats.org/officeDocument/2006/relationships/customXml" Target="../ink/ink168.xml"/><Relationship Id="rId265" Type="http://schemas.openxmlformats.org/officeDocument/2006/relationships/customXml" Target="../ink/ink213.xml"/><Relationship Id="rId286" Type="http://schemas.openxmlformats.org/officeDocument/2006/relationships/customXml" Target="../ink/ink224.xml"/><Relationship Id="rId188" Type="http://schemas.openxmlformats.org/officeDocument/2006/relationships/customXml" Target="../ink/ink174.xml"/><Relationship Id="rId311" Type="http://schemas.openxmlformats.org/officeDocument/2006/relationships/image" Target="../media/image159.png"/><Relationship Id="rId332" Type="http://schemas.openxmlformats.org/officeDocument/2006/relationships/customXml" Target="../ink/ink247.xml"/><Relationship Id="rId353" Type="http://schemas.openxmlformats.org/officeDocument/2006/relationships/customXml" Target="../ink/ink257.xml"/><Relationship Id="rId213" Type="http://schemas.openxmlformats.org/officeDocument/2006/relationships/customXml" Target="../ink/ink187.xml"/><Relationship Id="rId234" Type="http://schemas.openxmlformats.org/officeDocument/2006/relationships/image" Target="../media/image122.png"/><Relationship Id="rId2" Type="http://schemas.openxmlformats.org/officeDocument/2006/relationships/audio" Target="../media/media10.m4a"/><Relationship Id="rId255" Type="http://schemas.openxmlformats.org/officeDocument/2006/relationships/customXml" Target="../ink/ink208.xml"/><Relationship Id="rId276" Type="http://schemas.openxmlformats.org/officeDocument/2006/relationships/image" Target="../media/image143.png"/><Relationship Id="rId297" Type="http://schemas.openxmlformats.org/officeDocument/2006/relationships/image" Target="../media/image152.png"/><Relationship Id="rId301" Type="http://schemas.openxmlformats.org/officeDocument/2006/relationships/image" Target="../media/image154.png"/><Relationship Id="rId322" Type="http://schemas.openxmlformats.org/officeDocument/2006/relationships/customXml" Target="../ink/ink242.xml"/><Relationship Id="rId343" Type="http://schemas.openxmlformats.org/officeDocument/2006/relationships/image" Target="../media/image175.png"/><Relationship Id="rId364" Type="http://schemas.openxmlformats.org/officeDocument/2006/relationships/image" Target="../media/image185.png"/></Relationships>
</file>

<file path=ppt/slides/_rels/slide11.xml.rels><?xml version="1.0" encoding="UTF-8" standalone="yes"?>
<Relationships xmlns="http://schemas.openxmlformats.org/package/2006/relationships"><Relationship Id="rId294" Type="http://schemas.openxmlformats.org/officeDocument/2006/relationships/image" Target="../media/image2432.png"/><Relationship Id="rId299" Type="http://schemas.openxmlformats.org/officeDocument/2006/relationships/image" Target="../media/image2434.png"/><Relationship Id="rId303" Type="http://schemas.openxmlformats.org/officeDocument/2006/relationships/image" Target="../media/image2436.png"/><Relationship Id="rId308" Type="http://schemas.openxmlformats.org/officeDocument/2006/relationships/image" Target="../media/image179.png"/><Relationship Id="rId21" Type="http://schemas.openxmlformats.org/officeDocument/2006/relationships/customXml" Target="../ink/ink273.xml"/><Relationship Id="rId191" Type="http://schemas.openxmlformats.org/officeDocument/2006/relationships/image" Target="../media/image2401.png"/><Relationship Id="rId196" Type="http://schemas.openxmlformats.org/officeDocument/2006/relationships/image" Target="../media/image2403.png"/><Relationship Id="rId200" Type="http://schemas.openxmlformats.org/officeDocument/2006/relationships/image" Target="../media/image2405.png"/><Relationship Id="rId205" Type="http://schemas.openxmlformats.org/officeDocument/2006/relationships/customXml" Target="../ink/ink287.xml"/><Relationship Id="rId16" Type="http://schemas.openxmlformats.org/officeDocument/2006/relationships/image" Target="../media/image2147.png"/><Relationship Id="rId284" Type="http://schemas.openxmlformats.org/officeDocument/2006/relationships/image" Target="../media/image2427.png"/><Relationship Id="rId289" Type="http://schemas.openxmlformats.org/officeDocument/2006/relationships/customXml" Target="../ink/ink296.xml"/><Relationship Id="rId319" Type="http://schemas.openxmlformats.org/officeDocument/2006/relationships/image" Target="../media/image3.png"/><Relationship Id="rId11" Type="http://schemas.openxmlformats.org/officeDocument/2006/relationships/customXml" Target="../ink/ink268.xml"/><Relationship Id="rId314" Type="http://schemas.openxmlformats.org/officeDocument/2006/relationships/image" Target="../media/image182.png"/><Relationship Id="rId5" Type="http://schemas.openxmlformats.org/officeDocument/2006/relationships/customXml" Target="../ink/ink265.xml"/><Relationship Id="rId181" Type="http://schemas.openxmlformats.org/officeDocument/2006/relationships/image" Target="../media/image2396.png"/><Relationship Id="rId186" Type="http://schemas.openxmlformats.org/officeDocument/2006/relationships/customXml" Target="../ink/ink277.xml"/><Relationship Id="rId211" Type="http://schemas.openxmlformats.org/officeDocument/2006/relationships/customXml" Target="../ink/ink290.xml"/><Relationship Id="rId279" Type="http://schemas.openxmlformats.org/officeDocument/2006/relationships/customXml" Target="../ink/ink291.xml"/><Relationship Id="rId295" Type="http://schemas.openxmlformats.org/officeDocument/2006/relationships/customXml" Target="../ink/ink299.xml"/><Relationship Id="rId309" Type="http://schemas.openxmlformats.org/officeDocument/2006/relationships/customXml" Target="../ink/ink306.xml"/><Relationship Id="rId290" Type="http://schemas.openxmlformats.org/officeDocument/2006/relationships/image" Target="../media/image2430.png"/><Relationship Id="rId304" Type="http://schemas.openxmlformats.org/officeDocument/2006/relationships/customXml" Target="../ink/ink304.xml"/><Relationship Id="rId8" Type="http://schemas.openxmlformats.org/officeDocument/2006/relationships/image" Target="../media/image2143.png"/><Relationship Id="rId184" Type="http://schemas.openxmlformats.org/officeDocument/2006/relationships/customXml" Target="../ink/ink276.xml"/><Relationship Id="rId189" Type="http://schemas.openxmlformats.org/officeDocument/2006/relationships/image" Target="../media/image2400.png"/><Relationship Id="rId192" Type="http://schemas.openxmlformats.org/officeDocument/2006/relationships/customXml" Target="../ink/ink280.xml"/><Relationship Id="rId197" Type="http://schemas.openxmlformats.org/officeDocument/2006/relationships/customXml" Target="../ink/ink283.xml"/><Relationship Id="rId206" Type="http://schemas.openxmlformats.org/officeDocument/2006/relationships/image" Target="../media/image2408.png"/><Relationship Id="rId3" Type="http://schemas.openxmlformats.org/officeDocument/2006/relationships/audio" Target="../media/media11.m4a"/><Relationship Id="rId201" Type="http://schemas.openxmlformats.org/officeDocument/2006/relationships/customXml" Target="../ink/ink285.xml"/><Relationship Id="rId285" Type="http://schemas.openxmlformats.org/officeDocument/2006/relationships/customXml" Target="../ink/ink294.xml"/><Relationship Id="rId298" Type="http://schemas.openxmlformats.org/officeDocument/2006/relationships/customXml" Target="../ink/ink301.xml"/><Relationship Id="rId12" Type="http://schemas.openxmlformats.org/officeDocument/2006/relationships/image" Target="../media/image2145.png"/><Relationship Id="rId17" Type="http://schemas.openxmlformats.org/officeDocument/2006/relationships/customXml" Target="../ink/ink271.xml"/><Relationship Id="rId280" Type="http://schemas.openxmlformats.org/officeDocument/2006/relationships/image" Target="../media/image2425.png"/><Relationship Id="rId293" Type="http://schemas.openxmlformats.org/officeDocument/2006/relationships/customXml" Target="../ink/ink298.xml"/><Relationship Id="rId302" Type="http://schemas.openxmlformats.org/officeDocument/2006/relationships/customXml" Target="../ink/ink303.xml"/><Relationship Id="rId307" Type="http://schemas.openxmlformats.org/officeDocument/2006/relationships/customXml" Target="../ink/ink305.xml"/><Relationship Id="rId310" Type="http://schemas.openxmlformats.org/officeDocument/2006/relationships/image" Target="../media/image180.png"/><Relationship Id="rId315" Type="http://schemas.openxmlformats.org/officeDocument/2006/relationships/customXml" Target="../ink/ink309.xml"/><Relationship Id="rId20" Type="http://schemas.openxmlformats.org/officeDocument/2006/relationships/image" Target="../media/image2149.png"/><Relationship Id="rId179" Type="http://schemas.openxmlformats.org/officeDocument/2006/relationships/image" Target="../media/image2395.png"/><Relationship Id="rId182" Type="http://schemas.openxmlformats.org/officeDocument/2006/relationships/customXml" Target="../ink/ink275.xml"/><Relationship Id="rId187" Type="http://schemas.openxmlformats.org/officeDocument/2006/relationships/image" Target="../media/image2399.png"/><Relationship Id="rId195" Type="http://schemas.openxmlformats.org/officeDocument/2006/relationships/customXml" Target="../ink/ink282.xml"/><Relationship Id="rId209" Type="http://schemas.openxmlformats.org/officeDocument/2006/relationships/customXml" Target="../ink/ink289.xml"/><Relationship Id="rId1" Type="http://schemas.openxmlformats.org/officeDocument/2006/relationships/tags" Target="../tags/tag4.xml"/><Relationship Id="rId6" Type="http://schemas.openxmlformats.org/officeDocument/2006/relationships/image" Target="../media/image2142.png"/><Relationship Id="rId190" Type="http://schemas.openxmlformats.org/officeDocument/2006/relationships/customXml" Target="../ink/ink279.xml"/><Relationship Id="rId204" Type="http://schemas.openxmlformats.org/officeDocument/2006/relationships/image" Target="../media/image2407.png"/><Relationship Id="rId288" Type="http://schemas.openxmlformats.org/officeDocument/2006/relationships/image" Target="../media/image2429.png"/><Relationship Id="rId15" Type="http://schemas.openxmlformats.org/officeDocument/2006/relationships/customXml" Target="../ink/ink270.xml"/><Relationship Id="rId283" Type="http://schemas.openxmlformats.org/officeDocument/2006/relationships/customXml" Target="../ink/ink293.xml"/><Relationship Id="rId291" Type="http://schemas.openxmlformats.org/officeDocument/2006/relationships/customXml" Target="../ink/ink297.xml"/><Relationship Id="rId296" Type="http://schemas.openxmlformats.org/officeDocument/2006/relationships/image" Target="../media/image2433.png"/><Relationship Id="rId300" Type="http://schemas.openxmlformats.org/officeDocument/2006/relationships/customXml" Target="../ink/ink302.xml"/><Relationship Id="rId305" Type="http://schemas.openxmlformats.org/officeDocument/2006/relationships/image" Target="../media/image2437.png"/><Relationship Id="rId313" Type="http://schemas.openxmlformats.org/officeDocument/2006/relationships/customXml" Target="../ink/ink308.xml"/><Relationship Id="rId318" Type="http://schemas.openxmlformats.org/officeDocument/2006/relationships/image" Target="../media/image184.png"/><Relationship Id="rId10" Type="http://schemas.openxmlformats.org/officeDocument/2006/relationships/image" Target="../media/image2144.png"/><Relationship Id="rId185" Type="http://schemas.openxmlformats.org/officeDocument/2006/relationships/image" Target="../media/image2398.png"/><Relationship Id="rId198" Type="http://schemas.openxmlformats.org/officeDocument/2006/relationships/image" Target="../media/image2404.png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267.xml"/><Relationship Id="rId180" Type="http://schemas.openxmlformats.org/officeDocument/2006/relationships/customXml" Target="../ink/ink274.xml"/><Relationship Id="rId193" Type="http://schemas.openxmlformats.org/officeDocument/2006/relationships/customXml" Target="../ink/ink281.xml"/><Relationship Id="rId202" Type="http://schemas.openxmlformats.org/officeDocument/2006/relationships/image" Target="../media/image2406.png"/><Relationship Id="rId207" Type="http://schemas.openxmlformats.org/officeDocument/2006/relationships/customXml" Target="../ink/ink288.xml"/><Relationship Id="rId210" Type="http://schemas.openxmlformats.org/officeDocument/2006/relationships/image" Target="../media/image2411.png"/><Relationship Id="rId278" Type="http://schemas.openxmlformats.org/officeDocument/2006/relationships/image" Target="../media/image2424.png"/><Relationship Id="rId13" Type="http://schemas.openxmlformats.org/officeDocument/2006/relationships/customXml" Target="../ink/ink269.xml"/><Relationship Id="rId18" Type="http://schemas.openxmlformats.org/officeDocument/2006/relationships/image" Target="../media/image2148.png"/><Relationship Id="rId281" Type="http://schemas.openxmlformats.org/officeDocument/2006/relationships/customXml" Target="../ink/ink292.xml"/><Relationship Id="rId286" Type="http://schemas.openxmlformats.org/officeDocument/2006/relationships/image" Target="../media/image2428.png"/><Relationship Id="rId316" Type="http://schemas.openxmlformats.org/officeDocument/2006/relationships/image" Target="../media/image183.png"/><Relationship Id="rId188" Type="http://schemas.openxmlformats.org/officeDocument/2006/relationships/customXml" Target="../ink/ink278.xml"/><Relationship Id="rId311" Type="http://schemas.openxmlformats.org/officeDocument/2006/relationships/customXml" Target="../ink/ink307.xml"/><Relationship Id="rId7" Type="http://schemas.openxmlformats.org/officeDocument/2006/relationships/customXml" Target="../ink/ink266.xml"/><Relationship Id="rId183" Type="http://schemas.openxmlformats.org/officeDocument/2006/relationships/image" Target="../media/image2397.png"/><Relationship Id="rId2" Type="http://schemas.microsoft.com/office/2007/relationships/media" Target="../media/media11.m4a"/><Relationship Id="rId292" Type="http://schemas.openxmlformats.org/officeDocument/2006/relationships/image" Target="../media/image2431.png"/><Relationship Id="rId297" Type="http://schemas.openxmlformats.org/officeDocument/2006/relationships/customXml" Target="../ink/ink300.xml"/><Relationship Id="rId306" Type="http://schemas.openxmlformats.org/officeDocument/2006/relationships/image" Target="../media/image178.png"/><Relationship Id="rId301" Type="http://schemas.openxmlformats.org/officeDocument/2006/relationships/image" Target="../media/image2435.png"/><Relationship Id="rId194" Type="http://schemas.openxmlformats.org/officeDocument/2006/relationships/image" Target="../media/image2402.png"/><Relationship Id="rId199" Type="http://schemas.openxmlformats.org/officeDocument/2006/relationships/customXml" Target="../ink/ink284.xml"/><Relationship Id="rId203" Type="http://schemas.openxmlformats.org/officeDocument/2006/relationships/customXml" Target="../ink/ink286.xml"/><Relationship Id="rId208" Type="http://schemas.openxmlformats.org/officeDocument/2006/relationships/image" Target="../media/image2409.png"/><Relationship Id="rId19" Type="http://schemas.openxmlformats.org/officeDocument/2006/relationships/customXml" Target="../ink/ink272.xml"/><Relationship Id="rId287" Type="http://schemas.openxmlformats.org/officeDocument/2006/relationships/customXml" Target="../ink/ink295.xml"/><Relationship Id="rId14" Type="http://schemas.openxmlformats.org/officeDocument/2006/relationships/image" Target="../media/image2146.png"/><Relationship Id="rId282" Type="http://schemas.openxmlformats.org/officeDocument/2006/relationships/image" Target="../media/image2426.png"/><Relationship Id="rId312" Type="http://schemas.openxmlformats.org/officeDocument/2006/relationships/image" Target="../media/image181.png"/><Relationship Id="rId317" Type="http://schemas.openxmlformats.org/officeDocument/2006/relationships/customXml" Target="../ink/ink310.xml"/></Relationships>
</file>

<file path=ppt/slides/_rels/slide12.xml.rels><?xml version="1.0" encoding="UTF-8" standalone="yes"?>
<Relationships xmlns="http://schemas.openxmlformats.org/package/2006/relationships"><Relationship Id="rId485" Type="http://schemas.openxmlformats.org/officeDocument/2006/relationships/customXml" Target="../ink/ink347.xml"/><Relationship Id="rId510" Type="http://schemas.openxmlformats.org/officeDocument/2006/relationships/image" Target="../media/image10310.png"/><Relationship Id="rId531" Type="http://schemas.openxmlformats.org/officeDocument/2006/relationships/customXml" Target="../ink/ink371.xml"/><Relationship Id="rId552" Type="http://schemas.openxmlformats.org/officeDocument/2006/relationships/image" Target="../media/image12410.png"/><Relationship Id="rId573" Type="http://schemas.openxmlformats.org/officeDocument/2006/relationships/customXml" Target="../ink/ink392.xml"/><Relationship Id="rId412" Type="http://schemas.openxmlformats.org/officeDocument/2006/relationships/image" Target="../media/image5610.png"/><Relationship Id="rId433" Type="http://schemas.openxmlformats.org/officeDocument/2006/relationships/image" Target="../media/image6610.png"/><Relationship Id="rId454" Type="http://schemas.openxmlformats.org/officeDocument/2006/relationships/customXml" Target="../ink/ink331.xml"/><Relationship Id="rId475" Type="http://schemas.openxmlformats.org/officeDocument/2006/relationships/image" Target="../media/image8710.png"/><Relationship Id="rId496" Type="http://schemas.openxmlformats.org/officeDocument/2006/relationships/image" Target="../media/image9710.png"/><Relationship Id="rId500" Type="http://schemas.openxmlformats.org/officeDocument/2006/relationships/image" Target="../media/image9910.png"/><Relationship Id="rId521" Type="http://schemas.openxmlformats.org/officeDocument/2006/relationships/customXml" Target="../ink/ink366.xml"/><Relationship Id="rId542" Type="http://schemas.openxmlformats.org/officeDocument/2006/relationships/image" Target="../media/image11910.png"/><Relationship Id="rId563" Type="http://schemas.openxmlformats.org/officeDocument/2006/relationships/customXml" Target="../ink/ink387.xml"/><Relationship Id="rId5" Type="http://schemas.openxmlformats.org/officeDocument/2006/relationships/customXml" Target="../ink/ink311.xml"/><Relationship Id="rId423" Type="http://schemas.openxmlformats.org/officeDocument/2006/relationships/customXml" Target="../ink/ink315.xml"/><Relationship Id="rId444" Type="http://schemas.openxmlformats.org/officeDocument/2006/relationships/customXml" Target="../ink/ink326.xml"/><Relationship Id="rId465" Type="http://schemas.openxmlformats.org/officeDocument/2006/relationships/image" Target="../media/image8210.png"/><Relationship Id="rId486" Type="http://schemas.openxmlformats.org/officeDocument/2006/relationships/image" Target="../media/image9210.png"/><Relationship Id="rId511" Type="http://schemas.openxmlformats.org/officeDocument/2006/relationships/customXml" Target="../ink/ink361.xml"/><Relationship Id="rId532" Type="http://schemas.openxmlformats.org/officeDocument/2006/relationships/image" Target="../media/image11410.png"/><Relationship Id="rId553" Type="http://schemas.openxmlformats.org/officeDocument/2006/relationships/customXml" Target="../ink/ink382.xml"/><Relationship Id="rId574" Type="http://schemas.openxmlformats.org/officeDocument/2006/relationships/image" Target="../media/image13510.png"/><Relationship Id="rId413" Type="http://schemas.openxmlformats.org/officeDocument/2006/relationships/customXml" Target="../ink/ink312.xml"/><Relationship Id="rId434" Type="http://schemas.openxmlformats.org/officeDocument/2006/relationships/customXml" Target="../ink/ink321.xml"/><Relationship Id="rId455" Type="http://schemas.openxmlformats.org/officeDocument/2006/relationships/image" Target="../media/image7710.png"/><Relationship Id="rId476" Type="http://schemas.openxmlformats.org/officeDocument/2006/relationships/customXml" Target="../ink/ink342.xml"/><Relationship Id="rId497" Type="http://schemas.openxmlformats.org/officeDocument/2006/relationships/customXml" Target="../ink/ink353.xml"/><Relationship Id="rId501" Type="http://schemas.openxmlformats.org/officeDocument/2006/relationships/customXml" Target="../ink/ink355.xml"/><Relationship Id="rId522" Type="http://schemas.openxmlformats.org/officeDocument/2006/relationships/image" Target="../media/image10910.png"/><Relationship Id="rId543" Type="http://schemas.openxmlformats.org/officeDocument/2006/relationships/customXml" Target="../ink/ink377.xml"/><Relationship Id="rId429" Type="http://schemas.openxmlformats.org/officeDocument/2006/relationships/customXml" Target="../ink/ink318.xml"/><Relationship Id="rId564" Type="http://schemas.openxmlformats.org/officeDocument/2006/relationships/image" Target="../media/image13010.png"/><Relationship Id="rId580" Type="http://schemas.openxmlformats.org/officeDocument/2006/relationships/image" Target="../media/image13810.png"/><Relationship Id="rId1" Type="http://schemas.openxmlformats.org/officeDocument/2006/relationships/tags" Target="../tags/tag5.xml"/><Relationship Id="rId424" Type="http://schemas.openxmlformats.org/officeDocument/2006/relationships/image" Target="../media/image6210.png"/><Relationship Id="rId440" Type="http://schemas.openxmlformats.org/officeDocument/2006/relationships/customXml" Target="../ink/ink324.xml"/><Relationship Id="rId445" Type="http://schemas.openxmlformats.org/officeDocument/2006/relationships/image" Target="../media/image7210.png"/><Relationship Id="rId466" Type="http://schemas.openxmlformats.org/officeDocument/2006/relationships/customXml" Target="../ink/ink337.xml"/><Relationship Id="rId487" Type="http://schemas.openxmlformats.org/officeDocument/2006/relationships/customXml" Target="../ink/ink348.xml"/><Relationship Id="rId461" Type="http://schemas.openxmlformats.org/officeDocument/2006/relationships/image" Target="../media/image8010.png"/><Relationship Id="rId482" Type="http://schemas.openxmlformats.org/officeDocument/2006/relationships/image" Target="../media/image9010.png"/><Relationship Id="rId512" Type="http://schemas.openxmlformats.org/officeDocument/2006/relationships/image" Target="../media/image10410.png"/><Relationship Id="rId517" Type="http://schemas.openxmlformats.org/officeDocument/2006/relationships/customXml" Target="../ink/ink364.xml"/><Relationship Id="rId533" Type="http://schemas.openxmlformats.org/officeDocument/2006/relationships/customXml" Target="../ink/ink372.xml"/><Relationship Id="rId538" Type="http://schemas.openxmlformats.org/officeDocument/2006/relationships/image" Target="../media/image11710.png"/><Relationship Id="rId559" Type="http://schemas.openxmlformats.org/officeDocument/2006/relationships/customXml" Target="../ink/ink385.xml"/><Relationship Id="rId554" Type="http://schemas.openxmlformats.org/officeDocument/2006/relationships/image" Target="../media/image12510.png"/><Relationship Id="rId570" Type="http://schemas.openxmlformats.org/officeDocument/2006/relationships/image" Target="../media/image13310.png"/><Relationship Id="rId575" Type="http://schemas.openxmlformats.org/officeDocument/2006/relationships/customXml" Target="../ink/ink393.xml"/><Relationship Id="rId414" Type="http://schemas.openxmlformats.org/officeDocument/2006/relationships/image" Target="../media/image5710.png"/><Relationship Id="rId430" Type="http://schemas.openxmlformats.org/officeDocument/2006/relationships/customXml" Target="../ink/ink319.xml"/><Relationship Id="rId435" Type="http://schemas.openxmlformats.org/officeDocument/2006/relationships/image" Target="../media/image6710.png"/><Relationship Id="rId456" Type="http://schemas.openxmlformats.org/officeDocument/2006/relationships/customXml" Target="../ink/ink332.xml"/><Relationship Id="rId477" Type="http://schemas.openxmlformats.org/officeDocument/2006/relationships/image" Target="../media/image8810.png"/><Relationship Id="rId498" Type="http://schemas.openxmlformats.org/officeDocument/2006/relationships/image" Target="../media/image9810.png"/><Relationship Id="rId451" Type="http://schemas.openxmlformats.org/officeDocument/2006/relationships/image" Target="../media/image7510.png"/><Relationship Id="rId472" Type="http://schemas.openxmlformats.org/officeDocument/2006/relationships/customXml" Target="../ink/ink340.xml"/><Relationship Id="rId493" Type="http://schemas.openxmlformats.org/officeDocument/2006/relationships/customXml" Target="../ink/ink351.xml"/><Relationship Id="rId502" Type="http://schemas.openxmlformats.org/officeDocument/2006/relationships/image" Target="../media/image10011.png"/><Relationship Id="rId507" Type="http://schemas.openxmlformats.org/officeDocument/2006/relationships/image" Target="../media/image10211.png"/><Relationship Id="rId523" Type="http://schemas.openxmlformats.org/officeDocument/2006/relationships/customXml" Target="../ink/ink367.xml"/><Relationship Id="rId528" Type="http://schemas.openxmlformats.org/officeDocument/2006/relationships/image" Target="../media/image11210.png"/><Relationship Id="rId549" Type="http://schemas.openxmlformats.org/officeDocument/2006/relationships/customXml" Target="../ink/ink380.xml"/><Relationship Id="rId544" Type="http://schemas.openxmlformats.org/officeDocument/2006/relationships/image" Target="../media/image12010.png"/><Relationship Id="rId560" Type="http://schemas.openxmlformats.org/officeDocument/2006/relationships/image" Target="../media/image12810.png"/><Relationship Id="rId565" Type="http://schemas.openxmlformats.org/officeDocument/2006/relationships/customXml" Target="../ink/ink388.xml"/><Relationship Id="rId581" Type="http://schemas.openxmlformats.org/officeDocument/2006/relationships/image" Target="../media/image3.png"/><Relationship Id="rId425" Type="http://schemas.openxmlformats.org/officeDocument/2006/relationships/customXml" Target="../ink/ink316.xml"/><Relationship Id="rId446" Type="http://schemas.openxmlformats.org/officeDocument/2006/relationships/customXml" Target="../ink/ink327.xml"/><Relationship Id="rId467" Type="http://schemas.openxmlformats.org/officeDocument/2006/relationships/image" Target="../media/image8310.png"/><Relationship Id="rId2" Type="http://schemas.microsoft.com/office/2007/relationships/media" Target="../media/media12.m4a"/><Relationship Id="rId441" Type="http://schemas.openxmlformats.org/officeDocument/2006/relationships/image" Target="../media/image7010.png"/><Relationship Id="rId462" Type="http://schemas.openxmlformats.org/officeDocument/2006/relationships/customXml" Target="../ink/ink335.xml"/><Relationship Id="rId483" Type="http://schemas.openxmlformats.org/officeDocument/2006/relationships/customXml" Target="../ink/ink346.xml"/><Relationship Id="rId488" Type="http://schemas.openxmlformats.org/officeDocument/2006/relationships/image" Target="../media/image9310.png"/><Relationship Id="rId518" Type="http://schemas.openxmlformats.org/officeDocument/2006/relationships/image" Target="../media/image10710.png"/><Relationship Id="rId539" Type="http://schemas.openxmlformats.org/officeDocument/2006/relationships/customXml" Target="../ink/ink375.xml"/><Relationship Id="rId513" Type="http://schemas.openxmlformats.org/officeDocument/2006/relationships/customXml" Target="../ink/ink362.xml"/><Relationship Id="rId534" Type="http://schemas.openxmlformats.org/officeDocument/2006/relationships/image" Target="../media/image11510.png"/><Relationship Id="rId550" Type="http://schemas.openxmlformats.org/officeDocument/2006/relationships/image" Target="../media/image12310.png"/><Relationship Id="rId555" Type="http://schemas.openxmlformats.org/officeDocument/2006/relationships/customXml" Target="../ink/ink383.xml"/><Relationship Id="rId576" Type="http://schemas.openxmlformats.org/officeDocument/2006/relationships/image" Target="../media/image13610.png"/><Relationship Id="rId415" Type="http://schemas.openxmlformats.org/officeDocument/2006/relationships/customXml" Target="../ink/ink313.xml"/><Relationship Id="rId436" Type="http://schemas.openxmlformats.org/officeDocument/2006/relationships/customXml" Target="../ink/ink322.xml"/><Relationship Id="rId457" Type="http://schemas.openxmlformats.org/officeDocument/2006/relationships/image" Target="../media/image7810.png"/><Relationship Id="rId571" Type="http://schemas.openxmlformats.org/officeDocument/2006/relationships/customXml" Target="../ink/ink391.xml"/><Relationship Id="rId431" Type="http://schemas.openxmlformats.org/officeDocument/2006/relationships/image" Target="../media/image6510.png"/><Relationship Id="rId452" Type="http://schemas.openxmlformats.org/officeDocument/2006/relationships/customXml" Target="../ink/ink330.xml"/><Relationship Id="rId473" Type="http://schemas.openxmlformats.org/officeDocument/2006/relationships/image" Target="../media/image8610.png"/><Relationship Id="rId478" Type="http://schemas.openxmlformats.org/officeDocument/2006/relationships/customXml" Target="../ink/ink343.xml"/><Relationship Id="rId494" Type="http://schemas.openxmlformats.org/officeDocument/2006/relationships/image" Target="../media/image9610.png"/><Relationship Id="rId499" Type="http://schemas.openxmlformats.org/officeDocument/2006/relationships/customXml" Target="../ink/ink354.xml"/><Relationship Id="rId508" Type="http://schemas.openxmlformats.org/officeDocument/2006/relationships/customXml" Target="../ink/ink359.xml"/><Relationship Id="rId529" Type="http://schemas.openxmlformats.org/officeDocument/2006/relationships/customXml" Target="../ink/ink370.xml"/><Relationship Id="rId503" Type="http://schemas.openxmlformats.org/officeDocument/2006/relationships/customXml" Target="../ink/ink356.xml"/><Relationship Id="rId524" Type="http://schemas.openxmlformats.org/officeDocument/2006/relationships/image" Target="../media/image11010.png"/><Relationship Id="rId540" Type="http://schemas.openxmlformats.org/officeDocument/2006/relationships/image" Target="../media/image11810.png"/><Relationship Id="rId545" Type="http://schemas.openxmlformats.org/officeDocument/2006/relationships/customXml" Target="../ink/ink378.xml"/><Relationship Id="rId566" Type="http://schemas.openxmlformats.org/officeDocument/2006/relationships/image" Target="../media/image13110.png"/><Relationship Id="rId426" Type="http://schemas.openxmlformats.org/officeDocument/2006/relationships/image" Target="../media/image6310.png"/><Relationship Id="rId447" Type="http://schemas.openxmlformats.org/officeDocument/2006/relationships/image" Target="../media/image7310.png"/><Relationship Id="rId561" Type="http://schemas.openxmlformats.org/officeDocument/2006/relationships/customXml" Target="../ink/ink386.xml"/><Relationship Id="rId3" Type="http://schemas.openxmlformats.org/officeDocument/2006/relationships/audio" Target="../media/media12.m4a"/><Relationship Id="rId442" Type="http://schemas.openxmlformats.org/officeDocument/2006/relationships/customXml" Target="../ink/ink325.xml"/><Relationship Id="rId463" Type="http://schemas.openxmlformats.org/officeDocument/2006/relationships/image" Target="../media/image8110.png"/><Relationship Id="rId468" Type="http://schemas.openxmlformats.org/officeDocument/2006/relationships/customXml" Target="../ink/ink338.xml"/><Relationship Id="rId484" Type="http://schemas.openxmlformats.org/officeDocument/2006/relationships/image" Target="../media/image9110.png"/><Relationship Id="rId489" Type="http://schemas.openxmlformats.org/officeDocument/2006/relationships/customXml" Target="../ink/ink349.xml"/><Relationship Id="rId519" Type="http://schemas.openxmlformats.org/officeDocument/2006/relationships/customXml" Target="../ink/ink365.xml"/><Relationship Id="rId514" Type="http://schemas.openxmlformats.org/officeDocument/2006/relationships/image" Target="../media/image10510.png"/><Relationship Id="rId530" Type="http://schemas.openxmlformats.org/officeDocument/2006/relationships/image" Target="../media/image11310.png"/><Relationship Id="rId535" Type="http://schemas.openxmlformats.org/officeDocument/2006/relationships/customXml" Target="../ink/ink373.xml"/><Relationship Id="rId556" Type="http://schemas.openxmlformats.org/officeDocument/2006/relationships/image" Target="../media/image12610.png"/><Relationship Id="rId577" Type="http://schemas.openxmlformats.org/officeDocument/2006/relationships/customXml" Target="../ink/ink394.xml"/><Relationship Id="rId416" Type="http://schemas.openxmlformats.org/officeDocument/2006/relationships/image" Target="../media/image5810.png"/><Relationship Id="rId551" Type="http://schemas.openxmlformats.org/officeDocument/2006/relationships/customXml" Target="../ink/ink381.xml"/><Relationship Id="rId572" Type="http://schemas.openxmlformats.org/officeDocument/2006/relationships/image" Target="../media/image13410.png"/><Relationship Id="rId432" Type="http://schemas.openxmlformats.org/officeDocument/2006/relationships/customXml" Target="../ink/ink320.xml"/><Relationship Id="rId437" Type="http://schemas.openxmlformats.org/officeDocument/2006/relationships/image" Target="../media/image6810.png"/><Relationship Id="rId453" Type="http://schemas.openxmlformats.org/officeDocument/2006/relationships/image" Target="../media/image7610.png"/><Relationship Id="rId458" Type="http://schemas.openxmlformats.org/officeDocument/2006/relationships/customXml" Target="../ink/ink333.xml"/><Relationship Id="rId474" Type="http://schemas.openxmlformats.org/officeDocument/2006/relationships/customXml" Target="../ink/ink341.xml"/><Relationship Id="rId479" Type="http://schemas.openxmlformats.org/officeDocument/2006/relationships/customXml" Target="../ink/ink344.xml"/><Relationship Id="rId509" Type="http://schemas.openxmlformats.org/officeDocument/2006/relationships/customXml" Target="../ink/ink360.xml"/><Relationship Id="rId490" Type="http://schemas.openxmlformats.org/officeDocument/2006/relationships/image" Target="../media/image9410.png"/><Relationship Id="rId495" Type="http://schemas.openxmlformats.org/officeDocument/2006/relationships/customXml" Target="../ink/ink352.xml"/><Relationship Id="rId504" Type="http://schemas.openxmlformats.org/officeDocument/2006/relationships/customXml" Target="../ink/ink357.xml"/><Relationship Id="rId525" Type="http://schemas.openxmlformats.org/officeDocument/2006/relationships/customXml" Target="../ink/ink368.xml"/><Relationship Id="rId546" Type="http://schemas.openxmlformats.org/officeDocument/2006/relationships/image" Target="../media/image12110.png"/><Relationship Id="rId567" Type="http://schemas.openxmlformats.org/officeDocument/2006/relationships/customXml" Target="../ink/ink389.xml"/><Relationship Id="rId520" Type="http://schemas.openxmlformats.org/officeDocument/2006/relationships/image" Target="../media/image10810.png"/><Relationship Id="rId541" Type="http://schemas.openxmlformats.org/officeDocument/2006/relationships/customXml" Target="../ink/ink376.xml"/><Relationship Id="rId562" Type="http://schemas.openxmlformats.org/officeDocument/2006/relationships/image" Target="../media/image12910.png"/><Relationship Id="rId4" Type="http://schemas.openxmlformats.org/officeDocument/2006/relationships/slideLayout" Target="../slideLayouts/slideLayout2.xml"/><Relationship Id="rId422" Type="http://schemas.openxmlformats.org/officeDocument/2006/relationships/image" Target="../media/image6110.png"/><Relationship Id="rId427" Type="http://schemas.openxmlformats.org/officeDocument/2006/relationships/customXml" Target="../ink/ink317.xml"/><Relationship Id="rId443" Type="http://schemas.openxmlformats.org/officeDocument/2006/relationships/image" Target="../media/image7110.png"/><Relationship Id="rId448" Type="http://schemas.openxmlformats.org/officeDocument/2006/relationships/customXml" Target="../ink/ink328.xml"/><Relationship Id="rId464" Type="http://schemas.openxmlformats.org/officeDocument/2006/relationships/customXml" Target="../ink/ink336.xml"/><Relationship Id="rId469" Type="http://schemas.openxmlformats.org/officeDocument/2006/relationships/image" Target="../media/image8410.png"/><Relationship Id="rId480" Type="http://schemas.openxmlformats.org/officeDocument/2006/relationships/image" Target="../media/image8910.png"/><Relationship Id="rId515" Type="http://schemas.openxmlformats.org/officeDocument/2006/relationships/customXml" Target="../ink/ink363.xml"/><Relationship Id="rId536" Type="http://schemas.openxmlformats.org/officeDocument/2006/relationships/image" Target="../media/image11610.png"/><Relationship Id="rId557" Type="http://schemas.openxmlformats.org/officeDocument/2006/relationships/customXml" Target="../ink/ink384.xml"/><Relationship Id="rId578" Type="http://schemas.openxmlformats.org/officeDocument/2006/relationships/image" Target="../media/image13710.png"/><Relationship Id="rId417" Type="http://schemas.openxmlformats.org/officeDocument/2006/relationships/customXml" Target="../ink/ink314.xml"/><Relationship Id="rId438" Type="http://schemas.openxmlformats.org/officeDocument/2006/relationships/customXml" Target="../ink/ink323.xml"/><Relationship Id="rId459" Type="http://schemas.openxmlformats.org/officeDocument/2006/relationships/image" Target="../media/image7910.png"/><Relationship Id="rId470" Type="http://schemas.openxmlformats.org/officeDocument/2006/relationships/customXml" Target="../ink/ink339.xml"/><Relationship Id="rId491" Type="http://schemas.openxmlformats.org/officeDocument/2006/relationships/customXml" Target="../ink/ink350.xml"/><Relationship Id="rId505" Type="http://schemas.openxmlformats.org/officeDocument/2006/relationships/image" Target="../media/image10111.png"/><Relationship Id="rId526" Type="http://schemas.openxmlformats.org/officeDocument/2006/relationships/image" Target="../media/image11110.png"/><Relationship Id="rId547" Type="http://schemas.openxmlformats.org/officeDocument/2006/relationships/customXml" Target="../ink/ink379.xml"/><Relationship Id="rId568" Type="http://schemas.openxmlformats.org/officeDocument/2006/relationships/image" Target="../media/image13210.png"/><Relationship Id="rId428" Type="http://schemas.openxmlformats.org/officeDocument/2006/relationships/image" Target="../media/image6410.png"/><Relationship Id="rId449" Type="http://schemas.openxmlformats.org/officeDocument/2006/relationships/image" Target="../media/image7410.png"/><Relationship Id="rId460" Type="http://schemas.openxmlformats.org/officeDocument/2006/relationships/customXml" Target="../ink/ink334.xml"/><Relationship Id="rId481" Type="http://schemas.openxmlformats.org/officeDocument/2006/relationships/customXml" Target="../ink/ink345.xml"/><Relationship Id="rId516" Type="http://schemas.openxmlformats.org/officeDocument/2006/relationships/image" Target="../media/image10610.png"/><Relationship Id="rId537" Type="http://schemas.openxmlformats.org/officeDocument/2006/relationships/customXml" Target="../ink/ink374.xml"/><Relationship Id="rId558" Type="http://schemas.openxmlformats.org/officeDocument/2006/relationships/image" Target="../media/image12710.png"/><Relationship Id="rId579" Type="http://schemas.openxmlformats.org/officeDocument/2006/relationships/customXml" Target="../ink/ink395.xml"/><Relationship Id="rId439" Type="http://schemas.openxmlformats.org/officeDocument/2006/relationships/image" Target="../media/image6910.png"/><Relationship Id="rId450" Type="http://schemas.openxmlformats.org/officeDocument/2006/relationships/customXml" Target="../ink/ink329.xml"/><Relationship Id="rId471" Type="http://schemas.openxmlformats.org/officeDocument/2006/relationships/image" Target="../media/image8510.png"/><Relationship Id="rId506" Type="http://schemas.openxmlformats.org/officeDocument/2006/relationships/customXml" Target="../ink/ink358.xml"/><Relationship Id="rId492" Type="http://schemas.openxmlformats.org/officeDocument/2006/relationships/image" Target="../media/image9510.png"/><Relationship Id="rId527" Type="http://schemas.openxmlformats.org/officeDocument/2006/relationships/customXml" Target="../ink/ink369.xml"/><Relationship Id="rId548" Type="http://schemas.openxmlformats.org/officeDocument/2006/relationships/image" Target="../media/image12210.png"/><Relationship Id="rId569" Type="http://schemas.openxmlformats.org/officeDocument/2006/relationships/customXml" Target="../ink/ink390.xml"/></Relationships>
</file>

<file path=ppt/slides/_rels/slide13.xml.rels><?xml version="1.0" encoding="UTF-8" standalone="yes"?>
<Relationships xmlns="http://schemas.openxmlformats.org/package/2006/relationships"><Relationship Id="rId299" Type="http://schemas.openxmlformats.org/officeDocument/2006/relationships/image" Target="../media/image2434.png"/><Relationship Id="rId303" Type="http://schemas.openxmlformats.org/officeDocument/2006/relationships/image" Target="../media/image2436.png"/><Relationship Id="rId324" Type="http://schemas.openxmlformats.org/officeDocument/2006/relationships/customXml" Target="../ink/ink405.xml"/><Relationship Id="rId345" Type="http://schemas.openxmlformats.org/officeDocument/2006/relationships/customXml" Target="../ink/ink416.xml"/><Relationship Id="rId366" Type="http://schemas.openxmlformats.org/officeDocument/2006/relationships/customXml" Target="../ink/ink427.xml"/><Relationship Id="rId387" Type="http://schemas.openxmlformats.org/officeDocument/2006/relationships/image" Target="../media/image12110.png"/><Relationship Id="rId412" Type="http://schemas.openxmlformats.org/officeDocument/2006/relationships/customXml" Target="../ink/ink450.xml"/><Relationship Id="rId191" Type="http://schemas.openxmlformats.org/officeDocument/2006/relationships/image" Target="../media/image2401.png"/><Relationship Id="rId433" Type="http://schemas.openxmlformats.org/officeDocument/2006/relationships/customXml" Target="../ink/ink469.xml"/><Relationship Id="rId454" Type="http://schemas.openxmlformats.org/officeDocument/2006/relationships/image" Target="../media/image3.png"/><Relationship Id="rId314" Type="http://schemas.openxmlformats.org/officeDocument/2006/relationships/customXml" Target="../ink/ink400.xml"/><Relationship Id="rId335" Type="http://schemas.openxmlformats.org/officeDocument/2006/relationships/customXml" Target="../ink/ink411.xml"/><Relationship Id="rId356" Type="http://schemas.openxmlformats.org/officeDocument/2006/relationships/customXml" Target="../ink/ink422.xml"/><Relationship Id="rId377" Type="http://schemas.openxmlformats.org/officeDocument/2006/relationships/image" Target="../media/image11610.png"/><Relationship Id="rId398" Type="http://schemas.openxmlformats.org/officeDocument/2006/relationships/customXml" Target="../ink/ink443.xml"/><Relationship Id="rId5" Type="http://schemas.openxmlformats.org/officeDocument/2006/relationships/image" Target="../media/image178.png"/><Relationship Id="rId402" Type="http://schemas.openxmlformats.org/officeDocument/2006/relationships/customXml" Target="../ink/ink445.xml"/><Relationship Id="rId423" Type="http://schemas.openxmlformats.org/officeDocument/2006/relationships/customXml" Target="../ink/ink459.xml"/><Relationship Id="rId181" Type="http://schemas.openxmlformats.org/officeDocument/2006/relationships/image" Target="../media/image2396.png"/><Relationship Id="rId444" Type="http://schemas.openxmlformats.org/officeDocument/2006/relationships/customXml" Target="../ink/ink480.xml"/><Relationship Id="rId325" Type="http://schemas.openxmlformats.org/officeDocument/2006/relationships/customXml" Target="../ink/ink406.xml"/><Relationship Id="rId346" Type="http://schemas.openxmlformats.org/officeDocument/2006/relationships/image" Target="../media/image9910.png"/><Relationship Id="rId367" Type="http://schemas.openxmlformats.org/officeDocument/2006/relationships/image" Target="../media/image10810.png"/><Relationship Id="rId388" Type="http://schemas.openxmlformats.org/officeDocument/2006/relationships/customXml" Target="../ink/ink438.xml"/><Relationship Id="rId290" Type="http://schemas.openxmlformats.org/officeDocument/2006/relationships/image" Target="../media/image2430.png"/><Relationship Id="rId413" Type="http://schemas.openxmlformats.org/officeDocument/2006/relationships/image" Target="../media/image2142.png"/><Relationship Id="rId206" Type="http://schemas.openxmlformats.org/officeDocument/2006/relationships/image" Target="../media/image2408.png"/><Relationship Id="rId434" Type="http://schemas.openxmlformats.org/officeDocument/2006/relationships/customXml" Target="../ink/ink470.xml"/><Relationship Id="rId315" Type="http://schemas.openxmlformats.org/officeDocument/2006/relationships/image" Target="../media/image8410.png"/><Relationship Id="rId336" Type="http://schemas.openxmlformats.org/officeDocument/2006/relationships/image" Target="../media/image9410.png"/><Relationship Id="rId357" Type="http://schemas.openxmlformats.org/officeDocument/2006/relationships/image" Target="../media/image10310.png"/><Relationship Id="rId12" Type="http://schemas.openxmlformats.org/officeDocument/2006/relationships/image" Target="../media/image2146.png"/><Relationship Id="rId280" Type="http://schemas.openxmlformats.org/officeDocument/2006/relationships/image" Target="../media/image2425.png"/><Relationship Id="rId378" Type="http://schemas.openxmlformats.org/officeDocument/2006/relationships/customXml" Target="../ink/ink433.xml"/><Relationship Id="rId399" Type="http://schemas.openxmlformats.org/officeDocument/2006/relationships/image" Target="../media/image12710.png"/><Relationship Id="rId403" Type="http://schemas.openxmlformats.org/officeDocument/2006/relationships/image" Target="../media/image12910.png"/><Relationship Id="rId6" Type="http://schemas.openxmlformats.org/officeDocument/2006/relationships/customXml" Target="../ink/ink396.xml"/><Relationship Id="rId424" Type="http://schemas.openxmlformats.org/officeDocument/2006/relationships/customXml" Target="../ink/ink460.xml"/><Relationship Id="rId445" Type="http://schemas.openxmlformats.org/officeDocument/2006/relationships/customXml" Target="../ink/ink481.xml"/><Relationship Id="rId326" Type="http://schemas.openxmlformats.org/officeDocument/2006/relationships/image" Target="../media/image8910.png"/><Relationship Id="rId347" Type="http://schemas.openxmlformats.org/officeDocument/2006/relationships/customXml" Target="../ink/ink417.xml"/><Relationship Id="rId305" Type="http://schemas.openxmlformats.org/officeDocument/2006/relationships/image" Target="../media/image2437.png"/><Relationship Id="rId368" Type="http://schemas.openxmlformats.org/officeDocument/2006/relationships/customXml" Target="../ink/ink428.xml"/><Relationship Id="rId389" Type="http://schemas.openxmlformats.org/officeDocument/2006/relationships/image" Target="../media/image12210.png"/><Relationship Id="rId414" Type="http://schemas.openxmlformats.org/officeDocument/2006/relationships/customXml" Target="../ink/ink451.xml"/><Relationship Id="rId435" Type="http://schemas.openxmlformats.org/officeDocument/2006/relationships/customXml" Target="../ink/ink471.xml"/><Relationship Id="rId316" Type="http://schemas.openxmlformats.org/officeDocument/2006/relationships/customXml" Target="../ink/ink401.xml"/><Relationship Id="rId337" Type="http://schemas.openxmlformats.org/officeDocument/2006/relationships/customXml" Target="../ink/ink412.xml"/><Relationship Id="rId18" Type="http://schemas.openxmlformats.org/officeDocument/2006/relationships/image" Target="../media/image2149.png"/><Relationship Id="rId286" Type="http://schemas.openxmlformats.org/officeDocument/2006/relationships/image" Target="../media/image2428.png"/><Relationship Id="rId451" Type="http://schemas.openxmlformats.org/officeDocument/2006/relationships/customXml" Target="../ink/ink487.xml"/><Relationship Id="rId311" Type="http://schemas.openxmlformats.org/officeDocument/2006/relationships/image" Target="../media/image8210.png"/><Relationship Id="rId332" Type="http://schemas.openxmlformats.org/officeDocument/2006/relationships/image" Target="../media/image9210.png"/><Relationship Id="rId353" Type="http://schemas.openxmlformats.org/officeDocument/2006/relationships/customXml" Target="../ink/ink420.xml"/><Relationship Id="rId358" Type="http://schemas.openxmlformats.org/officeDocument/2006/relationships/customXml" Target="../ink/ink423.xml"/><Relationship Id="rId374" Type="http://schemas.openxmlformats.org/officeDocument/2006/relationships/customXml" Target="../ink/ink431.xml"/><Relationship Id="rId379" Type="http://schemas.openxmlformats.org/officeDocument/2006/relationships/image" Target="../media/image11710.png"/><Relationship Id="rId395" Type="http://schemas.openxmlformats.org/officeDocument/2006/relationships/image" Target="../media/image12510.png"/><Relationship Id="rId409" Type="http://schemas.openxmlformats.org/officeDocument/2006/relationships/image" Target="../media/image13210.png"/><Relationship Id="rId390" Type="http://schemas.openxmlformats.org/officeDocument/2006/relationships/customXml" Target="../ink/ink439.xml"/><Relationship Id="rId404" Type="http://schemas.openxmlformats.org/officeDocument/2006/relationships/customXml" Target="../ink/ink446.xml"/><Relationship Id="rId420" Type="http://schemas.openxmlformats.org/officeDocument/2006/relationships/customXml" Target="../ink/ink456.xml"/><Relationship Id="rId183" Type="http://schemas.openxmlformats.org/officeDocument/2006/relationships/image" Target="../media/image2397.png"/><Relationship Id="rId425" Type="http://schemas.openxmlformats.org/officeDocument/2006/relationships/customXml" Target="../ink/ink461.xml"/><Relationship Id="rId446" Type="http://schemas.openxmlformats.org/officeDocument/2006/relationships/customXml" Target="../ink/ink482.xml"/><Relationship Id="rId2" Type="http://schemas.microsoft.com/office/2007/relationships/media" Target="../media/media13.m4a"/><Relationship Id="rId441" Type="http://schemas.openxmlformats.org/officeDocument/2006/relationships/customXml" Target="../ink/ink477.xml"/><Relationship Id="rId292" Type="http://schemas.openxmlformats.org/officeDocument/2006/relationships/image" Target="../media/image2431.png"/><Relationship Id="rId322" Type="http://schemas.openxmlformats.org/officeDocument/2006/relationships/customXml" Target="../ink/ink404.xml"/><Relationship Id="rId327" Type="http://schemas.openxmlformats.org/officeDocument/2006/relationships/customXml" Target="../ink/ink407.xml"/><Relationship Id="rId343" Type="http://schemas.openxmlformats.org/officeDocument/2006/relationships/customXml" Target="../ink/ink415.xml"/><Relationship Id="rId348" Type="http://schemas.openxmlformats.org/officeDocument/2006/relationships/image" Target="../media/image10011.png"/><Relationship Id="rId364" Type="http://schemas.openxmlformats.org/officeDocument/2006/relationships/customXml" Target="../ink/ink426.xml"/><Relationship Id="rId369" Type="http://schemas.openxmlformats.org/officeDocument/2006/relationships/image" Target="../media/image11210.png"/><Relationship Id="rId301" Type="http://schemas.openxmlformats.org/officeDocument/2006/relationships/image" Target="../media/image2435.png"/><Relationship Id="rId380" Type="http://schemas.openxmlformats.org/officeDocument/2006/relationships/customXml" Target="../ink/ink434.xml"/><Relationship Id="rId385" Type="http://schemas.openxmlformats.org/officeDocument/2006/relationships/image" Target="../media/image12010.png"/><Relationship Id="rId415" Type="http://schemas.openxmlformats.org/officeDocument/2006/relationships/image" Target="../media/image2143.png"/><Relationship Id="rId194" Type="http://schemas.openxmlformats.org/officeDocument/2006/relationships/image" Target="../media/image2402.png"/><Relationship Id="rId436" Type="http://schemas.openxmlformats.org/officeDocument/2006/relationships/customXml" Target="../ink/ink472.xml"/><Relationship Id="rId208" Type="http://schemas.openxmlformats.org/officeDocument/2006/relationships/image" Target="../media/image2409.png"/><Relationship Id="rId410" Type="http://schemas.openxmlformats.org/officeDocument/2006/relationships/customXml" Target="../ink/ink449.xml"/><Relationship Id="rId431" Type="http://schemas.openxmlformats.org/officeDocument/2006/relationships/customXml" Target="../ink/ink467.xml"/><Relationship Id="rId452" Type="http://schemas.openxmlformats.org/officeDocument/2006/relationships/customXml" Target="../ink/ink488.xml"/><Relationship Id="rId312" Type="http://schemas.openxmlformats.org/officeDocument/2006/relationships/customXml" Target="../ink/ink399.xml"/><Relationship Id="rId317" Type="http://schemas.openxmlformats.org/officeDocument/2006/relationships/image" Target="../media/image8510.png"/><Relationship Id="rId333" Type="http://schemas.openxmlformats.org/officeDocument/2006/relationships/customXml" Target="../ink/ink410.xml"/><Relationship Id="rId338" Type="http://schemas.openxmlformats.org/officeDocument/2006/relationships/image" Target="../media/image9510.png"/><Relationship Id="rId354" Type="http://schemas.openxmlformats.org/officeDocument/2006/relationships/image" Target="../media/image10211.png"/><Relationship Id="rId359" Type="http://schemas.openxmlformats.org/officeDocument/2006/relationships/image" Target="../media/image10410.png"/><Relationship Id="rId14" Type="http://schemas.openxmlformats.org/officeDocument/2006/relationships/image" Target="../media/image2147.png"/><Relationship Id="rId282" Type="http://schemas.openxmlformats.org/officeDocument/2006/relationships/image" Target="../media/image2426.png"/><Relationship Id="rId370" Type="http://schemas.openxmlformats.org/officeDocument/2006/relationships/customXml" Target="../ink/ink429.xml"/><Relationship Id="rId375" Type="http://schemas.openxmlformats.org/officeDocument/2006/relationships/image" Target="../media/image11510.png"/><Relationship Id="rId391" Type="http://schemas.openxmlformats.org/officeDocument/2006/relationships/image" Target="../media/image12310.png"/><Relationship Id="rId396" Type="http://schemas.openxmlformats.org/officeDocument/2006/relationships/customXml" Target="../ink/ink442.xml"/><Relationship Id="rId405" Type="http://schemas.openxmlformats.org/officeDocument/2006/relationships/image" Target="../media/image13010.png"/><Relationship Id="rId8" Type="http://schemas.openxmlformats.org/officeDocument/2006/relationships/image" Target="../media/image2144.png"/><Relationship Id="rId426" Type="http://schemas.openxmlformats.org/officeDocument/2006/relationships/customXml" Target="../ink/ink462.xml"/><Relationship Id="rId189" Type="http://schemas.openxmlformats.org/officeDocument/2006/relationships/image" Target="../media/image2400.png"/><Relationship Id="rId447" Type="http://schemas.openxmlformats.org/officeDocument/2006/relationships/customXml" Target="../ink/ink483.xml"/><Relationship Id="rId3" Type="http://schemas.openxmlformats.org/officeDocument/2006/relationships/audio" Target="../media/media13.m4a"/><Relationship Id="rId400" Type="http://schemas.openxmlformats.org/officeDocument/2006/relationships/customXml" Target="../ink/ink444.xml"/><Relationship Id="rId421" Type="http://schemas.openxmlformats.org/officeDocument/2006/relationships/customXml" Target="../ink/ink457.xml"/><Relationship Id="rId442" Type="http://schemas.openxmlformats.org/officeDocument/2006/relationships/customXml" Target="../ink/ink478.xml"/><Relationship Id="rId307" Type="http://schemas.openxmlformats.org/officeDocument/2006/relationships/image" Target="../media/image5100.png"/><Relationship Id="rId323" Type="http://schemas.openxmlformats.org/officeDocument/2006/relationships/image" Target="../media/image8810.png"/><Relationship Id="rId328" Type="http://schemas.openxmlformats.org/officeDocument/2006/relationships/image" Target="../media/image9010.png"/><Relationship Id="rId344" Type="http://schemas.openxmlformats.org/officeDocument/2006/relationships/image" Target="../media/image9810.png"/><Relationship Id="rId349" Type="http://schemas.openxmlformats.org/officeDocument/2006/relationships/customXml" Target="../ink/ink418.xml"/><Relationship Id="rId360" Type="http://schemas.openxmlformats.org/officeDocument/2006/relationships/customXml" Target="../ink/ink424.xml"/><Relationship Id="rId365" Type="http://schemas.openxmlformats.org/officeDocument/2006/relationships/image" Target="../media/image10710.png"/><Relationship Id="rId381" Type="http://schemas.openxmlformats.org/officeDocument/2006/relationships/image" Target="../media/image11810.png"/><Relationship Id="rId386" Type="http://schemas.openxmlformats.org/officeDocument/2006/relationships/customXml" Target="../ink/ink437.xml"/><Relationship Id="rId416" Type="http://schemas.openxmlformats.org/officeDocument/2006/relationships/customXml" Target="../ink/ink452.xml"/><Relationship Id="rId179" Type="http://schemas.openxmlformats.org/officeDocument/2006/relationships/image" Target="../media/image2395.png"/><Relationship Id="rId411" Type="http://schemas.openxmlformats.org/officeDocument/2006/relationships/image" Target="../media/image13310.png"/><Relationship Id="rId432" Type="http://schemas.openxmlformats.org/officeDocument/2006/relationships/customXml" Target="../ink/ink468.xml"/><Relationship Id="rId204" Type="http://schemas.openxmlformats.org/officeDocument/2006/relationships/image" Target="../media/image2407.png"/><Relationship Id="rId437" Type="http://schemas.openxmlformats.org/officeDocument/2006/relationships/customXml" Target="../ink/ink473.xml"/><Relationship Id="rId288" Type="http://schemas.openxmlformats.org/officeDocument/2006/relationships/image" Target="../media/image2429.png"/><Relationship Id="rId453" Type="http://schemas.openxmlformats.org/officeDocument/2006/relationships/customXml" Target="../ink/ink489.xml"/><Relationship Id="rId313" Type="http://schemas.openxmlformats.org/officeDocument/2006/relationships/image" Target="../media/image8310.png"/><Relationship Id="rId318" Type="http://schemas.openxmlformats.org/officeDocument/2006/relationships/customXml" Target="../ink/ink402.xml"/><Relationship Id="rId339" Type="http://schemas.openxmlformats.org/officeDocument/2006/relationships/customXml" Target="../ink/ink413.xml"/><Relationship Id="rId334" Type="http://schemas.openxmlformats.org/officeDocument/2006/relationships/image" Target="../media/image9310.png"/><Relationship Id="rId350" Type="http://schemas.openxmlformats.org/officeDocument/2006/relationships/image" Target="../media/image6310.png"/><Relationship Id="rId355" Type="http://schemas.openxmlformats.org/officeDocument/2006/relationships/customXml" Target="../ink/ink421.xml"/><Relationship Id="rId371" Type="http://schemas.openxmlformats.org/officeDocument/2006/relationships/image" Target="../media/image11310.png"/><Relationship Id="rId376" Type="http://schemas.openxmlformats.org/officeDocument/2006/relationships/customXml" Target="../ink/ink432.xml"/><Relationship Id="rId397" Type="http://schemas.openxmlformats.org/officeDocument/2006/relationships/image" Target="../media/image12610.png"/><Relationship Id="rId406" Type="http://schemas.openxmlformats.org/officeDocument/2006/relationships/customXml" Target="../ink/ink447.xml"/><Relationship Id="rId10" Type="http://schemas.openxmlformats.org/officeDocument/2006/relationships/image" Target="../media/image2145.png"/><Relationship Id="rId185" Type="http://schemas.openxmlformats.org/officeDocument/2006/relationships/image" Target="../media/image2398.png"/><Relationship Id="rId4" Type="http://schemas.openxmlformats.org/officeDocument/2006/relationships/slideLayout" Target="../slideLayouts/slideLayout2.xml"/><Relationship Id="rId392" Type="http://schemas.openxmlformats.org/officeDocument/2006/relationships/customXml" Target="../ink/ink440.xml"/><Relationship Id="rId401" Type="http://schemas.openxmlformats.org/officeDocument/2006/relationships/image" Target="../media/image12810.png"/><Relationship Id="rId422" Type="http://schemas.openxmlformats.org/officeDocument/2006/relationships/customXml" Target="../ink/ink458.xml"/><Relationship Id="rId427" Type="http://schemas.openxmlformats.org/officeDocument/2006/relationships/customXml" Target="../ink/ink463.xml"/><Relationship Id="rId210" Type="http://schemas.openxmlformats.org/officeDocument/2006/relationships/image" Target="../media/image2411.png"/><Relationship Id="rId278" Type="http://schemas.openxmlformats.org/officeDocument/2006/relationships/image" Target="../media/image2424.png"/><Relationship Id="rId443" Type="http://schemas.openxmlformats.org/officeDocument/2006/relationships/customXml" Target="../ink/ink479.xml"/><Relationship Id="rId448" Type="http://schemas.openxmlformats.org/officeDocument/2006/relationships/customXml" Target="../ink/ink484.xml"/><Relationship Id="rId308" Type="http://schemas.openxmlformats.org/officeDocument/2006/relationships/customXml" Target="../ink/ink397.xml"/><Relationship Id="rId329" Type="http://schemas.openxmlformats.org/officeDocument/2006/relationships/customXml" Target="../ink/ink408.xml"/><Relationship Id="rId294" Type="http://schemas.openxmlformats.org/officeDocument/2006/relationships/image" Target="../media/image2432.png"/><Relationship Id="rId340" Type="http://schemas.openxmlformats.org/officeDocument/2006/relationships/image" Target="../media/image9610.png"/><Relationship Id="rId361" Type="http://schemas.openxmlformats.org/officeDocument/2006/relationships/image" Target="../media/image10510.png"/><Relationship Id="rId382" Type="http://schemas.openxmlformats.org/officeDocument/2006/relationships/customXml" Target="../ink/ink435.xml"/><Relationship Id="rId417" Type="http://schemas.openxmlformats.org/officeDocument/2006/relationships/customXml" Target="../ink/ink453.xml"/><Relationship Id="rId196" Type="http://schemas.openxmlformats.org/officeDocument/2006/relationships/image" Target="../media/image2403.png"/><Relationship Id="rId200" Type="http://schemas.openxmlformats.org/officeDocument/2006/relationships/image" Target="../media/image2405.png"/><Relationship Id="rId438" Type="http://schemas.openxmlformats.org/officeDocument/2006/relationships/customXml" Target="../ink/ink474.xml"/><Relationship Id="rId319" Type="http://schemas.openxmlformats.org/officeDocument/2006/relationships/image" Target="../media/image8610.png"/><Relationship Id="rId16" Type="http://schemas.openxmlformats.org/officeDocument/2006/relationships/image" Target="../media/image2148.png"/><Relationship Id="rId284" Type="http://schemas.openxmlformats.org/officeDocument/2006/relationships/image" Target="../media/image2427.png"/><Relationship Id="rId330" Type="http://schemas.openxmlformats.org/officeDocument/2006/relationships/image" Target="../media/image9110.png"/><Relationship Id="rId351" Type="http://schemas.openxmlformats.org/officeDocument/2006/relationships/customXml" Target="../ink/ink419.xml"/><Relationship Id="rId372" Type="http://schemas.openxmlformats.org/officeDocument/2006/relationships/customXml" Target="../ink/ink430.xml"/><Relationship Id="rId393" Type="http://schemas.openxmlformats.org/officeDocument/2006/relationships/image" Target="../media/image12410.png"/><Relationship Id="rId407" Type="http://schemas.openxmlformats.org/officeDocument/2006/relationships/image" Target="../media/image13110.png"/><Relationship Id="rId428" Type="http://schemas.openxmlformats.org/officeDocument/2006/relationships/customXml" Target="../ink/ink464.xml"/><Relationship Id="rId449" Type="http://schemas.openxmlformats.org/officeDocument/2006/relationships/customXml" Target="../ink/ink485.xml"/><Relationship Id="rId309" Type="http://schemas.openxmlformats.org/officeDocument/2006/relationships/image" Target="../media/image8110.png"/><Relationship Id="rId320" Type="http://schemas.openxmlformats.org/officeDocument/2006/relationships/customXml" Target="../ink/ink403.xml"/><Relationship Id="rId341" Type="http://schemas.openxmlformats.org/officeDocument/2006/relationships/customXml" Target="../ink/ink414.xml"/><Relationship Id="rId362" Type="http://schemas.openxmlformats.org/officeDocument/2006/relationships/customXml" Target="../ink/ink425.xml"/><Relationship Id="rId383" Type="http://schemas.openxmlformats.org/officeDocument/2006/relationships/image" Target="../media/image11910.png"/><Relationship Id="rId418" Type="http://schemas.openxmlformats.org/officeDocument/2006/relationships/customXml" Target="../ink/ink454.xml"/><Relationship Id="rId439" Type="http://schemas.openxmlformats.org/officeDocument/2006/relationships/customXml" Target="../ink/ink475.xml"/><Relationship Id="rId450" Type="http://schemas.openxmlformats.org/officeDocument/2006/relationships/customXml" Target="../ink/ink486.xml"/><Relationship Id="rId310" Type="http://schemas.openxmlformats.org/officeDocument/2006/relationships/customXml" Target="../ink/ink398.xml"/><Relationship Id="rId331" Type="http://schemas.openxmlformats.org/officeDocument/2006/relationships/customXml" Target="../ink/ink409.xml"/><Relationship Id="rId352" Type="http://schemas.openxmlformats.org/officeDocument/2006/relationships/image" Target="../media/image10111.png"/><Relationship Id="rId373" Type="http://schemas.openxmlformats.org/officeDocument/2006/relationships/image" Target="../media/image11410.png"/><Relationship Id="rId394" Type="http://schemas.openxmlformats.org/officeDocument/2006/relationships/customXml" Target="../ink/ink441.xml"/><Relationship Id="rId408" Type="http://schemas.openxmlformats.org/officeDocument/2006/relationships/customXml" Target="../ink/ink448.xml"/><Relationship Id="rId187" Type="http://schemas.openxmlformats.org/officeDocument/2006/relationships/image" Target="../media/image2399.png"/><Relationship Id="rId429" Type="http://schemas.openxmlformats.org/officeDocument/2006/relationships/customXml" Target="../ink/ink465.xml"/><Relationship Id="rId1" Type="http://schemas.openxmlformats.org/officeDocument/2006/relationships/tags" Target="../tags/tag6.xml"/><Relationship Id="rId440" Type="http://schemas.openxmlformats.org/officeDocument/2006/relationships/customXml" Target="../ink/ink476.xml"/><Relationship Id="rId296" Type="http://schemas.openxmlformats.org/officeDocument/2006/relationships/image" Target="../media/image2433.png"/><Relationship Id="rId321" Type="http://schemas.openxmlformats.org/officeDocument/2006/relationships/image" Target="../media/image8710.png"/><Relationship Id="rId342" Type="http://schemas.openxmlformats.org/officeDocument/2006/relationships/image" Target="../media/image9710.png"/><Relationship Id="rId363" Type="http://schemas.openxmlformats.org/officeDocument/2006/relationships/image" Target="../media/image10610.png"/><Relationship Id="rId384" Type="http://schemas.openxmlformats.org/officeDocument/2006/relationships/customXml" Target="../ink/ink436.xml"/><Relationship Id="rId419" Type="http://schemas.openxmlformats.org/officeDocument/2006/relationships/customXml" Target="../ink/ink455.xml"/><Relationship Id="rId198" Type="http://schemas.openxmlformats.org/officeDocument/2006/relationships/image" Target="../media/image2404.png"/><Relationship Id="rId430" Type="http://schemas.openxmlformats.org/officeDocument/2006/relationships/customXml" Target="../ink/ink466.xml"/><Relationship Id="rId202" Type="http://schemas.openxmlformats.org/officeDocument/2006/relationships/image" Target="../media/image240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88.png"/></Relationships>
</file>

<file path=ppt/slides/_rels/slide15.xml.rels><?xml version="1.0" encoding="UTF-8" standalone="yes"?>
<Relationships xmlns="http://schemas.openxmlformats.org/package/2006/relationships"><Relationship Id="rId26" Type="http://schemas.openxmlformats.org/officeDocument/2006/relationships/customXml" Target="../ink/ink500.xml"/><Relationship Id="rId21" Type="http://schemas.openxmlformats.org/officeDocument/2006/relationships/image" Target="../media/image14610.png"/><Relationship Id="rId42" Type="http://schemas.openxmlformats.org/officeDocument/2006/relationships/customXml" Target="../ink/ink508.xml"/><Relationship Id="rId47" Type="http://schemas.openxmlformats.org/officeDocument/2006/relationships/image" Target="../media/image15910.png"/><Relationship Id="rId63" Type="http://schemas.openxmlformats.org/officeDocument/2006/relationships/image" Target="../media/image16710.png"/><Relationship Id="rId68" Type="http://schemas.openxmlformats.org/officeDocument/2006/relationships/customXml" Target="../ink/ink521.xml"/><Relationship Id="rId7" Type="http://schemas.openxmlformats.org/officeDocument/2006/relationships/image" Target="../media/image13910.png"/><Relationship Id="rId71" Type="http://schemas.openxmlformats.org/officeDocument/2006/relationships/image" Target="../media/image17110.png"/><Relationship Id="rId2" Type="http://schemas.microsoft.com/office/2007/relationships/media" Target="../media/media15.m4a"/><Relationship Id="rId16" Type="http://schemas.openxmlformats.org/officeDocument/2006/relationships/customXml" Target="../ink/ink495.xml"/><Relationship Id="rId29" Type="http://schemas.openxmlformats.org/officeDocument/2006/relationships/image" Target="../media/image15010.png"/><Relationship Id="rId11" Type="http://schemas.openxmlformats.org/officeDocument/2006/relationships/image" Target="../media/image14110.png"/><Relationship Id="rId24" Type="http://schemas.openxmlformats.org/officeDocument/2006/relationships/customXml" Target="../ink/ink499.xml"/><Relationship Id="rId32" Type="http://schemas.openxmlformats.org/officeDocument/2006/relationships/customXml" Target="../ink/ink503.xml"/><Relationship Id="rId37" Type="http://schemas.openxmlformats.org/officeDocument/2006/relationships/image" Target="../media/image15410.png"/><Relationship Id="rId40" Type="http://schemas.openxmlformats.org/officeDocument/2006/relationships/customXml" Target="../ink/ink507.xml"/><Relationship Id="rId45" Type="http://schemas.openxmlformats.org/officeDocument/2006/relationships/image" Target="../media/image15810.png"/><Relationship Id="rId53" Type="http://schemas.openxmlformats.org/officeDocument/2006/relationships/image" Target="../media/image16210.png"/><Relationship Id="rId58" Type="http://schemas.openxmlformats.org/officeDocument/2006/relationships/customXml" Target="../ink/ink516.xml"/><Relationship Id="rId66" Type="http://schemas.openxmlformats.org/officeDocument/2006/relationships/customXml" Target="../ink/ink520.xml"/><Relationship Id="rId5" Type="http://schemas.openxmlformats.org/officeDocument/2006/relationships/notesSlide" Target="../notesSlides/notesSlide4.xml"/><Relationship Id="rId61" Type="http://schemas.openxmlformats.org/officeDocument/2006/relationships/image" Target="../media/image16610.png"/><Relationship Id="rId19" Type="http://schemas.openxmlformats.org/officeDocument/2006/relationships/image" Target="../media/image14510.png"/><Relationship Id="rId14" Type="http://schemas.openxmlformats.org/officeDocument/2006/relationships/customXml" Target="../ink/ink494.xml"/><Relationship Id="rId22" Type="http://schemas.openxmlformats.org/officeDocument/2006/relationships/customXml" Target="../ink/ink498.xml"/><Relationship Id="rId27" Type="http://schemas.openxmlformats.org/officeDocument/2006/relationships/image" Target="../media/image14910.png"/><Relationship Id="rId30" Type="http://schemas.openxmlformats.org/officeDocument/2006/relationships/customXml" Target="../ink/ink502.xml"/><Relationship Id="rId35" Type="http://schemas.openxmlformats.org/officeDocument/2006/relationships/image" Target="../media/image15310.png"/><Relationship Id="rId43" Type="http://schemas.openxmlformats.org/officeDocument/2006/relationships/image" Target="../media/image15710.png"/><Relationship Id="rId48" Type="http://schemas.openxmlformats.org/officeDocument/2006/relationships/customXml" Target="../ink/ink511.xml"/><Relationship Id="rId56" Type="http://schemas.openxmlformats.org/officeDocument/2006/relationships/customXml" Target="../ink/ink515.xml"/><Relationship Id="rId64" Type="http://schemas.openxmlformats.org/officeDocument/2006/relationships/customXml" Target="../ink/ink519.xml"/><Relationship Id="rId69" Type="http://schemas.openxmlformats.org/officeDocument/2006/relationships/image" Target="../media/image17010.png"/><Relationship Id="rId8" Type="http://schemas.openxmlformats.org/officeDocument/2006/relationships/customXml" Target="../ink/ink491.xml"/><Relationship Id="rId51" Type="http://schemas.openxmlformats.org/officeDocument/2006/relationships/image" Target="../media/image16110.png"/><Relationship Id="rId72" Type="http://schemas.openxmlformats.org/officeDocument/2006/relationships/image" Target="../media/image3.png"/><Relationship Id="rId3" Type="http://schemas.openxmlformats.org/officeDocument/2006/relationships/audio" Target="../media/media15.m4a"/><Relationship Id="rId12" Type="http://schemas.openxmlformats.org/officeDocument/2006/relationships/customXml" Target="../ink/ink493.xml"/><Relationship Id="rId17" Type="http://schemas.openxmlformats.org/officeDocument/2006/relationships/image" Target="../media/image14410.png"/><Relationship Id="rId25" Type="http://schemas.openxmlformats.org/officeDocument/2006/relationships/image" Target="../media/image14810.png"/><Relationship Id="rId33" Type="http://schemas.openxmlformats.org/officeDocument/2006/relationships/image" Target="../media/image15210.png"/><Relationship Id="rId38" Type="http://schemas.openxmlformats.org/officeDocument/2006/relationships/customXml" Target="../ink/ink506.xml"/><Relationship Id="rId46" Type="http://schemas.openxmlformats.org/officeDocument/2006/relationships/customXml" Target="../ink/ink510.xml"/><Relationship Id="rId59" Type="http://schemas.openxmlformats.org/officeDocument/2006/relationships/image" Target="../media/image16510.png"/><Relationship Id="rId67" Type="http://schemas.openxmlformats.org/officeDocument/2006/relationships/image" Target="../media/image16910.png"/><Relationship Id="rId20" Type="http://schemas.openxmlformats.org/officeDocument/2006/relationships/customXml" Target="../ink/ink497.xml"/><Relationship Id="rId41" Type="http://schemas.openxmlformats.org/officeDocument/2006/relationships/image" Target="../media/image15610.png"/><Relationship Id="rId54" Type="http://schemas.openxmlformats.org/officeDocument/2006/relationships/customXml" Target="../ink/ink514.xml"/><Relationship Id="rId62" Type="http://schemas.openxmlformats.org/officeDocument/2006/relationships/customXml" Target="../ink/ink518.xml"/><Relationship Id="rId70" Type="http://schemas.openxmlformats.org/officeDocument/2006/relationships/customXml" Target="../ink/ink522.xml"/><Relationship Id="rId1" Type="http://schemas.openxmlformats.org/officeDocument/2006/relationships/tags" Target="../tags/tag7.xml"/><Relationship Id="rId6" Type="http://schemas.openxmlformats.org/officeDocument/2006/relationships/customXml" Target="../ink/ink490.xml"/><Relationship Id="rId15" Type="http://schemas.openxmlformats.org/officeDocument/2006/relationships/image" Target="../media/image14310.png"/><Relationship Id="rId23" Type="http://schemas.openxmlformats.org/officeDocument/2006/relationships/image" Target="../media/image14710.png"/><Relationship Id="rId28" Type="http://schemas.openxmlformats.org/officeDocument/2006/relationships/customXml" Target="../ink/ink501.xml"/><Relationship Id="rId36" Type="http://schemas.openxmlformats.org/officeDocument/2006/relationships/customXml" Target="../ink/ink505.xml"/><Relationship Id="rId49" Type="http://schemas.openxmlformats.org/officeDocument/2006/relationships/image" Target="../media/image16010.png"/><Relationship Id="rId57" Type="http://schemas.openxmlformats.org/officeDocument/2006/relationships/image" Target="../media/image16410.png"/><Relationship Id="rId10" Type="http://schemas.openxmlformats.org/officeDocument/2006/relationships/customXml" Target="../ink/ink492.xml"/><Relationship Id="rId31" Type="http://schemas.openxmlformats.org/officeDocument/2006/relationships/image" Target="../media/image15110.png"/><Relationship Id="rId44" Type="http://schemas.openxmlformats.org/officeDocument/2006/relationships/customXml" Target="../ink/ink509.xml"/><Relationship Id="rId52" Type="http://schemas.openxmlformats.org/officeDocument/2006/relationships/customXml" Target="../ink/ink513.xml"/><Relationship Id="rId60" Type="http://schemas.openxmlformats.org/officeDocument/2006/relationships/customXml" Target="../ink/ink517.xml"/><Relationship Id="rId65" Type="http://schemas.openxmlformats.org/officeDocument/2006/relationships/image" Target="../media/image1681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010.png"/><Relationship Id="rId13" Type="http://schemas.openxmlformats.org/officeDocument/2006/relationships/image" Target="../media/image14210.png"/><Relationship Id="rId18" Type="http://schemas.openxmlformats.org/officeDocument/2006/relationships/customXml" Target="../ink/ink496.xml"/><Relationship Id="rId39" Type="http://schemas.openxmlformats.org/officeDocument/2006/relationships/image" Target="../media/image15510.png"/><Relationship Id="rId34" Type="http://schemas.openxmlformats.org/officeDocument/2006/relationships/customXml" Target="../ink/ink504.xml"/><Relationship Id="rId50" Type="http://schemas.openxmlformats.org/officeDocument/2006/relationships/customXml" Target="../ink/ink512.xml"/><Relationship Id="rId55" Type="http://schemas.openxmlformats.org/officeDocument/2006/relationships/image" Target="../media/image163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3.png"/><Relationship Id="rId2" Type="http://schemas.microsoft.com/office/2007/relationships/media" Target="../media/media16.m4a"/><Relationship Id="rId1" Type="http://schemas.openxmlformats.org/officeDocument/2006/relationships/tags" Target="../tags/tag8.xml"/><Relationship Id="rId6" Type="http://schemas.openxmlformats.org/officeDocument/2006/relationships/image" Target="../media/image189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6" Type="http://schemas.openxmlformats.org/officeDocument/2006/relationships/customXml" Target="../ink/ink533.xml"/><Relationship Id="rId21" Type="http://schemas.openxmlformats.org/officeDocument/2006/relationships/image" Target="../media/image18011.png"/><Relationship Id="rId42" Type="http://schemas.openxmlformats.org/officeDocument/2006/relationships/customXml" Target="../ink/ink541.xml"/><Relationship Id="rId47" Type="http://schemas.openxmlformats.org/officeDocument/2006/relationships/image" Target="../media/image192.png"/><Relationship Id="rId63" Type="http://schemas.openxmlformats.org/officeDocument/2006/relationships/customXml" Target="../ink/ink552.xml"/><Relationship Id="rId68" Type="http://schemas.openxmlformats.org/officeDocument/2006/relationships/image" Target="../media/image202.png"/><Relationship Id="rId84" Type="http://schemas.openxmlformats.org/officeDocument/2006/relationships/image" Target="../media/image210.png"/><Relationship Id="rId89" Type="http://schemas.openxmlformats.org/officeDocument/2006/relationships/customXml" Target="../ink/ink565.xml"/><Relationship Id="rId112" Type="http://schemas.openxmlformats.org/officeDocument/2006/relationships/customXml" Target="../ink/ink577.xml"/><Relationship Id="rId16" Type="http://schemas.openxmlformats.org/officeDocument/2006/relationships/customXml" Target="../ink/ink528.xml"/><Relationship Id="rId107" Type="http://schemas.openxmlformats.org/officeDocument/2006/relationships/image" Target="../media/image221.png"/><Relationship Id="rId11" Type="http://schemas.openxmlformats.org/officeDocument/2006/relationships/image" Target="../media/image17510.png"/><Relationship Id="rId32" Type="http://schemas.openxmlformats.org/officeDocument/2006/relationships/customXml" Target="../ink/ink536.xml"/><Relationship Id="rId37" Type="http://schemas.openxmlformats.org/officeDocument/2006/relationships/image" Target="../media/image18710.png"/><Relationship Id="rId53" Type="http://schemas.openxmlformats.org/officeDocument/2006/relationships/customXml" Target="../ink/ink547.xml"/><Relationship Id="rId58" Type="http://schemas.openxmlformats.org/officeDocument/2006/relationships/image" Target="../media/image197.png"/><Relationship Id="rId74" Type="http://schemas.openxmlformats.org/officeDocument/2006/relationships/image" Target="../media/image205.png"/><Relationship Id="rId79" Type="http://schemas.openxmlformats.org/officeDocument/2006/relationships/customXml" Target="../ink/ink560.xml"/><Relationship Id="rId102" Type="http://schemas.openxmlformats.org/officeDocument/2006/relationships/customXml" Target="../ink/ink572.xml"/><Relationship Id="rId5" Type="http://schemas.openxmlformats.org/officeDocument/2006/relationships/notesSlide" Target="../notesSlides/notesSlide6.xml"/><Relationship Id="rId90" Type="http://schemas.openxmlformats.org/officeDocument/2006/relationships/image" Target="../media/image213.png"/><Relationship Id="rId95" Type="http://schemas.openxmlformats.org/officeDocument/2006/relationships/image" Target="../media/image215.png"/><Relationship Id="rId22" Type="http://schemas.openxmlformats.org/officeDocument/2006/relationships/customXml" Target="../ink/ink531.xml"/><Relationship Id="rId27" Type="http://schemas.openxmlformats.org/officeDocument/2006/relationships/image" Target="../media/image6310.png"/><Relationship Id="rId43" Type="http://schemas.openxmlformats.org/officeDocument/2006/relationships/image" Target="../media/image190.png"/><Relationship Id="rId48" Type="http://schemas.openxmlformats.org/officeDocument/2006/relationships/customXml" Target="../ink/ink544.xml"/><Relationship Id="rId64" Type="http://schemas.openxmlformats.org/officeDocument/2006/relationships/image" Target="../media/image200.png"/><Relationship Id="rId69" Type="http://schemas.openxmlformats.org/officeDocument/2006/relationships/customXml" Target="../ink/ink555.xml"/><Relationship Id="rId113" Type="http://schemas.openxmlformats.org/officeDocument/2006/relationships/image" Target="../media/image224.png"/><Relationship Id="rId80" Type="http://schemas.openxmlformats.org/officeDocument/2006/relationships/image" Target="../media/image208.png"/><Relationship Id="rId85" Type="http://schemas.openxmlformats.org/officeDocument/2006/relationships/customXml" Target="../ink/ink563.xml"/><Relationship Id="rId12" Type="http://schemas.openxmlformats.org/officeDocument/2006/relationships/customXml" Target="../ink/ink526.xml"/><Relationship Id="rId17" Type="http://schemas.openxmlformats.org/officeDocument/2006/relationships/image" Target="../media/image17810.png"/><Relationship Id="rId33" Type="http://schemas.openxmlformats.org/officeDocument/2006/relationships/image" Target="../media/image18510.png"/><Relationship Id="rId38" Type="http://schemas.openxmlformats.org/officeDocument/2006/relationships/customXml" Target="../ink/ink539.xml"/><Relationship Id="rId59" Type="http://schemas.openxmlformats.org/officeDocument/2006/relationships/customXml" Target="../ink/ink550.xml"/><Relationship Id="rId103" Type="http://schemas.openxmlformats.org/officeDocument/2006/relationships/image" Target="../media/image219.png"/><Relationship Id="rId108" Type="http://schemas.openxmlformats.org/officeDocument/2006/relationships/customXml" Target="../ink/ink575.xml"/><Relationship Id="rId54" Type="http://schemas.openxmlformats.org/officeDocument/2006/relationships/image" Target="../media/image195.png"/><Relationship Id="rId70" Type="http://schemas.openxmlformats.org/officeDocument/2006/relationships/image" Target="../media/image203.png"/><Relationship Id="rId75" Type="http://schemas.openxmlformats.org/officeDocument/2006/relationships/customXml" Target="../ink/ink558.xml"/><Relationship Id="rId91" Type="http://schemas.openxmlformats.org/officeDocument/2006/relationships/customXml" Target="../ink/ink566.xml"/><Relationship Id="rId96" Type="http://schemas.openxmlformats.org/officeDocument/2006/relationships/customXml" Target="../ink/ink569.xml"/><Relationship Id="rId1" Type="http://schemas.openxmlformats.org/officeDocument/2006/relationships/tags" Target="../tags/tag9.xml"/><Relationship Id="rId6" Type="http://schemas.openxmlformats.org/officeDocument/2006/relationships/customXml" Target="../ink/ink523.xml"/><Relationship Id="rId15" Type="http://schemas.openxmlformats.org/officeDocument/2006/relationships/image" Target="../media/image17710.png"/><Relationship Id="rId23" Type="http://schemas.openxmlformats.org/officeDocument/2006/relationships/image" Target="../media/image1810.png"/><Relationship Id="rId28" Type="http://schemas.openxmlformats.org/officeDocument/2006/relationships/customXml" Target="../ink/ink534.xml"/><Relationship Id="rId36" Type="http://schemas.openxmlformats.org/officeDocument/2006/relationships/customXml" Target="../ink/ink538.xml"/><Relationship Id="rId49" Type="http://schemas.openxmlformats.org/officeDocument/2006/relationships/customXml" Target="../ink/ink545.xml"/><Relationship Id="rId57" Type="http://schemas.openxmlformats.org/officeDocument/2006/relationships/customXml" Target="../ink/ink549.xml"/><Relationship Id="rId106" Type="http://schemas.openxmlformats.org/officeDocument/2006/relationships/customXml" Target="../ink/ink574.xml"/><Relationship Id="rId114" Type="http://schemas.openxmlformats.org/officeDocument/2006/relationships/image" Target="../media/image3.png"/><Relationship Id="rId10" Type="http://schemas.openxmlformats.org/officeDocument/2006/relationships/customXml" Target="../ink/ink525.xml"/><Relationship Id="rId31" Type="http://schemas.openxmlformats.org/officeDocument/2006/relationships/image" Target="../media/image18411.png"/><Relationship Id="rId44" Type="http://schemas.openxmlformats.org/officeDocument/2006/relationships/customXml" Target="../ink/ink542.xml"/><Relationship Id="rId52" Type="http://schemas.openxmlformats.org/officeDocument/2006/relationships/image" Target="../media/image194.png"/><Relationship Id="rId60" Type="http://schemas.openxmlformats.org/officeDocument/2006/relationships/image" Target="../media/image198.png"/><Relationship Id="rId65" Type="http://schemas.openxmlformats.org/officeDocument/2006/relationships/customXml" Target="../ink/ink553.xml"/><Relationship Id="rId73" Type="http://schemas.openxmlformats.org/officeDocument/2006/relationships/customXml" Target="../ink/ink557.xml"/><Relationship Id="rId78" Type="http://schemas.openxmlformats.org/officeDocument/2006/relationships/image" Target="../media/image207.png"/><Relationship Id="rId81" Type="http://schemas.openxmlformats.org/officeDocument/2006/relationships/customXml" Target="../ink/ink561.xml"/><Relationship Id="rId86" Type="http://schemas.openxmlformats.org/officeDocument/2006/relationships/image" Target="../media/image211.png"/><Relationship Id="rId94" Type="http://schemas.openxmlformats.org/officeDocument/2006/relationships/customXml" Target="../ink/ink568.xml"/><Relationship Id="rId99" Type="http://schemas.openxmlformats.org/officeDocument/2006/relationships/image" Target="../media/image217.png"/><Relationship Id="rId101" Type="http://schemas.openxmlformats.org/officeDocument/2006/relationships/image" Target="../media/image21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410.png"/><Relationship Id="rId13" Type="http://schemas.openxmlformats.org/officeDocument/2006/relationships/image" Target="../media/image17610.png"/><Relationship Id="rId18" Type="http://schemas.openxmlformats.org/officeDocument/2006/relationships/customXml" Target="../ink/ink529.xml"/><Relationship Id="rId39" Type="http://schemas.openxmlformats.org/officeDocument/2006/relationships/image" Target="../media/image18810.png"/><Relationship Id="rId109" Type="http://schemas.openxmlformats.org/officeDocument/2006/relationships/image" Target="../media/image222.png"/><Relationship Id="rId34" Type="http://schemas.openxmlformats.org/officeDocument/2006/relationships/customXml" Target="../ink/ink537.xml"/><Relationship Id="rId50" Type="http://schemas.openxmlformats.org/officeDocument/2006/relationships/image" Target="../media/image193.png"/><Relationship Id="rId55" Type="http://schemas.openxmlformats.org/officeDocument/2006/relationships/customXml" Target="../ink/ink548.xml"/><Relationship Id="rId76" Type="http://schemas.openxmlformats.org/officeDocument/2006/relationships/image" Target="../media/image206.png"/><Relationship Id="rId97" Type="http://schemas.openxmlformats.org/officeDocument/2006/relationships/image" Target="../media/image216.png"/><Relationship Id="rId104" Type="http://schemas.openxmlformats.org/officeDocument/2006/relationships/customXml" Target="../ink/ink573.xml"/><Relationship Id="rId7" Type="http://schemas.openxmlformats.org/officeDocument/2006/relationships/image" Target="../media/image17310.png"/><Relationship Id="rId71" Type="http://schemas.openxmlformats.org/officeDocument/2006/relationships/customXml" Target="../ink/ink556.xml"/><Relationship Id="rId92" Type="http://schemas.openxmlformats.org/officeDocument/2006/relationships/customXml" Target="../ink/ink567.xml"/><Relationship Id="rId2" Type="http://schemas.microsoft.com/office/2007/relationships/media" Target="../media/media17.m4a"/><Relationship Id="rId29" Type="http://schemas.openxmlformats.org/officeDocument/2006/relationships/image" Target="../media/image18311.png"/><Relationship Id="rId24" Type="http://schemas.openxmlformats.org/officeDocument/2006/relationships/customXml" Target="../ink/ink532.xml"/><Relationship Id="rId40" Type="http://schemas.openxmlformats.org/officeDocument/2006/relationships/customXml" Target="../ink/ink540.xml"/><Relationship Id="rId45" Type="http://schemas.openxmlformats.org/officeDocument/2006/relationships/image" Target="../media/image191.png"/><Relationship Id="rId66" Type="http://schemas.openxmlformats.org/officeDocument/2006/relationships/image" Target="../media/image201.png"/><Relationship Id="rId87" Type="http://schemas.openxmlformats.org/officeDocument/2006/relationships/customXml" Target="../ink/ink564.xml"/><Relationship Id="rId110" Type="http://schemas.openxmlformats.org/officeDocument/2006/relationships/customXml" Target="../ink/ink576.xml"/><Relationship Id="rId61" Type="http://schemas.openxmlformats.org/officeDocument/2006/relationships/customXml" Target="../ink/ink551.xml"/><Relationship Id="rId82" Type="http://schemas.openxmlformats.org/officeDocument/2006/relationships/image" Target="../media/image209.png"/><Relationship Id="rId19" Type="http://schemas.openxmlformats.org/officeDocument/2006/relationships/image" Target="../media/image17910.png"/><Relationship Id="rId14" Type="http://schemas.openxmlformats.org/officeDocument/2006/relationships/customXml" Target="../ink/ink527.xml"/><Relationship Id="rId30" Type="http://schemas.openxmlformats.org/officeDocument/2006/relationships/customXml" Target="../ink/ink535.xml"/><Relationship Id="rId35" Type="http://schemas.openxmlformats.org/officeDocument/2006/relationships/image" Target="../media/image18610.png"/><Relationship Id="rId56" Type="http://schemas.openxmlformats.org/officeDocument/2006/relationships/image" Target="../media/image196.png"/><Relationship Id="rId77" Type="http://schemas.openxmlformats.org/officeDocument/2006/relationships/customXml" Target="../ink/ink559.xml"/><Relationship Id="rId100" Type="http://schemas.openxmlformats.org/officeDocument/2006/relationships/customXml" Target="../ink/ink571.xml"/><Relationship Id="rId105" Type="http://schemas.openxmlformats.org/officeDocument/2006/relationships/image" Target="../media/image220.png"/><Relationship Id="rId8" Type="http://schemas.openxmlformats.org/officeDocument/2006/relationships/customXml" Target="../ink/ink524.xml"/><Relationship Id="rId51" Type="http://schemas.openxmlformats.org/officeDocument/2006/relationships/customXml" Target="../ink/ink546.xml"/><Relationship Id="rId72" Type="http://schemas.openxmlformats.org/officeDocument/2006/relationships/image" Target="../media/image204.png"/><Relationship Id="rId93" Type="http://schemas.openxmlformats.org/officeDocument/2006/relationships/image" Target="../media/image214.png"/><Relationship Id="rId98" Type="http://schemas.openxmlformats.org/officeDocument/2006/relationships/customXml" Target="../ink/ink570.xml"/><Relationship Id="rId3" Type="http://schemas.openxmlformats.org/officeDocument/2006/relationships/audio" Target="../media/media17.m4a"/><Relationship Id="rId25" Type="http://schemas.openxmlformats.org/officeDocument/2006/relationships/image" Target="../media/image18211.png"/><Relationship Id="rId46" Type="http://schemas.openxmlformats.org/officeDocument/2006/relationships/customXml" Target="../ink/ink543.xml"/><Relationship Id="rId67" Type="http://schemas.openxmlformats.org/officeDocument/2006/relationships/customXml" Target="../ink/ink554.xml"/><Relationship Id="rId20" Type="http://schemas.openxmlformats.org/officeDocument/2006/relationships/customXml" Target="../ink/ink530.xml"/><Relationship Id="rId41" Type="http://schemas.openxmlformats.org/officeDocument/2006/relationships/image" Target="../media/image189.png"/><Relationship Id="rId62" Type="http://schemas.openxmlformats.org/officeDocument/2006/relationships/image" Target="../media/image199.png"/><Relationship Id="rId83" Type="http://schemas.openxmlformats.org/officeDocument/2006/relationships/customXml" Target="../ink/ink562.xml"/><Relationship Id="rId88" Type="http://schemas.openxmlformats.org/officeDocument/2006/relationships/image" Target="../media/image212.png"/><Relationship Id="rId111" Type="http://schemas.openxmlformats.org/officeDocument/2006/relationships/image" Target="../media/image223.png"/></Relationships>
</file>

<file path=ppt/slides/_rels/slide1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79.png"/><Relationship Id="rId21" Type="http://schemas.openxmlformats.org/officeDocument/2006/relationships/image" Target="../media/image232.png"/><Relationship Id="rId63" Type="http://schemas.openxmlformats.org/officeDocument/2006/relationships/image" Target="../media/image253.png"/><Relationship Id="rId159" Type="http://schemas.openxmlformats.org/officeDocument/2006/relationships/image" Target="../media/image300.png"/><Relationship Id="rId170" Type="http://schemas.openxmlformats.org/officeDocument/2006/relationships/customXml" Target="../ink/ink660.xml"/><Relationship Id="rId226" Type="http://schemas.openxmlformats.org/officeDocument/2006/relationships/image" Target="../media/image332.png"/><Relationship Id="rId268" Type="http://schemas.openxmlformats.org/officeDocument/2006/relationships/customXml" Target="../ink/ink711.xml"/><Relationship Id="rId32" Type="http://schemas.openxmlformats.org/officeDocument/2006/relationships/customXml" Target="../ink/ink591.xml"/><Relationship Id="rId74" Type="http://schemas.openxmlformats.org/officeDocument/2006/relationships/customXml" Target="../ink/ink612.xml"/><Relationship Id="rId128" Type="http://schemas.openxmlformats.org/officeDocument/2006/relationships/customXml" Target="../ink/ink639.xml"/><Relationship Id="rId5" Type="http://schemas.openxmlformats.org/officeDocument/2006/relationships/notesSlide" Target="../notesSlides/notesSlide7.xml"/><Relationship Id="rId181" Type="http://schemas.openxmlformats.org/officeDocument/2006/relationships/image" Target="../media/image311.png"/><Relationship Id="rId237" Type="http://schemas.openxmlformats.org/officeDocument/2006/relationships/image" Target="../media/image337.png"/><Relationship Id="rId258" Type="http://schemas.openxmlformats.org/officeDocument/2006/relationships/customXml" Target="../ink/ink705.xml"/><Relationship Id="rId22" Type="http://schemas.openxmlformats.org/officeDocument/2006/relationships/customXml" Target="../ink/ink586.xml"/><Relationship Id="rId43" Type="http://schemas.openxmlformats.org/officeDocument/2006/relationships/image" Target="../media/image243.png"/><Relationship Id="rId64" Type="http://schemas.openxmlformats.org/officeDocument/2006/relationships/customXml" Target="../ink/ink607.xml"/><Relationship Id="rId118" Type="http://schemas.openxmlformats.org/officeDocument/2006/relationships/customXml" Target="../ink/ink634.xml"/><Relationship Id="rId139" Type="http://schemas.openxmlformats.org/officeDocument/2006/relationships/image" Target="../media/image290.png"/><Relationship Id="rId85" Type="http://schemas.openxmlformats.org/officeDocument/2006/relationships/image" Target="../media/image263.png"/><Relationship Id="rId150" Type="http://schemas.openxmlformats.org/officeDocument/2006/relationships/customXml" Target="../ink/ink650.xml"/><Relationship Id="rId171" Type="http://schemas.openxmlformats.org/officeDocument/2006/relationships/image" Target="../media/image306.png"/><Relationship Id="rId192" Type="http://schemas.openxmlformats.org/officeDocument/2006/relationships/customXml" Target="../ink/ink671.xml"/><Relationship Id="rId206" Type="http://schemas.openxmlformats.org/officeDocument/2006/relationships/customXml" Target="../ink/ink678.xml"/><Relationship Id="rId227" Type="http://schemas.openxmlformats.org/officeDocument/2006/relationships/customXml" Target="../ink/ink689.xml"/><Relationship Id="rId248" Type="http://schemas.openxmlformats.org/officeDocument/2006/relationships/customXml" Target="../ink/ink700.xml"/><Relationship Id="rId269" Type="http://schemas.openxmlformats.org/officeDocument/2006/relationships/image" Target="../media/image352.png"/><Relationship Id="rId12" Type="http://schemas.openxmlformats.org/officeDocument/2006/relationships/customXml" Target="../ink/ink581.xml"/><Relationship Id="rId33" Type="http://schemas.openxmlformats.org/officeDocument/2006/relationships/image" Target="../media/image238.png"/><Relationship Id="rId108" Type="http://schemas.openxmlformats.org/officeDocument/2006/relationships/customXml" Target="../ink/ink629.xml"/><Relationship Id="rId129" Type="http://schemas.openxmlformats.org/officeDocument/2006/relationships/image" Target="../media/image285.png"/><Relationship Id="rId54" Type="http://schemas.openxmlformats.org/officeDocument/2006/relationships/customXml" Target="../ink/ink602.xml"/><Relationship Id="rId75" Type="http://schemas.openxmlformats.org/officeDocument/2006/relationships/image" Target="../media/image258.png"/><Relationship Id="rId96" Type="http://schemas.openxmlformats.org/officeDocument/2006/relationships/customXml" Target="../ink/ink623.xml"/><Relationship Id="rId140" Type="http://schemas.openxmlformats.org/officeDocument/2006/relationships/customXml" Target="../ink/ink645.xml"/><Relationship Id="rId161" Type="http://schemas.openxmlformats.org/officeDocument/2006/relationships/image" Target="../media/image301.png"/><Relationship Id="rId182" Type="http://schemas.openxmlformats.org/officeDocument/2006/relationships/customXml" Target="../ink/ink666.xml"/><Relationship Id="rId217" Type="http://schemas.openxmlformats.org/officeDocument/2006/relationships/customXml" Target="../ink/ink684.xml"/><Relationship Id="rId6" Type="http://schemas.openxmlformats.org/officeDocument/2006/relationships/customXml" Target="../ink/ink578.xml"/><Relationship Id="rId238" Type="http://schemas.openxmlformats.org/officeDocument/2006/relationships/customXml" Target="../ink/ink695.xml"/><Relationship Id="rId259" Type="http://schemas.openxmlformats.org/officeDocument/2006/relationships/image" Target="../media/image348.png"/><Relationship Id="rId23" Type="http://schemas.openxmlformats.org/officeDocument/2006/relationships/image" Target="../media/image233.png"/><Relationship Id="rId119" Type="http://schemas.openxmlformats.org/officeDocument/2006/relationships/image" Target="../media/image280.png"/><Relationship Id="rId270" Type="http://schemas.openxmlformats.org/officeDocument/2006/relationships/customXml" Target="../ink/ink712.xml"/><Relationship Id="rId44" Type="http://schemas.openxmlformats.org/officeDocument/2006/relationships/customXml" Target="../ink/ink597.xml"/><Relationship Id="rId65" Type="http://schemas.openxmlformats.org/officeDocument/2006/relationships/image" Target="../media/image254.png"/><Relationship Id="rId86" Type="http://schemas.openxmlformats.org/officeDocument/2006/relationships/customXml" Target="../ink/ink618.xml"/><Relationship Id="rId130" Type="http://schemas.openxmlformats.org/officeDocument/2006/relationships/customXml" Target="../ink/ink640.xml"/><Relationship Id="rId151" Type="http://schemas.openxmlformats.org/officeDocument/2006/relationships/image" Target="../media/image296.png"/><Relationship Id="rId172" Type="http://schemas.openxmlformats.org/officeDocument/2006/relationships/customXml" Target="../ink/ink661.xml"/><Relationship Id="rId193" Type="http://schemas.openxmlformats.org/officeDocument/2006/relationships/image" Target="../media/image317.png"/><Relationship Id="rId207" Type="http://schemas.openxmlformats.org/officeDocument/2006/relationships/image" Target="../media/image323.png"/><Relationship Id="rId228" Type="http://schemas.openxmlformats.org/officeDocument/2006/relationships/image" Target="../media/image333.png"/><Relationship Id="rId249" Type="http://schemas.openxmlformats.org/officeDocument/2006/relationships/image" Target="../media/image343.png"/><Relationship Id="rId13" Type="http://schemas.openxmlformats.org/officeDocument/2006/relationships/image" Target="../media/image228.png"/><Relationship Id="rId109" Type="http://schemas.openxmlformats.org/officeDocument/2006/relationships/image" Target="../media/image275.png"/><Relationship Id="rId260" Type="http://schemas.openxmlformats.org/officeDocument/2006/relationships/customXml" Target="../ink/ink706.xml"/><Relationship Id="rId34" Type="http://schemas.openxmlformats.org/officeDocument/2006/relationships/customXml" Target="../ink/ink592.xml"/><Relationship Id="rId55" Type="http://schemas.openxmlformats.org/officeDocument/2006/relationships/image" Target="../media/image249.png"/><Relationship Id="rId76" Type="http://schemas.openxmlformats.org/officeDocument/2006/relationships/customXml" Target="../ink/ink613.xml"/><Relationship Id="rId97" Type="http://schemas.openxmlformats.org/officeDocument/2006/relationships/image" Target="../media/image269.png"/><Relationship Id="rId120" Type="http://schemas.openxmlformats.org/officeDocument/2006/relationships/customXml" Target="../ink/ink635.xml"/><Relationship Id="rId141" Type="http://schemas.openxmlformats.org/officeDocument/2006/relationships/image" Target="../media/image291.png"/><Relationship Id="rId7" Type="http://schemas.openxmlformats.org/officeDocument/2006/relationships/image" Target="../media/image225.png"/><Relationship Id="rId162" Type="http://schemas.openxmlformats.org/officeDocument/2006/relationships/customXml" Target="../ink/ink656.xml"/><Relationship Id="rId183" Type="http://schemas.openxmlformats.org/officeDocument/2006/relationships/image" Target="../media/image312.png"/><Relationship Id="rId218" Type="http://schemas.openxmlformats.org/officeDocument/2006/relationships/image" Target="../media/image328.png"/><Relationship Id="rId239" Type="http://schemas.openxmlformats.org/officeDocument/2006/relationships/image" Target="../media/image338.png"/><Relationship Id="rId250" Type="http://schemas.openxmlformats.org/officeDocument/2006/relationships/customXml" Target="../ink/ink701.xml"/><Relationship Id="rId271" Type="http://schemas.openxmlformats.org/officeDocument/2006/relationships/image" Target="../media/image353.png"/><Relationship Id="rId24" Type="http://schemas.openxmlformats.org/officeDocument/2006/relationships/customXml" Target="../ink/ink587.xml"/><Relationship Id="rId45" Type="http://schemas.openxmlformats.org/officeDocument/2006/relationships/image" Target="../media/image244.png"/><Relationship Id="rId66" Type="http://schemas.openxmlformats.org/officeDocument/2006/relationships/customXml" Target="../ink/ink608.xml"/><Relationship Id="rId87" Type="http://schemas.openxmlformats.org/officeDocument/2006/relationships/image" Target="../media/image264.png"/><Relationship Id="rId110" Type="http://schemas.openxmlformats.org/officeDocument/2006/relationships/customXml" Target="../ink/ink630.xml"/><Relationship Id="rId131" Type="http://schemas.openxmlformats.org/officeDocument/2006/relationships/image" Target="../media/image286.png"/><Relationship Id="rId152" Type="http://schemas.openxmlformats.org/officeDocument/2006/relationships/customXml" Target="../ink/ink651.xml"/><Relationship Id="rId173" Type="http://schemas.openxmlformats.org/officeDocument/2006/relationships/image" Target="../media/image307.png"/><Relationship Id="rId194" Type="http://schemas.openxmlformats.org/officeDocument/2006/relationships/customXml" Target="../ink/ink672.xml"/><Relationship Id="rId208" Type="http://schemas.openxmlformats.org/officeDocument/2006/relationships/customXml" Target="../ink/ink679.xml"/><Relationship Id="rId229" Type="http://schemas.openxmlformats.org/officeDocument/2006/relationships/customXml" Target="../ink/ink690.xml"/><Relationship Id="rId240" Type="http://schemas.openxmlformats.org/officeDocument/2006/relationships/customXml" Target="../ink/ink696.xml"/><Relationship Id="rId261" Type="http://schemas.openxmlformats.org/officeDocument/2006/relationships/customXml" Target="../ink/ink707.xml"/><Relationship Id="rId14" Type="http://schemas.openxmlformats.org/officeDocument/2006/relationships/customXml" Target="../ink/ink582.xml"/><Relationship Id="rId35" Type="http://schemas.openxmlformats.org/officeDocument/2006/relationships/image" Target="../media/image239.png"/><Relationship Id="rId56" Type="http://schemas.openxmlformats.org/officeDocument/2006/relationships/customXml" Target="../ink/ink603.xml"/><Relationship Id="rId77" Type="http://schemas.openxmlformats.org/officeDocument/2006/relationships/image" Target="../media/image259.png"/><Relationship Id="rId100" Type="http://schemas.openxmlformats.org/officeDocument/2006/relationships/customXml" Target="../ink/ink625.xml"/><Relationship Id="rId8" Type="http://schemas.openxmlformats.org/officeDocument/2006/relationships/customXml" Target="../ink/ink579.xml"/><Relationship Id="rId98" Type="http://schemas.openxmlformats.org/officeDocument/2006/relationships/customXml" Target="../ink/ink624.xml"/><Relationship Id="rId121" Type="http://schemas.openxmlformats.org/officeDocument/2006/relationships/image" Target="../media/image281.png"/><Relationship Id="rId142" Type="http://schemas.openxmlformats.org/officeDocument/2006/relationships/customXml" Target="../ink/ink646.xml"/><Relationship Id="rId163" Type="http://schemas.openxmlformats.org/officeDocument/2006/relationships/image" Target="../media/image302.png"/><Relationship Id="rId184" Type="http://schemas.openxmlformats.org/officeDocument/2006/relationships/customXml" Target="../ink/ink667.xml"/><Relationship Id="rId219" Type="http://schemas.openxmlformats.org/officeDocument/2006/relationships/customXml" Target="../ink/ink685.xml"/><Relationship Id="rId230" Type="http://schemas.openxmlformats.org/officeDocument/2006/relationships/customXml" Target="../ink/ink691.xml"/><Relationship Id="rId251" Type="http://schemas.openxmlformats.org/officeDocument/2006/relationships/image" Target="../media/image344.png"/><Relationship Id="rId25" Type="http://schemas.openxmlformats.org/officeDocument/2006/relationships/image" Target="../media/image234.png"/><Relationship Id="rId46" Type="http://schemas.openxmlformats.org/officeDocument/2006/relationships/customXml" Target="../ink/ink598.xml"/><Relationship Id="rId67" Type="http://schemas.openxmlformats.org/officeDocument/2006/relationships/image" Target="../media/image255.png"/><Relationship Id="rId272" Type="http://schemas.openxmlformats.org/officeDocument/2006/relationships/customXml" Target="../ink/ink713.xml"/><Relationship Id="rId88" Type="http://schemas.openxmlformats.org/officeDocument/2006/relationships/customXml" Target="../ink/ink619.xml"/><Relationship Id="rId111" Type="http://schemas.openxmlformats.org/officeDocument/2006/relationships/image" Target="../media/image276.png"/><Relationship Id="rId132" Type="http://schemas.openxmlformats.org/officeDocument/2006/relationships/customXml" Target="../ink/ink641.xml"/><Relationship Id="rId153" Type="http://schemas.openxmlformats.org/officeDocument/2006/relationships/image" Target="../media/image297.png"/><Relationship Id="rId174" Type="http://schemas.openxmlformats.org/officeDocument/2006/relationships/customXml" Target="../ink/ink662.xml"/><Relationship Id="rId195" Type="http://schemas.openxmlformats.org/officeDocument/2006/relationships/image" Target="../media/image318.png"/><Relationship Id="rId209" Type="http://schemas.openxmlformats.org/officeDocument/2006/relationships/image" Target="../media/image324.png"/><Relationship Id="rId220" Type="http://schemas.openxmlformats.org/officeDocument/2006/relationships/image" Target="../media/image329.png"/><Relationship Id="rId241" Type="http://schemas.openxmlformats.org/officeDocument/2006/relationships/image" Target="../media/image339.png"/><Relationship Id="rId15" Type="http://schemas.openxmlformats.org/officeDocument/2006/relationships/image" Target="../media/image229.png"/><Relationship Id="rId36" Type="http://schemas.openxmlformats.org/officeDocument/2006/relationships/customXml" Target="../ink/ink593.xml"/><Relationship Id="rId57" Type="http://schemas.openxmlformats.org/officeDocument/2006/relationships/image" Target="../media/image250.png"/><Relationship Id="rId262" Type="http://schemas.openxmlformats.org/officeDocument/2006/relationships/image" Target="../media/image349.png"/><Relationship Id="rId78" Type="http://schemas.openxmlformats.org/officeDocument/2006/relationships/customXml" Target="../ink/ink614.xml"/><Relationship Id="rId99" Type="http://schemas.openxmlformats.org/officeDocument/2006/relationships/image" Target="../media/image270.png"/><Relationship Id="rId101" Type="http://schemas.openxmlformats.org/officeDocument/2006/relationships/image" Target="../media/image271.png"/><Relationship Id="rId122" Type="http://schemas.openxmlformats.org/officeDocument/2006/relationships/customXml" Target="../ink/ink636.xml"/><Relationship Id="rId143" Type="http://schemas.openxmlformats.org/officeDocument/2006/relationships/image" Target="../media/image292.png"/><Relationship Id="rId164" Type="http://schemas.openxmlformats.org/officeDocument/2006/relationships/customXml" Target="../ink/ink657.xml"/><Relationship Id="rId185" Type="http://schemas.openxmlformats.org/officeDocument/2006/relationships/image" Target="../media/image313.png"/><Relationship Id="rId9" Type="http://schemas.openxmlformats.org/officeDocument/2006/relationships/image" Target="../media/image226.png"/><Relationship Id="rId210" Type="http://schemas.openxmlformats.org/officeDocument/2006/relationships/customXml" Target="../ink/ink680.xml"/><Relationship Id="rId26" Type="http://schemas.openxmlformats.org/officeDocument/2006/relationships/customXml" Target="../ink/ink588.xml"/><Relationship Id="rId231" Type="http://schemas.openxmlformats.org/officeDocument/2006/relationships/image" Target="../media/image334.png"/><Relationship Id="rId252" Type="http://schemas.openxmlformats.org/officeDocument/2006/relationships/customXml" Target="../ink/ink702.xml"/><Relationship Id="rId273" Type="http://schemas.openxmlformats.org/officeDocument/2006/relationships/image" Target="../media/image354.png"/><Relationship Id="rId47" Type="http://schemas.openxmlformats.org/officeDocument/2006/relationships/image" Target="../media/image245.png"/><Relationship Id="rId68" Type="http://schemas.openxmlformats.org/officeDocument/2006/relationships/customXml" Target="../ink/ink609.xml"/><Relationship Id="rId89" Type="http://schemas.openxmlformats.org/officeDocument/2006/relationships/image" Target="../media/image265.png"/><Relationship Id="rId112" Type="http://schemas.openxmlformats.org/officeDocument/2006/relationships/customXml" Target="../ink/ink631.xml"/><Relationship Id="rId133" Type="http://schemas.openxmlformats.org/officeDocument/2006/relationships/image" Target="../media/image287.png"/><Relationship Id="rId154" Type="http://schemas.openxmlformats.org/officeDocument/2006/relationships/customXml" Target="../ink/ink652.xml"/><Relationship Id="rId175" Type="http://schemas.openxmlformats.org/officeDocument/2006/relationships/image" Target="../media/image308.png"/><Relationship Id="rId196" Type="http://schemas.openxmlformats.org/officeDocument/2006/relationships/customXml" Target="../ink/ink673.xml"/><Relationship Id="rId200" Type="http://schemas.openxmlformats.org/officeDocument/2006/relationships/customXml" Target="../ink/ink675.xml"/><Relationship Id="rId16" Type="http://schemas.openxmlformats.org/officeDocument/2006/relationships/customXml" Target="../ink/ink583.xml"/><Relationship Id="rId221" Type="http://schemas.openxmlformats.org/officeDocument/2006/relationships/customXml" Target="../ink/ink686.xml"/><Relationship Id="rId242" Type="http://schemas.openxmlformats.org/officeDocument/2006/relationships/customXml" Target="../ink/ink697.xml"/><Relationship Id="rId263" Type="http://schemas.openxmlformats.org/officeDocument/2006/relationships/customXml" Target="../ink/ink708.xml"/><Relationship Id="rId37" Type="http://schemas.openxmlformats.org/officeDocument/2006/relationships/image" Target="../media/image240.png"/><Relationship Id="rId58" Type="http://schemas.openxmlformats.org/officeDocument/2006/relationships/customXml" Target="../ink/ink604.xml"/><Relationship Id="rId79" Type="http://schemas.openxmlformats.org/officeDocument/2006/relationships/image" Target="../media/image260.png"/><Relationship Id="rId102" Type="http://schemas.openxmlformats.org/officeDocument/2006/relationships/customXml" Target="../ink/ink626.xml"/><Relationship Id="rId123" Type="http://schemas.openxmlformats.org/officeDocument/2006/relationships/image" Target="../media/image282.png"/><Relationship Id="rId144" Type="http://schemas.openxmlformats.org/officeDocument/2006/relationships/customXml" Target="../ink/ink647.xml"/><Relationship Id="rId90" Type="http://schemas.openxmlformats.org/officeDocument/2006/relationships/customXml" Target="../ink/ink620.xml"/><Relationship Id="rId165" Type="http://schemas.openxmlformats.org/officeDocument/2006/relationships/image" Target="../media/image303.png"/><Relationship Id="rId186" Type="http://schemas.openxmlformats.org/officeDocument/2006/relationships/customXml" Target="../ink/ink668.xml"/><Relationship Id="rId211" Type="http://schemas.openxmlformats.org/officeDocument/2006/relationships/image" Target="../media/image325.png"/><Relationship Id="rId232" Type="http://schemas.openxmlformats.org/officeDocument/2006/relationships/customXml" Target="../ink/ink692.xml"/><Relationship Id="rId253" Type="http://schemas.openxmlformats.org/officeDocument/2006/relationships/image" Target="../media/image345.png"/><Relationship Id="rId274" Type="http://schemas.openxmlformats.org/officeDocument/2006/relationships/customXml" Target="../ink/ink714.xml"/><Relationship Id="rId27" Type="http://schemas.openxmlformats.org/officeDocument/2006/relationships/image" Target="../media/image235.png"/><Relationship Id="rId48" Type="http://schemas.openxmlformats.org/officeDocument/2006/relationships/customXml" Target="../ink/ink599.xml"/><Relationship Id="rId69" Type="http://schemas.openxmlformats.org/officeDocument/2006/relationships/image" Target="../media/image256.png"/><Relationship Id="rId113" Type="http://schemas.openxmlformats.org/officeDocument/2006/relationships/image" Target="../media/image277.png"/><Relationship Id="rId134" Type="http://schemas.openxmlformats.org/officeDocument/2006/relationships/customXml" Target="../ink/ink642.xml"/><Relationship Id="rId80" Type="http://schemas.openxmlformats.org/officeDocument/2006/relationships/customXml" Target="../ink/ink615.xml"/><Relationship Id="rId155" Type="http://schemas.openxmlformats.org/officeDocument/2006/relationships/image" Target="../media/image298.png"/><Relationship Id="rId176" Type="http://schemas.openxmlformats.org/officeDocument/2006/relationships/customXml" Target="../ink/ink663.xml"/><Relationship Id="rId197" Type="http://schemas.openxmlformats.org/officeDocument/2006/relationships/image" Target="../media/image319.png"/><Relationship Id="rId201" Type="http://schemas.openxmlformats.org/officeDocument/2006/relationships/image" Target="../media/image321.png"/><Relationship Id="rId222" Type="http://schemas.openxmlformats.org/officeDocument/2006/relationships/image" Target="../media/image330.png"/><Relationship Id="rId243" Type="http://schemas.openxmlformats.org/officeDocument/2006/relationships/image" Target="../media/image340.png"/><Relationship Id="rId264" Type="http://schemas.openxmlformats.org/officeDocument/2006/relationships/image" Target="../media/image350.png"/><Relationship Id="rId17" Type="http://schemas.openxmlformats.org/officeDocument/2006/relationships/image" Target="../media/image230.png"/><Relationship Id="rId38" Type="http://schemas.openxmlformats.org/officeDocument/2006/relationships/customXml" Target="../ink/ink594.xml"/><Relationship Id="rId59" Type="http://schemas.openxmlformats.org/officeDocument/2006/relationships/image" Target="../media/image251.png"/><Relationship Id="rId103" Type="http://schemas.openxmlformats.org/officeDocument/2006/relationships/image" Target="../media/image272.png"/><Relationship Id="rId124" Type="http://schemas.openxmlformats.org/officeDocument/2006/relationships/customXml" Target="../ink/ink637.xml"/><Relationship Id="rId70" Type="http://schemas.openxmlformats.org/officeDocument/2006/relationships/customXml" Target="../ink/ink610.xml"/><Relationship Id="rId91" Type="http://schemas.openxmlformats.org/officeDocument/2006/relationships/image" Target="../media/image266.png"/><Relationship Id="rId145" Type="http://schemas.openxmlformats.org/officeDocument/2006/relationships/image" Target="../media/image293.png"/><Relationship Id="rId166" Type="http://schemas.openxmlformats.org/officeDocument/2006/relationships/customXml" Target="../ink/ink658.xml"/><Relationship Id="rId187" Type="http://schemas.openxmlformats.org/officeDocument/2006/relationships/image" Target="../media/image314.png"/><Relationship Id="rId1" Type="http://schemas.openxmlformats.org/officeDocument/2006/relationships/tags" Target="../tags/tag10.xml"/><Relationship Id="rId212" Type="http://schemas.openxmlformats.org/officeDocument/2006/relationships/customXml" Target="../ink/ink681.xml"/><Relationship Id="rId233" Type="http://schemas.openxmlformats.org/officeDocument/2006/relationships/image" Target="../media/image335.png"/><Relationship Id="rId254" Type="http://schemas.openxmlformats.org/officeDocument/2006/relationships/customXml" Target="../ink/ink703.xml"/><Relationship Id="rId28" Type="http://schemas.openxmlformats.org/officeDocument/2006/relationships/customXml" Target="../ink/ink589.xml"/><Relationship Id="rId49" Type="http://schemas.openxmlformats.org/officeDocument/2006/relationships/image" Target="../media/image246.png"/><Relationship Id="rId114" Type="http://schemas.openxmlformats.org/officeDocument/2006/relationships/customXml" Target="../ink/ink632.xml"/><Relationship Id="rId275" Type="http://schemas.openxmlformats.org/officeDocument/2006/relationships/image" Target="../media/image355.png"/><Relationship Id="rId60" Type="http://schemas.openxmlformats.org/officeDocument/2006/relationships/customXml" Target="../ink/ink605.xml"/><Relationship Id="rId81" Type="http://schemas.openxmlformats.org/officeDocument/2006/relationships/image" Target="../media/image261.png"/><Relationship Id="rId135" Type="http://schemas.openxmlformats.org/officeDocument/2006/relationships/image" Target="../media/image288.png"/><Relationship Id="rId156" Type="http://schemas.openxmlformats.org/officeDocument/2006/relationships/customXml" Target="../ink/ink653.xml"/><Relationship Id="rId177" Type="http://schemas.openxmlformats.org/officeDocument/2006/relationships/image" Target="../media/image309.png"/><Relationship Id="rId198" Type="http://schemas.openxmlformats.org/officeDocument/2006/relationships/customXml" Target="../ink/ink674.xml"/><Relationship Id="rId202" Type="http://schemas.openxmlformats.org/officeDocument/2006/relationships/customXml" Target="../ink/ink676.xml"/><Relationship Id="rId223" Type="http://schemas.openxmlformats.org/officeDocument/2006/relationships/customXml" Target="../ink/ink687.xml"/><Relationship Id="rId244" Type="http://schemas.openxmlformats.org/officeDocument/2006/relationships/customXml" Target="../ink/ink698.xml"/><Relationship Id="rId18" Type="http://schemas.openxmlformats.org/officeDocument/2006/relationships/customXml" Target="../ink/ink584.xml"/><Relationship Id="rId39" Type="http://schemas.openxmlformats.org/officeDocument/2006/relationships/image" Target="../media/image241.png"/><Relationship Id="rId265" Type="http://schemas.openxmlformats.org/officeDocument/2006/relationships/customXml" Target="../ink/ink709.xml"/><Relationship Id="rId50" Type="http://schemas.openxmlformats.org/officeDocument/2006/relationships/customXml" Target="../ink/ink600.xml"/><Relationship Id="rId104" Type="http://schemas.openxmlformats.org/officeDocument/2006/relationships/customXml" Target="../ink/ink627.xml"/><Relationship Id="rId125" Type="http://schemas.openxmlformats.org/officeDocument/2006/relationships/image" Target="../media/image283.png"/><Relationship Id="rId146" Type="http://schemas.openxmlformats.org/officeDocument/2006/relationships/customXml" Target="../ink/ink648.xml"/><Relationship Id="rId167" Type="http://schemas.openxmlformats.org/officeDocument/2006/relationships/image" Target="../media/image304.png"/><Relationship Id="rId188" Type="http://schemas.openxmlformats.org/officeDocument/2006/relationships/customXml" Target="../ink/ink669.xml"/><Relationship Id="rId71" Type="http://schemas.openxmlformats.org/officeDocument/2006/relationships/image" Target="../media/image23100.png"/><Relationship Id="rId92" Type="http://schemas.openxmlformats.org/officeDocument/2006/relationships/customXml" Target="../ink/ink621.xml"/><Relationship Id="rId213" Type="http://schemas.openxmlformats.org/officeDocument/2006/relationships/customXml" Target="../ink/ink682.xml"/><Relationship Id="rId234" Type="http://schemas.openxmlformats.org/officeDocument/2006/relationships/customXml" Target="../ink/ink693.xml"/><Relationship Id="rId2" Type="http://schemas.microsoft.com/office/2007/relationships/media" Target="../media/media18.m4a"/><Relationship Id="rId29" Type="http://schemas.openxmlformats.org/officeDocument/2006/relationships/image" Target="../media/image236.png"/><Relationship Id="rId255" Type="http://schemas.openxmlformats.org/officeDocument/2006/relationships/image" Target="../media/image346.png"/><Relationship Id="rId276" Type="http://schemas.openxmlformats.org/officeDocument/2006/relationships/customXml" Target="../ink/ink715.xml"/><Relationship Id="rId40" Type="http://schemas.openxmlformats.org/officeDocument/2006/relationships/customXml" Target="../ink/ink595.xml"/><Relationship Id="rId115" Type="http://schemas.openxmlformats.org/officeDocument/2006/relationships/image" Target="../media/image278.png"/><Relationship Id="rId136" Type="http://schemas.openxmlformats.org/officeDocument/2006/relationships/customXml" Target="../ink/ink643.xml"/><Relationship Id="rId157" Type="http://schemas.openxmlformats.org/officeDocument/2006/relationships/image" Target="../media/image299.png"/><Relationship Id="rId178" Type="http://schemas.openxmlformats.org/officeDocument/2006/relationships/customXml" Target="../ink/ink664.xml"/><Relationship Id="rId61" Type="http://schemas.openxmlformats.org/officeDocument/2006/relationships/image" Target="../media/image252.png"/><Relationship Id="rId82" Type="http://schemas.openxmlformats.org/officeDocument/2006/relationships/customXml" Target="../ink/ink616.xml"/><Relationship Id="rId199" Type="http://schemas.openxmlformats.org/officeDocument/2006/relationships/image" Target="../media/image320.png"/><Relationship Id="rId203" Type="http://schemas.openxmlformats.org/officeDocument/2006/relationships/image" Target="../media/image322.png"/><Relationship Id="rId19" Type="http://schemas.openxmlformats.org/officeDocument/2006/relationships/image" Target="../media/image231.png"/><Relationship Id="rId224" Type="http://schemas.openxmlformats.org/officeDocument/2006/relationships/image" Target="../media/image331.png"/><Relationship Id="rId245" Type="http://schemas.openxmlformats.org/officeDocument/2006/relationships/image" Target="../media/image341.png"/><Relationship Id="rId266" Type="http://schemas.openxmlformats.org/officeDocument/2006/relationships/image" Target="../media/image351.png"/><Relationship Id="rId30" Type="http://schemas.openxmlformats.org/officeDocument/2006/relationships/customXml" Target="../ink/ink590.xml"/><Relationship Id="rId105" Type="http://schemas.openxmlformats.org/officeDocument/2006/relationships/image" Target="../media/image273.png"/><Relationship Id="rId126" Type="http://schemas.openxmlformats.org/officeDocument/2006/relationships/customXml" Target="../ink/ink638.xml"/><Relationship Id="rId147" Type="http://schemas.openxmlformats.org/officeDocument/2006/relationships/image" Target="../media/image294.png"/><Relationship Id="rId168" Type="http://schemas.openxmlformats.org/officeDocument/2006/relationships/customXml" Target="../ink/ink659.xml"/><Relationship Id="rId51" Type="http://schemas.openxmlformats.org/officeDocument/2006/relationships/image" Target="../media/image247.png"/><Relationship Id="rId72" Type="http://schemas.openxmlformats.org/officeDocument/2006/relationships/customXml" Target="../ink/ink611.xml"/><Relationship Id="rId93" Type="http://schemas.openxmlformats.org/officeDocument/2006/relationships/image" Target="../media/image267.png"/><Relationship Id="rId189" Type="http://schemas.openxmlformats.org/officeDocument/2006/relationships/image" Target="../media/image315.png"/><Relationship Id="rId3" Type="http://schemas.openxmlformats.org/officeDocument/2006/relationships/audio" Target="../media/media18.m4a"/><Relationship Id="rId214" Type="http://schemas.openxmlformats.org/officeDocument/2006/relationships/image" Target="../media/image326.png"/><Relationship Id="rId235" Type="http://schemas.openxmlformats.org/officeDocument/2006/relationships/image" Target="../media/image336.png"/><Relationship Id="rId256" Type="http://schemas.openxmlformats.org/officeDocument/2006/relationships/customXml" Target="../ink/ink704.xml"/><Relationship Id="rId277" Type="http://schemas.openxmlformats.org/officeDocument/2006/relationships/image" Target="../media/image356.png"/><Relationship Id="rId116" Type="http://schemas.openxmlformats.org/officeDocument/2006/relationships/customXml" Target="../ink/ink633.xml"/><Relationship Id="rId137" Type="http://schemas.openxmlformats.org/officeDocument/2006/relationships/image" Target="../media/image289.png"/><Relationship Id="rId158" Type="http://schemas.openxmlformats.org/officeDocument/2006/relationships/customXml" Target="../ink/ink654.xml"/><Relationship Id="rId20" Type="http://schemas.openxmlformats.org/officeDocument/2006/relationships/customXml" Target="../ink/ink585.xml"/><Relationship Id="rId41" Type="http://schemas.openxmlformats.org/officeDocument/2006/relationships/image" Target="../media/image242.png"/><Relationship Id="rId62" Type="http://schemas.openxmlformats.org/officeDocument/2006/relationships/customXml" Target="../ink/ink606.xml"/><Relationship Id="rId83" Type="http://schemas.openxmlformats.org/officeDocument/2006/relationships/image" Target="../media/image262.png"/><Relationship Id="rId179" Type="http://schemas.openxmlformats.org/officeDocument/2006/relationships/image" Target="../media/image310.png"/><Relationship Id="rId190" Type="http://schemas.openxmlformats.org/officeDocument/2006/relationships/customXml" Target="../ink/ink670.xml"/><Relationship Id="rId204" Type="http://schemas.openxmlformats.org/officeDocument/2006/relationships/customXml" Target="../ink/ink677.xml"/><Relationship Id="rId225" Type="http://schemas.openxmlformats.org/officeDocument/2006/relationships/customXml" Target="../ink/ink688.xml"/><Relationship Id="rId246" Type="http://schemas.openxmlformats.org/officeDocument/2006/relationships/customXml" Target="../ink/ink699.xml"/><Relationship Id="rId267" Type="http://schemas.openxmlformats.org/officeDocument/2006/relationships/customXml" Target="../ink/ink710.xml"/><Relationship Id="rId106" Type="http://schemas.openxmlformats.org/officeDocument/2006/relationships/customXml" Target="../ink/ink628.xml"/><Relationship Id="rId127" Type="http://schemas.openxmlformats.org/officeDocument/2006/relationships/image" Target="../media/image284.png"/><Relationship Id="rId10" Type="http://schemas.openxmlformats.org/officeDocument/2006/relationships/customXml" Target="../ink/ink580.xml"/><Relationship Id="rId31" Type="http://schemas.openxmlformats.org/officeDocument/2006/relationships/image" Target="../media/image237.png"/><Relationship Id="rId52" Type="http://schemas.openxmlformats.org/officeDocument/2006/relationships/customXml" Target="../ink/ink601.xml"/><Relationship Id="rId73" Type="http://schemas.openxmlformats.org/officeDocument/2006/relationships/image" Target="../media/image257.png"/><Relationship Id="rId94" Type="http://schemas.openxmlformats.org/officeDocument/2006/relationships/customXml" Target="../ink/ink622.xml"/><Relationship Id="rId148" Type="http://schemas.openxmlformats.org/officeDocument/2006/relationships/customXml" Target="../ink/ink649.xml"/><Relationship Id="rId169" Type="http://schemas.openxmlformats.org/officeDocument/2006/relationships/image" Target="../media/image305.png"/><Relationship Id="rId4" Type="http://schemas.openxmlformats.org/officeDocument/2006/relationships/slideLayout" Target="../slideLayouts/slideLayout2.xml"/><Relationship Id="rId180" Type="http://schemas.openxmlformats.org/officeDocument/2006/relationships/customXml" Target="../ink/ink665.xml"/><Relationship Id="rId215" Type="http://schemas.openxmlformats.org/officeDocument/2006/relationships/customXml" Target="../ink/ink683.xml"/><Relationship Id="rId236" Type="http://schemas.openxmlformats.org/officeDocument/2006/relationships/customXml" Target="../ink/ink694.xml"/><Relationship Id="rId257" Type="http://schemas.openxmlformats.org/officeDocument/2006/relationships/image" Target="../media/image347.png"/><Relationship Id="rId278" Type="http://schemas.openxmlformats.org/officeDocument/2006/relationships/image" Target="../media/image3.png"/><Relationship Id="rId42" Type="http://schemas.openxmlformats.org/officeDocument/2006/relationships/customXml" Target="../ink/ink596.xml"/><Relationship Id="rId84" Type="http://schemas.openxmlformats.org/officeDocument/2006/relationships/customXml" Target="../ink/ink617.xml"/><Relationship Id="rId138" Type="http://schemas.openxmlformats.org/officeDocument/2006/relationships/customXml" Target="../ink/ink644.xml"/><Relationship Id="rId191" Type="http://schemas.openxmlformats.org/officeDocument/2006/relationships/image" Target="../media/image316.png"/><Relationship Id="rId205" Type="http://schemas.openxmlformats.org/officeDocument/2006/relationships/image" Target="../media/image6310.png"/><Relationship Id="rId247" Type="http://schemas.openxmlformats.org/officeDocument/2006/relationships/image" Target="../media/image342.png"/><Relationship Id="rId107" Type="http://schemas.openxmlformats.org/officeDocument/2006/relationships/image" Target="../media/image274.png"/><Relationship Id="rId11" Type="http://schemas.openxmlformats.org/officeDocument/2006/relationships/image" Target="../media/image227.png"/><Relationship Id="rId53" Type="http://schemas.openxmlformats.org/officeDocument/2006/relationships/image" Target="../media/image248.png"/><Relationship Id="rId149" Type="http://schemas.openxmlformats.org/officeDocument/2006/relationships/image" Target="../media/image295.png"/><Relationship Id="rId95" Type="http://schemas.openxmlformats.org/officeDocument/2006/relationships/image" Target="../media/image268.png"/><Relationship Id="rId160" Type="http://schemas.openxmlformats.org/officeDocument/2006/relationships/customXml" Target="../ink/ink655.xml"/><Relationship Id="rId216" Type="http://schemas.openxmlformats.org/officeDocument/2006/relationships/image" Target="../media/image327.png"/></Relationships>
</file>

<file path=ppt/slides/_rels/slide1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410.png"/><Relationship Id="rId299" Type="http://schemas.openxmlformats.org/officeDocument/2006/relationships/image" Target="../media/image501.png"/><Relationship Id="rId21" Type="http://schemas.openxmlformats.org/officeDocument/2006/relationships/image" Target="../media/image364.png"/><Relationship Id="rId63" Type="http://schemas.openxmlformats.org/officeDocument/2006/relationships/image" Target="../media/image384.png"/><Relationship Id="rId159" Type="http://schemas.openxmlformats.org/officeDocument/2006/relationships/image" Target="../media/image431.png"/><Relationship Id="rId324" Type="http://schemas.openxmlformats.org/officeDocument/2006/relationships/image" Target="../media/image513.png"/><Relationship Id="rId366" Type="http://schemas.openxmlformats.org/officeDocument/2006/relationships/image" Target="../media/image534.png"/><Relationship Id="rId170" Type="http://schemas.openxmlformats.org/officeDocument/2006/relationships/customXml" Target="../ink/ink798.xml"/><Relationship Id="rId226" Type="http://schemas.openxmlformats.org/officeDocument/2006/relationships/image" Target="../media/image464.png"/><Relationship Id="rId268" Type="http://schemas.openxmlformats.org/officeDocument/2006/relationships/customXml" Target="../ink/ink840.xml"/><Relationship Id="rId32" Type="http://schemas.openxmlformats.org/officeDocument/2006/relationships/customXml" Target="../ink/ink729.xml"/><Relationship Id="rId74" Type="http://schemas.openxmlformats.org/officeDocument/2006/relationships/customXml" Target="../ink/ink750.xml"/><Relationship Id="rId128" Type="http://schemas.openxmlformats.org/officeDocument/2006/relationships/customXml" Target="../ink/ink777.xml"/><Relationship Id="rId335" Type="http://schemas.openxmlformats.org/officeDocument/2006/relationships/customXml" Target="../ink/ink874.xml"/><Relationship Id="rId377" Type="http://schemas.openxmlformats.org/officeDocument/2006/relationships/image" Target="../media/image539.png"/><Relationship Id="rId5" Type="http://schemas.openxmlformats.org/officeDocument/2006/relationships/notesSlide" Target="../notesSlides/notesSlide8.xml"/><Relationship Id="rId181" Type="http://schemas.openxmlformats.org/officeDocument/2006/relationships/image" Target="../media/image442.png"/><Relationship Id="rId279" Type="http://schemas.openxmlformats.org/officeDocument/2006/relationships/image" Target="../media/image491.png"/><Relationship Id="rId43" Type="http://schemas.openxmlformats.org/officeDocument/2006/relationships/image" Target="../media/image375.png"/><Relationship Id="rId139" Type="http://schemas.openxmlformats.org/officeDocument/2006/relationships/image" Target="../media/image421.png"/><Relationship Id="rId290" Type="http://schemas.openxmlformats.org/officeDocument/2006/relationships/customXml" Target="../ink/ink851.xml"/><Relationship Id="rId304" Type="http://schemas.openxmlformats.org/officeDocument/2006/relationships/customXml" Target="../ink/ink858.xml"/><Relationship Id="rId346" Type="http://schemas.openxmlformats.org/officeDocument/2006/relationships/image" Target="../media/image524.png"/><Relationship Id="rId85" Type="http://schemas.openxmlformats.org/officeDocument/2006/relationships/image" Target="../media/image395.png"/><Relationship Id="rId150" Type="http://schemas.openxmlformats.org/officeDocument/2006/relationships/customXml" Target="../ink/ink788.xml"/><Relationship Id="rId192" Type="http://schemas.openxmlformats.org/officeDocument/2006/relationships/customXml" Target="../ink/ink809.xml"/><Relationship Id="rId206" Type="http://schemas.openxmlformats.org/officeDocument/2006/relationships/image" Target="../media/image454.png"/><Relationship Id="rId248" Type="http://schemas.openxmlformats.org/officeDocument/2006/relationships/image" Target="../media/image476.png"/><Relationship Id="rId12" Type="http://schemas.openxmlformats.org/officeDocument/2006/relationships/customXml" Target="../ink/ink719.xml"/><Relationship Id="rId108" Type="http://schemas.openxmlformats.org/officeDocument/2006/relationships/customXml" Target="../ink/ink767.xml"/><Relationship Id="rId315" Type="http://schemas.openxmlformats.org/officeDocument/2006/relationships/image" Target="../media/image509.png"/><Relationship Id="rId357" Type="http://schemas.openxmlformats.org/officeDocument/2006/relationships/customXml" Target="../ink/ink885.xml"/><Relationship Id="rId54" Type="http://schemas.openxmlformats.org/officeDocument/2006/relationships/customXml" Target="../ink/ink740.xml"/><Relationship Id="rId96" Type="http://schemas.openxmlformats.org/officeDocument/2006/relationships/customXml" Target="../ink/ink761.xml"/><Relationship Id="rId161" Type="http://schemas.openxmlformats.org/officeDocument/2006/relationships/image" Target="../media/image432.png"/><Relationship Id="rId217" Type="http://schemas.openxmlformats.org/officeDocument/2006/relationships/customXml" Target="../ink/ink822.xml"/><Relationship Id="rId259" Type="http://schemas.openxmlformats.org/officeDocument/2006/relationships/image" Target="../media/image481.png"/><Relationship Id="rId23" Type="http://schemas.openxmlformats.org/officeDocument/2006/relationships/image" Target="../media/image365.png"/><Relationship Id="rId119" Type="http://schemas.openxmlformats.org/officeDocument/2006/relationships/image" Target="../media/image411.png"/><Relationship Id="rId270" Type="http://schemas.openxmlformats.org/officeDocument/2006/relationships/customXml" Target="../ink/ink841.xml"/><Relationship Id="rId326" Type="http://schemas.openxmlformats.org/officeDocument/2006/relationships/image" Target="../media/image514.png"/><Relationship Id="rId65" Type="http://schemas.openxmlformats.org/officeDocument/2006/relationships/image" Target="../media/image385.png"/><Relationship Id="rId130" Type="http://schemas.openxmlformats.org/officeDocument/2006/relationships/customXml" Target="../ink/ink778.xml"/><Relationship Id="rId368" Type="http://schemas.openxmlformats.org/officeDocument/2006/relationships/customXml" Target="../ink/ink891.xml"/><Relationship Id="rId172" Type="http://schemas.openxmlformats.org/officeDocument/2006/relationships/customXml" Target="../ink/ink799.xml"/><Relationship Id="rId281" Type="http://schemas.openxmlformats.org/officeDocument/2006/relationships/image" Target="../media/image492.png"/><Relationship Id="rId337" Type="http://schemas.openxmlformats.org/officeDocument/2006/relationships/customXml" Target="../ink/ink875.xml"/><Relationship Id="rId34" Type="http://schemas.openxmlformats.org/officeDocument/2006/relationships/customXml" Target="../ink/ink730.xml"/><Relationship Id="rId76" Type="http://schemas.openxmlformats.org/officeDocument/2006/relationships/customXml" Target="../ink/ink751.xml"/><Relationship Id="rId141" Type="http://schemas.openxmlformats.org/officeDocument/2006/relationships/image" Target="../media/image422.png"/><Relationship Id="rId379" Type="http://schemas.openxmlformats.org/officeDocument/2006/relationships/image" Target="../media/image540.png"/><Relationship Id="rId7" Type="http://schemas.openxmlformats.org/officeDocument/2006/relationships/image" Target="../media/image357.png"/><Relationship Id="rId183" Type="http://schemas.openxmlformats.org/officeDocument/2006/relationships/image" Target="../media/image443.png"/><Relationship Id="rId250" Type="http://schemas.openxmlformats.org/officeDocument/2006/relationships/customXml" Target="../ink/ink831.xml"/><Relationship Id="rId292" Type="http://schemas.openxmlformats.org/officeDocument/2006/relationships/customXml" Target="../ink/ink852.xml"/><Relationship Id="rId306" Type="http://schemas.openxmlformats.org/officeDocument/2006/relationships/customXml" Target="../ink/ink859.xml"/><Relationship Id="rId45" Type="http://schemas.openxmlformats.org/officeDocument/2006/relationships/image" Target="../media/image376.png"/><Relationship Id="rId87" Type="http://schemas.openxmlformats.org/officeDocument/2006/relationships/image" Target="../media/image396.png"/><Relationship Id="rId110" Type="http://schemas.openxmlformats.org/officeDocument/2006/relationships/customXml" Target="../ink/ink768.xml"/><Relationship Id="rId348" Type="http://schemas.openxmlformats.org/officeDocument/2006/relationships/image" Target="../media/image525.png"/><Relationship Id="rId152" Type="http://schemas.openxmlformats.org/officeDocument/2006/relationships/customXml" Target="../ink/ink789.xml"/><Relationship Id="rId194" Type="http://schemas.openxmlformats.org/officeDocument/2006/relationships/image" Target="../media/image448.png"/><Relationship Id="rId208" Type="http://schemas.openxmlformats.org/officeDocument/2006/relationships/image" Target="../media/image455.png"/><Relationship Id="rId261" Type="http://schemas.openxmlformats.org/officeDocument/2006/relationships/image" Target="../media/image482.png"/><Relationship Id="rId14" Type="http://schemas.openxmlformats.org/officeDocument/2006/relationships/customXml" Target="../ink/ink720.xml"/><Relationship Id="rId56" Type="http://schemas.openxmlformats.org/officeDocument/2006/relationships/customXml" Target="../ink/ink741.xml"/><Relationship Id="rId317" Type="http://schemas.openxmlformats.org/officeDocument/2006/relationships/image" Target="../media/image510.png"/><Relationship Id="rId359" Type="http://schemas.openxmlformats.org/officeDocument/2006/relationships/customXml" Target="../ink/ink886.xml"/><Relationship Id="rId98" Type="http://schemas.openxmlformats.org/officeDocument/2006/relationships/customXml" Target="../ink/ink762.xml"/><Relationship Id="rId121" Type="http://schemas.openxmlformats.org/officeDocument/2006/relationships/image" Target="../media/image412.png"/><Relationship Id="rId163" Type="http://schemas.openxmlformats.org/officeDocument/2006/relationships/image" Target="../media/image433.png"/><Relationship Id="rId219" Type="http://schemas.openxmlformats.org/officeDocument/2006/relationships/customXml" Target="../ink/ink823.xml"/><Relationship Id="rId370" Type="http://schemas.openxmlformats.org/officeDocument/2006/relationships/customXml" Target="../ink/ink892.xml"/><Relationship Id="rId25" Type="http://schemas.openxmlformats.org/officeDocument/2006/relationships/image" Target="../media/image366.png"/><Relationship Id="rId67" Type="http://schemas.openxmlformats.org/officeDocument/2006/relationships/image" Target="../media/image386.png"/><Relationship Id="rId272" Type="http://schemas.openxmlformats.org/officeDocument/2006/relationships/customXml" Target="../ink/ink842.xml"/><Relationship Id="rId328" Type="http://schemas.openxmlformats.org/officeDocument/2006/relationships/image" Target="../media/image515.png"/><Relationship Id="rId132" Type="http://schemas.openxmlformats.org/officeDocument/2006/relationships/customXml" Target="../ink/ink779.xml"/><Relationship Id="rId174" Type="http://schemas.openxmlformats.org/officeDocument/2006/relationships/customXml" Target="../ink/ink800.xml"/><Relationship Id="rId381" Type="http://schemas.openxmlformats.org/officeDocument/2006/relationships/image" Target="../media/image465.png"/><Relationship Id="rId220" Type="http://schemas.openxmlformats.org/officeDocument/2006/relationships/image" Target="../media/image461.png"/><Relationship Id="rId15" Type="http://schemas.openxmlformats.org/officeDocument/2006/relationships/image" Target="../media/image361.png"/><Relationship Id="rId36" Type="http://schemas.openxmlformats.org/officeDocument/2006/relationships/customXml" Target="../ink/ink731.xml"/><Relationship Id="rId57" Type="http://schemas.openxmlformats.org/officeDocument/2006/relationships/image" Target="../media/image381.png"/><Relationship Id="rId262" Type="http://schemas.openxmlformats.org/officeDocument/2006/relationships/customXml" Target="../ink/ink837.xml"/><Relationship Id="rId283" Type="http://schemas.openxmlformats.org/officeDocument/2006/relationships/image" Target="../media/image493.png"/><Relationship Id="rId318" Type="http://schemas.openxmlformats.org/officeDocument/2006/relationships/customXml" Target="../ink/ink865.xml"/><Relationship Id="rId339" Type="http://schemas.openxmlformats.org/officeDocument/2006/relationships/customXml" Target="../ink/ink876.xml"/><Relationship Id="rId78" Type="http://schemas.openxmlformats.org/officeDocument/2006/relationships/customXml" Target="../ink/ink752.xml"/><Relationship Id="rId99" Type="http://schemas.openxmlformats.org/officeDocument/2006/relationships/image" Target="../media/image295.png"/><Relationship Id="rId101" Type="http://schemas.openxmlformats.org/officeDocument/2006/relationships/image" Target="../media/image402.png"/><Relationship Id="rId122" Type="http://schemas.openxmlformats.org/officeDocument/2006/relationships/customXml" Target="../ink/ink774.xml"/><Relationship Id="rId143" Type="http://schemas.openxmlformats.org/officeDocument/2006/relationships/image" Target="../media/image423.png"/><Relationship Id="rId164" Type="http://schemas.openxmlformats.org/officeDocument/2006/relationships/customXml" Target="../ink/ink795.xml"/><Relationship Id="rId185" Type="http://schemas.openxmlformats.org/officeDocument/2006/relationships/image" Target="../media/image444.png"/><Relationship Id="rId350" Type="http://schemas.openxmlformats.org/officeDocument/2006/relationships/image" Target="../media/image526.png"/><Relationship Id="rId371" Type="http://schemas.openxmlformats.org/officeDocument/2006/relationships/image" Target="../media/image536.png"/><Relationship Id="rId9" Type="http://schemas.openxmlformats.org/officeDocument/2006/relationships/image" Target="../media/image358.png"/><Relationship Id="rId210" Type="http://schemas.openxmlformats.org/officeDocument/2006/relationships/image" Target="../media/image456.png"/><Relationship Id="rId26" Type="http://schemas.openxmlformats.org/officeDocument/2006/relationships/customXml" Target="../ink/ink726.xml"/><Relationship Id="rId252" Type="http://schemas.openxmlformats.org/officeDocument/2006/relationships/customXml" Target="../ink/ink832.xml"/><Relationship Id="rId273" Type="http://schemas.openxmlformats.org/officeDocument/2006/relationships/image" Target="../media/image488.png"/><Relationship Id="rId294" Type="http://schemas.openxmlformats.org/officeDocument/2006/relationships/customXml" Target="../ink/ink853.xml"/><Relationship Id="rId308" Type="http://schemas.openxmlformats.org/officeDocument/2006/relationships/customXml" Target="../ink/ink860.xml"/><Relationship Id="rId329" Type="http://schemas.openxmlformats.org/officeDocument/2006/relationships/customXml" Target="../ink/ink871.xml"/><Relationship Id="rId47" Type="http://schemas.openxmlformats.org/officeDocument/2006/relationships/image" Target="../media/image6310.png"/><Relationship Id="rId68" Type="http://schemas.openxmlformats.org/officeDocument/2006/relationships/customXml" Target="../ink/ink747.xml"/><Relationship Id="rId89" Type="http://schemas.openxmlformats.org/officeDocument/2006/relationships/image" Target="../media/image397.png"/><Relationship Id="rId112" Type="http://schemas.openxmlformats.org/officeDocument/2006/relationships/customXml" Target="../ink/ink769.xml"/><Relationship Id="rId133" Type="http://schemas.openxmlformats.org/officeDocument/2006/relationships/image" Target="../media/image418.png"/><Relationship Id="rId154" Type="http://schemas.openxmlformats.org/officeDocument/2006/relationships/customXml" Target="../ink/ink790.xml"/><Relationship Id="rId175" Type="http://schemas.openxmlformats.org/officeDocument/2006/relationships/image" Target="../media/image439.png"/><Relationship Id="rId340" Type="http://schemas.openxmlformats.org/officeDocument/2006/relationships/image" Target="../media/image521.png"/><Relationship Id="rId361" Type="http://schemas.openxmlformats.org/officeDocument/2006/relationships/customXml" Target="../ink/ink887.xml"/><Relationship Id="rId196" Type="http://schemas.openxmlformats.org/officeDocument/2006/relationships/image" Target="../media/image449.png"/><Relationship Id="rId200" Type="http://schemas.openxmlformats.org/officeDocument/2006/relationships/image" Target="../media/image451.png"/><Relationship Id="rId382" Type="http://schemas.openxmlformats.org/officeDocument/2006/relationships/image" Target="../media/image466.png"/><Relationship Id="rId16" Type="http://schemas.openxmlformats.org/officeDocument/2006/relationships/customXml" Target="../ink/ink721.xml"/><Relationship Id="rId221" Type="http://schemas.openxmlformats.org/officeDocument/2006/relationships/customXml" Target="../ink/ink824.xml"/><Relationship Id="rId263" Type="http://schemas.openxmlformats.org/officeDocument/2006/relationships/image" Target="../media/image483.png"/><Relationship Id="rId284" Type="http://schemas.openxmlformats.org/officeDocument/2006/relationships/customXml" Target="../ink/ink848.xml"/><Relationship Id="rId319" Type="http://schemas.openxmlformats.org/officeDocument/2006/relationships/image" Target="../media/image511.png"/><Relationship Id="rId37" Type="http://schemas.openxmlformats.org/officeDocument/2006/relationships/image" Target="../media/image372.png"/><Relationship Id="rId58" Type="http://schemas.openxmlformats.org/officeDocument/2006/relationships/customXml" Target="../ink/ink742.xml"/><Relationship Id="rId79" Type="http://schemas.openxmlformats.org/officeDocument/2006/relationships/image" Target="../media/image392.png"/><Relationship Id="rId102" Type="http://schemas.openxmlformats.org/officeDocument/2006/relationships/customXml" Target="../ink/ink764.xml"/><Relationship Id="rId123" Type="http://schemas.openxmlformats.org/officeDocument/2006/relationships/image" Target="../media/image413.png"/><Relationship Id="rId144" Type="http://schemas.openxmlformats.org/officeDocument/2006/relationships/customXml" Target="../ink/ink785.xml"/><Relationship Id="rId330" Type="http://schemas.openxmlformats.org/officeDocument/2006/relationships/image" Target="../media/image516.png"/><Relationship Id="rId90" Type="http://schemas.openxmlformats.org/officeDocument/2006/relationships/customXml" Target="../ink/ink758.xml"/><Relationship Id="rId165" Type="http://schemas.openxmlformats.org/officeDocument/2006/relationships/image" Target="../media/image434.png"/><Relationship Id="rId186" Type="http://schemas.openxmlformats.org/officeDocument/2006/relationships/customXml" Target="../ink/ink806.xml"/><Relationship Id="rId351" Type="http://schemas.openxmlformats.org/officeDocument/2006/relationships/customXml" Target="../ink/ink882.xml"/><Relationship Id="rId372" Type="http://schemas.openxmlformats.org/officeDocument/2006/relationships/customXml" Target="../ink/ink893.xml"/><Relationship Id="rId211" Type="http://schemas.openxmlformats.org/officeDocument/2006/relationships/customXml" Target="../ink/ink819.xml"/><Relationship Id="rId253" Type="http://schemas.openxmlformats.org/officeDocument/2006/relationships/image" Target="../media/image478.png"/><Relationship Id="rId274" Type="http://schemas.openxmlformats.org/officeDocument/2006/relationships/customXml" Target="../ink/ink843.xml"/><Relationship Id="rId295" Type="http://schemas.openxmlformats.org/officeDocument/2006/relationships/image" Target="../media/image499.png"/><Relationship Id="rId309" Type="http://schemas.openxmlformats.org/officeDocument/2006/relationships/image" Target="../media/image506.png"/><Relationship Id="rId27" Type="http://schemas.openxmlformats.org/officeDocument/2006/relationships/image" Target="../media/image367.png"/><Relationship Id="rId48" Type="http://schemas.openxmlformats.org/officeDocument/2006/relationships/customXml" Target="../ink/ink737.xml"/><Relationship Id="rId69" Type="http://schemas.openxmlformats.org/officeDocument/2006/relationships/image" Target="../media/image387.png"/><Relationship Id="rId113" Type="http://schemas.openxmlformats.org/officeDocument/2006/relationships/image" Target="../media/image408.png"/><Relationship Id="rId134" Type="http://schemas.openxmlformats.org/officeDocument/2006/relationships/customXml" Target="../ink/ink780.xml"/><Relationship Id="rId320" Type="http://schemas.openxmlformats.org/officeDocument/2006/relationships/customXml" Target="../ink/ink866.xml"/><Relationship Id="rId80" Type="http://schemas.openxmlformats.org/officeDocument/2006/relationships/customXml" Target="../ink/ink753.xml"/><Relationship Id="rId155" Type="http://schemas.openxmlformats.org/officeDocument/2006/relationships/image" Target="../media/image429.png"/><Relationship Id="rId176" Type="http://schemas.openxmlformats.org/officeDocument/2006/relationships/customXml" Target="../ink/ink801.xml"/><Relationship Id="rId197" Type="http://schemas.openxmlformats.org/officeDocument/2006/relationships/customXml" Target="../ink/ink812.xml"/><Relationship Id="rId341" Type="http://schemas.openxmlformats.org/officeDocument/2006/relationships/customXml" Target="../ink/ink877.xml"/><Relationship Id="rId362" Type="http://schemas.openxmlformats.org/officeDocument/2006/relationships/image" Target="../media/image532.png"/><Relationship Id="rId383" Type="http://schemas.openxmlformats.org/officeDocument/2006/relationships/image" Target="../media/image3.png"/><Relationship Id="rId201" Type="http://schemas.openxmlformats.org/officeDocument/2006/relationships/customXml" Target="../ink/ink814.xml"/><Relationship Id="rId222" Type="http://schemas.openxmlformats.org/officeDocument/2006/relationships/image" Target="../media/image462.png"/><Relationship Id="rId264" Type="http://schemas.openxmlformats.org/officeDocument/2006/relationships/customXml" Target="../ink/ink838.xml"/><Relationship Id="rId285" Type="http://schemas.openxmlformats.org/officeDocument/2006/relationships/image" Target="../media/image494.png"/><Relationship Id="rId17" Type="http://schemas.openxmlformats.org/officeDocument/2006/relationships/image" Target="../media/image362.png"/><Relationship Id="rId38" Type="http://schemas.openxmlformats.org/officeDocument/2006/relationships/customXml" Target="../ink/ink732.xml"/><Relationship Id="rId59" Type="http://schemas.openxmlformats.org/officeDocument/2006/relationships/image" Target="../media/image382.png"/><Relationship Id="rId103" Type="http://schemas.openxmlformats.org/officeDocument/2006/relationships/image" Target="../media/image403.png"/><Relationship Id="rId124" Type="http://schemas.openxmlformats.org/officeDocument/2006/relationships/customXml" Target="../ink/ink775.xml"/><Relationship Id="rId310" Type="http://schemas.openxmlformats.org/officeDocument/2006/relationships/customXml" Target="../ink/ink861.xml"/><Relationship Id="rId70" Type="http://schemas.openxmlformats.org/officeDocument/2006/relationships/customXml" Target="../ink/ink748.xml"/><Relationship Id="rId91" Type="http://schemas.openxmlformats.org/officeDocument/2006/relationships/image" Target="../media/image398.png"/><Relationship Id="rId145" Type="http://schemas.openxmlformats.org/officeDocument/2006/relationships/image" Target="../media/image424.png"/><Relationship Id="rId166" Type="http://schemas.openxmlformats.org/officeDocument/2006/relationships/customXml" Target="../ink/ink796.xml"/><Relationship Id="rId187" Type="http://schemas.openxmlformats.org/officeDocument/2006/relationships/image" Target="../media/image445.png"/><Relationship Id="rId331" Type="http://schemas.openxmlformats.org/officeDocument/2006/relationships/customXml" Target="../ink/ink872.xml"/><Relationship Id="rId352" Type="http://schemas.openxmlformats.org/officeDocument/2006/relationships/image" Target="../media/image527.png"/><Relationship Id="rId373" Type="http://schemas.openxmlformats.org/officeDocument/2006/relationships/image" Target="../media/image537.png"/><Relationship Id="rId1" Type="http://schemas.openxmlformats.org/officeDocument/2006/relationships/tags" Target="../tags/tag11.xml"/><Relationship Id="rId212" Type="http://schemas.openxmlformats.org/officeDocument/2006/relationships/image" Target="../media/image457.png"/><Relationship Id="rId254" Type="http://schemas.openxmlformats.org/officeDocument/2006/relationships/customXml" Target="../ink/ink833.xml"/><Relationship Id="rId28" Type="http://schemas.openxmlformats.org/officeDocument/2006/relationships/customXml" Target="../ink/ink727.xml"/><Relationship Id="rId49" Type="http://schemas.openxmlformats.org/officeDocument/2006/relationships/image" Target="../media/image377.png"/><Relationship Id="rId114" Type="http://schemas.openxmlformats.org/officeDocument/2006/relationships/customXml" Target="../ink/ink770.xml"/><Relationship Id="rId275" Type="http://schemas.openxmlformats.org/officeDocument/2006/relationships/image" Target="../media/image489.png"/><Relationship Id="rId296" Type="http://schemas.openxmlformats.org/officeDocument/2006/relationships/customXml" Target="../ink/ink854.xml"/><Relationship Id="rId300" Type="http://schemas.openxmlformats.org/officeDocument/2006/relationships/customXml" Target="../ink/ink856.xml"/><Relationship Id="rId60" Type="http://schemas.openxmlformats.org/officeDocument/2006/relationships/customXml" Target="../ink/ink743.xml"/><Relationship Id="rId81" Type="http://schemas.openxmlformats.org/officeDocument/2006/relationships/image" Target="../media/image393.png"/><Relationship Id="rId135" Type="http://schemas.openxmlformats.org/officeDocument/2006/relationships/image" Target="../media/image419.png"/><Relationship Id="rId156" Type="http://schemas.openxmlformats.org/officeDocument/2006/relationships/customXml" Target="../ink/ink791.xml"/><Relationship Id="rId177" Type="http://schemas.openxmlformats.org/officeDocument/2006/relationships/image" Target="../media/image440.png"/><Relationship Id="rId198" Type="http://schemas.openxmlformats.org/officeDocument/2006/relationships/image" Target="../media/image450.png"/><Relationship Id="rId321" Type="http://schemas.openxmlformats.org/officeDocument/2006/relationships/customXml" Target="../ink/ink867.xml"/><Relationship Id="rId342" Type="http://schemas.openxmlformats.org/officeDocument/2006/relationships/image" Target="../media/image522.png"/><Relationship Id="rId363" Type="http://schemas.openxmlformats.org/officeDocument/2006/relationships/customXml" Target="../ink/ink888.xml"/><Relationship Id="rId202" Type="http://schemas.openxmlformats.org/officeDocument/2006/relationships/image" Target="../media/image452.png"/><Relationship Id="rId223" Type="http://schemas.openxmlformats.org/officeDocument/2006/relationships/customXml" Target="../ink/ink825.xml"/><Relationship Id="rId244" Type="http://schemas.openxmlformats.org/officeDocument/2006/relationships/image" Target="../media/image474.png"/><Relationship Id="rId18" Type="http://schemas.openxmlformats.org/officeDocument/2006/relationships/customXml" Target="../ink/ink722.xml"/><Relationship Id="rId39" Type="http://schemas.openxmlformats.org/officeDocument/2006/relationships/image" Target="../media/image373.png"/><Relationship Id="rId265" Type="http://schemas.openxmlformats.org/officeDocument/2006/relationships/image" Target="../media/image484.png"/><Relationship Id="rId286" Type="http://schemas.openxmlformats.org/officeDocument/2006/relationships/customXml" Target="../ink/ink849.xml"/><Relationship Id="rId50" Type="http://schemas.openxmlformats.org/officeDocument/2006/relationships/customXml" Target="../ink/ink738.xml"/><Relationship Id="rId104" Type="http://schemas.openxmlformats.org/officeDocument/2006/relationships/customXml" Target="../ink/ink765.xml"/><Relationship Id="rId125" Type="http://schemas.openxmlformats.org/officeDocument/2006/relationships/image" Target="../media/image414.png"/><Relationship Id="rId146" Type="http://schemas.openxmlformats.org/officeDocument/2006/relationships/customXml" Target="../ink/ink786.xml"/><Relationship Id="rId167" Type="http://schemas.openxmlformats.org/officeDocument/2006/relationships/image" Target="../media/image435.png"/><Relationship Id="rId188" Type="http://schemas.openxmlformats.org/officeDocument/2006/relationships/customXml" Target="../ink/ink807.xml"/><Relationship Id="rId311" Type="http://schemas.openxmlformats.org/officeDocument/2006/relationships/image" Target="../media/image507.png"/><Relationship Id="rId332" Type="http://schemas.openxmlformats.org/officeDocument/2006/relationships/image" Target="../media/image517.png"/><Relationship Id="rId353" Type="http://schemas.openxmlformats.org/officeDocument/2006/relationships/customXml" Target="../ink/ink883.xml"/><Relationship Id="rId374" Type="http://schemas.openxmlformats.org/officeDocument/2006/relationships/customXml" Target="../ink/ink894.xml"/><Relationship Id="rId71" Type="http://schemas.openxmlformats.org/officeDocument/2006/relationships/image" Target="../media/image388.png"/><Relationship Id="rId92" Type="http://schemas.openxmlformats.org/officeDocument/2006/relationships/customXml" Target="../ink/ink759.xml"/><Relationship Id="rId213" Type="http://schemas.openxmlformats.org/officeDocument/2006/relationships/customXml" Target="../ink/ink820.xml"/><Relationship Id="rId2" Type="http://schemas.microsoft.com/office/2007/relationships/media" Target="../media/media19.m4a"/><Relationship Id="rId29" Type="http://schemas.openxmlformats.org/officeDocument/2006/relationships/image" Target="../media/image368.png"/><Relationship Id="rId255" Type="http://schemas.openxmlformats.org/officeDocument/2006/relationships/image" Target="../media/image479.png"/><Relationship Id="rId276" Type="http://schemas.openxmlformats.org/officeDocument/2006/relationships/customXml" Target="../ink/ink844.xml"/><Relationship Id="rId297" Type="http://schemas.openxmlformats.org/officeDocument/2006/relationships/image" Target="../media/image500.png"/><Relationship Id="rId40" Type="http://schemas.openxmlformats.org/officeDocument/2006/relationships/customXml" Target="../ink/ink733.xml"/><Relationship Id="rId115" Type="http://schemas.openxmlformats.org/officeDocument/2006/relationships/image" Target="../media/image409.png"/><Relationship Id="rId136" Type="http://schemas.openxmlformats.org/officeDocument/2006/relationships/customXml" Target="../ink/ink781.xml"/><Relationship Id="rId157" Type="http://schemas.openxmlformats.org/officeDocument/2006/relationships/image" Target="../media/image430.png"/><Relationship Id="rId178" Type="http://schemas.openxmlformats.org/officeDocument/2006/relationships/customXml" Target="../ink/ink802.xml"/><Relationship Id="rId301" Type="http://schemas.openxmlformats.org/officeDocument/2006/relationships/image" Target="../media/image502.png"/><Relationship Id="rId322" Type="http://schemas.openxmlformats.org/officeDocument/2006/relationships/image" Target="../media/image512.png"/><Relationship Id="rId343" Type="http://schemas.openxmlformats.org/officeDocument/2006/relationships/customXml" Target="../ink/ink878.xml"/><Relationship Id="rId364" Type="http://schemas.openxmlformats.org/officeDocument/2006/relationships/image" Target="../media/image533.png"/><Relationship Id="rId61" Type="http://schemas.openxmlformats.org/officeDocument/2006/relationships/image" Target="../media/image383.png"/><Relationship Id="rId82" Type="http://schemas.openxmlformats.org/officeDocument/2006/relationships/customXml" Target="../ink/ink754.xml"/><Relationship Id="rId199" Type="http://schemas.openxmlformats.org/officeDocument/2006/relationships/customXml" Target="../ink/ink813.xml"/><Relationship Id="rId203" Type="http://schemas.openxmlformats.org/officeDocument/2006/relationships/customXml" Target="../ink/ink815.xml"/><Relationship Id="rId19" Type="http://schemas.openxmlformats.org/officeDocument/2006/relationships/image" Target="../media/image363.png"/><Relationship Id="rId224" Type="http://schemas.openxmlformats.org/officeDocument/2006/relationships/image" Target="../media/image463.png"/><Relationship Id="rId245" Type="http://schemas.openxmlformats.org/officeDocument/2006/relationships/customXml" Target="../ink/ink828.xml"/><Relationship Id="rId266" Type="http://schemas.openxmlformats.org/officeDocument/2006/relationships/customXml" Target="../ink/ink839.xml"/><Relationship Id="rId287" Type="http://schemas.openxmlformats.org/officeDocument/2006/relationships/image" Target="../media/image495.png"/><Relationship Id="rId30" Type="http://schemas.openxmlformats.org/officeDocument/2006/relationships/customXml" Target="../ink/ink728.xml"/><Relationship Id="rId105" Type="http://schemas.openxmlformats.org/officeDocument/2006/relationships/image" Target="../media/image404.png"/><Relationship Id="rId126" Type="http://schemas.openxmlformats.org/officeDocument/2006/relationships/customXml" Target="../ink/ink776.xml"/><Relationship Id="rId147" Type="http://schemas.openxmlformats.org/officeDocument/2006/relationships/image" Target="../media/image425.png"/><Relationship Id="rId168" Type="http://schemas.openxmlformats.org/officeDocument/2006/relationships/customXml" Target="../ink/ink797.xml"/><Relationship Id="rId312" Type="http://schemas.openxmlformats.org/officeDocument/2006/relationships/customXml" Target="../ink/ink862.xml"/><Relationship Id="rId333" Type="http://schemas.openxmlformats.org/officeDocument/2006/relationships/customXml" Target="../ink/ink873.xml"/><Relationship Id="rId354" Type="http://schemas.openxmlformats.org/officeDocument/2006/relationships/image" Target="../media/image528.png"/><Relationship Id="rId51" Type="http://schemas.openxmlformats.org/officeDocument/2006/relationships/image" Target="../media/image378.png"/><Relationship Id="rId72" Type="http://schemas.openxmlformats.org/officeDocument/2006/relationships/customXml" Target="../ink/ink749.xml"/><Relationship Id="rId93" Type="http://schemas.openxmlformats.org/officeDocument/2006/relationships/image" Target="../media/image399.png"/><Relationship Id="rId189" Type="http://schemas.openxmlformats.org/officeDocument/2006/relationships/image" Target="../media/image446.png"/><Relationship Id="rId375" Type="http://schemas.openxmlformats.org/officeDocument/2006/relationships/image" Target="../media/image538.png"/><Relationship Id="rId3" Type="http://schemas.openxmlformats.org/officeDocument/2006/relationships/audio" Target="../media/media19.m4a"/><Relationship Id="rId214" Type="http://schemas.openxmlformats.org/officeDocument/2006/relationships/image" Target="../media/image458.png"/><Relationship Id="rId256" Type="http://schemas.openxmlformats.org/officeDocument/2006/relationships/customXml" Target="../ink/ink834.xml"/><Relationship Id="rId277" Type="http://schemas.openxmlformats.org/officeDocument/2006/relationships/image" Target="../media/image490.png"/><Relationship Id="rId298" Type="http://schemas.openxmlformats.org/officeDocument/2006/relationships/customXml" Target="../ink/ink855.xml"/><Relationship Id="rId116" Type="http://schemas.openxmlformats.org/officeDocument/2006/relationships/customXml" Target="../ink/ink771.xml"/><Relationship Id="rId137" Type="http://schemas.openxmlformats.org/officeDocument/2006/relationships/image" Target="../media/image420.png"/><Relationship Id="rId158" Type="http://schemas.openxmlformats.org/officeDocument/2006/relationships/customXml" Target="../ink/ink792.xml"/><Relationship Id="rId302" Type="http://schemas.openxmlformats.org/officeDocument/2006/relationships/customXml" Target="../ink/ink857.xml"/><Relationship Id="rId323" Type="http://schemas.openxmlformats.org/officeDocument/2006/relationships/customXml" Target="../ink/ink868.xml"/><Relationship Id="rId344" Type="http://schemas.openxmlformats.org/officeDocument/2006/relationships/image" Target="../media/image523.png"/><Relationship Id="rId20" Type="http://schemas.openxmlformats.org/officeDocument/2006/relationships/customXml" Target="../ink/ink723.xml"/><Relationship Id="rId41" Type="http://schemas.openxmlformats.org/officeDocument/2006/relationships/image" Target="../media/image374.png"/><Relationship Id="rId62" Type="http://schemas.openxmlformats.org/officeDocument/2006/relationships/customXml" Target="../ink/ink744.xml"/><Relationship Id="rId83" Type="http://schemas.openxmlformats.org/officeDocument/2006/relationships/image" Target="../media/image394.png"/><Relationship Id="rId179" Type="http://schemas.openxmlformats.org/officeDocument/2006/relationships/image" Target="../media/image441.png"/><Relationship Id="rId365" Type="http://schemas.openxmlformats.org/officeDocument/2006/relationships/customXml" Target="../ink/ink889.xml"/><Relationship Id="rId190" Type="http://schemas.openxmlformats.org/officeDocument/2006/relationships/customXml" Target="../ink/ink808.xml"/><Relationship Id="rId204" Type="http://schemas.openxmlformats.org/officeDocument/2006/relationships/image" Target="../media/image453.png"/><Relationship Id="rId225" Type="http://schemas.openxmlformats.org/officeDocument/2006/relationships/customXml" Target="../ink/ink826.xml"/><Relationship Id="rId246" Type="http://schemas.openxmlformats.org/officeDocument/2006/relationships/image" Target="../media/image475.png"/><Relationship Id="rId267" Type="http://schemas.openxmlformats.org/officeDocument/2006/relationships/image" Target="../media/image485.png"/><Relationship Id="rId288" Type="http://schemas.openxmlformats.org/officeDocument/2006/relationships/customXml" Target="../ink/ink850.xml"/><Relationship Id="rId106" Type="http://schemas.openxmlformats.org/officeDocument/2006/relationships/customXml" Target="../ink/ink766.xml"/><Relationship Id="rId127" Type="http://schemas.openxmlformats.org/officeDocument/2006/relationships/image" Target="../media/image415.png"/><Relationship Id="rId313" Type="http://schemas.openxmlformats.org/officeDocument/2006/relationships/image" Target="../media/image508.png"/><Relationship Id="rId10" Type="http://schemas.openxmlformats.org/officeDocument/2006/relationships/customXml" Target="../ink/ink718.xml"/><Relationship Id="rId31" Type="http://schemas.openxmlformats.org/officeDocument/2006/relationships/image" Target="../media/image369.png"/><Relationship Id="rId52" Type="http://schemas.openxmlformats.org/officeDocument/2006/relationships/customXml" Target="../ink/ink739.xml"/><Relationship Id="rId73" Type="http://schemas.openxmlformats.org/officeDocument/2006/relationships/image" Target="../media/image389.png"/><Relationship Id="rId94" Type="http://schemas.openxmlformats.org/officeDocument/2006/relationships/customXml" Target="../ink/ink760.xml"/><Relationship Id="rId148" Type="http://schemas.openxmlformats.org/officeDocument/2006/relationships/customXml" Target="../ink/ink787.xml"/><Relationship Id="rId169" Type="http://schemas.openxmlformats.org/officeDocument/2006/relationships/image" Target="../media/image436.png"/><Relationship Id="rId334" Type="http://schemas.openxmlformats.org/officeDocument/2006/relationships/image" Target="../media/image518.png"/><Relationship Id="rId355" Type="http://schemas.openxmlformats.org/officeDocument/2006/relationships/customXml" Target="../ink/ink884.xml"/><Relationship Id="rId376" Type="http://schemas.openxmlformats.org/officeDocument/2006/relationships/customXml" Target="../ink/ink895.xml"/><Relationship Id="rId4" Type="http://schemas.openxmlformats.org/officeDocument/2006/relationships/slideLayout" Target="../slideLayouts/slideLayout2.xml"/><Relationship Id="rId180" Type="http://schemas.openxmlformats.org/officeDocument/2006/relationships/customXml" Target="../ink/ink803.xml"/><Relationship Id="rId215" Type="http://schemas.openxmlformats.org/officeDocument/2006/relationships/customXml" Target="../ink/ink821.xml"/><Relationship Id="rId257" Type="http://schemas.openxmlformats.org/officeDocument/2006/relationships/image" Target="../media/image480.png"/><Relationship Id="rId278" Type="http://schemas.openxmlformats.org/officeDocument/2006/relationships/customXml" Target="../ink/ink845.xml"/><Relationship Id="rId303" Type="http://schemas.openxmlformats.org/officeDocument/2006/relationships/image" Target="../media/image503.png"/><Relationship Id="rId42" Type="http://schemas.openxmlformats.org/officeDocument/2006/relationships/customXml" Target="../ink/ink734.xml"/><Relationship Id="rId84" Type="http://schemas.openxmlformats.org/officeDocument/2006/relationships/customXml" Target="../ink/ink755.xml"/><Relationship Id="rId138" Type="http://schemas.openxmlformats.org/officeDocument/2006/relationships/customXml" Target="../ink/ink782.xml"/><Relationship Id="rId345" Type="http://schemas.openxmlformats.org/officeDocument/2006/relationships/customXml" Target="../ink/ink879.xml"/><Relationship Id="rId191" Type="http://schemas.openxmlformats.org/officeDocument/2006/relationships/image" Target="../media/image447.png"/><Relationship Id="rId205" Type="http://schemas.openxmlformats.org/officeDocument/2006/relationships/customXml" Target="../ink/ink816.xml"/><Relationship Id="rId247" Type="http://schemas.openxmlformats.org/officeDocument/2006/relationships/customXml" Target="../ink/ink829.xml"/><Relationship Id="rId107" Type="http://schemas.openxmlformats.org/officeDocument/2006/relationships/image" Target="../media/image405.png"/><Relationship Id="rId289" Type="http://schemas.openxmlformats.org/officeDocument/2006/relationships/image" Target="../media/image496.png"/><Relationship Id="rId11" Type="http://schemas.openxmlformats.org/officeDocument/2006/relationships/image" Target="../media/image359.png"/><Relationship Id="rId53" Type="http://schemas.openxmlformats.org/officeDocument/2006/relationships/image" Target="../media/image379.png"/><Relationship Id="rId149" Type="http://schemas.openxmlformats.org/officeDocument/2006/relationships/image" Target="../media/image426.png"/><Relationship Id="rId314" Type="http://schemas.openxmlformats.org/officeDocument/2006/relationships/customXml" Target="../ink/ink863.xml"/><Relationship Id="rId356" Type="http://schemas.openxmlformats.org/officeDocument/2006/relationships/image" Target="../media/image529.png"/><Relationship Id="rId95" Type="http://schemas.openxmlformats.org/officeDocument/2006/relationships/image" Target="../media/image400.png"/><Relationship Id="rId160" Type="http://schemas.openxmlformats.org/officeDocument/2006/relationships/customXml" Target="../ink/ink793.xml"/><Relationship Id="rId216" Type="http://schemas.openxmlformats.org/officeDocument/2006/relationships/image" Target="../media/image459.png"/><Relationship Id="rId258" Type="http://schemas.openxmlformats.org/officeDocument/2006/relationships/customXml" Target="../ink/ink835.xml"/><Relationship Id="rId22" Type="http://schemas.openxmlformats.org/officeDocument/2006/relationships/customXml" Target="../ink/ink724.xml"/><Relationship Id="rId64" Type="http://schemas.openxmlformats.org/officeDocument/2006/relationships/customXml" Target="../ink/ink745.xml"/><Relationship Id="rId118" Type="http://schemas.openxmlformats.org/officeDocument/2006/relationships/customXml" Target="../ink/ink772.xml"/><Relationship Id="rId325" Type="http://schemas.openxmlformats.org/officeDocument/2006/relationships/customXml" Target="../ink/ink869.xml"/><Relationship Id="rId367" Type="http://schemas.openxmlformats.org/officeDocument/2006/relationships/customXml" Target="../ink/ink890.xml"/><Relationship Id="rId171" Type="http://schemas.openxmlformats.org/officeDocument/2006/relationships/image" Target="../media/image437.png"/><Relationship Id="rId227" Type="http://schemas.openxmlformats.org/officeDocument/2006/relationships/customXml" Target="../ink/ink827.xml"/><Relationship Id="rId269" Type="http://schemas.openxmlformats.org/officeDocument/2006/relationships/image" Target="../media/image486.png"/><Relationship Id="rId33" Type="http://schemas.openxmlformats.org/officeDocument/2006/relationships/image" Target="../media/image370.png"/><Relationship Id="rId129" Type="http://schemas.openxmlformats.org/officeDocument/2006/relationships/image" Target="../media/image416.png"/><Relationship Id="rId280" Type="http://schemas.openxmlformats.org/officeDocument/2006/relationships/customXml" Target="../ink/ink846.xml"/><Relationship Id="rId336" Type="http://schemas.openxmlformats.org/officeDocument/2006/relationships/image" Target="../media/image519.png"/><Relationship Id="rId75" Type="http://schemas.openxmlformats.org/officeDocument/2006/relationships/image" Target="../media/image390.png"/><Relationship Id="rId140" Type="http://schemas.openxmlformats.org/officeDocument/2006/relationships/customXml" Target="../ink/ink783.xml"/><Relationship Id="rId182" Type="http://schemas.openxmlformats.org/officeDocument/2006/relationships/customXml" Target="../ink/ink804.xml"/><Relationship Id="rId378" Type="http://schemas.openxmlformats.org/officeDocument/2006/relationships/customXml" Target="../ink/ink896.xml"/><Relationship Id="rId6" Type="http://schemas.openxmlformats.org/officeDocument/2006/relationships/customXml" Target="../ink/ink716.xml"/><Relationship Id="rId291" Type="http://schemas.openxmlformats.org/officeDocument/2006/relationships/image" Target="../media/image497.png"/><Relationship Id="rId305" Type="http://schemas.openxmlformats.org/officeDocument/2006/relationships/image" Target="../media/image504.png"/><Relationship Id="rId347" Type="http://schemas.openxmlformats.org/officeDocument/2006/relationships/customXml" Target="../ink/ink880.xml"/><Relationship Id="rId44" Type="http://schemas.openxmlformats.org/officeDocument/2006/relationships/customXml" Target="../ink/ink735.xml"/><Relationship Id="rId86" Type="http://schemas.openxmlformats.org/officeDocument/2006/relationships/customXml" Target="../ink/ink756.xml"/><Relationship Id="rId151" Type="http://schemas.openxmlformats.org/officeDocument/2006/relationships/image" Target="../media/image427.png"/><Relationship Id="rId193" Type="http://schemas.openxmlformats.org/officeDocument/2006/relationships/customXml" Target="../ink/ink810.xml"/><Relationship Id="rId207" Type="http://schemas.openxmlformats.org/officeDocument/2006/relationships/customXml" Target="../ink/ink817.xml"/><Relationship Id="rId249" Type="http://schemas.openxmlformats.org/officeDocument/2006/relationships/customXml" Target="../ink/ink830.xml"/><Relationship Id="rId13" Type="http://schemas.openxmlformats.org/officeDocument/2006/relationships/image" Target="../media/image360.png"/><Relationship Id="rId109" Type="http://schemas.openxmlformats.org/officeDocument/2006/relationships/image" Target="../media/image406.png"/><Relationship Id="rId260" Type="http://schemas.openxmlformats.org/officeDocument/2006/relationships/customXml" Target="../ink/ink836.xml"/><Relationship Id="rId316" Type="http://schemas.openxmlformats.org/officeDocument/2006/relationships/customXml" Target="../ink/ink864.xml"/><Relationship Id="rId55" Type="http://schemas.openxmlformats.org/officeDocument/2006/relationships/image" Target="../media/image380.png"/><Relationship Id="rId97" Type="http://schemas.openxmlformats.org/officeDocument/2006/relationships/image" Target="../media/image401.png"/><Relationship Id="rId120" Type="http://schemas.openxmlformats.org/officeDocument/2006/relationships/customXml" Target="../ink/ink773.xml"/><Relationship Id="rId358" Type="http://schemas.openxmlformats.org/officeDocument/2006/relationships/image" Target="../media/image530.png"/><Relationship Id="rId162" Type="http://schemas.openxmlformats.org/officeDocument/2006/relationships/customXml" Target="../ink/ink794.xml"/><Relationship Id="rId218" Type="http://schemas.openxmlformats.org/officeDocument/2006/relationships/image" Target="../media/image460.png"/><Relationship Id="rId271" Type="http://schemas.openxmlformats.org/officeDocument/2006/relationships/image" Target="../media/image487.png"/><Relationship Id="rId24" Type="http://schemas.openxmlformats.org/officeDocument/2006/relationships/customXml" Target="../ink/ink725.xml"/><Relationship Id="rId66" Type="http://schemas.openxmlformats.org/officeDocument/2006/relationships/customXml" Target="../ink/ink746.xml"/><Relationship Id="rId131" Type="http://schemas.openxmlformats.org/officeDocument/2006/relationships/image" Target="../media/image417.png"/><Relationship Id="rId327" Type="http://schemas.openxmlformats.org/officeDocument/2006/relationships/customXml" Target="../ink/ink870.xml"/><Relationship Id="rId369" Type="http://schemas.openxmlformats.org/officeDocument/2006/relationships/image" Target="../media/image535.png"/><Relationship Id="rId173" Type="http://schemas.openxmlformats.org/officeDocument/2006/relationships/image" Target="../media/image438.png"/><Relationship Id="rId380" Type="http://schemas.openxmlformats.org/officeDocument/2006/relationships/customXml" Target="../ink/ink897.xml"/><Relationship Id="rId35" Type="http://schemas.openxmlformats.org/officeDocument/2006/relationships/image" Target="../media/image371.png"/><Relationship Id="rId77" Type="http://schemas.openxmlformats.org/officeDocument/2006/relationships/image" Target="../media/image391.png"/><Relationship Id="rId100" Type="http://schemas.openxmlformats.org/officeDocument/2006/relationships/customXml" Target="../ink/ink763.xml"/><Relationship Id="rId282" Type="http://schemas.openxmlformats.org/officeDocument/2006/relationships/customXml" Target="../ink/ink847.xml"/><Relationship Id="rId338" Type="http://schemas.openxmlformats.org/officeDocument/2006/relationships/image" Target="../media/image520.png"/><Relationship Id="rId8" Type="http://schemas.openxmlformats.org/officeDocument/2006/relationships/customXml" Target="../ink/ink717.xml"/><Relationship Id="rId142" Type="http://schemas.openxmlformats.org/officeDocument/2006/relationships/customXml" Target="../ink/ink784.xml"/><Relationship Id="rId184" Type="http://schemas.openxmlformats.org/officeDocument/2006/relationships/customXml" Target="../ink/ink805.xml"/><Relationship Id="rId251" Type="http://schemas.openxmlformats.org/officeDocument/2006/relationships/image" Target="../media/image477.png"/><Relationship Id="rId46" Type="http://schemas.openxmlformats.org/officeDocument/2006/relationships/customXml" Target="../ink/ink736.xml"/><Relationship Id="rId293" Type="http://schemas.openxmlformats.org/officeDocument/2006/relationships/image" Target="../media/image498.png"/><Relationship Id="rId307" Type="http://schemas.openxmlformats.org/officeDocument/2006/relationships/image" Target="../media/image505.png"/><Relationship Id="rId349" Type="http://schemas.openxmlformats.org/officeDocument/2006/relationships/customXml" Target="../ink/ink881.xml"/><Relationship Id="rId88" Type="http://schemas.openxmlformats.org/officeDocument/2006/relationships/customXml" Target="../ink/ink757.xml"/><Relationship Id="rId111" Type="http://schemas.openxmlformats.org/officeDocument/2006/relationships/image" Target="../media/image407.png"/><Relationship Id="rId153" Type="http://schemas.openxmlformats.org/officeDocument/2006/relationships/image" Target="../media/image428.png"/><Relationship Id="rId195" Type="http://schemas.openxmlformats.org/officeDocument/2006/relationships/customXml" Target="../ink/ink811.xml"/><Relationship Id="rId209" Type="http://schemas.openxmlformats.org/officeDocument/2006/relationships/customXml" Target="../ink/ink818.xml"/><Relationship Id="rId360" Type="http://schemas.openxmlformats.org/officeDocument/2006/relationships/image" Target="../media/image5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953.xml"/><Relationship Id="rId21" Type="http://schemas.openxmlformats.org/officeDocument/2006/relationships/image" Target="../media/image547.png"/><Relationship Id="rId42" Type="http://schemas.openxmlformats.org/officeDocument/2006/relationships/customXml" Target="../ink/ink916.xml"/><Relationship Id="rId63" Type="http://schemas.openxmlformats.org/officeDocument/2006/relationships/image" Target="../media/image568.png"/><Relationship Id="rId84" Type="http://schemas.openxmlformats.org/officeDocument/2006/relationships/customXml" Target="../ink/ink937.xml"/><Relationship Id="rId138" Type="http://schemas.openxmlformats.org/officeDocument/2006/relationships/image" Target="../media/image605.png"/><Relationship Id="rId159" Type="http://schemas.openxmlformats.org/officeDocument/2006/relationships/customXml" Target="../ink/ink974.xml"/><Relationship Id="rId170" Type="http://schemas.openxmlformats.org/officeDocument/2006/relationships/image" Target="../media/image621.png"/><Relationship Id="rId191" Type="http://schemas.openxmlformats.org/officeDocument/2006/relationships/customXml" Target="../ink/ink990.xml"/><Relationship Id="rId205" Type="http://schemas.openxmlformats.org/officeDocument/2006/relationships/image" Target="../media/image3.png"/><Relationship Id="rId107" Type="http://schemas.openxmlformats.org/officeDocument/2006/relationships/customXml" Target="../ink/ink948.xml"/><Relationship Id="rId11" Type="http://schemas.openxmlformats.org/officeDocument/2006/relationships/image" Target="../media/image543.png"/><Relationship Id="rId32" Type="http://schemas.openxmlformats.org/officeDocument/2006/relationships/customXml" Target="../ink/ink911.xml"/><Relationship Id="rId53" Type="http://schemas.openxmlformats.org/officeDocument/2006/relationships/image" Target="../media/image563.png"/><Relationship Id="rId74" Type="http://schemas.openxmlformats.org/officeDocument/2006/relationships/customXml" Target="../ink/ink932.xml"/><Relationship Id="rId128" Type="http://schemas.openxmlformats.org/officeDocument/2006/relationships/image" Target="../media/image600.png"/><Relationship Id="rId149" Type="http://schemas.openxmlformats.org/officeDocument/2006/relationships/customXml" Target="../ink/ink969.xml"/><Relationship Id="rId5" Type="http://schemas.openxmlformats.org/officeDocument/2006/relationships/notesSlide" Target="../notesSlides/notesSlide9.xml"/><Relationship Id="rId95" Type="http://schemas.openxmlformats.org/officeDocument/2006/relationships/customXml" Target="../ink/ink942.xml"/><Relationship Id="rId160" Type="http://schemas.openxmlformats.org/officeDocument/2006/relationships/image" Target="../media/image616.png"/><Relationship Id="rId181" Type="http://schemas.openxmlformats.org/officeDocument/2006/relationships/customXml" Target="../ink/ink985.xml"/><Relationship Id="rId22" Type="http://schemas.openxmlformats.org/officeDocument/2006/relationships/customXml" Target="../ink/ink906.xml"/><Relationship Id="rId43" Type="http://schemas.openxmlformats.org/officeDocument/2006/relationships/image" Target="../media/image558.png"/><Relationship Id="rId64" Type="http://schemas.openxmlformats.org/officeDocument/2006/relationships/customXml" Target="../ink/ink927.xml"/><Relationship Id="rId118" Type="http://schemas.openxmlformats.org/officeDocument/2006/relationships/image" Target="../media/image595.png"/><Relationship Id="rId139" Type="http://schemas.openxmlformats.org/officeDocument/2006/relationships/customXml" Target="../ink/ink964.xml"/><Relationship Id="rId85" Type="http://schemas.openxmlformats.org/officeDocument/2006/relationships/image" Target="../media/image579.png"/><Relationship Id="rId150" Type="http://schemas.openxmlformats.org/officeDocument/2006/relationships/image" Target="../media/image611.png"/><Relationship Id="rId171" Type="http://schemas.openxmlformats.org/officeDocument/2006/relationships/customXml" Target="../ink/ink980.xml"/><Relationship Id="rId192" Type="http://schemas.openxmlformats.org/officeDocument/2006/relationships/image" Target="../media/image632.png"/><Relationship Id="rId12" Type="http://schemas.openxmlformats.org/officeDocument/2006/relationships/customXml" Target="../ink/ink901.xml"/><Relationship Id="rId33" Type="http://schemas.openxmlformats.org/officeDocument/2006/relationships/image" Target="../media/image553.png"/><Relationship Id="rId108" Type="http://schemas.openxmlformats.org/officeDocument/2006/relationships/image" Target="../media/image590.png"/><Relationship Id="rId129" Type="http://schemas.openxmlformats.org/officeDocument/2006/relationships/customXml" Target="../ink/ink959.xml"/><Relationship Id="rId54" Type="http://schemas.openxmlformats.org/officeDocument/2006/relationships/customXml" Target="../ink/ink922.xml"/><Relationship Id="rId75" Type="http://schemas.openxmlformats.org/officeDocument/2006/relationships/image" Target="../media/image574.png"/><Relationship Id="rId96" Type="http://schemas.openxmlformats.org/officeDocument/2006/relationships/image" Target="../media/image584.png"/><Relationship Id="rId140" Type="http://schemas.openxmlformats.org/officeDocument/2006/relationships/image" Target="../media/image606.png"/><Relationship Id="rId161" Type="http://schemas.openxmlformats.org/officeDocument/2006/relationships/customXml" Target="../ink/ink975.xml"/><Relationship Id="rId182" Type="http://schemas.openxmlformats.org/officeDocument/2006/relationships/image" Target="../media/image627.png"/><Relationship Id="rId6" Type="http://schemas.openxmlformats.org/officeDocument/2006/relationships/customXml" Target="../ink/ink898.xml"/><Relationship Id="rId23" Type="http://schemas.openxmlformats.org/officeDocument/2006/relationships/image" Target="../media/image548.png"/><Relationship Id="rId119" Type="http://schemas.openxmlformats.org/officeDocument/2006/relationships/customXml" Target="../ink/ink954.xml"/><Relationship Id="rId44" Type="http://schemas.openxmlformats.org/officeDocument/2006/relationships/customXml" Target="../ink/ink917.xml"/><Relationship Id="rId65" Type="http://schemas.openxmlformats.org/officeDocument/2006/relationships/image" Target="../media/image569.png"/><Relationship Id="rId86" Type="http://schemas.openxmlformats.org/officeDocument/2006/relationships/image" Target="../media/image188.png"/><Relationship Id="rId130" Type="http://schemas.openxmlformats.org/officeDocument/2006/relationships/image" Target="../media/image601.png"/><Relationship Id="rId151" Type="http://schemas.openxmlformats.org/officeDocument/2006/relationships/customXml" Target="../ink/ink970.xml"/><Relationship Id="rId172" Type="http://schemas.openxmlformats.org/officeDocument/2006/relationships/image" Target="../media/image622.png"/><Relationship Id="rId193" Type="http://schemas.openxmlformats.org/officeDocument/2006/relationships/customXml" Target="../ink/ink991.xml"/><Relationship Id="rId13" Type="http://schemas.openxmlformats.org/officeDocument/2006/relationships/image" Target="../media/image544.png"/><Relationship Id="rId109" Type="http://schemas.openxmlformats.org/officeDocument/2006/relationships/customXml" Target="../ink/ink949.xml"/><Relationship Id="rId34" Type="http://schemas.openxmlformats.org/officeDocument/2006/relationships/customXml" Target="../ink/ink912.xml"/><Relationship Id="rId55" Type="http://schemas.openxmlformats.org/officeDocument/2006/relationships/image" Target="../media/image564.png"/><Relationship Id="rId76" Type="http://schemas.openxmlformats.org/officeDocument/2006/relationships/customXml" Target="../ink/ink933.xml"/><Relationship Id="rId97" Type="http://schemas.openxmlformats.org/officeDocument/2006/relationships/customXml" Target="../ink/ink943.xml"/><Relationship Id="rId120" Type="http://schemas.openxmlformats.org/officeDocument/2006/relationships/image" Target="../media/image596.png"/><Relationship Id="rId141" Type="http://schemas.openxmlformats.org/officeDocument/2006/relationships/customXml" Target="../ink/ink965.xml"/><Relationship Id="rId7" Type="http://schemas.openxmlformats.org/officeDocument/2006/relationships/image" Target="../media/image541.png"/><Relationship Id="rId162" Type="http://schemas.openxmlformats.org/officeDocument/2006/relationships/image" Target="../media/image617.png"/><Relationship Id="rId183" Type="http://schemas.openxmlformats.org/officeDocument/2006/relationships/customXml" Target="../ink/ink986.xml"/><Relationship Id="rId24" Type="http://schemas.openxmlformats.org/officeDocument/2006/relationships/customXml" Target="../ink/ink907.xml"/><Relationship Id="rId40" Type="http://schemas.openxmlformats.org/officeDocument/2006/relationships/customXml" Target="../ink/ink915.xml"/><Relationship Id="rId45" Type="http://schemas.openxmlformats.org/officeDocument/2006/relationships/image" Target="../media/image559.png"/><Relationship Id="rId66" Type="http://schemas.openxmlformats.org/officeDocument/2006/relationships/customXml" Target="../ink/ink928.xml"/><Relationship Id="rId87" Type="http://schemas.openxmlformats.org/officeDocument/2006/relationships/customXml" Target="../ink/ink938.xml"/><Relationship Id="rId110" Type="http://schemas.openxmlformats.org/officeDocument/2006/relationships/image" Target="../media/image591.png"/><Relationship Id="rId115" Type="http://schemas.openxmlformats.org/officeDocument/2006/relationships/customXml" Target="../ink/ink952.xml"/><Relationship Id="rId131" Type="http://schemas.openxmlformats.org/officeDocument/2006/relationships/customXml" Target="../ink/ink960.xml"/><Relationship Id="rId136" Type="http://schemas.openxmlformats.org/officeDocument/2006/relationships/image" Target="../media/image604.png"/><Relationship Id="rId157" Type="http://schemas.openxmlformats.org/officeDocument/2006/relationships/customXml" Target="../ink/ink973.xml"/><Relationship Id="rId178" Type="http://schemas.openxmlformats.org/officeDocument/2006/relationships/image" Target="../media/image625.png"/><Relationship Id="rId61" Type="http://schemas.openxmlformats.org/officeDocument/2006/relationships/image" Target="../media/image567.png"/><Relationship Id="rId82" Type="http://schemas.openxmlformats.org/officeDocument/2006/relationships/customXml" Target="../ink/ink936.xml"/><Relationship Id="rId152" Type="http://schemas.openxmlformats.org/officeDocument/2006/relationships/image" Target="../media/image612.png"/><Relationship Id="rId173" Type="http://schemas.openxmlformats.org/officeDocument/2006/relationships/customXml" Target="../ink/ink981.xml"/><Relationship Id="rId194" Type="http://schemas.openxmlformats.org/officeDocument/2006/relationships/image" Target="../media/image633.png"/><Relationship Id="rId199" Type="http://schemas.openxmlformats.org/officeDocument/2006/relationships/customXml" Target="../ink/ink994.xml"/><Relationship Id="rId203" Type="http://schemas.openxmlformats.org/officeDocument/2006/relationships/image" Target="../media/image467.gif"/><Relationship Id="rId19" Type="http://schemas.openxmlformats.org/officeDocument/2006/relationships/image" Target="../media/image546.png"/><Relationship Id="rId14" Type="http://schemas.openxmlformats.org/officeDocument/2006/relationships/customXml" Target="../ink/ink902.xml"/><Relationship Id="rId30" Type="http://schemas.openxmlformats.org/officeDocument/2006/relationships/customXml" Target="../ink/ink910.xml"/><Relationship Id="rId35" Type="http://schemas.openxmlformats.org/officeDocument/2006/relationships/image" Target="../media/image554.png"/><Relationship Id="rId56" Type="http://schemas.openxmlformats.org/officeDocument/2006/relationships/customXml" Target="../ink/ink923.xml"/><Relationship Id="rId77" Type="http://schemas.openxmlformats.org/officeDocument/2006/relationships/image" Target="../media/image575.png"/><Relationship Id="rId100" Type="http://schemas.openxmlformats.org/officeDocument/2006/relationships/image" Target="../media/image586.png"/><Relationship Id="rId105" Type="http://schemas.openxmlformats.org/officeDocument/2006/relationships/customXml" Target="../ink/ink947.xml"/><Relationship Id="rId126" Type="http://schemas.openxmlformats.org/officeDocument/2006/relationships/image" Target="../media/image599.png"/><Relationship Id="rId147" Type="http://schemas.openxmlformats.org/officeDocument/2006/relationships/customXml" Target="../ink/ink968.xml"/><Relationship Id="rId168" Type="http://schemas.openxmlformats.org/officeDocument/2006/relationships/image" Target="../media/image620.png"/><Relationship Id="rId8" Type="http://schemas.openxmlformats.org/officeDocument/2006/relationships/customXml" Target="../ink/ink899.xml"/><Relationship Id="rId51" Type="http://schemas.openxmlformats.org/officeDocument/2006/relationships/image" Target="../media/image562.png"/><Relationship Id="rId72" Type="http://schemas.openxmlformats.org/officeDocument/2006/relationships/customXml" Target="../ink/ink931.xml"/><Relationship Id="rId93" Type="http://schemas.openxmlformats.org/officeDocument/2006/relationships/customXml" Target="../ink/ink941.xml"/><Relationship Id="rId98" Type="http://schemas.openxmlformats.org/officeDocument/2006/relationships/image" Target="../media/image585.png"/><Relationship Id="rId121" Type="http://schemas.openxmlformats.org/officeDocument/2006/relationships/customXml" Target="../ink/ink955.xml"/><Relationship Id="rId142" Type="http://schemas.openxmlformats.org/officeDocument/2006/relationships/image" Target="../media/image607.png"/><Relationship Id="rId163" Type="http://schemas.openxmlformats.org/officeDocument/2006/relationships/customXml" Target="../ink/ink976.xml"/><Relationship Id="rId184" Type="http://schemas.openxmlformats.org/officeDocument/2006/relationships/image" Target="../media/image628.png"/><Relationship Id="rId189" Type="http://schemas.openxmlformats.org/officeDocument/2006/relationships/customXml" Target="../ink/ink989.xml"/><Relationship Id="rId3" Type="http://schemas.openxmlformats.org/officeDocument/2006/relationships/audio" Target="../media/media20.m4a"/><Relationship Id="rId25" Type="http://schemas.openxmlformats.org/officeDocument/2006/relationships/image" Target="../media/image549.png"/><Relationship Id="rId46" Type="http://schemas.openxmlformats.org/officeDocument/2006/relationships/customXml" Target="../ink/ink918.xml"/><Relationship Id="rId67" Type="http://schemas.openxmlformats.org/officeDocument/2006/relationships/image" Target="../media/image570.png"/><Relationship Id="rId116" Type="http://schemas.openxmlformats.org/officeDocument/2006/relationships/image" Target="../media/image594.png"/><Relationship Id="rId137" Type="http://schemas.openxmlformats.org/officeDocument/2006/relationships/customXml" Target="../ink/ink963.xml"/><Relationship Id="rId158" Type="http://schemas.openxmlformats.org/officeDocument/2006/relationships/image" Target="../media/image615.png"/><Relationship Id="rId20" Type="http://schemas.openxmlformats.org/officeDocument/2006/relationships/customXml" Target="../ink/ink905.xml"/><Relationship Id="rId41" Type="http://schemas.openxmlformats.org/officeDocument/2006/relationships/image" Target="../media/image557.png"/><Relationship Id="rId62" Type="http://schemas.openxmlformats.org/officeDocument/2006/relationships/customXml" Target="../ink/ink926.xml"/><Relationship Id="rId83" Type="http://schemas.openxmlformats.org/officeDocument/2006/relationships/image" Target="../media/image578.png"/><Relationship Id="rId88" Type="http://schemas.openxmlformats.org/officeDocument/2006/relationships/image" Target="../media/image6310.png"/><Relationship Id="rId111" Type="http://schemas.openxmlformats.org/officeDocument/2006/relationships/customXml" Target="../ink/ink950.xml"/><Relationship Id="rId132" Type="http://schemas.openxmlformats.org/officeDocument/2006/relationships/image" Target="../media/image602.png"/><Relationship Id="rId153" Type="http://schemas.openxmlformats.org/officeDocument/2006/relationships/customXml" Target="../ink/ink971.xml"/><Relationship Id="rId174" Type="http://schemas.openxmlformats.org/officeDocument/2006/relationships/image" Target="../media/image623.png"/><Relationship Id="rId179" Type="http://schemas.openxmlformats.org/officeDocument/2006/relationships/customXml" Target="../ink/ink984.xml"/><Relationship Id="rId195" Type="http://schemas.openxmlformats.org/officeDocument/2006/relationships/customXml" Target="../ink/ink992.xml"/><Relationship Id="rId190" Type="http://schemas.openxmlformats.org/officeDocument/2006/relationships/image" Target="../media/image631.png"/><Relationship Id="rId204" Type="http://schemas.openxmlformats.org/officeDocument/2006/relationships/image" Target="../media/image468.png"/><Relationship Id="rId15" Type="http://schemas.openxmlformats.org/officeDocument/2006/relationships/image" Target="../media/image295.png"/><Relationship Id="rId36" Type="http://schemas.openxmlformats.org/officeDocument/2006/relationships/customXml" Target="../ink/ink913.xml"/><Relationship Id="rId57" Type="http://schemas.openxmlformats.org/officeDocument/2006/relationships/image" Target="../media/image565.png"/><Relationship Id="rId106" Type="http://schemas.openxmlformats.org/officeDocument/2006/relationships/image" Target="../media/image589.png"/><Relationship Id="rId127" Type="http://schemas.openxmlformats.org/officeDocument/2006/relationships/customXml" Target="../ink/ink958.xml"/><Relationship Id="rId10" Type="http://schemas.openxmlformats.org/officeDocument/2006/relationships/customXml" Target="../ink/ink900.xml"/><Relationship Id="rId31" Type="http://schemas.openxmlformats.org/officeDocument/2006/relationships/image" Target="../media/image552.png"/><Relationship Id="rId52" Type="http://schemas.openxmlformats.org/officeDocument/2006/relationships/customXml" Target="../ink/ink921.xml"/><Relationship Id="rId73" Type="http://schemas.openxmlformats.org/officeDocument/2006/relationships/image" Target="../media/image573.png"/><Relationship Id="rId78" Type="http://schemas.openxmlformats.org/officeDocument/2006/relationships/customXml" Target="../ink/ink934.xml"/><Relationship Id="rId94" Type="http://schemas.openxmlformats.org/officeDocument/2006/relationships/image" Target="../media/image583.png"/><Relationship Id="rId99" Type="http://schemas.openxmlformats.org/officeDocument/2006/relationships/customXml" Target="../ink/ink944.xml"/><Relationship Id="rId101" Type="http://schemas.openxmlformats.org/officeDocument/2006/relationships/customXml" Target="../ink/ink945.xml"/><Relationship Id="rId122" Type="http://schemas.openxmlformats.org/officeDocument/2006/relationships/image" Target="../media/image597.png"/><Relationship Id="rId143" Type="http://schemas.openxmlformats.org/officeDocument/2006/relationships/customXml" Target="../ink/ink966.xml"/><Relationship Id="rId148" Type="http://schemas.openxmlformats.org/officeDocument/2006/relationships/image" Target="../media/image610.png"/><Relationship Id="rId164" Type="http://schemas.openxmlformats.org/officeDocument/2006/relationships/image" Target="../media/image618.png"/><Relationship Id="rId169" Type="http://schemas.openxmlformats.org/officeDocument/2006/relationships/customXml" Target="../ink/ink979.xml"/><Relationship Id="rId185" Type="http://schemas.openxmlformats.org/officeDocument/2006/relationships/customXml" Target="../ink/ink98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42.png"/><Relationship Id="rId180" Type="http://schemas.openxmlformats.org/officeDocument/2006/relationships/image" Target="../media/image626.png"/><Relationship Id="rId26" Type="http://schemas.openxmlformats.org/officeDocument/2006/relationships/customXml" Target="../ink/ink908.xml"/><Relationship Id="rId47" Type="http://schemas.openxmlformats.org/officeDocument/2006/relationships/image" Target="../media/image560.png"/><Relationship Id="rId68" Type="http://schemas.openxmlformats.org/officeDocument/2006/relationships/customXml" Target="../ink/ink929.xml"/><Relationship Id="rId89" Type="http://schemas.openxmlformats.org/officeDocument/2006/relationships/customXml" Target="../ink/ink939.xml"/><Relationship Id="rId112" Type="http://schemas.openxmlformats.org/officeDocument/2006/relationships/image" Target="../media/image592.png"/><Relationship Id="rId133" Type="http://schemas.openxmlformats.org/officeDocument/2006/relationships/customXml" Target="../ink/ink961.xml"/><Relationship Id="rId154" Type="http://schemas.openxmlformats.org/officeDocument/2006/relationships/image" Target="../media/image613.png"/><Relationship Id="rId175" Type="http://schemas.openxmlformats.org/officeDocument/2006/relationships/customXml" Target="../ink/ink982.xml"/><Relationship Id="rId196" Type="http://schemas.openxmlformats.org/officeDocument/2006/relationships/image" Target="../media/image634.png"/><Relationship Id="rId200" Type="http://schemas.openxmlformats.org/officeDocument/2006/relationships/image" Target="../media/image636.png"/><Relationship Id="rId16" Type="http://schemas.openxmlformats.org/officeDocument/2006/relationships/customXml" Target="../ink/ink903.xml"/><Relationship Id="rId37" Type="http://schemas.openxmlformats.org/officeDocument/2006/relationships/image" Target="../media/image555.png"/><Relationship Id="rId58" Type="http://schemas.openxmlformats.org/officeDocument/2006/relationships/customXml" Target="../ink/ink924.xml"/><Relationship Id="rId79" Type="http://schemas.openxmlformats.org/officeDocument/2006/relationships/image" Target="../media/image576.png"/><Relationship Id="rId102" Type="http://schemas.openxmlformats.org/officeDocument/2006/relationships/image" Target="../media/image587.png"/><Relationship Id="rId123" Type="http://schemas.openxmlformats.org/officeDocument/2006/relationships/customXml" Target="../ink/ink956.xml"/><Relationship Id="rId144" Type="http://schemas.openxmlformats.org/officeDocument/2006/relationships/image" Target="../media/image608.png"/><Relationship Id="rId90" Type="http://schemas.openxmlformats.org/officeDocument/2006/relationships/image" Target="../media/image581.png"/><Relationship Id="rId165" Type="http://schemas.openxmlformats.org/officeDocument/2006/relationships/customXml" Target="../ink/ink977.xml"/><Relationship Id="rId186" Type="http://schemas.openxmlformats.org/officeDocument/2006/relationships/image" Target="../media/image629.png"/><Relationship Id="rId27" Type="http://schemas.openxmlformats.org/officeDocument/2006/relationships/image" Target="../media/image550.png"/><Relationship Id="rId48" Type="http://schemas.openxmlformats.org/officeDocument/2006/relationships/customXml" Target="../ink/ink919.xml"/><Relationship Id="rId69" Type="http://schemas.openxmlformats.org/officeDocument/2006/relationships/image" Target="../media/image571.png"/><Relationship Id="rId113" Type="http://schemas.openxmlformats.org/officeDocument/2006/relationships/customXml" Target="../ink/ink951.xml"/><Relationship Id="rId134" Type="http://schemas.openxmlformats.org/officeDocument/2006/relationships/image" Target="../media/image603.png"/><Relationship Id="rId80" Type="http://schemas.openxmlformats.org/officeDocument/2006/relationships/customXml" Target="../ink/ink935.xml"/><Relationship Id="rId155" Type="http://schemas.openxmlformats.org/officeDocument/2006/relationships/customXml" Target="../ink/ink972.xml"/><Relationship Id="rId176" Type="http://schemas.openxmlformats.org/officeDocument/2006/relationships/image" Target="../media/image624.png"/><Relationship Id="rId197" Type="http://schemas.openxmlformats.org/officeDocument/2006/relationships/customXml" Target="../ink/ink993.xml"/><Relationship Id="rId201" Type="http://schemas.openxmlformats.org/officeDocument/2006/relationships/customXml" Target="../ink/ink995.xml"/><Relationship Id="rId17" Type="http://schemas.openxmlformats.org/officeDocument/2006/relationships/image" Target="../media/image545.png"/><Relationship Id="rId38" Type="http://schemas.openxmlformats.org/officeDocument/2006/relationships/customXml" Target="../ink/ink914.xml"/><Relationship Id="rId59" Type="http://schemas.openxmlformats.org/officeDocument/2006/relationships/image" Target="../media/image566.png"/><Relationship Id="rId103" Type="http://schemas.openxmlformats.org/officeDocument/2006/relationships/customXml" Target="../ink/ink946.xml"/><Relationship Id="rId124" Type="http://schemas.openxmlformats.org/officeDocument/2006/relationships/image" Target="../media/image598.png"/><Relationship Id="rId70" Type="http://schemas.openxmlformats.org/officeDocument/2006/relationships/customXml" Target="../ink/ink930.xml"/><Relationship Id="rId91" Type="http://schemas.openxmlformats.org/officeDocument/2006/relationships/customXml" Target="../ink/ink940.xml"/><Relationship Id="rId145" Type="http://schemas.openxmlformats.org/officeDocument/2006/relationships/customXml" Target="../ink/ink967.xml"/><Relationship Id="rId166" Type="http://schemas.openxmlformats.org/officeDocument/2006/relationships/image" Target="../media/image619.png"/><Relationship Id="rId187" Type="http://schemas.openxmlformats.org/officeDocument/2006/relationships/customXml" Target="../ink/ink988.xml"/><Relationship Id="rId1" Type="http://schemas.openxmlformats.org/officeDocument/2006/relationships/tags" Target="../tags/tag12.xml"/><Relationship Id="rId28" Type="http://schemas.openxmlformats.org/officeDocument/2006/relationships/customXml" Target="../ink/ink909.xml"/><Relationship Id="rId49" Type="http://schemas.openxmlformats.org/officeDocument/2006/relationships/image" Target="../media/image561.png"/><Relationship Id="rId114" Type="http://schemas.openxmlformats.org/officeDocument/2006/relationships/image" Target="../media/image593.png"/><Relationship Id="rId60" Type="http://schemas.openxmlformats.org/officeDocument/2006/relationships/customXml" Target="../ink/ink925.xml"/><Relationship Id="rId81" Type="http://schemas.openxmlformats.org/officeDocument/2006/relationships/image" Target="../media/image577.png"/><Relationship Id="rId135" Type="http://schemas.openxmlformats.org/officeDocument/2006/relationships/customXml" Target="../ink/ink962.xml"/><Relationship Id="rId156" Type="http://schemas.openxmlformats.org/officeDocument/2006/relationships/image" Target="../media/image614.png"/><Relationship Id="rId177" Type="http://schemas.openxmlformats.org/officeDocument/2006/relationships/customXml" Target="../ink/ink983.xml"/><Relationship Id="rId198" Type="http://schemas.openxmlformats.org/officeDocument/2006/relationships/image" Target="../media/image635.png"/><Relationship Id="rId202" Type="http://schemas.openxmlformats.org/officeDocument/2006/relationships/image" Target="../media/image637.png"/><Relationship Id="rId18" Type="http://schemas.openxmlformats.org/officeDocument/2006/relationships/customXml" Target="../ink/ink904.xml"/><Relationship Id="rId39" Type="http://schemas.openxmlformats.org/officeDocument/2006/relationships/image" Target="../media/image556.png"/><Relationship Id="rId50" Type="http://schemas.openxmlformats.org/officeDocument/2006/relationships/customXml" Target="../ink/ink920.xml"/><Relationship Id="rId104" Type="http://schemas.openxmlformats.org/officeDocument/2006/relationships/image" Target="../media/image588.png"/><Relationship Id="rId125" Type="http://schemas.openxmlformats.org/officeDocument/2006/relationships/customXml" Target="../ink/ink957.xml"/><Relationship Id="rId146" Type="http://schemas.openxmlformats.org/officeDocument/2006/relationships/image" Target="../media/image609.png"/><Relationship Id="rId167" Type="http://schemas.openxmlformats.org/officeDocument/2006/relationships/customXml" Target="../ink/ink978.xml"/><Relationship Id="rId188" Type="http://schemas.openxmlformats.org/officeDocument/2006/relationships/image" Target="../media/image630.png"/><Relationship Id="rId71" Type="http://schemas.openxmlformats.org/officeDocument/2006/relationships/image" Target="../media/image572.png"/><Relationship Id="rId92" Type="http://schemas.openxmlformats.org/officeDocument/2006/relationships/image" Target="../media/image582.png"/><Relationship Id="rId2" Type="http://schemas.microsoft.com/office/2007/relationships/media" Target="../media/media20.m4a"/><Relationship Id="rId29" Type="http://schemas.openxmlformats.org/officeDocument/2006/relationships/image" Target="../media/image551.png"/></Relationships>
</file>

<file path=ppt/slides/_rels/slide21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054.xml"/><Relationship Id="rId21" Type="http://schemas.openxmlformats.org/officeDocument/2006/relationships/customXml" Target="../ink/ink1006.xml"/><Relationship Id="rId42" Type="http://schemas.openxmlformats.org/officeDocument/2006/relationships/image" Target="../media/image6310.png"/><Relationship Id="rId63" Type="http://schemas.openxmlformats.org/officeDocument/2006/relationships/customXml" Target="../ink/ink1027.xml"/><Relationship Id="rId84" Type="http://schemas.openxmlformats.org/officeDocument/2006/relationships/image" Target="../media/image679.png"/><Relationship Id="rId138" Type="http://schemas.openxmlformats.org/officeDocument/2006/relationships/image" Target="../media/image706.png"/><Relationship Id="rId159" Type="http://schemas.openxmlformats.org/officeDocument/2006/relationships/customXml" Target="../ink/ink1075.xml"/><Relationship Id="rId107" Type="http://schemas.openxmlformats.org/officeDocument/2006/relationships/customXml" Target="../ink/ink1049.xml"/><Relationship Id="rId11" Type="http://schemas.openxmlformats.org/officeDocument/2006/relationships/customXml" Target="../ink/ink1000.xml"/><Relationship Id="rId32" Type="http://schemas.openxmlformats.org/officeDocument/2006/relationships/image" Target="../media/image654.png"/><Relationship Id="rId53" Type="http://schemas.openxmlformats.org/officeDocument/2006/relationships/customXml" Target="../ink/ink1022.xml"/><Relationship Id="rId74" Type="http://schemas.openxmlformats.org/officeDocument/2006/relationships/image" Target="../media/image674.png"/><Relationship Id="rId128" Type="http://schemas.openxmlformats.org/officeDocument/2006/relationships/image" Target="../media/image701.png"/><Relationship Id="rId149" Type="http://schemas.openxmlformats.org/officeDocument/2006/relationships/customXml" Target="../ink/ink1070.xml"/><Relationship Id="rId5" Type="http://schemas.openxmlformats.org/officeDocument/2006/relationships/image" Target="../media/image642.png"/><Relationship Id="rId95" Type="http://schemas.openxmlformats.org/officeDocument/2006/relationships/customXml" Target="../ink/ink1043.xml"/><Relationship Id="rId160" Type="http://schemas.openxmlformats.org/officeDocument/2006/relationships/image" Target="../media/image717.png"/><Relationship Id="rId22" Type="http://schemas.openxmlformats.org/officeDocument/2006/relationships/image" Target="../media/image649.png"/><Relationship Id="rId43" Type="http://schemas.openxmlformats.org/officeDocument/2006/relationships/customXml" Target="../ink/ink1017.xml"/><Relationship Id="rId64" Type="http://schemas.openxmlformats.org/officeDocument/2006/relationships/image" Target="../media/image669.png"/><Relationship Id="rId118" Type="http://schemas.openxmlformats.org/officeDocument/2006/relationships/image" Target="../media/image696.png"/><Relationship Id="rId139" Type="http://schemas.openxmlformats.org/officeDocument/2006/relationships/customXml" Target="../ink/ink1065.xml"/><Relationship Id="rId85" Type="http://schemas.openxmlformats.org/officeDocument/2006/relationships/customXml" Target="../ink/ink1038.xml"/><Relationship Id="rId150" Type="http://schemas.openxmlformats.org/officeDocument/2006/relationships/image" Target="../media/image712.png"/><Relationship Id="rId12" Type="http://schemas.openxmlformats.org/officeDocument/2006/relationships/customXml" Target="../ink/ink1001.xml"/><Relationship Id="rId17" Type="http://schemas.openxmlformats.org/officeDocument/2006/relationships/customXml" Target="../ink/ink1004.xml"/><Relationship Id="rId33" Type="http://schemas.openxmlformats.org/officeDocument/2006/relationships/customXml" Target="../ink/ink1012.xml"/><Relationship Id="rId38" Type="http://schemas.openxmlformats.org/officeDocument/2006/relationships/image" Target="../media/image657.png"/><Relationship Id="rId59" Type="http://schemas.openxmlformats.org/officeDocument/2006/relationships/customXml" Target="../ink/ink1025.xml"/><Relationship Id="rId103" Type="http://schemas.openxmlformats.org/officeDocument/2006/relationships/customXml" Target="../ink/ink1047.xml"/><Relationship Id="rId108" Type="http://schemas.openxmlformats.org/officeDocument/2006/relationships/image" Target="../media/image691.png"/><Relationship Id="rId124" Type="http://schemas.openxmlformats.org/officeDocument/2006/relationships/image" Target="../media/image699.png"/><Relationship Id="rId129" Type="http://schemas.openxmlformats.org/officeDocument/2006/relationships/image" Target="../media/image469.png"/><Relationship Id="rId54" Type="http://schemas.openxmlformats.org/officeDocument/2006/relationships/image" Target="../media/image664.png"/><Relationship Id="rId70" Type="http://schemas.openxmlformats.org/officeDocument/2006/relationships/image" Target="../media/image672.png"/><Relationship Id="rId75" Type="http://schemas.openxmlformats.org/officeDocument/2006/relationships/customXml" Target="../ink/ink1033.xml"/><Relationship Id="rId91" Type="http://schemas.openxmlformats.org/officeDocument/2006/relationships/customXml" Target="../ink/ink1041.xml"/><Relationship Id="rId96" Type="http://schemas.openxmlformats.org/officeDocument/2006/relationships/image" Target="../media/image685.png"/><Relationship Id="rId140" Type="http://schemas.openxmlformats.org/officeDocument/2006/relationships/image" Target="../media/image707.png"/><Relationship Id="rId145" Type="http://schemas.openxmlformats.org/officeDocument/2006/relationships/customXml" Target="../ink/ink1068.xml"/><Relationship Id="rId161" Type="http://schemas.openxmlformats.org/officeDocument/2006/relationships/customXml" Target="../ink/ink1076.xml"/><Relationship Id="rId1" Type="http://schemas.microsoft.com/office/2007/relationships/media" Target="../media/media21.m4a"/><Relationship Id="rId6" Type="http://schemas.openxmlformats.org/officeDocument/2006/relationships/customXml" Target="../ink/ink997.xml"/><Relationship Id="rId23" Type="http://schemas.openxmlformats.org/officeDocument/2006/relationships/customXml" Target="../ink/ink1007.xml"/><Relationship Id="rId28" Type="http://schemas.openxmlformats.org/officeDocument/2006/relationships/image" Target="../media/image652.png"/><Relationship Id="rId49" Type="http://schemas.openxmlformats.org/officeDocument/2006/relationships/customXml" Target="../ink/ink1020.xml"/><Relationship Id="rId114" Type="http://schemas.openxmlformats.org/officeDocument/2006/relationships/image" Target="../media/image694.png"/><Relationship Id="rId119" Type="http://schemas.openxmlformats.org/officeDocument/2006/relationships/customXml" Target="../ink/ink1055.xml"/><Relationship Id="rId44" Type="http://schemas.openxmlformats.org/officeDocument/2006/relationships/image" Target="../media/image659.png"/><Relationship Id="rId60" Type="http://schemas.openxmlformats.org/officeDocument/2006/relationships/image" Target="../media/image667.png"/><Relationship Id="rId65" Type="http://schemas.openxmlformats.org/officeDocument/2006/relationships/customXml" Target="../ink/ink1028.xml"/><Relationship Id="rId81" Type="http://schemas.openxmlformats.org/officeDocument/2006/relationships/customXml" Target="../ink/ink1036.xml"/><Relationship Id="rId86" Type="http://schemas.openxmlformats.org/officeDocument/2006/relationships/image" Target="../media/image680.png"/><Relationship Id="rId130" Type="http://schemas.openxmlformats.org/officeDocument/2006/relationships/customXml" Target="../ink/ink1060.xml"/><Relationship Id="rId135" Type="http://schemas.openxmlformats.org/officeDocument/2006/relationships/customXml" Target="../ink/ink1063.xml"/><Relationship Id="rId151" Type="http://schemas.openxmlformats.org/officeDocument/2006/relationships/customXml" Target="../ink/ink1071.xml"/><Relationship Id="rId156" Type="http://schemas.openxmlformats.org/officeDocument/2006/relationships/image" Target="../media/image715.png"/><Relationship Id="rId13" Type="http://schemas.openxmlformats.org/officeDocument/2006/relationships/customXml" Target="../ink/ink1002.xml"/><Relationship Id="rId18" Type="http://schemas.openxmlformats.org/officeDocument/2006/relationships/image" Target="../media/image647.png"/><Relationship Id="rId39" Type="http://schemas.openxmlformats.org/officeDocument/2006/relationships/customXml" Target="../ink/ink1015.xml"/><Relationship Id="rId109" Type="http://schemas.openxmlformats.org/officeDocument/2006/relationships/customXml" Target="../ink/ink1050.xml"/><Relationship Id="rId34" Type="http://schemas.openxmlformats.org/officeDocument/2006/relationships/image" Target="../media/image655.png"/><Relationship Id="rId50" Type="http://schemas.openxmlformats.org/officeDocument/2006/relationships/image" Target="../media/image662.png"/><Relationship Id="rId55" Type="http://schemas.openxmlformats.org/officeDocument/2006/relationships/customXml" Target="../ink/ink1023.xml"/><Relationship Id="rId76" Type="http://schemas.openxmlformats.org/officeDocument/2006/relationships/image" Target="../media/image675.png"/><Relationship Id="rId97" Type="http://schemas.openxmlformats.org/officeDocument/2006/relationships/customXml" Target="../ink/ink1044.xml"/><Relationship Id="rId104" Type="http://schemas.openxmlformats.org/officeDocument/2006/relationships/image" Target="../media/image689.png"/><Relationship Id="rId120" Type="http://schemas.openxmlformats.org/officeDocument/2006/relationships/image" Target="../media/image697.png"/><Relationship Id="rId125" Type="http://schemas.openxmlformats.org/officeDocument/2006/relationships/customXml" Target="../ink/ink1058.xml"/><Relationship Id="rId141" Type="http://schemas.openxmlformats.org/officeDocument/2006/relationships/customXml" Target="../ink/ink1066.xml"/><Relationship Id="rId146" Type="http://schemas.openxmlformats.org/officeDocument/2006/relationships/image" Target="../media/image710.png"/><Relationship Id="rId7" Type="http://schemas.openxmlformats.org/officeDocument/2006/relationships/image" Target="../media/image643.png"/><Relationship Id="rId71" Type="http://schemas.openxmlformats.org/officeDocument/2006/relationships/customXml" Target="../ink/ink1031.xml"/><Relationship Id="rId92" Type="http://schemas.openxmlformats.org/officeDocument/2006/relationships/image" Target="../media/image683.png"/><Relationship Id="rId162" Type="http://schemas.openxmlformats.org/officeDocument/2006/relationships/image" Target="../media/image718.png"/><Relationship Id="rId2" Type="http://schemas.openxmlformats.org/officeDocument/2006/relationships/audio" Target="../media/media21.m4a"/><Relationship Id="rId29" Type="http://schemas.openxmlformats.org/officeDocument/2006/relationships/customXml" Target="../ink/ink1010.xml"/><Relationship Id="rId24" Type="http://schemas.openxmlformats.org/officeDocument/2006/relationships/image" Target="../media/image650.png"/><Relationship Id="rId40" Type="http://schemas.openxmlformats.org/officeDocument/2006/relationships/image" Target="../media/image658.png"/><Relationship Id="rId45" Type="http://schemas.openxmlformats.org/officeDocument/2006/relationships/customXml" Target="../ink/ink1018.xml"/><Relationship Id="rId66" Type="http://schemas.openxmlformats.org/officeDocument/2006/relationships/image" Target="../media/image670.png"/><Relationship Id="rId87" Type="http://schemas.openxmlformats.org/officeDocument/2006/relationships/customXml" Target="../ink/ink1039.xml"/><Relationship Id="rId110" Type="http://schemas.openxmlformats.org/officeDocument/2006/relationships/image" Target="../media/image692.png"/><Relationship Id="rId115" Type="http://schemas.openxmlformats.org/officeDocument/2006/relationships/customXml" Target="../ink/ink1053.xml"/><Relationship Id="rId131" Type="http://schemas.openxmlformats.org/officeDocument/2006/relationships/customXml" Target="../ink/ink1061.xml"/><Relationship Id="rId136" Type="http://schemas.openxmlformats.org/officeDocument/2006/relationships/image" Target="../media/image705.png"/><Relationship Id="rId157" Type="http://schemas.openxmlformats.org/officeDocument/2006/relationships/customXml" Target="../ink/ink1074.xml"/><Relationship Id="rId61" Type="http://schemas.openxmlformats.org/officeDocument/2006/relationships/customXml" Target="../ink/ink1026.xml"/><Relationship Id="rId82" Type="http://schemas.openxmlformats.org/officeDocument/2006/relationships/image" Target="../media/image678.png"/><Relationship Id="rId152" Type="http://schemas.openxmlformats.org/officeDocument/2006/relationships/image" Target="../media/image713.png"/><Relationship Id="rId19" Type="http://schemas.openxmlformats.org/officeDocument/2006/relationships/customXml" Target="../ink/ink1005.xml"/><Relationship Id="rId14" Type="http://schemas.openxmlformats.org/officeDocument/2006/relationships/image" Target="../media/image645.png"/><Relationship Id="rId30" Type="http://schemas.openxmlformats.org/officeDocument/2006/relationships/image" Target="../media/image653.png"/><Relationship Id="rId35" Type="http://schemas.openxmlformats.org/officeDocument/2006/relationships/customXml" Target="../ink/ink1013.xml"/><Relationship Id="rId56" Type="http://schemas.openxmlformats.org/officeDocument/2006/relationships/image" Target="../media/image665.png"/><Relationship Id="rId77" Type="http://schemas.openxmlformats.org/officeDocument/2006/relationships/customXml" Target="../ink/ink1034.xml"/><Relationship Id="rId100" Type="http://schemas.openxmlformats.org/officeDocument/2006/relationships/image" Target="../media/image687.png"/><Relationship Id="rId105" Type="http://schemas.openxmlformats.org/officeDocument/2006/relationships/customXml" Target="../ink/ink1048.xml"/><Relationship Id="rId126" Type="http://schemas.openxmlformats.org/officeDocument/2006/relationships/image" Target="../media/image700.png"/><Relationship Id="rId147" Type="http://schemas.openxmlformats.org/officeDocument/2006/relationships/customXml" Target="../ink/ink1069.xml"/><Relationship Id="rId8" Type="http://schemas.openxmlformats.org/officeDocument/2006/relationships/customXml" Target="../ink/ink998.xml"/><Relationship Id="rId51" Type="http://schemas.openxmlformats.org/officeDocument/2006/relationships/customXml" Target="../ink/ink1021.xml"/><Relationship Id="rId72" Type="http://schemas.openxmlformats.org/officeDocument/2006/relationships/image" Target="../media/image673.png"/><Relationship Id="rId93" Type="http://schemas.openxmlformats.org/officeDocument/2006/relationships/customXml" Target="../ink/ink1042.xml"/><Relationship Id="rId98" Type="http://schemas.openxmlformats.org/officeDocument/2006/relationships/image" Target="../media/image686.png"/><Relationship Id="rId121" Type="http://schemas.openxmlformats.org/officeDocument/2006/relationships/customXml" Target="../ink/ink1056.xml"/><Relationship Id="rId142" Type="http://schemas.openxmlformats.org/officeDocument/2006/relationships/image" Target="../media/image708.png"/><Relationship Id="rId163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25" Type="http://schemas.openxmlformats.org/officeDocument/2006/relationships/customXml" Target="../ink/ink1008.xml"/><Relationship Id="rId46" Type="http://schemas.openxmlformats.org/officeDocument/2006/relationships/image" Target="../media/image660.png"/><Relationship Id="rId67" Type="http://schemas.openxmlformats.org/officeDocument/2006/relationships/customXml" Target="../ink/ink1029.xml"/><Relationship Id="rId116" Type="http://schemas.openxmlformats.org/officeDocument/2006/relationships/image" Target="../media/image695.png"/><Relationship Id="rId137" Type="http://schemas.openxmlformats.org/officeDocument/2006/relationships/customXml" Target="../ink/ink1064.xml"/><Relationship Id="rId158" Type="http://schemas.openxmlformats.org/officeDocument/2006/relationships/image" Target="../media/image716.png"/><Relationship Id="rId20" Type="http://schemas.openxmlformats.org/officeDocument/2006/relationships/image" Target="../media/image648.png"/><Relationship Id="rId41" Type="http://schemas.openxmlformats.org/officeDocument/2006/relationships/customXml" Target="../ink/ink1016.xml"/><Relationship Id="rId62" Type="http://schemas.openxmlformats.org/officeDocument/2006/relationships/image" Target="../media/image668.png"/><Relationship Id="rId83" Type="http://schemas.openxmlformats.org/officeDocument/2006/relationships/customXml" Target="../ink/ink1037.xml"/><Relationship Id="rId88" Type="http://schemas.openxmlformats.org/officeDocument/2006/relationships/image" Target="../media/image681.png"/><Relationship Id="rId111" Type="http://schemas.openxmlformats.org/officeDocument/2006/relationships/customXml" Target="../ink/ink1051.xml"/><Relationship Id="rId132" Type="http://schemas.openxmlformats.org/officeDocument/2006/relationships/image" Target="../media/image703.png"/><Relationship Id="rId153" Type="http://schemas.openxmlformats.org/officeDocument/2006/relationships/customXml" Target="../ink/ink1072.xml"/><Relationship Id="rId15" Type="http://schemas.openxmlformats.org/officeDocument/2006/relationships/customXml" Target="../ink/ink1003.xml"/><Relationship Id="rId36" Type="http://schemas.openxmlformats.org/officeDocument/2006/relationships/image" Target="../media/image656.png"/><Relationship Id="rId57" Type="http://schemas.openxmlformats.org/officeDocument/2006/relationships/customXml" Target="../ink/ink1024.xml"/><Relationship Id="rId106" Type="http://schemas.openxmlformats.org/officeDocument/2006/relationships/image" Target="../media/image690.png"/><Relationship Id="rId127" Type="http://schemas.openxmlformats.org/officeDocument/2006/relationships/customXml" Target="../ink/ink1059.xml"/><Relationship Id="rId10" Type="http://schemas.openxmlformats.org/officeDocument/2006/relationships/customXml" Target="../ink/ink999.xml"/><Relationship Id="rId31" Type="http://schemas.openxmlformats.org/officeDocument/2006/relationships/customXml" Target="../ink/ink1011.xml"/><Relationship Id="rId52" Type="http://schemas.openxmlformats.org/officeDocument/2006/relationships/image" Target="../media/image663.png"/><Relationship Id="rId73" Type="http://schemas.openxmlformats.org/officeDocument/2006/relationships/customXml" Target="../ink/ink1032.xml"/><Relationship Id="rId78" Type="http://schemas.openxmlformats.org/officeDocument/2006/relationships/image" Target="../media/image676.png"/><Relationship Id="rId94" Type="http://schemas.openxmlformats.org/officeDocument/2006/relationships/image" Target="../media/image684.png"/><Relationship Id="rId99" Type="http://schemas.openxmlformats.org/officeDocument/2006/relationships/customXml" Target="../ink/ink1045.xml"/><Relationship Id="rId101" Type="http://schemas.openxmlformats.org/officeDocument/2006/relationships/customXml" Target="../ink/ink1046.xml"/><Relationship Id="rId122" Type="http://schemas.openxmlformats.org/officeDocument/2006/relationships/image" Target="../media/image698.png"/><Relationship Id="rId143" Type="http://schemas.openxmlformats.org/officeDocument/2006/relationships/customXml" Target="../ink/ink1067.xml"/><Relationship Id="rId148" Type="http://schemas.openxmlformats.org/officeDocument/2006/relationships/image" Target="../media/image711.png"/><Relationship Id="rId4" Type="http://schemas.openxmlformats.org/officeDocument/2006/relationships/customXml" Target="../ink/ink996.xml"/><Relationship Id="rId9" Type="http://schemas.openxmlformats.org/officeDocument/2006/relationships/image" Target="../media/image644.png"/><Relationship Id="rId26" Type="http://schemas.openxmlformats.org/officeDocument/2006/relationships/image" Target="../media/image651.png"/><Relationship Id="rId47" Type="http://schemas.openxmlformats.org/officeDocument/2006/relationships/customXml" Target="../ink/ink1019.xml"/><Relationship Id="rId68" Type="http://schemas.openxmlformats.org/officeDocument/2006/relationships/image" Target="../media/image671.png"/><Relationship Id="rId89" Type="http://schemas.openxmlformats.org/officeDocument/2006/relationships/customXml" Target="../ink/ink1040.xml"/><Relationship Id="rId112" Type="http://schemas.openxmlformats.org/officeDocument/2006/relationships/image" Target="../media/image693.png"/><Relationship Id="rId133" Type="http://schemas.openxmlformats.org/officeDocument/2006/relationships/customXml" Target="../ink/ink1062.xml"/><Relationship Id="rId154" Type="http://schemas.openxmlformats.org/officeDocument/2006/relationships/image" Target="../media/image714.png"/><Relationship Id="rId16" Type="http://schemas.openxmlformats.org/officeDocument/2006/relationships/image" Target="../media/image646.png"/><Relationship Id="rId37" Type="http://schemas.openxmlformats.org/officeDocument/2006/relationships/customXml" Target="../ink/ink1014.xml"/><Relationship Id="rId58" Type="http://schemas.openxmlformats.org/officeDocument/2006/relationships/image" Target="../media/image666.png"/><Relationship Id="rId79" Type="http://schemas.openxmlformats.org/officeDocument/2006/relationships/customXml" Target="../ink/ink1035.xml"/><Relationship Id="rId102" Type="http://schemas.openxmlformats.org/officeDocument/2006/relationships/image" Target="../media/image688.png"/><Relationship Id="rId123" Type="http://schemas.openxmlformats.org/officeDocument/2006/relationships/customXml" Target="../ink/ink1057.xml"/><Relationship Id="rId144" Type="http://schemas.openxmlformats.org/officeDocument/2006/relationships/image" Target="../media/image709.png"/><Relationship Id="rId90" Type="http://schemas.openxmlformats.org/officeDocument/2006/relationships/image" Target="../media/image682.png"/><Relationship Id="rId27" Type="http://schemas.openxmlformats.org/officeDocument/2006/relationships/customXml" Target="../ink/ink1009.xml"/><Relationship Id="rId48" Type="http://schemas.openxmlformats.org/officeDocument/2006/relationships/image" Target="../media/image661.png"/><Relationship Id="rId69" Type="http://schemas.openxmlformats.org/officeDocument/2006/relationships/customXml" Target="../ink/ink1030.xml"/><Relationship Id="rId113" Type="http://schemas.openxmlformats.org/officeDocument/2006/relationships/customXml" Target="../ink/ink1052.xml"/><Relationship Id="rId134" Type="http://schemas.openxmlformats.org/officeDocument/2006/relationships/image" Target="../media/image704.png"/><Relationship Id="rId80" Type="http://schemas.openxmlformats.org/officeDocument/2006/relationships/image" Target="../media/image677.png"/><Relationship Id="rId155" Type="http://schemas.openxmlformats.org/officeDocument/2006/relationships/customXml" Target="../ink/ink1073.xml"/></Relationships>
</file>

<file path=ppt/slides/_rels/slide2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135.xml"/><Relationship Id="rId21" Type="http://schemas.openxmlformats.org/officeDocument/2006/relationships/customXml" Target="../ink/ink1087.xml"/><Relationship Id="rId42" Type="http://schemas.openxmlformats.org/officeDocument/2006/relationships/image" Target="../media/image661.png"/><Relationship Id="rId63" Type="http://schemas.openxmlformats.org/officeDocument/2006/relationships/customXml" Target="../ink/ink1108.xml"/><Relationship Id="rId84" Type="http://schemas.openxmlformats.org/officeDocument/2006/relationships/image" Target="../media/image735.png"/><Relationship Id="rId138" Type="http://schemas.openxmlformats.org/officeDocument/2006/relationships/image" Target="../media/image762.png"/><Relationship Id="rId159" Type="http://schemas.openxmlformats.org/officeDocument/2006/relationships/customXml" Target="../ink/ink1156.xml"/><Relationship Id="rId170" Type="http://schemas.openxmlformats.org/officeDocument/2006/relationships/image" Target="../media/image778.png"/><Relationship Id="rId191" Type="http://schemas.openxmlformats.org/officeDocument/2006/relationships/image" Target="../media/image789.png"/><Relationship Id="rId107" Type="http://schemas.openxmlformats.org/officeDocument/2006/relationships/customXml" Target="../ink/ink1130.xml"/><Relationship Id="rId11" Type="http://schemas.openxmlformats.org/officeDocument/2006/relationships/customXml" Target="../ink/ink1081.xml"/><Relationship Id="rId32" Type="http://schemas.openxmlformats.org/officeDocument/2006/relationships/image" Target="../media/image654.png"/><Relationship Id="rId53" Type="http://schemas.openxmlformats.org/officeDocument/2006/relationships/customXml" Target="../ink/ink1103.xml"/><Relationship Id="rId74" Type="http://schemas.openxmlformats.org/officeDocument/2006/relationships/image" Target="../media/image730.png"/><Relationship Id="rId128" Type="http://schemas.openxmlformats.org/officeDocument/2006/relationships/image" Target="../media/image757.png"/><Relationship Id="rId149" Type="http://schemas.openxmlformats.org/officeDocument/2006/relationships/customXml" Target="../ink/ink1151.xml"/><Relationship Id="rId5" Type="http://schemas.openxmlformats.org/officeDocument/2006/relationships/image" Target="../media/image642.png"/><Relationship Id="rId95" Type="http://schemas.openxmlformats.org/officeDocument/2006/relationships/customXml" Target="../ink/ink1124.xml"/><Relationship Id="rId160" Type="http://schemas.openxmlformats.org/officeDocument/2006/relationships/image" Target="../media/image773.png"/><Relationship Id="rId181" Type="http://schemas.openxmlformats.org/officeDocument/2006/relationships/image" Target="../media/image470.png"/><Relationship Id="rId22" Type="http://schemas.openxmlformats.org/officeDocument/2006/relationships/image" Target="../media/image649.png"/><Relationship Id="rId43" Type="http://schemas.openxmlformats.org/officeDocument/2006/relationships/customXml" Target="../ink/ink1098.xml"/><Relationship Id="rId64" Type="http://schemas.openxmlformats.org/officeDocument/2006/relationships/image" Target="../media/image725.png"/><Relationship Id="rId118" Type="http://schemas.openxmlformats.org/officeDocument/2006/relationships/image" Target="../media/image752.png"/><Relationship Id="rId139" Type="http://schemas.openxmlformats.org/officeDocument/2006/relationships/customXml" Target="../ink/ink1146.xml"/><Relationship Id="rId85" Type="http://schemas.openxmlformats.org/officeDocument/2006/relationships/customXml" Target="../ink/ink1119.xml"/><Relationship Id="rId150" Type="http://schemas.openxmlformats.org/officeDocument/2006/relationships/image" Target="../media/image768.png"/><Relationship Id="rId171" Type="http://schemas.openxmlformats.org/officeDocument/2006/relationships/customXml" Target="../ink/ink1162.xml"/><Relationship Id="rId192" Type="http://schemas.openxmlformats.org/officeDocument/2006/relationships/customXml" Target="../ink/ink1172.xml"/><Relationship Id="rId12" Type="http://schemas.openxmlformats.org/officeDocument/2006/relationships/customXml" Target="../ink/ink1082.xml"/><Relationship Id="rId33" Type="http://schemas.openxmlformats.org/officeDocument/2006/relationships/customXml" Target="../ink/ink1093.xml"/><Relationship Id="rId108" Type="http://schemas.openxmlformats.org/officeDocument/2006/relationships/image" Target="../media/image747.png"/><Relationship Id="rId129" Type="http://schemas.openxmlformats.org/officeDocument/2006/relationships/customXml" Target="../ink/ink1141.xml"/><Relationship Id="rId54" Type="http://schemas.openxmlformats.org/officeDocument/2006/relationships/image" Target="../media/image720.png"/><Relationship Id="rId75" Type="http://schemas.openxmlformats.org/officeDocument/2006/relationships/customXml" Target="../ink/ink1114.xml"/><Relationship Id="rId96" Type="http://schemas.openxmlformats.org/officeDocument/2006/relationships/image" Target="../media/image741.png"/><Relationship Id="rId140" Type="http://schemas.openxmlformats.org/officeDocument/2006/relationships/image" Target="../media/image763.png"/><Relationship Id="rId161" Type="http://schemas.openxmlformats.org/officeDocument/2006/relationships/customXml" Target="../ink/ink1157.xml"/><Relationship Id="rId182" Type="http://schemas.openxmlformats.org/officeDocument/2006/relationships/customXml" Target="../ink/ink1167.xml"/><Relationship Id="rId6" Type="http://schemas.openxmlformats.org/officeDocument/2006/relationships/customXml" Target="../ink/ink1078.xml"/><Relationship Id="rId23" Type="http://schemas.openxmlformats.org/officeDocument/2006/relationships/customXml" Target="../ink/ink1088.xml"/><Relationship Id="rId119" Type="http://schemas.openxmlformats.org/officeDocument/2006/relationships/customXml" Target="../ink/ink1136.xml"/><Relationship Id="rId44" Type="http://schemas.openxmlformats.org/officeDocument/2006/relationships/image" Target="../media/image662.png"/><Relationship Id="rId65" Type="http://schemas.openxmlformats.org/officeDocument/2006/relationships/customXml" Target="../ink/ink1109.xml"/><Relationship Id="rId86" Type="http://schemas.openxmlformats.org/officeDocument/2006/relationships/image" Target="../media/image736.png"/><Relationship Id="rId130" Type="http://schemas.openxmlformats.org/officeDocument/2006/relationships/image" Target="../media/image758.png"/><Relationship Id="rId151" Type="http://schemas.openxmlformats.org/officeDocument/2006/relationships/customXml" Target="../ink/ink1152.xml"/><Relationship Id="rId172" Type="http://schemas.openxmlformats.org/officeDocument/2006/relationships/image" Target="../media/image779.png"/><Relationship Id="rId193" Type="http://schemas.openxmlformats.org/officeDocument/2006/relationships/image" Target="../media/image790.png"/><Relationship Id="rId13" Type="http://schemas.openxmlformats.org/officeDocument/2006/relationships/customXml" Target="../ink/ink1083.xml"/><Relationship Id="rId109" Type="http://schemas.openxmlformats.org/officeDocument/2006/relationships/customXml" Target="../ink/ink1131.xml"/><Relationship Id="rId34" Type="http://schemas.openxmlformats.org/officeDocument/2006/relationships/image" Target="../media/image655.png"/><Relationship Id="rId50" Type="http://schemas.openxmlformats.org/officeDocument/2006/relationships/image" Target="../media/image665.png"/><Relationship Id="rId55" Type="http://schemas.openxmlformats.org/officeDocument/2006/relationships/customXml" Target="../ink/ink1104.xml"/><Relationship Id="rId76" Type="http://schemas.openxmlformats.org/officeDocument/2006/relationships/image" Target="../media/image731.png"/><Relationship Id="rId97" Type="http://schemas.openxmlformats.org/officeDocument/2006/relationships/customXml" Target="../ink/ink1125.xml"/><Relationship Id="rId104" Type="http://schemas.openxmlformats.org/officeDocument/2006/relationships/image" Target="../media/image745.png"/><Relationship Id="rId120" Type="http://schemas.openxmlformats.org/officeDocument/2006/relationships/image" Target="../media/image753.png"/><Relationship Id="rId125" Type="http://schemas.openxmlformats.org/officeDocument/2006/relationships/customXml" Target="../ink/ink1139.xml"/><Relationship Id="rId141" Type="http://schemas.openxmlformats.org/officeDocument/2006/relationships/customXml" Target="../ink/ink1147.xml"/><Relationship Id="rId146" Type="http://schemas.openxmlformats.org/officeDocument/2006/relationships/image" Target="../media/image766.png"/><Relationship Id="rId167" Type="http://schemas.openxmlformats.org/officeDocument/2006/relationships/customXml" Target="../ink/ink1160.xml"/><Relationship Id="rId188" Type="http://schemas.openxmlformats.org/officeDocument/2006/relationships/customXml" Target="../ink/ink1170.xml"/><Relationship Id="rId7" Type="http://schemas.openxmlformats.org/officeDocument/2006/relationships/image" Target="../media/image643.png"/><Relationship Id="rId71" Type="http://schemas.openxmlformats.org/officeDocument/2006/relationships/customXml" Target="../ink/ink1112.xml"/><Relationship Id="rId92" Type="http://schemas.openxmlformats.org/officeDocument/2006/relationships/image" Target="../media/image739.png"/><Relationship Id="rId162" Type="http://schemas.openxmlformats.org/officeDocument/2006/relationships/image" Target="../media/image774.png"/><Relationship Id="rId183" Type="http://schemas.openxmlformats.org/officeDocument/2006/relationships/image" Target="../media/image785.png"/><Relationship Id="rId2" Type="http://schemas.openxmlformats.org/officeDocument/2006/relationships/audio" Target="../media/media22.m4a"/><Relationship Id="rId29" Type="http://schemas.openxmlformats.org/officeDocument/2006/relationships/customXml" Target="../ink/ink1091.xml"/><Relationship Id="rId24" Type="http://schemas.openxmlformats.org/officeDocument/2006/relationships/image" Target="../media/image650.png"/><Relationship Id="rId40" Type="http://schemas.openxmlformats.org/officeDocument/2006/relationships/image" Target="../media/image660.png"/><Relationship Id="rId45" Type="http://schemas.openxmlformats.org/officeDocument/2006/relationships/customXml" Target="../ink/ink1099.xml"/><Relationship Id="rId66" Type="http://schemas.openxmlformats.org/officeDocument/2006/relationships/image" Target="../media/image726.png"/><Relationship Id="rId87" Type="http://schemas.openxmlformats.org/officeDocument/2006/relationships/customXml" Target="../ink/ink1120.xml"/><Relationship Id="rId110" Type="http://schemas.openxmlformats.org/officeDocument/2006/relationships/image" Target="../media/image748.png"/><Relationship Id="rId115" Type="http://schemas.openxmlformats.org/officeDocument/2006/relationships/customXml" Target="../ink/ink1134.xml"/><Relationship Id="rId131" Type="http://schemas.openxmlformats.org/officeDocument/2006/relationships/customXml" Target="../ink/ink1142.xml"/><Relationship Id="rId136" Type="http://schemas.openxmlformats.org/officeDocument/2006/relationships/image" Target="../media/image761.png"/><Relationship Id="rId157" Type="http://schemas.openxmlformats.org/officeDocument/2006/relationships/customXml" Target="../ink/ink1155.xml"/><Relationship Id="rId178" Type="http://schemas.openxmlformats.org/officeDocument/2006/relationships/image" Target="../media/image782.png"/><Relationship Id="rId61" Type="http://schemas.openxmlformats.org/officeDocument/2006/relationships/customXml" Target="../ink/ink1107.xml"/><Relationship Id="rId82" Type="http://schemas.openxmlformats.org/officeDocument/2006/relationships/image" Target="../media/image734.png"/><Relationship Id="rId152" Type="http://schemas.openxmlformats.org/officeDocument/2006/relationships/image" Target="../media/image769.png"/><Relationship Id="rId173" Type="http://schemas.openxmlformats.org/officeDocument/2006/relationships/customXml" Target="../ink/ink1163.xml"/><Relationship Id="rId194" Type="http://schemas.openxmlformats.org/officeDocument/2006/relationships/customXml" Target="../ink/ink1173.xml"/><Relationship Id="rId19" Type="http://schemas.openxmlformats.org/officeDocument/2006/relationships/customXml" Target="../ink/ink1086.xml"/><Relationship Id="rId14" Type="http://schemas.openxmlformats.org/officeDocument/2006/relationships/image" Target="../media/image645.png"/><Relationship Id="rId30" Type="http://schemas.openxmlformats.org/officeDocument/2006/relationships/image" Target="../media/image653.png"/><Relationship Id="rId35" Type="http://schemas.openxmlformats.org/officeDocument/2006/relationships/customXml" Target="../ink/ink1094.xml"/><Relationship Id="rId56" Type="http://schemas.openxmlformats.org/officeDocument/2006/relationships/image" Target="../media/image721.png"/><Relationship Id="rId77" Type="http://schemas.openxmlformats.org/officeDocument/2006/relationships/customXml" Target="../ink/ink1115.xml"/><Relationship Id="rId100" Type="http://schemas.openxmlformats.org/officeDocument/2006/relationships/image" Target="../media/image743.png"/><Relationship Id="rId105" Type="http://schemas.openxmlformats.org/officeDocument/2006/relationships/customXml" Target="../ink/ink1129.xml"/><Relationship Id="rId126" Type="http://schemas.openxmlformats.org/officeDocument/2006/relationships/image" Target="../media/image756.png"/><Relationship Id="rId147" Type="http://schemas.openxmlformats.org/officeDocument/2006/relationships/customXml" Target="../ink/ink1150.xml"/><Relationship Id="rId168" Type="http://schemas.openxmlformats.org/officeDocument/2006/relationships/image" Target="../media/image777.png"/><Relationship Id="rId8" Type="http://schemas.openxmlformats.org/officeDocument/2006/relationships/customXml" Target="../ink/ink1079.xml"/><Relationship Id="rId51" Type="http://schemas.openxmlformats.org/officeDocument/2006/relationships/customXml" Target="../ink/ink1102.xml"/><Relationship Id="rId72" Type="http://schemas.openxmlformats.org/officeDocument/2006/relationships/image" Target="../media/image729.png"/><Relationship Id="rId93" Type="http://schemas.openxmlformats.org/officeDocument/2006/relationships/customXml" Target="../ink/ink1123.xml"/><Relationship Id="rId98" Type="http://schemas.openxmlformats.org/officeDocument/2006/relationships/image" Target="../media/image742.png"/><Relationship Id="rId121" Type="http://schemas.openxmlformats.org/officeDocument/2006/relationships/customXml" Target="../ink/ink1137.xml"/><Relationship Id="rId142" Type="http://schemas.openxmlformats.org/officeDocument/2006/relationships/image" Target="../media/image764.png"/><Relationship Id="rId163" Type="http://schemas.openxmlformats.org/officeDocument/2006/relationships/customXml" Target="../ink/ink1158.xml"/><Relationship Id="rId184" Type="http://schemas.openxmlformats.org/officeDocument/2006/relationships/customXml" Target="../ink/ink1168.xml"/><Relationship Id="rId189" Type="http://schemas.openxmlformats.org/officeDocument/2006/relationships/image" Target="../media/image788.png"/><Relationship Id="rId3" Type="http://schemas.openxmlformats.org/officeDocument/2006/relationships/slideLayout" Target="../slideLayouts/slideLayout2.xml"/><Relationship Id="rId25" Type="http://schemas.openxmlformats.org/officeDocument/2006/relationships/customXml" Target="../ink/ink1089.xml"/><Relationship Id="rId46" Type="http://schemas.openxmlformats.org/officeDocument/2006/relationships/image" Target="../media/image663.png"/><Relationship Id="rId67" Type="http://schemas.openxmlformats.org/officeDocument/2006/relationships/customXml" Target="../ink/ink1110.xml"/><Relationship Id="rId116" Type="http://schemas.openxmlformats.org/officeDocument/2006/relationships/image" Target="../media/image751.png"/><Relationship Id="rId137" Type="http://schemas.openxmlformats.org/officeDocument/2006/relationships/customXml" Target="../ink/ink1145.xml"/><Relationship Id="rId158" Type="http://schemas.openxmlformats.org/officeDocument/2006/relationships/image" Target="../media/image772.png"/><Relationship Id="rId20" Type="http://schemas.openxmlformats.org/officeDocument/2006/relationships/image" Target="../media/image648.png"/><Relationship Id="rId41" Type="http://schemas.openxmlformats.org/officeDocument/2006/relationships/customXml" Target="../ink/ink1097.xml"/><Relationship Id="rId62" Type="http://schemas.openxmlformats.org/officeDocument/2006/relationships/image" Target="../media/image724.png"/><Relationship Id="rId83" Type="http://schemas.openxmlformats.org/officeDocument/2006/relationships/customXml" Target="../ink/ink1118.xml"/><Relationship Id="rId88" Type="http://schemas.openxmlformats.org/officeDocument/2006/relationships/image" Target="../media/image737.png"/><Relationship Id="rId111" Type="http://schemas.openxmlformats.org/officeDocument/2006/relationships/customXml" Target="../ink/ink1132.xml"/><Relationship Id="rId132" Type="http://schemas.openxmlformats.org/officeDocument/2006/relationships/image" Target="../media/image759.png"/><Relationship Id="rId153" Type="http://schemas.openxmlformats.org/officeDocument/2006/relationships/customXml" Target="../ink/ink1153.xml"/><Relationship Id="rId174" Type="http://schemas.openxmlformats.org/officeDocument/2006/relationships/image" Target="../media/image780.png"/><Relationship Id="rId179" Type="http://schemas.openxmlformats.org/officeDocument/2006/relationships/customXml" Target="../ink/ink1166.xml"/><Relationship Id="rId195" Type="http://schemas.openxmlformats.org/officeDocument/2006/relationships/image" Target="../media/image791.png"/><Relationship Id="rId190" Type="http://schemas.openxmlformats.org/officeDocument/2006/relationships/customXml" Target="../ink/ink1171.xml"/><Relationship Id="rId15" Type="http://schemas.openxmlformats.org/officeDocument/2006/relationships/customXml" Target="../ink/ink1084.xml"/><Relationship Id="rId36" Type="http://schemas.openxmlformats.org/officeDocument/2006/relationships/image" Target="../media/image656.png"/><Relationship Id="rId57" Type="http://schemas.openxmlformats.org/officeDocument/2006/relationships/customXml" Target="../ink/ink1105.xml"/><Relationship Id="rId106" Type="http://schemas.openxmlformats.org/officeDocument/2006/relationships/image" Target="../media/image746.png"/><Relationship Id="rId127" Type="http://schemas.openxmlformats.org/officeDocument/2006/relationships/customXml" Target="../ink/ink1140.xml"/><Relationship Id="rId10" Type="http://schemas.openxmlformats.org/officeDocument/2006/relationships/customXml" Target="../ink/ink1080.xml"/><Relationship Id="rId31" Type="http://schemas.openxmlformats.org/officeDocument/2006/relationships/customXml" Target="../ink/ink1092.xml"/><Relationship Id="rId52" Type="http://schemas.openxmlformats.org/officeDocument/2006/relationships/image" Target="../media/image719.png"/><Relationship Id="rId73" Type="http://schemas.openxmlformats.org/officeDocument/2006/relationships/customXml" Target="../ink/ink1113.xml"/><Relationship Id="rId78" Type="http://schemas.openxmlformats.org/officeDocument/2006/relationships/image" Target="../media/image732.png"/><Relationship Id="rId94" Type="http://schemas.openxmlformats.org/officeDocument/2006/relationships/image" Target="../media/image740.png"/><Relationship Id="rId99" Type="http://schemas.openxmlformats.org/officeDocument/2006/relationships/customXml" Target="../ink/ink1126.xml"/><Relationship Id="rId101" Type="http://schemas.openxmlformats.org/officeDocument/2006/relationships/customXml" Target="../ink/ink1127.xml"/><Relationship Id="rId122" Type="http://schemas.openxmlformats.org/officeDocument/2006/relationships/image" Target="../media/image754.png"/><Relationship Id="rId143" Type="http://schemas.openxmlformats.org/officeDocument/2006/relationships/customXml" Target="../ink/ink1148.xml"/><Relationship Id="rId148" Type="http://schemas.openxmlformats.org/officeDocument/2006/relationships/image" Target="../media/image767.png"/><Relationship Id="rId164" Type="http://schemas.openxmlformats.org/officeDocument/2006/relationships/image" Target="../media/image775.png"/><Relationship Id="rId169" Type="http://schemas.openxmlformats.org/officeDocument/2006/relationships/customXml" Target="../ink/ink1161.xml"/><Relationship Id="rId185" Type="http://schemas.openxmlformats.org/officeDocument/2006/relationships/image" Target="../media/image786.png"/><Relationship Id="rId4" Type="http://schemas.openxmlformats.org/officeDocument/2006/relationships/customXml" Target="../ink/ink1077.xml"/><Relationship Id="rId9" Type="http://schemas.openxmlformats.org/officeDocument/2006/relationships/image" Target="../media/image644.png"/><Relationship Id="rId180" Type="http://schemas.openxmlformats.org/officeDocument/2006/relationships/image" Target="../media/image783.png"/><Relationship Id="rId26" Type="http://schemas.openxmlformats.org/officeDocument/2006/relationships/image" Target="../media/image651.png"/><Relationship Id="rId47" Type="http://schemas.openxmlformats.org/officeDocument/2006/relationships/customXml" Target="../ink/ink1100.xml"/><Relationship Id="rId68" Type="http://schemas.openxmlformats.org/officeDocument/2006/relationships/image" Target="../media/image727.png"/><Relationship Id="rId89" Type="http://schemas.openxmlformats.org/officeDocument/2006/relationships/customXml" Target="../ink/ink1121.xml"/><Relationship Id="rId112" Type="http://schemas.openxmlformats.org/officeDocument/2006/relationships/image" Target="../media/image749.png"/><Relationship Id="rId133" Type="http://schemas.openxmlformats.org/officeDocument/2006/relationships/customXml" Target="../ink/ink1143.xml"/><Relationship Id="rId154" Type="http://schemas.openxmlformats.org/officeDocument/2006/relationships/image" Target="../media/image770.png"/><Relationship Id="rId175" Type="http://schemas.openxmlformats.org/officeDocument/2006/relationships/customXml" Target="../ink/ink1164.xml"/><Relationship Id="rId196" Type="http://schemas.openxmlformats.org/officeDocument/2006/relationships/image" Target="../media/image3.png"/><Relationship Id="rId16" Type="http://schemas.openxmlformats.org/officeDocument/2006/relationships/image" Target="../media/image646.png"/><Relationship Id="rId37" Type="http://schemas.openxmlformats.org/officeDocument/2006/relationships/customXml" Target="../ink/ink1095.xml"/><Relationship Id="rId58" Type="http://schemas.openxmlformats.org/officeDocument/2006/relationships/image" Target="../media/image722.png"/><Relationship Id="rId79" Type="http://schemas.openxmlformats.org/officeDocument/2006/relationships/customXml" Target="../ink/ink1116.xml"/><Relationship Id="rId102" Type="http://schemas.openxmlformats.org/officeDocument/2006/relationships/image" Target="../media/image744.png"/><Relationship Id="rId123" Type="http://schemas.openxmlformats.org/officeDocument/2006/relationships/customXml" Target="../ink/ink1138.xml"/><Relationship Id="rId144" Type="http://schemas.openxmlformats.org/officeDocument/2006/relationships/image" Target="../media/image765.png"/><Relationship Id="rId90" Type="http://schemas.openxmlformats.org/officeDocument/2006/relationships/image" Target="../media/image738.png"/><Relationship Id="rId165" Type="http://schemas.openxmlformats.org/officeDocument/2006/relationships/customXml" Target="../ink/ink1159.xml"/><Relationship Id="rId186" Type="http://schemas.openxmlformats.org/officeDocument/2006/relationships/customXml" Target="../ink/ink1169.xml"/><Relationship Id="rId27" Type="http://schemas.openxmlformats.org/officeDocument/2006/relationships/customXml" Target="../ink/ink1090.xml"/><Relationship Id="rId48" Type="http://schemas.openxmlformats.org/officeDocument/2006/relationships/image" Target="../media/image664.png"/><Relationship Id="rId69" Type="http://schemas.openxmlformats.org/officeDocument/2006/relationships/customXml" Target="../ink/ink1111.xml"/><Relationship Id="rId113" Type="http://schemas.openxmlformats.org/officeDocument/2006/relationships/customXml" Target="../ink/ink1133.xml"/><Relationship Id="rId134" Type="http://schemas.openxmlformats.org/officeDocument/2006/relationships/image" Target="../media/image760.png"/><Relationship Id="rId80" Type="http://schemas.openxmlformats.org/officeDocument/2006/relationships/image" Target="../media/image733.png"/><Relationship Id="rId155" Type="http://schemas.openxmlformats.org/officeDocument/2006/relationships/customXml" Target="../ink/ink1154.xml"/><Relationship Id="rId176" Type="http://schemas.openxmlformats.org/officeDocument/2006/relationships/image" Target="../media/image781.png"/><Relationship Id="rId17" Type="http://schemas.openxmlformats.org/officeDocument/2006/relationships/customXml" Target="../ink/ink1085.xml"/><Relationship Id="rId38" Type="http://schemas.openxmlformats.org/officeDocument/2006/relationships/image" Target="../media/image659.png"/><Relationship Id="rId59" Type="http://schemas.openxmlformats.org/officeDocument/2006/relationships/customXml" Target="../ink/ink1106.xml"/><Relationship Id="rId103" Type="http://schemas.openxmlformats.org/officeDocument/2006/relationships/customXml" Target="../ink/ink1128.xml"/><Relationship Id="rId124" Type="http://schemas.openxmlformats.org/officeDocument/2006/relationships/image" Target="../media/image755.png"/><Relationship Id="rId70" Type="http://schemas.openxmlformats.org/officeDocument/2006/relationships/image" Target="../media/image728.png"/><Relationship Id="rId91" Type="http://schemas.openxmlformats.org/officeDocument/2006/relationships/customXml" Target="../ink/ink1122.xml"/><Relationship Id="rId145" Type="http://schemas.openxmlformats.org/officeDocument/2006/relationships/customXml" Target="../ink/ink1149.xml"/><Relationship Id="rId166" Type="http://schemas.openxmlformats.org/officeDocument/2006/relationships/image" Target="../media/image776.png"/><Relationship Id="rId187" Type="http://schemas.openxmlformats.org/officeDocument/2006/relationships/image" Target="../media/image787.png"/><Relationship Id="rId1" Type="http://schemas.microsoft.com/office/2007/relationships/media" Target="../media/media22.m4a"/><Relationship Id="rId28" Type="http://schemas.openxmlformats.org/officeDocument/2006/relationships/image" Target="../media/image652.png"/><Relationship Id="rId49" Type="http://schemas.openxmlformats.org/officeDocument/2006/relationships/customXml" Target="../ink/ink1101.xml"/><Relationship Id="rId114" Type="http://schemas.openxmlformats.org/officeDocument/2006/relationships/image" Target="../media/image750.png"/><Relationship Id="rId60" Type="http://schemas.openxmlformats.org/officeDocument/2006/relationships/image" Target="../media/image723.png"/><Relationship Id="rId81" Type="http://schemas.openxmlformats.org/officeDocument/2006/relationships/customXml" Target="../ink/ink1117.xml"/><Relationship Id="rId135" Type="http://schemas.openxmlformats.org/officeDocument/2006/relationships/customXml" Target="../ink/ink1144.xml"/><Relationship Id="rId156" Type="http://schemas.openxmlformats.org/officeDocument/2006/relationships/image" Target="../media/image771.png"/><Relationship Id="rId177" Type="http://schemas.openxmlformats.org/officeDocument/2006/relationships/customXml" Target="../ink/ink1165.xml"/><Relationship Id="rId18" Type="http://schemas.openxmlformats.org/officeDocument/2006/relationships/image" Target="../media/image647.png"/><Relationship Id="rId39" Type="http://schemas.openxmlformats.org/officeDocument/2006/relationships/customXml" Target="../ink/ink1096.xml"/></Relationships>
</file>

<file path=ppt/slides/_rels/slide2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232.xml"/><Relationship Id="rId299" Type="http://schemas.openxmlformats.org/officeDocument/2006/relationships/image" Target="../media/image848.png"/><Relationship Id="rId21" Type="http://schemas.openxmlformats.org/officeDocument/2006/relationships/customXml" Target="../ink/ink1184.xml"/><Relationship Id="rId63" Type="http://schemas.openxmlformats.org/officeDocument/2006/relationships/customXml" Target="../ink/ink1205.xml"/><Relationship Id="rId159" Type="http://schemas.openxmlformats.org/officeDocument/2006/relationships/customXml" Target="../ink/ink1253.xml"/><Relationship Id="rId324" Type="http://schemas.openxmlformats.org/officeDocument/2006/relationships/customXml" Target="../ink/ink1343.xml"/><Relationship Id="rId366" Type="http://schemas.openxmlformats.org/officeDocument/2006/relationships/customXml" Target="../ink/ink1385.xml"/><Relationship Id="rId170" Type="http://schemas.openxmlformats.org/officeDocument/2006/relationships/image" Target="../media/image778.png"/><Relationship Id="rId226" Type="http://schemas.openxmlformats.org/officeDocument/2006/relationships/customXml" Target="../ink/ink1287.xml"/><Relationship Id="rId268" Type="http://schemas.openxmlformats.org/officeDocument/2006/relationships/customXml" Target="../ink/ink1308.xml"/><Relationship Id="rId32" Type="http://schemas.openxmlformats.org/officeDocument/2006/relationships/image" Target="../media/image654.png"/><Relationship Id="rId74" Type="http://schemas.openxmlformats.org/officeDocument/2006/relationships/image" Target="../media/image730.png"/><Relationship Id="rId128" Type="http://schemas.openxmlformats.org/officeDocument/2006/relationships/image" Target="../media/image757.png"/><Relationship Id="rId335" Type="http://schemas.openxmlformats.org/officeDocument/2006/relationships/customXml" Target="../ink/ink1354.xml"/><Relationship Id="rId5" Type="http://schemas.openxmlformats.org/officeDocument/2006/relationships/image" Target="../media/image642.png"/><Relationship Id="rId181" Type="http://schemas.openxmlformats.org/officeDocument/2006/relationships/customXml" Target="../ink/ink1264.xml"/><Relationship Id="rId237" Type="http://schemas.openxmlformats.org/officeDocument/2006/relationships/image" Target="../media/image817.png"/><Relationship Id="rId279" Type="http://schemas.openxmlformats.org/officeDocument/2006/relationships/image" Target="../media/image838.png"/><Relationship Id="rId43" Type="http://schemas.openxmlformats.org/officeDocument/2006/relationships/customXml" Target="../ink/ink1195.xml"/><Relationship Id="rId139" Type="http://schemas.openxmlformats.org/officeDocument/2006/relationships/customXml" Target="../ink/ink1243.xml"/><Relationship Id="rId290" Type="http://schemas.openxmlformats.org/officeDocument/2006/relationships/customXml" Target="../ink/ink1319.xml"/><Relationship Id="rId304" Type="http://schemas.openxmlformats.org/officeDocument/2006/relationships/customXml" Target="../ink/ink1326.xml"/><Relationship Id="rId346" Type="http://schemas.openxmlformats.org/officeDocument/2006/relationships/customXml" Target="../ink/ink1365.xml"/><Relationship Id="rId85" Type="http://schemas.openxmlformats.org/officeDocument/2006/relationships/customXml" Target="../ink/ink1216.xml"/><Relationship Id="rId150" Type="http://schemas.openxmlformats.org/officeDocument/2006/relationships/image" Target="../media/image768.png"/><Relationship Id="rId192" Type="http://schemas.openxmlformats.org/officeDocument/2006/relationships/image" Target="../media/image797.png"/><Relationship Id="rId206" Type="http://schemas.openxmlformats.org/officeDocument/2006/relationships/image" Target="../media/image804.png"/><Relationship Id="rId248" Type="http://schemas.openxmlformats.org/officeDocument/2006/relationships/customXml" Target="../ink/ink1298.xml"/><Relationship Id="rId12" Type="http://schemas.openxmlformats.org/officeDocument/2006/relationships/customXml" Target="../ink/ink1179.xml"/><Relationship Id="rId108" Type="http://schemas.openxmlformats.org/officeDocument/2006/relationships/image" Target="../media/image747.png"/><Relationship Id="rId315" Type="http://schemas.openxmlformats.org/officeDocument/2006/relationships/customXml" Target="../ink/ink1335.xml"/><Relationship Id="rId357" Type="http://schemas.openxmlformats.org/officeDocument/2006/relationships/customXml" Target="../ink/ink1376.xml"/><Relationship Id="rId54" Type="http://schemas.openxmlformats.org/officeDocument/2006/relationships/image" Target="../media/image720.png"/><Relationship Id="rId96" Type="http://schemas.openxmlformats.org/officeDocument/2006/relationships/image" Target="../media/image741.png"/><Relationship Id="rId161" Type="http://schemas.openxmlformats.org/officeDocument/2006/relationships/customXml" Target="../ink/ink1254.xml"/><Relationship Id="rId217" Type="http://schemas.openxmlformats.org/officeDocument/2006/relationships/customXml" Target="../ink/ink1282.xml"/><Relationship Id="rId259" Type="http://schemas.openxmlformats.org/officeDocument/2006/relationships/image" Target="../media/image828.png"/><Relationship Id="rId23" Type="http://schemas.openxmlformats.org/officeDocument/2006/relationships/customXml" Target="../ink/ink1185.xml"/><Relationship Id="rId119" Type="http://schemas.openxmlformats.org/officeDocument/2006/relationships/customXml" Target="../ink/ink1233.xml"/><Relationship Id="rId270" Type="http://schemas.openxmlformats.org/officeDocument/2006/relationships/customXml" Target="../ink/ink1309.xml"/><Relationship Id="rId326" Type="http://schemas.openxmlformats.org/officeDocument/2006/relationships/customXml" Target="../ink/ink1345.xml"/><Relationship Id="rId65" Type="http://schemas.openxmlformats.org/officeDocument/2006/relationships/customXml" Target="../ink/ink1206.xml"/><Relationship Id="rId130" Type="http://schemas.openxmlformats.org/officeDocument/2006/relationships/image" Target="../media/image758.png"/><Relationship Id="rId368" Type="http://schemas.openxmlformats.org/officeDocument/2006/relationships/customXml" Target="../ink/ink1387.xml"/><Relationship Id="rId172" Type="http://schemas.openxmlformats.org/officeDocument/2006/relationships/image" Target="../media/image779.png"/><Relationship Id="rId228" Type="http://schemas.openxmlformats.org/officeDocument/2006/relationships/customXml" Target="../ink/ink1288.xml"/><Relationship Id="rId281" Type="http://schemas.openxmlformats.org/officeDocument/2006/relationships/image" Target="../media/image839.png"/><Relationship Id="rId337" Type="http://schemas.openxmlformats.org/officeDocument/2006/relationships/customXml" Target="../ink/ink1356.xml"/><Relationship Id="rId34" Type="http://schemas.openxmlformats.org/officeDocument/2006/relationships/image" Target="../media/image655.png"/><Relationship Id="rId76" Type="http://schemas.openxmlformats.org/officeDocument/2006/relationships/image" Target="../media/image731.png"/><Relationship Id="rId141" Type="http://schemas.openxmlformats.org/officeDocument/2006/relationships/customXml" Target="../ink/ink1244.xml"/><Relationship Id="rId7" Type="http://schemas.openxmlformats.org/officeDocument/2006/relationships/image" Target="../media/image643.png"/><Relationship Id="rId183" Type="http://schemas.openxmlformats.org/officeDocument/2006/relationships/customXml" Target="../ink/ink1265.xml"/><Relationship Id="rId239" Type="http://schemas.openxmlformats.org/officeDocument/2006/relationships/image" Target="../media/image818.png"/><Relationship Id="rId250" Type="http://schemas.openxmlformats.org/officeDocument/2006/relationships/customXml" Target="../ink/ink1299.xml"/><Relationship Id="rId292" Type="http://schemas.openxmlformats.org/officeDocument/2006/relationships/customXml" Target="../ink/ink1320.xml"/><Relationship Id="rId306" Type="http://schemas.openxmlformats.org/officeDocument/2006/relationships/customXml" Target="../ink/ink1327.xml"/><Relationship Id="rId45" Type="http://schemas.openxmlformats.org/officeDocument/2006/relationships/customXml" Target="../ink/ink1196.xml"/><Relationship Id="rId87" Type="http://schemas.openxmlformats.org/officeDocument/2006/relationships/customXml" Target="../ink/ink1217.xml"/><Relationship Id="rId110" Type="http://schemas.openxmlformats.org/officeDocument/2006/relationships/image" Target="../media/image748.png"/><Relationship Id="rId348" Type="http://schemas.openxmlformats.org/officeDocument/2006/relationships/customXml" Target="../ink/ink1367.xml"/><Relationship Id="rId152" Type="http://schemas.openxmlformats.org/officeDocument/2006/relationships/image" Target="../media/image769.png"/><Relationship Id="rId194" Type="http://schemas.openxmlformats.org/officeDocument/2006/relationships/image" Target="../media/image798.png"/><Relationship Id="rId208" Type="http://schemas.openxmlformats.org/officeDocument/2006/relationships/image" Target="../media/image805.png"/><Relationship Id="rId261" Type="http://schemas.openxmlformats.org/officeDocument/2006/relationships/image" Target="../media/image829.png"/><Relationship Id="rId14" Type="http://schemas.openxmlformats.org/officeDocument/2006/relationships/image" Target="../media/image645.png"/><Relationship Id="rId56" Type="http://schemas.openxmlformats.org/officeDocument/2006/relationships/image" Target="../media/image721.png"/><Relationship Id="rId317" Type="http://schemas.openxmlformats.org/officeDocument/2006/relationships/customXml" Target="../ink/ink1337.xml"/><Relationship Id="rId359" Type="http://schemas.openxmlformats.org/officeDocument/2006/relationships/customXml" Target="../ink/ink1378.xml"/><Relationship Id="rId98" Type="http://schemas.openxmlformats.org/officeDocument/2006/relationships/image" Target="../media/image742.png"/><Relationship Id="rId121" Type="http://schemas.openxmlformats.org/officeDocument/2006/relationships/customXml" Target="../ink/ink1234.xml"/><Relationship Id="rId163" Type="http://schemas.openxmlformats.org/officeDocument/2006/relationships/customXml" Target="../ink/ink1255.xml"/><Relationship Id="rId219" Type="http://schemas.openxmlformats.org/officeDocument/2006/relationships/customXml" Target="../ink/ink1283.xml"/><Relationship Id="rId370" Type="http://schemas.openxmlformats.org/officeDocument/2006/relationships/customXml" Target="../ink/ink1389.xml"/><Relationship Id="rId230" Type="http://schemas.openxmlformats.org/officeDocument/2006/relationships/customXml" Target="../ink/ink1289.xml"/><Relationship Id="rId25" Type="http://schemas.openxmlformats.org/officeDocument/2006/relationships/customXml" Target="../ink/ink1186.xml"/><Relationship Id="rId67" Type="http://schemas.openxmlformats.org/officeDocument/2006/relationships/customXml" Target="../ink/ink1207.xml"/><Relationship Id="rId272" Type="http://schemas.openxmlformats.org/officeDocument/2006/relationships/customXml" Target="../ink/ink1310.xml"/><Relationship Id="rId328" Type="http://schemas.openxmlformats.org/officeDocument/2006/relationships/customXml" Target="../ink/ink1347.xml"/><Relationship Id="rId132" Type="http://schemas.openxmlformats.org/officeDocument/2006/relationships/image" Target="../media/image759.png"/><Relationship Id="rId174" Type="http://schemas.openxmlformats.org/officeDocument/2006/relationships/image" Target="../media/image780.png"/><Relationship Id="rId241" Type="http://schemas.openxmlformats.org/officeDocument/2006/relationships/image" Target="../media/image819.png"/><Relationship Id="rId36" Type="http://schemas.openxmlformats.org/officeDocument/2006/relationships/image" Target="../media/image656.png"/><Relationship Id="rId283" Type="http://schemas.openxmlformats.org/officeDocument/2006/relationships/image" Target="../media/image840.png"/><Relationship Id="rId339" Type="http://schemas.openxmlformats.org/officeDocument/2006/relationships/customXml" Target="../ink/ink1358.xml"/><Relationship Id="rId78" Type="http://schemas.openxmlformats.org/officeDocument/2006/relationships/image" Target="../media/image732.png"/><Relationship Id="rId99" Type="http://schemas.openxmlformats.org/officeDocument/2006/relationships/customXml" Target="../ink/ink1223.xml"/><Relationship Id="rId101" Type="http://schemas.openxmlformats.org/officeDocument/2006/relationships/customXml" Target="../ink/ink1224.xml"/><Relationship Id="rId122" Type="http://schemas.openxmlformats.org/officeDocument/2006/relationships/image" Target="../media/image754.png"/><Relationship Id="rId143" Type="http://schemas.openxmlformats.org/officeDocument/2006/relationships/customXml" Target="../ink/ink1245.xml"/><Relationship Id="rId164" Type="http://schemas.openxmlformats.org/officeDocument/2006/relationships/image" Target="../media/image775.png"/><Relationship Id="rId185" Type="http://schemas.openxmlformats.org/officeDocument/2006/relationships/customXml" Target="../ink/ink1266.xml"/><Relationship Id="rId350" Type="http://schemas.openxmlformats.org/officeDocument/2006/relationships/customXml" Target="../ink/ink1369.xml"/><Relationship Id="rId371" Type="http://schemas.openxmlformats.org/officeDocument/2006/relationships/customXml" Target="../ink/ink1390.xml"/><Relationship Id="rId9" Type="http://schemas.openxmlformats.org/officeDocument/2006/relationships/image" Target="../media/image644.png"/><Relationship Id="rId210" Type="http://schemas.openxmlformats.org/officeDocument/2006/relationships/image" Target="../media/image806.png"/><Relationship Id="rId26" Type="http://schemas.openxmlformats.org/officeDocument/2006/relationships/image" Target="../media/image651.png"/><Relationship Id="rId231" Type="http://schemas.openxmlformats.org/officeDocument/2006/relationships/image" Target="../media/image815.png"/><Relationship Id="rId252" Type="http://schemas.openxmlformats.org/officeDocument/2006/relationships/customXml" Target="../ink/ink1300.xml"/><Relationship Id="rId273" Type="http://schemas.openxmlformats.org/officeDocument/2006/relationships/image" Target="../media/image835.png"/><Relationship Id="rId294" Type="http://schemas.openxmlformats.org/officeDocument/2006/relationships/customXml" Target="../ink/ink1321.xml"/><Relationship Id="rId308" Type="http://schemas.openxmlformats.org/officeDocument/2006/relationships/customXml" Target="../ink/ink1328.xml"/><Relationship Id="rId329" Type="http://schemas.openxmlformats.org/officeDocument/2006/relationships/customXml" Target="../ink/ink1348.xml"/><Relationship Id="rId47" Type="http://schemas.openxmlformats.org/officeDocument/2006/relationships/customXml" Target="../ink/ink1197.xml"/><Relationship Id="rId68" Type="http://schemas.openxmlformats.org/officeDocument/2006/relationships/image" Target="../media/image727.png"/><Relationship Id="rId89" Type="http://schemas.openxmlformats.org/officeDocument/2006/relationships/customXml" Target="../ink/ink1218.xml"/><Relationship Id="rId112" Type="http://schemas.openxmlformats.org/officeDocument/2006/relationships/image" Target="../media/image749.png"/><Relationship Id="rId133" Type="http://schemas.openxmlformats.org/officeDocument/2006/relationships/customXml" Target="../ink/ink1240.xml"/><Relationship Id="rId154" Type="http://schemas.openxmlformats.org/officeDocument/2006/relationships/image" Target="../media/image770.png"/><Relationship Id="rId175" Type="http://schemas.openxmlformats.org/officeDocument/2006/relationships/customXml" Target="../ink/ink1261.xml"/><Relationship Id="rId340" Type="http://schemas.openxmlformats.org/officeDocument/2006/relationships/customXml" Target="../ink/ink1359.xml"/><Relationship Id="rId361" Type="http://schemas.openxmlformats.org/officeDocument/2006/relationships/customXml" Target="../ink/ink1380.xml"/><Relationship Id="rId196" Type="http://schemas.openxmlformats.org/officeDocument/2006/relationships/image" Target="../media/image799.png"/><Relationship Id="rId200" Type="http://schemas.openxmlformats.org/officeDocument/2006/relationships/image" Target="../media/image801.png"/><Relationship Id="rId16" Type="http://schemas.openxmlformats.org/officeDocument/2006/relationships/image" Target="../media/image646.png"/><Relationship Id="rId221" Type="http://schemas.openxmlformats.org/officeDocument/2006/relationships/customXml" Target="../ink/ink1284.xml"/><Relationship Id="rId242" Type="http://schemas.openxmlformats.org/officeDocument/2006/relationships/customXml" Target="../ink/ink1295.xml"/><Relationship Id="rId263" Type="http://schemas.openxmlformats.org/officeDocument/2006/relationships/image" Target="../media/image830.png"/><Relationship Id="rId284" Type="http://schemas.openxmlformats.org/officeDocument/2006/relationships/customXml" Target="../ink/ink1316.xml"/><Relationship Id="rId319" Type="http://schemas.openxmlformats.org/officeDocument/2006/relationships/customXml" Target="../ink/ink1339.xml"/><Relationship Id="rId37" Type="http://schemas.openxmlformats.org/officeDocument/2006/relationships/customXml" Target="../ink/ink1192.xml"/><Relationship Id="rId58" Type="http://schemas.openxmlformats.org/officeDocument/2006/relationships/image" Target="../media/image722.png"/><Relationship Id="rId79" Type="http://schemas.openxmlformats.org/officeDocument/2006/relationships/customXml" Target="../ink/ink1213.xml"/><Relationship Id="rId102" Type="http://schemas.openxmlformats.org/officeDocument/2006/relationships/image" Target="../media/image744.png"/><Relationship Id="rId123" Type="http://schemas.openxmlformats.org/officeDocument/2006/relationships/customXml" Target="../ink/ink1235.xml"/><Relationship Id="rId144" Type="http://schemas.openxmlformats.org/officeDocument/2006/relationships/image" Target="../media/image765.png"/><Relationship Id="rId330" Type="http://schemas.openxmlformats.org/officeDocument/2006/relationships/customXml" Target="../ink/ink1349.xml"/><Relationship Id="rId90" Type="http://schemas.openxmlformats.org/officeDocument/2006/relationships/image" Target="../media/image738.png"/><Relationship Id="rId165" Type="http://schemas.openxmlformats.org/officeDocument/2006/relationships/customXml" Target="../ink/ink1256.xml"/><Relationship Id="rId186" Type="http://schemas.openxmlformats.org/officeDocument/2006/relationships/image" Target="../media/image794.png"/><Relationship Id="rId351" Type="http://schemas.openxmlformats.org/officeDocument/2006/relationships/customXml" Target="../ink/ink1370.xml"/><Relationship Id="rId372" Type="http://schemas.openxmlformats.org/officeDocument/2006/relationships/customXml" Target="../ink/ink1391.xml"/><Relationship Id="rId211" Type="http://schemas.openxmlformats.org/officeDocument/2006/relationships/customXml" Target="../ink/ink1279.xml"/><Relationship Id="rId232" Type="http://schemas.openxmlformats.org/officeDocument/2006/relationships/customXml" Target="../ink/ink1290.xml"/><Relationship Id="rId253" Type="http://schemas.openxmlformats.org/officeDocument/2006/relationships/image" Target="../media/image825.png"/><Relationship Id="rId274" Type="http://schemas.openxmlformats.org/officeDocument/2006/relationships/customXml" Target="../ink/ink1311.xml"/><Relationship Id="rId295" Type="http://schemas.openxmlformats.org/officeDocument/2006/relationships/image" Target="../media/image846.png"/><Relationship Id="rId309" Type="http://schemas.openxmlformats.org/officeDocument/2006/relationships/customXml" Target="../ink/ink1329.xml"/><Relationship Id="rId27" Type="http://schemas.openxmlformats.org/officeDocument/2006/relationships/customXml" Target="../ink/ink1187.xml"/><Relationship Id="rId48" Type="http://schemas.openxmlformats.org/officeDocument/2006/relationships/image" Target="../media/image664.png"/><Relationship Id="rId69" Type="http://schemas.openxmlformats.org/officeDocument/2006/relationships/customXml" Target="../ink/ink1208.xml"/><Relationship Id="rId113" Type="http://schemas.openxmlformats.org/officeDocument/2006/relationships/customXml" Target="../ink/ink1230.xml"/><Relationship Id="rId134" Type="http://schemas.openxmlformats.org/officeDocument/2006/relationships/image" Target="../media/image760.png"/><Relationship Id="rId320" Type="http://schemas.openxmlformats.org/officeDocument/2006/relationships/customXml" Target="../ink/ink1340.xml"/><Relationship Id="rId80" Type="http://schemas.openxmlformats.org/officeDocument/2006/relationships/image" Target="../media/image733.png"/><Relationship Id="rId155" Type="http://schemas.openxmlformats.org/officeDocument/2006/relationships/customXml" Target="../ink/ink1251.xml"/><Relationship Id="rId176" Type="http://schemas.openxmlformats.org/officeDocument/2006/relationships/image" Target="../media/image781.png"/><Relationship Id="rId197" Type="http://schemas.openxmlformats.org/officeDocument/2006/relationships/customXml" Target="../ink/ink1272.xml"/><Relationship Id="rId341" Type="http://schemas.openxmlformats.org/officeDocument/2006/relationships/customXml" Target="../ink/ink1360.xml"/><Relationship Id="rId362" Type="http://schemas.openxmlformats.org/officeDocument/2006/relationships/customXml" Target="../ink/ink1381.xml"/><Relationship Id="rId201" Type="http://schemas.openxmlformats.org/officeDocument/2006/relationships/customXml" Target="../ink/ink1274.xml"/><Relationship Id="rId222" Type="http://schemas.openxmlformats.org/officeDocument/2006/relationships/image" Target="../media/image812.png"/><Relationship Id="rId243" Type="http://schemas.openxmlformats.org/officeDocument/2006/relationships/image" Target="../media/image820.png"/><Relationship Id="rId264" Type="http://schemas.openxmlformats.org/officeDocument/2006/relationships/customXml" Target="../ink/ink1306.xml"/><Relationship Id="rId285" Type="http://schemas.openxmlformats.org/officeDocument/2006/relationships/image" Target="../media/image841.png"/><Relationship Id="rId17" Type="http://schemas.openxmlformats.org/officeDocument/2006/relationships/customXml" Target="../ink/ink1182.xml"/><Relationship Id="rId38" Type="http://schemas.openxmlformats.org/officeDocument/2006/relationships/image" Target="../media/image659.png"/><Relationship Id="rId59" Type="http://schemas.openxmlformats.org/officeDocument/2006/relationships/customXml" Target="../ink/ink1203.xml"/><Relationship Id="rId103" Type="http://schemas.openxmlformats.org/officeDocument/2006/relationships/customXml" Target="../ink/ink1225.xml"/><Relationship Id="rId124" Type="http://schemas.openxmlformats.org/officeDocument/2006/relationships/image" Target="../media/image755.png"/><Relationship Id="rId310" Type="http://schemas.openxmlformats.org/officeDocument/2006/relationships/customXml" Target="../ink/ink1330.xml"/><Relationship Id="rId70" Type="http://schemas.openxmlformats.org/officeDocument/2006/relationships/image" Target="../media/image728.png"/><Relationship Id="rId91" Type="http://schemas.openxmlformats.org/officeDocument/2006/relationships/customXml" Target="../ink/ink1219.xml"/><Relationship Id="rId145" Type="http://schemas.openxmlformats.org/officeDocument/2006/relationships/customXml" Target="../ink/ink1246.xml"/><Relationship Id="rId166" Type="http://schemas.openxmlformats.org/officeDocument/2006/relationships/image" Target="../media/image776.png"/><Relationship Id="rId187" Type="http://schemas.openxmlformats.org/officeDocument/2006/relationships/customXml" Target="../ink/ink1267.xml"/><Relationship Id="rId331" Type="http://schemas.openxmlformats.org/officeDocument/2006/relationships/customXml" Target="../ink/ink1350.xml"/><Relationship Id="rId352" Type="http://schemas.openxmlformats.org/officeDocument/2006/relationships/customXml" Target="../ink/ink1371.xml"/><Relationship Id="rId373" Type="http://schemas.openxmlformats.org/officeDocument/2006/relationships/image" Target="../media/image3.png"/><Relationship Id="rId1" Type="http://schemas.microsoft.com/office/2007/relationships/media" Target="../media/media23.m4a"/><Relationship Id="rId212" Type="http://schemas.openxmlformats.org/officeDocument/2006/relationships/image" Target="../media/image807.png"/><Relationship Id="rId233" Type="http://schemas.openxmlformats.org/officeDocument/2006/relationships/image" Target="../media/image816.png"/><Relationship Id="rId254" Type="http://schemas.openxmlformats.org/officeDocument/2006/relationships/customXml" Target="../ink/ink1301.xml"/><Relationship Id="rId28" Type="http://schemas.openxmlformats.org/officeDocument/2006/relationships/image" Target="../media/image652.png"/><Relationship Id="rId49" Type="http://schemas.openxmlformats.org/officeDocument/2006/relationships/customXml" Target="../ink/ink1198.xml"/><Relationship Id="rId114" Type="http://schemas.openxmlformats.org/officeDocument/2006/relationships/image" Target="../media/image750.png"/><Relationship Id="rId275" Type="http://schemas.openxmlformats.org/officeDocument/2006/relationships/image" Target="../media/image836.png"/><Relationship Id="rId296" Type="http://schemas.openxmlformats.org/officeDocument/2006/relationships/customXml" Target="../ink/ink1322.xml"/><Relationship Id="rId300" Type="http://schemas.openxmlformats.org/officeDocument/2006/relationships/customXml" Target="../ink/ink1324.xml"/><Relationship Id="rId60" Type="http://schemas.openxmlformats.org/officeDocument/2006/relationships/image" Target="../media/image723.png"/><Relationship Id="rId81" Type="http://schemas.openxmlformats.org/officeDocument/2006/relationships/customXml" Target="../ink/ink1214.xml"/><Relationship Id="rId135" Type="http://schemas.openxmlformats.org/officeDocument/2006/relationships/customXml" Target="../ink/ink1241.xml"/><Relationship Id="rId156" Type="http://schemas.openxmlformats.org/officeDocument/2006/relationships/image" Target="../media/image771.png"/><Relationship Id="rId177" Type="http://schemas.openxmlformats.org/officeDocument/2006/relationships/customXml" Target="../ink/ink1262.xml"/><Relationship Id="rId198" Type="http://schemas.openxmlformats.org/officeDocument/2006/relationships/image" Target="../media/image800.png"/><Relationship Id="rId321" Type="http://schemas.openxmlformats.org/officeDocument/2006/relationships/image" Target="../media/image853.png"/><Relationship Id="rId342" Type="http://schemas.openxmlformats.org/officeDocument/2006/relationships/customXml" Target="../ink/ink1361.xml"/><Relationship Id="rId363" Type="http://schemas.openxmlformats.org/officeDocument/2006/relationships/customXml" Target="../ink/ink1382.xml"/><Relationship Id="rId202" Type="http://schemas.openxmlformats.org/officeDocument/2006/relationships/image" Target="../media/image802.png"/><Relationship Id="rId223" Type="http://schemas.openxmlformats.org/officeDocument/2006/relationships/customXml" Target="../ink/ink1285.xml"/><Relationship Id="rId244" Type="http://schemas.openxmlformats.org/officeDocument/2006/relationships/customXml" Target="../ink/ink1296.xml"/><Relationship Id="rId18" Type="http://schemas.openxmlformats.org/officeDocument/2006/relationships/image" Target="../media/image647.png"/><Relationship Id="rId39" Type="http://schemas.openxmlformats.org/officeDocument/2006/relationships/customXml" Target="../ink/ink1193.xml"/><Relationship Id="rId265" Type="http://schemas.openxmlformats.org/officeDocument/2006/relationships/image" Target="../media/image831.png"/><Relationship Id="rId286" Type="http://schemas.openxmlformats.org/officeDocument/2006/relationships/customXml" Target="../ink/ink1317.xml"/><Relationship Id="rId50" Type="http://schemas.openxmlformats.org/officeDocument/2006/relationships/image" Target="../media/image665.png"/><Relationship Id="rId104" Type="http://schemas.openxmlformats.org/officeDocument/2006/relationships/image" Target="../media/image745.png"/><Relationship Id="rId125" Type="http://schemas.openxmlformats.org/officeDocument/2006/relationships/customXml" Target="../ink/ink1236.xml"/><Relationship Id="rId146" Type="http://schemas.openxmlformats.org/officeDocument/2006/relationships/image" Target="../media/image766.png"/><Relationship Id="rId167" Type="http://schemas.openxmlformats.org/officeDocument/2006/relationships/customXml" Target="../ink/ink1257.xml"/><Relationship Id="rId188" Type="http://schemas.openxmlformats.org/officeDocument/2006/relationships/image" Target="../media/image795.png"/><Relationship Id="rId311" Type="http://schemas.openxmlformats.org/officeDocument/2006/relationships/customXml" Target="../ink/ink1331.xml"/><Relationship Id="rId332" Type="http://schemas.openxmlformats.org/officeDocument/2006/relationships/customXml" Target="../ink/ink1351.xml"/><Relationship Id="rId353" Type="http://schemas.openxmlformats.org/officeDocument/2006/relationships/customXml" Target="../ink/ink1372.xml"/><Relationship Id="rId71" Type="http://schemas.openxmlformats.org/officeDocument/2006/relationships/customXml" Target="../ink/ink1209.xml"/><Relationship Id="rId92" Type="http://schemas.openxmlformats.org/officeDocument/2006/relationships/image" Target="../media/image739.png"/><Relationship Id="rId213" Type="http://schemas.openxmlformats.org/officeDocument/2006/relationships/customXml" Target="../ink/ink1280.xml"/><Relationship Id="rId234" Type="http://schemas.openxmlformats.org/officeDocument/2006/relationships/customXml" Target="../ink/ink1291.xml"/><Relationship Id="rId2" Type="http://schemas.openxmlformats.org/officeDocument/2006/relationships/audio" Target="../media/media23.m4a"/><Relationship Id="rId29" Type="http://schemas.openxmlformats.org/officeDocument/2006/relationships/customXml" Target="../ink/ink1188.xml"/><Relationship Id="rId255" Type="http://schemas.openxmlformats.org/officeDocument/2006/relationships/image" Target="../media/image826.png"/><Relationship Id="rId276" Type="http://schemas.openxmlformats.org/officeDocument/2006/relationships/customXml" Target="../ink/ink1312.xml"/><Relationship Id="rId297" Type="http://schemas.openxmlformats.org/officeDocument/2006/relationships/image" Target="../media/image847.png"/><Relationship Id="rId40" Type="http://schemas.openxmlformats.org/officeDocument/2006/relationships/image" Target="../media/image660.png"/><Relationship Id="rId115" Type="http://schemas.openxmlformats.org/officeDocument/2006/relationships/customXml" Target="../ink/ink1231.xml"/><Relationship Id="rId136" Type="http://schemas.openxmlformats.org/officeDocument/2006/relationships/image" Target="../media/image761.png"/><Relationship Id="rId157" Type="http://schemas.openxmlformats.org/officeDocument/2006/relationships/customXml" Target="../ink/ink1252.xml"/><Relationship Id="rId178" Type="http://schemas.openxmlformats.org/officeDocument/2006/relationships/image" Target="../media/image782.png"/><Relationship Id="rId301" Type="http://schemas.openxmlformats.org/officeDocument/2006/relationships/image" Target="../media/image849.png"/><Relationship Id="rId322" Type="http://schemas.openxmlformats.org/officeDocument/2006/relationships/customXml" Target="../ink/ink1341.xml"/><Relationship Id="rId343" Type="http://schemas.openxmlformats.org/officeDocument/2006/relationships/customXml" Target="../ink/ink1362.xml"/><Relationship Id="rId364" Type="http://schemas.openxmlformats.org/officeDocument/2006/relationships/customXml" Target="../ink/ink1383.xml"/><Relationship Id="rId61" Type="http://schemas.openxmlformats.org/officeDocument/2006/relationships/customXml" Target="../ink/ink1204.xml"/><Relationship Id="rId82" Type="http://schemas.openxmlformats.org/officeDocument/2006/relationships/image" Target="../media/image734.png"/><Relationship Id="rId199" Type="http://schemas.openxmlformats.org/officeDocument/2006/relationships/customXml" Target="../ink/ink1273.xml"/><Relationship Id="rId203" Type="http://schemas.openxmlformats.org/officeDocument/2006/relationships/customXml" Target="../ink/ink1275.xml"/><Relationship Id="rId19" Type="http://schemas.openxmlformats.org/officeDocument/2006/relationships/customXml" Target="../ink/ink1183.xml"/><Relationship Id="rId224" Type="http://schemas.openxmlformats.org/officeDocument/2006/relationships/image" Target="../media/image7310.png"/><Relationship Id="rId245" Type="http://schemas.openxmlformats.org/officeDocument/2006/relationships/image" Target="../media/image821.png"/><Relationship Id="rId266" Type="http://schemas.openxmlformats.org/officeDocument/2006/relationships/customXml" Target="../ink/ink1307.xml"/><Relationship Id="rId287" Type="http://schemas.openxmlformats.org/officeDocument/2006/relationships/image" Target="../media/image842.png"/><Relationship Id="rId30" Type="http://schemas.openxmlformats.org/officeDocument/2006/relationships/image" Target="../media/image653.png"/><Relationship Id="rId105" Type="http://schemas.openxmlformats.org/officeDocument/2006/relationships/customXml" Target="../ink/ink1226.xml"/><Relationship Id="rId126" Type="http://schemas.openxmlformats.org/officeDocument/2006/relationships/image" Target="../media/image756.png"/><Relationship Id="rId147" Type="http://schemas.openxmlformats.org/officeDocument/2006/relationships/customXml" Target="../ink/ink1247.xml"/><Relationship Id="rId168" Type="http://schemas.openxmlformats.org/officeDocument/2006/relationships/image" Target="../media/image777.png"/><Relationship Id="rId312" Type="http://schemas.openxmlformats.org/officeDocument/2006/relationships/customXml" Target="../ink/ink1332.xml"/><Relationship Id="rId333" Type="http://schemas.openxmlformats.org/officeDocument/2006/relationships/customXml" Target="../ink/ink1352.xml"/><Relationship Id="rId354" Type="http://schemas.openxmlformats.org/officeDocument/2006/relationships/customXml" Target="../ink/ink1373.xml"/><Relationship Id="rId51" Type="http://schemas.openxmlformats.org/officeDocument/2006/relationships/customXml" Target="../ink/ink1199.xml"/><Relationship Id="rId72" Type="http://schemas.openxmlformats.org/officeDocument/2006/relationships/image" Target="../media/image729.png"/><Relationship Id="rId93" Type="http://schemas.openxmlformats.org/officeDocument/2006/relationships/customXml" Target="../ink/ink1220.xml"/><Relationship Id="rId189" Type="http://schemas.openxmlformats.org/officeDocument/2006/relationships/customXml" Target="../ink/ink1268.xml"/><Relationship Id="rId3" Type="http://schemas.openxmlformats.org/officeDocument/2006/relationships/slideLayout" Target="../slideLayouts/slideLayout2.xml"/><Relationship Id="rId214" Type="http://schemas.openxmlformats.org/officeDocument/2006/relationships/image" Target="../media/image808.png"/><Relationship Id="rId235" Type="http://schemas.openxmlformats.org/officeDocument/2006/relationships/image" Target="../media/image6310.png"/><Relationship Id="rId256" Type="http://schemas.openxmlformats.org/officeDocument/2006/relationships/customXml" Target="../ink/ink1302.xml"/><Relationship Id="rId277" Type="http://schemas.openxmlformats.org/officeDocument/2006/relationships/image" Target="../media/image837.png"/><Relationship Id="rId298" Type="http://schemas.openxmlformats.org/officeDocument/2006/relationships/customXml" Target="../ink/ink1323.xml"/><Relationship Id="rId116" Type="http://schemas.openxmlformats.org/officeDocument/2006/relationships/image" Target="../media/image751.png"/><Relationship Id="rId137" Type="http://schemas.openxmlformats.org/officeDocument/2006/relationships/customXml" Target="../ink/ink1242.xml"/><Relationship Id="rId158" Type="http://schemas.openxmlformats.org/officeDocument/2006/relationships/image" Target="../media/image772.png"/><Relationship Id="rId302" Type="http://schemas.openxmlformats.org/officeDocument/2006/relationships/customXml" Target="../ink/ink1325.xml"/><Relationship Id="rId323" Type="http://schemas.openxmlformats.org/officeDocument/2006/relationships/customXml" Target="../ink/ink1342.xml"/><Relationship Id="rId344" Type="http://schemas.openxmlformats.org/officeDocument/2006/relationships/customXml" Target="../ink/ink1363.xml"/><Relationship Id="rId20" Type="http://schemas.openxmlformats.org/officeDocument/2006/relationships/image" Target="../media/image648.png"/><Relationship Id="rId41" Type="http://schemas.openxmlformats.org/officeDocument/2006/relationships/customXml" Target="../ink/ink1194.xml"/><Relationship Id="rId62" Type="http://schemas.openxmlformats.org/officeDocument/2006/relationships/image" Target="../media/image724.png"/><Relationship Id="rId83" Type="http://schemas.openxmlformats.org/officeDocument/2006/relationships/customXml" Target="../ink/ink1215.xml"/><Relationship Id="rId179" Type="http://schemas.openxmlformats.org/officeDocument/2006/relationships/customXml" Target="../ink/ink1263.xml"/><Relationship Id="rId365" Type="http://schemas.openxmlformats.org/officeDocument/2006/relationships/customXml" Target="../ink/ink1384.xml"/><Relationship Id="rId190" Type="http://schemas.openxmlformats.org/officeDocument/2006/relationships/image" Target="../media/image796.png"/><Relationship Id="rId204" Type="http://schemas.openxmlformats.org/officeDocument/2006/relationships/image" Target="../media/image803.png"/><Relationship Id="rId225" Type="http://schemas.openxmlformats.org/officeDocument/2006/relationships/customXml" Target="../ink/ink1286.xml"/><Relationship Id="rId246" Type="http://schemas.openxmlformats.org/officeDocument/2006/relationships/customXml" Target="../ink/ink1297.xml"/><Relationship Id="rId267" Type="http://schemas.openxmlformats.org/officeDocument/2006/relationships/image" Target="../media/image832.png"/><Relationship Id="rId288" Type="http://schemas.openxmlformats.org/officeDocument/2006/relationships/customXml" Target="../ink/ink1318.xml"/><Relationship Id="rId106" Type="http://schemas.openxmlformats.org/officeDocument/2006/relationships/image" Target="../media/image746.png"/><Relationship Id="rId127" Type="http://schemas.openxmlformats.org/officeDocument/2006/relationships/customXml" Target="../ink/ink1237.xml"/><Relationship Id="rId313" Type="http://schemas.openxmlformats.org/officeDocument/2006/relationships/customXml" Target="../ink/ink1333.xml"/><Relationship Id="rId10" Type="http://schemas.openxmlformats.org/officeDocument/2006/relationships/customXml" Target="../ink/ink1177.xml"/><Relationship Id="rId31" Type="http://schemas.openxmlformats.org/officeDocument/2006/relationships/customXml" Target="../ink/ink1189.xml"/><Relationship Id="rId52" Type="http://schemas.openxmlformats.org/officeDocument/2006/relationships/image" Target="../media/image719.png"/><Relationship Id="rId73" Type="http://schemas.openxmlformats.org/officeDocument/2006/relationships/customXml" Target="../ink/ink1210.xml"/><Relationship Id="rId94" Type="http://schemas.openxmlformats.org/officeDocument/2006/relationships/image" Target="../media/image740.png"/><Relationship Id="rId148" Type="http://schemas.openxmlformats.org/officeDocument/2006/relationships/image" Target="../media/image767.png"/><Relationship Id="rId169" Type="http://schemas.openxmlformats.org/officeDocument/2006/relationships/customXml" Target="../ink/ink1258.xml"/><Relationship Id="rId334" Type="http://schemas.openxmlformats.org/officeDocument/2006/relationships/customXml" Target="../ink/ink1353.xml"/><Relationship Id="rId355" Type="http://schemas.openxmlformats.org/officeDocument/2006/relationships/customXml" Target="../ink/ink1374.xml"/><Relationship Id="rId4" Type="http://schemas.openxmlformats.org/officeDocument/2006/relationships/customXml" Target="../ink/ink1174.xml"/><Relationship Id="rId180" Type="http://schemas.openxmlformats.org/officeDocument/2006/relationships/image" Target="../media/image783.png"/><Relationship Id="rId215" Type="http://schemas.openxmlformats.org/officeDocument/2006/relationships/customXml" Target="../ink/ink1281.xml"/><Relationship Id="rId236" Type="http://schemas.openxmlformats.org/officeDocument/2006/relationships/customXml" Target="../ink/ink1292.xml"/><Relationship Id="rId257" Type="http://schemas.openxmlformats.org/officeDocument/2006/relationships/image" Target="../media/image827.png"/><Relationship Id="rId278" Type="http://schemas.openxmlformats.org/officeDocument/2006/relationships/customXml" Target="../ink/ink1313.xml"/><Relationship Id="rId303" Type="http://schemas.openxmlformats.org/officeDocument/2006/relationships/image" Target="../media/image850.png"/><Relationship Id="rId42" Type="http://schemas.openxmlformats.org/officeDocument/2006/relationships/image" Target="../media/image661.png"/><Relationship Id="rId84" Type="http://schemas.openxmlformats.org/officeDocument/2006/relationships/image" Target="../media/image735.png"/><Relationship Id="rId138" Type="http://schemas.openxmlformats.org/officeDocument/2006/relationships/image" Target="../media/image762.png"/><Relationship Id="rId345" Type="http://schemas.openxmlformats.org/officeDocument/2006/relationships/customXml" Target="../ink/ink1364.xml"/><Relationship Id="rId191" Type="http://schemas.openxmlformats.org/officeDocument/2006/relationships/customXml" Target="../ink/ink1269.xml"/><Relationship Id="rId205" Type="http://schemas.openxmlformats.org/officeDocument/2006/relationships/customXml" Target="../ink/ink1276.xml"/><Relationship Id="rId247" Type="http://schemas.openxmlformats.org/officeDocument/2006/relationships/image" Target="../media/image822.png"/><Relationship Id="rId107" Type="http://schemas.openxmlformats.org/officeDocument/2006/relationships/customXml" Target="../ink/ink1227.xml"/><Relationship Id="rId289" Type="http://schemas.openxmlformats.org/officeDocument/2006/relationships/image" Target="../media/image843.png"/><Relationship Id="rId11" Type="http://schemas.openxmlformats.org/officeDocument/2006/relationships/customXml" Target="../ink/ink1178.xml"/><Relationship Id="rId53" Type="http://schemas.openxmlformats.org/officeDocument/2006/relationships/customXml" Target="../ink/ink1200.xml"/><Relationship Id="rId149" Type="http://schemas.openxmlformats.org/officeDocument/2006/relationships/customXml" Target="../ink/ink1248.xml"/><Relationship Id="rId314" Type="http://schemas.openxmlformats.org/officeDocument/2006/relationships/customXml" Target="../ink/ink1334.xml"/><Relationship Id="rId356" Type="http://schemas.openxmlformats.org/officeDocument/2006/relationships/customXml" Target="../ink/ink1375.xml"/><Relationship Id="rId95" Type="http://schemas.openxmlformats.org/officeDocument/2006/relationships/customXml" Target="../ink/ink1221.xml"/><Relationship Id="rId160" Type="http://schemas.openxmlformats.org/officeDocument/2006/relationships/image" Target="../media/image773.png"/><Relationship Id="rId216" Type="http://schemas.openxmlformats.org/officeDocument/2006/relationships/image" Target="../media/image809.png"/><Relationship Id="rId258" Type="http://schemas.openxmlformats.org/officeDocument/2006/relationships/customXml" Target="../ink/ink1303.xml"/><Relationship Id="rId22" Type="http://schemas.openxmlformats.org/officeDocument/2006/relationships/image" Target="../media/image649.png"/><Relationship Id="rId64" Type="http://schemas.openxmlformats.org/officeDocument/2006/relationships/image" Target="../media/image725.png"/><Relationship Id="rId118" Type="http://schemas.openxmlformats.org/officeDocument/2006/relationships/image" Target="../media/image752.png"/><Relationship Id="rId325" Type="http://schemas.openxmlformats.org/officeDocument/2006/relationships/customXml" Target="../ink/ink1344.xml"/><Relationship Id="rId367" Type="http://schemas.openxmlformats.org/officeDocument/2006/relationships/customXml" Target="../ink/ink1386.xml"/><Relationship Id="rId171" Type="http://schemas.openxmlformats.org/officeDocument/2006/relationships/customXml" Target="../ink/ink1259.xml"/><Relationship Id="rId227" Type="http://schemas.openxmlformats.org/officeDocument/2006/relationships/image" Target="../media/image813.png"/><Relationship Id="rId269" Type="http://schemas.openxmlformats.org/officeDocument/2006/relationships/image" Target="../media/image833.png"/><Relationship Id="rId33" Type="http://schemas.openxmlformats.org/officeDocument/2006/relationships/customXml" Target="../ink/ink1190.xml"/><Relationship Id="rId129" Type="http://schemas.openxmlformats.org/officeDocument/2006/relationships/customXml" Target="../ink/ink1238.xml"/><Relationship Id="rId280" Type="http://schemas.openxmlformats.org/officeDocument/2006/relationships/customXml" Target="../ink/ink1314.xml"/><Relationship Id="rId336" Type="http://schemas.openxmlformats.org/officeDocument/2006/relationships/customXml" Target="../ink/ink1355.xml"/><Relationship Id="rId75" Type="http://schemas.openxmlformats.org/officeDocument/2006/relationships/customXml" Target="../ink/ink1211.xml"/><Relationship Id="rId140" Type="http://schemas.openxmlformats.org/officeDocument/2006/relationships/image" Target="../media/image763.png"/><Relationship Id="rId182" Type="http://schemas.openxmlformats.org/officeDocument/2006/relationships/image" Target="../media/image792.png"/><Relationship Id="rId6" Type="http://schemas.openxmlformats.org/officeDocument/2006/relationships/customXml" Target="../ink/ink1175.xml"/><Relationship Id="rId238" Type="http://schemas.openxmlformats.org/officeDocument/2006/relationships/customXml" Target="../ink/ink1293.xml"/><Relationship Id="rId291" Type="http://schemas.openxmlformats.org/officeDocument/2006/relationships/image" Target="../media/image844.png"/><Relationship Id="rId305" Type="http://schemas.openxmlformats.org/officeDocument/2006/relationships/image" Target="../media/image851.png"/><Relationship Id="rId347" Type="http://schemas.openxmlformats.org/officeDocument/2006/relationships/customXml" Target="../ink/ink1366.xml"/><Relationship Id="rId44" Type="http://schemas.openxmlformats.org/officeDocument/2006/relationships/image" Target="../media/image662.png"/><Relationship Id="rId86" Type="http://schemas.openxmlformats.org/officeDocument/2006/relationships/image" Target="../media/image736.png"/><Relationship Id="rId151" Type="http://schemas.openxmlformats.org/officeDocument/2006/relationships/customXml" Target="../ink/ink1249.xml"/><Relationship Id="rId193" Type="http://schemas.openxmlformats.org/officeDocument/2006/relationships/customXml" Target="../ink/ink1270.xml"/><Relationship Id="rId207" Type="http://schemas.openxmlformats.org/officeDocument/2006/relationships/customXml" Target="../ink/ink1277.xml"/><Relationship Id="rId249" Type="http://schemas.openxmlformats.org/officeDocument/2006/relationships/image" Target="../media/image823.png"/><Relationship Id="rId13" Type="http://schemas.openxmlformats.org/officeDocument/2006/relationships/customXml" Target="../ink/ink1180.xml"/><Relationship Id="rId109" Type="http://schemas.openxmlformats.org/officeDocument/2006/relationships/customXml" Target="../ink/ink1228.xml"/><Relationship Id="rId260" Type="http://schemas.openxmlformats.org/officeDocument/2006/relationships/customXml" Target="../ink/ink1304.xml"/><Relationship Id="rId316" Type="http://schemas.openxmlformats.org/officeDocument/2006/relationships/customXml" Target="../ink/ink1336.xml"/><Relationship Id="rId55" Type="http://schemas.openxmlformats.org/officeDocument/2006/relationships/customXml" Target="../ink/ink1201.xml"/><Relationship Id="rId97" Type="http://schemas.openxmlformats.org/officeDocument/2006/relationships/customXml" Target="../ink/ink1222.xml"/><Relationship Id="rId120" Type="http://schemas.openxmlformats.org/officeDocument/2006/relationships/image" Target="../media/image753.png"/><Relationship Id="rId358" Type="http://schemas.openxmlformats.org/officeDocument/2006/relationships/customXml" Target="../ink/ink1377.xml"/><Relationship Id="rId162" Type="http://schemas.openxmlformats.org/officeDocument/2006/relationships/image" Target="../media/image774.png"/><Relationship Id="rId218" Type="http://schemas.openxmlformats.org/officeDocument/2006/relationships/image" Target="../media/image810.png"/><Relationship Id="rId271" Type="http://schemas.openxmlformats.org/officeDocument/2006/relationships/image" Target="../media/image834.png"/><Relationship Id="rId24" Type="http://schemas.openxmlformats.org/officeDocument/2006/relationships/image" Target="../media/image650.png"/><Relationship Id="rId66" Type="http://schemas.openxmlformats.org/officeDocument/2006/relationships/image" Target="../media/image726.png"/><Relationship Id="rId131" Type="http://schemas.openxmlformats.org/officeDocument/2006/relationships/customXml" Target="../ink/ink1239.xml"/><Relationship Id="rId327" Type="http://schemas.openxmlformats.org/officeDocument/2006/relationships/customXml" Target="../ink/ink1346.xml"/><Relationship Id="rId369" Type="http://schemas.openxmlformats.org/officeDocument/2006/relationships/customXml" Target="../ink/ink1388.xml"/><Relationship Id="rId173" Type="http://schemas.openxmlformats.org/officeDocument/2006/relationships/customXml" Target="../ink/ink1260.xml"/><Relationship Id="rId229" Type="http://schemas.openxmlformats.org/officeDocument/2006/relationships/image" Target="../media/image814.png"/><Relationship Id="rId240" Type="http://schemas.openxmlformats.org/officeDocument/2006/relationships/customXml" Target="../ink/ink1294.xml"/><Relationship Id="rId35" Type="http://schemas.openxmlformats.org/officeDocument/2006/relationships/customXml" Target="../ink/ink1191.xml"/><Relationship Id="rId77" Type="http://schemas.openxmlformats.org/officeDocument/2006/relationships/customXml" Target="../ink/ink1212.xml"/><Relationship Id="rId100" Type="http://schemas.openxmlformats.org/officeDocument/2006/relationships/image" Target="../media/image743.png"/><Relationship Id="rId282" Type="http://schemas.openxmlformats.org/officeDocument/2006/relationships/customXml" Target="../ink/ink1315.xml"/><Relationship Id="rId338" Type="http://schemas.openxmlformats.org/officeDocument/2006/relationships/customXml" Target="../ink/ink1357.xml"/><Relationship Id="rId8" Type="http://schemas.openxmlformats.org/officeDocument/2006/relationships/customXml" Target="../ink/ink1176.xml"/><Relationship Id="rId142" Type="http://schemas.openxmlformats.org/officeDocument/2006/relationships/image" Target="../media/image764.png"/><Relationship Id="rId184" Type="http://schemas.openxmlformats.org/officeDocument/2006/relationships/image" Target="../media/image793.png"/><Relationship Id="rId251" Type="http://schemas.openxmlformats.org/officeDocument/2006/relationships/image" Target="../media/image824.png"/><Relationship Id="rId46" Type="http://schemas.openxmlformats.org/officeDocument/2006/relationships/image" Target="../media/image663.png"/><Relationship Id="rId293" Type="http://schemas.openxmlformats.org/officeDocument/2006/relationships/image" Target="../media/image845.png"/><Relationship Id="rId307" Type="http://schemas.openxmlformats.org/officeDocument/2006/relationships/image" Target="../media/image852.png"/><Relationship Id="rId349" Type="http://schemas.openxmlformats.org/officeDocument/2006/relationships/customXml" Target="../ink/ink1368.xml"/><Relationship Id="rId88" Type="http://schemas.openxmlformats.org/officeDocument/2006/relationships/image" Target="../media/image737.png"/><Relationship Id="rId111" Type="http://schemas.openxmlformats.org/officeDocument/2006/relationships/customXml" Target="../ink/ink1229.xml"/><Relationship Id="rId153" Type="http://schemas.openxmlformats.org/officeDocument/2006/relationships/customXml" Target="../ink/ink1250.xml"/><Relationship Id="rId195" Type="http://schemas.openxmlformats.org/officeDocument/2006/relationships/customXml" Target="../ink/ink1271.xml"/><Relationship Id="rId209" Type="http://schemas.openxmlformats.org/officeDocument/2006/relationships/customXml" Target="../ink/ink1278.xml"/><Relationship Id="rId360" Type="http://schemas.openxmlformats.org/officeDocument/2006/relationships/customXml" Target="../ink/ink1379.xml"/><Relationship Id="rId220" Type="http://schemas.openxmlformats.org/officeDocument/2006/relationships/image" Target="../media/image811.png"/><Relationship Id="rId15" Type="http://schemas.openxmlformats.org/officeDocument/2006/relationships/customXml" Target="../ink/ink1181.xml"/><Relationship Id="rId57" Type="http://schemas.openxmlformats.org/officeDocument/2006/relationships/customXml" Target="../ink/ink1202.xml"/><Relationship Id="rId262" Type="http://schemas.openxmlformats.org/officeDocument/2006/relationships/customXml" Target="../ink/ink1305.xml"/><Relationship Id="rId318" Type="http://schemas.openxmlformats.org/officeDocument/2006/relationships/customXml" Target="../ink/ink1338.xml"/></Relationships>
</file>

<file path=ppt/slides/_rels/slide2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450.xml"/><Relationship Id="rId299" Type="http://schemas.openxmlformats.org/officeDocument/2006/relationships/customXml" Target="../ink/ink1542.xml"/><Relationship Id="rId21" Type="http://schemas.openxmlformats.org/officeDocument/2006/relationships/customXml" Target="../ink/ink1402.xml"/><Relationship Id="rId63" Type="http://schemas.openxmlformats.org/officeDocument/2006/relationships/customXml" Target="../ink/ink1423.xml"/><Relationship Id="rId159" Type="http://schemas.openxmlformats.org/officeDocument/2006/relationships/customXml" Target="../ink/ink1471.xml"/><Relationship Id="rId324" Type="http://schemas.openxmlformats.org/officeDocument/2006/relationships/customXml" Target="../ink/ink1559.xml"/><Relationship Id="rId366" Type="http://schemas.openxmlformats.org/officeDocument/2006/relationships/customXml" Target="../ink/ink1601.xml"/><Relationship Id="rId170" Type="http://schemas.openxmlformats.org/officeDocument/2006/relationships/image" Target="../media/image778.png"/><Relationship Id="rId226" Type="http://schemas.openxmlformats.org/officeDocument/2006/relationships/customXml" Target="../ink/ink1505.xml"/><Relationship Id="rId268" Type="http://schemas.openxmlformats.org/officeDocument/2006/relationships/customXml" Target="../ink/ink1526.xml"/><Relationship Id="rId32" Type="http://schemas.openxmlformats.org/officeDocument/2006/relationships/image" Target="../media/image654.png"/><Relationship Id="rId74" Type="http://schemas.openxmlformats.org/officeDocument/2006/relationships/image" Target="../media/image730.png"/><Relationship Id="rId128" Type="http://schemas.openxmlformats.org/officeDocument/2006/relationships/image" Target="../media/image757.png"/><Relationship Id="rId335" Type="http://schemas.openxmlformats.org/officeDocument/2006/relationships/customXml" Target="../ink/ink1570.xml"/><Relationship Id="rId377" Type="http://schemas.openxmlformats.org/officeDocument/2006/relationships/customXml" Target="../ink/ink1612.xml"/><Relationship Id="rId5" Type="http://schemas.openxmlformats.org/officeDocument/2006/relationships/image" Target="../media/image642.png"/><Relationship Id="rId181" Type="http://schemas.openxmlformats.org/officeDocument/2006/relationships/customXml" Target="../ink/ink1482.xml"/><Relationship Id="rId237" Type="http://schemas.openxmlformats.org/officeDocument/2006/relationships/image" Target="../media/image817.png"/><Relationship Id="rId279" Type="http://schemas.openxmlformats.org/officeDocument/2006/relationships/image" Target="../media/image851.png"/><Relationship Id="rId43" Type="http://schemas.openxmlformats.org/officeDocument/2006/relationships/customXml" Target="../ink/ink1413.xml"/><Relationship Id="rId139" Type="http://schemas.openxmlformats.org/officeDocument/2006/relationships/customXml" Target="../ink/ink1461.xml"/><Relationship Id="rId290" Type="http://schemas.openxmlformats.org/officeDocument/2006/relationships/customXml" Target="../ink/ink1537.xml"/><Relationship Id="rId304" Type="http://schemas.openxmlformats.org/officeDocument/2006/relationships/image" Target="../media/image864.png"/><Relationship Id="rId346" Type="http://schemas.openxmlformats.org/officeDocument/2006/relationships/customXml" Target="../ink/ink1581.xml"/><Relationship Id="rId85" Type="http://schemas.openxmlformats.org/officeDocument/2006/relationships/customXml" Target="../ink/ink1434.xml"/><Relationship Id="rId150" Type="http://schemas.openxmlformats.org/officeDocument/2006/relationships/image" Target="../media/image768.png"/><Relationship Id="rId192" Type="http://schemas.openxmlformats.org/officeDocument/2006/relationships/image" Target="../media/image797.png"/><Relationship Id="rId206" Type="http://schemas.openxmlformats.org/officeDocument/2006/relationships/image" Target="../media/image804.png"/><Relationship Id="rId248" Type="http://schemas.openxmlformats.org/officeDocument/2006/relationships/customXml" Target="../ink/ink1516.xml"/><Relationship Id="rId12" Type="http://schemas.openxmlformats.org/officeDocument/2006/relationships/customXml" Target="../ink/ink1397.xml"/><Relationship Id="rId108" Type="http://schemas.openxmlformats.org/officeDocument/2006/relationships/image" Target="../media/image747.png"/><Relationship Id="rId315" Type="http://schemas.openxmlformats.org/officeDocument/2006/relationships/customXml" Target="../ink/ink1550.xml"/><Relationship Id="rId357" Type="http://schemas.openxmlformats.org/officeDocument/2006/relationships/customXml" Target="../ink/ink1592.xml"/><Relationship Id="rId54" Type="http://schemas.openxmlformats.org/officeDocument/2006/relationships/image" Target="../media/image720.png"/><Relationship Id="rId96" Type="http://schemas.openxmlformats.org/officeDocument/2006/relationships/image" Target="../media/image741.png"/><Relationship Id="rId161" Type="http://schemas.openxmlformats.org/officeDocument/2006/relationships/customXml" Target="../ink/ink1472.xml"/><Relationship Id="rId217" Type="http://schemas.openxmlformats.org/officeDocument/2006/relationships/customXml" Target="../ink/ink1500.xml"/><Relationship Id="rId259" Type="http://schemas.openxmlformats.org/officeDocument/2006/relationships/image" Target="../media/image839.png"/><Relationship Id="rId23" Type="http://schemas.openxmlformats.org/officeDocument/2006/relationships/customXml" Target="../ink/ink1403.xml"/><Relationship Id="rId119" Type="http://schemas.openxmlformats.org/officeDocument/2006/relationships/customXml" Target="../ink/ink1451.xml"/><Relationship Id="rId270" Type="http://schemas.openxmlformats.org/officeDocument/2006/relationships/customXml" Target="../ink/ink1527.xml"/><Relationship Id="rId326" Type="http://schemas.openxmlformats.org/officeDocument/2006/relationships/customXml" Target="../ink/ink1561.xml"/><Relationship Id="rId65" Type="http://schemas.openxmlformats.org/officeDocument/2006/relationships/customXml" Target="../ink/ink1424.xml"/><Relationship Id="rId130" Type="http://schemas.openxmlformats.org/officeDocument/2006/relationships/image" Target="../media/image758.png"/><Relationship Id="rId368" Type="http://schemas.openxmlformats.org/officeDocument/2006/relationships/customXml" Target="../ink/ink1603.xml"/><Relationship Id="rId172" Type="http://schemas.openxmlformats.org/officeDocument/2006/relationships/image" Target="../media/image779.png"/><Relationship Id="rId228" Type="http://schemas.openxmlformats.org/officeDocument/2006/relationships/customXml" Target="../ink/ink1506.xml"/><Relationship Id="rId281" Type="http://schemas.openxmlformats.org/officeDocument/2006/relationships/image" Target="../media/image852.png"/><Relationship Id="rId337" Type="http://schemas.openxmlformats.org/officeDocument/2006/relationships/customXml" Target="../ink/ink1572.xml"/><Relationship Id="rId34" Type="http://schemas.openxmlformats.org/officeDocument/2006/relationships/image" Target="../media/image655.png"/><Relationship Id="rId76" Type="http://schemas.openxmlformats.org/officeDocument/2006/relationships/image" Target="../media/image731.png"/><Relationship Id="rId141" Type="http://schemas.openxmlformats.org/officeDocument/2006/relationships/customXml" Target="../ink/ink1462.xml"/><Relationship Id="rId379" Type="http://schemas.openxmlformats.org/officeDocument/2006/relationships/customXml" Target="../ink/ink1614.xml"/><Relationship Id="rId7" Type="http://schemas.openxmlformats.org/officeDocument/2006/relationships/image" Target="../media/image643.png"/><Relationship Id="rId183" Type="http://schemas.openxmlformats.org/officeDocument/2006/relationships/customXml" Target="../ink/ink1483.xml"/><Relationship Id="rId239" Type="http://schemas.openxmlformats.org/officeDocument/2006/relationships/image" Target="../media/image818.png"/><Relationship Id="rId250" Type="http://schemas.openxmlformats.org/officeDocument/2006/relationships/customXml" Target="../ink/ink1517.xml"/><Relationship Id="rId292" Type="http://schemas.openxmlformats.org/officeDocument/2006/relationships/image" Target="../media/image858.png"/><Relationship Id="rId306" Type="http://schemas.openxmlformats.org/officeDocument/2006/relationships/image" Target="../media/image865.png"/><Relationship Id="rId45" Type="http://schemas.openxmlformats.org/officeDocument/2006/relationships/customXml" Target="../ink/ink1414.xml"/><Relationship Id="rId87" Type="http://schemas.openxmlformats.org/officeDocument/2006/relationships/customXml" Target="../ink/ink1435.xml"/><Relationship Id="rId110" Type="http://schemas.openxmlformats.org/officeDocument/2006/relationships/image" Target="../media/image748.png"/><Relationship Id="rId348" Type="http://schemas.openxmlformats.org/officeDocument/2006/relationships/customXml" Target="../ink/ink1583.xml"/><Relationship Id="rId152" Type="http://schemas.openxmlformats.org/officeDocument/2006/relationships/image" Target="../media/image769.png"/><Relationship Id="rId194" Type="http://schemas.openxmlformats.org/officeDocument/2006/relationships/image" Target="../media/image798.png"/><Relationship Id="rId208" Type="http://schemas.openxmlformats.org/officeDocument/2006/relationships/image" Target="../media/image805.png"/><Relationship Id="rId261" Type="http://schemas.openxmlformats.org/officeDocument/2006/relationships/image" Target="../media/image840.png"/><Relationship Id="rId14" Type="http://schemas.openxmlformats.org/officeDocument/2006/relationships/image" Target="../media/image645.png"/><Relationship Id="rId56" Type="http://schemas.openxmlformats.org/officeDocument/2006/relationships/image" Target="../media/image721.png"/><Relationship Id="rId317" Type="http://schemas.openxmlformats.org/officeDocument/2006/relationships/customXml" Target="../ink/ink1552.xml"/><Relationship Id="rId359" Type="http://schemas.openxmlformats.org/officeDocument/2006/relationships/customXml" Target="../ink/ink1594.xml"/><Relationship Id="rId98" Type="http://schemas.openxmlformats.org/officeDocument/2006/relationships/image" Target="../media/image742.png"/><Relationship Id="rId121" Type="http://schemas.openxmlformats.org/officeDocument/2006/relationships/customXml" Target="../ink/ink1452.xml"/><Relationship Id="rId163" Type="http://schemas.openxmlformats.org/officeDocument/2006/relationships/customXml" Target="../ink/ink1473.xml"/><Relationship Id="rId219" Type="http://schemas.openxmlformats.org/officeDocument/2006/relationships/customXml" Target="../ink/ink1501.xml"/><Relationship Id="rId370" Type="http://schemas.openxmlformats.org/officeDocument/2006/relationships/customXml" Target="../ink/ink1605.xml"/><Relationship Id="rId230" Type="http://schemas.openxmlformats.org/officeDocument/2006/relationships/customXml" Target="../ink/ink1507.xml"/><Relationship Id="rId25" Type="http://schemas.openxmlformats.org/officeDocument/2006/relationships/customXml" Target="../ink/ink1404.xml"/><Relationship Id="rId67" Type="http://schemas.openxmlformats.org/officeDocument/2006/relationships/customXml" Target="../ink/ink1425.xml"/><Relationship Id="rId272" Type="http://schemas.openxmlformats.org/officeDocument/2006/relationships/customXml" Target="../ink/ink1528.xml"/><Relationship Id="rId328" Type="http://schemas.openxmlformats.org/officeDocument/2006/relationships/customXml" Target="../ink/ink1563.xml"/><Relationship Id="rId132" Type="http://schemas.openxmlformats.org/officeDocument/2006/relationships/image" Target="../media/image759.png"/><Relationship Id="rId174" Type="http://schemas.openxmlformats.org/officeDocument/2006/relationships/image" Target="../media/image780.png"/><Relationship Id="rId381" Type="http://schemas.openxmlformats.org/officeDocument/2006/relationships/customXml" Target="../ink/ink1616.xml"/><Relationship Id="rId241" Type="http://schemas.openxmlformats.org/officeDocument/2006/relationships/image" Target="../media/image819.png"/><Relationship Id="rId36" Type="http://schemas.openxmlformats.org/officeDocument/2006/relationships/image" Target="../media/image656.png"/><Relationship Id="rId283" Type="http://schemas.openxmlformats.org/officeDocument/2006/relationships/image" Target="../media/image854.png"/><Relationship Id="rId339" Type="http://schemas.openxmlformats.org/officeDocument/2006/relationships/customXml" Target="../ink/ink1574.xml"/><Relationship Id="rId78" Type="http://schemas.openxmlformats.org/officeDocument/2006/relationships/image" Target="../media/image732.png"/><Relationship Id="rId101" Type="http://schemas.openxmlformats.org/officeDocument/2006/relationships/customXml" Target="../ink/ink1442.xml"/><Relationship Id="rId143" Type="http://schemas.openxmlformats.org/officeDocument/2006/relationships/customXml" Target="../ink/ink1463.xml"/><Relationship Id="rId185" Type="http://schemas.openxmlformats.org/officeDocument/2006/relationships/customXml" Target="../ink/ink1484.xml"/><Relationship Id="rId350" Type="http://schemas.openxmlformats.org/officeDocument/2006/relationships/customXml" Target="../ink/ink1585.xml"/><Relationship Id="rId9" Type="http://schemas.openxmlformats.org/officeDocument/2006/relationships/image" Target="../media/image644.png"/><Relationship Id="rId210" Type="http://schemas.openxmlformats.org/officeDocument/2006/relationships/image" Target="../media/image806.png"/><Relationship Id="rId252" Type="http://schemas.openxmlformats.org/officeDocument/2006/relationships/customXml" Target="../ink/ink1518.xml"/><Relationship Id="rId294" Type="http://schemas.openxmlformats.org/officeDocument/2006/relationships/image" Target="../media/image859.png"/><Relationship Id="rId308" Type="http://schemas.openxmlformats.org/officeDocument/2006/relationships/image" Target="../media/image866.png"/><Relationship Id="rId47" Type="http://schemas.openxmlformats.org/officeDocument/2006/relationships/customXml" Target="../ink/ink1415.xml"/><Relationship Id="rId68" Type="http://schemas.openxmlformats.org/officeDocument/2006/relationships/image" Target="../media/image727.png"/><Relationship Id="rId89" Type="http://schemas.openxmlformats.org/officeDocument/2006/relationships/customXml" Target="../ink/ink1436.xml"/><Relationship Id="rId112" Type="http://schemas.openxmlformats.org/officeDocument/2006/relationships/image" Target="../media/image749.png"/><Relationship Id="rId133" Type="http://schemas.openxmlformats.org/officeDocument/2006/relationships/customXml" Target="../ink/ink1458.xml"/><Relationship Id="rId154" Type="http://schemas.openxmlformats.org/officeDocument/2006/relationships/image" Target="../media/image770.png"/><Relationship Id="rId175" Type="http://schemas.openxmlformats.org/officeDocument/2006/relationships/customXml" Target="../ink/ink1479.xml"/><Relationship Id="rId340" Type="http://schemas.openxmlformats.org/officeDocument/2006/relationships/customXml" Target="../ink/ink1575.xml"/><Relationship Id="rId361" Type="http://schemas.openxmlformats.org/officeDocument/2006/relationships/customXml" Target="../ink/ink1596.xml"/><Relationship Id="rId196" Type="http://schemas.openxmlformats.org/officeDocument/2006/relationships/image" Target="../media/image799.png"/><Relationship Id="rId200" Type="http://schemas.openxmlformats.org/officeDocument/2006/relationships/image" Target="../media/image801.png"/><Relationship Id="rId382" Type="http://schemas.openxmlformats.org/officeDocument/2006/relationships/customXml" Target="../ink/ink1617.xml"/><Relationship Id="rId16" Type="http://schemas.openxmlformats.org/officeDocument/2006/relationships/image" Target="../media/image646.png"/><Relationship Id="rId221" Type="http://schemas.openxmlformats.org/officeDocument/2006/relationships/customXml" Target="../ink/ink1502.xml"/><Relationship Id="rId242" Type="http://schemas.openxmlformats.org/officeDocument/2006/relationships/customXml" Target="../ink/ink1513.xml"/><Relationship Id="rId263" Type="http://schemas.openxmlformats.org/officeDocument/2006/relationships/image" Target="../media/image841.png"/><Relationship Id="rId284" Type="http://schemas.openxmlformats.org/officeDocument/2006/relationships/customXml" Target="../ink/ink1534.xml"/><Relationship Id="rId319" Type="http://schemas.openxmlformats.org/officeDocument/2006/relationships/customXml" Target="../ink/ink1554.xml"/><Relationship Id="rId37" Type="http://schemas.openxmlformats.org/officeDocument/2006/relationships/customXml" Target="../ink/ink1410.xml"/><Relationship Id="rId58" Type="http://schemas.openxmlformats.org/officeDocument/2006/relationships/image" Target="../media/image722.png"/><Relationship Id="rId79" Type="http://schemas.openxmlformats.org/officeDocument/2006/relationships/customXml" Target="../ink/ink1431.xml"/><Relationship Id="rId102" Type="http://schemas.openxmlformats.org/officeDocument/2006/relationships/image" Target="../media/image744.png"/><Relationship Id="rId123" Type="http://schemas.openxmlformats.org/officeDocument/2006/relationships/customXml" Target="../ink/ink1453.xml"/><Relationship Id="rId144" Type="http://schemas.openxmlformats.org/officeDocument/2006/relationships/image" Target="../media/image765.png"/><Relationship Id="rId330" Type="http://schemas.openxmlformats.org/officeDocument/2006/relationships/customXml" Target="../ink/ink1565.xml"/><Relationship Id="rId90" Type="http://schemas.openxmlformats.org/officeDocument/2006/relationships/image" Target="../media/image738.png"/><Relationship Id="rId165" Type="http://schemas.openxmlformats.org/officeDocument/2006/relationships/customXml" Target="../ink/ink1474.xml"/><Relationship Id="rId186" Type="http://schemas.openxmlformats.org/officeDocument/2006/relationships/image" Target="../media/image794.png"/><Relationship Id="rId351" Type="http://schemas.openxmlformats.org/officeDocument/2006/relationships/customXml" Target="../ink/ink1586.xml"/><Relationship Id="rId372" Type="http://schemas.openxmlformats.org/officeDocument/2006/relationships/customXml" Target="../ink/ink1607.xml"/><Relationship Id="rId211" Type="http://schemas.openxmlformats.org/officeDocument/2006/relationships/customXml" Target="../ink/ink1497.xml"/><Relationship Id="rId232" Type="http://schemas.openxmlformats.org/officeDocument/2006/relationships/customXml" Target="../ink/ink1508.xml"/><Relationship Id="rId253" Type="http://schemas.openxmlformats.org/officeDocument/2006/relationships/image" Target="../media/image833.png"/><Relationship Id="rId274" Type="http://schemas.openxmlformats.org/officeDocument/2006/relationships/customXml" Target="../ink/ink1529.xml"/><Relationship Id="rId295" Type="http://schemas.openxmlformats.org/officeDocument/2006/relationships/customXml" Target="../ink/ink1540.xml"/><Relationship Id="rId309" Type="http://schemas.openxmlformats.org/officeDocument/2006/relationships/customXml" Target="../ink/ink1547.xml"/><Relationship Id="rId27" Type="http://schemas.openxmlformats.org/officeDocument/2006/relationships/customXml" Target="../ink/ink1405.xml"/><Relationship Id="rId48" Type="http://schemas.openxmlformats.org/officeDocument/2006/relationships/image" Target="../media/image664.png"/><Relationship Id="rId69" Type="http://schemas.openxmlformats.org/officeDocument/2006/relationships/customXml" Target="../ink/ink1426.xml"/><Relationship Id="rId113" Type="http://schemas.openxmlformats.org/officeDocument/2006/relationships/customXml" Target="../ink/ink1448.xml"/><Relationship Id="rId134" Type="http://schemas.openxmlformats.org/officeDocument/2006/relationships/image" Target="../media/image760.png"/><Relationship Id="rId320" Type="http://schemas.openxmlformats.org/officeDocument/2006/relationships/customXml" Target="../ink/ink1555.xml"/><Relationship Id="rId80" Type="http://schemas.openxmlformats.org/officeDocument/2006/relationships/image" Target="../media/image733.png"/><Relationship Id="rId155" Type="http://schemas.openxmlformats.org/officeDocument/2006/relationships/customXml" Target="../ink/ink1469.xml"/><Relationship Id="rId176" Type="http://schemas.openxmlformats.org/officeDocument/2006/relationships/image" Target="../media/image781.png"/><Relationship Id="rId197" Type="http://schemas.openxmlformats.org/officeDocument/2006/relationships/customXml" Target="../ink/ink1490.xml"/><Relationship Id="rId341" Type="http://schemas.openxmlformats.org/officeDocument/2006/relationships/customXml" Target="../ink/ink1576.xml"/><Relationship Id="rId362" Type="http://schemas.openxmlformats.org/officeDocument/2006/relationships/customXml" Target="../ink/ink1597.xml"/><Relationship Id="rId383" Type="http://schemas.openxmlformats.org/officeDocument/2006/relationships/customXml" Target="../ink/ink1618.xml"/><Relationship Id="rId201" Type="http://schemas.openxmlformats.org/officeDocument/2006/relationships/customXml" Target="../ink/ink1492.xml"/><Relationship Id="rId222" Type="http://schemas.openxmlformats.org/officeDocument/2006/relationships/image" Target="../media/image812.png"/><Relationship Id="rId243" Type="http://schemas.openxmlformats.org/officeDocument/2006/relationships/image" Target="../media/image820.png"/><Relationship Id="rId264" Type="http://schemas.openxmlformats.org/officeDocument/2006/relationships/customXml" Target="../ink/ink1524.xml"/><Relationship Id="rId285" Type="http://schemas.openxmlformats.org/officeDocument/2006/relationships/image" Target="../media/image855.png"/><Relationship Id="rId17" Type="http://schemas.openxmlformats.org/officeDocument/2006/relationships/customXml" Target="../ink/ink1400.xml"/><Relationship Id="rId38" Type="http://schemas.openxmlformats.org/officeDocument/2006/relationships/image" Target="../media/image659.png"/><Relationship Id="rId59" Type="http://schemas.openxmlformats.org/officeDocument/2006/relationships/customXml" Target="../ink/ink1421.xml"/><Relationship Id="rId103" Type="http://schemas.openxmlformats.org/officeDocument/2006/relationships/customXml" Target="../ink/ink1443.xml"/><Relationship Id="rId124" Type="http://schemas.openxmlformats.org/officeDocument/2006/relationships/image" Target="../media/image755.png"/><Relationship Id="rId310" Type="http://schemas.openxmlformats.org/officeDocument/2006/relationships/image" Target="../media/image867.png"/><Relationship Id="rId70" Type="http://schemas.openxmlformats.org/officeDocument/2006/relationships/image" Target="../media/image728.png"/><Relationship Id="rId91" Type="http://schemas.openxmlformats.org/officeDocument/2006/relationships/customXml" Target="../ink/ink1437.xml"/><Relationship Id="rId145" Type="http://schemas.openxmlformats.org/officeDocument/2006/relationships/customXml" Target="../ink/ink1464.xml"/><Relationship Id="rId166" Type="http://schemas.openxmlformats.org/officeDocument/2006/relationships/image" Target="../media/image776.png"/><Relationship Id="rId187" Type="http://schemas.openxmlformats.org/officeDocument/2006/relationships/customXml" Target="../ink/ink1485.xml"/><Relationship Id="rId331" Type="http://schemas.openxmlformats.org/officeDocument/2006/relationships/customXml" Target="../ink/ink1566.xml"/><Relationship Id="rId352" Type="http://schemas.openxmlformats.org/officeDocument/2006/relationships/customXml" Target="../ink/ink1587.xml"/><Relationship Id="rId373" Type="http://schemas.openxmlformats.org/officeDocument/2006/relationships/customXml" Target="../ink/ink1608.xml"/><Relationship Id="rId1" Type="http://schemas.microsoft.com/office/2007/relationships/media" Target="../media/media24.m4a"/><Relationship Id="rId212" Type="http://schemas.openxmlformats.org/officeDocument/2006/relationships/image" Target="../media/image807.png"/><Relationship Id="rId233" Type="http://schemas.openxmlformats.org/officeDocument/2006/relationships/image" Target="../media/image816.png"/><Relationship Id="rId254" Type="http://schemas.openxmlformats.org/officeDocument/2006/relationships/customXml" Target="../ink/ink1519.xml"/><Relationship Id="rId28" Type="http://schemas.openxmlformats.org/officeDocument/2006/relationships/image" Target="../media/image652.png"/><Relationship Id="rId49" Type="http://schemas.openxmlformats.org/officeDocument/2006/relationships/customXml" Target="../ink/ink1416.xml"/><Relationship Id="rId114" Type="http://schemas.openxmlformats.org/officeDocument/2006/relationships/image" Target="../media/image750.png"/><Relationship Id="rId275" Type="http://schemas.openxmlformats.org/officeDocument/2006/relationships/image" Target="../media/image848.png"/><Relationship Id="rId296" Type="http://schemas.openxmlformats.org/officeDocument/2006/relationships/image" Target="../media/image860.png"/><Relationship Id="rId300" Type="http://schemas.openxmlformats.org/officeDocument/2006/relationships/image" Target="../media/image862.png"/><Relationship Id="rId60" Type="http://schemas.openxmlformats.org/officeDocument/2006/relationships/image" Target="../media/image723.png"/><Relationship Id="rId81" Type="http://schemas.openxmlformats.org/officeDocument/2006/relationships/customXml" Target="../ink/ink1432.xml"/><Relationship Id="rId135" Type="http://schemas.openxmlformats.org/officeDocument/2006/relationships/customXml" Target="../ink/ink1459.xml"/><Relationship Id="rId156" Type="http://schemas.openxmlformats.org/officeDocument/2006/relationships/image" Target="../media/image771.png"/><Relationship Id="rId177" Type="http://schemas.openxmlformats.org/officeDocument/2006/relationships/customXml" Target="../ink/ink1480.xml"/><Relationship Id="rId198" Type="http://schemas.openxmlformats.org/officeDocument/2006/relationships/image" Target="../media/image800.png"/><Relationship Id="rId321" Type="http://schemas.openxmlformats.org/officeDocument/2006/relationships/customXml" Target="../ink/ink1556.xml"/><Relationship Id="rId342" Type="http://schemas.openxmlformats.org/officeDocument/2006/relationships/customXml" Target="../ink/ink1577.xml"/><Relationship Id="rId363" Type="http://schemas.openxmlformats.org/officeDocument/2006/relationships/customXml" Target="../ink/ink1598.xml"/><Relationship Id="rId384" Type="http://schemas.openxmlformats.org/officeDocument/2006/relationships/customXml" Target="../ink/ink1619.xml"/><Relationship Id="rId202" Type="http://schemas.openxmlformats.org/officeDocument/2006/relationships/image" Target="../media/image802.png"/><Relationship Id="rId223" Type="http://schemas.openxmlformats.org/officeDocument/2006/relationships/customXml" Target="../ink/ink1503.xml"/><Relationship Id="rId244" Type="http://schemas.openxmlformats.org/officeDocument/2006/relationships/customXml" Target="../ink/ink1514.xml"/><Relationship Id="rId18" Type="http://schemas.openxmlformats.org/officeDocument/2006/relationships/image" Target="../media/image647.png"/><Relationship Id="rId39" Type="http://schemas.openxmlformats.org/officeDocument/2006/relationships/customXml" Target="../ink/ink1411.xml"/><Relationship Id="rId265" Type="http://schemas.openxmlformats.org/officeDocument/2006/relationships/image" Target="../media/image842.png"/><Relationship Id="rId286" Type="http://schemas.openxmlformats.org/officeDocument/2006/relationships/customXml" Target="../ink/ink1535.xml"/><Relationship Id="rId50" Type="http://schemas.openxmlformats.org/officeDocument/2006/relationships/image" Target="../media/image665.png"/><Relationship Id="rId104" Type="http://schemas.openxmlformats.org/officeDocument/2006/relationships/image" Target="../media/image745.png"/><Relationship Id="rId125" Type="http://schemas.openxmlformats.org/officeDocument/2006/relationships/customXml" Target="../ink/ink1454.xml"/><Relationship Id="rId146" Type="http://schemas.openxmlformats.org/officeDocument/2006/relationships/image" Target="../media/image766.png"/><Relationship Id="rId167" Type="http://schemas.openxmlformats.org/officeDocument/2006/relationships/customXml" Target="../ink/ink1475.xml"/><Relationship Id="rId188" Type="http://schemas.openxmlformats.org/officeDocument/2006/relationships/image" Target="../media/image795.png"/><Relationship Id="rId311" Type="http://schemas.openxmlformats.org/officeDocument/2006/relationships/customXml" Target="../ink/ink1548.xml"/><Relationship Id="rId332" Type="http://schemas.openxmlformats.org/officeDocument/2006/relationships/customXml" Target="../ink/ink1567.xml"/><Relationship Id="rId353" Type="http://schemas.openxmlformats.org/officeDocument/2006/relationships/customXml" Target="../ink/ink1588.xml"/><Relationship Id="rId374" Type="http://schemas.openxmlformats.org/officeDocument/2006/relationships/customXml" Target="../ink/ink1609.xml"/><Relationship Id="rId71" Type="http://schemas.openxmlformats.org/officeDocument/2006/relationships/customXml" Target="../ink/ink1427.xml"/><Relationship Id="rId92" Type="http://schemas.openxmlformats.org/officeDocument/2006/relationships/image" Target="../media/image739.png"/><Relationship Id="rId213" Type="http://schemas.openxmlformats.org/officeDocument/2006/relationships/customXml" Target="../ink/ink1498.xml"/><Relationship Id="rId234" Type="http://schemas.openxmlformats.org/officeDocument/2006/relationships/customXml" Target="../ink/ink1509.xml"/><Relationship Id="rId2" Type="http://schemas.openxmlformats.org/officeDocument/2006/relationships/audio" Target="../media/media24.m4a"/><Relationship Id="rId29" Type="http://schemas.openxmlformats.org/officeDocument/2006/relationships/customXml" Target="../ink/ink1406.xml"/><Relationship Id="rId255" Type="http://schemas.openxmlformats.org/officeDocument/2006/relationships/image" Target="../media/image837.png"/><Relationship Id="rId276" Type="http://schemas.openxmlformats.org/officeDocument/2006/relationships/customXml" Target="../ink/ink1530.xml"/><Relationship Id="rId297" Type="http://schemas.openxmlformats.org/officeDocument/2006/relationships/customXml" Target="../ink/ink1541.xml"/><Relationship Id="rId40" Type="http://schemas.openxmlformats.org/officeDocument/2006/relationships/image" Target="../media/image660.png"/><Relationship Id="rId115" Type="http://schemas.openxmlformats.org/officeDocument/2006/relationships/customXml" Target="../ink/ink1449.xml"/><Relationship Id="rId136" Type="http://schemas.openxmlformats.org/officeDocument/2006/relationships/image" Target="../media/image761.png"/><Relationship Id="rId157" Type="http://schemas.openxmlformats.org/officeDocument/2006/relationships/customXml" Target="../ink/ink1470.xml"/><Relationship Id="rId178" Type="http://schemas.openxmlformats.org/officeDocument/2006/relationships/image" Target="../media/image782.png"/><Relationship Id="rId301" Type="http://schemas.openxmlformats.org/officeDocument/2006/relationships/customXml" Target="../ink/ink1543.xml"/><Relationship Id="rId322" Type="http://schemas.openxmlformats.org/officeDocument/2006/relationships/customXml" Target="../ink/ink1557.xml"/><Relationship Id="rId343" Type="http://schemas.openxmlformats.org/officeDocument/2006/relationships/customXml" Target="../ink/ink1578.xml"/><Relationship Id="rId364" Type="http://schemas.openxmlformats.org/officeDocument/2006/relationships/customXml" Target="../ink/ink1599.xml"/><Relationship Id="rId61" Type="http://schemas.openxmlformats.org/officeDocument/2006/relationships/customXml" Target="../ink/ink1422.xml"/><Relationship Id="rId82" Type="http://schemas.openxmlformats.org/officeDocument/2006/relationships/image" Target="../media/image734.png"/><Relationship Id="rId199" Type="http://schemas.openxmlformats.org/officeDocument/2006/relationships/customXml" Target="../ink/ink1491.xml"/><Relationship Id="rId203" Type="http://schemas.openxmlformats.org/officeDocument/2006/relationships/customXml" Target="../ink/ink1493.xml"/><Relationship Id="rId385" Type="http://schemas.openxmlformats.org/officeDocument/2006/relationships/image" Target="../media/image3.png"/><Relationship Id="rId19" Type="http://schemas.openxmlformats.org/officeDocument/2006/relationships/customXml" Target="../ink/ink1401.xml"/><Relationship Id="rId224" Type="http://schemas.openxmlformats.org/officeDocument/2006/relationships/image" Target="../media/image7310.png"/><Relationship Id="rId245" Type="http://schemas.openxmlformats.org/officeDocument/2006/relationships/image" Target="../media/image821.png"/><Relationship Id="rId266" Type="http://schemas.openxmlformats.org/officeDocument/2006/relationships/customXml" Target="../ink/ink1525.xml"/><Relationship Id="rId287" Type="http://schemas.openxmlformats.org/officeDocument/2006/relationships/image" Target="../media/image856.png"/><Relationship Id="rId30" Type="http://schemas.openxmlformats.org/officeDocument/2006/relationships/image" Target="../media/image653.png"/><Relationship Id="rId105" Type="http://schemas.openxmlformats.org/officeDocument/2006/relationships/customXml" Target="../ink/ink1444.xml"/><Relationship Id="rId126" Type="http://schemas.openxmlformats.org/officeDocument/2006/relationships/image" Target="../media/image756.png"/><Relationship Id="rId147" Type="http://schemas.openxmlformats.org/officeDocument/2006/relationships/customXml" Target="../ink/ink1465.xml"/><Relationship Id="rId168" Type="http://schemas.openxmlformats.org/officeDocument/2006/relationships/image" Target="../media/image777.png"/><Relationship Id="rId312" Type="http://schemas.openxmlformats.org/officeDocument/2006/relationships/image" Target="../media/image692.png"/><Relationship Id="rId333" Type="http://schemas.openxmlformats.org/officeDocument/2006/relationships/customXml" Target="../ink/ink1568.xml"/><Relationship Id="rId354" Type="http://schemas.openxmlformats.org/officeDocument/2006/relationships/customXml" Target="../ink/ink1589.xml"/><Relationship Id="rId51" Type="http://schemas.openxmlformats.org/officeDocument/2006/relationships/customXml" Target="../ink/ink1417.xml"/><Relationship Id="rId72" Type="http://schemas.openxmlformats.org/officeDocument/2006/relationships/image" Target="../media/image729.png"/><Relationship Id="rId93" Type="http://schemas.openxmlformats.org/officeDocument/2006/relationships/customXml" Target="../ink/ink1438.xml"/><Relationship Id="rId189" Type="http://schemas.openxmlformats.org/officeDocument/2006/relationships/customXml" Target="../ink/ink1486.xml"/><Relationship Id="rId375" Type="http://schemas.openxmlformats.org/officeDocument/2006/relationships/customXml" Target="../ink/ink1610.xml"/><Relationship Id="rId3" Type="http://schemas.openxmlformats.org/officeDocument/2006/relationships/slideLayout" Target="../slideLayouts/slideLayout2.xml"/><Relationship Id="rId214" Type="http://schemas.openxmlformats.org/officeDocument/2006/relationships/image" Target="../media/image808.png"/><Relationship Id="rId235" Type="http://schemas.openxmlformats.org/officeDocument/2006/relationships/image" Target="../media/image6310.png"/><Relationship Id="rId256" Type="http://schemas.openxmlformats.org/officeDocument/2006/relationships/customXml" Target="../ink/ink1520.xml"/><Relationship Id="rId277" Type="http://schemas.openxmlformats.org/officeDocument/2006/relationships/image" Target="../media/image849.png"/><Relationship Id="rId298" Type="http://schemas.openxmlformats.org/officeDocument/2006/relationships/image" Target="../media/image861.png"/><Relationship Id="rId116" Type="http://schemas.openxmlformats.org/officeDocument/2006/relationships/image" Target="../media/image751.png"/><Relationship Id="rId137" Type="http://schemas.openxmlformats.org/officeDocument/2006/relationships/customXml" Target="../ink/ink1460.xml"/><Relationship Id="rId158" Type="http://schemas.openxmlformats.org/officeDocument/2006/relationships/image" Target="../media/image772.png"/><Relationship Id="rId302" Type="http://schemas.openxmlformats.org/officeDocument/2006/relationships/image" Target="../media/image863.png"/><Relationship Id="rId323" Type="http://schemas.openxmlformats.org/officeDocument/2006/relationships/customXml" Target="../ink/ink1558.xml"/><Relationship Id="rId344" Type="http://schemas.openxmlformats.org/officeDocument/2006/relationships/customXml" Target="../ink/ink1579.xml"/><Relationship Id="rId20" Type="http://schemas.openxmlformats.org/officeDocument/2006/relationships/image" Target="../media/image648.png"/><Relationship Id="rId41" Type="http://schemas.openxmlformats.org/officeDocument/2006/relationships/customXml" Target="../ink/ink1412.xml"/><Relationship Id="rId62" Type="http://schemas.openxmlformats.org/officeDocument/2006/relationships/image" Target="../media/image724.png"/><Relationship Id="rId83" Type="http://schemas.openxmlformats.org/officeDocument/2006/relationships/customXml" Target="../ink/ink1433.xml"/><Relationship Id="rId179" Type="http://schemas.openxmlformats.org/officeDocument/2006/relationships/customXml" Target="../ink/ink1481.xml"/><Relationship Id="rId365" Type="http://schemas.openxmlformats.org/officeDocument/2006/relationships/customXml" Target="../ink/ink1600.xml"/><Relationship Id="rId190" Type="http://schemas.openxmlformats.org/officeDocument/2006/relationships/image" Target="../media/image796.png"/><Relationship Id="rId204" Type="http://schemas.openxmlformats.org/officeDocument/2006/relationships/image" Target="../media/image803.png"/><Relationship Id="rId225" Type="http://schemas.openxmlformats.org/officeDocument/2006/relationships/customXml" Target="../ink/ink1504.xml"/><Relationship Id="rId246" Type="http://schemas.openxmlformats.org/officeDocument/2006/relationships/customXml" Target="../ink/ink1515.xml"/><Relationship Id="rId267" Type="http://schemas.openxmlformats.org/officeDocument/2006/relationships/image" Target="../media/image843.png"/><Relationship Id="rId288" Type="http://schemas.openxmlformats.org/officeDocument/2006/relationships/customXml" Target="../ink/ink1536.xml"/><Relationship Id="rId106" Type="http://schemas.openxmlformats.org/officeDocument/2006/relationships/image" Target="../media/image746.png"/><Relationship Id="rId127" Type="http://schemas.openxmlformats.org/officeDocument/2006/relationships/customXml" Target="../ink/ink1455.xml"/><Relationship Id="rId313" Type="http://schemas.openxmlformats.org/officeDocument/2006/relationships/customXml" Target="../ink/ink1549.xml"/><Relationship Id="rId10" Type="http://schemas.openxmlformats.org/officeDocument/2006/relationships/customXml" Target="../ink/ink1395.xml"/><Relationship Id="rId31" Type="http://schemas.openxmlformats.org/officeDocument/2006/relationships/customXml" Target="../ink/ink1407.xml"/><Relationship Id="rId52" Type="http://schemas.openxmlformats.org/officeDocument/2006/relationships/image" Target="../media/image719.png"/><Relationship Id="rId73" Type="http://schemas.openxmlformats.org/officeDocument/2006/relationships/customXml" Target="../ink/ink1428.xml"/><Relationship Id="rId94" Type="http://schemas.openxmlformats.org/officeDocument/2006/relationships/image" Target="../media/image740.png"/><Relationship Id="rId148" Type="http://schemas.openxmlformats.org/officeDocument/2006/relationships/image" Target="../media/image767.png"/><Relationship Id="rId169" Type="http://schemas.openxmlformats.org/officeDocument/2006/relationships/customXml" Target="../ink/ink1476.xml"/><Relationship Id="rId334" Type="http://schemas.openxmlformats.org/officeDocument/2006/relationships/customXml" Target="../ink/ink1569.xml"/><Relationship Id="rId355" Type="http://schemas.openxmlformats.org/officeDocument/2006/relationships/customXml" Target="../ink/ink1590.xml"/><Relationship Id="rId376" Type="http://schemas.openxmlformats.org/officeDocument/2006/relationships/customXml" Target="../ink/ink1611.xml"/><Relationship Id="rId4" Type="http://schemas.openxmlformats.org/officeDocument/2006/relationships/customXml" Target="../ink/ink1392.xml"/><Relationship Id="rId180" Type="http://schemas.openxmlformats.org/officeDocument/2006/relationships/image" Target="../media/image783.png"/><Relationship Id="rId215" Type="http://schemas.openxmlformats.org/officeDocument/2006/relationships/customXml" Target="../ink/ink1499.xml"/><Relationship Id="rId236" Type="http://schemas.openxmlformats.org/officeDocument/2006/relationships/customXml" Target="../ink/ink1510.xml"/><Relationship Id="rId257" Type="http://schemas.openxmlformats.org/officeDocument/2006/relationships/image" Target="../media/image838.png"/><Relationship Id="rId278" Type="http://schemas.openxmlformats.org/officeDocument/2006/relationships/customXml" Target="../ink/ink1531.xml"/><Relationship Id="rId303" Type="http://schemas.openxmlformats.org/officeDocument/2006/relationships/customXml" Target="../ink/ink1544.xml"/><Relationship Id="rId42" Type="http://schemas.openxmlformats.org/officeDocument/2006/relationships/image" Target="../media/image661.png"/><Relationship Id="rId84" Type="http://schemas.openxmlformats.org/officeDocument/2006/relationships/image" Target="../media/image735.png"/><Relationship Id="rId138" Type="http://schemas.openxmlformats.org/officeDocument/2006/relationships/image" Target="../media/image762.png"/><Relationship Id="rId345" Type="http://schemas.openxmlformats.org/officeDocument/2006/relationships/customXml" Target="../ink/ink1580.xml"/><Relationship Id="rId191" Type="http://schemas.openxmlformats.org/officeDocument/2006/relationships/customXml" Target="../ink/ink1487.xml"/><Relationship Id="rId205" Type="http://schemas.openxmlformats.org/officeDocument/2006/relationships/customXml" Target="../ink/ink1494.xml"/><Relationship Id="rId247" Type="http://schemas.openxmlformats.org/officeDocument/2006/relationships/image" Target="../media/image822.png"/><Relationship Id="rId107" Type="http://schemas.openxmlformats.org/officeDocument/2006/relationships/customXml" Target="../ink/ink1445.xml"/><Relationship Id="rId289" Type="http://schemas.openxmlformats.org/officeDocument/2006/relationships/image" Target="../media/image857.png"/><Relationship Id="rId11" Type="http://schemas.openxmlformats.org/officeDocument/2006/relationships/customXml" Target="../ink/ink1396.xml"/><Relationship Id="rId53" Type="http://schemas.openxmlformats.org/officeDocument/2006/relationships/customXml" Target="../ink/ink1418.xml"/><Relationship Id="rId149" Type="http://schemas.openxmlformats.org/officeDocument/2006/relationships/customXml" Target="../ink/ink1466.xml"/><Relationship Id="rId314" Type="http://schemas.openxmlformats.org/officeDocument/2006/relationships/image" Target="../media/image868.png"/><Relationship Id="rId356" Type="http://schemas.openxmlformats.org/officeDocument/2006/relationships/customXml" Target="../ink/ink1591.xml"/><Relationship Id="rId95" Type="http://schemas.openxmlformats.org/officeDocument/2006/relationships/customXml" Target="../ink/ink1439.xml"/><Relationship Id="rId160" Type="http://schemas.openxmlformats.org/officeDocument/2006/relationships/image" Target="../media/image773.png"/><Relationship Id="rId216" Type="http://schemas.openxmlformats.org/officeDocument/2006/relationships/image" Target="../media/image809.png"/><Relationship Id="rId258" Type="http://schemas.openxmlformats.org/officeDocument/2006/relationships/customXml" Target="../ink/ink1521.xml"/><Relationship Id="rId22" Type="http://schemas.openxmlformats.org/officeDocument/2006/relationships/image" Target="../media/image649.png"/><Relationship Id="rId64" Type="http://schemas.openxmlformats.org/officeDocument/2006/relationships/image" Target="../media/image725.png"/><Relationship Id="rId118" Type="http://schemas.openxmlformats.org/officeDocument/2006/relationships/image" Target="../media/image752.png"/><Relationship Id="rId325" Type="http://schemas.openxmlformats.org/officeDocument/2006/relationships/customXml" Target="../ink/ink1560.xml"/><Relationship Id="rId367" Type="http://schemas.openxmlformats.org/officeDocument/2006/relationships/customXml" Target="../ink/ink1602.xml"/><Relationship Id="rId171" Type="http://schemas.openxmlformats.org/officeDocument/2006/relationships/customXml" Target="../ink/ink1477.xml"/><Relationship Id="rId227" Type="http://schemas.openxmlformats.org/officeDocument/2006/relationships/image" Target="../media/image813.png"/><Relationship Id="rId269" Type="http://schemas.openxmlformats.org/officeDocument/2006/relationships/image" Target="../media/image844.png"/><Relationship Id="rId33" Type="http://schemas.openxmlformats.org/officeDocument/2006/relationships/customXml" Target="../ink/ink1408.xml"/><Relationship Id="rId129" Type="http://schemas.openxmlformats.org/officeDocument/2006/relationships/customXml" Target="../ink/ink1456.xml"/><Relationship Id="rId280" Type="http://schemas.openxmlformats.org/officeDocument/2006/relationships/customXml" Target="../ink/ink1532.xml"/><Relationship Id="rId336" Type="http://schemas.openxmlformats.org/officeDocument/2006/relationships/customXml" Target="../ink/ink1571.xml"/><Relationship Id="rId75" Type="http://schemas.openxmlformats.org/officeDocument/2006/relationships/customXml" Target="../ink/ink1429.xml"/><Relationship Id="rId140" Type="http://schemas.openxmlformats.org/officeDocument/2006/relationships/image" Target="../media/image763.png"/><Relationship Id="rId182" Type="http://schemas.openxmlformats.org/officeDocument/2006/relationships/image" Target="../media/image792.png"/><Relationship Id="rId378" Type="http://schemas.openxmlformats.org/officeDocument/2006/relationships/customXml" Target="../ink/ink1613.xml"/><Relationship Id="rId6" Type="http://schemas.openxmlformats.org/officeDocument/2006/relationships/customXml" Target="../ink/ink1393.xml"/><Relationship Id="rId238" Type="http://schemas.openxmlformats.org/officeDocument/2006/relationships/customXml" Target="../ink/ink1511.xml"/><Relationship Id="rId291" Type="http://schemas.openxmlformats.org/officeDocument/2006/relationships/customXml" Target="../ink/ink1538.xml"/><Relationship Id="rId305" Type="http://schemas.openxmlformats.org/officeDocument/2006/relationships/customXml" Target="../ink/ink1545.xml"/><Relationship Id="rId347" Type="http://schemas.openxmlformats.org/officeDocument/2006/relationships/customXml" Target="../ink/ink1582.xml"/><Relationship Id="rId44" Type="http://schemas.openxmlformats.org/officeDocument/2006/relationships/image" Target="../media/image662.png"/><Relationship Id="rId86" Type="http://schemas.openxmlformats.org/officeDocument/2006/relationships/image" Target="../media/image736.png"/><Relationship Id="rId151" Type="http://schemas.openxmlformats.org/officeDocument/2006/relationships/customXml" Target="../ink/ink1467.xml"/><Relationship Id="rId193" Type="http://schemas.openxmlformats.org/officeDocument/2006/relationships/customXml" Target="../ink/ink1488.xml"/><Relationship Id="rId207" Type="http://schemas.openxmlformats.org/officeDocument/2006/relationships/customXml" Target="../ink/ink1495.xml"/><Relationship Id="rId249" Type="http://schemas.openxmlformats.org/officeDocument/2006/relationships/image" Target="../media/image823.png"/><Relationship Id="rId13" Type="http://schemas.openxmlformats.org/officeDocument/2006/relationships/customXml" Target="../ink/ink1398.xml"/><Relationship Id="rId109" Type="http://schemas.openxmlformats.org/officeDocument/2006/relationships/customXml" Target="../ink/ink1446.xml"/><Relationship Id="rId260" Type="http://schemas.openxmlformats.org/officeDocument/2006/relationships/customXml" Target="../ink/ink1522.xml"/><Relationship Id="rId316" Type="http://schemas.openxmlformats.org/officeDocument/2006/relationships/customXml" Target="../ink/ink1551.xml"/><Relationship Id="rId55" Type="http://schemas.openxmlformats.org/officeDocument/2006/relationships/customXml" Target="../ink/ink1419.xml"/><Relationship Id="rId97" Type="http://schemas.openxmlformats.org/officeDocument/2006/relationships/customXml" Target="../ink/ink1440.xml"/><Relationship Id="rId120" Type="http://schemas.openxmlformats.org/officeDocument/2006/relationships/image" Target="../media/image753.png"/><Relationship Id="rId358" Type="http://schemas.openxmlformats.org/officeDocument/2006/relationships/customXml" Target="../ink/ink1593.xml"/><Relationship Id="rId162" Type="http://schemas.openxmlformats.org/officeDocument/2006/relationships/image" Target="../media/image774.png"/><Relationship Id="rId218" Type="http://schemas.openxmlformats.org/officeDocument/2006/relationships/image" Target="../media/image810.png"/><Relationship Id="rId271" Type="http://schemas.openxmlformats.org/officeDocument/2006/relationships/image" Target="../media/image845.png"/><Relationship Id="rId24" Type="http://schemas.openxmlformats.org/officeDocument/2006/relationships/image" Target="../media/image650.png"/><Relationship Id="rId66" Type="http://schemas.openxmlformats.org/officeDocument/2006/relationships/image" Target="../media/image726.png"/><Relationship Id="rId131" Type="http://schemas.openxmlformats.org/officeDocument/2006/relationships/customXml" Target="../ink/ink1457.xml"/><Relationship Id="rId327" Type="http://schemas.openxmlformats.org/officeDocument/2006/relationships/customXml" Target="../ink/ink1562.xml"/><Relationship Id="rId369" Type="http://schemas.openxmlformats.org/officeDocument/2006/relationships/customXml" Target="../ink/ink1604.xml"/><Relationship Id="rId173" Type="http://schemas.openxmlformats.org/officeDocument/2006/relationships/customXml" Target="../ink/ink1478.xml"/><Relationship Id="rId229" Type="http://schemas.openxmlformats.org/officeDocument/2006/relationships/image" Target="../media/image814.png"/><Relationship Id="rId380" Type="http://schemas.openxmlformats.org/officeDocument/2006/relationships/customXml" Target="../ink/ink1615.xml"/><Relationship Id="rId240" Type="http://schemas.openxmlformats.org/officeDocument/2006/relationships/customXml" Target="../ink/ink1512.xml"/><Relationship Id="rId35" Type="http://schemas.openxmlformats.org/officeDocument/2006/relationships/customXml" Target="../ink/ink1409.xml"/><Relationship Id="rId77" Type="http://schemas.openxmlformats.org/officeDocument/2006/relationships/customXml" Target="../ink/ink1430.xml"/><Relationship Id="rId100" Type="http://schemas.openxmlformats.org/officeDocument/2006/relationships/image" Target="../media/image743.png"/><Relationship Id="rId282" Type="http://schemas.openxmlformats.org/officeDocument/2006/relationships/customXml" Target="../ink/ink1533.xml"/><Relationship Id="rId338" Type="http://schemas.openxmlformats.org/officeDocument/2006/relationships/customXml" Target="../ink/ink1573.xml"/><Relationship Id="rId8" Type="http://schemas.openxmlformats.org/officeDocument/2006/relationships/customXml" Target="../ink/ink1394.xml"/><Relationship Id="rId142" Type="http://schemas.openxmlformats.org/officeDocument/2006/relationships/image" Target="../media/image764.png"/><Relationship Id="rId184" Type="http://schemas.openxmlformats.org/officeDocument/2006/relationships/image" Target="../media/image793.png"/><Relationship Id="rId251" Type="http://schemas.openxmlformats.org/officeDocument/2006/relationships/image" Target="../media/image824.png"/><Relationship Id="rId46" Type="http://schemas.openxmlformats.org/officeDocument/2006/relationships/image" Target="../media/image663.png"/><Relationship Id="rId293" Type="http://schemas.openxmlformats.org/officeDocument/2006/relationships/customXml" Target="../ink/ink1539.xml"/><Relationship Id="rId307" Type="http://schemas.openxmlformats.org/officeDocument/2006/relationships/customXml" Target="../ink/ink1546.xml"/><Relationship Id="rId349" Type="http://schemas.openxmlformats.org/officeDocument/2006/relationships/customXml" Target="../ink/ink1584.xml"/><Relationship Id="rId88" Type="http://schemas.openxmlformats.org/officeDocument/2006/relationships/image" Target="../media/image737.png"/><Relationship Id="rId111" Type="http://schemas.openxmlformats.org/officeDocument/2006/relationships/customXml" Target="../ink/ink1447.xml"/><Relationship Id="rId153" Type="http://schemas.openxmlformats.org/officeDocument/2006/relationships/customXml" Target="../ink/ink1468.xml"/><Relationship Id="rId195" Type="http://schemas.openxmlformats.org/officeDocument/2006/relationships/customXml" Target="../ink/ink1489.xml"/><Relationship Id="rId209" Type="http://schemas.openxmlformats.org/officeDocument/2006/relationships/customXml" Target="../ink/ink1496.xml"/><Relationship Id="rId360" Type="http://schemas.openxmlformats.org/officeDocument/2006/relationships/customXml" Target="../ink/ink1595.xml"/><Relationship Id="rId220" Type="http://schemas.openxmlformats.org/officeDocument/2006/relationships/image" Target="../media/image811.png"/><Relationship Id="rId15" Type="http://schemas.openxmlformats.org/officeDocument/2006/relationships/customXml" Target="../ink/ink1399.xml"/><Relationship Id="rId57" Type="http://schemas.openxmlformats.org/officeDocument/2006/relationships/customXml" Target="../ink/ink1420.xml"/><Relationship Id="rId262" Type="http://schemas.openxmlformats.org/officeDocument/2006/relationships/customXml" Target="../ink/ink1523.xml"/><Relationship Id="rId318" Type="http://schemas.openxmlformats.org/officeDocument/2006/relationships/customXml" Target="../ink/ink1553.xml"/><Relationship Id="rId99" Type="http://schemas.openxmlformats.org/officeDocument/2006/relationships/customXml" Target="../ink/ink1441.xml"/><Relationship Id="rId122" Type="http://schemas.openxmlformats.org/officeDocument/2006/relationships/image" Target="../media/image754.png"/><Relationship Id="rId164" Type="http://schemas.openxmlformats.org/officeDocument/2006/relationships/image" Target="../media/image775.png"/><Relationship Id="rId371" Type="http://schemas.openxmlformats.org/officeDocument/2006/relationships/customXml" Target="../ink/ink1606.xml"/><Relationship Id="rId26" Type="http://schemas.openxmlformats.org/officeDocument/2006/relationships/image" Target="../media/image651.png"/><Relationship Id="rId231" Type="http://schemas.openxmlformats.org/officeDocument/2006/relationships/image" Target="../media/image815.png"/><Relationship Id="rId273" Type="http://schemas.openxmlformats.org/officeDocument/2006/relationships/image" Target="../media/image847.png"/><Relationship Id="rId329" Type="http://schemas.openxmlformats.org/officeDocument/2006/relationships/customXml" Target="../ink/ink1564.xml"/></Relationships>
</file>

<file path=ppt/slides/_rels/slide2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678.xml"/><Relationship Id="rId299" Type="http://schemas.openxmlformats.org/officeDocument/2006/relationships/customXml" Target="../ink/ink1770.xml"/><Relationship Id="rId21" Type="http://schemas.openxmlformats.org/officeDocument/2006/relationships/customXml" Target="../ink/ink1630.xml"/><Relationship Id="rId63" Type="http://schemas.openxmlformats.org/officeDocument/2006/relationships/customXml" Target="../ink/ink1651.xml"/><Relationship Id="rId159" Type="http://schemas.openxmlformats.org/officeDocument/2006/relationships/customXml" Target="../ink/ink1699.xml"/><Relationship Id="rId324" Type="http://schemas.openxmlformats.org/officeDocument/2006/relationships/customXml" Target="../ink/ink1788.xml"/><Relationship Id="rId366" Type="http://schemas.openxmlformats.org/officeDocument/2006/relationships/customXml" Target="../ink/ink1830.xml"/><Relationship Id="rId170" Type="http://schemas.openxmlformats.org/officeDocument/2006/relationships/image" Target="../media/image778.png"/><Relationship Id="rId226" Type="http://schemas.openxmlformats.org/officeDocument/2006/relationships/customXml" Target="../ink/ink1733.xml"/><Relationship Id="rId268" Type="http://schemas.openxmlformats.org/officeDocument/2006/relationships/customXml" Target="../ink/ink1754.xml"/><Relationship Id="rId32" Type="http://schemas.openxmlformats.org/officeDocument/2006/relationships/image" Target="../media/image654.png"/><Relationship Id="rId74" Type="http://schemas.openxmlformats.org/officeDocument/2006/relationships/image" Target="../media/image730.png"/><Relationship Id="rId128" Type="http://schemas.openxmlformats.org/officeDocument/2006/relationships/image" Target="../media/image757.png"/><Relationship Id="rId335" Type="http://schemas.openxmlformats.org/officeDocument/2006/relationships/customXml" Target="../ink/ink1799.xml"/><Relationship Id="rId377" Type="http://schemas.openxmlformats.org/officeDocument/2006/relationships/customXml" Target="../ink/ink1841.xml"/><Relationship Id="rId5" Type="http://schemas.openxmlformats.org/officeDocument/2006/relationships/image" Target="../media/image642.png"/><Relationship Id="rId181" Type="http://schemas.openxmlformats.org/officeDocument/2006/relationships/customXml" Target="../ink/ink1710.xml"/><Relationship Id="rId237" Type="http://schemas.openxmlformats.org/officeDocument/2006/relationships/image" Target="../media/image817.png"/><Relationship Id="rId279" Type="http://schemas.openxmlformats.org/officeDocument/2006/relationships/customXml" Target="../ink/ink1760.xml"/><Relationship Id="rId43" Type="http://schemas.openxmlformats.org/officeDocument/2006/relationships/customXml" Target="../ink/ink1641.xml"/><Relationship Id="rId139" Type="http://schemas.openxmlformats.org/officeDocument/2006/relationships/customXml" Target="../ink/ink1689.xml"/><Relationship Id="rId290" Type="http://schemas.openxmlformats.org/officeDocument/2006/relationships/image" Target="../media/image876.png"/><Relationship Id="rId304" Type="http://schemas.openxmlformats.org/officeDocument/2006/relationships/image" Target="../media/image881.png"/><Relationship Id="rId346" Type="http://schemas.openxmlformats.org/officeDocument/2006/relationships/customXml" Target="../ink/ink1810.xml"/><Relationship Id="rId85" Type="http://schemas.openxmlformats.org/officeDocument/2006/relationships/customXml" Target="../ink/ink1662.xml"/><Relationship Id="rId150" Type="http://schemas.openxmlformats.org/officeDocument/2006/relationships/image" Target="../media/image768.png"/><Relationship Id="rId192" Type="http://schemas.openxmlformats.org/officeDocument/2006/relationships/image" Target="../media/image797.png"/><Relationship Id="rId206" Type="http://schemas.openxmlformats.org/officeDocument/2006/relationships/image" Target="../media/image804.png"/><Relationship Id="rId248" Type="http://schemas.openxmlformats.org/officeDocument/2006/relationships/customXml" Target="../ink/ink1744.xml"/><Relationship Id="rId12" Type="http://schemas.openxmlformats.org/officeDocument/2006/relationships/customXml" Target="../ink/ink1625.xml"/><Relationship Id="rId108" Type="http://schemas.openxmlformats.org/officeDocument/2006/relationships/image" Target="../media/image747.png"/><Relationship Id="rId315" Type="http://schemas.openxmlformats.org/officeDocument/2006/relationships/customXml" Target="../ink/ink1779.xml"/><Relationship Id="rId357" Type="http://schemas.openxmlformats.org/officeDocument/2006/relationships/customXml" Target="../ink/ink1821.xml"/><Relationship Id="rId54" Type="http://schemas.openxmlformats.org/officeDocument/2006/relationships/image" Target="../media/image720.png"/><Relationship Id="rId96" Type="http://schemas.openxmlformats.org/officeDocument/2006/relationships/image" Target="../media/image741.png"/><Relationship Id="rId161" Type="http://schemas.openxmlformats.org/officeDocument/2006/relationships/customXml" Target="../ink/ink1700.xml"/><Relationship Id="rId217" Type="http://schemas.openxmlformats.org/officeDocument/2006/relationships/customXml" Target="../ink/ink1728.xml"/><Relationship Id="rId259" Type="http://schemas.openxmlformats.org/officeDocument/2006/relationships/image" Target="../media/image844.png"/><Relationship Id="rId23" Type="http://schemas.openxmlformats.org/officeDocument/2006/relationships/customXml" Target="../ink/ink1631.xml"/><Relationship Id="rId119" Type="http://schemas.openxmlformats.org/officeDocument/2006/relationships/customXml" Target="../ink/ink1679.xml"/><Relationship Id="rId270" Type="http://schemas.openxmlformats.org/officeDocument/2006/relationships/customXml" Target="../ink/ink1755.xml"/><Relationship Id="rId326" Type="http://schemas.openxmlformats.org/officeDocument/2006/relationships/customXml" Target="../ink/ink1790.xml"/><Relationship Id="rId65" Type="http://schemas.openxmlformats.org/officeDocument/2006/relationships/customXml" Target="../ink/ink1652.xml"/><Relationship Id="rId130" Type="http://schemas.openxmlformats.org/officeDocument/2006/relationships/image" Target="../media/image758.png"/><Relationship Id="rId368" Type="http://schemas.openxmlformats.org/officeDocument/2006/relationships/customXml" Target="../ink/ink1832.xml"/><Relationship Id="rId172" Type="http://schemas.openxmlformats.org/officeDocument/2006/relationships/image" Target="../media/image779.png"/><Relationship Id="rId228" Type="http://schemas.openxmlformats.org/officeDocument/2006/relationships/customXml" Target="../ink/ink1734.xml"/><Relationship Id="rId281" Type="http://schemas.openxmlformats.org/officeDocument/2006/relationships/customXml" Target="../ink/ink1761.xml"/><Relationship Id="rId337" Type="http://schemas.openxmlformats.org/officeDocument/2006/relationships/customXml" Target="../ink/ink1801.xml"/><Relationship Id="rId34" Type="http://schemas.openxmlformats.org/officeDocument/2006/relationships/image" Target="../media/image655.png"/><Relationship Id="rId76" Type="http://schemas.openxmlformats.org/officeDocument/2006/relationships/image" Target="../media/image731.png"/><Relationship Id="rId141" Type="http://schemas.openxmlformats.org/officeDocument/2006/relationships/customXml" Target="../ink/ink1690.xml"/><Relationship Id="rId379" Type="http://schemas.openxmlformats.org/officeDocument/2006/relationships/image" Target="../media/image3.png"/><Relationship Id="rId7" Type="http://schemas.openxmlformats.org/officeDocument/2006/relationships/image" Target="../media/image643.png"/><Relationship Id="rId183" Type="http://schemas.openxmlformats.org/officeDocument/2006/relationships/customXml" Target="../ink/ink1711.xml"/><Relationship Id="rId239" Type="http://schemas.openxmlformats.org/officeDocument/2006/relationships/image" Target="../media/image818.png"/><Relationship Id="rId250" Type="http://schemas.openxmlformats.org/officeDocument/2006/relationships/customXml" Target="../ink/ink1745.xml"/><Relationship Id="rId292" Type="http://schemas.openxmlformats.org/officeDocument/2006/relationships/image" Target="../media/image877.png"/><Relationship Id="rId306" Type="http://schemas.openxmlformats.org/officeDocument/2006/relationships/image" Target="../media/image882.png"/><Relationship Id="rId45" Type="http://schemas.openxmlformats.org/officeDocument/2006/relationships/customXml" Target="../ink/ink1642.xml"/><Relationship Id="rId87" Type="http://schemas.openxmlformats.org/officeDocument/2006/relationships/customXml" Target="../ink/ink1663.xml"/><Relationship Id="rId110" Type="http://schemas.openxmlformats.org/officeDocument/2006/relationships/image" Target="../media/image748.png"/><Relationship Id="rId348" Type="http://schemas.openxmlformats.org/officeDocument/2006/relationships/customXml" Target="../ink/ink1812.xml"/><Relationship Id="rId152" Type="http://schemas.openxmlformats.org/officeDocument/2006/relationships/image" Target="../media/image769.png"/><Relationship Id="rId194" Type="http://schemas.openxmlformats.org/officeDocument/2006/relationships/image" Target="../media/image798.png"/><Relationship Id="rId208" Type="http://schemas.openxmlformats.org/officeDocument/2006/relationships/image" Target="../media/image805.png"/><Relationship Id="rId261" Type="http://schemas.openxmlformats.org/officeDocument/2006/relationships/image" Target="../media/image851.png"/><Relationship Id="rId14" Type="http://schemas.openxmlformats.org/officeDocument/2006/relationships/image" Target="../media/image645.png"/><Relationship Id="rId56" Type="http://schemas.openxmlformats.org/officeDocument/2006/relationships/image" Target="../media/image721.png"/><Relationship Id="rId317" Type="http://schemas.openxmlformats.org/officeDocument/2006/relationships/customXml" Target="../ink/ink1781.xml"/><Relationship Id="rId359" Type="http://schemas.openxmlformats.org/officeDocument/2006/relationships/customXml" Target="../ink/ink1823.xml"/><Relationship Id="rId98" Type="http://schemas.openxmlformats.org/officeDocument/2006/relationships/image" Target="../media/image742.png"/><Relationship Id="rId121" Type="http://schemas.openxmlformats.org/officeDocument/2006/relationships/customXml" Target="../ink/ink1680.xml"/><Relationship Id="rId163" Type="http://schemas.openxmlformats.org/officeDocument/2006/relationships/customXml" Target="../ink/ink1701.xml"/><Relationship Id="rId219" Type="http://schemas.openxmlformats.org/officeDocument/2006/relationships/customXml" Target="../ink/ink1729.xml"/><Relationship Id="rId370" Type="http://schemas.openxmlformats.org/officeDocument/2006/relationships/customXml" Target="../ink/ink1834.xml"/><Relationship Id="rId230" Type="http://schemas.openxmlformats.org/officeDocument/2006/relationships/customXml" Target="../ink/ink1735.xml"/><Relationship Id="rId25" Type="http://schemas.openxmlformats.org/officeDocument/2006/relationships/customXml" Target="../ink/ink1632.xml"/><Relationship Id="rId67" Type="http://schemas.openxmlformats.org/officeDocument/2006/relationships/customXml" Target="../ink/ink1653.xml"/><Relationship Id="rId272" Type="http://schemas.openxmlformats.org/officeDocument/2006/relationships/customXml" Target="../ink/ink1756.xml"/><Relationship Id="rId328" Type="http://schemas.openxmlformats.org/officeDocument/2006/relationships/customXml" Target="../ink/ink1792.xml"/><Relationship Id="rId132" Type="http://schemas.openxmlformats.org/officeDocument/2006/relationships/image" Target="../media/image759.png"/><Relationship Id="rId174" Type="http://schemas.openxmlformats.org/officeDocument/2006/relationships/image" Target="../media/image780.png"/><Relationship Id="rId241" Type="http://schemas.openxmlformats.org/officeDocument/2006/relationships/image" Target="../media/image819.png"/><Relationship Id="rId36" Type="http://schemas.openxmlformats.org/officeDocument/2006/relationships/image" Target="../media/image656.png"/><Relationship Id="rId283" Type="http://schemas.openxmlformats.org/officeDocument/2006/relationships/customXml" Target="../ink/ink1762.xml"/><Relationship Id="rId339" Type="http://schemas.openxmlformats.org/officeDocument/2006/relationships/customXml" Target="../ink/ink1803.xml"/><Relationship Id="rId78" Type="http://schemas.openxmlformats.org/officeDocument/2006/relationships/image" Target="../media/image732.png"/><Relationship Id="rId101" Type="http://schemas.openxmlformats.org/officeDocument/2006/relationships/customXml" Target="../ink/ink1670.xml"/><Relationship Id="rId143" Type="http://schemas.openxmlformats.org/officeDocument/2006/relationships/customXml" Target="../ink/ink1691.xml"/><Relationship Id="rId185" Type="http://schemas.openxmlformats.org/officeDocument/2006/relationships/customXml" Target="../ink/ink1712.xml"/><Relationship Id="rId350" Type="http://schemas.openxmlformats.org/officeDocument/2006/relationships/customXml" Target="../ink/ink1814.xml"/><Relationship Id="rId9" Type="http://schemas.openxmlformats.org/officeDocument/2006/relationships/image" Target="../media/image644.png"/><Relationship Id="rId210" Type="http://schemas.openxmlformats.org/officeDocument/2006/relationships/image" Target="../media/image806.png"/><Relationship Id="rId26" Type="http://schemas.openxmlformats.org/officeDocument/2006/relationships/image" Target="../media/image651.png"/><Relationship Id="rId231" Type="http://schemas.openxmlformats.org/officeDocument/2006/relationships/image" Target="../media/image815.png"/><Relationship Id="rId252" Type="http://schemas.openxmlformats.org/officeDocument/2006/relationships/customXml" Target="../ink/ink1746.xml"/><Relationship Id="rId273" Type="http://schemas.openxmlformats.org/officeDocument/2006/relationships/customXml" Target="../ink/ink1757.xml"/><Relationship Id="rId294" Type="http://schemas.openxmlformats.org/officeDocument/2006/relationships/image" Target="../media/image878.png"/><Relationship Id="rId308" Type="http://schemas.openxmlformats.org/officeDocument/2006/relationships/image" Target="../media/image883.png"/><Relationship Id="rId329" Type="http://schemas.openxmlformats.org/officeDocument/2006/relationships/customXml" Target="../ink/ink1793.xml"/><Relationship Id="rId47" Type="http://schemas.openxmlformats.org/officeDocument/2006/relationships/customXml" Target="../ink/ink1643.xml"/><Relationship Id="rId68" Type="http://schemas.openxmlformats.org/officeDocument/2006/relationships/image" Target="../media/image727.png"/><Relationship Id="rId89" Type="http://schemas.openxmlformats.org/officeDocument/2006/relationships/customXml" Target="../ink/ink1664.xml"/><Relationship Id="rId112" Type="http://schemas.openxmlformats.org/officeDocument/2006/relationships/image" Target="../media/image749.png"/><Relationship Id="rId133" Type="http://schemas.openxmlformats.org/officeDocument/2006/relationships/customXml" Target="../ink/ink1686.xml"/><Relationship Id="rId154" Type="http://schemas.openxmlformats.org/officeDocument/2006/relationships/image" Target="../media/image770.png"/><Relationship Id="rId175" Type="http://schemas.openxmlformats.org/officeDocument/2006/relationships/customXml" Target="../ink/ink1707.xml"/><Relationship Id="rId340" Type="http://schemas.openxmlformats.org/officeDocument/2006/relationships/customXml" Target="../ink/ink1804.xml"/><Relationship Id="rId361" Type="http://schemas.openxmlformats.org/officeDocument/2006/relationships/customXml" Target="../ink/ink1825.xml"/><Relationship Id="rId196" Type="http://schemas.openxmlformats.org/officeDocument/2006/relationships/image" Target="../media/image799.png"/><Relationship Id="rId200" Type="http://schemas.openxmlformats.org/officeDocument/2006/relationships/image" Target="../media/image801.png"/><Relationship Id="rId16" Type="http://schemas.openxmlformats.org/officeDocument/2006/relationships/image" Target="../media/image646.png"/><Relationship Id="rId221" Type="http://schemas.openxmlformats.org/officeDocument/2006/relationships/customXml" Target="../ink/ink1730.xml"/><Relationship Id="rId242" Type="http://schemas.openxmlformats.org/officeDocument/2006/relationships/customXml" Target="../ink/ink1741.xml"/><Relationship Id="rId263" Type="http://schemas.openxmlformats.org/officeDocument/2006/relationships/image" Target="../media/image852.png"/><Relationship Id="rId284" Type="http://schemas.openxmlformats.org/officeDocument/2006/relationships/image" Target="../media/image873.png"/><Relationship Id="rId319" Type="http://schemas.openxmlformats.org/officeDocument/2006/relationships/customXml" Target="../ink/ink1783.xml"/><Relationship Id="rId37" Type="http://schemas.openxmlformats.org/officeDocument/2006/relationships/customXml" Target="../ink/ink1638.xml"/><Relationship Id="rId58" Type="http://schemas.openxmlformats.org/officeDocument/2006/relationships/image" Target="../media/image722.png"/><Relationship Id="rId79" Type="http://schemas.openxmlformats.org/officeDocument/2006/relationships/customXml" Target="../ink/ink1659.xml"/><Relationship Id="rId102" Type="http://schemas.openxmlformats.org/officeDocument/2006/relationships/image" Target="../media/image744.png"/><Relationship Id="rId123" Type="http://schemas.openxmlformats.org/officeDocument/2006/relationships/customXml" Target="../ink/ink1681.xml"/><Relationship Id="rId144" Type="http://schemas.openxmlformats.org/officeDocument/2006/relationships/image" Target="../media/image765.png"/><Relationship Id="rId330" Type="http://schemas.openxmlformats.org/officeDocument/2006/relationships/customXml" Target="../ink/ink1794.xml"/><Relationship Id="rId90" Type="http://schemas.openxmlformats.org/officeDocument/2006/relationships/image" Target="../media/image738.png"/><Relationship Id="rId165" Type="http://schemas.openxmlformats.org/officeDocument/2006/relationships/customXml" Target="../ink/ink1702.xml"/><Relationship Id="rId186" Type="http://schemas.openxmlformats.org/officeDocument/2006/relationships/image" Target="../media/image794.png"/><Relationship Id="rId351" Type="http://schemas.openxmlformats.org/officeDocument/2006/relationships/customXml" Target="../ink/ink1815.xml"/><Relationship Id="rId372" Type="http://schemas.openxmlformats.org/officeDocument/2006/relationships/customXml" Target="../ink/ink1836.xml"/><Relationship Id="rId211" Type="http://schemas.openxmlformats.org/officeDocument/2006/relationships/customXml" Target="../ink/ink1725.xml"/><Relationship Id="rId232" Type="http://schemas.openxmlformats.org/officeDocument/2006/relationships/customXml" Target="../ink/ink1736.xml"/><Relationship Id="rId253" Type="http://schemas.openxmlformats.org/officeDocument/2006/relationships/image" Target="../media/image841.png"/><Relationship Id="rId274" Type="http://schemas.openxmlformats.org/officeDocument/2006/relationships/image" Target="../media/image858.png"/><Relationship Id="rId295" Type="http://schemas.openxmlformats.org/officeDocument/2006/relationships/customXml" Target="../ink/ink1768.xml"/><Relationship Id="rId309" Type="http://schemas.openxmlformats.org/officeDocument/2006/relationships/customXml" Target="../ink/ink1775.xml"/><Relationship Id="rId27" Type="http://schemas.openxmlformats.org/officeDocument/2006/relationships/customXml" Target="../ink/ink1633.xml"/><Relationship Id="rId48" Type="http://schemas.openxmlformats.org/officeDocument/2006/relationships/image" Target="../media/image664.png"/><Relationship Id="rId69" Type="http://schemas.openxmlformats.org/officeDocument/2006/relationships/customXml" Target="../ink/ink1654.xml"/><Relationship Id="rId113" Type="http://schemas.openxmlformats.org/officeDocument/2006/relationships/customXml" Target="../ink/ink1676.xml"/><Relationship Id="rId134" Type="http://schemas.openxmlformats.org/officeDocument/2006/relationships/image" Target="../media/image760.png"/><Relationship Id="rId320" Type="http://schemas.openxmlformats.org/officeDocument/2006/relationships/customXml" Target="../ink/ink1784.xml"/><Relationship Id="rId80" Type="http://schemas.openxmlformats.org/officeDocument/2006/relationships/image" Target="../media/image733.png"/><Relationship Id="rId155" Type="http://schemas.openxmlformats.org/officeDocument/2006/relationships/customXml" Target="../ink/ink1697.xml"/><Relationship Id="rId176" Type="http://schemas.openxmlformats.org/officeDocument/2006/relationships/image" Target="../media/image781.png"/><Relationship Id="rId197" Type="http://schemas.openxmlformats.org/officeDocument/2006/relationships/customXml" Target="../ink/ink1718.xml"/><Relationship Id="rId341" Type="http://schemas.openxmlformats.org/officeDocument/2006/relationships/customXml" Target="../ink/ink1805.xml"/><Relationship Id="rId362" Type="http://schemas.openxmlformats.org/officeDocument/2006/relationships/customXml" Target="../ink/ink1826.xml"/><Relationship Id="rId201" Type="http://schemas.openxmlformats.org/officeDocument/2006/relationships/customXml" Target="../ink/ink1720.xml"/><Relationship Id="rId222" Type="http://schemas.openxmlformats.org/officeDocument/2006/relationships/image" Target="../media/image812.png"/><Relationship Id="rId243" Type="http://schemas.openxmlformats.org/officeDocument/2006/relationships/image" Target="../media/image833.png"/><Relationship Id="rId264" Type="http://schemas.openxmlformats.org/officeDocument/2006/relationships/customXml" Target="../ink/ink1752.xml"/><Relationship Id="rId285" Type="http://schemas.openxmlformats.org/officeDocument/2006/relationships/customXml" Target="../ink/ink1763.xml"/><Relationship Id="rId17" Type="http://schemas.openxmlformats.org/officeDocument/2006/relationships/customXml" Target="../ink/ink1628.xml"/><Relationship Id="rId38" Type="http://schemas.openxmlformats.org/officeDocument/2006/relationships/image" Target="../media/image659.png"/><Relationship Id="rId59" Type="http://schemas.openxmlformats.org/officeDocument/2006/relationships/customXml" Target="../ink/ink1649.xml"/><Relationship Id="rId103" Type="http://schemas.openxmlformats.org/officeDocument/2006/relationships/customXml" Target="../ink/ink1671.xml"/><Relationship Id="rId124" Type="http://schemas.openxmlformats.org/officeDocument/2006/relationships/image" Target="../media/image755.png"/><Relationship Id="rId310" Type="http://schemas.openxmlformats.org/officeDocument/2006/relationships/image" Target="../media/image884.png"/><Relationship Id="rId70" Type="http://schemas.openxmlformats.org/officeDocument/2006/relationships/image" Target="../media/image728.png"/><Relationship Id="rId91" Type="http://schemas.openxmlformats.org/officeDocument/2006/relationships/customXml" Target="../ink/ink1665.xml"/><Relationship Id="rId145" Type="http://schemas.openxmlformats.org/officeDocument/2006/relationships/customXml" Target="../ink/ink1692.xml"/><Relationship Id="rId166" Type="http://schemas.openxmlformats.org/officeDocument/2006/relationships/image" Target="../media/image776.png"/><Relationship Id="rId187" Type="http://schemas.openxmlformats.org/officeDocument/2006/relationships/customXml" Target="../ink/ink1713.xml"/><Relationship Id="rId331" Type="http://schemas.openxmlformats.org/officeDocument/2006/relationships/customXml" Target="../ink/ink1795.xml"/><Relationship Id="rId352" Type="http://schemas.openxmlformats.org/officeDocument/2006/relationships/customXml" Target="../ink/ink1816.xml"/><Relationship Id="rId373" Type="http://schemas.openxmlformats.org/officeDocument/2006/relationships/customXml" Target="../ink/ink1837.xml"/><Relationship Id="rId1" Type="http://schemas.microsoft.com/office/2007/relationships/media" Target="../media/media25.m4a"/><Relationship Id="rId212" Type="http://schemas.openxmlformats.org/officeDocument/2006/relationships/image" Target="../media/image807.png"/><Relationship Id="rId233" Type="http://schemas.openxmlformats.org/officeDocument/2006/relationships/image" Target="../media/image816.png"/><Relationship Id="rId254" Type="http://schemas.openxmlformats.org/officeDocument/2006/relationships/customXml" Target="../ink/ink1747.xml"/><Relationship Id="rId28" Type="http://schemas.openxmlformats.org/officeDocument/2006/relationships/image" Target="../media/image652.png"/><Relationship Id="rId49" Type="http://schemas.openxmlformats.org/officeDocument/2006/relationships/customXml" Target="../ink/ink1644.xml"/><Relationship Id="rId114" Type="http://schemas.openxmlformats.org/officeDocument/2006/relationships/image" Target="../media/image750.png"/><Relationship Id="rId275" Type="http://schemas.openxmlformats.org/officeDocument/2006/relationships/customXml" Target="../ink/ink1758.xml"/><Relationship Id="rId296" Type="http://schemas.openxmlformats.org/officeDocument/2006/relationships/image" Target="../media/image879.png"/><Relationship Id="rId300" Type="http://schemas.openxmlformats.org/officeDocument/2006/relationships/image" Target="../media/image318.png"/><Relationship Id="rId60" Type="http://schemas.openxmlformats.org/officeDocument/2006/relationships/image" Target="../media/image723.png"/><Relationship Id="rId81" Type="http://schemas.openxmlformats.org/officeDocument/2006/relationships/customXml" Target="../ink/ink1660.xml"/><Relationship Id="rId135" Type="http://schemas.openxmlformats.org/officeDocument/2006/relationships/customXml" Target="../ink/ink1687.xml"/><Relationship Id="rId156" Type="http://schemas.openxmlformats.org/officeDocument/2006/relationships/image" Target="../media/image771.png"/><Relationship Id="rId177" Type="http://schemas.openxmlformats.org/officeDocument/2006/relationships/customXml" Target="../ink/ink1708.xml"/><Relationship Id="rId198" Type="http://schemas.openxmlformats.org/officeDocument/2006/relationships/image" Target="../media/image800.png"/><Relationship Id="rId321" Type="http://schemas.openxmlformats.org/officeDocument/2006/relationships/customXml" Target="../ink/ink1785.xml"/><Relationship Id="rId342" Type="http://schemas.openxmlformats.org/officeDocument/2006/relationships/customXml" Target="../ink/ink1806.xml"/><Relationship Id="rId363" Type="http://schemas.openxmlformats.org/officeDocument/2006/relationships/customXml" Target="../ink/ink1827.xml"/><Relationship Id="rId202" Type="http://schemas.openxmlformats.org/officeDocument/2006/relationships/image" Target="../media/image802.png"/><Relationship Id="rId223" Type="http://schemas.openxmlformats.org/officeDocument/2006/relationships/customXml" Target="../ink/ink1731.xml"/><Relationship Id="rId244" Type="http://schemas.openxmlformats.org/officeDocument/2006/relationships/customXml" Target="../ink/ink1742.xml"/><Relationship Id="rId18" Type="http://schemas.openxmlformats.org/officeDocument/2006/relationships/image" Target="../media/image647.png"/><Relationship Id="rId39" Type="http://schemas.openxmlformats.org/officeDocument/2006/relationships/customXml" Target="../ink/ink1639.xml"/><Relationship Id="rId265" Type="http://schemas.openxmlformats.org/officeDocument/2006/relationships/image" Target="../media/image854.png"/><Relationship Id="rId286" Type="http://schemas.openxmlformats.org/officeDocument/2006/relationships/image" Target="../media/image874.png"/><Relationship Id="rId50" Type="http://schemas.openxmlformats.org/officeDocument/2006/relationships/image" Target="../media/image665.png"/><Relationship Id="rId104" Type="http://schemas.openxmlformats.org/officeDocument/2006/relationships/image" Target="../media/image745.png"/><Relationship Id="rId125" Type="http://schemas.openxmlformats.org/officeDocument/2006/relationships/customXml" Target="../ink/ink1682.xml"/><Relationship Id="rId146" Type="http://schemas.openxmlformats.org/officeDocument/2006/relationships/image" Target="../media/image766.png"/><Relationship Id="rId167" Type="http://schemas.openxmlformats.org/officeDocument/2006/relationships/customXml" Target="../ink/ink1703.xml"/><Relationship Id="rId188" Type="http://schemas.openxmlformats.org/officeDocument/2006/relationships/image" Target="../media/image795.png"/><Relationship Id="rId311" Type="http://schemas.openxmlformats.org/officeDocument/2006/relationships/customXml" Target="../ink/ink1776.xml"/><Relationship Id="rId332" Type="http://schemas.openxmlformats.org/officeDocument/2006/relationships/customXml" Target="../ink/ink1796.xml"/><Relationship Id="rId353" Type="http://schemas.openxmlformats.org/officeDocument/2006/relationships/customXml" Target="../ink/ink1817.xml"/><Relationship Id="rId374" Type="http://schemas.openxmlformats.org/officeDocument/2006/relationships/customXml" Target="../ink/ink1838.xml"/><Relationship Id="rId71" Type="http://schemas.openxmlformats.org/officeDocument/2006/relationships/customXml" Target="../ink/ink1655.xml"/><Relationship Id="rId92" Type="http://schemas.openxmlformats.org/officeDocument/2006/relationships/image" Target="../media/image739.png"/><Relationship Id="rId213" Type="http://schemas.openxmlformats.org/officeDocument/2006/relationships/customXml" Target="../ink/ink1726.xml"/><Relationship Id="rId234" Type="http://schemas.openxmlformats.org/officeDocument/2006/relationships/customXml" Target="../ink/ink1737.xml"/><Relationship Id="rId2" Type="http://schemas.openxmlformats.org/officeDocument/2006/relationships/audio" Target="../media/media25.m4a"/><Relationship Id="rId29" Type="http://schemas.openxmlformats.org/officeDocument/2006/relationships/customXml" Target="../ink/ink1634.xml"/><Relationship Id="rId255" Type="http://schemas.openxmlformats.org/officeDocument/2006/relationships/image" Target="../media/image842.png"/><Relationship Id="rId276" Type="http://schemas.openxmlformats.org/officeDocument/2006/relationships/image" Target="../media/image869.png"/><Relationship Id="rId297" Type="http://schemas.openxmlformats.org/officeDocument/2006/relationships/customXml" Target="../ink/ink1769.xml"/><Relationship Id="rId40" Type="http://schemas.openxmlformats.org/officeDocument/2006/relationships/image" Target="../media/image660.png"/><Relationship Id="rId115" Type="http://schemas.openxmlformats.org/officeDocument/2006/relationships/customXml" Target="../ink/ink1677.xml"/><Relationship Id="rId136" Type="http://schemas.openxmlformats.org/officeDocument/2006/relationships/image" Target="../media/image761.png"/><Relationship Id="rId157" Type="http://schemas.openxmlformats.org/officeDocument/2006/relationships/customXml" Target="../ink/ink1698.xml"/><Relationship Id="rId178" Type="http://schemas.openxmlformats.org/officeDocument/2006/relationships/image" Target="../media/image782.png"/><Relationship Id="rId301" Type="http://schemas.openxmlformats.org/officeDocument/2006/relationships/customXml" Target="../ink/ink1771.xml"/><Relationship Id="rId322" Type="http://schemas.openxmlformats.org/officeDocument/2006/relationships/customXml" Target="../ink/ink1786.xml"/><Relationship Id="rId343" Type="http://schemas.openxmlformats.org/officeDocument/2006/relationships/customXml" Target="../ink/ink1807.xml"/><Relationship Id="rId364" Type="http://schemas.openxmlformats.org/officeDocument/2006/relationships/customXml" Target="../ink/ink1828.xml"/><Relationship Id="rId61" Type="http://schemas.openxmlformats.org/officeDocument/2006/relationships/customXml" Target="../ink/ink1650.xml"/><Relationship Id="rId82" Type="http://schemas.openxmlformats.org/officeDocument/2006/relationships/image" Target="../media/image734.png"/><Relationship Id="rId199" Type="http://schemas.openxmlformats.org/officeDocument/2006/relationships/customXml" Target="../ink/ink1719.xml"/><Relationship Id="rId203" Type="http://schemas.openxmlformats.org/officeDocument/2006/relationships/customXml" Target="../ink/ink1721.xml"/><Relationship Id="rId19" Type="http://schemas.openxmlformats.org/officeDocument/2006/relationships/customXml" Target="../ink/ink1629.xml"/><Relationship Id="rId224" Type="http://schemas.openxmlformats.org/officeDocument/2006/relationships/image" Target="../media/image7310.png"/><Relationship Id="rId245" Type="http://schemas.openxmlformats.org/officeDocument/2006/relationships/image" Target="../media/image837.png"/><Relationship Id="rId266" Type="http://schemas.openxmlformats.org/officeDocument/2006/relationships/customXml" Target="../ink/ink1753.xml"/><Relationship Id="rId287" Type="http://schemas.openxmlformats.org/officeDocument/2006/relationships/customXml" Target="../ink/ink1764.xml"/><Relationship Id="rId30" Type="http://schemas.openxmlformats.org/officeDocument/2006/relationships/image" Target="../media/image653.png"/><Relationship Id="rId105" Type="http://schemas.openxmlformats.org/officeDocument/2006/relationships/customXml" Target="../ink/ink1672.xml"/><Relationship Id="rId126" Type="http://schemas.openxmlformats.org/officeDocument/2006/relationships/image" Target="../media/image756.png"/><Relationship Id="rId147" Type="http://schemas.openxmlformats.org/officeDocument/2006/relationships/customXml" Target="../ink/ink1693.xml"/><Relationship Id="rId168" Type="http://schemas.openxmlformats.org/officeDocument/2006/relationships/image" Target="../media/image777.png"/><Relationship Id="rId312" Type="http://schemas.openxmlformats.org/officeDocument/2006/relationships/image" Target="../media/image885.png"/><Relationship Id="rId333" Type="http://schemas.openxmlformats.org/officeDocument/2006/relationships/customXml" Target="../ink/ink1797.xml"/><Relationship Id="rId354" Type="http://schemas.openxmlformats.org/officeDocument/2006/relationships/customXml" Target="../ink/ink1818.xml"/><Relationship Id="rId51" Type="http://schemas.openxmlformats.org/officeDocument/2006/relationships/customXml" Target="../ink/ink1645.xml"/><Relationship Id="rId72" Type="http://schemas.openxmlformats.org/officeDocument/2006/relationships/image" Target="../media/image729.png"/><Relationship Id="rId93" Type="http://schemas.openxmlformats.org/officeDocument/2006/relationships/customXml" Target="../ink/ink1666.xml"/><Relationship Id="rId189" Type="http://schemas.openxmlformats.org/officeDocument/2006/relationships/customXml" Target="../ink/ink1714.xml"/><Relationship Id="rId375" Type="http://schemas.openxmlformats.org/officeDocument/2006/relationships/customXml" Target="../ink/ink1839.xml"/><Relationship Id="rId3" Type="http://schemas.openxmlformats.org/officeDocument/2006/relationships/slideLayout" Target="../slideLayouts/slideLayout2.xml"/><Relationship Id="rId214" Type="http://schemas.openxmlformats.org/officeDocument/2006/relationships/image" Target="../media/image808.png"/><Relationship Id="rId235" Type="http://schemas.openxmlformats.org/officeDocument/2006/relationships/image" Target="../media/image6310.png"/><Relationship Id="rId256" Type="http://schemas.openxmlformats.org/officeDocument/2006/relationships/customXml" Target="../ink/ink1748.xml"/><Relationship Id="rId277" Type="http://schemas.openxmlformats.org/officeDocument/2006/relationships/customXml" Target="../ink/ink1759.xml"/><Relationship Id="rId298" Type="http://schemas.openxmlformats.org/officeDocument/2006/relationships/image" Target="../media/image692.png"/><Relationship Id="rId116" Type="http://schemas.openxmlformats.org/officeDocument/2006/relationships/image" Target="../media/image751.png"/><Relationship Id="rId137" Type="http://schemas.openxmlformats.org/officeDocument/2006/relationships/customXml" Target="../ink/ink1688.xml"/><Relationship Id="rId158" Type="http://schemas.openxmlformats.org/officeDocument/2006/relationships/image" Target="../media/image772.png"/><Relationship Id="rId302" Type="http://schemas.openxmlformats.org/officeDocument/2006/relationships/image" Target="../media/image880.png"/><Relationship Id="rId323" Type="http://schemas.openxmlformats.org/officeDocument/2006/relationships/customXml" Target="../ink/ink1787.xml"/><Relationship Id="rId344" Type="http://schemas.openxmlformats.org/officeDocument/2006/relationships/customXml" Target="../ink/ink1808.xml"/><Relationship Id="rId20" Type="http://schemas.openxmlformats.org/officeDocument/2006/relationships/image" Target="../media/image648.png"/><Relationship Id="rId41" Type="http://schemas.openxmlformats.org/officeDocument/2006/relationships/customXml" Target="../ink/ink1640.xml"/><Relationship Id="rId62" Type="http://schemas.openxmlformats.org/officeDocument/2006/relationships/image" Target="../media/image724.png"/><Relationship Id="rId83" Type="http://schemas.openxmlformats.org/officeDocument/2006/relationships/customXml" Target="../ink/ink1661.xml"/><Relationship Id="rId179" Type="http://schemas.openxmlformats.org/officeDocument/2006/relationships/customXml" Target="../ink/ink1709.xml"/><Relationship Id="rId365" Type="http://schemas.openxmlformats.org/officeDocument/2006/relationships/customXml" Target="../ink/ink1829.xml"/><Relationship Id="rId190" Type="http://schemas.openxmlformats.org/officeDocument/2006/relationships/image" Target="../media/image796.png"/><Relationship Id="rId204" Type="http://schemas.openxmlformats.org/officeDocument/2006/relationships/image" Target="../media/image803.png"/><Relationship Id="rId225" Type="http://schemas.openxmlformats.org/officeDocument/2006/relationships/customXml" Target="../ink/ink1732.xml"/><Relationship Id="rId246" Type="http://schemas.openxmlformats.org/officeDocument/2006/relationships/customXml" Target="../ink/ink1743.xml"/><Relationship Id="rId267" Type="http://schemas.openxmlformats.org/officeDocument/2006/relationships/image" Target="../media/image855.png"/><Relationship Id="rId288" Type="http://schemas.openxmlformats.org/officeDocument/2006/relationships/image" Target="../media/image875.png"/><Relationship Id="rId106" Type="http://schemas.openxmlformats.org/officeDocument/2006/relationships/image" Target="../media/image746.png"/><Relationship Id="rId127" Type="http://schemas.openxmlformats.org/officeDocument/2006/relationships/customXml" Target="../ink/ink1683.xml"/><Relationship Id="rId313" Type="http://schemas.openxmlformats.org/officeDocument/2006/relationships/customXml" Target="../ink/ink1777.xml"/><Relationship Id="rId10" Type="http://schemas.openxmlformats.org/officeDocument/2006/relationships/customXml" Target="../ink/ink1623.xml"/><Relationship Id="rId31" Type="http://schemas.openxmlformats.org/officeDocument/2006/relationships/customXml" Target="../ink/ink1635.xml"/><Relationship Id="rId52" Type="http://schemas.openxmlformats.org/officeDocument/2006/relationships/image" Target="../media/image719.png"/><Relationship Id="rId73" Type="http://schemas.openxmlformats.org/officeDocument/2006/relationships/customXml" Target="../ink/ink1656.xml"/><Relationship Id="rId94" Type="http://schemas.openxmlformats.org/officeDocument/2006/relationships/image" Target="../media/image740.png"/><Relationship Id="rId148" Type="http://schemas.openxmlformats.org/officeDocument/2006/relationships/image" Target="../media/image767.png"/><Relationship Id="rId169" Type="http://schemas.openxmlformats.org/officeDocument/2006/relationships/customXml" Target="../ink/ink1704.xml"/><Relationship Id="rId334" Type="http://schemas.openxmlformats.org/officeDocument/2006/relationships/customXml" Target="../ink/ink1798.xml"/><Relationship Id="rId355" Type="http://schemas.openxmlformats.org/officeDocument/2006/relationships/customXml" Target="../ink/ink1819.xml"/><Relationship Id="rId376" Type="http://schemas.openxmlformats.org/officeDocument/2006/relationships/customXml" Target="../ink/ink1840.xml"/><Relationship Id="rId4" Type="http://schemas.openxmlformats.org/officeDocument/2006/relationships/customXml" Target="../ink/ink1620.xml"/><Relationship Id="rId180" Type="http://schemas.openxmlformats.org/officeDocument/2006/relationships/image" Target="../media/image783.png"/><Relationship Id="rId215" Type="http://schemas.openxmlformats.org/officeDocument/2006/relationships/customXml" Target="../ink/ink1727.xml"/><Relationship Id="rId236" Type="http://schemas.openxmlformats.org/officeDocument/2006/relationships/customXml" Target="../ink/ink1738.xml"/><Relationship Id="rId257" Type="http://schemas.openxmlformats.org/officeDocument/2006/relationships/image" Target="../media/image843.png"/><Relationship Id="rId278" Type="http://schemas.openxmlformats.org/officeDocument/2006/relationships/image" Target="../media/image870.png"/><Relationship Id="rId303" Type="http://schemas.openxmlformats.org/officeDocument/2006/relationships/customXml" Target="../ink/ink1772.xml"/><Relationship Id="rId42" Type="http://schemas.openxmlformats.org/officeDocument/2006/relationships/image" Target="../media/image661.png"/><Relationship Id="rId84" Type="http://schemas.openxmlformats.org/officeDocument/2006/relationships/image" Target="../media/image735.png"/><Relationship Id="rId138" Type="http://schemas.openxmlformats.org/officeDocument/2006/relationships/image" Target="../media/image762.png"/><Relationship Id="rId345" Type="http://schemas.openxmlformats.org/officeDocument/2006/relationships/customXml" Target="../ink/ink1809.xml"/><Relationship Id="rId191" Type="http://schemas.openxmlformats.org/officeDocument/2006/relationships/customXml" Target="../ink/ink1715.xml"/><Relationship Id="rId205" Type="http://schemas.openxmlformats.org/officeDocument/2006/relationships/customXml" Target="../ink/ink1722.xml"/><Relationship Id="rId247" Type="http://schemas.openxmlformats.org/officeDocument/2006/relationships/image" Target="../media/image838.png"/><Relationship Id="rId107" Type="http://schemas.openxmlformats.org/officeDocument/2006/relationships/customXml" Target="../ink/ink1673.xml"/><Relationship Id="rId289" Type="http://schemas.openxmlformats.org/officeDocument/2006/relationships/customXml" Target="../ink/ink1765.xml"/><Relationship Id="rId11" Type="http://schemas.openxmlformats.org/officeDocument/2006/relationships/customXml" Target="../ink/ink1624.xml"/><Relationship Id="rId53" Type="http://schemas.openxmlformats.org/officeDocument/2006/relationships/customXml" Target="../ink/ink1646.xml"/><Relationship Id="rId149" Type="http://schemas.openxmlformats.org/officeDocument/2006/relationships/customXml" Target="../ink/ink1694.xml"/><Relationship Id="rId314" Type="http://schemas.openxmlformats.org/officeDocument/2006/relationships/customXml" Target="../ink/ink1778.xml"/><Relationship Id="rId356" Type="http://schemas.openxmlformats.org/officeDocument/2006/relationships/customXml" Target="../ink/ink1820.xml"/><Relationship Id="rId95" Type="http://schemas.openxmlformats.org/officeDocument/2006/relationships/customXml" Target="../ink/ink1667.xml"/><Relationship Id="rId160" Type="http://schemas.openxmlformats.org/officeDocument/2006/relationships/image" Target="../media/image773.png"/><Relationship Id="rId216" Type="http://schemas.openxmlformats.org/officeDocument/2006/relationships/image" Target="../media/image809.png"/><Relationship Id="rId258" Type="http://schemas.openxmlformats.org/officeDocument/2006/relationships/customXml" Target="../ink/ink1749.xml"/><Relationship Id="rId22" Type="http://schemas.openxmlformats.org/officeDocument/2006/relationships/image" Target="../media/image649.png"/><Relationship Id="rId64" Type="http://schemas.openxmlformats.org/officeDocument/2006/relationships/image" Target="../media/image725.png"/><Relationship Id="rId118" Type="http://schemas.openxmlformats.org/officeDocument/2006/relationships/image" Target="../media/image752.png"/><Relationship Id="rId325" Type="http://schemas.openxmlformats.org/officeDocument/2006/relationships/customXml" Target="../ink/ink1789.xml"/><Relationship Id="rId367" Type="http://schemas.openxmlformats.org/officeDocument/2006/relationships/customXml" Target="../ink/ink1831.xml"/><Relationship Id="rId171" Type="http://schemas.openxmlformats.org/officeDocument/2006/relationships/customXml" Target="../ink/ink1705.xml"/><Relationship Id="rId227" Type="http://schemas.openxmlformats.org/officeDocument/2006/relationships/image" Target="../media/image813.png"/><Relationship Id="rId269" Type="http://schemas.openxmlformats.org/officeDocument/2006/relationships/image" Target="../media/image856.png"/><Relationship Id="rId33" Type="http://schemas.openxmlformats.org/officeDocument/2006/relationships/customXml" Target="../ink/ink1636.xml"/><Relationship Id="rId129" Type="http://schemas.openxmlformats.org/officeDocument/2006/relationships/customXml" Target="../ink/ink1684.xml"/><Relationship Id="rId280" Type="http://schemas.openxmlformats.org/officeDocument/2006/relationships/image" Target="../media/image871.png"/><Relationship Id="rId336" Type="http://schemas.openxmlformats.org/officeDocument/2006/relationships/customXml" Target="../ink/ink1800.xml"/><Relationship Id="rId75" Type="http://schemas.openxmlformats.org/officeDocument/2006/relationships/customXml" Target="../ink/ink1657.xml"/><Relationship Id="rId140" Type="http://schemas.openxmlformats.org/officeDocument/2006/relationships/image" Target="../media/image763.png"/><Relationship Id="rId182" Type="http://schemas.openxmlformats.org/officeDocument/2006/relationships/image" Target="../media/image792.png"/><Relationship Id="rId378" Type="http://schemas.openxmlformats.org/officeDocument/2006/relationships/customXml" Target="../ink/ink1842.xml"/><Relationship Id="rId6" Type="http://schemas.openxmlformats.org/officeDocument/2006/relationships/customXml" Target="../ink/ink1621.xml"/><Relationship Id="rId238" Type="http://schemas.openxmlformats.org/officeDocument/2006/relationships/customXml" Target="../ink/ink1739.xml"/><Relationship Id="rId291" Type="http://schemas.openxmlformats.org/officeDocument/2006/relationships/customXml" Target="../ink/ink1766.xml"/><Relationship Id="rId305" Type="http://schemas.openxmlformats.org/officeDocument/2006/relationships/customXml" Target="../ink/ink1773.xml"/><Relationship Id="rId347" Type="http://schemas.openxmlformats.org/officeDocument/2006/relationships/customXml" Target="../ink/ink1811.xml"/><Relationship Id="rId44" Type="http://schemas.openxmlformats.org/officeDocument/2006/relationships/image" Target="../media/image662.png"/><Relationship Id="rId86" Type="http://schemas.openxmlformats.org/officeDocument/2006/relationships/image" Target="../media/image736.png"/><Relationship Id="rId151" Type="http://schemas.openxmlformats.org/officeDocument/2006/relationships/customXml" Target="../ink/ink1695.xml"/><Relationship Id="rId193" Type="http://schemas.openxmlformats.org/officeDocument/2006/relationships/customXml" Target="../ink/ink1716.xml"/><Relationship Id="rId207" Type="http://schemas.openxmlformats.org/officeDocument/2006/relationships/customXml" Target="../ink/ink1723.xml"/><Relationship Id="rId249" Type="http://schemas.openxmlformats.org/officeDocument/2006/relationships/image" Target="../media/image839.png"/><Relationship Id="rId13" Type="http://schemas.openxmlformats.org/officeDocument/2006/relationships/customXml" Target="../ink/ink1626.xml"/><Relationship Id="rId109" Type="http://schemas.openxmlformats.org/officeDocument/2006/relationships/customXml" Target="../ink/ink1674.xml"/><Relationship Id="rId260" Type="http://schemas.openxmlformats.org/officeDocument/2006/relationships/customXml" Target="../ink/ink1750.xml"/><Relationship Id="rId316" Type="http://schemas.openxmlformats.org/officeDocument/2006/relationships/customXml" Target="../ink/ink1780.xml"/><Relationship Id="rId55" Type="http://schemas.openxmlformats.org/officeDocument/2006/relationships/customXml" Target="../ink/ink1647.xml"/><Relationship Id="rId97" Type="http://schemas.openxmlformats.org/officeDocument/2006/relationships/customXml" Target="../ink/ink1668.xml"/><Relationship Id="rId120" Type="http://schemas.openxmlformats.org/officeDocument/2006/relationships/image" Target="../media/image753.png"/><Relationship Id="rId358" Type="http://schemas.openxmlformats.org/officeDocument/2006/relationships/customXml" Target="../ink/ink1822.xml"/><Relationship Id="rId162" Type="http://schemas.openxmlformats.org/officeDocument/2006/relationships/image" Target="../media/image774.png"/><Relationship Id="rId218" Type="http://schemas.openxmlformats.org/officeDocument/2006/relationships/image" Target="../media/image810.png"/><Relationship Id="rId271" Type="http://schemas.openxmlformats.org/officeDocument/2006/relationships/image" Target="../media/image857.png"/><Relationship Id="rId24" Type="http://schemas.openxmlformats.org/officeDocument/2006/relationships/image" Target="../media/image650.png"/><Relationship Id="rId66" Type="http://schemas.openxmlformats.org/officeDocument/2006/relationships/image" Target="../media/image726.png"/><Relationship Id="rId131" Type="http://schemas.openxmlformats.org/officeDocument/2006/relationships/customXml" Target="../ink/ink1685.xml"/><Relationship Id="rId327" Type="http://schemas.openxmlformats.org/officeDocument/2006/relationships/customXml" Target="../ink/ink1791.xml"/><Relationship Id="rId369" Type="http://schemas.openxmlformats.org/officeDocument/2006/relationships/customXml" Target="../ink/ink1833.xml"/><Relationship Id="rId173" Type="http://schemas.openxmlformats.org/officeDocument/2006/relationships/customXml" Target="../ink/ink1706.xml"/><Relationship Id="rId229" Type="http://schemas.openxmlformats.org/officeDocument/2006/relationships/image" Target="../media/image814.png"/><Relationship Id="rId240" Type="http://schemas.openxmlformats.org/officeDocument/2006/relationships/customXml" Target="../ink/ink1740.xml"/><Relationship Id="rId35" Type="http://schemas.openxmlformats.org/officeDocument/2006/relationships/customXml" Target="../ink/ink1637.xml"/><Relationship Id="rId77" Type="http://schemas.openxmlformats.org/officeDocument/2006/relationships/customXml" Target="../ink/ink1658.xml"/><Relationship Id="rId100" Type="http://schemas.openxmlformats.org/officeDocument/2006/relationships/image" Target="../media/image743.png"/><Relationship Id="rId282" Type="http://schemas.openxmlformats.org/officeDocument/2006/relationships/image" Target="../media/image872.png"/><Relationship Id="rId338" Type="http://schemas.openxmlformats.org/officeDocument/2006/relationships/customXml" Target="../ink/ink1802.xml"/><Relationship Id="rId8" Type="http://schemas.openxmlformats.org/officeDocument/2006/relationships/customXml" Target="../ink/ink1622.xml"/><Relationship Id="rId142" Type="http://schemas.openxmlformats.org/officeDocument/2006/relationships/image" Target="../media/image764.png"/><Relationship Id="rId184" Type="http://schemas.openxmlformats.org/officeDocument/2006/relationships/image" Target="../media/image793.png"/><Relationship Id="rId251" Type="http://schemas.openxmlformats.org/officeDocument/2006/relationships/image" Target="../media/image840.png"/><Relationship Id="rId46" Type="http://schemas.openxmlformats.org/officeDocument/2006/relationships/image" Target="../media/image663.png"/><Relationship Id="rId293" Type="http://schemas.openxmlformats.org/officeDocument/2006/relationships/customXml" Target="../ink/ink1767.xml"/><Relationship Id="rId307" Type="http://schemas.openxmlformats.org/officeDocument/2006/relationships/customXml" Target="../ink/ink1774.xml"/><Relationship Id="rId349" Type="http://schemas.openxmlformats.org/officeDocument/2006/relationships/customXml" Target="../ink/ink1813.xml"/><Relationship Id="rId88" Type="http://schemas.openxmlformats.org/officeDocument/2006/relationships/image" Target="../media/image737.png"/><Relationship Id="rId111" Type="http://schemas.openxmlformats.org/officeDocument/2006/relationships/customXml" Target="../ink/ink1675.xml"/><Relationship Id="rId153" Type="http://schemas.openxmlformats.org/officeDocument/2006/relationships/customXml" Target="../ink/ink1696.xml"/><Relationship Id="rId195" Type="http://schemas.openxmlformats.org/officeDocument/2006/relationships/customXml" Target="../ink/ink1717.xml"/><Relationship Id="rId209" Type="http://schemas.openxmlformats.org/officeDocument/2006/relationships/customXml" Target="../ink/ink1724.xml"/><Relationship Id="rId360" Type="http://schemas.openxmlformats.org/officeDocument/2006/relationships/customXml" Target="../ink/ink1824.xml"/><Relationship Id="rId220" Type="http://schemas.openxmlformats.org/officeDocument/2006/relationships/image" Target="../media/image811.png"/><Relationship Id="rId15" Type="http://schemas.openxmlformats.org/officeDocument/2006/relationships/customXml" Target="../ink/ink1627.xml"/><Relationship Id="rId57" Type="http://schemas.openxmlformats.org/officeDocument/2006/relationships/customXml" Target="../ink/ink1648.xml"/><Relationship Id="rId262" Type="http://schemas.openxmlformats.org/officeDocument/2006/relationships/customXml" Target="../ink/ink1751.xml"/><Relationship Id="rId318" Type="http://schemas.openxmlformats.org/officeDocument/2006/relationships/customXml" Target="../ink/ink1782.xml"/><Relationship Id="rId99" Type="http://schemas.openxmlformats.org/officeDocument/2006/relationships/customXml" Target="../ink/ink1669.xml"/><Relationship Id="rId122" Type="http://schemas.openxmlformats.org/officeDocument/2006/relationships/image" Target="../media/image754.png"/><Relationship Id="rId164" Type="http://schemas.openxmlformats.org/officeDocument/2006/relationships/image" Target="../media/image775.png"/><Relationship Id="rId371" Type="http://schemas.openxmlformats.org/officeDocument/2006/relationships/customXml" Target="../ink/ink1835.xml"/></Relationships>
</file>

<file path=ppt/slides/_rels/slide2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900.xml"/><Relationship Id="rId21" Type="http://schemas.openxmlformats.org/officeDocument/2006/relationships/customXml" Target="../ink/ink1852.xml"/><Relationship Id="rId42" Type="http://schemas.openxmlformats.org/officeDocument/2006/relationships/image" Target="../media/image902.png"/><Relationship Id="rId63" Type="http://schemas.openxmlformats.org/officeDocument/2006/relationships/customXml" Target="../ink/ink1872.xml"/><Relationship Id="rId84" Type="http://schemas.openxmlformats.org/officeDocument/2006/relationships/customXml" Target="../ink/ink1883.xml"/><Relationship Id="rId138" Type="http://schemas.openxmlformats.org/officeDocument/2006/relationships/customXml" Target="../ink/ink1911.xml"/><Relationship Id="rId159" Type="http://schemas.openxmlformats.org/officeDocument/2006/relationships/customXml" Target="../ink/ink1922.xml"/><Relationship Id="rId170" Type="http://schemas.openxmlformats.org/officeDocument/2006/relationships/image" Target="../media/image963.png"/><Relationship Id="rId191" Type="http://schemas.openxmlformats.org/officeDocument/2006/relationships/customXml" Target="../ink/ink1938.xml"/><Relationship Id="rId205" Type="http://schemas.openxmlformats.org/officeDocument/2006/relationships/customXml" Target="../ink/ink1945.xml"/><Relationship Id="rId226" Type="http://schemas.openxmlformats.org/officeDocument/2006/relationships/customXml" Target="../ink/ink1955.xml"/><Relationship Id="rId107" Type="http://schemas.openxmlformats.org/officeDocument/2006/relationships/image" Target="../media/image934.png"/><Relationship Id="rId11" Type="http://schemas.openxmlformats.org/officeDocument/2006/relationships/image" Target="../media/image889.png"/><Relationship Id="rId32" Type="http://schemas.openxmlformats.org/officeDocument/2006/relationships/image" Target="../media/image897.png"/><Relationship Id="rId53" Type="http://schemas.openxmlformats.org/officeDocument/2006/relationships/image" Target="../media/image381.png"/><Relationship Id="rId74" Type="http://schemas.openxmlformats.org/officeDocument/2006/relationships/customXml" Target="../ink/ink1878.xml"/><Relationship Id="rId128" Type="http://schemas.openxmlformats.org/officeDocument/2006/relationships/customXml" Target="../ink/ink1906.xml"/><Relationship Id="rId149" Type="http://schemas.openxmlformats.org/officeDocument/2006/relationships/customXml" Target="../ink/ink1917.xml"/><Relationship Id="rId5" Type="http://schemas.openxmlformats.org/officeDocument/2006/relationships/image" Target="../media/image886.png"/><Relationship Id="rId95" Type="http://schemas.openxmlformats.org/officeDocument/2006/relationships/image" Target="../media/image928.png"/><Relationship Id="rId160" Type="http://schemas.openxmlformats.org/officeDocument/2006/relationships/image" Target="../media/image958.png"/><Relationship Id="rId181" Type="http://schemas.openxmlformats.org/officeDocument/2006/relationships/customXml" Target="../ink/ink1933.xml"/><Relationship Id="rId216" Type="http://schemas.openxmlformats.org/officeDocument/2006/relationships/customXml" Target="../ink/ink1950.xml"/><Relationship Id="rId22" Type="http://schemas.openxmlformats.org/officeDocument/2006/relationships/image" Target="../media/image893.png"/><Relationship Id="rId43" Type="http://schemas.openxmlformats.org/officeDocument/2006/relationships/customXml" Target="../ink/ink1863.xml"/><Relationship Id="rId64" Type="http://schemas.openxmlformats.org/officeDocument/2006/relationships/image" Target="../media/image913.png"/><Relationship Id="rId118" Type="http://schemas.openxmlformats.org/officeDocument/2006/relationships/image" Target="../media/image939.png"/><Relationship Id="rId139" Type="http://schemas.openxmlformats.org/officeDocument/2006/relationships/image" Target="../media/image948.png"/><Relationship Id="rId85" Type="http://schemas.openxmlformats.org/officeDocument/2006/relationships/image" Target="../media/image923.png"/><Relationship Id="rId150" Type="http://schemas.openxmlformats.org/officeDocument/2006/relationships/image" Target="../media/image953.png"/><Relationship Id="rId171" Type="http://schemas.openxmlformats.org/officeDocument/2006/relationships/customXml" Target="../ink/ink1928.xml"/><Relationship Id="rId192" Type="http://schemas.openxmlformats.org/officeDocument/2006/relationships/image" Target="../media/image974.png"/><Relationship Id="rId206" Type="http://schemas.openxmlformats.org/officeDocument/2006/relationships/image" Target="../media/image980.png"/><Relationship Id="rId227" Type="http://schemas.openxmlformats.org/officeDocument/2006/relationships/customXml" Target="../ink/ink1956.xml"/><Relationship Id="rId12" Type="http://schemas.openxmlformats.org/officeDocument/2006/relationships/customXml" Target="../ink/ink1847.xml"/><Relationship Id="rId33" Type="http://schemas.openxmlformats.org/officeDocument/2006/relationships/customXml" Target="../ink/ink1858.xml"/><Relationship Id="rId108" Type="http://schemas.openxmlformats.org/officeDocument/2006/relationships/customXml" Target="../ink/ink1895.xml"/><Relationship Id="rId129" Type="http://schemas.openxmlformats.org/officeDocument/2006/relationships/image" Target="../media/image943.png"/><Relationship Id="rId54" Type="http://schemas.openxmlformats.org/officeDocument/2006/relationships/image" Target="../media/image471.png"/><Relationship Id="rId75" Type="http://schemas.openxmlformats.org/officeDocument/2006/relationships/image" Target="../media/image918.png"/><Relationship Id="rId96" Type="http://schemas.openxmlformats.org/officeDocument/2006/relationships/customXml" Target="../ink/ink1889.xml"/><Relationship Id="rId140" Type="http://schemas.openxmlformats.org/officeDocument/2006/relationships/customXml" Target="../ink/ink1912.xml"/><Relationship Id="rId161" Type="http://schemas.openxmlformats.org/officeDocument/2006/relationships/customXml" Target="../ink/ink1923.xml"/><Relationship Id="rId182" Type="http://schemas.openxmlformats.org/officeDocument/2006/relationships/image" Target="../media/image969.png"/><Relationship Id="rId217" Type="http://schemas.openxmlformats.org/officeDocument/2006/relationships/image" Target="../media/image986.png"/><Relationship Id="rId6" Type="http://schemas.openxmlformats.org/officeDocument/2006/relationships/customXml" Target="../ink/ink1844.xml"/><Relationship Id="rId23" Type="http://schemas.openxmlformats.org/officeDocument/2006/relationships/customXml" Target="../ink/ink1853.xml"/><Relationship Id="rId119" Type="http://schemas.openxmlformats.org/officeDocument/2006/relationships/customXml" Target="../ink/ink1901.xml"/><Relationship Id="rId44" Type="http://schemas.openxmlformats.org/officeDocument/2006/relationships/image" Target="../media/image903.png"/><Relationship Id="rId65" Type="http://schemas.openxmlformats.org/officeDocument/2006/relationships/customXml" Target="../ink/ink1873.xml"/><Relationship Id="rId86" Type="http://schemas.openxmlformats.org/officeDocument/2006/relationships/customXml" Target="../ink/ink1884.xml"/><Relationship Id="rId130" Type="http://schemas.openxmlformats.org/officeDocument/2006/relationships/customXml" Target="../ink/ink1907.xml"/><Relationship Id="rId151" Type="http://schemas.openxmlformats.org/officeDocument/2006/relationships/customXml" Target="../ink/ink1918.xml"/><Relationship Id="rId172" Type="http://schemas.openxmlformats.org/officeDocument/2006/relationships/image" Target="../media/image964.png"/><Relationship Id="rId193" Type="http://schemas.openxmlformats.org/officeDocument/2006/relationships/customXml" Target="../ink/ink1939.xml"/><Relationship Id="rId207" Type="http://schemas.openxmlformats.org/officeDocument/2006/relationships/image" Target="../media/image580.png"/><Relationship Id="rId228" Type="http://schemas.openxmlformats.org/officeDocument/2006/relationships/image" Target="../media/image991.png"/><Relationship Id="rId13" Type="http://schemas.openxmlformats.org/officeDocument/2006/relationships/image" Target="../media/image6310.png"/><Relationship Id="rId109" Type="http://schemas.openxmlformats.org/officeDocument/2006/relationships/customXml" Target="../ink/ink1896.xml"/><Relationship Id="rId34" Type="http://schemas.openxmlformats.org/officeDocument/2006/relationships/image" Target="../media/image898.png"/><Relationship Id="rId55" Type="http://schemas.openxmlformats.org/officeDocument/2006/relationships/image" Target="../media/image472.png"/><Relationship Id="rId76" Type="http://schemas.openxmlformats.org/officeDocument/2006/relationships/customXml" Target="../ink/ink1879.xml"/><Relationship Id="rId97" Type="http://schemas.openxmlformats.org/officeDocument/2006/relationships/image" Target="../media/image929.png"/><Relationship Id="rId120" Type="http://schemas.openxmlformats.org/officeDocument/2006/relationships/image" Target="../media/image940.png"/><Relationship Id="rId141" Type="http://schemas.openxmlformats.org/officeDocument/2006/relationships/image" Target="../media/image949.png"/><Relationship Id="rId7" Type="http://schemas.openxmlformats.org/officeDocument/2006/relationships/image" Target="../media/image887.png"/><Relationship Id="rId162" Type="http://schemas.openxmlformats.org/officeDocument/2006/relationships/image" Target="../media/image959.png"/><Relationship Id="rId183" Type="http://schemas.openxmlformats.org/officeDocument/2006/relationships/customXml" Target="../ink/ink1934.xml"/><Relationship Id="rId218" Type="http://schemas.openxmlformats.org/officeDocument/2006/relationships/customXml" Target="../ink/ink1951.xml"/><Relationship Id="rId24" Type="http://schemas.openxmlformats.org/officeDocument/2006/relationships/image" Target="../media/image894.png"/><Relationship Id="rId45" Type="http://schemas.openxmlformats.org/officeDocument/2006/relationships/customXml" Target="../ink/ink1864.xml"/><Relationship Id="rId66" Type="http://schemas.openxmlformats.org/officeDocument/2006/relationships/image" Target="../media/image914.png"/><Relationship Id="rId87" Type="http://schemas.openxmlformats.org/officeDocument/2006/relationships/image" Target="../media/image924.png"/><Relationship Id="rId110" Type="http://schemas.openxmlformats.org/officeDocument/2006/relationships/image" Target="../media/image935.png"/><Relationship Id="rId131" Type="http://schemas.openxmlformats.org/officeDocument/2006/relationships/image" Target="../media/image944.png"/><Relationship Id="rId152" Type="http://schemas.openxmlformats.org/officeDocument/2006/relationships/image" Target="../media/image954.png"/><Relationship Id="rId173" Type="http://schemas.openxmlformats.org/officeDocument/2006/relationships/customXml" Target="../ink/ink1929.xml"/><Relationship Id="rId194" Type="http://schemas.openxmlformats.org/officeDocument/2006/relationships/image" Target="../media/image321.png"/><Relationship Id="rId208" Type="http://schemas.openxmlformats.org/officeDocument/2006/relationships/customXml" Target="../ink/ink1946.xml"/><Relationship Id="rId229" Type="http://schemas.openxmlformats.org/officeDocument/2006/relationships/customXml" Target="../ink/ink1957.xml"/><Relationship Id="rId14" Type="http://schemas.openxmlformats.org/officeDocument/2006/relationships/customXml" Target="../ink/ink1848.xml"/><Relationship Id="rId35" Type="http://schemas.openxmlformats.org/officeDocument/2006/relationships/customXml" Target="../ink/ink1859.xml"/><Relationship Id="rId56" Type="http://schemas.openxmlformats.org/officeDocument/2006/relationships/image" Target="../media/image473.png"/><Relationship Id="rId77" Type="http://schemas.openxmlformats.org/officeDocument/2006/relationships/image" Target="../media/image919.png"/><Relationship Id="rId100" Type="http://schemas.openxmlformats.org/officeDocument/2006/relationships/customXml" Target="../ink/ink1891.xml"/><Relationship Id="rId8" Type="http://schemas.openxmlformats.org/officeDocument/2006/relationships/customXml" Target="../ink/ink1845.xml"/><Relationship Id="rId98" Type="http://schemas.openxmlformats.org/officeDocument/2006/relationships/customXml" Target="../ink/ink1890.xml"/><Relationship Id="rId121" Type="http://schemas.openxmlformats.org/officeDocument/2006/relationships/customXml" Target="../ink/ink1902.xml"/><Relationship Id="rId142" Type="http://schemas.openxmlformats.org/officeDocument/2006/relationships/customXml" Target="../ink/ink1913.xml"/><Relationship Id="rId163" Type="http://schemas.openxmlformats.org/officeDocument/2006/relationships/customXml" Target="../ink/ink1924.xml"/><Relationship Id="rId184" Type="http://schemas.openxmlformats.org/officeDocument/2006/relationships/image" Target="../media/image970.png"/><Relationship Id="rId219" Type="http://schemas.openxmlformats.org/officeDocument/2006/relationships/image" Target="../media/image987.png"/><Relationship Id="rId230" Type="http://schemas.openxmlformats.org/officeDocument/2006/relationships/image" Target="../media/image638.png"/><Relationship Id="rId25" Type="http://schemas.openxmlformats.org/officeDocument/2006/relationships/customXml" Target="../ink/ink1854.xml"/><Relationship Id="rId46" Type="http://schemas.openxmlformats.org/officeDocument/2006/relationships/image" Target="../media/image904.png"/><Relationship Id="rId67" Type="http://schemas.openxmlformats.org/officeDocument/2006/relationships/customXml" Target="../ink/ink1874.xml"/><Relationship Id="rId116" Type="http://schemas.openxmlformats.org/officeDocument/2006/relationships/image" Target="../media/image938.png"/><Relationship Id="rId137" Type="http://schemas.openxmlformats.org/officeDocument/2006/relationships/image" Target="../media/image947.png"/><Relationship Id="rId158" Type="http://schemas.openxmlformats.org/officeDocument/2006/relationships/image" Target="../media/image957.png"/><Relationship Id="rId20" Type="http://schemas.openxmlformats.org/officeDocument/2006/relationships/image" Target="../media/image892.png"/><Relationship Id="rId41" Type="http://schemas.openxmlformats.org/officeDocument/2006/relationships/customXml" Target="../ink/ink1862.xml"/><Relationship Id="rId62" Type="http://schemas.openxmlformats.org/officeDocument/2006/relationships/image" Target="../media/image912.png"/><Relationship Id="rId83" Type="http://schemas.openxmlformats.org/officeDocument/2006/relationships/image" Target="../media/image922.png"/><Relationship Id="rId88" Type="http://schemas.openxmlformats.org/officeDocument/2006/relationships/customXml" Target="../ink/ink1885.xml"/><Relationship Id="rId111" Type="http://schemas.openxmlformats.org/officeDocument/2006/relationships/customXml" Target="../ink/ink1897.xml"/><Relationship Id="rId132" Type="http://schemas.openxmlformats.org/officeDocument/2006/relationships/customXml" Target="../ink/ink1908.xml"/><Relationship Id="rId153" Type="http://schemas.openxmlformats.org/officeDocument/2006/relationships/customXml" Target="../ink/ink1919.xml"/><Relationship Id="rId174" Type="http://schemas.openxmlformats.org/officeDocument/2006/relationships/image" Target="../media/image965.png"/><Relationship Id="rId179" Type="http://schemas.openxmlformats.org/officeDocument/2006/relationships/customXml" Target="../ink/ink1932.xml"/><Relationship Id="rId195" Type="http://schemas.openxmlformats.org/officeDocument/2006/relationships/customXml" Target="../ink/ink1940.xml"/><Relationship Id="rId209" Type="http://schemas.openxmlformats.org/officeDocument/2006/relationships/image" Target="../media/image982.png"/><Relationship Id="rId190" Type="http://schemas.openxmlformats.org/officeDocument/2006/relationships/image" Target="../media/image973.png"/><Relationship Id="rId204" Type="http://schemas.openxmlformats.org/officeDocument/2006/relationships/image" Target="../media/image979.png"/><Relationship Id="rId220" Type="http://schemas.openxmlformats.org/officeDocument/2006/relationships/customXml" Target="../ink/ink1952.xml"/><Relationship Id="rId225" Type="http://schemas.openxmlformats.org/officeDocument/2006/relationships/image" Target="../media/image990.png"/><Relationship Id="rId15" Type="http://schemas.openxmlformats.org/officeDocument/2006/relationships/customXml" Target="../ink/ink1849.xml"/><Relationship Id="rId36" Type="http://schemas.openxmlformats.org/officeDocument/2006/relationships/image" Target="../media/image899.png"/><Relationship Id="rId57" Type="http://schemas.openxmlformats.org/officeDocument/2006/relationships/customXml" Target="../ink/ink1869.xml"/><Relationship Id="rId106" Type="http://schemas.openxmlformats.org/officeDocument/2006/relationships/customXml" Target="../ink/ink1894.xml"/><Relationship Id="rId127" Type="http://schemas.openxmlformats.org/officeDocument/2006/relationships/image" Target="../media/image942.png"/><Relationship Id="rId10" Type="http://schemas.openxmlformats.org/officeDocument/2006/relationships/customXml" Target="../ink/ink1846.xml"/><Relationship Id="rId31" Type="http://schemas.openxmlformats.org/officeDocument/2006/relationships/customXml" Target="../ink/ink1857.xml"/><Relationship Id="rId52" Type="http://schemas.openxmlformats.org/officeDocument/2006/relationships/customXml" Target="../ink/ink1868.xml"/><Relationship Id="rId73" Type="http://schemas.openxmlformats.org/officeDocument/2006/relationships/image" Target="../media/image917.png"/><Relationship Id="rId78" Type="http://schemas.openxmlformats.org/officeDocument/2006/relationships/customXml" Target="../ink/ink1880.xml"/><Relationship Id="rId94" Type="http://schemas.openxmlformats.org/officeDocument/2006/relationships/customXml" Target="../ink/ink1888.xml"/><Relationship Id="rId99" Type="http://schemas.openxmlformats.org/officeDocument/2006/relationships/image" Target="../media/image930.png"/><Relationship Id="rId101" Type="http://schemas.openxmlformats.org/officeDocument/2006/relationships/image" Target="../media/image931.png"/><Relationship Id="rId122" Type="http://schemas.openxmlformats.org/officeDocument/2006/relationships/image" Target="../media/image194.png"/><Relationship Id="rId143" Type="http://schemas.openxmlformats.org/officeDocument/2006/relationships/customXml" Target="../ink/ink1914.xml"/><Relationship Id="rId148" Type="http://schemas.openxmlformats.org/officeDocument/2006/relationships/image" Target="../media/image952.png"/><Relationship Id="rId164" Type="http://schemas.openxmlformats.org/officeDocument/2006/relationships/image" Target="../media/image960.png"/><Relationship Id="rId169" Type="http://schemas.openxmlformats.org/officeDocument/2006/relationships/customXml" Target="../ink/ink1927.xml"/><Relationship Id="rId185" Type="http://schemas.openxmlformats.org/officeDocument/2006/relationships/customXml" Target="../ink/ink1935.xml"/><Relationship Id="rId4" Type="http://schemas.openxmlformats.org/officeDocument/2006/relationships/customXml" Target="../ink/ink1843.xml"/><Relationship Id="rId9" Type="http://schemas.openxmlformats.org/officeDocument/2006/relationships/image" Target="../media/image888.png"/><Relationship Id="rId180" Type="http://schemas.openxmlformats.org/officeDocument/2006/relationships/image" Target="../media/image968.png"/><Relationship Id="rId210" Type="http://schemas.openxmlformats.org/officeDocument/2006/relationships/customXml" Target="../ink/ink1947.xml"/><Relationship Id="rId215" Type="http://schemas.openxmlformats.org/officeDocument/2006/relationships/image" Target="../media/image985.png"/><Relationship Id="rId26" Type="http://schemas.openxmlformats.org/officeDocument/2006/relationships/image" Target="../media/image725.png"/><Relationship Id="rId231" Type="http://schemas.openxmlformats.org/officeDocument/2006/relationships/image" Target="../media/image3.png"/><Relationship Id="rId47" Type="http://schemas.openxmlformats.org/officeDocument/2006/relationships/customXml" Target="../ink/ink1865.xml"/><Relationship Id="rId68" Type="http://schemas.openxmlformats.org/officeDocument/2006/relationships/image" Target="../media/image915.png"/><Relationship Id="rId89" Type="http://schemas.openxmlformats.org/officeDocument/2006/relationships/image" Target="../media/image925.png"/><Relationship Id="rId112" Type="http://schemas.openxmlformats.org/officeDocument/2006/relationships/image" Target="../media/image936.png"/><Relationship Id="rId133" Type="http://schemas.openxmlformats.org/officeDocument/2006/relationships/image" Target="../media/image945.png"/><Relationship Id="rId154" Type="http://schemas.openxmlformats.org/officeDocument/2006/relationships/image" Target="../media/image955.png"/><Relationship Id="rId175" Type="http://schemas.openxmlformats.org/officeDocument/2006/relationships/customXml" Target="../ink/ink1930.xml"/><Relationship Id="rId196" Type="http://schemas.openxmlformats.org/officeDocument/2006/relationships/image" Target="../media/image975.png"/><Relationship Id="rId200" Type="http://schemas.openxmlformats.org/officeDocument/2006/relationships/image" Target="../media/image977.png"/><Relationship Id="rId16" Type="http://schemas.openxmlformats.org/officeDocument/2006/relationships/image" Target="../media/image890.png"/><Relationship Id="rId221" Type="http://schemas.openxmlformats.org/officeDocument/2006/relationships/image" Target="../media/image988.png"/><Relationship Id="rId37" Type="http://schemas.openxmlformats.org/officeDocument/2006/relationships/customXml" Target="../ink/ink1860.xml"/><Relationship Id="rId58" Type="http://schemas.openxmlformats.org/officeDocument/2006/relationships/image" Target="../media/image910.png"/><Relationship Id="rId79" Type="http://schemas.openxmlformats.org/officeDocument/2006/relationships/image" Target="../media/image920.png"/><Relationship Id="rId102" Type="http://schemas.openxmlformats.org/officeDocument/2006/relationships/customXml" Target="../ink/ink1892.xml"/><Relationship Id="rId123" Type="http://schemas.openxmlformats.org/officeDocument/2006/relationships/customXml" Target="../ink/ink1903.xml"/><Relationship Id="rId144" Type="http://schemas.openxmlformats.org/officeDocument/2006/relationships/image" Target="../media/image950.png"/><Relationship Id="rId90" Type="http://schemas.openxmlformats.org/officeDocument/2006/relationships/customXml" Target="../ink/ink1886.xml"/><Relationship Id="rId165" Type="http://schemas.openxmlformats.org/officeDocument/2006/relationships/customXml" Target="../ink/ink1925.xml"/><Relationship Id="rId186" Type="http://schemas.openxmlformats.org/officeDocument/2006/relationships/image" Target="../media/image971.png"/><Relationship Id="rId211" Type="http://schemas.openxmlformats.org/officeDocument/2006/relationships/image" Target="../media/image983.png"/><Relationship Id="rId27" Type="http://schemas.openxmlformats.org/officeDocument/2006/relationships/customXml" Target="../ink/ink1855.xml"/><Relationship Id="rId48" Type="http://schemas.openxmlformats.org/officeDocument/2006/relationships/image" Target="../media/image905.png"/><Relationship Id="rId69" Type="http://schemas.openxmlformats.org/officeDocument/2006/relationships/customXml" Target="../ink/ink1875.xml"/><Relationship Id="rId113" Type="http://schemas.openxmlformats.org/officeDocument/2006/relationships/customXml" Target="../ink/ink1898.xml"/><Relationship Id="rId134" Type="http://schemas.openxmlformats.org/officeDocument/2006/relationships/customXml" Target="../ink/ink1909.xml"/><Relationship Id="rId80" Type="http://schemas.openxmlformats.org/officeDocument/2006/relationships/customXml" Target="../ink/ink1881.xml"/><Relationship Id="rId155" Type="http://schemas.openxmlformats.org/officeDocument/2006/relationships/customXml" Target="../ink/ink1920.xml"/><Relationship Id="rId176" Type="http://schemas.openxmlformats.org/officeDocument/2006/relationships/image" Target="../media/image966.png"/><Relationship Id="rId197" Type="http://schemas.openxmlformats.org/officeDocument/2006/relationships/customXml" Target="../ink/ink1941.xml"/><Relationship Id="rId201" Type="http://schemas.openxmlformats.org/officeDocument/2006/relationships/customXml" Target="../ink/ink1943.xml"/><Relationship Id="rId222" Type="http://schemas.openxmlformats.org/officeDocument/2006/relationships/customXml" Target="../ink/ink1953.xml"/><Relationship Id="rId17" Type="http://schemas.openxmlformats.org/officeDocument/2006/relationships/customXml" Target="../ink/ink1850.xml"/><Relationship Id="rId38" Type="http://schemas.openxmlformats.org/officeDocument/2006/relationships/image" Target="../media/image900.png"/><Relationship Id="rId59" Type="http://schemas.openxmlformats.org/officeDocument/2006/relationships/customXml" Target="../ink/ink1870.xml"/><Relationship Id="rId103" Type="http://schemas.openxmlformats.org/officeDocument/2006/relationships/image" Target="../media/image932.png"/><Relationship Id="rId124" Type="http://schemas.openxmlformats.org/officeDocument/2006/relationships/image" Target="../media/image941.png"/><Relationship Id="rId70" Type="http://schemas.openxmlformats.org/officeDocument/2006/relationships/customXml" Target="../ink/ink1876.xml"/><Relationship Id="rId91" Type="http://schemas.openxmlformats.org/officeDocument/2006/relationships/image" Target="../media/image926.png"/><Relationship Id="rId145" Type="http://schemas.openxmlformats.org/officeDocument/2006/relationships/customXml" Target="../ink/ink1915.xml"/><Relationship Id="rId166" Type="http://schemas.openxmlformats.org/officeDocument/2006/relationships/image" Target="../media/image961.png"/><Relationship Id="rId187" Type="http://schemas.openxmlformats.org/officeDocument/2006/relationships/customXml" Target="../ink/ink1936.xml"/><Relationship Id="rId1" Type="http://schemas.microsoft.com/office/2007/relationships/media" Target="../media/media26.m4a"/><Relationship Id="rId212" Type="http://schemas.openxmlformats.org/officeDocument/2006/relationships/customXml" Target="../ink/ink1948.xml"/><Relationship Id="rId28" Type="http://schemas.openxmlformats.org/officeDocument/2006/relationships/image" Target="../media/image895.png"/><Relationship Id="rId49" Type="http://schemas.openxmlformats.org/officeDocument/2006/relationships/customXml" Target="../ink/ink1866.xml"/><Relationship Id="rId114" Type="http://schemas.openxmlformats.org/officeDocument/2006/relationships/image" Target="../media/image937.png"/><Relationship Id="rId60" Type="http://schemas.openxmlformats.org/officeDocument/2006/relationships/image" Target="../media/image911.png"/><Relationship Id="rId81" Type="http://schemas.openxmlformats.org/officeDocument/2006/relationships/image" Target="../media/image921.png"/><Relationship Id="rId135" Type="http://schemas.openxmlformats.org/officeDocument/2006/relationships/image" Target="../media/image946.png"/><Relationship Id="rId156" Type="http://schemas.openxmlformats.org/officeDocument/2006/relationships/image" Target="../media/image956.png"/><Relationship Id="rId177" Type="http://schemas.openxmlformats.org/officeDocument/2006/relationships/customXml" Target="../ink/ink1931.xml"/><Relationship Id="rId198" Type="http://schemas.openxmlformats.org/officeDocument/2006/relationships/image" Target="../media/image976.png"/><Relationship Id="rId202" Type="http://schemas.openxmlformats.org/officeDocument/2006/relationships/image" Target="../media/image978.png"/><Relationship Id="rId223" Type="http://schemas.openxmlformats.org/officeDocument/2006/relationships/image" Target="../media/image989.png"/><Relationship Id="rId18" Type="http://schemas.openxmlformats.org/officeDocument/2006/relationships/image" Target="../media/image891.png"/><Relationship Id="rId39" Type="http://schemas.openxmlformats.org/officeDocument/2006/relationships/customXml" Target="../ink/ink1861.xml"/><Relationship Id="rId50" Type="http://schemas.openxmlformats.org/officeDocument/2006/relationships/image" Target="../media/image906.png"/><Relationship Id="rId104" Type="http://schemas.openxmlformats.org/officeDocument/2006/relationships/customXml" Target="../ink/ink1893.xml"/><Relationship Id="rId125" Type="http://schemas.openxmlformats.org/officeDocument/2006/relationships/customXml" Target="../ink/ink1904.xml"/><Relationship Id="rId146" Type="http://schemas.openxmlformats.org/officeDocument/2006/relationships/image" Target="../media/image951.png"/><Relationship Id="rId167" Type="http://schemas.openxmlformats.org/officeDocument/2006/relationships/customXml" Target="../ink/ink1926.xml"/><Relationship Id="rId188" Type="http://schemas.openxmlformats.org/officeDocument/2006/relationships/image" Target="../media/image972.png"/><Relationship Id="rId71" Type="http://schemas.openxmlformats.org/officeDocument/2006/relationships/image" Target="../media/image916.png"/><Relationship Id="rId92" Type="http://schemas.openxmlformats.org/officeDocument/2006/relationships/customXml" Target="../ink/ink1887.xml"/><Relationship Id="rId213" Type="http://schemas.openxmlformats.org/officeDocument/2006/relationships/image" Target="../media/image984.png"/><Relationship Id="rId2" Type="http://schemas.openxmlformats.org/officeDocument/2006/relationships/audio" Target="../media/media26.m4a"/><Relationship Id="rId29" Type="http://schemas.openxmlformats.org/officeDocument/2006/relationships/customXml" Target="../ink/ink1856.xml"/><Relationship Id="rId40" Type="http://schemas.openxmlformats.org/officeDocument/2006/relationships/image" Target="../media/image901.png"/><Relationship Id="rId115" Type="http://schemas.openxmlformats.org/officeDocument/2006/relationships/customXml" Target="../ink/ink1899.xml"/><Relationship Id="rId136" Type="http://schemas.openxmlformats.org/officeDocument/2006/relationships/customXml" Target="../ink/ink1910.xml"/><Relationship Id="rId157" Type="http://schemas.openxmlformats.org/officeDocument/2006/relationships/customXml" Target="../ink/ink1921.xml"/><Relationship Id="rId178" Type="http://schemas.openxmlformats.org/officeDocument/2006/relationships/image" Target="../media/image967.png"/><Relationship Id="rId61" Type="http://schemas.openxmlformats.org/officeDocument/2006/relationships/customXml" Target="../ink/ink1871.xml"/><Relationship Id="rId82" Type="http://schemas.openxmlformats.org/officeDocument/2006/relationships/customXml" Target="../ink/ink1882.xml"/><Relationship Id="rId199" Type="http://schemas.openxmlformats.org/officeDocument/2006/relationships/customXml" Target="../ink/ink1942.xml"/><Relationship Id="rId203" Type="http://schemas.openxmlformats.org/officeDocument/2006/relationships/customXml" Target="../ink/ink1944.xml"/><Relationship Id="rId19" Type="http://schemas.openxmlformats.org/officeDocument/2006/relationships/customXml" Target="../ink/ink1851.xml"/><Relationship Id="rId224" Type="http://schemas.openxmlformats.org/officeDocument/2006/relationships/customXml" Target="../ink/ink1954.xml"/><Relationship Id="rId30" Type="http://schemas.openxmlformats.org/officeDocument/2006/relationships/image" Target="../media/image896.png"/><Relationship Id="rId105" Type="http://schemas.openxmlformats.org/officeDocument/2006/relationships/image" Target="../media/image933.png"/><Relationship Id="rId126" Type="http://schemas.openxmlformats.org/officeDocument/2006/relationships/customXml" Target="../ink/ink1905.xml"/><Relationship Id="rId147" Type="http://schemas.openxmlformats.org/officeDocument/2006/relationships/customXml" Target="../ink/ink1916.xml"/><Relationship Id="rId168" Type="http://schemas.openxmlformats.org/officeDocument/2006/relationships/image" Target="../media/image962.png"/><Relationship Id="rId51" Type="http://schemas.openxmlformats.org/officeDocument/2006/relationships/customXml" Target="../ink/ink1867.xml"/><Relationship Id="rId72" Type="http://schemas.openxmlformats.org/officeDocument/2006/relationships/customXml" Target="../ink/ink1877.xml"/><Relationship Id="rId93" Type="http://schemas.openxmlformats.org/officeDocument/2006/relationships/image" Target="../media/image927.png"/><Relationship Id="rId189" Type="http://schemas.openxmlformats.org/officeDocument/2006/relationships/customXml" Target="../ink/ink1937.xml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1949.xml"/></Relationships>
</file>

<file path=ppt/slides/_rels/slide27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970.xml"/><Relationship Id="rId117" Type="http://schemas.openxmlformats.org/officeDocument/2006/relationships/customXml" Target="../ink/ink2013.xml"/><Relationship Id="rId21" Type="http://schemas.openxmlformats.org/officeDocument/2006/relationships/image" Target="../media/image648.png"/><Relationship Id="rId42" Type="http://schemas.openxmlformats.org/officeDocument/2006/relationships/image" Target="../media/image662.png"/><Relationship Id="rId47" Type="http://schemas.openxmlformats.org/officeDocument/2006/relationships/customXml" Target="../ink/ink1978.xml"/><Relationship Id="rId63" Type="http://schemas.openxmlformats.org/officeDocument/2006/relationships/customXml" Target="../ink/ink1986.xml"/><Relationship Id="rId68" Type="http://schemas.openxmlformats.org/officeDocument/2006/relationships/image" Target="../media/image1000.png"/><Relationship Id="rId84" Type="http://schemas.openxmlformats.org/officeDocument/2006/relationships/image" Target="../media/image1008.png"/><Relationship Id="rId89" Type="http://schemas.openxmlformats.org/officeDocument/2006/relationships/customXml" Target="../ink/ink1999.xml"/><Relationship Id="rId112" Type="http://schemas.openxmlformats.org/officeDocument/2006/relationships/image" Target="../media/image1022.png"/><Relationship Id="rId16" Type="http://schemas.openxmlformats.org/officeDocument/2006/relationships/customXml" Target="../ink/ink1965.xml"/><Relationship Id="rId107" Type="http://schemas.openxmlformats.org/officeDocument/2006/relationships/customXml" Target="../ink/ink2008.xml"/><Relationship Id="rId11" Type="http://schemas.openxmlformats.org/officeDocument/2006/relationships/customXml" Target="../ink/ink1961.xml"/><Relationship Id="rId37" Type="http://schemas.openxmlformats.org/officeDocument/2006/relationships/customXml" Target="../ink/ink1973.xml"/><Relationship Id="rId53" Type="http://schemas.openxmlformats.org/officeDocument/2006/relationships/customXml" Target="../ink/ink1981.xml"/><Relationship Id="rId58" Type="http://schemas.openxmlformats.org/officeDocument/2006/relationships/image" Target="../media/image995.png"/><Relationship Id="rId74" Type="http://schemas.openxmlformats.org/officeDocument/2006/relationships/image" Target="../media/image1003.png"/><Relationship Id="rId79" Type="http://schemas.openxmlformats.org/officeDocument/2006/relationships/customXml" Target="../ink/ink1994.xml"/><Relationship Id="rId102" Type="http://schemas.openxmlformats.org/officeDocument/2006/relationships/image" Target="../media/image1017.png"/><Relationship Id="rId123" Type="http://schemas.openxmlformats.org/officeDocument/2006/relationships/image" Target="../media/image3.png"/><Relationship Id="rId5" Type="http://schemas.openxmlformats.org/officeDocument/2006/relationships/customXml" Target="../ink/ink1958.xml"/><Relationship Id="rId90" Type="http://schemas.openxmlformats.org/officeDocument/2006/relationships/image" Target="../media/image1011.png"/><Relationship Id="rId95" Type="http://schemas.openxmlformats.org/officeDocument/2006/relationships/customXml" Target="../ink/ink2002.xml"/><Relationship Id="rId22" Type="http://schemas.openxmlformats.org/officeDocument/2006/relationships/customXml" Target="../ink/ink1968.xml"/><Relationship Id="rId27" Type="http://schemas.openxmlformats.org/officeDocument/2006/relationships/image" Target="../media/image651.png"/><Relationship Id="rId43" Type="http://schemas.openxmlformats.org/officeDocument/2006/relationships/customXml" Target="../ink/ink1976.xml"/><Relationship Id="rId48" Type="http://schemas.openxmlformats.org/officeDocument/2006/relationships/image" Target="../media/image665.png"/><Relationship Id="rId64" Type="http://schemas.openxmlformats.org/officeDocument/2006/relationships/image" Target="../media/image998.png"/><Relationship Id="rId69" Type="http://schemas.openxmlformats.org/officeDocument/2006/relationships/customXml" Target="../ink/ink1989.xml"/><Relationship Id="rId113" Type="http://schemas.openxmlformats.org/officeDocument/2006/relationships/customXml" Target="../ink/ink2011.xml"/><Relationship Id="rId118" Type="http://schemas.openxmlformats.org/officeDocument/2006/relationships/image" Target="../media/image1025.png"/><Relationship Id="rId80" Type="http://schemas.openxmlformats.org/officeDocument/2006/relationships/image" Target="../media/image1006.png"/><Relationship Id="rId85" Type="http://schemas.openxmlformats.org/officeDocument/2006/relationships/customXml" Target="../ink/ink1997.xml"/><Relationship Id="rId12" Type="http://schemas.openxmlformats.org/officeDocument/2006/relationships/customXml" Target="../ink/ink1962.xml"/><Relationship Id="rId17" Type="http://schemas.openxmlformats.org/officeDocument/2006/relationships/image" Target="../media/image646.png"/><Relationship Id="rId38" Type="http://schemas.openxmlformats.org/officeDocument/2006/relationships/image" Target="../media/image660.png"/><Relationship Id="rId59" Type="http://schemas.openxmlformats.org/officeDocument/2006/relationships/customXml" Target="../ink/ink1984.xml"/><Relationship Id="rId103" Type="http://schemas.openxmlformats.org/officeDocument/2006/relationships/customXml" Target="../ink/ink2006.xml"/><Relationship Id="rId108" Type="http://schemas.openxmlformats.org/officeDocument/2006/relationships/image" Target="../media/image1020.png"/><Relationship Id="rId54" Type="http://schemas.openxmlformats.org/officeDocument/2006/relationships/image" Target="../media/image993.png"/><Relationship Id="rId70" Type="http://schemas.openxmlformats.org/officeDocument/2006/relationships/image" Target="../media/image1001.png"/><Relationship Id="rId75" Type="http://schemas.openxmlformats.org/officeDocument/2006/relationships/customXml" Target="../ink/ink1992.xml"/><Relationship Id="rId91" Type="http://schemas.openxmlformats.org/officeDocument/2006/relationships/customXml" Target="../ink/ink2000.xml"/><Relationship Id="rId96" Type="http://schemas.openxmlformats.org/officeDocument/2006/relationships/image" Target="../media/image1014.png"/><Relationship Id="rId1" Type="http://schemas.microsoft.com/office/2007/relationships/media" Target="../media/media27.m4a"/><Relationship Id="rId6" Type="http://schemas.openxmlformats.org/officeDocument/2006/relationships/image" Target="../media/image642.png"/><Relationship Id="rId23" Type="http://schemas.openxmlformats.org/officeDocument/2006/relationships/image" Target="../media/image649.png"/><Relationship Id="rId28" Type="http://schemas.openxmlformats.org/officeDocument/2006/relationships/customXml" Target="../ink/ink1971.xml"/><Relationship Id="rId49" Type="http://schemas.openxmlformats.org/officeDocument/2006/relationships/customXml" Target="../ink/ink1979.xml"/><Relationship Id="rId114" Type="http://schemas.openxmlformats.org/officeDocument/2006/relationships/image" Target="../media/image1023.png"/><Relationship Id="rId119" Type="http://schemas.openxmlformats.org/officeDocument/2006/relationships/customXml" Target="../ink/ink2014.xml"/><Relationship Id="rId10" Type="http://schemas.openxmlformats.org/officeDocument/2006/relationships/image" Target="../media/image644.png"/><Relationship Id="rId44" Type="http://schemas.openxmlformats.org/officeDocument/2006/relationships/image" Target="../media/image663.png"/><Relationship Id="rId52" Type="http://schemas.openxmlformats.org/officeDocument/2006/relationships/image" Target="../media/image992.png"/><Relationship Id="rId60" Type="http://schemas.openxmlformats.org/officeDocument/2006/relationships/image" Target="../media/image996.png"/><Relationship Id="rId65" Type="http://schemas.openxmlformats.org/officeDocument/2006/relationships/customXml" Target="../ink/ink1987.xml"/><Relationship Id="rId73" Type="http://schemas.openxmlformats.org/officeDocument/2006/relationships/customXml" Target="../ink/ink1991.xml"/><Relationship Id="rId78" Type="http://schemas.openxmlformats.org/officeDocument/2006/relationships/image" Target="../media/image1005.png"/><Relationship Id="rId81" Type="http://schemas.openxmlformats.org/officeDocument/2006/relationships/customXml" Target="../ink/ink1995.xml"/><Relationship Id="rId86" Type="http://schemas.openxmlformats.org/officeDocument/2006/relationships/image" Target="../media/image1009.png"/><Relationship Id="rId94" Type="http://schemas.openxmlformats.org/officeDocument/2006/relationships/image" Target="../media/image1013.png"/><Relationship Id="rId99" Type="http://schemas.openxmlformats.org/officeDocument/2006/relationships/customXml" Target="../ink/ink2004.xml"/><Relationship Id="rId101" Type="http://schemas.openxmlformats.org/officeDocument/2006/relationships/customXml" Target="../ink/ink2005.xml"/><Relationship Id="rId122" Type="http://schemas.openxmlformats.org/officeDocument/2006/relationships/image" Target="../media/image1027.png"/><Relationship Id="rId4" Type="http://schemas.openxmlformats.org/officeDocument/2006/relationships/image" Target="../media/image580.png"/><Relationship Id="rId9" Type="http://schemas.openxmlformats.org/officeDocument/2006/relationships/customXml" Target="../ink/ink1960.xml"/><Relationship Id="rId13" Type="http://schemas.openxmlformats.org/officeDocument/2006/relationships/customXml" Target="../ink/ink1963.xml"/><Relationship Id="rId18" Type="http://schemas.openxmlformats.org/officeDocument/2006/relationships/customXml" Target="../ink/ink1966.xml"/><Relationship Id="rId39" Type="http://schemas.openxmlformats.org/officeDocument/2006/relationships/customXml" Target="../ink/ink1974.xml"/><Relationship Id="rId109" Type="http://schemas.openxmlformats.org/officeDocument/2006/relationships/customXml" Target="../ink/ink2009.xml"/><Relationship Id="rId50" Type="http://schemas.openxmlformats.org/officeDocument/2006/relationships/image" Target="../media/image981.png"/><Relationship Id="rId55" Type="http://schemas.openxmlformats.org/officeDocument/2006/relationships/customXml" Target="../ink/ink1982.xml"/><Relationship Id="rId76" Type="http://schemas.openxmlformats.org/officeDocument/2006/relationships/image" Target="../media/image1004.png"/><Relationship Id="rId97" Type="http://schemas.openxmlformats.org/officeDocument/2006/relationships/customXml" Target="../ink/ink2003.xml"/><Relationship Id="rId104" Type="http://schemas.openxmlformats.org/officeDocument/2006/relationships/image" Target="../media/image1018.png"/><Relationship Id="rId120" Type="http://schemas.openxmlformats.org/officeDocument/2006/relationships/image" Target="../media/image1026.png"/><Relationship Id="rId7" Type="http://schemas.openxmlformats.org/officeDocument/2006/relationships/customXml" Target="../ink/ink1959.xml"/><Relationship Id="rId71" Type="http://schemas.openxmlformats.org/officeDocument/2006/relationships/customXml" Target="../ink/ink1990.xml"/><Relationship Id="rId92" Type="http://schemas.openxmlformats.org/officeDocument/2006/relationships/image" Target="../media/image1012.png"/><Relationship Id="rId2" Type="http://schemas.openxmlformats.org/officeDocument/2006/relationships/audio" Target="../media/media27.m4a"/><Relationship Id="rId29" Type="http://schemas.openxmlformats.org/officeDocument/2006/relationships/image" Target="../media/image652.png"/><Relationship Id="rId24" Type="http://schemas.openxmlformats.org/officeDocument/2006/relationships/customXml" Target="../ink/ink1969.xml"/><Relationship Id="rId40" Type="http://schemas.openxmlformats.org/officeDocument/2006/relationships/image" Target="../media/image661.png"/><Relationship Id="rId45" Type="http://schemas.openxmlformats.org/officeDocument/2006/relationships/customXml" Target="../ink/ink1977.xml"/><Relationship Id="rId66" Type="http://schemas.openxmlformats.org/officeDocument/2006/relationships/image" Target="../media/image999.png"/><Relationship Id="rId87" Type="http://schemas.openxmlformats.org/officeDocument/2006/relationships/customXml" Target="../ink/ink1998.xml"/><Relationship Id="rId110" Type="http://schemas.openxmlformats.org/officeDocument/2006/relationships/image" Target="../media/image1021.png"/><Relationship Id="rId115" Type="http://schemas.openxmlformats.org/officeDocument/2006/relationships/customXml" Target="../ink/ink2012.xml"/><Relationship Id="rId61" Type="http://schemas.openxmlformats.org/officeDocument/2006/relationships/customXml" Target="../ink/ink1985.xml"/><Relationship Id="rId82" Type="http://schemas.openxmlformats.org/officeDocument/2006/relationships/image" Target="../media/image1007.png"/><Relationship Id="rId19" Type="http://schemas.openxmlformats.org/officeDocument/2006/relationships/image" Target="../media/image647.png"/><Relationship Id="rId14" Type="http://schemas.openxmlformats.org/officeDocument/2006/relationships/customXml" Target="../ink/ink1964.xml"/><Relationship Id="rId30" Type="http://schemas.openxmlformats.org/officeDocument/2006/relationships/customXml" Target="../ink/ink1972.xml"/><Relationship Id="rId56" Type="http://schemas.openxmlformats.org/officeDocument/2006/relationships/image" Target="../media/image994.png"/><Relationship Id="rId77" Type="http://schemas.openxmlformats.org/officeDocument/2006/relationships/customXml" Target="../ink/ink1993.xml"/><Relationship Id="rId100" Type="http://schemas.openxmlformats.org/officeDocument/2006/relationships/image" Target="../media/image1016.png"/><Relationship Id="rId105" Type="http://schemas.openxmlformats.org/officeDocument/2006/relationships/customXml" Target="../ink/ink2007.xml"/><Relationship Id="rId8" Type="http://schemas.openxmlformats.org/officeDocument/2006/relationships/image" Target="../media/image643.png"/><Relationship Id="rId51" Type="http://schemas.openxmlformats.org/officeDocument/2006/relationships/customXml" Target="../ink/ink1980.xml"/><Relationship Id="rId72" Type="http://schemas.openxmlformats.org/officeDocument/2006/relationships/image" Target="../media/image1002.png"/><Relationship Id="rId93" Type="http://schemas.openxmlformats.org/officeDocument/2006/relationships/customXml" Target="../ink/ink2001.xml"/><Relationship Id="rId98" Type="http://schemas.openxmlformats.org/officeDocument/2006/relationships/image" Target="../media/image1015.png"/><Relationship Id="rId121" Type="http://schemas.openxmlformats.org/officeDocument/2006/relationships/customXml" Target="../ink/ink2015.xml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650.png"/><Relationship Id="rId46" Type="http://schemas.openxmlformats.org/officeDocument/2006/relationships/image" Target="../media/image664.png"/><Relationship Id="rId67" Type="http://schemas.openxmlformats.org/officeDocument/2006/relationships/customXml" Target="../ink/ink1988.xml"/><Relationship Id="rId116" Type="http://schemas.openxmlformats.org/officeDocument/2006/relationships/image" Target="../media/image1024.png"/><Relationship Id="rId20" Type="http://schemas.openxmlformats.org/officeDocument/2006/relationships/customXml" Target="../ink/ink1967.xml"/><Relationship Id="rId41" Type="http://schemas.openxmlformats.org/officeDocument/2006/relationships/customXml" Target="../ink/ink1975.xml"/><Relationship Id="rId62" Type="http://schemas.openxmlformats.org/officeDocument/2006/relationships/image" Target="../media/image997.png"/><Relationship Id="rId83" Type="http://schemas.openxmlformats.org/officeDocument/2006/relationships/customXml" Target="../ink/ink1996.xml"/><Relationship Id="rId88" Type="http://schemas.openxmlformats.org/officeDocument/2006/relationships/image" Target="../media/image1010.png"/><Relationship Id="rId111" Type="http://schemas.openxmlformats.org/officeDocument/2006/relationships/customXml" Target="../ink/ink2010.xml"/><Relationship Id="rId15" Type="http://schemas.openxmlformats.org/officeDocument/2006/relationships/image" Target="../media/image645.png"/><Relationship Id="rId36" Type="http://schemas.openxmlformats.org/officeDocument/2006/relationships/image" Target="../media/image659.png"/><Relationship Id="rId57" Type="http://schemas.openxmlformats.org/officeDocument/2006/relationships/customXml" Target="../ink/ink1983.xml"/><Relationship Id="rId106" Type="http://schemas.openxmlformats.org/officeDocument/2006/relationships/image" Target="../media/image101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50.png"/><Relationship Id="rId3" Type="http://schemas.openxmlformats.org/officeDocument/2006/relationships/slideLayout" Target="../slideLayouts/slideLayout2.xml"/><Relationship Id="rId7" Type="http://schemas.openxmlformats.org/officeDocument/2006/relationships/customXml" Target="../ink/ink201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9940.png"/><Relationship Id="rId5" Type="http://schemas.openxmlformats.org/officeDocument/2006/relationships/customXml" Target="../ink/ink2016.xml"/><Relationship Id="rId4" Type="http://schemas.openxmlformats.org/officeDocument/2006/relationships/image" Target="../media/image639.png"/><Relationship Id="rId9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299" Type="http://schemas.openxmlformats.org/officeDocument/2006/relationships/image" Target="../media/image2434.png"/><Relationship Id="rId138" Type="http://schemas.openxmlformats.org/officeDocument/2006/relationships/image" Target="../media/image2378.png"/><Relationship Id="rId159" Type="http://schemas.openxmlformats.org/officeDocument/2006/relationships/customXml" Target="../ink/ink2033.xml"/><Relationship Id="rId324" Type="http://schemas.openxmlformats.org/officeDocument/2006/relationships/image" Target="../media/image10050.png"/><Relationship Id="rId345" Type="http://schemas.openxmlformats.org/officeDocument/2006/relationships/customXml" Target="../ink/ink2097.xml"/><Relationship Id="rId366" Type="http://schemas.openxmlformats.org/officeDocument/2006/relationships/customXml" Target="../ink/ink2107.xml"/><Relationship Id="rId387" Type="http://schemas.openxmlformats.org/officeDocument/2006/relationships/image" Target="../media/image1034.png"/><Relationship Id="rId170" Type="http://schemas.openxmlformats.org/officeDocument/2006/relationships/image" Target="../media/image2142.png"/><Relationship Id="rId191" Type="http://schemas.openxmlformats.org/officeDocument/2006/relationships/image" Target="../media/image2401.png"/><Relationship Id="rId205" Type="http://schemas.openxmlformats.org/officeDocument/2006/relationships/customXml" Target="../ink/ink2060.xml"/><Relationship Id="rId412" Type="http://schemas.openxmlformats.org/officeDocument/2006/relationships/customXml" Target="../ink/ink2130.xml"/><Relationship Id="rId433" Type="http://schemas.openxmlformats.org/officeDocument/2006/relationships/image" Target="../media/image1056.png"/><Relationship Id="rId289" Type="http://schemas.openxmlformats.org/officeDocument/2006/relationships/customXml" Target="../ink/ink2069.xml"/><Relationship Id="rId149" Type="http://schemas.openxmlformats.org/officeDocument/2006/relationships/customXml" Target="../ink/ink2028.xml"/><Relationship Id="rId314" Type="http://schemas.openxmlformats.org/officeDocument/2006/relationships/image" Target="../media/image10000.png"/><Relationship Id="rId335" Type="http://schemas.openxmlformats.org/officeDocument/2006/relationships/customXml" Target="../ink/ink2092.xml"/><Relationship Id="rId356" Type="http://schemas.openxmlformats.org/officeDocument/2006/relationships/customXml" Target="../ink/ink2102.xml"/><Relationship Id="rId377" Type="http://schemas.openxmlformats.org/officeDocument/2006/relationships/image" Target="../media/image10290.png"/><Relationship Id="rId398" Type="http://schemas.openxmlformats.org/officeDocument/2006/relationships/customXml" Target="../ink/ink2123.xml"/><Relationship Id="rId160" Type="http://schemas.openxmlformats.org/officeDocument/2006/relationships/image" Target="../media/image2389.png"/><Relationship Id="rId181" Type="http://schemas.openxmlformats.org/officeDocument/2006/relationships/image" Target="../media/image2396.png"/><Relationship Id="rId402" Type="http://schemas.openxmlformats.org/officeDocument/2006/relationships/customXml" Target="../ink/ink2125.xml"/><Relationship Id="rId423" Type="http://schemas.openxmlformats.org/officeDocument/2006/relationships/image" Target="../media/image1051.png"/><Relationship Id="rId279" Type="http://schemas.openxmlformats.org/officeDocument/2006/relationships/customXml" Target="../ink/ink2064.xml"/><Relationship Id="rId139" Type="http://schemas.openxmlformats.org/officeDocument/2006/relationships/customXml" Target="../ink/ink2023.xml"/><Relationship Id="rId290" Type="http://schemas.openxmlformats.org/officeDocument/2006/relationships/image" Target="../media/image2430.png"/><Relationship Id="rId304" Type="http://schemas.openxmlformats.org/officeDocument/2006/relationships/customXml" Target="../ink/ink2077.xml"/><Relationship Id="rId325" Type="http://schemas.openxmlformats.org/officeDocument/2006/relationships/customXml" Target="../ink/ink2087.xml"/><Relationship Id="rId346" Type="http://schemas.openxmlformats.org/officeDocument/2006/relationships/image" Target="../media/image947.png"/><Relationship Id="rId367" Type="http://schemas.openxmlformats.org/officeDocument/2006/relationships/image" Target="../media/image10250.png"/><Relationship Id="rId388" Type="http://schemas.openxmlformats.org/officeDocument/2006/relationships/customXml" Target="../ink/ink2118.xml"/><Relationship Id="rId150" Type="http://schemas.openxmlformats.org/officeDocument/2006/relationships/image" Target="../media/image2384.png"/><Relationship Id="rId171" Type="http://schemas.openxmlformats.org/officeDocument/2006/relationships/customXml" Target="../ink/ink2039.xml"/><Relationship Id="rId192" Type="http://schemas.openxmlformats.org/officeDocument/2006/relationships/customXml" Target="../ink/ink2053.xml"/><Relationship Id="rId206" Type="http://schemas.openxmlformats.org/officeDocument/2006/relationships/image" Target="../media/image2408.png"/><Relationship Id="rId413" Type="http://schemas.openxmlformats.org/officeDocument/2006/relationships/image" Target="../media/image1046.png"/><Relationship Id="rId434" Type="http://schemas.openxmlformats.org/officeDocument/2006/relationships/customXml" Target="../ink/ink2141.xml"/><Relationship Id="rId12" Type="http://schemas.openxmlformats.org/officeDocument/2006/relationships/image" Target="../media/image2146.png"/><Relationship Id="rId280" Type="http://schemas.openxmlformats.org/officeDocument/2006/relationships/image" Target="../media/image2425.png"/><Relationship Id="rId315" Type="http://schemas.openxmlformats.org/officeDocument/2006/relationships/customXml" Target="../ink/ink2082.xml"/><Relationship Id="rId336" Type="http://schemas.openxmlformats.org/officeDocument/2006/relationships/image" Target="../media/image10110.png"/><Relationship Id="rId357" Type="http://schemas.openxmlformats.org/officeDocument/2006/relationships/image" Target="../media/image10210.png"/><Relationship Id="rId140" Type="http://schemas.openxmlformats.org/officeDocument/2006/relationships/image" Target="../media/image2379.png"/><Relationship Id="rId161" Type="http://schemas.openxmlformats.org/officeDocument/2006/relationships/customXml" Target="../ink/ink2034.xml"/><Relationship Id="rId182" Type="http://schemas.openxmlformats.org/officeDocument/2006/relationships/customXml" Target="../ink/ink2048.xml"/><Relationship Id="rId378" Type="http://schemas.openxmlformats.org/officeDocument/2006/relationships/customXml" Target="../ink/ink2113.xml"/><Relationship Id="rId399" Type="http://schemas.openxmlformats.org/officeDocument/2006/relationships/image" Target="../media/image1039.png"/><Relationship Id="rId403" Type="http://schemas.openxmlformats.org/officeDocument/2006/relationships/image" Target="../media/image1041.png"/><Relationship Id="rId6" Type="http://schemas.openxmlformats.org/officeDocument/2006/relationships/image" Target="../media/image2143.png"/><Relationship Id="rId424" Type="http://schemas.openxmlformats.org/officeDocument/2006/relationships/customXml" Target="../ink/ink2136.xml"/><Relationship Id="rId291" Type="http://schemas.openxmlformats.org/officeDocument/2006/relationships/customXml" Target="../ink/ink2070.xml"/><Relationship Id="rId305" Type="http://schemas.openxmlformats.org/officeDocument/2006/relationships/image" Target="../media/image2437.png"/><Relationship Id="rId326" Type="http://schemas.openxmlformats.org/officeDocument/2006/relationships/image" Target="../media/image10060.png"/><Relationship Id="rId347" Type="http://schemas.openxmlformats.org/officeDocument/2006/relationships/customXml" Target="../ink/ink2098.xml"/><Relationship Id="rId130" Type="http://schemas.openxmlformats.org/officeDocument/2006/relationships/image" Target="../media/image2374.png"/><Relationship Id="rId151" Type="http://schemas.openxmlformats.org/officeDocument/2006/relationships/customXml" Target="../ink/ink2029.xml"/><Relationship Id="rId368" Type="http://schemas.openxmlformats.org/officeDocument/2006/relationships/customXml" Target="../ink/ink2108.xml"/><Relationship Id="rId389" Type="http://schemas.openxmlformats.org/officeDocument/2006/relationships/image" Target="../media/image1035.png"/><Relationship Id="rId172" Type="http://schemas.openxmlformats.org/officeDocument/2006/relationships/customXml" Target="../ink/ink2040.xml"/><Relationship Id="rId193" Type="http://schemas.openxmlformats.org/officeDocument/2006/relationships/customXml" Target="../ink/ink2054.xml"/><Relationship Id="rId207" Type="http://schemas.openxmlformats.org/officeDocument/2006/relationships/customXml" Target="../ink/ink2061.xml"/><Relationship Id="rId414" Type="http://schemas.openxmlformats.org/officeDocument/2006/relationships/customXml" Target="../ink/ink2131.xml"/><Relationship Id="rId435" Type="http://schemas.openxmlformats.org/officeDocument/2006/relationships/image" Target="../media/image1057.png"/><Relationship Id="rId281" Type="http://schemas.openxmlformats.org/officeDocument/2006/relationships/customXml" Target="../ink/ink2065.xml"/><Relationship Id="rId316" Type="http://schemas.openxmlformats.org/officeDocument/2006/relationships/image" Target="../media/image10010.png"/><Relationship Id="rId337" Type="http://schemas.openxmlformats.org/officeDocument/2006/relationships/customXml" Target="../ink/ink2093.xml"/><Relationship Id="rId141" Type="http://schemas.openxmlformats.org/officeDocument/2006/relationships/customXml" Target="../ink/ink2024.xml"/><Relationship Id="rId358" Type="http://schemas.openxmlformats.org/officeDocument/2006/relationships/customXml" Target="../ink/ink2103.xml"/><Relationship Id="rId379" Type="http://schemas.openxmlformats.org/officeDocument/2006/relationships/image" Target="../media/image10300.png"/><Relationship Id="rId162" Type="http://schemas.openxmlformats.org/officeDocument/2006/relationships/image" Target="../media/image2390.png"/><Relationship Id="rId183" Type="http://schemas.openxmlformats.org/officeDocument/2006/relationships/image" Target="../media/image2397.png"/><Relationship Id="rId390" Type="http://schemas.openxmlformats.org/officeDocument/2006/relationships/customXml" Target="../ink/ink2119.xml"/><Relationship Id="rId404" Type="http://schemas.openxmlformats.org/officeDocument/2006/relationships/customXml" Target="../ink/ink2126.xml"/><Relationship Id="rId425" Type="http://schemas.openxmlformats.org/officeDocument/2006/relationships/image" Target="../media/image1052.png"/><Relationship Id="rId292" Type="http://schemas.openxmlformats.org/officeDocument/2006/relationships/image" Target="../media/image2431.png"/><Relationship Id="rId306" Type="http://schemas.openxmlformats.org/officeDocument/2006/relationships/image" Target="../media/image640.png"/><Relationship Id="rId131" Type="http://schemas.openxmlformats.org/officeDocument/2006/relationships/customXml" Target="../ink/ink2019.xml"/><Relationship Id="rId327" Type="http://schemas.openxmlformats.org/officeDocument/2006/relationships/customXml" Target="../ink/ink2088.xml"/><Relationship Id="rId348" Type="http://schemas.openxmlformats.org/officeDocument/2006/relationships/image" Target="../media/image10160.png"/><Relationship Id="rId369" Type="http://schemas.openxmlformats.org/officeDocument/2006/relationships/image" Target="../media/image10260.png"/><Relationship Id="rId152" Type="http://schemas.openxmlformats.org/officeDocument/2006/relationships/image" Target="../media/image2385.png"/><Relationship Id="rId173" Type="http://schemas.openxmlformats.org/officeDocument/2006/relationships/customXml" Target="../ink/ink2041.xml"/><Relationship Id="rId194" Type="http://schemas.openxmlformats.org/officeDocument/2006/relationships/image" Target="../media/image2402.png"/><Relationship Id="rId208" Type="http://schemas.openxmlformats.org/officeDocument/2006/relationships/image" Target="../media/image2409.png"/><Relationship Id="rId380" Type="http://schemas.openxmlformats.org/officeDocument/2006/relationships/customXml" Target="../ink/ink2114.xml"/><Relationship Id="rId415" Type="http://schemas.openxmlformats.org/officeDocument/2006/relationships/image" Target="../media/image1047.png"/><Relationship Id="rId436" Type="http://schemas.openxmlformats.org/officeDocument/2006/relationships/customXml" Target="../ink/ink2142.xml"/><Relationship Id="rId14" Type="http://schemas.openxmlformats.org/officeDocument/2006/relationships/image" Target="../media/image2147.png"/><Relationship Id="rId282" Type="http://schemas.openxmlformats.org/officeDocument/2006/relationships/image" Target="../media/image2426.png"/><Relationship Id="rId317" Type="http://schemas.openxmlformats.org/officeDocument/2006/relationships/customXml" Target="../ink/ink2083.xml"/><Relationship Id="rId338" Type="http://schemas.openxmlformats.org/officeDocument/2006/relationships/image" Target="../media/image10120.png"/><Relationship Id="rId359" Type="http://schemas.openxmlformats.org/officeDocument/2006/relationships/image" Target="../media/image10220.png"/><Relationship Id="rId142" Type="http://schemas.openxmlformats.org/officeDocument/2006/relationships/image" Target="../media/image2380.png"/><Relationship Id="rId163" Type="http://schemas.openxmlformats.org/officeDocument/2006/relationships/customXml" Target="../ink/ink2035.xml"/><Relationship Id="rId8" Type="http://schemas.openxmlformats.org/officeDocument/2006/relationships/image" Target="../media/image2144.png"/><Relationship Id="rId184" Type="http://schemas.openxmlformats.org/officeDocument/2006/relationships/customXml" Target="../ink/ink2049.xml"/><Relationship Id="rId370" Type="http://schemas.openxmlformats.org/officeDocument/2006/relationships/customXml" Target="../ink/ink2109.xml"/><Relationship Id="rId391" Type="http://schemas.openxmlformats.org/officeDocument/2006/relationships/image" Target="../media/image1036.png"/><Relationship Id="rId405" Type="http://schemas.openxmlformats.org/officeDocument/2006/relationships/image" Target="../media/image1042.png"/><Relationship Id="rId426" Type="http://schemas.openxmlformats.org/officeDocument/2006/relationships/customXml" Target="../ink/ink2137.xml"/><Relationship Id="rId293" Type="http://schemas.openxmlformats.org/officeDocument/2006/relationships/customXml" Target="../ink/ink2071.xml"/><Relationship Id="rId307" Type="http://schemas.openxmlformats.org/officeDocument/2006/relationships/customXml" Target="../ink/ink2078.xml"/><Relationship Id="rId328" Type="http://schemas.openxmlformats.org/officeDocument/2006/relationships/image" Target="../media/image10070.png"/><Relationship Id="rId349" Type="http://schemas.openxmlformats.org/officeDocument/2006/relationships/customXml" Target="../ink/ink2099.xml"/><Relationship Id="rId132" Type="http://schemas.openxmlformats.org/officeDocument/2006/relationships/image" Target="../media/image2375.png"/><Relationship Id="rId153" Type="http://schemas.openxmlformats.org/officeDocument/2006/relationships/customXml" Target="../ink/ink2030.xml"/><Relationship Id="rId174" Type="http://schemas.openxmlformats.org/officeDocument/2006/relationships/customXml" Target="../ink/ink2042.xml"/><Relationship Id="rId195" Type="http://schemas.openxmlformats.org/officeDocument/2006/relationships/customXml" Target="../ink/ink2055.xml"/><Relationship Id="rId209" Type="http://schemas.openxmlformats.org/officeDocument/2006/relationships/customXml" Target="../ink/ink2062.xml"/><Relationship Id="rId360" Type="http://schemas.openxmlformats.org/officeDocument/2006/relationships/customXml" Target="../ink/ink2104.xml"/><Relationship Id="rId381" Type="http://schemas.openxmlformats.org/officeDocument/2006/relationships/image" Target="../media/image1031.png"/><Relationship Id="rId416" Type="http://schemas.openxmlformats.org/officeDocument/2006/relationships/customXml" Target="../ink/ink2132.xml"/><Relationship Id="rId437" Type="http://schemas.openxmlformats.org/officeDocument/2006/relationships/image" Target="../media/image1058.png"/><Relationship Id="rId283" Type="http://schemas.openxmlformats.org/officeDocument/2006/relationships/customXml" Target="../ink/ink2066.xml"/><Relationship Id="rId318" Type="http://schemas.openxmlformats.org/officeDocument/2006/relationships/image" Target="../media/image10020.png"/><Relationship Id="rId339" Type="http://schemas.openxmlformats.org/officeDocument/2006/relationships/customXml" Target="../ink/ink2094.xml"/><Relationship Id="rId143" Type="http://schemas.openxmlformats.org/officeDocument/2006/relationships/customXml" Target="../ink/ink2025.xml"/><Relationship Id="rId164" Type="http://schemas.openxmlformats.org/officeDocument/2006/relationships/image" Target="../media/image2391.png"/><Relationship Id="rId185" Type="http://schemas.openxmlformats.org/officeDocument/2006/relationships/image" Target="../media/image2398.png"/><Relationship Id="rId350" Type="http://schemas.openxmlformats.org/officeDocument/2006/relationships/image" Target="../media/image10170.png"/><Relationship Id="rId371" Type="http://schemas.openxmlformats.org/officeDocument/2006/relationships/image" Target="../media/image10270.png"/><Relationship Id="rId406" Type="http://schemas.openxmlformats.org/officeDocument/2006/relationships/customXml" Target="../ink/ink2127.xml"/><Relationship Id="rId210" Type="http://schemas.openxmlformats.org/officeDocument/2006/relationships/image" Target="../media/image2411.png"/><Relationship Id="rId392" Type="http://schemas.openxmlformats.org/officeDocument/2006/relationships/customXml" Target="../ink/ink2120.xml"/><Relationship Id="rId427" Type="http://schemas.openxmlformats.org/officeDocument/2006/relationships/image" Target="../media/image1053.png"/><Relationship Id="rId294" Type="http://schemas.openxmlformats.org/officeDocument/2006/relationships/image" Target="../media/image2432.png"/><Relationship Id="rId308" Type="http://schemas.openxmlformats.org/officeDocument/2006/relationships/image" Target="../media/image9970.png"/><Relationship Id="rId329" Type="http://schemas.openxmlformats.org/officeDocument/2006/relationships/customXml" Target="../ink/ink2089.xml"/><Relationship Id="rId133" Type="http://schemas.openxmlformats.org/officeDocument/2006/relationships/customXml" Target="../ink/ink2020.xml"/><Relationship Id="rId154" Type="http://schemas.openxmlformats.org/officeDocument/2006/relationships/image" Target="../media/image2386.png"/><Relationship Id="rId175" Type="http://schemas.openxmlformats.org/officeDocument/2006/relationships/customXml" Target="../ink/ink2043.xml"/><Relationship Id="rId340" Type="http://schemas.openxmlformats.org/officeDocument/2006/relationships/image" Target="../media/image10130.png"/><Relationship Id="rId361" Type="http://schemas.openxmlformats.org/officeDocument/2006/relationships/image" Target="../media/image856.png"/><Relationship Id="rId196" Type="http://schemas.openxmlformats.org/officeDocument/2006/relationships/image" Target="../media/image2403.png"/><Relationship Id="rId200" Type="http://schemas.openxmlformats.org/officeDocument/2006/relationships/image" Target="../media/image2405.png"/><Relationship Id="rId382" Type="http://schemas.openxmlformats.org/officeDocument/2006/relationships/customXml" Target="../ink/ink2115.xml"/><Relationship Id="rId417" Type="http://schemas.openxmlformats.org/officeDocument/2006/relationships/image" Target="../media/image1048.png"/><Relationship Id="rId438" Type="http://schemas.openxmlformats.org/officeDocument/2006/relationships/customXml" Target="../ink/ink2143.xml"/><Relationship Id="rId16" Type="http://schemas.openxmlformats.org/officeDocument/2006/relationships/image" Target="../media/image2148.png"/><Relationship Id="rId284" Type="http://schemas.openxmlformats.org/officeDocument/2006/relationships/image" Target="../media/image2427.png"/><Relationship Id="rId319" Type="http://schemas.openxmlformats.org/officeDocument/2006/relationships/customXml" Target="../ink/ink2084.xml"/><Relationship Id="rId144" Type="http://schemas.openxmlformats.org/officeDocument/2006/relationships/image" Target="../media/image2381.png"/><Relationship Id="rId330" Type="http://schemas.openxmlformats.org/officeDocument/2006/relationships/image" Target="../media/image10080.png"/><Relationship Id="rId165" Type="http://schemas.openxmlformats.org/officeDocument/2006/relationships/customXml" Target="../ink/ink2036.xml"/><Relationship Id="rId186" Type="http://schemas.openxmlformats.org/officeDocument/2006/relationships/customXml" Target="../ink/ink2050.xml"/><Relationship Id="rId351" Type="http://schemas.openxmlformats.org/officeDocument/2006/relationships/customXml" Target="../ink/ink2100.xml"/><Relationship Id="rId372" Type="http://schemas.openxmlformats.org/officeDocument/2006/relationships/customXml" Target="../ink/ink2110.xml"/><Relationship Id="rId393" Type="http://schemas.openxmlformats.org/officeDocument/2006/relationships/image" Target="../media/image1037.png"/><Relationship Id="rId407" Type="http://schemas.openxmlformats.org/officeDocument/2006/relationships/image" Target="../media/image1043.png"/><Relationship Id="rId428" Type="http://schemas.openxmlformats.org/officeDocument/2006/relationships/customXml" Target="../ink/ink2138.xml"/><Relationship Id="rId211" Type="http://schemas.openxmlformats.org/officeDocument/2006/relationships/customXml" Target="../ink/ink2063.xml"/><Relationship Id="rId295" Type="http://schemas.openxmlformats.org/officeDocument/2006/relationships/customXml" Target="../ink/ink2072.xml"/><Relationship Id="rId309" Type="http://schemas.openxmlformats.org/officeDocument/2006/relationships/customXml" Target="../ink/ink2079.xml"/><Relationship Id="rId134" Type="http://schemas.openxmlformats.org/officeDocument/2006/relationships/image" Target="../media/image2376.png"/><Relationship Id="rId320" Type="http://schemas.openxmlformats.org/officeDocument/2006/relationships/image" Target="../media/image10030.png"/><Relationship Id="rId155" Type="http://schemas.openxmlformats.org/officeDocument/2006/relationships/customXml" Target="../ink/ink2031.xml"/><Relationship Id="rId176" Type="http://schemas.openxmlformats.org/officeDocument/2006/relationships/customXml" Target="../ink/ink2044.xml"/><Relationship Id="rId197" Type="http://schemas.openxmlformats.org/officeDocument/2006/relationships/customXml" Target="../ink/ink2056.xml"/><Relationship Id="rId341" Type="http://schemas.openxmlformats.org/officeDocument/2006/relationships/customXml" Target="../ink/ink2095.xml"/><Relationship Id="rId362" Type="http://schemas.openxmlformats.org/officeDocument/2006/relationships/customXml" Target="../ink/ink2105.xml"/><Relationship Id="rId383" Type="http://schemas.openxmlformats.org/officeDocument/2006/relationships/image" Target="../media/image1032.png"/><Relationship Id="rId418" Type="http://schemas.openxmlformats.org/officeDocument/2006/relationships/customXml" Target="../ink/ink2133.xml"/><Relationship Id="rId439" Type="http://schemas.openxmlformats.org/officeDocument/2006/relationships/image" Target="../media/image1059.png"/><Relationship Id="rId201" Type="http://schemas.openxmlformats.org/officeDocument/2006/relationships/customXml" Target="../ink/ink2058.xml"/><Relationship Id="rId285" Type="http://schemas.openxmlformats.org/officeDocument/2006/relationships/customXml" Target="../ink/ink2067.xml"/><Relationship Id="rId310" Type="http://schemas.openxmlformats.org/officeDocument/2006/relationships/image" Target="../media/image9980.png"/><Relationship Id="rId145" Type="http://schemas.openxmlformats.org/officeDocument/2006/relationships/customXml" Target="../ink/ink2026.xml"/><Relationship Id="rId166" Type="http://schemas.openxmlformats.org/officeDocument/2006/relationships/image" Target="../media/image2392.png"/><Relationship Id="rId187" Type="http://schemas.openxmlformats.org/officeDocument/2006/relationships/image" Target="../media/image2399.png"/><Relationship Id="rId331" Type="http://schemas.openxmlformats.org/officeDocument/2006/relationships/customXml" Target="../ink/ink2090.xml"/><Relationship Id="rId352" Type="http://schemas.openxmlformats.org/officeDocument/2006/relationships/image" Target="../media/image10180.png"/><Relationship Id="rId373" Type="http://schemas.openxmlformats.org/officeDocument/2006/relationships/image" Target="../media/image10280.png"/><Relationship Id="rId394" Type="http://schemas.openxmlformats.org/officeDocument/2006/relationships/customXml" Target="../ink/ink2121.xml"/><Relationship Id="rId408" Type="http://schemas.openxmlformats.org/officeDocument/2006/relationships/customXml" Target="../ink/ink2128.xml"/><Relationship Id="rId429" Type="http://schemas.openxmlformats.org/officeDocument/2006/relationships/image" Target="../media/image1054.png"/><Relationship Id="rId1" Type="http://schemas.microsoft.com/office/2007/relationships/media" Target="../media/media29.m4a"/><Relationship Id="rId440" Type="http://schemas.openxmlformats.org/officeDocument/2006/relationships/customXml" Target="../ink/ink2144.xml"/><Relationship Id="rId296" Type="http://schemas.openxmlformats.org/officeDocument/2006/relationships/image" Target="../media/image2433.png"/><Relationship Id="rId300" Type="http://schemas.openxmlformats.org/officeDocument/2006/relationships/customXml" Target="../ink/ink2075.xml"/><Relationship Id="rId135" Type="http://schemas.openxmlformats.org/officeDocument/2006/relationships/customXml" Target="../ink/ink2021.xml"/><Relationship Id="rId156" Type="http://schemas.openxmlformats.org/officeDocument/2006/relationships/image" Target="../media/image2387.png"/><Relationship Id="rId177" Type="http://schemas.openxmlformats.org/officeDocument/2006/relationships/customXml" Target="../ink/ink2045.xml"/><Relationship Id="rId198" Type="http://schemas.openxmlformats.org/officeDocument/2006/relationships/image" Target="../media/image2404.png"/><Relationship Id="rId321" Type="http://schemas.openxmlformats.org/officeDocument/2006/relationships/customXml" Target="../ink/ink2085.xml"/><Relationship Id="rId342" Type="http://schemas.openxmlformats.org/officeDocument/2006/relationships/image" Target="../media/image10140.png"/><Relationship Id="rId363" Type="http://schemas.openxmlformats.org/officeDocument/2006/relationships/image" Target="../media/image10230.png"/><Relationship Id="rId384" Type="http://schemas.openxmlformats.org/officeDocument/2006/relationships/customXml" Target="../ink/ink2116.xml"/><Relationship Id="rId419" Type="http://schemas.openxmlformats.org/officeDocument/2006/relationships/image" Target="../media/image1049.png"/><Relationship Id="rId202" Type="http://schemas.openxmlformats.org/officeDocument/2006/relationships/image" Target="../media/image2406.png"/><Relationship Id="rId430" Type="http://schemas.openxmlformats.org/officeDocument/2006/relationships/customXml" Target="../ink/ink2139.xml"/><Relationship Id="rId18" Type="http://schemas.openxmlformats.org/officeDocument/2006/relationships/image" Target="../media/image2149.png"/><Relationship Id="rId286" Type="http://schemas.openxmlformats.org/officeDocument/2006/relationships/image" Target="../media/image2428.png"/><Relationship Id="rId146" Type="http://schemas.openxmlformats.org/officeDocument/2006/relationships/image" Target="../media/image2382.png"/><Relationship Id="rId167" Type="http://schemas.openxmlformats.org/officeDocument/2006/relationships/customXml" Target="../ink/ink2037.xml"/><Relationship Id="rId188" Type="http://schemas.openxmlformats.org/officeDocument/2006/relationships/customXml" Target="../ink/ink2051.xml"/><Relationship Id="rId311" Type="http://schemas.openxmlformats.org/officeDocument/2006/relationships/customXml" Target="../ink/ink2080.xml"/><Relationship Id="rId332" Type="http://schemas.openxmlformats.org/officeDocument/2006/relationships/image" Target="../media/image10090.png"/><Relationship Id="rId353" Type="http://schemas.openxmlformats.org/officeDocument/2006/relationships/image" Target="../media/image641.png"/><Relationship Id="rId374" Type="http://schemas.openxmlformats.org/officeDocument/2006/relationships/customXml" Target="../ink/ink2111.xml"/><Relationship Id="rId395" Type="http://schemas.openxmlformats.org/officeDocument/2006/relationships/image" Target="../media/image6310.png"/><Relationship Id="rId409" Type="http://schemas.openxmlformats.org/officeDocument/2006/relationships/image" Target="../media/image1044.png"/><Relationship Id="rId420" Type="http://schemas.openxmlformats.org/officeDocument/2006/relationships/customXml" Target="../ink/ink2134.xml"/><Relationship Id="rId2" Type="http://schemas.openxmlformats.org/officeDocument/2006/relationships/audio" Target="../media/media29.m4a"/><Relationship Id="rId297" Type="http://schemas.openxmlformats.org/officeDocument/2006/relationships/customXml" Target="../ink/ink2073.xml"/><Relationship Id="rId441" Type="http://schemas.openxmlformats.org/officeDocument/2006/relationships/image" Target="../media/image1060.png"/><Relationship Id="rId136" Type="http://schemas.openxmlformats.org/officeDocument/2006/relationships/image" Target="../media/image2377.png"/><Relationship Id="rId157" Type="http://schemas.openxmlformats.org/officeDocument/2006/relationships/customXml" Target="../ink/ink2032.xml"/><Relationship Id="rId178" Type="http://schemas.openxmlformats.org/officeDocument/2006/relationships/customXml" Target="../ink/ink2046.xml"/><Relationship Id="rId301" Type="http://schemas.openxmlformats.org/officeDocument/2006/relationships/image" Target="../media/image2435.png"/><Relationship Id="rId322" Type="http://schemas.openxmlformats.org/officeDocument/2006/relationships/image" Target="../media/image10040.png"/><Relationship Id="rId343" Type="http://schemas.openxmlformats.org/officeDocument/2006/relationships/customXml" Target="../ink/ink2096.xml"/><Relationship Id="rId364" Type="http://schemas.openxmlformats.org/officeDocument/2006/relationships/customXml" Target="../ink/ink2106.xml"/><Relationship Id="rId199" Type="http://schemas.openxmlformats.org/officeDocument/2006/relationships/customXml" Target="../ink/ink2057.xml"/><Relationship Id="rId203" Type="http://schemas.openxmlformats.org/officeDocument/2006/relationships/customXml" Target="../ink/ink2059.xml"/><Relationship Id="rId385" Type="http://schemas.openxmlformats.org/officeDocument/2006/relationships/image" Target="../media/image1033.png"/><Relationship Id="rId287" Type="http://schemas.openxmlformats.org/officeDocument/2006/relationships/customXml" Target="../ink/ink2068.xml"/><Relationship Id="rId410" Type="http://schemas.openxmlformats.org/officeDocument/2006/relationships/customXml" Target="../ink/ink2129.xml"/><Relationship Id="rId431" Type="http://schemas.openxmlformats.org/officeDocument/2006/relationships/image" Target="../media/image1055.png"/><Relationship Id="rId147" Type="http://schemas.openxmlformats.org/officeDocument/2006/relationships/customXml" Target="../ink/ink2027.xml"/><Relationship Id="rId168" Type="http://schemas.openxmlformats.org/officeDocument/2006/relationships/image" Target="../media/image2393.png"/><Relationship Id="rId312" Type="http://schemas.openxmlformats.org/officeDocument/2006/relationships/image" Target="../media/image9990.png"/><Relationship Id="rId333" Type="http://schemas.openxmlformats.org/officeDocument/2006/relationships/customXml" Target="../ink/ink2091.xml"/><Relationship Id="rId354" Type="http://schemas.openxmlformats.org/officeDocument/2006/relationships/customXml" Target="../ink/ink2101.xml"/><Relationship Id="rId189" Type="http://schemas.openxmlformats.org/officeDocument/2006/relationships/image" Target="../media/image2400.png"/><Relationship Id="rId375" Type="http://schemas.openxmlformats.org/officeDocument/2006/relationships/image" Target="../media/image321.png"/><Relationship Id="rId396" Type="http://schemas.openxmlformats.org/officeDocument/2006/relationships/customXml" Target="../ink/ink2122.xml"/><Relationship Id="rId3" Type="http://schemas.openxmlformats.org/officeDocument/2006/relationships/slideLayout" Target="../slideLayouts/slideLayout2.xml"/><Relationship Id="rId298" Type="http://schemas.openxmlformats.org/officeDocument/2006/relationships/customXml" Target="../ink/ink2074.xml"/><Relationship Id="rId400" Type="http://schemas.openxmlformats.org/officeDocument/2006/relationships/customXml" Target="../ink/ink2124.xml"/><Relationship Id="rId421" Type="http://schemas.openxmlformats.org/officeDocument/2006/relationships/image" Target="../media/image1050.png"/><Relationship Id="rId442" Type="http://schemas.openxmlformats.org/officeDocument/2006/relationships/customXml" Target="../ink/ink2145.xml"/><Relationship Id="rId137" Type="http://schemas.openxmlformats.org/officeDocument/2006/relationships/customXml" Target="../ink/ink2022.xml"/><Relationship Id="rId158" Type="http://schemas.openxmlformats.org/officeDocument/2006/relationships/image" Target="../media/image2388.png"/><Relationship Id="rId302" Type="http://schemas.openxmlformats.org/officeDocument/2006/relationships/customXml" Target="../ink/ink2076.xml"/><Relationship Id="rId323" Type="http://schemas.openxmlformats.org/officeDocument/2006/relationships/customXml" Target="../ink/ink2086.xml"/><Relationship Id="rId344" Type="http://schemas.openxmlformats.org/officeDocument/2006/relationships/image" Target="../media/image10150.png"/><Relationship Id="rId179" Type="http://schemas.openxmlformats.org/officeDocument/2006/relationships/image" Target="../media/image2395.png"/><Relationship Id="rId365" Type="http://schemas.openxmlformats.org/officeDocument/2006/relationships/image" Target="../media/image10240.png"/><Relationship Id="rId386" Type="http://schemas.openxmlformats.org/officeDocument/2006/relationships/customXml" Target="../ink/ink2117.xml"/><Relationship Id="rId190" Type="http://schemas.openxmlformats.org/officeDocument/2006/relationships/customXml" Target="../ink/ink2052.xml"/><Relationship Id="rId204" Type="http://schemas.openxmlformats.org/officeDocument/2006/relationships/image" Target="../media/image2407.png"/><Relationship Id="rId288" Type="http://schemas.openxmlformats.org/officeDocument/2006/relationships/image" Target="../media/image2429.png"/><Relationship Id="rId411" Type="http://schemas.openxmlformats.org/officeDocument/2006/relationships/image" Target="../media/image1045.png"/><Relationship Id="rId432" Type="http://schemas.openxmlformats.org/officeDocument/2006/relationships/customXml" Target="../ink/ink2140.xml"/><Relationship Id="rId313" Type="http://schemas.openxmlformats.org/officeDocument/2006/relationships/customXml" Target="../ink/ink2081.xml"/><Relationship Id="rId148" Type="http://schemas.openxmlformats.org/officeDocument/2006/relationships/image" Target="../media/image2383.png"/><Relationship Id="rId169" Type="http://schemas.openxmlformats.org/officeDocument/2006/relationships/customXml" Target="../ink/ink2038.xml"/><Relationship Id="rId10" Type="http://schemas.openxmlformats.org/officeDocument/2006/relationships/image" Target="../media/image2145.png"/><Relationship Id="rId334" Type="http://schemas.openxmlformats.org/officeDocument/2006/relationships/image" Target="../media/image10100.png"/><Relationship Id="rId355" Type="http://schemas.openxmlformats.org/officeDocument/2006/relationships/image" Target="../media/image10200.png"/><Relationship Id="rId376" Type="http://schemas.openxmlformats.org/officeDocument/2006/relationships/customXml" Target="../ink/ink2112.xml"/><Relationship Id="rId397" Type="http://schemas.openxmlformats.org/officeDocument/2006/relationships/image" Target="../media/image1038.png"/><Relationship Id="rId4" Type="http://schemas.openxmlformats.org/officeDocument/2006/relationships/customXml" Target="../ink/ink2018.xml"/><Relationship Id="rId180" Type="http://schemas.openxmlformats.org/officeDocument/2006/relationships/customXml" Target="../ink/ink2047.xml"/><Relationship Id="rId278" Type="http://schemas.openxmlformats.org/officeDocument/2006/relationships/image" Target="../media/image2424.png"/><Relationship Id="rId401" Type="http://schemas.openxmlformats.org/officeDocument/2006/relationships/image" Target="../media/image1040.png"/><Relationship Id="rId422" Type="http://schemas.openxmlformats.org/officeDocument/2006/relationships/customXml" Target="../ink/ink2135.xml"/><Relationship Id="rId443" Type="http://schemas.openxmlformats.org/officeDocument/2006/relationships/image" Target="../media/image3.png"/><Relationship Id="rId303" Type="http://schemas.openxmlformats.org/officeDocument/2006/relationships/image" Target="../media/image24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2" Type="http://schemas.microsoft.com/office/2007/relationships/media" Target="../media/media30.m4a"/><Relationship Id="rId1" Type="http://schemas.openxmlformats.org/officeDocument/2006/relationships/tags" Target="../tags/tag1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46.png"/><Relationship Id="rId18" Type="http://schemas.openxmlformats.org/officeDocument/2006/relationships/customXml" Target="../ink/ink10.xml"/><Relationship Id="rId188" Type="http://schemas.openxmlformats.org/officeDocument/2006/relationships/customXml" Target="../ink/ink16.xml"/><Relationship Id="rId7" Type="http://schemas.openxmlformats.org/officeDocument/2006/relationships/image" Target="../media/image2143.png"/><Relationship Id="rId183" Type="http://schemas.openxmlformats.org/officeDocument/2006/relationships/image" Target="../media/image2397.png"/><Relationship Id="rId191" Type="http://schemas.openxmlformats.org/officeDocument/2006/relationships/image" Target="../media/image2401.png"/><Relationship Id="rId196" Type="http://schemas.openxmlformats.org/officeDocument/2006/relationships/image" Target="../media/image2403.png"/><Relationship Id="rId200" Type="http://schemas.openxmlformats.org/officeDocument/2006/relationships/image" Target="../media/image2405.png"/><Relationship Id="rId205" Type="http://schemas.openxmlformats.org/officeDocument/2006/relationships/customXml" Target="../ink/ink25.xml"/><Relationship Id="rId2" Type="http://schemas.openxmlformats.org/officeDocument/2006/relationships/audio" Target="../media/media6.m4a"/><Relationship Id="rId16" Type="http://schemas.openxmlformats.org/officeDocument/2006/relationships/customXml" Target="../ink/ink9.xml"/><Relationship Id="rId11" Type="http://schemas.openxmlformats.org/officeDocument/2006/relationships/image" Target="../media/image2145.png"/><Relationship Id="rId5" Type="http://schemas.openxmlformats.org/officeDocument/2006/relationships/image" Target="../media/image2142.png"/><Relationship Id="rId181" Type="http://schemas.openxmlformats.org/officeDocument/2006/relationships/image" Target="../media/image2396.png"/><Relationship Id="rId186" Type="http://schemas.openxmlformats.org/officeDocument/2006/relationships/customXml" Target="../ink/ink15.xml"/><Relationship Id="rId194" Type="http://schemas.openxmlformats.org/officeDocument/2006/relationships/image" Target="../media/image2402.png"/><Relationship Id="rId199" Type="http://schemas.openxmlformats.org/officeDocument/2006/relationships/customXml" Target="../ink/ink22.xml"/><Relationship Id="rId203" Type="http://schemas.openxmlformats.org/officeDocument/2006/relationships/customXml" Target="../ink/ink24.xml"/><Relationship Id="rId208" Type="http://schemas.openxmlformats.org/officeDocument/2006/relationships/image" Target="../media/image2409.png"/><Relationship Id="rId10" Type="http://schemas.openxmlformats.org/officeDocument/2006/relationships/customXml" Target="../ink/ink6.xml"/><Relationship Id="rId19" Type="http://schemas.openxmlformats.org/officeDocument/2006/relationships/image" Target="../media/image2149.png"/><Relationship Id="rId185" Type="http://schemas.openxmlformats.org/officeDocument/2006/relationships/image" Target="../media/image2398.png"/><Relationship Id="rId198" Type="http://schemas.openxmlformats.org/officeDocument/2006/relationships/image" Target="../media/image2404.png"/><Relationship Id="rId211" Type="http://schemas.openxmlformats.org/officeDocument/2006/relationships/image" Target="../media/image3.png"/><Relationship Id="rId4" Type="http://schemas.openxmlformats.org/officeDocument/2006/relationships/customXml" Target="../ink/ink3.xml"/><Relationship Id="rId9" Type="http://schemas.openxmlformats.org/officeDocument/2006/relationships/image" Target="../media/image2144.png"/><Relationship Id="rId14" Type="http://schemas.openxmlformats.org/officeDocument/2006/relationships/customXml" Target="../ink/ink8.xml"/><Relationship Id="rId180" Type="http://schemas.openxmlformats.org/officeDocument/2006/relationships/customXml" Target="../ink/ink12.xml"/><Relationship Id="rId193" Type="http://schemas.openxmlformats.org/officeDocument/2006/relationships/customXml" Target="../ink/ink19.xml"/><Relationship Id="rId202" Type="http://schemas.openxmlformats.org/officeDocument/2006/relationships/image" Target="../media/image2406.png"/><Relationship Id="rId207" Type="http://schemas.openxmlformats.org/officeDocument/2006/relationships/customXml" Target="../ink/ink26.xml"/><Relationship Id="rId210" Type="http://schemas.openxmlformats.org/officeDocument/2006/relationships/image" Target="../media/image2411.png"/><Relationship Id="rId8" Type="http://schemas.openxmlformats.org/officeDocument/2006/relationships/customXml" Target="../ink/ink5.xml"/><Relationship Id="rId184" Type="http://schemas.openxmlformats.org/officeDocument/2006/relationships/customXml" Target="../ink/ink14.xml"/><Relationship Id="rId189" Type="http://schemas.openxmlformats.org/officeDocument/2006/relationships/image" Target="../media/image2400.png"/><Relationship Id="rId192" Type="http://schemas.openxmlformats.org/officeDocument/2006/relationships/customXml" Target="../ink/ink18.xml"/><Relationship Id="rId197" Type="http://schemas.openxmlformats.org/officeDocument/2006/relationships/customXml" Target="../ink/ink21.xml"/><Relationship Id="rId206" Type="http://schemas.openxmlformats.org/officeDocument/2006/relationships/image" Target="../media/image2408.png"/><Relationship Id="rId3" Type="http://schemas.openxmlformats.org/officeDocument/2006/relationships/slideLayout" Target="../slideLayouts/slideLayout2.xml"/><Relationship Id="rId201" Type="http://schemas.openxmlformats.org/officeDocument/2006/relationships/customXml" Target="../ink/ink23.xml"/><Relationship Id="rId12" Type="http://schemas.openxmlformats.org/officeDocument/2006/relationships/customXml" Target="../ink/ink7.xml"/><Relationship Id="rId17" Type="http://schemas.openxmlformats.org/officeDocument/2006/relationships/image" Target="../media/image2148.png"/><Relationship Id="rId20" Type="http://schemas.openxmlformats.org/officeDocument/2006/relationships/customXml" Target="../ink/ink11.xml"/><Relationship Id="rId179" Type="http://schemas.openxmlformats.org/officeDocument/2006/relationships/image" Target="../media/image2395.png"/><Relationship Id="rId182" Type="http://schemas.openxmlformats.org/officeDocument/2006/relationships/customXml" Target="../ink/ink13.xml"/><Relationship Id="rId187" Type="http://schemas.openxmlformats.org/officeDocument/2006/relationships/image" Target="../media/image2399.png"/><Relationship Id="rId195" Type="http://schemas.openxmlformats.org/officeDocument/2006/relationships/customXml" Target="../ink/ink20.xml"/><Relationship Id="rId209" Type="http://schemas.openxmlformats.org/officeDocument/2006/relationships/customXml" Target="../ink/ink27.xml"/><Relationship Id="rId1" Type="http://schemas.microsoft.com/office/2007/relationships/media" Target="../media/media6.m4a"/><Relationship Id="rId6" Type="http://schemas.openxmlformats.org/officeDocument/2006/relationships/customXml" Target="../ink/ink4.xml"/><Relationship Id="rId190" Type="http://schemas.openxmlformats.org/officeDocument/2006/relationships/customXml" Target="../ink/ink17.xml"/><Relationship Id="rId204" Type="http://schemas.openxmlformats.org/officeDocument/2006/relationships/image" Target="../media/image2407.png"/><Relationship Id="rId15" Type="http://schemas.openxmlformats.org/officeDocument/2006/relationships/image" Target="../media/image214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299" Type="http://schemas.openxmlformats.org/officeDocument/2006/relationships/customXml" Target="../ink/ink98.xml"/><Relationship Id="rId324" Type="http://schemas.openxmlformats.org/officeDocument/2006/relationships/image" Target="../media/image60.png"/><Relationship Id="rId366" Type="http://schemas.openxmlformats.org/officeDocument/2006/relationships/image" Target="../media/image81.png"/><Relationship Id="rId226" Type="http://schemas.openxmlformats.org/officeDocument/2006/relationships/image" Target="../media/image12.png"/><Relationship Id="rId268" Type="http://schemas.openxmlformats.org/officeDocument/2006/relationships/image" Target="../media/image33.png"/><Relationship Id="rId289" Type="http://schemas.openxmlformats.org/officeDocument/2006/relationships/image" Target="../media/image43.png"/><Relationship Id="rId11" Type="http://schemas.openxmlformats.org/officeDocument/2006/relationships/image" Target="../media/image2145.png"/><Relationship Id="rId314" Type="http://schemas.openxmlformats.org/officeDocument/2006/relationships/image" Target="../media/image55.png"/><Relationship Id="rId335" Type="http://schemas.openxmlformats.org/officeDocument/2006/relationships/customXml" Target="../ink/ink116.xml"/><Relationship Id="rId356" Type="http://schemas.openxmlformats.org/officeDocument/2006/relationships/image" Target="../media/image76.png"/><Relationship Id="rId377" Type="http://schemas.openxmlformats.org/officeDocument/2006/relationships/customXml" Target="../ink/ink137.xml"/><Relationship Id="rId398" Type="http://schemas.openxmlformats.org/officeDocument/2006/relationships/image" Target="../media/image97.png"/><Relationship Id="rId5" Type="http://schemas.openxmlformats.org/officeDocument/2006/relationships/image" Target="../media/image2142.png"/><Relationship Id="rId181" Type="http://schemas.openxmlformats.org/officeDocument/2006/relationships/image" Target="../media/image2396.png"/><Relationship Id="rId216" Type="http://schemas.openxmlformats.org/officeDocument/2006/relationships/image" Target="../media/image7.png"/><Relationship Id="rId237" Type="http://schemas.openxmlformats.org/officeDocument/2006/relationships/customXml" Target="../ink/ink66.xml"/><Relationship Id="rId402" Type="http://schemas.openxmlformats.org/officeDocument/2006/relationships/image" Target="../media/image99.png"/><Relationship Id="rId423" Type="http://schemas.openxmlformats.org/officeDocument/2006/relationships/customXml" Target="../ink/ink160.xml"/><Relationship Id="rId258" Type="http://schemas.openxmlformats.org/officeDocument/2006/relationships/image" Target="../media/image28.png"/><Relationship Id="rId279" Type="http://schemas.openxmlformats.org/officeDocument/2006/relationships/customXml" Target="../ink/ink87.xml"/><Relationship Id="rId290" Type="http://schemas.openxmlformats.org/officeDocument/2006/relationships/customXml" Target="../ink/ink93.xml"/><Relationship Id="rId304" Type="http://schemas.openxmlformats.org/officeDocument/2006/relationships/image" Target="../media/image50.png"/><Relationship Id="rId325" Type="http://schemas.openxmlformats.org/officeDocument/2006/relationships/customXml" Target="../ink/ink111.xml"/><Relationship Id="rId346" Type="http://schemas.openxmlformats.org/officeDocument/2006/relationships/image" Target="../media/image71.png"/><Relationship Id="rId367" Type="http://schemas.openxmlformats.org/officeDocument/2006/relationships/customXml" Target="../ink/ink132.xml"/><Relationship Id="rId388" Type="http://schemas.openxmlformats.org/officeDocument/2006/relationships/image" Target="../media/image92.png"/><Relationship Id="rId192" Type="http://schemas.openxmlformats.org/officeDocument/2006/relationships/customXml" Target="../ink/ink43.xml"/><Relationship Id="rId206" Type="http://schemas.openxmlformats.org/officeDocument/2006/relationships/image" Target="../media/image2408.png"/><Relationship Id="rId227" Type="http://schemas.openxmlformats.org/officeDocument/2006/relationships/customXml" Target="../ink/ink61.xml"/><Relationship Id="rId413" Type="http://schemas.openxmlformats.org/officeDocument/2006/relationships/customXml" Target="../ink/ink155.xml"/><Relationship Id="rId248" Type="http://schemas.openxmlformats.org/officeDocument/2006/relationships/image" Target="../media/image23.png"/><Relationship Id="rId269" Type="http://schemas.openxmlformats.org/officeDocument/2006/relationships/customXml" Target="../ink/ink82.xml"/><Relationship Id="rId12" Type="http://schemas.openxmlformats.org/officeDocument/2006/relationships/customXml" Target="../ink/ink32.xml"/><Relationship Id="rId280" Type="http://schemas.openxmlformats.org/officeDocument/2006/relationships/image" Target="../media/image39.png"/><Relationship Id="rId315" Type="http://schemas.openxmlformats.org/officeDocument/2006/relationships/customXml" Target="../ink/ink106.xml"/><Relationship Id="rId336" Type="http://schemas.openxmlformats.org/officeDocument/2006/relationships/image" Target="../media/image66.png"/><Relationship Id="rId357" Type="http://schemas.openxmlformats.org/officeDocument/2006/relationships/customXml" Target="../ink/ink127.xml"/><Relationship Id="rId182" Type="http://schemas.openxmlformats.org/officeDocument/2006/relationships/customXml" Target="../ink/ink38.xml"/><Relationship Id="rId217" Type="http://schemas.openxmlformats.org/officeDocument/2006/relationships/customXml" Target="../ink/ink56.xml"/><Relationship Id="rId378" Type="http://schemas.openxmlformats.org/officeDocument/2006/relationships/image" Target="../media/image87.png"/><Relationship Id="rId399" Type="http://schemas.openxmlformats.org/officeDocument/2006/relationships/customXml" Target="../ink/ink148.xml"/><Relationship Id="rId403" Type="http://schemas.openxmlformats.org/officeDocument/2006/relationships/customXml" Target="../ink/ink150.xml"/><Relationship Id="rId6" Type="http://schemas.openxmlformats.org/officeDocument/2006/relationships/customXml" Target="../ink/ink29.xml"/><Relationship Id="rId238" Type="http://schemas.openxmlformats.org/officeDocument/2006/relationships/image" Target="../media/image18.png"/><Relationship Id="rId259" Type="http://schemas.openxmlformats.org/officeDocument/2006/relationships/customXml" Target="../ink/ink77.xml"/><Relationship Id="rId424" Type="http://schemas.openxmlformats.org/officeDocument/2006/relationships/image" Target="../media/image110.png"/><Relationship Id="rId270" Type="http://schemas.openxmlformats.org/officeDocument/2006/relationships/image" Target="../media/image34.png"/><Relationship Id="rId291" Type="http://schemas.openxmlformats.org/officeDocument/2006/relationships/image" Target="../media/image44.png"/><Relationship Id="rId305" Type="http://schemas.openxmlformats.org/officeDocument/2006/relationships/customXml" Target="../ink/ink101.xml"/><Relationship Id="rId326" Type="http://schemas.openxmlformats.org/officeDocument/2006/relationships/image" Target="../media/image61.png"/><Relationship Id="rId347" Type="http://schemas.openxmlformats.org/officeDocument/2006/relationships/customXml" Target="../ink/ink122.xml"/><Relationship Id="rId368" Type="http://schemas.openxmlformats.org/officeDocument/2006/relationships/image" Target="../media/image82.png"/><Relationship Id="rId389" Type="http://schemas.openxmlformats.org/officeDocument/2006/relationships/customXml" Target="../ink/ink143.xml"/><Relationship Id="rId193" Type="http://schemas.openxmlformats.org/officeDocument/2006/relationships/customXml" Target="../ink/ink44.xml"/><Relationship Id="rId207" Type="http://schemas.openxmlformats.org/officeDocument/2006/relationships/customXml" Target="../ink/ink51.xml"/><Relationship Id="rId228" Type="http://schemas.openxmlformats.org/officeDocument/2006/relationships/image" Target="../media/image13.png"/><Relationship Id="rId249" Type="http://schemas.openxmlformats.org/officeDocument/2006/relationships/customXml" Target="../ink/ink72.xml"/><Relationship Id="rId414" Type="http://schemas.openxmlformats.org/officeDocument/2006/relationships/image" Target="../media/image105.png"/><Relationship Id="rId13" Type="http://schemas.openxmlformats.org/officeDocument/2006/relationships/image" Target="../media/image2146.png"/><Relationship Id="rId260" Type="http://schemas.openxmlformats.org/officeDocument/2006/relationships/image" Target="../media/image29.png"/><Relationship Id="rId281" Type="http://schemas.openxmlformats.org/officeDocument/2006/relationships/customXml" Target="../ink/ink88.xml"/><Relationship Id="rId316" Type="http://schemas.openxmlformats.org/officeDocument/2006/relationships/image" Target="../media/image56.png"/><Relationship Id="rId337" Type="http://schemas.openxmlformats.org/officeDocument/2006/relationships/customXml" Target="../ink/ink117.xml"/><Relationship Id="rId358" Type="http://schemas.openxmlformats.org/officeDocument/2006/relationships/image" Target="../media/image77.png"/><Relationship Id="rId379" Type="http://schemas.openxmlformats.org/officeDocument/2006/relationships/customXml" Target="../ink/ink138.xml"/><Relationship Id="rId7" Type="http://schemas.openxmlformats.org/officeDocument/2006/relationships/image" Target="../media/image2143.png"/><Relationship Id="rId183" Type="http://schemas.openxmlformats.org/officeDocument/2006/relationships/image" Target="../media/image2397.png"/><Relationship Id="rId218" Type="http://schemas.openxmlformats.org/officeDocument/2006/relationships/image" Target="../media/image8.png"/><Relationship Id="rId239" Type="http://schemas.openxmlformats.org/officeDocument/2006/relationships/customXml" Target="../ink/ink67.xml"/><Relationship Id="rId390" Type="http://schemas.openxmlformats.org/officeDocument/2006/relationships/image" Target="../media/image93.png"/><Relationship Id="rId404" Type="http://schemas.openxmlformats.org/officeDocument/2006/relationships/image" Target="../media/image100.png"/><Relationship Id="rId425" Type="http://schemas.openxmlformats.org/officeDocument/2006/relationships/image" Target="../media/image3.png"/><Relationship Id="rId250" Type="http://schemas.openxmlformats.org/officeDocument/2006/relationships/image" Target="../media/image24.png"/><Relationship Id="rId271" Type="http://schemas.openxmlformats.org/officeDocument/2006/relationships/customXml" Target="../ink/ink83.xml"/><Relationship Id="rId292" Type="http://schemas.openxmlformats.org/officeDocument/2006/relationships/customXml" Target="../ink/ink94.xml"/><Relationship Id="rId306" Type="http://schemas.openxmlformats.org/officeDocument/2006/relationships/image" Target="../media/image51.png"/><Relationship Id="rId327" Type="http://schemas.openxmlformats.org/officeDocument/2006/relationships/customXml" Target="../ink/ink112.xml"/><Relationship Id="rId348" Type="http://schemas.openxmlformats.org/officeDocument/2006/relationships/image" Target="../media/image72.png"/><Relationship Id="rId369" Type="http://schemas.openxmlformats.org/officeDocument/2006/relationships/customXml" Target="../ink/ink133.xml"/><Relationship Id="rId194" Type="http://schemas.openxmlformats.org/officeDocument/2006/relationships/image" Target="../media/image2402.png"/><Relationship Id="rId208" Type="http://schemas.openxmlformats.org/officeDocument/2006/relationships/image" Target="../media/image2409.png"/><Relationship Id="rId229" Type="http://schemas.openxmlformats.org/officeDocument/2006/relationships/customXml" Target="../ink/ink62.xml"/><Relationship Id="rId380" Type="http://schemas.openxmlformats.org/officeDocument/2006/relationships/image" Target="../media/image88.png"/><Relationship Id="rId415" Type="http://schemas.openxmlformats.org/officeDocument/2006/relationships/customXml" Target="../ink/ink156.xml"/><Relationship Id="rId240" Type="http://schemas.openxmlformats.org/officeDocument/2006/relationships/image" Target="../media/image19.png"/><Relationship Id="rId261" Type="http://schemas.openxmlformats.org/officeDocument/2006/relationships/customXml" Target="../ink/ink78.xml"/><Relationship Id="rId14" Type="http://schemas.openxmlformats.org/officeDocument/2006/relationships/customXml" Target="../ink/ink33.xml"/><Relationship Id="rId282" Type="http://schemas.openxmlformats.org/officeDocument/2006/relationships/customXml" Target="../ink/ink89.xml"/><Relationship Id="rId317" Type="http://schemas.openxmlformats.org/officeDocument/2006/relationships/customXml" Target="../ink/ink107.xml"/><Relationship Id="rId338" Type="http://schemas.openxmlformats.org/officeDocument/2006/relationships/image" Target="../media/image67.png"/><Relationship Id="rId359" Type="http://schemas.openxmlformats.org/officeDocument/2006/relationships/customXml" Target="../ink/ink128.xml"/><Relationship Id="rId8" Type="http://schemas.openxmlformats.org/officeDocument/2006/relationships/customXml" Target="../ink/ink30.xml"/><Relationship Id="rId184" Type="http://schemas.openxmlformats.org/officeDocument/2006/relationships/customXml" Target="../ink/ink39.xml"/><Relationship Id="rId219" Type="http://schemas.openxmlformats.org/officeDocument/2006/relationships/customXml" Target="../ink/ink57.xml"/><Relationship Id="rId370" Type="http://schemas.openxmlformats.org/officeDocument/2006/relationships/image" Target="../media/image83.png"/><Relationship Id="rId391" Type="http://schemas.openxmlformats.org/officeDocument/2006/relationships/customXml" Target="../ink/ink144.xml"/><Relationship Id="rId405" Type="http://schemas.openxmlformats.org/officeDocument/2006/relationships/customXml" Target="../ink/ink151.xml"/><Relationship Id="rId230" Type="http://schemas.openxmlformats.org/officeDocument/2006/relationships/image" Target="../media/image14.png"/><Relationship Id="rId251" Type="http://schemas.openxmlformats.org/officeDocument/2006/relationships/customXml" Target="../ink/ink73.xml"/><Relationship Id="rId272" Type="http://schemas.openxmlformats.org/officeDocument/2006/relationships/image" Target="../media/image35.png"/><Relationship Id="rId293" Type="http://schemas.openxmlformats.org/officeDocument/2006/relationships/image" Target="../media/image45.png"/><Relationship Id="rId307" Type="http://schemas.openxmlformats.org/officeDocument/2006/relationships/customXml" Target="../ink/ink102.xml"/><Relationship Id="rId328" Type="http://schemas.openxmlformats.org/officeDocument/2006/relationships/image" Target="../media/image62.png"/><Relationship Id="rId349" Type="http://schemas.openxmlformats.org/officeDocument/2006/relationships/customXml" Target="../ink/ink123.xml"/><Relationship Id="rId195" Type="http://schemas.openxmlformats.org/officeDocument/2006/relationships/customXml" Target="../ink/ink45.xml"/><Relationship Id="rId209" Type="http://schemas.openxmlformats.org/officeDocument/2006/relationships/customXml" Target="../ink/ink52.xml"/><Relationship Id="rId360" Type="http://schemas.openxmlformats.org/officeDocument/2006/relationships/image" Target="../media/image78.png"/><Relationship Id="rId381" Type="http://schemas.openxmlformats.org/officeDocument/2006/relationships/customXml" Target="../ink/ink139.xml"/><Relationship Id="rId416" Type="http://schemas.openxmlformats.org/officeDocument/2006/relationships/image" Target="../media/image106.png"/><Relationship Id="rId220" Type="http://schemas.openxmlformats.org/officeDocument/2006/relationships/image" Target="../media/image9.png"/><Relationship Id="rId241" Type="http://schemas.openxmlformats.org/officeDocument/2006/relationships/customXml" Target="../ink/ink68.xml"/><Relationship Id="rId15" Type="http://schemas.openxmlformats.org/officeDocument/2006/relationships/image" Target="../media/image2147.png"/><Relationship Id="rId262" Type="http://schemas.openxmlformats.org/officeDocument/2006/relationships/image" Target="../media/image30.png"/><Relationship Id="rId283" Type="http://schemas.openxmlformats.org/officeDocument/2006/relationships/image" Target="../media/image40.png"/><Relationship Id="rId318" Type="http://schemas.openxmlformats.org/officeDocument/2006/relationships/image" Target="../media/image57.png"/><Relationship Id="rId339" Type="http://schemas.openxmlformats.org/officeDocument/2006/relationships/customXml" Target="../ink/ink118.xml"/><Relationship Id="rId185" Type="http://schemas.openxmlformats.org/officeDocument/2006/relationships/image" Target="../media/image2398.png"/><Relationship Id="rId350" Type="http://schemas.openxmlformats.org/officeDocument/2006/relationships/image" Target="../media/image73.png"/><Relationship Id="rId371" Type="http://schemas.openxmlformats.org/officeDocument/2006/relationships/customXml" Target="../ink/ink134.xml"/><Relationship Id="rId406" Type="http://schemas.openxmlformats.org/officeDocument/2006/relationships/image" Target="../media/image101.png"/><Relationship Id="rId9" Type="http://schemas.openxmlformats.org/officeDocument/2006/relationships/image" Target="../media/image2144.png"/><Relationship Id="rId210" Type="http://schemas.openxmlformats.org/officeDocument/2006/relationships/image" Target="../media/image2411.png"/><Relationship Id="rId392" Type="http://schemas.openxmlformats.org/officeDocument/2006/relationships/image" Target="../media/image94.png"/><Relationship Id="rId231" Type="http://schemas.openxmlformats.org/officeDocument/2006/relationships/customXml" Target="../ink/ink63.xml"/><Relationship Id="rId252" Type="http://schemas.openxmlformats.org/officeDocument/2006/relationships/image" Target="../media/image25.png"/><Relationship Id="rId273" Type="http://schemas.openxmlformats.org/officeDocument/2006/relationships/customXml" Target="../ink/ink84.xml"/><Relationship Id="rId294" Type="http://schemas.openxmlformats.org/officeDocument/2006/relationships/customXml" Target="../ink/ink95.xml"/><Relationship Id="rId308" Type="http://schemas.openxmlformats.org/officeDocument/2006/relationships/image" Target="../media/image52.png"/><Relationship Id="rId329" Type="http://schemas.openxmlformats.org/officeDocument/2006/relationships/customXml" Target="../ink/ink113.xml"/><Relationship Id="rId340" Type="http://schemas.openxmlformats.org/officeDocument/2006/relationships/image" Target="../media/image68.png"/><Relationship Id="rId361" Type="http://schemas.openxmlformats.org/officeDocument/2006/relationships/customXml" Target="../ink/ink129.xml"/><Relationship Id="rId196" Type="http://schemas.openxmlformats.org/officeDocument/2006/relationships/image" Target="../media/image2403.png"/><Relationship Id="rId200" Type="http://schemas.openxmlformats.org/officeDocument/2006/relationships/image" Target="../media/image2405.png"/><Relationship Id="rId382" Type="http://schemas.openxmlformats.org/officeDocument/2006/relationships/image" Target="../media/image89.png"/><Relationship Id="rId417" Type="http://schemas.openxmlformats.org/officeDocument/2006/relationships/customXml" Target="../ink/ink157.xml"/><Relationship Id="rId16" Type="http://schemas.openxmlformats.org/officeDocument/2006/relationships/customXml" Target="../ink/ink34.xml"/><Relationship Id="rId221" Type="http://schemas.openxmlformats.org/officeDocument/2006/relationships/customXml" Target="../ink/ink58.xml"/><Relationship Id="rId242" Type="http://schemas.openxmlformats.org/officeDocument/2006/relationships/image" Target="../media/image20.png"/><Relationship Id="rId263" Type="http://schemas.openxmlformats.org/officeDocument/2006/relationships/customXml" Target="../ink/ink79.xml"/><Relationship Id="rId284" Type="http://schemas.openxmlformats.org/officeDocument/2006/relationships/customXml" Target="../ink/ink90.xml"/><Relationship Id="rId319" Type="http://schemas.openxmlformats.org/officeDocument/2006/relationships/customXml" Target="../ink/ink108.xml"/><Relationship Id="rId330" Type="http://schemas.openxmlformats.org/officeDocument/2006/relationships/image" Target="../media/image63.png"/><Relationship Id="rId186" Type="http://schemas.openxmlformats.org/officeDocument/2006/relationships/customXml" Target="../ink/ink40.xml"/><Relationship Id="rId351" Type="http://schemas.openxmlformats.org/officeDocument/2006/relationships/customXml" Target="../ink/ink124.xml"/><Relationship Id="rId372" Type="http://schemas.openxmlformats.org/officeDocument/2006/relationships/image" Target="../media/image84.png"/><Relationship Id="rId393" Type="http://schemas.openxmlformats.org/officeDocument/2006/relationships/customXml" Target="../ink/ink145.xml"/><Relationship Id="rId407" Type="http://schemas.openxmlformats.org/officeDocument/2006/relationships/customXml" Target="../ink/ink152.xml"/><Relationship Id="rId211" Type="http://schemas.openxmlformats.org/officeDocument/2006/relationships/customXml" Target="../ink/ink53.xml"/><Relationship Id="rId232" Type="http://schemas.openxmlformats.org/officeDocument/2006/relationships/image" Target="../media/image15.png"/><Relationship Id="rId253" Type="http://schemas.openxmlformats.org/officeDocument/2006/relationships/customXml" Target="../ink/ink74.xml"/><Relationship Id="rId274" Type="http://schemas.openxmlformats.org/officeDocument/2006/relationships/image" Target="../media/image36.png"/><Relationship Id="rId295" Type="http://schemas.openxmlformats.org/officeDocument/2006/relationships/image" Target="../media/image46.png"/><Relationship Id="rId309" Type="http://schemas.openxmlformats.org/officeDocument/2006/relationships/customXml" Target="../ink/ink103.xml"/><Relationship Id="rId320" Type="http://schemas.openxmlformats.org/officeDocument/2006/relationships/image" Target="../media/image58.png"/><Relationship Id="rId197" Type="http://schemas.openxmlformats.org/officeDocument/2006/relationships/customXml" Target="../ink/ink46.xml"/><Relationship Id="rId341" Type="http://schemas.openxmlformats.org/officeDocument/2006/relationships/customXml" Target="../ink/ink119.xml"/><Relationship Id="rId362" Type="http://schemas.openxmlformats.org/officeDocument/2006/relationships/image" Target="../media/image79.png"/><Relationship Id="rId383" Type="http://schemas.openxmlformats.org/officeDocument/2006/relationships/customXml" Target="../ink/ink140.xml"/><Relationship Id="rId418" Type="http://schemas.openxmlformats.org/officeDocument/2006/relationships/image" Target="../media/image107.png"/><Relationship Id="rId201" Type="http://schemas.openxmlformats.org/officeDocument/2006/relationships/customXml" Target="../ink/ink48.xml"/><Relationship Id="rId222" Type="http://schemas.openxmlformats.org/officeDocument/2006/relationships/image" Target="../media/image10.png"/><Relationship Id="rId243" Type="http://schemas.openxmlformats.org/officeDocument/2006/relationships/customXml" Target="../ink/ink69.xml"/><Relationship Id="rId264" Type="http://schemas.openxmlformats.org/officeDocument/2006/relationships/image" Target="../media/image31.png"/><Relationship Id="rId285" Type="http://schemas.openxmlformats.org/officeDocument/2006/relationships/image" Target="../media/image41.png"/><Relationship Id="rId17" Type="http://schemas.openxmlformats.org/officeDocument/2006/relationships/image" Target="../media/image2148.png"/><Relationship Id="rId310" Type="http://schemas.openxmlformats.org/officeDocument/2006/relationships/image" Target="../media/image53.png"/><Relationship Id="rId187" Type="http://schemas.openxmlformats.org/officeDocument/2006/relationships/image" Target="../media/image2399.png"/><Relationship Id="rId331" Type="http://schemas.openxmlformats.org/officeDocument/2006/relationships/customXml" Target="../ink/ink114.xml"/><Relationship Id="rId352" Type="http://schemas.openxmlformats.org/officeDocument/2006/relationships/image" Target="../media/image74.png"/><Relationship Id="rId373" Type="http://schemas.openxmlformats.org/officeDocument/2006/relationships/customXml" Target="../ink/ink135.xml"/><Relationship Id="rId394" Type="http://schemas.openxmlformats.org/officeDocument/2006/relationships/image" Target="../media/image95.png"/><Relationship Id="rId408" Type="http://schemas.openxmlformats.org/officeDocument/2006/relationships/image" Target="../media/image102.png"/><Relationship Id="rId1" Type="http://schemas.microsoft.com/office/2007/relationships/media" Target="../media/media9.m4a"/><Relationship Id="rId212" Type="http://schemas.openxmlformats.org/officeDocument/2006/relationships/image" Target="../media/image5101.png"/><Relationship Id="rId233" Type="http://schemas.openxmlformats.org/officeDocument/2006/relationships/customXml" Target="../ink/ink64.xml"/><Relationship Id="rId254" Type="http://schemas.openxmlformats.org/officeDocument/2006/relationships/image" Target="../media/image26.png"/><Relationship Id="rId275" Type="http://schemas.openxmlformats.org/officeDocument/2006/relationships/customXml" Target="../ink/ink85.xml"/><Relationship Id="rId296" Type="http://schemas.openxmlformats.org/officeDocument/2006/relationships/customXml" Target="../ink/ink96.xml"/><Relationship Id="rId300" Type="http://schemas.openxmlformats.org/officeDocument/2006/relationships/image" Target="../media/image48.png"/><Relationship Id="rId198" Type="http://schemas.openxmlformats.org/officeDocument/2006/relationships/image" Target="../media/image2404.png"/><Relationship Id="rId321" Type="http://schemas.openxmlformats.org/officeDocument/2006/relationships/customXml" Target="../ink/ink109.xml"/><Relationship Id="rId342" Type="http://schemas.openxmlformats.org/officeDocument/2006/relationships/image" Target="../media/image69.png"/><Relationship Id="rId363" Type="http://schemas.openxmlformats.org/officeDocument/2006/relationships/customXml" Target="../ink/ink130.xml"/><Relationship Id="rId384" Type="http://schemas.openxmlformats.org/officeDocument/2006/relationships/image" Target="../media/image90.png"/><Relationship Id="rId419" Type="http://schemas.openxmlformats.org/officeDocument/2006/relationships/customXml" Target="../ink/ink158.xml"/><Relationship Id="rId202" Type="http://schemas.openxmlformats.org/officeDocument/2006/relationships/image" Target="../media/image2406.png"/><Relationship Id="rId223" Type="http://schemas.openxmlformats.org/officeDocument/2006/relationships/customXml" Target="../ink/ink59.xml"/><Relationship Id="rId244" Type="http://schemas.openxmlformats.org/officeDocument/2006/relationships/image" Target="../media/image21.png"/><Relationship Id="rId18" Type="http://schemas.openxmlformats.org/officeDocument/2006/relationships/customXml" Target="../ink/ink35.xml"/><Relationship Id="rId265" Type="http://schemas.openxmlformats.org/officeDocument/2006/relationships/customXml" Target="../ink/ink80.xml"/><Relationship Id="rId286" Type="http://schemas.openxmlformats.org/officeDocument/2006/relationships/customXml" Target="../ink/ink91.xml"/><Relationship Id="rId188" Type="http://schemas.openxmlformats.org/officeDocument/2006/relationships/customXml" Target="../ink/ink41.xml"/><Relationship Id="rId311" Type="http://schemas.openxmlformats.org/officeDocument/2006/relationships/customXml" Target="../ink/ink104.xml"/><Relationship Id="rId332" Type="http://schemas.openxmlformats.org/officeDocument/2006/relationships/image" Target="../media/image64.png"/><Relationship Id="rId353" Type="http://schemas.openxmlformats.org/officeDocument/2006/relationships/customXml" Target="../ink/ink125.xml"/><Relationship Id="rId374" Type="http://schemas.openxmlformats.org/officeDocument/2006/relationships/image" Target="../media/image85.png"/><Relationship Id="rId395" Type="http://schemas.openxmlformats.org/officeDocument/2006/relationships/customXml" Target="../ink/ink146.xml"/><Relationship Id="rId409" Type="http://schemas.openxmlformats.org/officeDocument/2006/relationships/customXml" Target="../ink/ink153.xml"/><Relationship Id="rId213" Type="http://schemas.openxmlformats.org/officeDocument/2006/relationships/customXml" Target="../ink/ink54.xml"/><Relationship Id="rId234" Type="http://schemas.openxmlformats.org/officeDocument/2006/relationships/image" Target="../media/image16.png"/><Relationship Id="rId420" Type="http://schemas.openxmlformats.org/officeDocument/2006/relationships/image" Target="../media/image108.png"/><Relationship Id="rId2" Type="http://schemas.openxmlformats.org/officeDocument/2006/relationships/audio" Target="../media/media9.m4a"/><Relationship Id="rId255" Type="http://schemas.openxmlformats.org/officeDocument/2006/relationships/customXml" Target="../ink/ink75.xml"/><Relationship Id="rId276" Type="http://schemas.openxmlformats.org/officeDocument/2006/relationships/image" Target="../media/image37.png"/><Relationship Id="rId297" Type="http://schemas.openxmlformats.org/officeDocument/2006/relationships/image" Target="../media/image47.png"/><Relationship Id="rId301" Type="http://schemas.openxmlformats.org/officeDocument/2006/relationships/customXml" Target="../ink/ink99.xml"/><Relationship Id="rId322" Type="http://schemas.openxmlformats.org/officeDocument/2006/relationships/image" Target="../media/image59.png"/><Relationship Id="rId343" Type="http://schemas.openxmlformats.org/officeDocument/2006/relationships/customXml" Target="../ink/ink120.xml"/><Relationship Id="rId364" Type="http://schemas.openxmlformats.org/officeDocument/2006/relationships/image" Target="../media/image80.png"/><Relationship Id="rId199" Type="http://schemas.openxmlformats.org/officeDocument/2006/relationships/customXml" Target="../ink/ink47.xml"/><Relationship Id="rId203" Type="http://schemas.openxmlformats.org/officeDocument/2006/relationships/customXml" Target="../ink/ink49.xml"/><Relationship Id="rId385" Type="http://schemas.openxmlformats.org/officeDocument/2006/relationships/customXml" Target="../ink/ink141.xml"/><Relationship Id="rId19" Type="http://schemas.openxmlformats.org/officeDocument/2006/relationships/image" Target="../media/image2149.png"/><Relationship Id="rId224" Type="http://schemas.openxmlformats.org/officeDocument/2006/relationships/image" Target="../media/image11.png"/><Relationship Id="rId245" Type="http://schemas.openxmlformats.org/officeDocument/2006/relationships/customXml" Target="../ink/ink70.xml"/><Relationship Id="rId266" Type="http://schemas.openxmlformats.org/officeDocument/2006/relationships/image" Target="../media/image32.png"/><Relationship Id="rId287" Type="http://schemas.openxmlformats.org/officeDocument/2006/relationships/image" Target="../media/image42.png"/><Relationship Id="rId410" Type="http://schemas.openxmlformats.org/officeDocument/2006/relationships/image" Target="../media/image103.png"/><Relationship Id="rId312" Type="http://schemas.openxmlformats.org/officeDocument/2006/relationships/image" Target="../media/image54.png"/><Relationship Id="rId333" Type="http://schemas.openxmlformats.org/officeDocument/2006/relationships/customXml" Target="../ink/ink115.xml"/><Relationship Id="rId354" Type="http://schemas.openxmlformats.org/officeDocument/2006/relationships/image" Target="../media/image75.png"/><Relationship Id="rId189" Type="http://schemas.openxmlformats.org/officeDocument/2006/relationships/image" Target="../media/image2400.png"/><Relationship Id="rId375" Type="http://schemas.openxmlformats.org/officeDocument/2006/relationships/customXml" Target="../ink/ink136.xml"/><Relationship Id="rId396" Type="http://schemas.openxmlformats.org/officeDocument/2006/relationships/image" Target="../media/image96.png"/><Relationship Id="rId3" Type="http://schemas.openxmlformats.org/officeDocument/2006/relationships/slideLayout" Target="../slideLayouts/slideLayout2.xml"/><Relationship Id="rId214" Type="http://schemas.openxmlformats.org/officeDocument/2006/relationships/image" Target="../media/image6100.png"/><Relationship Id="rId235" Type="http://schemas.openxmlformats.org/officeDocument/2006/relationships/customXml" Target="../ink/ink65.xml"/><Relationship Id="rId256" Type="http://schemas.openxmlformats.org/officeDocument/2006/relationships/image" Target="../media/image27.png"/><Relationship Id="rId277" Type="http://schemas.openxmlformats.org/officeDocument/2006/relationships/customXml" Target="../ink/ink86.xml"/><Relationship Id="rId298" Type="http://schemas.openxmlformats.org/officeDocument/2006/relationships/customXml" Target="../ink/ink97.xml"/><Relationship Id="rId400" Type="http://schemas.openxmlformats.org/officeDocument/2006/relationships/image" Target="../media/image98.png"/><Relationship Id="rId421" Type="http://schemas.openxmlformats.org/officeDocument/2006/relationships/customXml" Target="../ink/ink159.xml"/><Relationship Id="rId302" Type="http://schemas.openxmlformats.org/officeDocument/2006/relationships/image" Target="../media/image49.png"/><Relationship Id="rId323" Type="http://schemas.openxmlformats.org/officeDocument/2006/relationships/customXml" Target="../ink/ink110.xml"/><Relationship Id="rId344" Type="http://schemas.openxmlformats.org/officeDocument/2006/relationships/image" Target="../media/image70.png"/><Relationship Id="rId20" Type="http://schemas.openxmlformats.org/officeDocument/2006/relationships/customXml" Target="../ink/ink36.xml"/><Relationship Id="rId179" Type="http://schemas.openxmlformats.org/officeDocument/2006/relationships/image" Target="../media/image2395.png"/><Relationship Id="rId365" Type="http://schemas.openxmlformats.org/officeDocument/2006/relationships/customXml" Target="../ink/ink131.xml"/><Relationship Id="rId386" Type="http://schemas.openxmlformats.org/officeDocument/2006/relationships/image" Target="../media/image91.png"/><Relationship Id="rId190" Type="http://schemas.openxmlformats.org/officeDocument/2006/relationships/customXml" Target="../ink/ink42.xml"/><Relationship Id="rId204" Type="http://schemas.openxmlformats.org/officeDocument/2006/relationships/image" Target="../media/image2407.png"/><Relationship Id="rId225" Type="http://schemas.openxmlformats.org/officeDocument/2006/relationships/customXml" Target="../ink/ink60.xml"/><Relationship Id="rId246" Type="http://schemas.openxmlformats.org/officeDocument/2006/relationships/image" Target="../media/image22.png"/><Relationship Id="rId267" Type="http://schemas.openxmlformats.org/officeDocument/2006/relationships/customXml" Target="../ink/ink81.xml"/><Relationship Id="rId288" Type="http://schemas.openxmlformats.org/officeDocument/2006/relationships/customXml" Target="../ink/ink92.xml"/><Relationship Id="rId411" Type="http://schemas.openxmlformats.org/officeDocument/2006/relationships/customXml" Target="../ink/ink154.xml"/><Relationship Id="rId313" Type="http://schemas.openxmlformats.org/officeDocument/2006/relationships/customXml" Target="../ink/ink105.xml"/><Relationship Id="rId10" Type="http://schemas.openxmlformats.org/officeDocument/2006/relationships/customXml" Target="../ink/ink31.xml"/><Relationship Id="rId334" Type="http://schemas.openxmlformats.org/officeDocument/2006/relationships/image" Target="../media/image65.png"/><Relationship Id="rId355" Type="http://schemas.openxmlformats.org/officeDocument/2006/relationships/customXml" Target="../ink/ink126.xml"/><Relationship Id="rId376" Type="http://schemas.openxmlformats.org/officeDocument/2006/relationships/image" Target="../media/image86.png"/><Relationship Id="rId397" Type="http://schemas.openxmlformats.org/officeDocument/2006/relationships/customXml" Target="../ink/ink147.xml"/><Relationship Id="rId4" Type="http://schemas.openxmlformats.org/officeDocument/2006/relationships/customXml" Target="../ink/ink28.xml"/><Relationship Id="rId180" Type="http://schemas.openxmlformats.org/officeDocument/2006/relationships/customXml" Target="../ink/ink37.xml"/><Relationship Id="rId215" Type="http://schemas.openxmlformats.org/officeDocument/2006/relationships/customXml" Target="../ink/ink55.xml"/><Relationship Id="rId236" Type="http://schemas.openxmlformats.org/officeDocument/2006/relationships/image" Target="../media/image17.png"/><Relationship Id="rId257" Type="http://schemas.openxmlformats.org/officeDocument/2006/relationships/customXml" Target="../ink/ink76.xml"/><Relationship Id="rId278" Type="http://schemas.openxmlformats.org/officeDocument/2006/relationships/image" Target="../media/image38.png"/><Relationship Id="rId401" Type="http://schemas.openxmlformats.org/officeDocument/2006/relationships/customXml" Target="../ink/ink149.xml"/><Relationship Id="rId422" Type="http://schemas.openxmlformats.org/officeDocument/2006/relationships/image" Target="../media/image109.png"/><Relationship Id="rId303" Type="http://schemas.openxmlformats.org/officeDocument/2006/relationships/customXml" Target="../ink/ink100.xml"/><Relationship Id="rId345" Type="http://schemas.openxmlformats.org/officeDocument/2006/relationships/customXml" Target="../ink/ink121.xml"/><Relationship Id="rId387" Type="http://schemas.openxmlformats.org/officeDocument/2006/relationships/customXml" Target="../ink/ink142.xml"/><Relationship Id="rId191" Type="http://schemas.openxmlformats.org/officeDocument/2006/relationships/image" Target="../media/image2401.png"/><Relationship Id="rId205" Type="http://schemas.openxmlformats.org/officeDocument/2006/relationships/customXml" Target="../ink/ink50.xml"/><Relationship Id="rId247" Type="http://schemas.openxmlformats.org/officeDocument/2006/relationships/customXml" Target="../ink/ink71.xml"/><Relationship Id="rId412" Type="http://schemas.openxmlformats.org/officeDocument/2006/relationships/image" Target="../media/image10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09FB76D-AA1E-7D42-B21D-9CBB2A8DC25F}" type="slidenum">
              <a:rPr lang="en-US" sz="1400">
                <a:latin typeface="Arial" charset="0"/>
              </a:rPr>
              <a:pPr eaLnBrk="1" hangingPunct="1"/>
              <a:t>1</a:t>
            </a:fld>
            <a:endParaRPr lang="en-US" sz="1400">
              <a:latin typeface="Arial" charset="0"/>
            </a:endParaRPr>
          </a:p>
        </p:txBody>
      </p:sp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-228600" y="-38100"/>
            <a:ext cx="6705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chemeClr val="bg1"/>
                </a:solidFill>
              </a:rPr>
              <a:t>Fundamentals of Computing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D0E8C308-27DC-9D4D-B5B2-23F4926A4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36525"/>
            <a:ext cx="2057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chemeClr val="bg1">
                    <a:lumMod val="85000"/>
                  </a:schemeClr>
                </a:solidFill>
              </a:rPr>
              <a:t>Lec</a:t>
            </a:r>
            <a:r>
              <a:rPr lang="en-US" sz="3600" b="1" dirty="0">
                <a:solidFill>
                  <a:schemeClr val="bg1">
                    <a:lumMod val="85000"/>
                  </a:schemeClr>
                </a:solidFill>
              </a:rPr>
              <a:t> 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48B59B-5AC6-1855-FE0F-5F2F84D32522}"/>
              </a:ext>
            </a:extLst>
          </p:cNvPr>
          <p:cNvSpPr txBox="1"/>
          <p:nvPr/>
        </p:nvSpPr>
        <p:spPr>
          <a:xfrm>
            <a:off x="1022893" y="1993009"/>
            <a:ext cx="6790642" cy="24560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800" dirty="0">
                <a:solidFill>
                  <a:schemeClr val="bg1"/>
                </a:solidFill>
              </a:rPr>
              <a:t>Time Sampling</a:t>
            </a:r>
          </a:p>
          <a:p>
            <a:pPr>
              <a:buNone/>
            </a:pP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Learning &amp; Inferencing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7803336-DAF0-98B7-129F-A4AC507BEB39}"/>
                  </a:ext>
                </a:extLst>
              </p14:cNvPr>
              <p14:cNvContentPartPr/>
              <p14:nvPr/>
            </p14:nvContentPartPr>
            <p14:xfrm>
              <a:off x="3700374" y="3254652"/>
              <a:ext cx="57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7803336-DAF0-98B7-129F-A4AC507BEB3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91374" y="3246012"/>
                <a:ext cx="234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9C96340-83B8-4495-41CB-F81C61BBC717}"/>
                  </a:ext>
                </a:extLst>
              </p14:cNvPr>
              <p14:cNvContentPartPr/>
              <p14:nvPr/>
            </p14:nvContentPartPr>
            <p14:xfrm>
              <a:off x="4418214" y="3177252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9C96340-83B8-4495-41CB-F81C61BBC71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09574" y="3168612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F7084B2-3E07-2B55-0247-E7EE1C9BC3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3578"/>
    </mc:Choice>
    <mc:Fallback xmlns="">
      <p:transition advClick="0" advTm="23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91EA0ADD-B814-BCB6-20B7-44F4227AF03F}"/>
              </a:ext>
            </a:extLst>
          </p:cNvPr>
          <p:cNvCxnSpPr/>
          <p:nvPr/>
        </p:nvCxnSpPr>
        <p:spPr bwMode="auto">
          <a:xfrm>
            <a:off x="400032" y="1511796"/>
            <a:ext cx="1407960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77E7D57E-3849-4785-1B42-5D306295C96E}"/>
              </a:ext>
            </a:extLst>
          </p:cNvPr>
          <p:cNvGrpSpPr/>
          <p:nvPr/>
        </p:nvGrpSpPr>
        <p:grpSpPr>
          <a:xfrm>
            <a:off x="1846692" y="1347141"/>
            <a:ext cx="1058040" cy="295200"/>
            <a:chOff x="1909168" y="604625"/>
            <a:chExt cx="1058040" cy="29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8048B9C3-951A-8E6F-DDD2-8F89A90909D1}"/>
                    </a:ext>
                  </a:extLst>
                </p14:cNvPr>
                <p14:cNvContentPartPr/>
                <p14:nvPr/>
              </p14:nvContentPartPr>
              <p14:xfrm>
                <a:off x="1909168" y="704345"/>
                <a:ext cx="219600" cy="1954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E6735258-4681-9174-1291-9597CF4CDF17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900168" y="695705"/>
                  <a:ext cx="23724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DE5ACC36-96F4-B32E-5EA1-644DC7412772}"/>
                    </a:ext>
                  </a:extLst>
                </p14:cNvPr>
                <p14:cNvContentPartPr/>
                <p14:nvPr/>
              </p14:nvContentPartPr>
              <p14:xfrm>
                <a:off x="2109328" y="673745"/>
                <a:ext cx="60840" cy="1378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AA88B50D-BF28-FD6C-1E13-BC8436861B0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100328" y="664745"/>
                  <a:ext cx="7848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CC37D6D4-0767-CB48-CE39-DFE10EF2200E}"/>
                    </a:ext>
                  </a:extLst>
                </p14:cNvPr>
                <p14:cNvContentPartPr/>
                <p14:nvPr/>
              </p14:nvContentPartPr>
              <p14:xfrm>
                <a:off x="2213728" y="715865"/>
                <a:ext cx="79920" cy="3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A3365A30-A63B-1160-1537-BD6EAD440F7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205088" y="706865"/>
                  <a:ext cx="97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7FF46633-4461-27CD-E568-E9F027F052C3}"/>
                    </a:ext>
                  </a:extLst>
                </p14:cNvPr>
                <p14:cNvContentPartPr/>
                <p14:nvPr/>
              </p14:nvContentPartPr>
              <p14:xfrm>
                <a:off x="2237848" y="788945"/>
                <a:ext cx="51480" cy="3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A952D9D3-0DF6-A8A5-445D-534F1DE1E67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229208" y="779945"/>
                  <a:ext cx="69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A5C7F76D-444D-D032-1C88-0CBD4D2B6DED}"/>
                    </a:ext>
                  </a:extLst>
                </p14:cNvPr>
                <p14:cNvContentPartPr/>
                <p14:nvPr/>
              </p14:nvContentPartPr>
              <p14:xfrm>
                <a:off x="2413888" y="604625"/>
                <a:ext cx="108000" cy="2516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559BA2D4-1476-56A6-0195-88F4F94301F2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405248" y="595985"/>
                  <a:ext cx="12564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23039F90-CA25-43CF-B9EC-73A7946380FF}"/>
                    </a:ext>
                  </a:extLst>
                </p14:cNvPr>
                <p14:cNvContentPartPr/>
                <p14:nvPr/>
              </p14:nvContentPartPr>
              <p14:xfrm>
                <a:off x="2612248" y="701105"/>
                <a:ext cx="3240" cy="3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8F3CCC48-F48E-F7B3-4553-E8E3F0B683A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603608" y="692105"/>
                  <a:ext cx="2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31CE5D41-3429-C340-845F-254A10AED48B}"/>
                    </a:ext>
                  </a:extLst>
                </p14:cNvPr>
                <p14:cNvContentPartPr/>
                <p14:nvPr/>
              </p14:nvContentPartPr>
              <p14:xfrm>
                <a:off x="2743288" y="669065"/>
                <a:ext cx="144360" cy="2260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5EFFCC16-4A0C-222D-FEA0-9A81C4BAF5F4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734648" y="660425"/>
                  <a:ext cx="16200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1B32BFA3-81D3-65E5-7ACF-DFC153C9961E}"/>
                    </a:ext>
                  </a:extLst>
                </p14:cNvPr>
                <p14:cNvContentPartPr/>
                <p14:nvPr/>
              </p14:nvContentPartPr>
              <p14:xfrm>
                <a:off x="2785768" y="784265"/>
                <a:ext cx="181440" cy="493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1669BFCE-5F35-2AAC-11F7-796F9CC08429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777128" y="775625"/>
                  <a:ext cx="199080" cy="66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D3C0907A-8FF4-C57F-B734-06AB2643FAEA}"/>
              </a:ext>
            </a:extLst>
          </p:cNvPr>
          <p:cNvGrpSpPr/>
          <p:nvPr/>
        </p:nvGrpSpPr>
        <p:grpSpPr>
          <a:xfrm>
            <a:off x="370436" y="1053502"/>
            <a:ext cx="2268000" cy="1336865"/>
            <a:chOff x="4651020" y="4337175"/>
            <a:chExt cx="2268000" cy="1336865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091FD96C-4D4E-6D4A-85AA-95EE24D240A1}"/>
                    </a:ext>
                  </a:extLst>
                </p14:cNvPr>
                <p14:cNvContentPartPr/>
                <p14:nvPr/>
              </p14:nvContentPartPr>
              <p14:xfrm>
                <a:off x="4745340" y="5519600"/>
                <a:ext cx="256320" cy="360"/>
              </p14:xfrm>
            </p:contentPart>
          </mc:Choice>
          <mc:Fallback xmlns="">
            <p:pic>
              <p:nvPicPr>
                <p:cNvPr id="496" name="Ink 495">
                  <a:extLst>
                    <a:ext uri="{FF2B5EF4-FFF2-40B4-BE49-F238E27FC236}">
                      <a16:creationId xmlns:a16="http://schemas.microsoft.com/office/drawing/2014/main" id="{D82E2617-FC0A-FC67-7D75-49A0A1563152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4736340" y="5510600"/>
                  <a:ext cx="273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D1F4E59C-9094-5931-6918-AB03EFFF65D6}"/>
                    </a:ext>
                  </a:extLst>
                </p14:cNvPr>
                <p14:cNvContentPartPr/>
                <p14:nvPr/>
              </p14:nvContentPartPr>
              <p14:xfrm>
                <a:off x="4651020" y="5422040"/>
                <a:ext cx="360" cy="158400"/>
              </p14:xfrm>
            </p:contentPart>
          </mc:Choice>
          <mc:Fallback xmlns="">
            <p:pic>
              <p:nvPicPr>
                <p:cNvPr id="497" name="Ink 496">
                  <a:extLst>
                    <a:ext uri="{FF2B5EF4-FFF2-40B4-BE49-F238E27FC236}">
                      <a16:creationId xmlns:a16="http://schemas.microsoft.com/office/drawing/2014/main" id="{655AE239-263D-054D-FB6F-AE564B61C4EF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4642020" y="5413040"/>
                  <a:ext cx="1800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86E47A85-477D-0E4C-4145-C014682B3F51}"/>
                    </a:ext>
                  </a:extLst>
                </p14:cNvPr>
                <p14:cNvContentPartPr/>
                <p14:nvPr/>
              </p14:nvContentPartPr>
              <p14:xfrm>
                <a:off x="5064300" y="5255720"/>
                <a:ext cx="241920" cy="360"/>
              </p14:xfrm>
            </p:contentPart>
          </mc:Choice>
          <mc:Fallback xmlns="">
            <p:pic>
              <p:nvPicPr>
                <p:cNvPr id="499" name="Ink 498">
                  <a:extLst>
                    <a:ext uri="{FF2B5EF4-FFF2-40B4-BE49-F238E27FC236}">
                      <a16:creationId xmlns:a16="http://schemas.microsoft.com/office/drawing/2014/main" id="{8951186C-2B25-C602-B404-7898F6EBA4D3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5055313" y="5246720"/>
                  <a:ext cx="259534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CD51279D-C4B7-CCDD-F5E3-53FD68C5DCC8}"/>
                    </a:ext>
                  </a:extLst>
                </p14:cNvPr>
                <p14:cNvContentPartPr/>
                <p14:nvPr/>
              </p14:nvContentPartPr>
              <p14:xfrm>
                <a:off x="5084820" y="5339240"/>
                <a:ext cx="188280" cy="146880"/>
              </p14:xfrm>
            </p:contentPart>
          </mc:Choice>
          <mc:Fallback xmlns="">
            <p:pic>
              <p:nvPicPr>
                <p:cNvPr id="500" name="Ink 499">
                  <a:extLst>
                    <a:ext uri="{FF2B5EF4-FFF2-40B4-BE49-F238E27FC236}">
                      <a16:creationId xmlns:a16="http://schemas.microsoft.com/office/drawing/2014/main" id="{77703CC3-7F83-701F-819A-A4E02A2AB410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5075820" y="5330240"/>
                  <a:ext cx="20592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C9791A06-28EB-37F9-0159-8AD1816677FB}"/>
                    </a:ext>
                  </a:extLst>
                </p14:cNvPr>
                <p14:cNvContentPartPr/>
                <p14:nvPr/>
              </p14:nvContentPartPr>
              <p14:xfrm>
                <a:off x="5420340" y="4999400"/>
                <a:ext cx="360" cy="360"/>
              </p14:xfrm>
            </p:contentPart>
          </mc:Choice>
          <mc:Fallback xmlns="">
            <p:pic>
              <p:nvPicPr>
                <p:cNvPr id="502" name="Ink 501">
                  <a:extLst>
                    <a:ext uri="{FF2B5EF4-FFF2-40B4-BE49-F238E27FC236}">
                      <a16:creationId xmlns:a16="http://schemas.microsoft.com/office/drawing/2014/main" id="{C77D8930-AA07-C163-8EF0-A70FDEC97C06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5411340" y="499040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7201C2F6-D6FC-42C6-99A0-B64FBE06A25F}"/>
                    </a:ext>
                  </a:extLst>
                </p14:cNvPr>
                <p14:cNvContentPartPr/>
                <p14:nvPr/>
              </p14:nvContentPartPr>
              <p14:xfrm>
                <a:off x="5420340" y="4908320"/>
                <a:ext cx="303840" cy="360"/>
              </p14:xfrm>
            </p:contentPart>
          </mc:Choice>
          <mc:Fallback xmlns="">
            <p:pic>
              <p:nvPicPr>
                <p:cNvPr id="503" name="Ink 502">
                  <a:extLst>
                    <a:ext uri="{FF2B5EF4-FFF2-40B4-BE49-F238E27FC236}">
                      <a16:creationId xmlns:a16="http://schemas.microsoft.com/office/drawing/2014/main" id="{5FCEC11B-C6F0-47E2-196C-1CA16D9B9700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5411340" y="4899320"/>
                  <a:ext cx="321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8824F9FC-F67D-0E6C-B6DA-0340752EC1DB}"/>
                    </a:ext>
                  </a:extLst>
                </p14:cNvPr>
                <p14:cNvContentPartPr/>
                <p14:nvPr/>
              </p14:nvContentPartPr>
              <p14:xfrm>
                <a:off x="5407020" y="4999040"/>
                <a:ext cx="90360" cy="154080"/>
              </p14:xfrm>
            </p:contentPart>
          </mc:Choice>
          <mc:Fallback xmlns="">
            <p:pic>
              <p:nvPicPr>
                <p:cNvPr id="504" name="Ink 503">
                  <a:extLst>
                    <a:ext uri="{FF2B5EF4-FFF2-40B4-BE49-F238E27FC236}">
                      <a16:creationId xmlns:a16="http://schemas.microsoft.com/office/drawing/2014/main" id="{332F9B6F-97C5-A5B8-9D02-BE429EB7FF8F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5398020" y="4990040"/>
                  <a:ext cx="10800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010FABE6-960A-F2EF-7F76-722130264FD9}"/>
                    </a:ext>
                  </a:extLst>
                </p14:cNvPr>
                <p14:cNvContentPartPr/>
                <p14:nvPr/>
              </p14:nvContentPartPr>
              <p14:xfrm>
                <a:off x="5558940" y="5076800"/>
                <a:ext cx="360" cy="360"/>
              </p14:xfrm>
            </p:contentPart>
          </mc:Choice>
          <mc:Fallback xmlns="">
            <p:pic>
              <p:nvPicPr>
                <p:cNvPr id="505" name="Ink 504">
                  <a:extLst>
                    <a:ext uri="{FF2B5EF4-FFF2-40B4-BE49-F238E27FC236}">
                      <a16:creationId xmlns:a16="http://schemas.microsoft.com/office/drawing/2014/main" id="{75CD658F-B7AB-8816-A602-F730914BA8BE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5549940" y="506780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DC6F01F9-CF2B-DEE7-4CFD-614C0BE3805A}"/>
                    </a:ext>
                  </a:extLst>
                </p14:cNvPr>
                <p14:cNvContentPartPr/>
                <p14:nvPr/>
              </p14:nvContentPartPr>
              <p14:xfrm>
                <a:off x="5657220" y="5026760"/>
                <a:ext cx="81000" cy="152280"/>
              </p14:xfrm>
            </p:contentPart>
          </mc:Choice>
          <mc:Fallback xmlns="">
            <p:pic>
              <p:nvPicPr>
                <p:cNvPr id="506" name="Ink 505">
                  <a:extLst>
                    <a:ext uri="{FF2B5EF4-FFF2-40B4-BE49-F238E27FC236}">
                      <a16:creationId xmlns:a16="http://schemas.microsoft.com/office/drawing/2014/main" id="{A1D49D44-043D-61ED-5CBB-20C364622118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5648260" y="5017760"/>
                  <a:ext cx="98562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6DB051C6-D778-F54E-25F2-401EF3A2007F}"/>
                    </a:ext>
                  </a:extLst>
                </p14:cNvPr>
                <p14:cNvContentPartPr/>
                <p14:nvPr/>
              </p14:nvContentPartPr>
              <p14:xfrm>
                <a:off x="5871060" y="4671440"/>
                <a:ext cx="254160" cy="8640"/>
              </p14:xfrm>
            </p:contentPart>
          </mc:Choice>
          <mc:Fallback xmlns="">
            <p:pic>
              <p:nvPicPr>
                <p:cNvPr id="508" name="Ink 507">
                  <a:extLst>
                    <a:ext uri="{FF2B5EF4-FFF2-40B4-BE49-F238E27FC236}">
                      <a16:creationId xmlns:a16="http://schemas.microsoft.com/office/drawing/2014/main" id="{91B054E9-1673-2419-0882-2D9824DC45CB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5862060" y="4662440"/>
                  <a:ext cx="27180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CC4E7470-5071-C4C1-401E-D6C9D9C2CC56}"/>
                    </a:ext>
                  </a:extLst>
                </p14:cNvPr>
                <p14:cNvContentPartPr/>
                <p14:nvPr/>
              </p14:nvContentPartPr>
              <p14:xfrm>
                <a:off x="5975820" y="4337175"/>
                <a:ext cx="181440" cy="122760"/>
              </p14:xfrm>
            </p:contentPart>
          </mc:Choice>
          <mc:Fallback xmlns="">
            <p:pic>
              <p:nvPicPr>
                <p:cNvPr id="509" name="Ink 508">
                  <a:extLst>
                    <a:ext uri="{FF2B5EF4-FFF2-40B4-BE49-F238E27FC236}">
                      <a16:creationId xmlns:a16="http://schemas.microsoft.com/office/drawing/2014/main" id="{7B19E525-9D2C-BA02-A744-E95F0C86CF11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5966820" y="4328175"/>
                  <a:ext cx="19908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E040CA40-0F3D-A3CE-CB00-7EFF916CB95F}"/>
                    </a:ext>
                  </a:extLst>
                </p14:cNvPr>
                <p14:cNvContentPartPr/>
                <p14:nvPr/>
              </p14:nvContentPartPr>
              <p14:xfrm>
                <a:off x="6146820" y="4337175"/>
                <a:ext cx="360" cy="273240"/>
              </p14:xfrm>
            </p:contentPart>
          </mc:Choice>
          <mc:Fallback xmlns="">
            <p:pic>
              <p:nvPicPr>
                <p:cNvPr id="510" name="Ink 509">
                  <a:extLst>
                    <a:ext uri="{FF2B5EF4-FFF2-40B4-BE49-F238E27FC236}">
                      <a16:creationId xmlns:a16="http://schemas.microsoft.com/office/drawing/2014/main" id="{61E67030-2886-F61B-3035-FA835AE81D14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6137820" y="4328175"/>
                  <a:ext cx="1800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16E9EF9C-69B0-1B37-539C-13715137FD3B}"/>
                    </a:ext>
                  </a:extLst>
                </p14:cNvPr>
                <p14:cNvContentPartPr/>
                <p14:nvPr/>
              </p14:nvContentPartPr>
              <p14:xfrm>
                <a:off x="6444900" y="5673680"/>
                <a:ext cx="316440" cy="360"/>
              </p14:xfrm>
            </p:contentPart>
          </mc:Choice>
          <mc:Fallback xmlns="">
            <p:pic>
              <p:nvPicPr>
                <p:cNvPr id="512" name="Ink 511">
                  <a:extLst>
                    <a:ext uri="{FF2B5EF4-FFF2-40B4-BE49-F238E27FC236}">
                      <a16:creationId xmlns:a16="http://schemas.microsoft.com/office/drawing/2014/main" id="{70CBAC91-B0E7-C0EA-CEBB-7A8F743DB6B6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6435900" y="5664680"/>
                  <a:ext cx="334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CF7DD52F-A4AB-F011-487D-CC1D53399759}"/>
                    </a:ext>
                  </a:extLst>
                </p14:cNvPr>
                <p14:cNvContentPartPr/>
                <p14:nvPr/>
              </p14:nvContentPartPr>
              <p14:xfrm>
                <a:off x="6534540" y="5442560"/>
                <a:ext cx="88200" cy="127080"/>
              </p14:xfrm>
            </p:contentPart>
          </mc:Choice>
          <mc:Fallback xmlns="">
            <p:pic>
              <p:nvPicPr>
                <p:cNvPr id="513" name="Ink 512">
                  <a:extLst>
                    <a:ext uri="{FF2B5EF4-FFF2-40B4-BE49-F238E27FC236}">
                      <a16:creationId xmlns:a16="http://schemas.microsoft.com/office/drawing/2014/main" id="{97290D97-9075-68E0-DB41-8CA80A38CB96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6525540" y="5433560"/>
                  <a:ext cx="10584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E7DB6BED-73C1-F2EE-F32F-DEB1F46FF1FB}"/>
                    </a:ext>
                  </a:extLst>
                </p14:cNvPr>
                <p14:cNvContentPartPr/>
                <p14:nvPr/>
              </p14:nvContentPartPr>
              <p14:xfrm>
                <a:off x="6703380" y="5499800"/>
                <a:ext cx="3240" cy="360"/>
              </p14:xfrm>
            </p:contentPart>
          </mc:Choice>
          <mc:Fallback xmlns="">
            <p:pic>
              <p:nvPicPr>
                <p:cNvPr id="514" name="Ink 513">
                  <a:extLst>
                    <a:ext uri="{FF2B5EF4-FFF2-40B4-BE49-F238E27FC236}">
                      <a16:creationId xmlns:a16="http://schemas.microsoft.com/office/drawing/2014/main" id="{15CDFE48-78A7-C578-4723-4550300C3611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6695280" y="5490800"/>
                  <a:ext cx="19116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6FFD5AC1-86A1-1FD4-B8A9-40060C6095E6}"/>
                    </a:ext>
                  </a:extLst>
                </p14:cNvPr>
                <p14:cNvContentPartPr/>
                <p14:nvPr/>
              </p14:nvContentPartPr>
              <p14:xfrm>
                <a:off x="6724260" y="5400440"/>
                <a:ext cx="194760" cy="233280"/>
              </p14:xfrm>
            </p:contentPart>
          </mc:Choice>
          <mc:Fallback xmlns="">
            <p:pic>
              <p:nvPicPr>
                <p:cNvPr id="515" name="Ink 514">
                  <a:extLst>
                    <a:ext uri="{FF2B5EF4-FFF2-40B4-BE49-F238E27FC236}">
                      <a16:creationId xmlns:a16="http://schemas.microsoft.com/office/drawing/2014/main" id="{39C91DF5-E06B-FF13-2024-BF6FDF9F125D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6715260" y="5391440"/>
                  <a:ext cx="21240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F9943BC4-C8C5-F1BF-9D27-66D739089075}"/>
                    </a:ext>
                  </a:extLst>
                </p14:cNvPr>
                <p14:cNvContentPartPr/>
                <p14:nvPr/>
              </p14:nvContentPartPr>
              <p14:xfrm>
                <a:off x="6552180" y="5466320"/>
                <a:ext cx="10800" cy="76320"/>
              </p14:xfrm>
            </p:contentPart>
          </mc:Choice>
          <mc:Fallback xmlns="">
            <p:pic>
              <p:nvPicPr>
                <p:cNvPr id="516" name="Ink 515">
                  <a:extLst>
                    <a:ext uri="{FF2B5EF4-FFF2-40B4-BE49-F238E27FC236}">
                      <a16:creationId xmlns:a16="http://schemas.microsoft.com/office/drawing/2014/main" id="{D932EC7E-B142-A05A-C894-760776013E35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6543180" y="5457320"/>
                  <a:ext cx="28440" cy="939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89" name="Rectangle 188">
            <a:extLst>
              <a:ext uri="{FF2B5EF4-FFF2-40B4-BE49-F238E27FC236}">
                <a16:creationId xmlns:a16="http://schemas.microsoft.com/office/drawing/2014/main" id="{87778194-E81A-DD71-E10F-A911840DF604}"/>
              </a:ext>
            </a:extLst>
          </p:cNvPr>
          <p:cNvSpPr/>
          <p:nvPr/>
        </p:nvSpPr>
        <p:spPr>
          <a:xfrm>
            <a:off x="136603" y="442683"/>
            <a:ext cx="2979102" cy="2332638"/>
          </a:xfrm>
          <a:prstGeom prst="rect">
            <a:avLst/>
          </a:prstGeom>
          <a:solidFill>
            <a:schemeClr val="accent1">
              <a:alpha val="19184"/>
            </a:schemeClr>
          </a:solidFill>
          <a:ln w="38100" cmpd="sng">
            <a:solidFill>
              <a:schemeClr val="tx1"/>
            </a:solidFill>
            <a:prstDash val="dash"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C238AA4-A022-6DC4-AD69-A1F6BDB34090}"/>
                  </a:ext>
                </a:extLst>
              </p14:cNvPr>
              <p14:cNvContentPartPr/>
              <p14:nvPr/>
            </p14:nvContentPartPr>
            <p14:xfrm>
              <a:off x="4109488" y="747710"/>
              <a:ext cx="286200" cy="649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C238AA4-A022-6DC4-AD69-A1F6BDB34090}"/>
                  </a:ext>
                </a:extLst>
              </p:cNvPr>
              <p:cNvPicPr/>
              <p:nvPr/>
            </p:nvPicPr>
            <p:blipFill>
              <a:blip r:embed="rId212"/>
              <a:stretch>
                <a:fillRect/>
              </a:stretch>
            </p:blipFill>
            <p:spPr>
              <a:xfrm>
                <a:off x="4100848" y="739070"/>
                <a:ext cx="303840" cy="666720"/>
              </a:xfrm>
              <a:prstGeom prst="rect">
                <a:avLst/>
              </a:prstGeom>
            </p:spPr>
          </p:pic>
        </mc:Fallback>
      </mc:AlternateContent>
      <p:grpSp>
        <p:nvGrpSpPr>
          <p:cNvPr id="124" name="Group 123">
            <a:extLst>
              <a:ext uri="{FF2B5EF4-FFF2-40B4-BE49-F238E27FC236}">
                <a16:creationId xmlns:a16="http://schemas.microsoft.com/office/drawing/2014/main" id="{F675A32F-DF22-59B6-28F6-D3B15D475D4E}"/>
              </a:ext>
            </a:extLst>
          </p:cNvPr>
          <p:cNvGrpSpPr/>
          <p:nvPr/>
        </p:nvGrpSpPr>
        <p:grpSpPr>
          <a:xfrm>
            <a:off x="4209928" y="1099790"/>
            <a:ext cx="695520" cy="560880"/>
            <a:chOff x="4209928" y="1099790"/>
            <a:chExt cx="695520" cy="56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F2A97474-8AEA-E0DD-1A3A-CC557F64D065}"/>
                    </a:ext>
                  </a:extLst>
                </p14:cNvPr>
                <p14:cNvContentPartPr/>
                <p14:nvPr/>
              </p14:nvContentPartPr>
              <p14:xfrm>
                <a:off x="4209928" y="1271510"/>
                <a:ext cx="214560" cy="3891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F2A97474-8AEA-E0DD-1A3A-CC557F64D065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4201288" y="1262510"/>
                  <a:ext cx="232200" cy="40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0ADB600C-946C-60AA-13C0-4BA9261E8692}"/>
                    </a:ext>
                  </a:extLst>
                </p14:cNvPr>
                <p14:cNvContentPartPr/>
                <p14:nvPr/>
              </p14:nvContentPartPr>
              <p14:xfrm>
                <a:off x="4608088" y="1099790"/>
                <a:ext cx="189000" cy="306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0ADB600C-946C-60AA-13C0-4BA9261E8692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4599448" y="1091150"/>
                  <a:ext cx="20664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CEECCEEB-2987-8568-0171-00901D27DEDE}"/>
                    </a:ext>
                  </a:extLst>
                </p14:cNvPr>
                <p14:cNvContentPartPr/>
                <p14:nvPr/>
              </p14:nvContentPartPr>
              <p14:xfrm>
                <a:off x="4630408" y="1252430"/>
                <a:ext cx="275040" cy="32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CEECCEEB-2987-8568-0171-00901D27DEDE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4621768" y="1243790"/>
                  <a:ext cx="292680" cy="2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1FCCF2DD-6A84-9812-2EB0-ECDC42E132EE}"/>
              </a:ext>
            </a:extLst>
          </p:cNvPr>
          <p:cNvGrpSpPr/>
          <p:nvPr/>
        </p:nvGrpSpPr>
        <p:grpSpPr>
          <a:xfrm>
            <a:off x="5306848" y="178190"/>
            <a:ext cx="3185640" cy="1195920"/>
            <a:chOff x="5306848" y="178190"/>
            <a:chExt cx="3185640" cy="1195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FF2ABA29-3DE0-0028-A7CD-049312812E9D}"/>
                    </a:ext>
                  </a:extLst>
                </p14:cNvPr>
                <p14:cNvContentPartPr/>
                <p14:nvPr/>
              </p14:nvContentPartPr>
              <p14:xfrm>
                <a:off x="5306848" y="872630"/>
                <a:ext cx="342000" cy="5014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FF2ABA29-3DE0-0028-A7CD-049312812E9D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5297848" y="863630"/>
                  <a:ext cx="359640" cy="51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DB27341B-EACA-EA0B-9D19-516593975A57}"/>
                    </a:ext>
                  </a:extLst>
                </p14:cNvPr>
                <p14:cNvContentPartPr/>
                <p14:nvPr/>
              </p14:nvContentPartPr>
              <p14:xfrm>
                <a:off x="5485048" y="647270"/>
                <a:ext cx="258120" cy="226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DB27341B-EACA-EA0B-9D19-516593975A57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5476048" y="638630"/>
                  <a:ext cx="27576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A69D000E-9EBD-61F1-7AD6-18AF424648AD}"/>
                    </a:ext>
                  </a:extLst>
                </p14:cNvPr>
                <p14:cNvContentPartPr/>
                <p14:nvPr/>
              </p14:nvContentPartPr>
              <p14:xfrm>
                <a:off x="5837848" y="358190"/>
                <a:ext cx="300960" cy="57312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A69D000E-9EBD-61F1-7AD6-18AF424648AD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5828848" y="349190"/>
                  <a:ext cx="318600" cy="59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FB443DEA-490D-9D08-EF75-06A28F516C03}"/>
                    </a:ext>
                  </a:extLst>
                </p14:cNvPr>
                <p14:cNvContentPartPr/>
                <p14:nvPr/>
              </p14:nvContentPartPr>
              <p14:xfrm>
                <a:off x="6092008" y="417590"/>
                <a:ext cx="216000" cy="3358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FB443DEA-490D-9D08-EF75-06A28F516C03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6083368" y="408950"/>
                  <a:ext cx="233640" cy="35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F4A4AC56-0AF2-1EB9-5914-0DF18159AF12}"/>
                    </a:ext>
                  </a:extLst>
                </p14:cNvPr>
                <p14:cNvContentPartPr/>
                <p14:nvPr/>
              </p14:nvContentPartPr>
              <p14:xfrm>
                <a:off x="6099208" y="588230"/>
                <a:ext cx="145080" cy="349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F4A4AC56-0AF2-1EB9-5914-0DF18159AF12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6090208" y="579590"/>
                  <a:ext cx="16272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9C733CDC-25F6-44AB-96AC-C8194CE68B8B}"/>
                    </a:ext>
                  </a:extLst>
                </p14:cNvPr>
                <p14:cNvContentPartPr/>
                <p14:nvPr/>
              </p14:nvContentPartPr>
              <p14:xfrm>
                <a:off x="6116488" y="732590"/>
                <a:ext cx="199800" cy="3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9C733CDC-25F6-44AB-96AC-C8194CE68B8B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6107488" y="723590"/>
                  <a:ext cx="217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C843684A-BD6F-6FC2-43EF-BDAD6CF5A889}"/>
                    </a:ext>
                  </a:extLst>
                </p14:cNvPr>
                <p14:cNvContentPartPr/>
                <p14:nvPr/>
              </p14:nvContentPartPr>
              <p14:xfrm>
                <a:off x="6322408" y="628190"/>
                <a:ext cx="221760" cy="2826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C843684A-BD6F-6FC2-43EF-BDAD6CF5A889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6313768" y="619190"/>
                  <a:ext cx="239400" cy="30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07DF4B24-CA68-75A5-C0AF-254D7B1010B6}"/>
                    </a:ext>
                  </a:extLst>
                </p14:cNvPr>
                <p14:cNvContentPartPr/>
                <p14:nvPr/>
              </p14:nvContentPartPr>
              <p14:xfrm>
                <a:off x="6682048" y="762110"/>
                <a:ext cx="151920" cy="3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07DF4B24-CA68-75A5-C0AF-254D7B1010B6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6673408" y="753110"/>
                  <a:ext cx="169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E9B544D3-3756-A8C5-A1C0-3F28D7FB055C}"/>
                    </a:ext>
                  </a:extLst>
                </p14:cNvPr>
                <p14:cNvContentPartPr/>
                <p14:nvPr/>
              </p14:nvContentPartPr>
              <p14:xfrm>
                <a:off x="6936928" y="627110"/>
                <a:ext cx="159120" cy="3837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E9B544D3-3756-A8C5-A1C0-3F28D7FB055C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6928288" y="618470"/>
                  <a:ext cx="176760" cy="40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AC0B0C17-80A2-390D-051A-9C03193ECCBA}"/>
                    </a:ext>
                  </a:extLst>
                </p14:cNvPr>
                <p14:cNvContentPartPr/>
                <p14:nvPr/>
              </p14:nvContentPartPr>
              <p14:xfrm>
                <a:off x="7187488" y="311750"/>
                <a:ext cx="193320" cy="4467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AC0B0C17-80A2-390D-051A-9C03193ECCBA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7178848" y="302750"/>
                  <a:ext cx="210960" cy="46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38363917-38C2-5A1C-B4CE-4AC64C168480}"/>
                    </a:ext>
                  </a:extLst>
                </p14:cNvPr>
                <p14:cNvContentPartPr/>
                <p14:nvPr/>
              </p14:nvContentPartPr>
              <p14:xfrm>
                <a:off x="7404928" y="608030"/>
                <a:ext cx="212760" cy="22068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38363917-38C2-5A1C-B4CE-4AC64C168480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7395928" y="599030"/>
                  <a:ext cx="23040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F422CF31-24E5-3D83-E68A-9B6B7B53E9AD}"/>
                    </a:ext>
                  </a:extLst>
                </p14:cNvPr>
                <p14:cNvContentPartPr/>
                <p14:nvPr/>
              </p14:nvContentPartPr>
              <p14:xfrm>
                <a:off x="7615888" y="286190"/>
                <a:ext cx="159120" cy="42912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F422CF31-24E5-3D83-E68A-9B6B7B53E9AD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7606888" y="277190"/>
                  <a:ext cx="176760" cy="44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F45DF2E1-E17A-1582-B55F-CA343E591D7B}"/>
                    </a:ext>
                  </a:extLst>
                </p14:cNvPr>
                <p14:cNvContentPartPr/>
                <p14:nvPr/>
              </p14:nvContentPartPr>
              <p14:xfrm>
                <a:off x="7737568" y="178190"/>
                <a:ext cx="283320" cy="62532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F45DF2E1-E17A-1582-B55F-CA343E591D7B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7728568" y="169550"/>
                  <a:ext cx="300960" cy="64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4098148C-8726-393E-E8C7-CCCBF2E740EA}"/>
                    </a:ext>
                  </a:extLst>
                </p14:cNvPr>
                <p14:cNvContentPartPr/>
                <p14:nvPr/>
              </p14:nvContentPartPr>
              <p14:xfrm>
                <a:off x="8021248" y="334070"/>
                <a:ext cx="202680" cy="38592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4098148C-8726-393E-E8C7-CCCBF2E740EA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8012248" y="325430"/>
                  <a:ext cx="220320" cy="40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E7A12550-0D31-87E1-9D52-4942A1F0354D}"/>
                    </a:ext>
                  </a:extLst>
                </p14:cNvPr>
                <p14:cNvContentPartPr/>
                <p14:nvPr/>
              </p14:nvContentPartPr>
              <p14:xfrm>
                <a:off x="8268568" y="352790"/>
                <a:ext cx="223920" cy="36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E7A12550-0D31-87E1-9D52-4942A1F0354D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8259568" y="343790"/>
                  <a:ext cx="241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8E319039-2436-F39D-1EB9-5C07816F5D3F}"/>
                    </a:ext>
                  </a:extLst>
                </p14:cNvPr>
                <p14:cNvContentPartPr/>
                <p14:nvPr/>
              </p14:nvContentPartPr>
              <p14:xfrm>
                <a:off x="8408608" y="356750"/>
                <a:ext cx="3600" cy="30024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8E319039-2436-F39D-1EB9-5C07816F5D3F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8399968" y="347750"/>
                  <a:ext cx="21240" cy="317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010717AD-6778-5FE8-4021-5DCCCE3C12C5}"/>
                  </a:ext>
                </a:extLst>
              </p14:cNvPr>
              <p14:cNvContentPartPr/>
              <p14:nvPr/>
            </p14:nvContentPartPr>
            <p14:xfrm>
              <a:off x="5332408" y="1459430"/>
              <a:ext cx="3037320" cy="6372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010717AD-6778-5FE8-4021-5DCCCE3C12C5}"/>
                  </a:ext>
                </a:extLst>
              </p:cNvPr>
              <p:cNvPicPr/>
              <p:nvPr/>
            </p:nvPicPr>
            <p:blipFill>
              <a:blip r:embed="rId252"/>
              <a:stretch>
                <a:fillRect/>
              </a:stretch>
            </p:blipFill>
            <p:spPr>
              <a:xfrm>
                <a:off x="5323768" y="1450430"/>
                <a:ext cx="3054960" cy="81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32" name="Group 131">
            <a:extLst>
              <a:ext uri="{FF2B5EF4-FFF2-40B4-BE49-F238E27FC236}">
                <a16:creationId xmlns:a16="http://schemas.microsoft.com/office/drawing/2014/main" id="{17CFFE2F-45E2-631C-8177-54134647F624}"/>
              </a:ext>
            </a:extLst>
          </p:cNvPr>
          <p:cNvGrpSpPr/>
          <p:nvPr/>
        </p:nvGrpSpPr>
        <p:grpSpPr>
          <a:xfrm>
            <a:off x="6401248" y="1716830"/>
            <a:ext cx="402120" cy="543240"/>
            <a:chOff x="6401248" y="1716830"/>
            <a:chExt cx="402120" cy="543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A71B5118-534A-657C-F65B-D1AFF983D692}"/>
                    </a:ext>
                  </a:extLst>
                </p14:cNvPr>
                <p14:cNvContentPartPr/>
                <p14:nvPr/>
              </p14:nvContentPartPr>
              <p14:xfrm>
                <a:off x="6407368" y="1716830"/>
                <a:ext cx="396000" cy="54324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A71B5118-534A-657C-F65B-D1AFF983D692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6398368" y="1707830"/>
                  <a:ext cx="413640" cy="56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FFCEDFDF-F786-3AEB-D210-80FFC8732F08}"/>
                    </a:ext>
                  </a:extLst>
                </p14:cNvPr>
                <p14:cNvContentPartPr/>
                <p14:nvPr/>
              </p14:nvContentPartPr>
              <p14:xfrm>
                <a:off x="6470728" y="2042630"/>
                <a:ext cx="259200" cy="3420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FFCEDFDF-F786-3AEB-D210-80FFC8732F08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6461728" y="2033990"/>
                  <a:ext cx="27684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9EC392A5-5D4F-8085-C899-30D50FA5895E}"/>
                    </a:ext>
                  </a:extLst>
                </p14:cNvPr>
                <p14:cNvContentPartPr/>
                <p14:nvPr/>
              </p14:nvContentPartPr>
              <p14:xfrm>
                <a:off x="6401248" y="1769750"/>
                <a:ext cx="30600" cy="7596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9EC392A5-5D4F-8085-C899-30D50FA5895E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6392608" y="1760750"/>
                  <a:ext cx="48240" cy="93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0AAD7724-CD16-12A5-53A5-5EFB75FDB399}"/>
              </a:ext>
            </a:extLst>
          </p:cNvPr>
          <p:cNvGrpSpPr/>
          <p:nvPr/>
        </p:nvGrpSpPr>
        <p:grpSpPr>
          <a:xfrm>
            <a:off x="4987003" y="4448891"/>
            <a:ext cx="1014120" cy="864000"/>
            <a:chOff x="3868288" y="3248270"/>
            <a:chExt cx="1014120" cy="864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C01AB0CB-5A69-D96D-723B-7B0D4D6717D1}"/>
                    </a:ext>
                  </a:extLst>
                </p14:cNvPr>
                <p14:cNvContentPartPr/>
                <p14:nvPr/>
              </p14:nvContentPartPr>
              <p14:xfrm>
                <a:off x="3868288" y="3248270"/>
                <a:ext cx="309240" cy="81072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C01AB0CB-5A69-D96D-723B-7B0D4D6717D1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3859288" y="3239270"/>
                  <a:ext cx="326880" cy="82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81C1D67F-0E3A-18F1-2748-F5F6A14DC286}"/>
                    </a:ext>
                  </a:extLst>
                </p14:cNvPr>
                <p14:cNvContentPartPr/>
                <p14:nvPr/>
              </p14:nvContentPartPr>
              <p14:xfrm>
                <a:off x="3880888" y="3672710"/>
                <a:ext cx="356040" cy="36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81C1D67F-0E3A-18F1-2748-F5F6A14DC286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3872248" y="3664070"/>
                  <a:ext cx="373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23804316-8ACC-321D-D1F3-3216BBB425DD}"/>
                    </a:ext>
                  </a:extLst>
                </p14:cNvPr>
                <p14:cNvContentPartPr/>
                <p14:nvPr/>
              </p14:nvContentPartPr>
              <p14:xfrm>
                <a:off x="4276888" y="3942350"/>
                <a:ext cx="137880" cy="16992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23804316-8ACC-321D-D1F3-3216BBB425DD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4268248" y="3933350"/>
                  <a:ext cx="15552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59174878-2E97-7AA2-A951-593617D8048A}"/>
                    </a:ext>
                  </a:extLst>
                </p14:cNvPr>
                <p14:cNvContentPartPr/>
                <p14:nvPr/>
              </p14:nvContentPartPr>
              <p14:xfrm>
                <a:off x="4276528" y="3812390"/>
                <a:ext cx="50400" cy="3204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59174878-2E97-7AA2-A951-593617D8048A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4267528" y="3803390"/>
                  <a:ext cx="6804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F59B8354-CDDF-27C1-346A-2270F8613F67}"/>
                    </a:ext>
                  </a:extLst>
                </p14:cNvPr>
                <p14:cNvContentPartPr/>
                <p14:nvPr/>
              </p14:nvContentPartPr>
              <p14:xfrm>
                <a:off x="4573888" y="3582710"/>
                <a:ext cx="212760" cy="3852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F59B8354-CDDF-27C1-346A-2270F8613F67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4564888" y="3573710"/>
                  <a:ext cx="23040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BC868F9C-C12B-D720-E9E5-546EF13A2850}"/>
                    </a:ext>
                  </a:extLst>
                </p14:cNvPr>
                <p14:cNvContentPartPr/>
                <p14:nvPr/>
              </p14:nvContentPartPr>
              <p14:xfrm>
                <a:off x="4652728" y="3654710"/>
                <a:ext cx="229680" cy="6984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BC868F9C-C12B-D720-E9E5-546EF13A2850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4644088" y="3646070"/>
                  <a:ext cx="247320" cy="87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A16D511B-222C-0F2B-65AB-BC639D607E3B}"/>
              </a:ext>
            </a:extLst>
          </p:cNvPr>
          <p:cNvGrpSpPr/>
          <p:nvPr/>
        </p:nvGrpSpPr>
        <p:grpSpPr>
          <a:xfrm>
            <a:off x="3630688" y="1960910"/>
            <a:ext cx="1767240" cy="591480"/>
            <a:chOff x="3630688" y="1960910"/>
            <a:chExt cx="1767240" cy="591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00EEF16D-E45F-43AD-B606-8B5B19F101DC}"/>
                    </a:ext>
                  </a:extLst>
                </p14:cNvPr>
                <p14:cNvContentPartPr/>
                <p14:nvPr/>
              </p14:nvContentPartPr>
              <p14:xfrm>
                <a:off x="3755968" y="2165030"/>
                <a:ext cx="139320" cy="30996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00EEF16D-E45F-43AD-B606-8B5B19F101DC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3747328" y="2156030"/>
                  <a:ext cx="156960" cy="32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6B7B7F07-A466-7124-4B9E-5A26B04D3BB8}"/>
                    </a:ext>
                  </a:extLst>
                </p14:cNvPr>
                <p14:cNvContentPartPr/>
                <p14:nvPr/>
              </p14:nvContentPartPr>
              <p14:xfrm>
                <a:off x="3970528" y="2295350"/>
                <a:ext cx="88560" cy="324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6B7B7F07-A466-7124-4B9E-5A26B04D3BB8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3961528" y="2286710"/>
                  <a:ext cx="1062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E43E4C64-BDC1-97B4-2497-CE72B01176D0}"/>
                    </a:ext>
                  </a:extLst>
                </p14:cNvPr>
                <p14:cNvContentPartPr/>
                <p14:nvPr/>
              </p14:nvContentPartPr>
              <p14:xfrm>
                <a:off x="3980968" y="2380310"/>
                <a:ext cx="106920" cy="36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E43E4C64-BDC1-97B4-2497-CE72B01176D0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3971968" y="2371310"/>
                  <a:ext cx="124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BCF3037F-522A-508F-8201-94E24EE711CB}"/>
                    </a:ext>
                  </a:extLst>
                </p14:cNvPr>
                <p14:cNvContentPartPr/>
                <p14:nvPr/>
              </p14:nvContentPartPr>
              <p14:xfrm>
                <a:off x="4188328" y="2201750"/>
                <a:ext cx="8640" cy="18288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BCF3037F-522A-508F-8201-94E24EE711CB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4179328" y="2193110"/>
                  <a:ext cx="2628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6676F289-AA6B-B13A-C040-44230FEE5B59}"/>
                    </a:ext>
                  </a:extLst>
                </p14:cNvPr>
                <p14:cNvContentPartPr/>
                <p14:nvPr/>
              </p14:nvContentPartPr>
              <p14:xfrm>
                <a:off x="4341328" y="2316230"/>
                <a:ext cx="3240" cy="8460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6676F289-AA6B-B13A-C040-44230FEE5B59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4332688" y="2307230"/>
                  <a:ext cx="2088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CACEF8A4-E315-3577-518F-3B686833AF36}"/>
                    </a:ext>
                  </a:extLst>
                </p14:cNvPr>
                <p14:cNvContentPartPr/>
                <p14:nvPr/>
              </p14:nvContentPartPr>
              <p14:xfrm>
                <a:off x="4490008" y="2362310"/>
                <a:ext cx="3240" cy="36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CACEF8A4-E315-3577-518F-3B686833AF36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4481008" y="2353310"/>
                  <a:ext cx="2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4B3ACB7E-9E2A-1D06-7D31-BE8BF770A72D}"/>
                    </a:ext>
                  </a:extLst>
                </p14:cNvPr>
                <p14:cNvContentPartPr/>
                <p14:nvPr/>
              </p14:nvContentPartPr>
              <p14:xfrm>
                <a:off x="4611328" y="2362310"/>
                <a:ext cx="3240" cy="36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4B3ACB7E-9E2A-1D06-7D31-BE8BF770A72D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4602688" y="2353310"/>
                  <a:ext cx="2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DAA85665-4F21-F5A4-2F73-55ED4E7F9ABC}"/>
                    </a:ext>
                  </a:extLst>
                </p14:cNvPr>
                <p14:cNvContentPartPr/>
                <p14:nvPr/>
              </p14:nvContentPartPr>
              <p14:xfrm>
                <a:off x="4691968" y="2350430"/>
                <a:ext cx="44280" cy="10980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DAA85665-4F21-F5A4-2F73-55ED4E7F9ABC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4682968" y="2341790"/>
                  <a:ext cx="6192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BDDEED3C-AC64-22CB-312C-871686535339}"/>
                    </a:ext>
                  </a:extLst>
                </p14:cNvPr>
                <p14:cNvContentPartPr/>
                <p14:nvPr/>
              </p14:nvContentPartPr>
              <p14:xfrm>
                <a:off x="4865128" y="2137670"/>
                <a:ext cx="133920" cy="18612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BDDEED3C-AC64-22CB-312C-871686535339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4856488" y="2128670"/>
                  <a:ext cx="15156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186FD79E-BE7D-5445-567A-A342A3E36357}"/>
                    </a:ext>
                  </a:extLst>
                </p14:cNvPr>
                <p14:cNvContentPartPr/>
                <p14:nvPr/>
              </p14:nvContentPartPr>
              <p14:xfrm>
                <a:off x="5060608" y="2140910"/>
                <a:ext cx="189000" cy="24120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186FD79E-BE7D-5445-567A-A342A3E36357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5051968" y="2131910"/>
                  <a:ext cx="206640" cy="25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26284E95-B1F5-5829-0B6D-CF7DBC0E3A49}"/>
                    </a:ext>
                  </a:extLst>
                </p14:cNvPr>
                <p14:cNvContentPartPr/>
                <p14:nvPr/>
              </p14:nvContentPartPr>
              <p14:xfrm>
                <a:off x="5266168" y="1960910"/>
                <a:ext cx="131760" cy="49212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26284E95-B1F5-5829-0B6D-CF7DBC0E3A49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5257528" y="1951910"/>
                  <a:ext cx="149400" cy="50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025909F0-926A-7D47-4378-15F82AAFDFC9}"/>
                    </a:ext>
                  </a:extLst>
                </p14:cNvPr>
                <p14:cNvContentPartPr/>
                <p14:nvPr/>
              </p14:nvContentPartPr>
              <p14:xfrm>
                <a:off x="3630688" y="1962350"/>
                <a:ext cx="195120" cy="59004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025909F0-926A-7D47-4378-15F82AAFDFC9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3622048" y="1953350"/>
                  <a:ext cx="212760" cy="607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2A36B63F-D6BB-55FC-5971-05CC2FA248E2}"/>
              </a:ext>
            </a:extLst>
          </p:cNvPr>
          <p:cNvGrpSpPr/>
          <p:nvPr/>
        </p:nvGrpSpPr>
        <p:grpSpPr>
          <a:xfrm>
            <a:off x="4728163" y="5690171"/>
            <a:ext cx="1404360" cy="540720"/>
            <a:chOff x="3609448" y="4489550"/>
            <a:chExt cx="1404360" cy="540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7570AF61-10B6-267A-91A6-06F915E4C9BB}"/>
                    </a:ext>
                  </a:extLst>
                </p14:cNvPr>
                <p14:cNvContentPartPr/>
                <p14:nvPr/>
              </p14:nvContentPartPr>
              <p14:xfrm>
                <a:off x="3609448" y="4489550"/>
                <a:ext cx="106560" cy="54072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7570AF61-10B6-267A-91A6-06F915E4C9BB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3600448" y="4480910"/>
                  <a:ext cx="124200" cy="55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F3A0665B-67C3-3530-45B2-26B1D20C0FE8}"/>
                    </a:ext>
                  </a:extLst>
                </p14:cNvPr>
                <p14:cNvContentPartPr/>
                <p14:nvPr/>
              </p14:nvContentPartPr>
              <p14:xfrm>
                <a:off x="3743728" y="4773590"/>
                <a:ext cx="80640" cy="13824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F3A0665B-67C3-3530-45B2-26B1D20C0FE8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3735088" y="4764590"/>
                  <a:ext cx="9828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FE76F165-E684-9B75-A06F-24F130A049D7}"/>
                    </a:ext>
                  </a:extLst>
                </p14:cNvPr>
                <p14:cNvContentPartPr/>
                <p14:nvPr/>
              </p14:nvContentPartPr>
              <p14:xfrm>
                <a:off x="3779368" y="4664510"/>
                <a:ext cx="5400" cy="3024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FE76F165-E684-9B75-A06F-24F130A049D7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3770728" y="4655870"/>
                  <a:ext cx="2304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C0EC9A8E-4D38-3CB3-4A30-A4576A41E040}"/>
                    </a:ext>
                  </a:extLst>
                </p14:cNvPr>
                <p14:cNvContentPartPr/>
                <p14:nvPr/>
              </p14:nvContentPartPr>
              <p14:xfrm>
                <a:off x="3958648" y="4754870"/>
                <a:ext cx="103680" cy="2592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C0EC9A8E-4D38-3CB3-4A30-A4576A41E040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3949648" y="4746230"/>
                  <a:ext cx="12132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C2388174-3F58-EB56-0088-9A2FB2EC12D2}"/>
                    </a:ext>
                  </a:extLst>
                </p14:cNvPr>
                <p14:cNvContentPartPr/>
                <p14:nvPr/>
              </p14:nvContentPartPr>
              <p14:xfrm>
                <a:off x="3986728" y="4841630"/>
                <a:ext cx="88560" cy="1080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C2388174-3F58-EB56-0088-9A2FB2EC12D2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3978088" y="4832630"/>
                  <a:ext cx="10620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BE548CE6-9DD2-1A00-29C2-32B149875B5B}"/>
                    </a:ext>
                  </a:extLst>
                </p14:cNvPr>
                <p14:cNvContentPartPr/>
                <p14:nvPr/>
              </p14:nvContentPartPr>
              <p14:xfrm>
                <a:off x="4148368" y="4708070"/>
                <a:ext cx="40680" cy="14328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BE548CE6-9DD2-1A00-29C2-32B149875B5B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4139368" y="4699070"/>
                  <a:ext cx="5832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53691EAC-6B3F-D9C4-5A55-E062CE9473B4}"/>
                    </a:ext>
                  </a:extLst>
                </p14:cNvPr>
                <p14:cNvContentPartPr/>
                <p14:nvPr/>
              </p14:nvContentPartPr>
              <p14:xfrm>
                <a:off x="4279408" y="4850990"/>
                <a:ext cx="6840" cy="2052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53691EAC-6B3F-D9C4-5A55-E062CE9473B4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4270768" y="4841990"/>
                  <a:ext cx="2448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298F5493-6331-234C-06AA-9D5E43D469C8}"/>
                    </a:ext>
                  </a:extLst>
                </p14:cNvPr>
                <p14:cNvContentPartPr/>
                <p14:nvPr/>
              </p14:nvContentPartPr>
              <p14:xfrm>
                <a:off x="4442848" y="4865030"/>
                <a:ext cx="360" cy="648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298F5493-6331-234C-06AA-9D5E43D469C8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4433848" y="4856030"/>
                  <a:ext cx="180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654063CE-8C74-F819-CD7E-BE69A05841B1}"/>
                    </a:ext>
                  </a:extLst>
                </p14:cNvPr>
                <p14:cNvContentPartPr/>
                <p14:nvPr/>
              </p14:nvContentPartPr>
              <p14:xfrm>
                <a:off x="4523848" y="4847390"/>
                <a:ext cx="7200" cy="360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654063CE-8C74-F819-CD7E-BE69A05841B1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4514848" y="4838750"/>
                  <a:ext cx="2484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CD7C7E78-4E10-7CF9-5231-2879DAB3AC01}"/>
                    </a:ext>
                  </a:extLst>
                </p14:cNvPr>
                <p14:cNvContentPartPr/>
                <p14:nvPr/>
              </p14:nvContentPartPr>
              <p14:xfrm>
                <a:off x="4662808" y="4656950"/>
                <a:ext cx="171360" cy="29268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CD7C7E78-4E10-7CF9-5231-2879DAB3AC01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4653808" y="4647950"/>
                  <a:ext cx="189000" cy="31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CAE77820-B7B9-61FB-C186-CFD4881FB606}"/>
                    </a:ext>
                  </a:extLst>
                </p14:cNvPr>
                <p14:cNvContentPartPr/>
                <p14:nvPr/>
              </p14:nvContentPartPr>
              <p14:xfrm>
                <a:off x="4873768" y="4600430"/>
                <a:ext cx="140040" cy="39996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CAE77820-B7B9-61FB-C186-CFD4881FB606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4865128" y="4591430"/>
                  <a:ext cx="157680" cy="417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5" name="Group 334">
            <a:extLst>
              <a:ext uri="{FF2B5EF4-FFF2-40B4-BE49-F238E27FC236}">
                <a16:creationId xmlns:a16="http://schemas.microsoft.com/office/drawing/2014/main" id="{2F124972-0713-2AC2-10C9-B76056B5ACC5}"/>
              </a:ext>
            </a:extLst>
          </p:cNvPr>
          <p:cNvGrpSpPr/>
          <p:nvPr/>
        </p:nvGrpSpPr>
        <p:grpSpPr>
          <a:xfrm>
            <a:off x="6592243" y="3969731"/>
            <a:ext cx="1104480" cy="1596240"/>
            <a:chOff x="5473528" y="2769110"/>
            <a:chExt cx="1104480" cy="1596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3FD6DE9C-08E7-7E29-D936-8083DC1C5E72}"/>
                    </a:ext>
                  </a:extLst>
                </p14:cNvPr>
                <p14:cNvContentPartPr/>
                <p14:nvPr/>
              </p14:nvContentPartPr>
              <p14:xfrm>
                <a:off x="5513848" y="3108590"/>
                <a:ext cx="474120" cy="82224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3FD6DE9C-08E7-7E29-D936-8083DC1C5E72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5505208" y="3099590"/>
                  <a:ext cx="491760" cy="83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2E5EF3B8-DF96-C2BD-6E01-780D416C28CA}"/>
                    </a:ext>
                  </a:extLst>
                </p14:cNvPr>
                <p14:cNvContentPartPr/>
                <p14:nvPr/>
              </p14:nvContentPartPr>
              <p14:xfrm>
                <a:off x="6300448" y="3218750"/>
                <a:ext cx="277560" cy="58680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2E5EF3B8-DF96-C2BD-6E01-780D416C28CA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6291448" y="3210110"/>
                  <a:ext cx="295200" cy="60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2523035C-F19A-C59A-36A8-F6D0D9BDDA2E}"/>
                    </a:ext>
                  </a:extLst>
                </p14:cNvPr>
                <p14:cNvContentPartPr/>
                <p14:nvPr/>
              </p14:nvContentPartPr>
              <p14:xfrm>
                <a:off x="6400528" y="3670550"/>
                <a:ext cx="175320" cy="22680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2523035C-F19A-C59A-36A8-F6D0D9BDDA2E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6391888" y="3661550"/>
                  <a:ext cx="192960" cy="24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3F981B57-2917-CFAC-D10A-8E5D4B068617}"/>
                    </a:ext>
                  </a:extLst>
                </p14:cNvPr>
                <p14:cNvContentPartPr/>
                <p14:nvPr/>
              </p14:nvContentPartPr>
              <p14:xfrm>
                <a:off x="5500528" y="4101110"/>
                <a:ext cx="191160" cy="26424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3F981B57-2917-CFAC-D10A-8E5D4B068617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5491528" y="4092110"/>
                  <a:ext cx="208800" cy="2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EAFDACFB-0265-6E38-5E07-6BD7937E2E3B}"/>
                    </a:ext>
                  </a:extLst>
                </p14:cNvPr>
                <p14:cNvContentPartPr/>
                <p14:nvPr/>
              </p14:nvContentPartPr>
              <p14:xfrm>
                <a:off x="5815168" y="4200830"/>
                <a:ext cx="88200" cy="36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EAFDACFB-0265-6E38-5E07-6BD7937E2E3B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5806528" y="4192190"/>
                  <a:ext cx="105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8B9C0575-51FF-3616-274B-062F86AFAB30}"/>
                    </a:ext>
                  </a:extLst>
                </p14:cNvPr>
                <p14:cNvContentPartPr/>
                <p14:nvPr/>
              </p14:nvContentPartPr>
              <p14:xfrm>
                <a:off x="5842528" y="4273910"/>
                <a:ext cx="84960" cy="324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8B9C0575-51FF-3616-274B-062F86AFAB30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5833888" y="4265270"/>
                  <a:ext cx="1026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26190B9B-A394-607F-B34C-5B42C35E6637}"/>
                    </a:ext>
                  </a:extLst>
                </p14:cNvPr>
                <p14:cNvContentPartPr/>
                <p14:nvPr/>
              </p14:nvContentPartPr>
              <p14:xfrm>
                <a:off x="6091648" y="4079150"/>
                <a:ext cx="3600" cy="22212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26190B9B-A394-607F-B34C-5B42C35E6637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6083008" y="4070510"/>
                  <a:ext cx="21240" cy="23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320" name="Ink 319">
                  <a:extLst>
                    <a:ext uri="{FF2B5EF4-FFF2-40B4-BE49-F238E27FC236}">
                      <a16:creationId xmlns:a16="http://schemas.microsoft.com/office/drawing/2014/main" id="{4555C61E-1844-E69B-846B-D9C4F400C450}"/>
                    </a:ext>
                  </a:extLst>
                </p14:cNvPr>
                <p14:cNvContentPartPr/>
                <p14:nvPr/>
              </p14:nvContentPartPr>
              <p14:xfrm>
                <a:off x="5473528" y="2786390"/>
                <a:ext cx="210240" cy="290880"/>
              </p14:xfrm>
            </p:contentPart>
          </mc:Choice>
          <mc:Fallback xmlns="">
            <p:pic>
              <p:nvPicPr>
                <p:cNvPr id="320" name="Ink 319">
                  <a:extLst>
                    <a:ext uri="{FF2B5EF4-FFF2-40B4-BE49-F238E27FC236}">
                      <a16:creationId xmlns:a16="http://schemas.microsoft.com/office/drawing/2014/main" id="{4555C61E-1844-E69B-846B-D9C4F400C450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5464528" y="2777750"/>
                  <a:ext cx="227880" cy="30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321" name="Ink 320">
                  <a:extLst>
                    <a:ext uri="{FF2B5EF4-FFF2-40B4-BE49-F238E27FC236}">
                      <a16:creationId xmlns:a16="http://schemas.microsoft.com/office/drawing/2014/main" id="{1CA8D202-072A-A7F5-AE5E-7E4F67AF7B11}"/>
                    </a:ext>
                  </a:extLst>
                </p14:cNvPr>
                <p14:cNvContentPartPr/>
                <p14:nvPr/>
              </p14:nvContentPartPr>
              <p14:xfrm>
                <a:off x="5701408" y="2769110"/>
                <a:ext cx="201600" cy="227520"/>
              </p14:xfrm>
            </p:contentPart>
          </mc:Choice>
          <mc:Fallback xmlns="">
            <p:pic>
              <p:nvPicPr>
                <p:cNvPr id="321" name="Ink 320">
                  <a:extLst>
                    <a:ext uri="{FF2B5EF4-FFF2-40B4-BE49-F238E27FC236}">
                      <a16:creationId xmlns:a16="http://schemas.microsoft.com/office/drawing/2014/main" id="{1CA8D202-072A-A7F5-AE5E-7E4F67AF7B11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5692768" y="2760110"/>
                  <a:ext cx="219240" cy="245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336" name="Ink 335">
                <a:extLst>
                  <a:ext uri="{FF2B5EF4-FFF2-40B4-BE49-F238E27FC236}">
                    <a16:creationId xmlns:a16="http://schemas.microsoft.com/office/drawing/2014/main" id="{1E6E381B-ECFF-937C-FF83-13ECDFB5D632}"/>
                  </a:ext>
                </a:extLst>
              </p14:cNvPr>
              <p14:cNvContentPartPr/>
              <p14:nvPr/>
            </p14:nvContentPartPr>
            <p14:xfrm>
              <a:off x="6582523" y="5751371"/>
              <a:ext cx="196200" cy="260280"/>
            </p14:xfrm>
          </p:contentPart>
        </mc:Choice>
        <mc:Fallback xmlns="">
          <p:pic>
            <p:nvPicPr>
              <p:cNvPr id="336" name="Ink 335">
                <a:extLst>
                  <a:ext uri="{FF2B5EF4-FFF2-40B4-BE49-F238E27FC236}">
                    <a16:creationId xmlns:a16="http://schemas.microsoft.com/office/drawing/2014/main" id="{1E6E381B-ECFF-937C-FF83-13ECDFB5D632}"/>
                  </a:ext>
                </a:extLst>
              </p:cNvPr>
              <p:cNvPicPr/>
              <p:nvPr/>
            </p:nvPicPr>
            <p:blipFill>
              <a:blip r:embed="rId335"/>
              <a:stretch>
                <a:fillRect/>
              </a:stretch>
            </p:blipFill>
            <p:spPr>
              <a:xfrm>
                <a:off x="6573883" y="5742371"/>
                <a:ext cx="213840" cy="277920"/>
              </a:xfrm>
              <a:prstGeom prst="rect">
                <a:avLst/>
              </a:prstGeom>
            </p:spPr>
          </p:pic>
        </mc:Fallback>
      </mc:AlternateContent>
      <p:grpSp>
        <p:nvGrpSpPr>
          <p:cNvPr id="343" name="Group 342">
            <a:extLst>
              <a:ext uri="{FF2B5EF4-FFF2-40B4-BE49-F238E27FC236}">
                <a16:creationId xmlns:a16="http://schemas.microsoft.com/office/drawing/2014/main" id="{8094110E-5EA5-D87B-A34C-6BCD432E6E3F}"/>
              </a:ext>
            </a:extLst>
          </p:cNvPr>
          <p:cNvGrpSpPr/>
          <p:nvPr/>
        </p:nvGrpSpPr>
        <p:grpSpPr>
          <a:xfrm>
            <a:off x="6868723" y="5632931"/>
            <a:ext cx="508680" cy="559800"/>
            <a:chOff x="5750008" y="4432310"/>
            <a:chExt cx="508680" cy="559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337" name="Ink 336">
                  <a:extLst>
                    <a:ext uri="{FF2B5EF4-FFF2-40B4-BE49-F238E27FC236}">
                      <a16:creationId xmlns:a16="http://schemas.microsoft.com/office/drawing/2014/main" id="{F2A8D80D-5E78-630A-45A5-F6E8AAE551D8}"/>
                    </a:ext>
                  </a:extLst>
                </p14:cNvPr>
                <p14:cNvContentPartPr/>
                <p14:nvPr/>
              </p14:nvContentPartPr>
              <p14:xfrm>
                <a:off x="5797528" y="4810670"/>
                <a:ext cx="66240" cy="181440"/>
              </p14:xfrm>
            </p:contentPart>
          </mc:Choice>
          <mc:Fallback xmlns="">
            <p:pic>
              <p:nvPicPr>
                <p:cNvPr id="337" name="Ink 336">
                  <a:extLst>
                    <a:ext uri="{FF2B5EF4-FFF2-40B4-BE49-F238E27FC236}">
                      <a16:creationId xmlns:a16="http://schemas.microsoft.com/office/drawing/2014/main" id="{F2A8D80D-5E78-630A-45A5-F6E8AAE551D8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5788528" y="4801670"/>
                  <a:ext cx="8388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338" name="Ink 337">
                  <a:extLst>
                    <a:ext uri="{FF2B5EF4-FFF2-40B4-BE49-F238E27FC236}">
                      <a16:creationId xmlns:a16="http://schemas.microsoft.com/office/drawing/2014/main" id="{B4D14D64-A492-CFBD-9C96-3163C6B6525D}"/>
                    </a:ext>
                  </a:extLst>
                </p14:cNvPr>
                <p14:cNvContentPartPr/>
                <p14:nvPr/>
              </p14:nvContentPartPr>
              <p14:xfrm>
                <a:off x="5816968" y="4675670"/>
                <a:ext cx="12600" cy="11160"/>
              </p14:xfrm>
            </p:contentPart>
          </mc:Choice>
          <mc:Fallback xmlns="">
            <p:pic>
              <p:nvPicPr>
                <p:cNvPr id="338" name="Ink 337">
                  <a:extLst>
                    <a:ext uri="{FF2B5EF4-FFF2-40B4-BE49-F238E27FC236}">
                      <a16:creationId xmlns:a16="http://schemas.microsoft.com/office/drawing/2014/main" id="{B4D14D64-A492-CFBD-9C96-3163C6B6525D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5807968" y="4667030"/>
                  <a:ext cx="3024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339" name="Ink 338">
                  <a:extLst>
                    <a:ext uri="{FF2B5EF4-FFF2-40B4-BE49-F238E27FC236}">
                      <a16:creationId xmlns:a16="http://schemas.microsoft.com/office/drawing/2014/main" id="{B7142FA0-4673-71DD-E256-BCC6949108E8}"/>
                    </a:ext>
                  </a:extLst>
                </p14:cNvPr>
                <p14:cNvContentPartPr/>
                <p14:nvPr/>
              </p14:nvContentPartPr>
              <p14:xfrm>
                <a:off x="5750008" y="4432310"/>
                <a:ext cx="109800" cy="151200"/>
              </p14:xfrm>
            </p:contentPart>
          </mc:Choice>
          <mc:Fallback xmlns="">
            <p:pic>
              <p:nvPicPr>
                <p:cNvPr id="339" name="Ink 338">
                  <a:extLst>
                    <a:ext uri="{FF2B5EF4-FFF2-40B4-BE49-F238E27FC236}">
                      <a16:creationId xmlns:a16="http://schemas.microsoft.com/office/drawing/2014/main" id="{B7142FA0-4673-71DD-E256-BCC6949108E8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5741368" y="4423670"/>
                  <a:ext cx="12744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340" name="Ink 339">
                  <a:extLst>
                    <a:ext uri="{FF2B5EF4-FFF2-40B4-BE49-F238E27FC236}">
                      <a16:creationId xmlns:a16="http://schemas.microsoft.com/office/drawing/2014/main" id="{9E38C8A5-FD47-F325-6D6D-235786E9B9E4}"/>
                    </a:ext>
                  </a:extLst>
                </p14:cNvPr>
                <p14:cNvContentPartPr/>
                <p14:nvPr/>
              </p14:nvContentPartPr>
              <p14:xfrm>
                <a:off x="5995528" y="4583150"/>
                <a:ext cx="89640" cy="360"/>
              </p14:xfrm>
            </p:contentPart>
          </mc:Choice>
          <mc:Fallback xmlns="">
            <p:pic>
              <p:nvPicPr>
                <p:cNvPr id="340" name="Ink 339">
                  <a:extLst>
                    <a:ext uri="{FF2B5EF4-FFF2-40B4-BE49-F238E27FC236}">
                      <a16:creationId xmlns:a16="http://schemas.microsoft.com/office/drawing/2014/main" id="{9E38C8A5-FD47-F325-6D6D-235786E9B9E4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5986888" y="4574510"/>
                  <a:ext cx="107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341" name="Ink 340">
                  <a:extLst>
                    <a:ext uri="{FF2B5EF4-FFF2-40B4-BE49-F238E27FC236}">
                      <a16:creationId xmlns:a16="http://schemas.microsoft.com/office/drawing/2014/main" id="{245CDD63-695F-0FA9-E471-294460A0CC2B}"/>
                    </a:ext>
                  </a:extLst>
                </p14:cNvPr>
                <p14:cNvContentPartPr/>
                <p14:nvPr/>
              </p14:nvContentPartPr>
              <p14:xfrm>
                <a:off x="6011008" y="4681070"/>
                <a:ext cx="108720" cy="3240"/>
              </p14:xfrm>
            </p:contentPart>
          </mc:Choice>
          <mc:Fallback xmlns="">
            <p:pic>
              <p:nvPicPr>
                <p:cNvPr id="341" name="Ink 340">
                  <a:extLst>
                    <a:ext uri="{FF2B5EF4-FFF2-40B4-BE49-F238E27FC236}">
                      <a16:creationId xmlns:a16="http://schemas.microsoft.com/office/drawing/2014/main" id="{245CDD63-695F-0FA9-E471-294460A0CC2B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6002008" y="4672430"/>
                  <a:ext cx="1263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342" name="Ink 341">
                  <a:extLst>
                    <a:ext uri="{FF2B5EF4-FFF2-40B4-BE49-F238E27FC236}">
                      <a16:creationId xmlns:a16="http://schemas.microsoft.com/office/drawing/2014/main" id="{A4B48DD5-E18E-21A1-43BA-28095864E1EE}"/>
                    </a:ext>
                  </a:extLst>
                </p14:cNvPr>
                <p14:cNvContentPartPr/>
                <p14:nvPr/>
              </p14:nvContentPartPr>
              <p14:xfrm>
                <a:off x="6255088" y="4505750"/>
                <a:ext cx="3600" cy="300600"/>
              </p14:xfrm>
            </p:contentPart>
          </mc:Choice>
          <mc:Fallback xmlns="">
            <p:pic>
              <p:nvPicPr>
                <p:cNvPr id="342" name="Ink 341">
                  <a:extLst>
                    <a:ext uri="{FF2B5EF4-FFF2-40B4-BE49-F238E27FC236}">
                      <a16:creationId xmlns:a16="http://schemas.microsoft.com/office/drawing/2014/main" id="{A4B48DD5-E18E-21A1-43BA-28095864E1EE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6246448" y="4496750"/>
                  <a:ext cx="21240" cy="318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344" name="Ink 343">
                <a:extLst>
                  <a:ext uri="{FF2B5EF4-FFF2-40B4-BE49-F238E27FC236}">
                    <a16:creationId xmlns:a16="http://schemas.microsoft.com/office/drawing/2014/main" id="{D075E550-4A47-DBC2-F321-E7959DA76474}"/>
                  </a:ext>
                </a:extLst>
              </p14:cNvPr>
              <p14:cNvContentPartPr/>
              <p14:nvPr/>
            </p14:nvContentPartPr>
            <p14:xfrm>
              <a:off x="7402963" y="5229731"/>
              <a:ext cx="360" cy="360"/>
            </p14:xfrm>
          </p:contentPart>
        </mc:Choice>
        <mc:Fallback xmlns="">
          <p:pic>
            <p:nvPicPr>
              <p:cNvPr id="344" name="Ink 343">
                <a:extLst>
                  <a:ext uri="{FF2B5EF4-FFF2-40B4-BE49-F238E27FC236}">
                    <a16:creationId xmlns:a16="http://schemas.microsoft.com/office/drawing/2014/main" id="{D075E550-4A47-DBC2-F321-E7959DA76474}"/>
                  </a:ext>
                </a:extLst>
              </p:cNvPr>
              <p:cNvPicPr/>
              <p:nvPr/>
            </p:nvPicPr>
            <p:blipFill>
              <a:blip r:embed="rId349"/>
              <a:stretch>
                <a:fillRect/>
              </a:stretch>
            </p:blipFill>
            <p:spPr>
              <a:xfrm>
                <a:off x="7393963" y="5221091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66" name="Picture 365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98C8B600-68C3-1B7B-F5EF-1A61F3C59EE5}"/>
              </a:ext>
            </a:extLst>
          </p:cNvPr>
          <p:cNvPicPr>
            <a:picLocks noChangeAspect="1"/>
          </p:cNvPicPr>
          <p:nvPr/>
        </p:nvPicPr>
        <p:blipFill>
          <a:blip r:embed="rId3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41" y="3827569"/>
            <a:ext cx="2979208" cy="2314003"/>
          </a:xfrm>
          <a:prstGeom prst="rect">
            <a:avLst/>
          </a:prstGeom>
        </p:spPr>
      </p:pic>
      <p:sp>
        <p:nvSpPr>
          <p:cNvPr id="367" name="Rectangle 366">
            <a:extLst>
              <a:ext uri="{FF2B5EF4-FFF2-40B4-BE49-F238E27FC236}">
                <a16:creationId xmlns:a16="http://schemas.microsoft.com/office/drawing/2014/main" id="{72E8F787-7775-B4E8-DABC-D7F8A38FAE5B}"/>
              </a:ext>
            </a:extLst>
          </p:cNvPr>
          <p:cNvSpPr/>
          <p:nvPr/>
        </p:nvSpPr>
        <p:spPr>
          <a:xfrm>
            <a:off x="1139756" y="3969731"/>
            <a:ext cx="138600" cy="1925640"/>
          </a:xfrm>
          <a:prstGeom prst="rect">
            <a:avLst/>
          </a:prstGeom>
          <a:solidFill>
            <a:schemeClr val="bg1"/>
          </a:solidFill>
          <a:ln w="38100" cmpd="sng">
            <a:noFill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68" name="Rectangle 367">
            <a:extLst>
              <a:ext uri="{FF2B5EF4-FFF2-40B4-BE49-F238E27FC236}">
                <a16:creationId xmlns:a16="http://schemas.microsoft.com/office/drawing/2014/main" id="{BCE7CB51-74F7-6926-33A4-BC339C28E6F7}"/>
              </a:ext>
            </a:extLst>
          </p:cNvPr>
          <p:cNvSpPr/>
          <p:nvPr/>
        </p:nvSpPr>
        <p:spPr>
          <a:xfrm>
            <a:off x="1565276" y="3962400"/>
            <a:ext cx="138600" cy="1925640"/>
          </a:xfrm>
          <a:prstGeom prst="rect">
            <a:avLst/>
          </a:prstGeom>
          <a:solidFill>
            <a:schemeClr val="bg1"/>
          </a:solidFill>
          <a:ln w="38100" cmpd="sng">
            <a:noFill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69" name="Rectangle 368">
            <a:extLst>
              <a:ext uri="{FF2B5EF4-FFF2-40B4-BE49-F238E27FC236}">
                <a16:creationId xmlns:a16="http://schemas.microsoft.com/office/drawing/2014/main" id="{72241351-F11D-573F-19F4-49776B58010A}"/>
              </a:ext>
            </a:extLst>
          </p:cNvPr>
          <p:cNvSpPr/>
          <p:nvPr/>
        </p:nvSpPr>
        <p:spPr>
          <a:xfrm>
            <a:off x="2792326" y="3956772"/>
            <a:ext cx="138600" cy="1925640"/>
          </a:xfrm>
          <a:prstGeom prst="rect">
            <a:avLst/>
          </a:prstGeom>
          <a:solidFill>
            <a:schemeClr val="bg1"/>
          </a:solidFill>
          <a:ln w="38100" cmpd="sng">
            <a:noFill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BA6AFC58-B2A8-D89F-AC00-B73563707B7C}"/>
              </a:ext>
            </a:extLst>
          </p:cNvPr>
          <p:cNvGrpSpPr/>
          <p:nvPr/>
        </p:nvGrpSpPr>
        <p:grpSpPr>
          <a:xfrm>
            <a:off x="224008" y="3329270"/>
            <a:ext cx="461160" cy="468720"/>
            <a:chOff x="224008" y="3329270"/>
            <a:chExt cx="461160" cy="468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1">
              <p14:nvContentPartPr>
                <p14:cNvPr id="370" name="Ink 369">
                  <a:extLst>
                    <a:ext uri="{FF2B5EF4-FFF2-40B4-BE49-F238E27FC236}">
                      <a16:creationId xmlns:a16="http://schemas.microsoft.com/office/drawing/2014/main" id="{2F20DB9C-55D6-A27C-2E0B-E73BC68BB959}"/>
                    </a:ext>
                  </a:extLst>
                </p14:cNvPr>
                <p14:cNvContentPartPr/>
                <p14:nvPr/>
              </p14:nvContentPartPr>
              <p14:xfrm>
                <a:off x="242008" y="3329270"/>
                <a:ext cx="252000" cy="458640"/>
              </p14:xfrm>
            </p:contentPart>
          </mc:Choice>
          <mc:Fallback xmlns="">
            <p:pic>
              <p:nvPicPr>
                <p:cNvPr id="370" name="Ink 369">
                  <a:extLst>
                    <a:ext uri="{FF2B5EF4-FFF2-40B4-BE49-F238E27FC236}">
                      <a16:creationId xmlns:a16="http://schemas.microsoft.com/office/drawing/2014/main" id="{2F20DB9C-55D6-A27C-2E0B-E73BC68BB959}"/>
                    </a:ext>
                  </a:extLst>
                </p:cNvPr>
                <p:cNvPicPr/>
                <p:nvPr/>
              </p:nvPicPr>
              <p:blipFill>
                <a:blip r:embed="rId352"/>
                <a:stretch>
                  <a:fillRect/>
                </a:stretch>
              </p:blipFill>
              <p:spPr>
                <a:xfrm>
                  <a:off x="233008" y="3320270"/>
                  <a:ext cx="269640" cy="47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3">
              <p14:nvContentPartPr>
                <p14:cNvPr id="371" name="Ink 370">
                  <a:extLst>
                    <a:ext uri="{FF2B5EF4-FFF2-40B4-BE49-F238E27FC236}">
                      <a16:creationId xmlns:a16="http://schemas.microsoft.com/office/drawing/2014/main" id="{0D1EC952-8C5D-EAF3-FC4E-8661E2C0F357}"/>
                    </a:ext>
                  </a:extLst>
                </p14:cNvPr>
                <p14:cNvContentPartPr/>
                <p14:nvPr/>
              </p14:nvContentPartPr>
              <p14:xfrm>
                <a:off x="224008" y="3581630"/>
                <a:ext cx="301320" cy="360"/>
              </p14:xfrm>
            </p:contentPart>
          </mc:Choice>
          <mc:Fallback xmlns="">
            <p:pic>
              <p:nvPicPr>
                <p:cNvPr id="371" name="Ink 370">
                  <a:extLst>
                    <a:ext uri="{FF2B5EF4-FFF2-40B4-BE49-F238E27FC236}">
                      <a16:creationId xmlns:a16="http://schemas.microsoft.com/office/drawing/2014/main" id="{0D1EC952-8C5D-EAF3-FC4E-8661E2C0F357}"/>
                    </a:ext>
                  </a:extLst>
                </p:cNvPr>
                <p:cNvPicPr/>
                <p:nvPr/>
              </p:nvPicPr>
              <p:blipFill>
                <a:blip r:embed="rId354"/>
                <a:stretch>
                  <a:fillRect/>
                </a:stretch>
              </p:blipFill>
              <p:spPr>
                <a:xfrm>
                  <a:off x="215368" y="3572990"/>
                  <a:ext cx="318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5">
              <p14:nvContentPartPr>
                <p14:cNvPr id="372" name="Ink 371">
                  <a:extLst>
                    <a:ext uri="{FF2B5EF4-FFF2-40B4-BE49-F238E27FC236}">
                      <a16:creationId xmlns:a16="http://schemas.microsoft.com/office/drawing/2014/main" id="{A1DB0292-45DD-B068-A6D4-EC18E3443468}"/>
                    </a:ext>
                  </a:extLst>
                </p14:cNvPr>
                <p14:cNvContentPartPr/>
                <p14:nvPr/>
              </p14:nvContentPartPr>
              <p14:xfrm>
                <a:off x="583288" y="3656150"/>
                <a:ext cx="101880" cy="141840"/>
              </p14:xfrm>
            </p:contentPart>
          </mc:Choice>
          <mc:Fallback xmlns="">
            <p:pic>
              <p:nvPicPr>
                <p:cNvPr id="372" name="Ink 371">
                  <a:extLst>
                    <a:ext uri="{FF2B5EF4-FFF2-40B4-BE49-F238E27FC236}">
                      <a16:creationId xmlns:a16="http://schemas.microsoft.com/office/drawing/2014/main" id="{A1DB0292-45DD-B068-A6D4-EC18E3443468}"/>
                    </a:ext>
                  </a:extLst>
                </p:cNvPr>
                <p:cNvPicPr/>
                <p:nvPr/>
              </p:nvPicPr>
              <p:blipFill>
                <a:blip r:embed="rId356"/>
                <a:stretch>
                  <a:fillRect/>
                </a:stretch>
              </p:blipFill>
              <p:spPr>
                <a:xfrm>
                  <a:off x="574648" y="3647150"/>
                  <a:ext cx="11952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7">
              <p14:nvContentPartPr>
                <p14:cNvPr id="373" name="Ink 372">
                  <a:extLst>
                    <a:ext uri="{FF2B5EF4-FFF2-40B4-BE49-F238E27FC236}">
                      <a16:creationId xmlns:a16="http://schemas.microsoft.com/office/drawing/2014/main" id="{902ABB54-8467-7805-330C-1B40A841BA96}"/>
                    </a:ext>
                  </a:extLst>
                </p14:cNvPr>
                <p14:cNvContentPartPr/>
                <p14:nvPr/>
              </p14:nvContentPartPr>
              <p14:xfrm>
                <a:off x="629728" y="3520790"/>
                <a:ext cx="24840" cy="22320"/>
              </p14:xfrm>
            </p:contentPart>
          </mc:Choice>
          <mc:Fallback xmlns="">
            <p:pic>
              <p:nvPicPr>
                <p:cNvPr id="373" name="Ink 372">
                  <a:extLst>
                    <a:ext uri="{FF2B5EF4-FFF2-40B4-BE49-F238E27FC236}">
                      <a16:creationId xmlns:a16="http://schemas.microsoft.com/office/drawing/2014/main" id="{902ABB54-8467-7805-330C-1B40A841BA96}"/>
                    </a:ext>
                  </a:extLst>
                </p:cNvPr>
                <p:cNvPicPr/>
                <p:nvPr/>
              </p:nvPicPr>
              <p:blipFill>
                <a:blip r:embed="rId358"/>
                <a:stretch>
                  <a:fillRect/>
                </a:stretch>
              </p:blipFill>
              <p:spPr>
                <a:xfrm>
                  <a:off x="620728" y="3512150"/>
                  <a:ext cx="42480" cy="39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8" name="Group 387">
            <a:extLst>
              <a:ext uri="{FF2B5EF4-FFF2-40B4-BE49-F238E27FC236}">
                <a16:creationId xmlns:a16="http://schemas.microsoft.com/office/drawing/2014/main" id="{91619102-4BE8-0634-8A0D-EC36D39C0A85}"/>
              </a:ext>
            </a:extLst>
          </p:cNvPr>
          <p:cNvGrpSpPr/>
          <p:nvPr/>
        </p:nvGrpSpPr>
        <p:grpSpPr>
          <a:xfrm>
            <a:off x="2341528" y="6260390"/>
            <a:ext cx="183960" cy="282240"/>
            <a:chOff x="2341528" y="6260390"/>
            <a:chExt cx="183960" cy="282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9">
              <p14:nvContentPartPr>
                <p14:cNvPr id="375" name="Ink 374">
                  <a:extLst>
                    <a:ext uri="{FF2B5EF4-FFF2-40B4-BE49-F238E27FC236}">
                      <a16:creationId xmlns:a16="http://schemas.microsoft.com/office/drawing/2014/main" id="{022AA7D0-8A6B-6518-0806-F7EDD8A190D9}"/>
                    </a:ext>
                  </a:extLst>
                </p14:cNvPr>
                <p14:cNvContentPartPr/>
                <p14:nvPr/>
              </p14:nvContentPartPr>
              <p14:xfrm>
                <a:off x="2341528" y="6388910"/>
                <a:ext cx="183960" cy="153720"/>
              </p14:xfrm>
            </p:contentPart>
          </mc:Choice>
          <mc:Fallback xmlns="">
            <p:pic>
              <p:nvPicPr>
                <p:cNvPr id="375" name="Ink 374">
                  <a:extLst>
                    <a:ext uri="{FF2B5EF4-FFF2-40B4-BE49-F238E27FC236}">
                      <a16:creationId xmlns:a16="http://schemas.microsoft.com/office/drawing/2014/main" id="{022AA7D0-8A6B-6518-0806-F7EDD8A190D9}"/>
                    </a:ext>
                  </a:extLst>
                </p:cNvPr>
                <p:cNvPicPr/>
                <p:nvPr/>
              </p:nvPicPr>
              <p:blipFill>
                <a:blip r:embed="rId360"/>
                <a:stretch>
                  <a:fillRect/>
                </a:stretch>
              </p:blipFill>
              <p:spPr>
                <a:xfrm>
                  <a:off x="2332528" y="6380270"/>
                  <a:ext cx="20160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1">
              <p14:nvContentPartPr>
                <p14:cNvPr id="387" name="Ink 386">
                  <a:extLst>
                    <a:ext uri="{FF2B5EF4-FFF2-40B4-BE49-F238E27FC236}">
                      <a16:creationId xmlns:a16="http://schemas.microsoft.com/office/drawing/2014/main" id="{049E1EFA-CB7E-EB1A-0D89-A4A7FDA0F366}"/>
                    </a:ext>
                  </a:extLst>
                </p14:cNvPr>
                <p14:cNvContentPartPr/>
                <p14:nvPr/>
              </p14:nvContentPartPr>
              <p14:xfrm>
                <a:off x="2406328" y="6260390"/>
                <a:ext cx="36360" cy="38160"/>
              </p14:xfrm>
            </p:contentPart>
          </mc:Choice>
          <mc:Fallback xmlns="">
            <p:pic>
              <p:nvPicPr>
                <p:cNvPr id="387" name="Ink 386">
                  <a:extLst>
                    <a:ext uri="{FF2B5EF4-FFF2-40B4-BE49-F238E27FC236}">
                      <a16:creationId xmlns:a16="http://schemas.microsoft.com/office/drawing/2014/main" id="{049E1EFA-CB7E-EB1A-0D89-A4A7FDA0F366}"/>
                    </a:ext>
                  </a:extLst>
                </p:cNvPr>
                <p:cNvPicPr/>
                <p:nvPr/>
              </p:nvPicPr>
              <p:blipFill>
                <a:blip r:embed="rId362"/>
                <a:stretch>
                  <a:fillRect/>
                </a:stretch>
              </p:blipFill>
              <p:spPr>
                <a:xfrm>
                  <a:off x="2397688" y="6251390"/>
                  <a:ext cx="54000" cy="55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917790D-3C23-3FF4-4B9A-8166A72DC3C3}"/>
                  </a:ext>
                </a:extLst>
              </p14:cNvPr>
              <p14:cNvContentPartPr/>
              <p14:nvPr/>
            </p14:nvContentPartPr>
            <p14:xfrm>
              <a:off x="6556361" y="5636772"/>
              <a:ext cx="99720" cy="4478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917790D-3C23-3FF4-4B9A-8166A72DC3C3}"/>
                  </a:ext>
                </a:extLst>
              </p:cNvPr>
              <p:cNvPicPr/>
              <p:nvPr/>
            </p:nvPicPr>
            <p:blipFill>
              <a:blip r:embed="rId364"/>
              <a:stretch>
                <a:fillRect/>
              </a:stretch>
            </p:blipFill>
            <p:spPr>
              <a:xfrm>
                <a:off x="6547721" y="5628132"/>
                <a:ext cx="117360" cy="465480"/>
              </a:xfrm>
              <a:prstGeom prst="rect">
                <a:avLst/>
              </a:prstGeom>
            </p:spPr>
          </p:pic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1F702A1F-5F98-CD46-BF0D-636BB5D3EC3F}"/>
              </a:ext>
            </a:extLst>
          </p:cNvPr>
          <p:cNvGrpSpPr/>
          <p:nvPr/>
        </p:nvGrpSpPr>
        <p:grpSpPr>
          <a:xfrm>
            <a:off x="7196081" y="5280732"/>
            <a:ext cx="325800" cy="815040"/>
            <a:chOff x="7196081" y="5280732"/>
            <a:chExt cx="325800" cy="815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5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64B43268-BAF3-9A79-8883-6E422E0FB62C}"/>
                    </a:ext>
                  </a:extLst>
                </p14:cNvPr>
                <p14:cNvContentPartPr/>
                <p14:nvPr/>
              </p14:nvContentPartPr>
              <p14:xfrm>
                <a:off x="7435121" y="5693292"/>
                <a:ext cx="86760" cy="4024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64B43268-BAF3-9A79-8883-6E422E0FB62C}"/>
                    </a:ext>
                  </a:extLst>
                </p:cNvPr>
                <p:cNvPicPr/>
                <p:nvPr/>
              </p:nvPicPr>
              <p:blipFill>
                <a:blip r:embed="rId366"/>
                <a:stretch>
                  <a:fillRect/>
                </a:stretch>
              </p:blipFill>
              <p:spPr>
                <a:xfrm>
                  <a:off x="7426121" y="5684652"/>
                  <a:ext cx="104400" cy="42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5553D3E3-898E-FD5C-8BBA-517EEFC0AF16}"/>
                    </a:ext>
                  </a:extLst>
                </p14:cNvPr>
                <p14:cNvContentPartPr/>
                <p14:nvPr/>
              </p14:nvContentPartPr>
              <p14:xfrm>
                <a:off x="7196081" y="5280732"/>
                <a:ext cx="315720" cy="4046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5553D3E3-898E-FD5C-8BBA-517EEFC0AF16}"/>
                    </a:ext>
                  </a:extLst>
                </p:cNvPr>
                <p:cNvPicPr/>
                <p:nvPr/>
              </p:nvPicPr>
              <p:blipFill>
                <a:blip r:embed="rId368"/>
                <a:stretch>
                  <a:fillRect/>
                </a:stretch>
              </p:blipFill>
              <p:spPr>
                <a:xfrm>
                  <a:off x="7187441" y="5272092"/>
                  <a:ext cx="333360" cy="4222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3F3C268-8C4B-3A61-F829-A9DE5563C7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1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35061"/>
    </mc:Choice>
    <mc:Fallback xmlns="">
      <p:transition advClick="0" advTm="135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91EA0ADD-B814-BCB6-20B7-44F4227AF03F}"/>
              </a:ext>
            </a:extLst>
          </p:cNvPr>
          <p:cNvCxnSpPr>
            <a:cxnSpLocks/>
          </p:cNvCxnSpPr>
          <p:nvPr/>
        </p:nvCxnSpPr>
        <p:spPr bwMode="auto">
          <a:xfrm flipV="1">
            <a:off x="4804581" y="1633002"/>
            <a:ext cx="2979102" cy="3834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77E7D57E-3849-4785-1B42-5D306295C96E}"/>
              </a:ext>
            </a:extLst>
          </p:cNvPr>
          <p:cNvGrpSpPr/>
          <p:nvPr/>
        </p:nvGrpSpPr>
        <p:grpSpPr>
          <a:xfrm>
            <a:off x="6501656" y="1533282"/>
            <a:ext cx="1058040" cy="295200"/>
            <a:chOff x="1909168" y="604625"/>
            <a:chExt cx="1058040" cy="29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8048B9C3-951A-8E6F-DDD2-8F89A90909D1}"/>
                    </a:ext>
                  </a:extLst>
                </p14:cNvPr>
                <p14:cNvContentPartPr/>
                <p14:nvPr/>
              </p14:nvContentPartPr>
              <p14:xfrm>
                <a:off x="1909168" y="704345"/>
                <a:ext cx="219600" cy="1954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E6735258-4681-9174-1291-9597CF4CDF1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900168" y="695705"/>
                  <a:ext cx="23724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DE5ACC36-96F4-B32E-5EA1-644DC7412772}"/>
                    </a:ext>
                  </a:extLst>
                </p14:cNvPr>
                <p14:cNvContentPartPr/>
                <p14:nvPr/>
              </p14:nvContentPartPr>
              <p14:xfrm>
                <a:off x="2109328" y="673745"/>
                <a:ext cx="60840" cy="1378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AA88B50D-BF28-FD6C-1E13-BC8436861B0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100328" y="664745"/>
                  <a:ext cx="7848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CC37D6D4-0767-CB48-CE39-DFE10EF2200E}"/>
                    </a:ext>
                  </a:extLst>
                </p14:cNvPr>
                <p14:cNvContentPartPr/>
                <p14:nvPr/>
              </p14:nvContentPartPr>
              <p14:xfrm>
                <a:off x="2213728" y="715865"/>
                <a:ext cx="79920" cy="3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A3365A30-A63B-1160-1537-BD6EAD440F7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205088" y="706865"/>
                  <a:ext cx="97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7FF46633-4461-27CD-E568-E9F027F052C3}"/>
                    </a:ext>
                  </a:extLst>
                </p14:cNvPr>
                <p14:cNvContentPartPr/>
                <p14:nvPr/>
              </p14:nvContentPartPr>
              <p14:xfrm>
                <a:off x="2237848" y="788945"/>
                <a:ext cx="51480" cy="3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A952D9D3-0DF6-A8A5-445D-534F1DE1E67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229208" y="779945"/>
                  <a:ext cx="69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A5C7F76D-444D-D032-1C88-0CBD4D2B6DED}"/>
                    </a:ext>
                  </a:extLst>
                </p14:cNvPr>
                <p14:cNvContentPartPr/>
                <p14:nvPr/>
              </p14:nvContentPartPr>
              <p14:xfrm>
                <a:off x="2413888" y="604625"/>
                <a:ext cx="108000" cy="2516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559BA2D4-1476-56A6-0195-88F4F94301F2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405248" y="595985"/>
                  <a:ext cx="12564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23039F90-CA25-43CF-B9EC-73A7946380FF}"/>
                    </a:ext>
                  </a:extLst>
                </p14:cNvPr>
                <p14:cNvContentPartPr/>
                <p14:nvPr/>
              </p14:nvContentPartPr>
              <p14:xfrm>
                <a:off x="2612248" y="701105"/>
                <a:ext cx="3240" cy="3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8F3CCC48-F48E-F7B3-4553-E8E3F0B683A3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603608" y="692105"/>
                  <a:ext cx="2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31CE5D41-3429-C340-845F-254A10AED48B}"/>
                    </a:ext>
                  </a:extLst>
                </p14:cNvPr>
                <p14:cNvContentPartPr/>
                <p14:nvPr/>
              </p14:nvContentPartPr>
              <p14:xfrm>
                <a:off x="2743288" y="669065"/>
                <a:ext cx="144360" cy="2260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5EFFCC16-4A0C-222D-FEA0-9A81C4BAF5F4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734648" y="660425"/>
                  <a:ext cx="16200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1B32BFA3-81D3-65E5-7ACF-DFC153C9961E}"/>
                    </a:ext>
                  </a:extLst>
                </p14:cNvPr>
                <p14:cNvContentPartPr/>
                <p14:nvPr/>
              </p14:nvContentPartPr>
              <p14:xfrm>
                <a:off x="2785768" y="784265"/>
                <a:ext cx="181440" cy="493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1669BFCE-5F35-2AAC-11F7-796F9CC08429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777128" y="775625"/>
                  <a:ext cx="199080" cy="66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D3C0907A-8FF4-C57F-B734-06AB2643FAEA}"/>
              </a:ext>
            </a:extLst>
          </p:cNvPr>
          <p:cNvGrpSpPr/>
          <p:nvPr/>
        </p:nvGrpSpPr>
        <p:grpSpPr>
          <a:xfrm>
            <a:off x="5025400" y="1239643"/>
            <a:ext cx="2268000" cy="1336865"/>
            <a:chOff x="4651020" y="4337175"/>
            <a:chExt cx="2268000" cy="1336865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091FD96C-4D4E-6D4A-85AA-95EE24D240A1}"/>
                    </a:ext>
                  </a:extLst>
                </p14:cNvPr>
                <p14:cNvContentPartPr/>
                <p14:nvPr/>
              </p14:nvContentPartPr>
              <p14:xfrm>
                <a:off x="4745340" y="5519600"/>
                <a:ext cx="256320" cy="360"/>
              </p14:xfrm>
            </p:contentPart>
          </mc:Choice>
          <mc:Fallback xmlns="">
            <p:pic>
              <p:nvPicPr>
                <p:cNvPr id="496" name="Ink 495">
                  <a:extLst>
                    <a:ext uri="{FF2B5EF4-FFF2-40B4-BE49-F238E27FC236}">
                      <a16:creationId xmlns:a16="http://schemas.microsoft.com/office/drawing/2014/main" id="{D82E2617-FC0A-FC67-7D75-49A0A1563152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4736340" y="5510600"/>
                  <a:ext cx="273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D1F4E59C-9094-5931-6918-AB03EFFF65D6}"/>
                    </a:ext>
                  </a:extLst>
                </p14:cNvPr>
                <p14:cNvContentPartPr/>
                <p14:nvPr/>
              </p14:nvContentPartPr>
              <p14:xfrm>
                <a:off x="4651020" y="5422040"/>
                <a:ext cx="360" cy="158400"/>
              </p14:xfrm>
            </p:contentPart>
          </mc:Choice>
          <mc:Fallback xmlns="">
            <p:pic>
              <p:nvPicPr>
                <p:cNvPr id="497" name="Ink 496">
                  <a:extLst>
                    <a:ext uri="{FF2B5EF4-FFF2-40B4-BE49-F238E27FC236}">
                      <a16:creationId xmlns:a16="http://schemas.microsoft.com/office/drawing/2014/main" id="{655AE239-263D-054D-FB6F-AE564B61C4EF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4642020" y="5413040"/>
                  <a:ext cx="1800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86E47A85-477D-0E4C-4145-C014682B3F51}"/>
                    </a:ext>
                  </a:extLst>
                </p14:cNvPr>
                <p14:cNvContentPartPr/>
                <p14:nvPr/>
              </p14:nvContentPartPr>
              <p14:xfrm>
                <a:off x="5064300" y="5255720"/>
                <a:ext cx="241920" cy="360"/>
              </p14:xfrm>
            </p:contentPart>
          </mc:Choice>
          <mc:Fallback xmlns="">
            <p:pic>
              <p:nvPicPr>
                <p:cNvPr id="499" name="Ink 498">
                  <a:extLst>
                    <a:ext uri="{FF2B5EF4-FFF2-40B4-BE49-F238E27FC236}">
                      <a16:creationId xmlns:a16="http://schemas.microsoft.com/office/drawing/2014/main" id="{8951186C-2B25-C602-B404-7898F6EBA4D3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5055313" y="5246720"/>
                  <a:ext cx="259534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CD51279D-C4B7-CCDD-F5E3-53FD68C5DCC8}"/>
                    </a:ext>
                  </a:extLst>
                </p14:cNvPr>
                <p14:cNvContentPartPr/>
                <p14:nvPr/>
              </p14:nvContentPartPr>
              <p14:xfrm>
                <a:off x="5084820" y="5339240"/>
                <a:ext cx="188280" cy="146880"/>
              </p14:xfrm>
            </p:contentPart>
          </mc:Choice>
          <mc:Fallback xmlns="">
            <p:pic>
              <p:nvPicPr>
                <p:cNvPr id="500" name="Ink 499">
                  <a:extLst>
                    <a:ext uri="{FF2B5EF4-FFF2-40B4-BE49-F238E27FC236}">
                      <a16:creationId xmlns:a16="http://schemas.microsoft.com/office/drawing/2014/main" id="{77703CC3-7F83-701F-819A-A4E02A2AB410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5075820" y="5330240"/>
                  <a:ext cx="20592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C9791A06-28EB-37F9-0159-8AD1816677FB}"/>
                    </a:ext>
                  </a:extLst>
                </p14:cNvPr>
                <p14:cNvContentPartPr/>
                <p14:nvPr/>
              </p14:nvContentPartPr>
              <p14:xfrm>
                <a:off x="5420340" y="4999400"/>
                <a:ext cx="360" cy="360"/>
              </p14:xfrm>
            </p:contentPart>
          </mc:Choice>
          <mc:Fallback xmlns="">
            <p:pic>
              <p:nvPicPr>
                <p:cNvPr id="502" name="Ink 501">
                  <a:extLst>
                    <a:ext uri="{FF2B5EF4-FFF2-40B4-BE49-F238E27FC236}">
                      <a16:creationId xmlns:a16="http://schemas.microsoft.com/office/drawing/2014/main" id="{C77D8930-AA07-C163-8EF0-A70FDEC97C06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5411340" y="499040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7201C2F6-D6FC-42C6-99A0-B64FBE06A25F}"/>
                    </a:ext>
                  </a:extLst>
                </p14:cNvPr>
                <p14:cNvContentPartPr/>
                <p14:nvPr/>
              </p14:nvContentPartPr>
              <p14:xfrm>
                <a:off x="5420340" y="4908320"/>
                <a:ext cx="303840" cy="360"/>
              </p14:xfrm>
            </p:contentPart>
          </mc:Choice>
          <mc:Fallback xmlns="">
            <p:pic>
              <p:nvPicPr>
                <p:cNvPr id="503" name="Ink 502">
                  <a:extLst>
                    <a:ext uri="{FF2B5EF4-FFF2-40B4-BE49-F238E27FC236}">
                      <a16:creationId xmlns:a16="http://schemas.microsoft.com/office/drawing/2014/main" id="{5FCEC11B-C6F0-47E2-196C-1CA16D9B9700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5411340" y="4899320"/>
                  <a:ext cx="321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8824F9FC-F67D-0E6C-B6DA-0340752EC1DB}"/>
                    </a:ext>
                  </a:extLst>
                </p14:cNvPr>
                <p14:cNvContentPartPr/>
                <p14:nvPr/>
              </p14:nvContentPartPr>
              <p14:xfrm>
                <a:off x="5407020" y="4999040"/>
                <a:ext cx="90360" cy="154080"/>
              </p14:xfrm>
            </p:contentPart>
          </mc:Choice>
          <mc:Fallback xmlns="">
            <p:pic>
              <p:nvPicPr>
                <p:cNvPr id="504" name="Ink 503">
                  <a:extLst>
                    <a:ext uri="{FF2B5EF4-FFF2-40B4-BE49-F238E27FC236}">
                      <a16:creationId xmlns:a16="http://schemas.microsoft.com/office/drawing/2014/main" id="{332F9B6F-97C5-A5B8-9D02-BE429EB7FF8F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5398020" y="4990040"/>
                  <a:ext cx="10800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010FABE6-960A-F2EF-7F76-722130264FD9}"/>
                    </a:ext>
                  </a:extLst>
                </p14:cNvPr>
                <p14:cNvContentPartPr/>
                <p14:nvPr/>
              </p14:nvContentPartPr>
              <p14:xfrm>
                <a:off x="5558940" y="5076800"/>
                <a:ext cx="360" cy="360"/>
              </p14:xfrm>
            </p:contentPart>
          </mc:Choice>
          <mc:Fallback xmlns="">
            <p:pic>
              <p:nvPicPr>
                <p:cNvPr id="505" name="Ink 504">
                  <a:extLst>
                    <a:ext uri="{FF2B5EF4-FFF2-40B4-BE49-F238E27FC236}">
                      <a16:creationId xmlns:a16="http://schemas.microsoft.com/office/drawing/2014/main" id="{75CD658F-B7AB-8816-A602-F730914BA8BE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5549940" y="506780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DC6F01F9-CF2B-DEE7-4CFD-614C0BE3805A}"/>
                    </a:ext>
                  </a:extLst>
                </p14:cNvPr>
                <p14:cNvContentPartPr/>
                <p14:nvPr/>
              </p14:nvContentPartPr>
              <p14:xfrm>
                <a:off x="5657220" y="5026760"/>
                <a:ext cx="81000" cy="152280"/>
              </p14:xfrm>
            </p:contentPart>
          </mc:Choice>
          <mc:Fallback xmlns="">
            <p:pic>
              <p:nvPicPr>
                <p:cNvPr id="506" name="Ink 505">
                  <a:extLst>
                    <a:ext uri="{FF2B5EF4-FFF2-40B4-BE49-F238E27FC236}">
                      <a16:creationId xmlns:a16="http://schemas.microsoft.com/office/drawing/2014/main" id="{A1D49D44-043D-61ED-5CBB-20C364622118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5648260" y="5017760"/>
                  <a:ext cx="98562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6DB051C6-D778-F54E-25F2-401EF3A2007F}"/>
                    </a:ext>
                  </a:extLst>
                </p14:cNvPr>
                <p14:cNvContentPartPr/>
                <p14:nvPr/>
              </p14:nvContentPartPr>
              <p14:xfrm>
                <a:off x="5871060" y="4671440"/>
                <a:ext cx="254160" cy="8640"/>
              </p14:xfrm>
            </p:contentPart>
          </mc:Choice>
          <mc:Fallback xmlns="">
            <p:pic>
              <p:nvPicPr>
                <p:cNvPr id="508" name="Ink 507">
                  <a:extLst>
                    <a:ext uri="{FF2B5EF4-FFF2-40B4-BE49-F238E27FC236}">
                      <a16:creationId xmlns:a16="http://schemas.microsoft.com/office/drawing/2014/main" id="{91B054E9-1673-2419-0882-2D9824DC45CB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5862060" y="4662440"/>
                  <a:ext cx="27180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CC4E7470-5071-C4C1-401E-D6C9D9C2CC56}"/>
                    </a:ext>
                  </a:extLst>
                </p14:cNvPr>
                <p14:cNvContentPartPr/>
                <p14:nvPr/>
              </p14:nvContentPartPr>
              <p14:xfrm>
                <a:off x="5975820" y="4337175"/>
                <a:ext cx="181440" cy="122760"/>
              </p14:xfrm>
            </p:contentPart>
          </mc:Choice>
          <mc:Fallback xmlns="">
            <p:pic>
              <p:nvPicPr>
                <p:cNvPr id="509" name="Ink 508">
                  <a:extLst>
                    <a:ext uri="{FF2B5EF4-FFF2-40B4-BE49-F238E27FC236}">
                      <a16:creationId xmlns:a16="http://schemas.microsoft.com/office/drawing/2014/main" id="{7B19E525-9D2C-BA02-A744-E95F0C86CF11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5966820" y="4328175"/>
                  <a:ext cx="19908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E040CA40-0F3D-A3CE-CB00-7EFF916CB95F}"/>
                    </a:ext>
                  </a:extLst>
                </p14:cNvPr>
                <p14:cNvContentPartPr/>
                <p14:nvPr/>
              </p14:nvContentPartPr>
              <p14:xfrm>
                <a:off x="6146820" y="4337175"/>
                <a:ext cx="360" cy="273240"/>
              </p14:xfrm>
            </p:contentPart>
          </mc:Choice>
          <mc:Fallback xmlns="">
            <p:pic>
              <p:nvPicPr>
                <p:cNvPr id="510" name="Ink 509">
                  <a:extLst>
                    <a:ext uri="{FF2B5EF4-FFF2-40B4-BE49-F238E27FC236}">
                      <a16:creationId xmlns:a16="http://schemas.microsoft.com/office/drawing/2014/main" id="{61E67030-2886-F61B-3035-FA835AE81D14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6137820" y="4328175"/>
                  <a:ext cx="1800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16E9EF9C-69B0-1B37-539C-13715137FD3B}"/>
                    </a:ext>
                  </a:extLst>
                </p14:cNvPr>
                <p14:cNvContentPartPr/>
                <p14:nvPr/>
              </p14:nvContentPartPr>
              <p14:xfrm>
                <a:off x="6444900" y="5673680"/>
                <a:ext cx="316440" cy="360"/>
              </p14:xfrm>
            </p:contentPart>
          </mc:Choice>
          <mc:Fallback xmlns="">
            <p:pic>
              <p:nvPicPr>
                <p:cNvPr id="512" name="Ink 511">
                  <a:extLst>
                    <a:ext uri="{FF2B5EF4-FFF2-40B4-BE49-F238E27FC236}">
                      <a16:creationId xmlns:a16="http://schemas.microsoft.com/office/drawing/2014/main" id="{70CBAC91-B0E7-C0EA-CEBB-7A8F743DB6B6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6435900" y="5664680"/>
                  <a:ext cx="334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CF7DD52F-A4AB-F011-487D-CC1D53399759}"/>
                    </a:ext>
                  </a:extLst>
                </p14:cNvPr>
                <p14:cNvContentPartPr/>
                <p14:nvPr/>
              </p14:nvContentPartPr>
              <p14:xfrm>
                <a:off x="6534540" y="5442560"/>
                <a:ext cx="88200" cy="127080"/>
              </p14:xfrm>
            </p:contentPart>
          </mc:Choice>
          <mc:Fallback xmlns="">
            <p:pic>
              <p:nvPicPr>
                <p:cNvPr id="513" name="Ink 512">
                  <a:extLst>
                    <a:ext uri="{FF2B5EF4-FFF2-40B4-BE49-F238E27FC236}">
                      <a16:creationId xmlns:a16="http://schemas.microsoft.com/office/drawing/2014/main" id="{97290D97-9075-68E0-DB41-8CA80A38CB96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6525540" y="5433560"/>
                  <a:ext cx="10584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E7DB6BED-73C1-F2EE-F32F-DEB1F46FF1FB}"/>
                    </a:ext>
                  </a:extLst>
                </p14:cNvPr>
                <p14:cNvContentPartPr/>
                <p14:nvPr/>
              </p14:nvContentPartPr>
              <p14:xfrm>
                <a:off x="6703380" y="5499800"/>
                <a:ext cx="3240" cy="360"/>
              </p14:xfrm>
            </p:contentPart>
          </mc:Choice>
          <mc:Fallback xmlns="">
            <p:pic>
              <p:nvPicPr>
                <p:cNvPr id="514" name="Ink 513">
                  <a:extLst>
                    <a:ext uri="{FF2B5EF4-FFF2-40B4-BE49-F238E27FC236}">
                      <a16:creationId xmlns:a16="http://schemas.microsoft.com/office/drawing/2014/main" id="{15CDFE48-78A7-C578-4723-4550300C3611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6695280" y="5490800"/>
                  <a:ext cx="19116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6FFD5AC1-86A1-1FD4-B8A9-40060C6095E6}"/>
                    </a:ext>
                  </a:extLst>
                </p14:cNvPr>
                <p14:cNvContentPartPr/>
                <p14:nvPr/>
              </p14:nvContentPartPr>
              <p14:xfrm>
                <a:off x="6724260" y="5400440"/>
                <a:ext cx="194760" cy="233280"/>
              </p14:xfrm>
            </p:contentPart>
          </mc:Choice>
          <mc:Fallback xmlns="">
            <p:pic>
              <p:nvPicPr>
                <p:cNvPr id="515" name="Ink 514">
                  <a:extLst>
                    <a:ext uri="{FF2B5EF4-FFF2-40B4-BE49-F238E27FC236}">
                      <a16:creationId xmlns:a16="http://schemas.microsoft.com/office/drawing/2014/main" id="{39C91DF5-E06B-FF13-2024-BF6FDF9F125D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6715260" y="5391440"/>
                  <a:ext cx="21240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F9943BC4-C8C5-F1BF-9D27-66D739089075}"/>
                    </a:ext>
                  </a:extLst>
                </p14:cNvPr>
                <p14:cNvContentPartPr/>
                <p14:nvPr/>
              </p14:nvContentPartPr>
              <p14:xfrm>
                <a:off x="6552180" y="5466320"/>
                <a:ext cx="10800" cy="76320"/>
              </p14:xfrm>
            </p:contentPart>
          </mc:Choice>
          <mc:Fallback xmlns="">
            <p:pic>
              <p:nvPicPr>
                <p:cNvPr id="516" name="Ink 515">
                  <a:extLst>
                    <a:ext uri="{FF2B5EF4-FFF2-40B4-BE49-F238E27FC236}">
                      <a16:creationId xmlns:a16="http://schemas.microsoft.com/office/drawing/2014/main" id="{D932EC7E-B142-A05A-C894-760776013E35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6543180" y="5457320"/>
                  <a:ext cx="28440" cy="939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89" name="Rectangle 188">
            <a:extLst>
              <a:ext uri="{FF2B5EF4-FFF2-40B4-BE49-F238E27FC236}">
                <a16:creationId xmlns:a16="http://schemas.microsoft.com/office/drawing/2014/main" id="{87778194-E81A-DD71-E10F-A911840DF604}"/>
              </a:ext>
            </a:extLst>
          </p:cNvPr>
          <p:cNvSpPr/>
          <p:nvPr/>
        </p:nvSpPr>
        <p:spPr>
          <a:xfrm>
            <a:off x="4804581" y="619035"/>
            <a:ext cx="2979102" cy="2332638"/>
          </a:xfrm>
          <a:prstGeom prst="rect">
            <a:avLst/>
          </a:prstGeom>
          <a:solidFill>
            <a:schemeClr val="accent1">
              <a:alpha val="19184"/>
            </a:schemeClr>
          </a:solidFill>
          <a:ln w="38100" cmpd="sng">
            <a:solidFill>
              <a:schemeClr val="tx1"/>
            </a:solidFill>
            <a:prstDash val="dash"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F90C5D-70E1-12E8-F6EF-B40776939925}"/>
              </a:ext>
            </a:extLst>
          </p:cNvPr>
          <p:cNvSpPr txBox="1"/>
          <p:nvPr/>
        </p:nvSpPr>
        <p:spPr>
          <a:xfrm>
            <a:off x="4343400" y="3962400"/>
            <a:ext cx="4312399" cy="1791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highlight>
                  <a:srgbClr val="FFFF00"/>
                </a:highlight>
              </a:rPr>
              <a:t>Approximate (SCF approach)</a:t>
            </a:r>
          </a:p>
          <a:p>
            <a:pPr>
              <a:buNone/>
            </a:pPr>
            <a:endParaRPr lang="en-US" b="1" dirty="0">
              <a:highlight>
                <a:srgbClr val="FFFF00"/>
              </a:highlight>
            </a:endParaRPr>
          </a:p>
          <a:p>
            <a:pPr>
              <a:buNone/>
            </a:pPr>
            <a:r>
              <a:rPr lang="en-US" b="1" dirty="0">
                <a:highlight>
                  <a:srgbClr val="FFFF00"/>
                </a:highlight>
              </a:rPr>
              <a:t>Stay with 5 modified states</a:t>
            </a:r>
          </a:p>
          <a:p>
            <a:pPr>
              <a:buNone/>
            </a:pPr>
            <a:r>
              <a:rPr lang="en-US" b="1" dirty="0">
                <a:highlight>
                  <a:srgbClr val="FFFF00"/>
                </a:highlight>
              </a:rPr>
              <a:t>Introduce SCF loops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8D9F657-91CA-2BBF-BB4C-540DD4753AC5}"/>
              </a:ext>
            </a:extLst>
          </p:cNvPr>
          <p:cNvGrpSpPr/>
          <p:nvPr/>
        </p:nvGrpSpPr>
        <p:grpSpPr>
          <a:xfrm>
            <a:off x="5024146" y="783452"/>
            <a:ext cx="2520000" cy="1469880"/>
            <a:chOff x="340648" y="589145"/>
            <a:chExt cx="2520000" cy="146988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FCA8E48-6BD3-E8B4-4E53-1BE7C3442EE9}"/>
                </a:ext>
              </a:extLst>
            </p:cNvPr>
            <p:cNvGrpSpPr/>
            <p:nvPr/>
          </p:nvGrpSpPr>
          <p:grpSpPr>
            <a:xfrm>
              <a:off x="340648" y="1726745"/>
              <a:ext cx="260640" cy="177840"/>
              <a:chOff x="340648" y="1726745"/>
              <a:chExt cx="260640" cy="177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1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5075D80D-8F42-3923-9CAB-33F369599F34}"/>
                      </a:ext>
                    </a:extLst>
                  </p14:cNvPr>
                  <p14:cNvContentPartPr/>
                  <p14:nvPr/>
                </p14:nvContentPartPr>
                <p14:xfrm>
                  <a:off x="340648" y="1904225"/>
                  <a:ext cx="260640" cy="360"/>
                </p14:xfrm>
              </p:contentPart>
            </mc:Choice>
            <mc:Fallback xmlns="">
              <p:pic>
                <p:nvPicPr>
                  <p:cNvPr id="343" name="Ink 342">
                    <a:extLst>
                      <a:ext uri="{FF2B5EF4-FFF2-40B4-BE49-F238E27FC236}">
                        <a16:creationId xmlns:a16="http://schemas.microsoft.com/office/drawing/2014/main" id="{25770A6E-35EC-BA78-A5BC-402C97E383AC}"/>
                      </a:ext>
                    </a:extLst>
                  </p:cNvPr>
                  <p:cNvPicPr/>
                  <p:nvPr/>
                </p:nvPicPr>
                <p:blipFill>
                  <a:blip r:embed="rId278"/>
                  <a:stretch>
                    <a:fillRect/>
                  </a:stretch>
                </p:blipFill>
                <p:spPr>
                  <a:xfrm>
                    <a:off x="332008" y="1895225"/>
                    <a:ext cx="2782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9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A5254F02-6BAE-21E0-308A-C8C45AE457EA}"/>
                      </a:ext>
                    </a:extLst>
                  </p14:cNvPr>
                  <p14:cNvContentPartPr/>
                  <p14:nvPr/>
                </p14:nvContentPartPr>
                <p14:xfrm>
                  <a:off x="360808" y="1726745"/>
                  <a:ext cx="160560" cy="133920"/>
                </p14:xfrm>
              </p:contentPart>
            </mc:Choice>
            <mc:Fallback xmlns="">
              <p:pic>
                <p:nvPicPr>
                  <p:cNvPr id="344" name="Ink 343">
                    <a:extLst>
                      <a:ext uri="{FF2B5EF4-FFF2-40B4-BE49-F238E27FC236}">
                        <a16:creationId xmlns:a16="http://schemas.microsoft.com/office/drawing/2014/main" id="{96F2C34F-8C5A-3EA7-D6FB-5BD4732DAFB5}"/>
                      </a:ext>
                    </a:extLst>
                  </p:cNvPr>
                  <p:cNvPicPr/>
                  <p:nvPr/>
                </p:nvPicPr>
                <p:blipFill>
                  <a:blip r:embed="rId280"/>
                  <a:stretch>
                    <a:fillRect/>
                  </a:stretch>
                </p:blipFill>
                <p:spPr>
                  <a:xfrm>
                    <a:off x="352168" y="1717745"/>
                    <a:ext cx="178200" cy="1515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8FF0BDB-7A42-2781-4BE4-CA8C65487F7A}"/>
                </a:ext>
              </a:extLst>
            </p:cNvPr>
            <p:cNvGrpSpPr/>
            <p:nvPr/>
          </p:nvGrpSpPr>
          <p:grpSpPr>
            <a:xfrm>
              <a:off x="737368" y="1596065"/>
              <a:ext cx="256680" cy="154080"/>
              <a:chOff x="737368" y="1596065"/>
              <a:chExt cx="256680" cy="154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1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A81C979C-CF9D-6E98-3E15-0A7182A7767C}"/>
                      </a:ext>
                    </a:extLst>
                  </p14:cNvPr>
                  <p14:cNvContentPartPr/>
                  <p14:nvPr/>
                </p14:nvContentPartPr>
                <p14:xfrm>
                  <a:off x="737368" y="1729985"/>
                  <a:ext cx="256680" cy="20160"/>
                </p14:xfrm>
              </p:contentPart>
            </mc:Choice>
            <mc:Fallback xmlns="">
              <p:pic>
                <p:nvPicPr>
                  <p:cNvPr id="346" name="Ink 345">
                    <a:extLst>
                      <a:ext uri="{FF2B5EF4-FFF2-40B4-BE49-F238E27FC236}">
                        <a16:creationId xmlns:a16="http://schemas.microsoft.com/office/drawing/2014/main" id="{78F4DDBD-D56F-5C28-5510-68ABCD08E00D}"/>
                      </a:ext>
                    </a:extLst>
                  </p:cNvPr>
                  <p:cNvPicPr/>
                  <p:nvPr/>
                </p:nvPicPr>
                <p:blipFill>
                  <a:blip r:embed="rId282"/>
                  <a:stretch>
                    <a:fillRect/>
                  </a:stretch>
                </p:blipFill>
                <p:spPr>
                  <a:xfrm>
                    <a:off x="728368" y="1720985"/>
                    <a:ext cx="274320" cy="37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3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29CE2F3B-1550-F2C9-372E-3D417E031884}"/>
                      </a:ext>
                    </a:extLst>
                  </p14:cNvPr>
                  <p14:cNvContentPartPr/>
                  <p14:nvPr/>
                </p14:nvContentPartPr>
                <p14:xfrm>
                  <a:off x="803248" y="1596065"/>
                  <a:ext cx="133560" cy="141120"/>
                </p14:xfrm>
              </p:contentPart>
            </mc:Choice>
            <mc:Fallback xmlns="">
              <p:pic>
                <p:nvPicPr>
                  <p:cNvPr id="347" name="Ink 346">
                    <a:extLst>
                      <a:ext uri="{FF2B5EF4-FFF2-40B4-BE49-F238E27FC236}">
                        <a16:creationId xmlns:a16="http://schemas.microsoft.com/office/drawing/2014/main" id="{1CB4089F-8D89-64E8-7BAD-9432AB1398A8}"/>
                      </a:ext>
                    </a:extLst>
                  </p:cNvPr>
                  <p:cNvPicPr/>
                  <p:nvPr/>
                </p:nvPicPr>
                <p:blipFill>
                  <a:blip r:embed="rId284"/>
                  <a:stretch>
                    <a:fillRect/>
                  </a:stretch>
                </p:blipFill>
                <p:spPr>
                  <a:xfrm>
                    <a:off x="794608" y="1587425"/>
                    <a:ext cx="151200" cy="1587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AF8D1BF-D31D-8591-1535-0ED74EE1CF7C}"/>
                </a:ext>
              </a:extLst>
            </p:cNvPr>
            <p:cNvGrpSpPr/>
            <p:nvPr/>
          </p:nvGrpSpPr>
          <p:grpSpPr>
            <a:xfrm>
              <a:off x="1027888" y="981905"/>
              <a:ext cx="398520" cy="284040"/>
              <a:chOff x="1027888" y="981905"/>
              <a:chExt cx="398520" cy="284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5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11B9BE2C-4F33-45E4-E1C9-D3E787E77A02}"/>
                      </a:ext>
                    </a:extLst>
                  </p14:cNvPr>
                  <p14:cNvContentPartPr/>
                  <p14:nvPr/>
                </p14:nvContentPartPr>
                <p14:xfrm>
                  <a:off x="1088368" y="1265585"/>
                  <a:ext cx="338040" cy="360"/>
                </p14:xfrm>
              </p:contentPart>
            </mc:Choice>
            <mc:Fallback xmlns="">
              <p:pic>
                <p:nvPicPr>
                  <p:cNvPr id="349" name="Ink 348">
                    <a:extLst>
                      <a:ext uri="{FF2B5EF4-FFF2-40B4-BE49-F238E27FC236}">
                        <a16:creationId xmlns:a16="http://schemas.microsoft.com/office/drawing/2014/main" id="{F49BA1D1-2BFF-86C3-AFDD-BD845F569498}"/>
                      </a:ext>
                    </a:extLst>
                  </p:cNvPr>
                  <p:cNvPicPr/>
                  <p:nvPr/>
                </p:nvPicPr>
                <p:blipFill>
                  <a:blip r:embed="rId286"/>
                  <a:stretch>
                    <a:fillRect/>
                  </a:stretch>
                </p:blipFill>
                <p:spPr>
                  <a:xfrm>
                    <a:off x="1079368" y="1256945"/>
                    <a:ext cx="3556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7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55836E54-1599-9A68-6DDA-78AC008674CA}"/>
                      </a:ext>
                    </a:extLst>
                  </p14:cNvPr>
                  <p14:cNvContentPartPr/>
                  <p14:nvPr/>
                </p14:nvContentPartPr>
                <p14:xfrm>
                  <a:off x="1027888" y="981905"/>
                  <a:ext cx="101880" cy="233280"/>
                </p14:xfrm>
              </p:contentPart>
            </mc:Choice>
            <mc:Fallback xmlns="">
              <p:pic>
                <p:nvPicPr>
                  <p:cNvPr id="350" name="Ink 349">
                    <a:extLst>
                      <a:ext uri="{FF2B5EF4-FFF2-40B4-BE49-F238E27FC236}">
                        <a16:creationId xmlns:a16="http://schemas.microsoft.com/office/drawing/2014/main" id="{CE14AEE5-BE95-D071-CEF2-6F66EEAC92AC}"/>
                      </a:ext>
                    </a:extLst>
                  </p:cNvPr>
                  <p:cNvPicPr/>
                  <p:nvPr/>
                </p:nvPicPr>
                <p:blipFill>
                  <a:blip r:embed="rId288"/>
                  <a:stretch>
                    <a:fillRect/>
                  </a:stretch>
                </p:blipFill>
                <p:spPr>
                  <a:xfrm>
                    <a:off x="1019248" y="973265"/>
                    <a:ext cx="119520" cy="250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9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1713C179-29CC-34DD-D2BD-2B297154673B}"/>
                      </a:ext>
                    </a:extLst>
                  </p14:cNvPr>
                  <p14:cNvContentPartPr/>
                  <p14:nvPr/>
                </p14:nvContentPartPr>
                <p14:xfrm>
                  <a:off x="1196008" y="1153265"/>
                  <a:ext cx="360" cy="360"/>
                </p14:xfrm>
              </p:contentPart>
            </mc:Choice>
            <mc:Fallback xmlns="">
              <p:pic>
                <p:nvPicPr>
                  <p:cNvPr id="351" name="Ink 350">
                    <a:extLst>
                      <a:ext uri="{FF2B5EF4-FFF2-40B4-BE49-F238E27FC236}">
                        <a16:creationId xmlns:a16="http://schemas.microsoft.com/office/drawing/2014/main" id="{81D91F83-6E1D-0FCB-0484-4434C73809BC}"/>
                      </a:ext>
                    </a:extLst>
                  </p:cNvPr>
                  <p:cNvPicPr/>
                  <p:nvPr/>
                </p:nvPicPr>
                <p:blipFill>
                  <a:blip r:embed="rId290"/>
                  <a:stretch>
                    <a:fillRect/>
                  </a:stretch>
                </p:blipFill>
                <p:spPr>
                  <a:xfrm>
                    <a:off x="1187008" y="1144625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1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C5B7C286-FDCD-C892-51E2-E813C5D5BD70}"/>
                      </a:ext>
                    </a:extLst>
                  </p14:cNvPr>
                  <p14:cNvContentPartPr/>
                  <p14:nvPr/>
                </p14:nvContentPartPr>
                <p14:xfrm>
                  <a:off x="1299328" y="1018985"/>
                  <a:ext cx="81360" cy="177120"/>
                </p14:xfrm>
              </p:contentPart>
            </mc:Choice>
            <mc:Fallback xmlns="">
              <p:pic>
                <p:nvPicPr>
                  <p:cNvPr id="352" name="Ink 351">
                    <a:extLst>
                      <a:ext uri="{FF2B5EF4-FFF2-40B4-BE49-F238E27FC236}">
                        <a16:creationId xmlns:a16="http://schemas.microsoft.com/office/drawing/2014/main" id="{5A610A90-3567-AAA0-BFE9-0096BCC7C305}"/>
                      </a:ext>
                    </a:extLst>
                  </p:cNvPr>
                  <p:cNvPicPr/>
                  <p:nvPr/>
                </p:nvPicPr>
                <p:blipFill>
                  <a:blip r:embed="rId292"/>
                  <a:stretch>
                    <a:fillRect/>
                  </a:stretch>
                </p:blipFill>
                <p:spPr>
                  <a:xfrm>
                    <a:off x="1290328" y="1010345"/>
                    <a:ext cx="99000" cy="1947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CB1E5B07-F6A6-8DA1-7EEA-8B01AE3BAB8D}"/>
                    </a:ext>
                  </a:extLst>
                </p14:cNvPr>
                <p14:cNvContentPartPr/>
                <p14:nvPr/>
              </p14:nvContentPartPr>
              <p14:xfrm>
                <a:off x="1606048" y="864545"/>
                <a:ext cx="264960" cy="360"/>
              </p14:xfrm>
            </p:contentPart>
          </mc:Choice>
          <mc:Fallback xmlns="">
            <p:pic>
              <p:nvPicPr>
                <p:cNvPr id="356" name="Ink 355">
                  <a:extLst>
                    <a:ext uri="{FF2B5EF4-FFF2-40B4-BE49-F238E27FC236}">
                      <a16:creationId xmlns:a16="http://schemas.microsoft.com/office/drawing/2014/main" id="{D855FAAE-EC47-B597-0175-C61D38565AD3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1597408" y="855905"/>
                  <a:ext cx="282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3FCB5F18-4FDC-02E6-E821-BF8178D9D357}"/>
                    </a:ext>
                  </a:extLst>
                </p14:cNvPr>
                <p14:cNvContentPartPr/>
                <p14:nvPr/>
              </p14:nvContentPartPr>
              <p14:xfrm>
                <a:off x="1652488" y="589145"/>
                <a:ext cx="164520" cy="176760"/>
              </p14:xfrm>
            </p:contentPart>
          </mc:Choice>
          <mc:Fallback xmlns="">
            <p:pic>
              <p:nvPicPr>
                <p:cNvPr id="359" name="Ink 358">
                  <a:extLst>
                    <a:ext uri="{FF2B5EF4-FFF2-40B4-BE49-F238E27FC236}">
                      <a16:creationId xmlns:a16="http://schemas.microsoft.com/office/drawing/2014/main" id="{4021A960-30A5-DF0A-FC6A-2357A12C8609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1643848" y="580145"/>
                  <a:ext cx="182160" cy="1944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C464483-C749-F74F-324A-41F32F1B86E1}"/>
                </a:ext>
              </a:extLst>
            </p:cNvPr>
            <p:cNvGrpSpPr/>
            <p:nvPr/>
          </p:nvGrpSpPr>
          <p:grpSpPr>
            <a:xfrm>
              <a:off x="2127688" y="1885505"/>
              <a:ext cx="732960" cy="173520"/>
              <a:chOff x="2127688" y="1885505"/>
              <a:chExt cx="732960" cy="173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97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FCCBA4AA-FB7E-EBBC-C806-2B47B5C7C87F}"/>
                      </a:ext>
                    </a:extLst>
                  </p14:cNvPr>
                  <p14:cNvContentPartPr/>
                  <p14:nvPr/>
                </p14:nvContentPartPr>
                <p14:xfrm>
                  <a:off x="2127688" y="1921505"/>
                  <a:ext cx="360" cy="360"/>
                </p14:xfrm>
              </p:contentPart>
            </mc:Choice>
            <mc:Fallback xmlns="">
              <p:pic>
                <p:nvPicPr>
                  <p:cNvPr id="361" name="Ink 360">
                    <a:extLst>
                      <a:ext uri="{FF2B5EF4-FFF2-40B4-BE49-F238E27FC236}">
                        <a16:creationId xmlns:a16="http://schemas.microsoft.com/office/drawing/2014/main" id="{3D16D6B9-5A99-E5DA-17A5-9A797EB30CFE}"/>
                      </a:ext>
                    </a:extLst>
                  </p:cNvPr>
                  <p:cNvPicPr/>
                  <p:nvPr/>
                </p:nvPicPr>
                <p:blipFill>
                  <a:blip r:embed="rId290"/>
                  <a:stretch>
                    <a:fillRect/>
                  </a:stretch>
                </p:blipFill>
                <p:spPr>
                  <a:xfrm>
                    <a:off x="2119048" y="1912865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8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024C47C6-4B8E-296F-09C8-DCF4E1631964}"/>
                      </a:ext>
                    </a:extLst>
                  </p14:cNvPr>
                  <p14:cNvContentPartPr/>
                  <p14:nvPr/>
                </p14:nvContentPartPr>
                <p14:xfrm>
                  <a:off x="2175208" y="2005025"/>
                  <a:ext cx="315720" cy="360"/>
                </p14:xfrm>
              </p:contentPart>
            </mc:Choice>
            <mc:Fallback xmlns="">
              <p:pic>
                <p:nvPicPr>
                  <p:cNvPr id="363" name="Ink 362">
                    <a:extLst>
                      <a:ext uri="{FF2B5EF4-FFF2-40B4-BE49-F238E27FC236}">
                        <a16:creationId xmlns:a16="http://schemas.microsoft.com/office/drawing/2014/main" id="{54ACAE0C-1EB3-18E4-A74E-93C42B923168}"/>
                      </a:ext>
                    </a:extLst>
                  </p:cNvPr>
                  <p:cNvPicPr/>
                  <p:nvPr/>
                </p:nvPicPr>
                <p:blipFill>
                  <a:blip r:embed="rId299"/>
                  <a:stretch>
                    <a:fillRect/>
                  </a:stretch>
                </p:blipFill>
                <p:spPr>
                  <a:xfrm>
                    <a:off x="2166208" y="1996025"/>
                    <a:ext cx="3333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0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A73C0B3A-42B2-482D-2DC5-E0763E72A0F4}"/>
                      </a:ext>
                    </a:extLst>
                  </p14:cNvPr>
                  <p14:cNvContentPartPr/>
                  <p14:nvPr/>
                </p14:nvContentPartPr>
                <p14:xfrm>
                  <a:off x="2615128" y="1888385"/>
                  <a:ext cx="360" cy="142920"/>
                </p14:xfrm>
              </p:contentPart>
            </mc:Choice>
            <mc:Fallback xmlns="">
              <p:pic>
                <p:nvPicPr>
                  <p:cNvPr id="365" name="Ink 364">
                    <a:extLst>
                      <a:ext uri="{FF2B5EF4-FFF2-40B4-BE49-F238E27FC236}">
                        <a16:creationId xmlns:a16="http://schemas.microsoft.com/office/drawing/2014/main" id="{449287AC-170D-0002-946F-25538BB76FCF}"/>
                      </a:ext>
                    </a:extLst>
                  </p:cNvPr>
                  <p:cNvPicPr/>
                  <p:nvPr/>
                </p:nvPicPr>
                <p:blipFill>
                  <a:blip r:embed="rId301"/>
                  <a:stretch>
                    <a:fillRect/>
                  </a:stretch>
                </p:blipFill>
                <p:spPr>
                  <a:xfrm>
                    <a:off x="2606488" y="1879385"/>
                    <a:ext cx="18000" cy="160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2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AA9B689E-0154-3DBC-FD65-3C41A9B21FA6}"/>
                      </a:ext>
                    </a:extLst>
                  </p14:cNvPr>
                  <p14:cNvContentPartPr/>
                  <p14:nvPr/>
                </p14:nvContentPartPr>
                <p14:xfrm>
                  <a:off x="2675608" y="1963265"/>
                  <a:ext cx="3240" cy="3240"/>
                </p14:xfrm>
              </p:contentPart>
            </mc:Choice>
            <mc:Fallback xmlns="">
              <p:pic>
                <p:nvPicPr>
                  <p:cNvPr id="389" name="Ink 388">
                    <a:extLst>
                      <a:ext uri="{FF2B5EF4-FFF2-40B4-BE49-F238E27FC236}">
                        <a16:creationId xmlns:a16="http://schemas.microsoft.com/office/drawing/2014/main" id="{351CD90E-A653-9DAF-6B12-4CFFE1C3A93D}"/>
                      </a:ext>
                    </a:extLst>
                  </p:cNvPr>
                  <p:cNvPicPr/>
                  <p:nvPr/>
                </p:nvPicPr>
                <p:blipFill>
                  <a:blip r:embed="rId303"/>
                  <a:stretch>
                    <a:fillRect/>
                  </a:stretch>
                </p:blipFill>
                <p:spPr>
                  <a:xfrm>
                    <a:off x="2666968" y="1954625"/>
                    <a:ext cx="2088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4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76558930-9AE4-82E8-1E0D-C05B119D0927}"/>
                      </a:ext>
                    </a:extLst>
                  </p14:cNvPr>
                  <p14:cNvContentPartPr/>
                  <p14:nvPr/>
                </p14:nvContentPartPr>
                <p14:xfrm>
                  <a:off x="2770648" y="1885505"/>
                  <a:ext cx="90000" cy="173520"/>
                </p14:xfrm>
              </p:contentPart>
            </mc:Choice>
            <mc:Fallback xmlns="">
              <p:pic>
                <p:nvPicPr>
                  <p:cNvPr id="391" name="Ink 390">
                    <a:extLst>
                      <a:ext uri="{FF2B5EF4-FFF2-40B4-BE49-F238E27FC236}">
                        <a16:creationId xmlns:a16="http://schemas.microsoft.com/office/drawing/2014/main" id="{2508AB3E-B680-E4C6-007C-C3EDADC2E5B9}"/>
                      </a:ext>
                    </a:extLst>
                  </p:cNvPr>
                  <p:cNvPicPr/>
                  <p:nvPr/>
                </p:nvPicPr>
                <p:blipFill>
                  <a:blip r:embed="rId305"/>
                  <a:stretch>
                    <a:fillRect/>
                  </a:stretch>
                </p:blipFill>
                <p:spPr>
                  <a:xfrm>
                    <a:off x="2761648" y="1876505"/>
                    <a:ext cx="107640" cy="1911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24" name="Picture 23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0DF419D4-B175-09B5-5E11-407F4766134F}"/>
              </a:ext>
            </a:extLst>
          </p:cNvPr>
          <p:cNvPicPr>
            <a:picLocks noChangeAspect="1"/>
          </p:cNvPicPr>
          <p:nvPr/>
        </p:nvPicPr>
        <p:blipFill>
          <a:blip r:embed="rId30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41" y="3827569"/>
            <a:ext cx="2979208" cy="231400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85C419E-369C-60B4-64CF-BC2820AAA084}"/>
              </a:ext>
            </a:extLst>
          </p:cNvPr>
          <p:cNvGrpSpPr/>
          <p:nvPr/>
        </p:nvGrpSpPr>
        <p:grpSpPr>
          <a:xfrm>
            <a:off x="224008" y="3329270"/>
            <a:ext cx="461160" cy="468720"/>
            <a:chOff x="224008" y="3329270"/>
            <a:chExt cx="461160" cy="468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468408BD-AF91-0961-46A5-D5FCEFE82FDB}"/>
                    </a:ext>
                  </a:extLst>
                </p14:cNvPr>
                <p14:cNvContentPartPr/>
                <p14:nvPr/>
              </p14:nvContentPartPr>
              <p14:xfrm>
                <a:off x="242008" y="3329270"/>
                <a:ext cx="252000" cy="4586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468408BD-AF91-0961-46A5-D5FCEFE82FDB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233008" y="3320270"/>
                  <a:ext cx="269640" cy="47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D150DB5C-9C50-84BC-3623-7B37C558CC3E}"/>
                    </a:ext>
                  </a:extLst>
                </p14:cNvPr>
                <p14:cNvContentPartPr/>
                <p14:nvPr/>
              </p14:nvContentPartPr>
              <p14:xfrm>
                <a:off x="224008" y="3581630"/>
                <a:ext cx="301320" cy="3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D150DB5C-9C50-84BC-3623-7B37C558CC3E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215368" y="3572990"/>
                  <a:ext cx="318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CF0EA00B-8348-4634-5202-FB25CCA1A8E8}"/>
                    </a:ext>
                  </a:extLst>
                </p14:cNvPr>
                <p14:cNvContentPartPr/>
                <p14:nvPr/>
              </p14:nvContentPartPr>
              <p14:xfrm>
                <a:off x="583288" y="3656150"/>
                <a:ext cx="101880" cy="1418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CF0EA00B-8348-4634-5202-FB25CCA1A8E8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574648" y="3647150"/>
                  <a:ext cx="11952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6CBEB16B-5DF1-D791-EBFD-05BEC3798E8D}"/>
                    </a:ext>
                  </a:extLst>
                </p14:cNvPr>
                <p14:cNvContentPartPr/>
                <p14:nvPr/>
              </p14:nvContentPartPr>
              <p14:xfrm>
                <a:off x="629728" y="3520790"/>
                <a:ext cx="24840" cy="223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6CBEB16B-5DF1-D791-EBFD-05BEC3798E8D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620728" y="3512150"/>
                  <a:ext cx="42480" cy="39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2092138-3FA1-C759-5D38-680797D39461}"/>
              </a:ext>
            </a:extLst>
          </p:cNvPr>
          <p:cNvGrpSpPr/>
          <p:nvPr/>
        </p:nvGrpSpPr>
        <p:grpSpPr>
          <a:xfrm>
            <a:off x="2341528" y="6260390"/>
            <a:ext cx="183960" cy="282240"/>
            <a:chOff x="2341528" y="6260390"/>
            <a:chExt cx="183960" cy="282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CEC47895-CDF6-F7DA-EFFB-F82D9A6684BF}"/>
                    </a:ext>
                  </a:extLst>
                </p14:cNvPr>
                <p14:cNvContentPartPr/>
                <p14:nvPr/>
              </p14:nvContentPartPr>
              <p14:xfrm>
                <a:off x="2341528" y="6388910"/>
                <a:ext cx="183960" cy="1537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CEC47895-CDF6-F7DA-EFFB-F82D9A6684BF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2332528" y="6380270"/>
                  <a:ext cx="20160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A57C4C98-967F-A158-030C-783CF67C0879}"/>
                    </a:ext>
                  </a:extLst>
                </p14:cNvPr>
                <p14:cNvContentPartPr/>
                <p14:nvPr/>
              </p14:nvContentPartPr>
              <p14:xfrm>
                <a:off x="2406328" y="6260390"/>
                <a:ext cx="36360" cy="381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A57C4C98-967F-A158-030C-783CF67C0879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2397688" y="6251390"/>
                  <a:ext cx="54000" cy="558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8C11ABFD-00D2-6C59-4525-70159892AD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1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973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6304"/>
    </mc:Choice>
    <mc:Fallback xmlns="">
      <p:transition advClick="0" advTm="96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" name="Group 394">
            <a:extLst>
              <a:ext uri="{FF2B5EF4-FFF2-40B4-BE49-F238E27FC236}">
                <a16:creationId xmlns:a16="http://schemas.microsoft.com/office/drawing/2014/main" id="{708C756C-2860-CA21-B9EE-9EBDD32168FF}"/>
              </a:ext>
            </a:extLst>
          </p:cNvPr>
          <p:cNvGrpSpPr/>
          <p:nvPr/>
        </p:nvGrpSpPr>
        <p:grpSpPr>
          <a:xfrm>
            <a:off x="2590800" y="1345680"/>
            <a:ext cx="4243320" cy="4166640"/>
            <a:chOff x="4355408" y="2594916"/>
            <a:chExt cx="4243320" cy="4166640"/>
          </a:xfrm>
        </p:grpSpPr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93C9887C-0529-2839-928F-5A5F29D56767}"/>
                </a:ext>
              </a:extLst>
            </p:cNvPr>
            <p:cNvGrpSpPr/>
            <p:nvPr/>
          </p:nvGrpSpPr>
          <p:grpSpPr>
            <a:xfrm>
              <a:off x="7791968" y="2594916"/>
              <a:ext cx="454320" cy="576360"/>
              <a:chOff x="7791968" y="2594916"/>
              <a:chExt cx="454320" cy="576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280" name="Ink 279">
                    <a:extLst>
                      <a:ext uri="{FF2B5EF4-FFF2-40B4-BE49-F238E27FC236}">
                        <a16:creationId xmlns:a16="http://schemas.microsoft.com/office/drawing/2014/main" id="{BFE38537-8E41-F1E5-36A7-FBF3365533E0}"/>
                      </a:ext>
                    </a:extLst>
                  </p14:cNvPr>
                  <p14:cNvContentPartPr/>
                  <p14:nvPr/>
                </p14:nvContentPartPr>
                <p14:xfrm>
                  <a:off x="7898528" y="2594916"/>
                  <a:ext cx="160560" cy="471600"/>
                </p14:xfrm>
              </p:contentPart>
            </mc:Choice>
            <mc:Fallback xmlns="">
              <p:pic>
                <p:nvPicPr>
                  <p:cNvPr id="280" name="Ink 279">
                    <a:extLst>
                      <a:ext uri="{FF2B5EF4-FFF2-40B4-BE49-F238E27FC236}">
                        <a16:creationId xmlns:a16="http://schemas.microsoft.com/office/drawing/2014/main" id="{BFE38537-8E41-F1E5-36A7-FBF3365533E0}"/>
                      </a:ext>
                    </a:extLst>
                  </p:cNvPr>
                  <p:cNvPicPr/>
                  <p:nvPr/>
                </p:nvPicPr>
                <p:blipFill>
                  <a:blip r:embed="rId412"/>
                  <a:stretch>
                    <a:fillRect/>
                  </a:stretch>
                </p:blipFill>
                <p:spPr>
                  <a:xfrm>
                    <a:off x="7889528" y="2585916"/>
                    <a:ext cx="178200" cy="489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3">
                <p14:nvContentPartPr>
                  <p14:cNvPr id="281" name="Ink 280">
                    <a:extLst>
                      <a:ext uri="{FF2B5EF4-FFF2-40B4-BE49-F238E27FC236}">
                        <a16:creationId xmlns:a16="http://schemas.microsoft.com/office/drawing/2014/main" id="{9708985F-4B06-FD08-6697-766BCCC0EFF9}"/>
                      </a:ext>
                    </a:extLst>
                  </p14:cNvPr>
                  <p14:cNvContentPartPr/>
                  <p14:nvPr/>
                </p14:nvContentPartPr>
                <p14:xfrm>
                  <a:off x="7791968" y="2882556"/>
                  <a:ext cx="225720" cy="360"/>
                </p14:xfrm>
              </p:contentPart>
            </mc:Choice>
            <mc:Fallback xmlns="">
              <p:pic>
                <p:nvPicPr>
                  <p:cNvPr id="281" name="Ink 280">
                    <a:extLst>
                      <a:ext uri="{FF2B5EF4-FFF2-40B4-BE49-F238E27FC236}">
                        <a16:creationId xmlns:a16="http://schemas.microsoft.com/office/drawing/2014/main" id="{9708985F-4B06-FD08-6697-766BCCC0EFF9}"/>
                      </a:ext>
                    </a:extLst>
                  </p:cNvPr>
                  <p:cNvPicPr/>
                  <p:nvPr/>
                </p:nvPicPr>
                <p:blipFill>
                  <a:blip r:embed="rId414"/>
                  <a:stretch>
                    <a:fillRect/>
                  </a:stretch>
                </p:blipFill>
                <p:spPr>
                  <a:xfrm>
                    <a:off x="7783328" y="2873556"/>
                    <a:ext cx="2433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5">
                <p14:nvContentPartPr>
                  <p14:cNvPr id="282" name="Ink 281">
                    <a:extLst>
                      <a:ext uri="{FF2B5EF4-FFF2-40B4-BE49-F238E27FC236}">
                        <a16:creationId xmlns:a16="http://schemas.microsoft.com/office/drawing/2014/main" id="{649E3D1B-F340-8A94-9082-FA4C0492A039}"/>
                      </a:ext>
                    </a:extLst>
                  </p14:cNvPr>
                  <p14:cNvContentPartPr/>
                  <p14:nvPr/>
                </p14:nvContentPartPr>
                <p14:xfrm>
                  <a:off x="8047928" y="2913876"/>
                  <a:ext cx="198360" cy="257400"/>
                </p14:xfrm>
              </p:contentPart>
            </mc:Choice>
            <mc:Fallback xmlns="">
              <p:pic>
                <p:nvPicPr>
                  <p:cNvPr id="282" name="Ink 281">
                    <a:extLst>
                      <a:ext uri="{FF2B5EF4-FFF2-40B4-BE49-F238E27FC236}">
                        <a16:creationId xmlns:a16="http://schemas.microsoft.com/office/drawing/2014/main" id="{649E3D1B-F340-8A94-9082-FA4C0492A039}"/>
                      </a:ext>
                    </a:extLst>
                  </p:cNvPr>
                  <p:cNvPicPr/>
                  <p:nvPr/>
                </p:nvPicPr>
                <p:blipFill>
                  <a:blip r:embed="rId416"/>
                  <a:stretch>
                    <a:fillRect/>
                  </a:stretch>
                </p:blipFill>
                <p:spPr>
                  <a:xfrm>
                    <a:off x="8039288" y="2905236"/>
                    <a:ext cx="216000" cy="2750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94" name="Group 393">
              <a:extLst>
                <a:ext uri="{FF2B5EF4-FFF2-40B4-BE49-F238E27FC236}">
                  <a16:creationId xmlns:a16="http://schemas.microsoft.com/office/drawing/2014/main" id="{7569F2A4-009D-CA0F-368E-A8871E937799}"/>
                </a:ext>
              </a:extLst>
            </p:cNvPr>
            <p:cNvGrpSpPr/>
            <p:nvPr/>
          </p:nvGrpSpPr>
          <p:grpSpPr>
            <a:xfrm>
              <a:off x="4355408" y="2729196"/>
              <a:ext cx="4243320" cy="4032360"/>
              <a:chOff x="4355408" y="2729196"/>
              <a:chExt cx="4243320" cy="4032360"/>
            </a:xfrm>
          </p:grpSpPr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76AA23C2-69E3-1E66-27DC-F86FA18F3191}"/>
                  </a:ext>
                </a:extLst>
              </p:cNvPr>
              <p:cNvGrpSpPr/>
              <p:nvPr/>
            </p:nvGrpSpPr>
            <p:grpSpPr>
              <a:xfrm>
                <a:off x="5071088" y="2739636"/>
                <a:ext cx="1872360" cy="531360"/>
                <a:chOff x="5071088" y="2739636"/>
                <a:chExt cx="1872360" cy="5313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417">
                  <p14:nvContentPartPr>
                    <p14:cNvPr id="250" name="Ink 249">
                      <a:extLst>
                        <a:ext uri="{FF2B5EF4-FFF2-40B4-BE49-F238E27FC236}">
                          <a16:creationId xmlns:a16="http://schemas.microsoft.com/office/drawing/2014/main" id="{5EFA6230-BD7F-3C45-2BEC-C6E3133A31B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71088" y="2955276"/>
                    <a:ext cx="125280" cy="219960"/>
                  </p14:xfrm>
                </p:contentPart>
              </mc:Choice>
              <mc:Fallback xmlns="">
                <p:pic>
                  <p:nvPicPr>
                    <p:cNvPr id="250" name="Ink 249">
                      <a:extLst>
                        <a:ext uri="{FF2B5EF4-FFF2-40B4-BE49-F238E27FC236}">
                          <a16:creationId xmlns:a16="http://schemas.microsoft.com/office/drawing/2014/main" id="{5EFA6230-BD7F-3C45-2BEC-C6E3133A31B5}"/>
                        </a:ext>
                      </a:extLst>
                    </p:cNvPr>
                    <p:cNvPicPr/>
                    <p:nvPr/>
                  </p:nvPicPr>
                  <p:blipFill>
                    <a:blip r:embed="rId422"/>
                    <a:stretch>
                      <a:fillRect/>
                    </a:stretch>
                  </p:blipFill>
                  <p:spPr>
                    <a:xfrm>
                      <a:off x="5062088" y="2946276"/>
                      <a:ext cx="142920" cy="237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23">
                  <p14:nvContentPartPr>
                    <p14:cNvPr id="251" name="Ink 250">
                      <a:extLst>
                        <a:ext uri="{FF2B5EF4-FFF2-40B4-BE49-F238E27FC236}">
                          <a16:creationId xmlns:a16="http://schemas.microsoft.com/office/drawing/2014/main" id="{D842352C-A470-BB35-AB19-AB04EACF9BB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283488" y="3160116"/>
                    <a:ext cx="34920" cy="103320"/>
                  </p14:xfrm>
                </p:contentPart>
              </mc:Choice>
              <mc:Fallback xmlns="">
                <p:pic>
                  <p:nvPicPr>
                    <p:cNvPr id="251" name="Ink 250">
                      <a:extLst>
                        <a:ext uri="{FF2B5EF4-FFF2-40B4-BE49-F238E27FC236}">
                          <a16:creationId xmlns:a16="http://schemas.microsoft.com/office/drawing/2014/main" id="{D842352C-A470-BB35-AB19-AB04EACF9BBF}"/>
                        </a:ext>
                      </a:extLst>
                    </p:cNvPr>
                    <p:cNvPicPr/>
                    <p:nvPr/>
                  </p:nvPicPr>
                  <p:blipFill>
                    <a:blip r:embed="rId424"/>
                    <a:stretch>
                      <a:fillRect/>
                    </a:stretch>
                  </p:blipFill>
                  <p:spPr>
                    <a:xfrm>
                      <a:off x="5274488" y="3151476"/>
                      <a:ext cx="52560" cy="120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25">
                  <p14:nvContentPartPr>
                    <p14:cNvPr id="253" name="Ink 252">
                      <a:extLst>
                        <a:ext uri="{FF2B5EF4-FFF2-40B4-BE49-F238E27FC236}">
                          <a16:creationId xmlns:a16="http://schemas.microsoft.com/office/drawing/2014/main" id="{BAEF2E74-C693-8AAE-A801-DDEFFC4A054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285288" y="3043116"/>
                    <a:ext cx="360" cy="360"/>
                  </p14:xfrm>
                </p:contentPart>
              </mc:Choice>
              <mc:Fallback xmlns="">
                <p:pic>
                  <p:nvPicPr>
                    <p:cNvPr id="253" name="Ink 252">
                      <a:extLst>
                        <a:ext uri="{FF2B5EF4-FFF2-40B4-BE49-F238E27FC236}">
                          <a16:creationId xmlns:a16="http://schemas.microsoft.com/office/drawing/2014/main" id="{BAEF2E74-C693-8AAE-A801-DDEFFC4A054B}"/>
                        </a:ext>
                      </a:extLst>
                    </p:cNvPr>
                    <p:cNvPicPr/>
                    <p:nvPr/>
                  </p:nvPicPr>
                  <p:blipFill>
                    <a:blip r:embed="rId426"/>
                    <a:stretch>
                      <a:fillRect/>
                    </a:stretch>
                  </p:blipFill>
                  <p:spPr>
                    <a:xfrm>
                      <a:off x="5276288" y="3034476"/>
                      <a:ext cx="18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27">
                  <p14:nvContentPartPr>
                    <p14:cNvPr id="255" name="Ink 254">
                      <a:extLst>
                        <a:ext uri="{FF2B5EF4-FFF2-40B4-BE49-F238E27FC236}">
                          <a16:creationId xmlns:a16="http://schemas.microsoft.com/office/drawing/2014/main" id="{ED7F8978-520A-ABAA-DF34-4F76FD48DD4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82248" y="2820636"/>
                    <a:ext cx="218160" cy="106560"/>
                  </p14:xfrm>
                </p:contentPart>
              </mc:Choice>
              <mc:Fallback xmlns="">
                <p:pic>
                  <p:nvPicPr>
                    <p:cNvPr id="255" name="Ink 254">
                      <a:extLst>
                        <a:ext uri="{FF2B5EF4-FFF2-40B4-BE49-F238E27FC236}">
                          <a16:creationId xmlns:a16="http://schemas.microsoft.com/office/drawing/2014/main" id="{ED7F8978-520A-ABAA-DF34-4F76FD48DD47}"/>
                        </a:ext>
                      </a:extLst>
                    </p:cNvPr>
                    <p:cNvPicPr/>
                    <p:nvPr/>
                  </p:nvPicPr>
                  <p:blipFill>
                    <a:blip r:embed="rId428"/>
                    <a:stretch>
                      <a:fillRect/>
                    </a:stretch>
                  </p:blipFill>
                  <p:spPr>
                    <a:xfrm>
                      <a:off x="5073608" y="2811636"/>
                      <a:ext cx="235800" cy="124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29">
                  <p14:nvContentPartPr>
                    <p14:cNvPr id="257" name="Ink 256">
                      <a:extLst>
                        <a:ext uri="{FF2B5EF4-FFF2-40B4-BE49-F238E27FC236}">
                          <a16:creationId xmlns:a16="http://schemas.microsoft.com/office/drawing/2014/main" id="{54A5A74D-EF83-5211-7499-B77BA3FD130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297168" y="3049596"/>
                    <a:ext cx="360" cy="360"/>
                  </p14:xfrm>
                </p:contentPart>
              </mc:Choice>
              <mc:Fallback xmlns="">
                <p:pic>
                  <p:nvPicPr>
                    <p:cNvPr id="257" name="Ink 256">
                      <a:extLst>
                        <a:ext uri="{FF2B5EF4-FFF2-40B4-BE49-F238E27FC236}">
                          <a16:creationId xmlns:a16="http://schemas.microsoft.com/office/drawing/2014/main" id="{54A5A74D-EF83-5211-7499-B77BA3FD130C}"/>
                        </a:ext>
                      </a:extLst>
                    </p:cNvPr>
                    <p:cNvPicPr/>
                    <p:nvPr/>
                  </p:nvPicPr>
                  <p:blipFill>
                    <a:blip r:embed="rId426"/>
                    <a:stretch>
                      <a:fillRect/>
                    </a:stretch>
                  </p:blipFill>
                  <p:spPr>
                    <a:xfrm>
                      <a:off x="5288168" y="3040596"/>
                      <a:ext cx="18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30">
                  <p14:nvContentPartPr>
                    <p14:cNvPr id="259" name="Ink 258">
                      <a:extLst>
                        <a:ext uri="{FF2B5EF4-FFF2-40B4-BE49-F238E27FC236}">
                          <a16:creationId xmlns:a16="http://schemas.microsoft.com/office/drawing/2014/main" id="{2B7B4275-0F1C-9559-5B5E-C961D64471D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550248" y="3060036"/>
                    <a:ext cx="96480" cy="360"/>
                  </p14:xfrm>
                </p:contentPart>
              </mc:Choice>
              <mc:Fallback xmlns="">
                <p:pic>
                  <p:nvPicPr>
                    <p:cNvPr id="259" name="Ink 258">
                      <a:extLst>
                        <a:ext uri="{FF2B5EF4-FFF2-40B4-BE49-F238E27FC236}">
                          <a16:creationId xmlns:a16="http://schemas.microsoft.com/office/drawing/2014/main" id="{2B7B4275-0F1C-9559-5B5E-C961D64471D6}"/>
                        </a:ext>
                      </a:extLst>
                    </p:cNvPr>
                    <p:cNvPicPr/>
                    <p:nvPr/>
                  </p:nvPicPr>
                  <p:blipFill>
                    <a:blip r:embed="rId431"/>
                    <a:stretch>
                      <a:fillRect/>
                    </a:stretch>
                  </p:blipFill>
                  <p:spPr>
                    <a:xfrm>
                      <a:off x="5541608" y="3051396"/>
                      <a:ext cx="11412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32">
                  <p14:nvContentPartPr>
                    <p14:cNvPr id="260" name="Ink 259">
                      <a:extLst>
                        <a:ext uri="{FF2B5EF4-FFF2-40B4-BE49-F238E27FC236}">
                          <a16:creationId xmlns:a16="http://schemas.microsoft.com/office/drawing/2014/main" id="{4692AB5B-B477-2621-8A83-FA63F224358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548808" y="3108636"/>
                    <a:ext cx="76680" cy="19080"/>
                  </p14:xfrm>
                </p:contentPart>
              </mc:Choice>
              <mc:Fallback xmlns="">
                <p:pic>
                  <p:nvPicPr>
                    <p:cNvPr id="260" name="Ink 259">
                      <a:extLst>
                        <a:ext uri="{FF2B5EF4-FFF2-40B4-BE49-F238E27FC236}">
                          <a16:creationId xmlns:a16="http://schemas.microsoft.com/office/drawing/2014/main" id="{4692AB5B-B477-2621-8A83-FA63F2243580}"/>
                        </a:ext>
                      </a:extLst>
                    </p:cNvPr>
                    <p:cNvPicPr/>
                    <p:nvPr/>
                  </p:nvPicPr>
                  <p:blipFill>
                    <a:blip r:embed="rId433"/>
                    <a:stretch>
                      <a:fillRect/>
                    </a:stretch>
                  </p:blipFill>
                  <p:spPr>
                    <a:xfrm>
                      <a:off x="5540168" y="3099996"/>
                      <a:ext cx="94320" cy="36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34">
                  <p14:nvContentPartPr>
                    <p14:cNvPr id="261" name="Ink 260">
                      <a:extLst>
                        <a:ext uri="{FF2B5EF4-FFF2-40B4-BE49-F238E27FC236}">
                          <a16:creationId xmlns:a16="http://schemas.microsoft.com/office/drawing/2014/main" id="{916B03FC-D622-3317-1E92-F1E307B6C21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884328" y="2917836"/>
                    <a:ext cx="154080" cy="290880"/>
                  </p14:xfrm>
                </p:contentPart>
              </mc:Choice>
              <mc:Fallback xmlns="">
                <p:pic>
                  <p:nvPicPr>
                    <p:cNvPr id="261" name="Ink 260">
                      <a:extLst>
                        <a:ext uri="{FF2B5EF4-FFF2-40B4-BE49-F238E27FC236}">
                          <a16:creationId xmlns:a16="http://schemas.microsoft.com/office/drawing/2014/main" id="{916B03FC-D622-3317-1E92-F1E307B6C21F}"/>
                        </a:ext>
                      </a:extLst>
                    </p:cNvPr>
                    <p:cNvPicPr/>
                    <p:nvPr/>
                  </p:nvPicPr>
                  <p:blipFill>
                    <a:blip r:embed="rId435"/>
                    <a:stretch>
                      <a:fillRect/>
                    </a:stretch>
                  </p:blipFill>
                  <p:spPr>
                    <a:xfrm>
                      <a:off x="5875328" y="2909196"/>
                      <a:ext cx="171720" cy="308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36">
                  <p14:nvContentPartPr>
                    <p14:cNvPr id="262" name="Ink 261">
                      <a:extLst>
                        <a:ext uri="{FF2B5EF4-FFF2-40B4-BE49-F238E27FC236}">
                          <a16:creationId xmlns:a16="http://schemas.microsoft.com/office/drawing/2014/main" id="{087E08BF-DD11-2249-F17F-D530CCB59D4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10768" y="3135996"/>
                    <a:ext cx="22320" cy="88920"/>
                  </p14:xfrm>
                </p:contentPart>
              </mc:Choice>
              <mc:Fallback xmlns="">
                <p:pic>
                  <p:nvPicPr>
                    <p:cNvPr id="262" name="Ink 261">
                      <a:extLst>
                        <a:ext uri="{FF2B5EF4-FFF2-40B4-BE49-F238E27FC236}">
                          <a16:creationId xmlns:a16="http://schemas.microsoft.com/office/drawing/2014/main" id="{087E08BF-DD11-2249-F17F-D530CCB59D4B}"/>
                        </a:ext>
                      </a:extLst>
                    </p:cNvPr>
                    <p:cNvPicPr/>
                    <p:nvPr/>
                  </p:nvPicPr>
                  <p:blipFill>
                    <a:blip r:embed="rId437"/>
                    <a:stretch>
                      <a:fillRect/>
                    </a:stretch>
                  </p:blipFill>
                  <p:spPr>
                    <a:xfrm>
                      <a:off x="6101768" y="3126996"/>
                      <a:ext cx="39960" cy="106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38">
                  <p14:nvContentPartPr>
                    <p14:cNvPr id="263" name="Ink 262">
                      <a:extLst>
                        <a:ext uri="{FF2B5EF4-FFF2-40B4-BE49-F238E27FC236}">
                          <a16:creationId xmlns:a16="http://schemas.microsoft.com/office/drawing/2014/main" id="{DA822F14-9AD8-2D47-2A56-C8C5D893D60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96008" y="3027636"/>
                    <a:ext cx="14400" cy="11880"/>
                  </p14:xfrm>
                </p:contentPart>
              </mc:Choice>
              <mc:Fallback xmlns="">
                <p:pic>
                  <p:nvPicPr>
                    <p:cNvPr id="263" name="Ink 262">
                      <a:extLst>
                        <a:ext uri="{FF2B5EF4-FFF2-40B4-BE49-F238E27FC236}">
                          <a16:creationId xmlns:a16="http://schemas.microsoft.com/office/drawing/2014/main" id="{DA822F14-9AD8-2D47-2A56-C8C5D893D60D}"/>
                        </a:ext>
                      </a:extLst>
                    </p:cNvPr>
                    <p:cNvPicPr/>
                    <p:nvPr/>
                  </p:nvPicPr>
                  <p:blipFill>
                    <a:blip r:embed="rId439"/>
                    <a:stretch>
                      <a:fillRect/>
                    </a:stretch>
                  </p:blipFill>
                  <p:spPr>
                    <a:xfrm>
                      <a:off x="6087368" y="3018636"/>
                      <a:ext cx="32040" cy="29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40">
                  <p14:nvContentPartPr>
                    <p14:cNvPr id="265" name="Ink 264">
                      <a:extLst>
                        <a:ext uri="{FF2B5EF4-FFF2-40B4-BE49-F238E27FC236}">
                          <a16:creationId xmlns:a16="http://schemas.microsoft.com/office/drawing/2014/main" id="{9F4F561A-B3A9-564D-25E8-5014D469A4D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366368" y="2985876"/>
                    <a:ext cx="360" cy="273960"/>
                  </p14:xfrm>
                </p:contentPart>
              </mc:Choice>
              <mc:Fallback xmlns="">
                <p:pic>
                  <p:nvPicPr>
                    <p:cNvPr id="265" name="Ink 264">
                      <a:extLst>
                        <a:ext uri="{FF2B5EF4-FFF2-40B4-BE49-F238E27FC236}">
                          <a16:creationId xmlns:a16="http://schemas.microsoft.com/office/drawing/2014/main" id="{9F4F561A-B3A9-564D-25E8-5014D469A4D1}"/>
                        </a:ext>
                      </a:extLst>
                    </p:cNvPr>
                    <p:cNvPicPr/>
                    <p:nvPr/>
                  </p:nvPicPr>
                  <p:blipFill>
                    <a:blip r:embed="rId441"/>
                    <a:stretch>
                      <a:fillRect/>
                    </a:stretch>
                  </p:blipFill>
                  <p:spPr>
                    <a:xfrm>
                      <a:off x="6357728" y="2977236"/>
                      <a:ext cx="18000" cy="291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42">
                  <p14:nvContentPartPr>
                    <p14:cNvPr id="266" name="Ink 265">
                      <a:extLst>
                        <a:ext uri="{FF2B5EF4-FFF2-40B4-BE49-F238E27FC236}">
                          <a16:creationId xmlns:a16="http://schemas.microsoft.com/office/drawing/2014/main" id="{80EED285-462B-5150-A916-DAEF5ED295D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308048" y="3122676"/>
                    <a:ext cx="234360" cy="12240"/>
                  </p14:xfrm>
                </p:contentPart>
              </mc:Choice>
              <mc:Fallback xmlns="">
                <p:pic>
                  <p:nvPicPr>
                    <p:cNvPr id="266" name="Ink 265">
                      <a:extLst>
                        <a:ext uri="{FF2B5EF4-FFF2-40B4-BE49-F238E27FC236}">
                          <a16:creationId xmlns:a16="http://schemas.microsoft.com/office/drawing/2014/main" id="{80EED285-462B-5150-A916-DAEF5ED295D4}"/>
                        </a:ext>
                      </a:extLst>
                    </p:cNvPr>
                    <p:cNvPicPr/>
                    <p:nvPr/>
                  </p:nvPicPr>
                  <p:blipFill>
                    <a:blip r:embed="rId443"/>
                    <a:stretch>
                      <a:fillRect/>
                    </a:stretch>
                  </p:blipFill>
                  <p:spPr>
                    <a:xfrm>
                      <a:off x="6299408" y="3113676"/>
                      <a:ext cx="252000" cy="29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44">
                  <p14:nvContentPartPr>
                    <p14:cNvPr id="267" name="Ink 266">
                      <a:extLst>
                        <a:ext uri="{FF2B5EF4-FFF2-40B4-BE49-F238E27FC236}">
                          <a16:creationId xmlns:a16="http://schemas.microsoft.com/office/drawing/2014/main" id="{60AA2122-EC99-49EC-F092-F9E1C14BC30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631688" y="2739636"/>
                    <a:ext cx="311760" cy="478440"/>
                  </p14:xfrm>
                </p:contentPart>
              </mc:Choice>
              <mc:Fallback xmlns="">
                <p:pic>
                  <p:nvPicPr>
                    <p:cNvPr id="267" name="Ink 266">
                      <a:extLst>
                        <a:ext uri="{FF2B5EF4-FFF2-40B4-BE49-F238E27FC236}">
                          <a16:creationId xmlns:a16="http://schemas.microsoft.com/office/drawing/2014/main" id="{60AA2122-EC99-49EC-F092-F9E1C14BC30C}"/>
                        </a:ext>
                      </a:extLst>
                    </p:cNvPr>
                    <p:cNvPicPr/>
                    <p:nvPr/>
                  </p:nvPicPr>
                  <p:blipFill>
                    <a:blip r:embed="rId445"/>
                    <a:stretch>
                      <a:fillRect/>
                    </a:stretch>
                  </p:blipFill>
                  <p:spPr>
                    <a:xfrm>
                      <a:off x="6622688" y="2730636"/>
                      <a:ext cx="329400" cy="496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46">
                  <p14:nvContentPartPr>
                    <p14:cNvPr id="269" name="Ink 268">
                      <a:extLst>
                        <a:ext uri="{FF2B5EF4-FFF2-40B4-BE49-F238E27FC236}">
                          <a16:creationId xmlns:a16="http://schemas.microsoft.com/office/drawing/2014/main" id="{0D4B2B8C-1055-63E6-4407-ED2B27494EF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242168" y="3165516"/>
                    <a:ext cx="101520" cy="360"/>
                  </p14:xfrm>
                </p:contentPart>
              </mc:Choice>
              <mc:Fallback xmlns="">
                <p:pic>
                  <p:nvPicPr>
                    <p:cNvPr id="269" name="Ink 268">
                      <a:extLst>
                        <a:ext uri="{FF2B5EF4-FFF2-40B4-BE49-F238E27FC236}">
                          <a16:creationId xmlns:a16="http://schemas.microsoft.com/office/drawing/2014/main" id="{0D4B2B8C-1055-63E6-4407-ED2B27494EF2}"/>
                        </a:ext>
                      </a:extLst>
                    </p:cNvPr>
                    <p:cNvPicPr/>
                    <p:nvPr/>
                  </p:nvPicPr>
                  <p:blipFill>
                    <a:blip r:embed="rId447"/>
                    <a:stretch>
                      <a:fillRect/>
                    </a:stretch>
                  </p:blipFill>
                  <p:spPr>
                    <a:xfrm>
                      <a:off x="6233168" y="3156516"/>
                      <a:ext cx="11916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48">
                  <p14:nvContentPartPr>
                    <p14:cNvPr id="271" name="Ink 270">
                      <a:extLst>
                        <a:ext uri="{FF2B5EF4-FFF2-40B4-BE49-F238E27FC236}">
                          <a16:creationId xmlns:a16="http://schemas.microsoft.com/office/drawing/2014/main" id="{652AADAC-7BB3-5F2E-07B6-3B08DE562B2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295368" y="3053196"/>
                    <a:ext cx="155160" cy="217800"/>
                  </p14:xfrm>
                </p:contentPart>
              </mc:Choice>
              <mc:Fallback xmlns="">
                <p:pic>
                  <p:nvPicPr>
                    <p:cNvPr id="271" name="Ink 270">
                      <a:extLst>
                        <a:ext uri="{FF2B5EF4-FFF2-40B4-BE49-F238E27FC236}">
                          <a16:creationId xmlns:a16="http://schemas.microsoft.com/office/drawing/2014/main" id="{652AADAC-7BB3-5F2E-07B6-3B08DE562B27}"/>
                        </a:ext>
                      </a:extLst>
                    </p:cNvPr>
                    <p:cNvPicPr/>
                    <p:nvPr/>
                  </p:nvPicPr>
                  <p:blipFill>
                    <a:blip r:embed="rId449"/>
                    <a:stretch>
                      <a:fillRect/>
                    </a:stretch>
                  </p:blipFill>
                  <p:spPr>
                    <a:xfrm>
                      <a:off x="5286728" y="3044196"/>
                      <a:ext cx="172800" cy="2354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50">
                  <p14:nvContentPartPr>
                    <p14:cNvPr id="273" name="Ink 272">
                      <a:extLst>
                        <a:ext uri="{FF2B5EF4-FFF2-40B4-BE49-F238E27FC236}">
                          <a16:creationId xmlns:a16="http://schemas.microsoft.com/office/drawing/2014/main" id="{2A5D551A-0D42-5200-CC22-8DBE4F9E5CF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91688" y="3056796"/>
                    <a:ext cx="115200" cy="200880"/>
                  </p14:xfrm>
                </p:contentPart>
              </mc:Choice>
              <mc:Fallback xmlns="">
                <p:pic>
                  <p:nvPicPr>
                    <p:cNvPr id="273" name="Ink 272">
                      <a:extLst>
                        <a:ext uri="{FF2B5EF4-FFF2-40B4-BE49-F238E27FC236}">
                          <a16:creationId xmlns:a16="http://schemas.microsoft.com/office/drawing/2014/main" id="{2A5D551A-0D42-5200-CC22-8DBE4F9E5CF0}"/>
                        </a:ext>
                      </a:extLst>
                    </p:cNvPr>
                    <p:cNvPicPr/>
                    <p:nvPr/>
                  </p:nvPicPr>
                  <p:blipFill>
                    <a:blip r:embed="rId451"/>
                    <a:stretch>
                      <a:fillRect/>
                    </a:stretch>
                  </p:blipFill>
                  <p:spPr>
                    <a:xfrm>
                      <a:off x="6082688" y="3047796"/>
                      <a:ext cx="132840" cy="2185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452">
                <p14:nvContentPartPr>
                  <p14:cNvPr id="275" name="Ink 274">
                    <a:extLst>
                      <a:ext uri="{FF2B5EF4-FFF2-40B4-BE49-F238E27FC236}">
                        <a16:creationId xmlns:a16="http://schemas.microsoft.com/office/drawing/2014/main" id="{E21F78B7-928B-881E-9435-2AFFC5ED00A0}"/>
                      </a:ext>
                    </a:extLst>
                  </p14:cNvPr>
                  <p14:cNvContentPartPr/>
                  <p14:nvPr/>
                </p14:nvContentPartPr>
                <p14:xfrm>
                  <a:off x="6794048" y="3296916"/>
                  <a:ext cx="217800" cy="230400"/>
                </p14:xfrm>
              </p:contentPart>
            </mc:Choice>
            <mc:Fallback xmlns="">
              <p:pic>
                <p:nvPicPr>
                  <p:cNvPr id="275" name="Ink 274">
                    <a:extLst>
                      <a:ext uri="{FF2B5EF4-FFF2-40B4-BE49-F238E27FC236}">
                        <a16:creationId xmlns:a16="http://schemas.microsoft.com/office/drawing/2014/main" id="{E21F78B7-928B-881E-9435-2AFFC5ED00A0}"/>
                      </a:ext>
                    </a:extLst>
                  </p:cNvPr>
                  <p:cNvPicPr/>
                  <p:nvPr/>
                </p:nvPicPr>
                <p:blipFill>
                  <a:blip r:embed="rId453"/>
                  <a:stretch>
                    <a:fillRect/>
                  </a:stretch>
                </p:blipFill>
                <p:spPr>
                  <a:xfrm>
                    <a:off x="6785048" y="3288276"/>
                    <a:ext cx="235440" cy="24804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279" name="Group 278">
                <a:extLst>
                  <a:ext uri="{FF2B5EF4-FFF2-40B4-BE49-F238E27FC236}">
                    <a16:creationId xmlns:a16="http://schemas.microsoft.com/office/drawing/2014/main" id="{ECF9B069-B585-190B-12CD-79DAC0044361}"/>
                  </a:ext>
                </a:extLst>
              </p:cNvPr>
              <p:cNvGrpSpPr/>
              <p:nvPr/>
            </p:nvGrpSpPr>
            <p:grpSpPr>
              <a:xfrm>
                <a:off x="7130648" y="2729196"/>
                <a:ext cx="563760" cy="359280"/>
                <a:chOff x="7130648" y="2729196"/>
                <a:chExt cx="563760" cy="35928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454">
                  <p14:nvContentPartPr>
                    <p14:cNvPr id="276" name="Ink 275">
                      <a:extLst>
                        <a:ext uri="{FF2B5EF4-FFF2-40B4-BE49-F238E27FC236}">
                          <a16:creationId xmlns:a16="http://schemas.microsoft.com/office/drawing/2014/main" id="{4B3AD080-2FD4-C697-EDC7-A02D4CDAFE5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130648" y="2729196"/>
                    <a:ext cx="204840" cy="224640"/>
                  </p14:xfrm>
                </p:contentPart>
              </mc:Choice>
              <mc:Fallback xmlns="">
                <p:pic>
                  <p:nvPicPr>
                    <p:cNvPr id="276" name="Ink 275">
                      <a:extLst>
                        <a:ext uri="{FF2B5EF4-FFF2-40B4-BE49-F238E27FC236}">
                          <a16:creationId xmlns:a16="http://schemas.microsoft.com/office/drawing/2014/main" id="{4B3AD080-2FD4-C697-EDC7-A02D4CDAFE5D}"/>
                        </a:ext>
                      </a:extLst>
                    </p:cNvPr>
                    <p:cNvPicPr/>
                    <p:nvPr/>
                  </p:nvPicPr>
                  <p:blipFill>
                    <a:blip r:embed="rId455"/>
                    <a:stretch>
                      <a:fillRect/>
                    </a:stretch>
                  </p:blipFill>
                  <p:spPr>
                    <a:xfrm>
                      <a:off x="7122008" y="2720556"/>
                      <a:ext cx="222480" cy="242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56">
                  <p14:nvContentPartPr>
                    <p14:cNvPr id="277" name="Ink 276">
                      <a:extLst>
                        <a:ext uri="{FF2B5EF4-FFF2-40B4-BE49-F238E27FC236}">
                          <a16:creationId xmlns:a16="http://schemas.microsoft.com/office/drawing/2014/main" id="{FD16AECB-B5CF-5322-F172-E6A3D6A3178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375088" y="2873196"/>
                    <a:ext cx="88560" cy="147240"/>
                  </p14:xfrm>
                </p:contentPart>
              </mc:Choice>
              <mc:Fallback xmlns="">
                <p:pic>
                  <p:nvPicPr>
                    <p:cNvPr id="277" name="Ink 276">
                      <a:extLst>
                        <a:ext uri="{FF2B5EF4-FFF2-40B4-BE49-F238E27FC236}">
                          <a16:creationId xmlns:a16="http://schemas.microsoft.com/office/drawing/2014/main" id="{FD16AECB-B5CF-5322-F172-E6A3D6A31788}"/>
                        </a:ext>
                      </a:extLst>
                    </p:cNvPr>
                    <p:cNvPicPr/>
                    <p:nvPr/>
                  </p:nvPicPr>
                  <p:blipFill>
                    <a:blip r:embed="rId457"/>
                    <a:stretch>
                      <a:fillRect/>
                    </a:stretch>
                  </p:blipFill>
                  <p:spPr>
                    <a:xfrm>
                      <a:off x="7366448" y="2864196"/>
                      <a:ext cx="106200" cy="164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58">
                  <p14:nvContentPartPr>
                    <p14:cNvPr id="278" name="Ink 277">
                      <a:extLst>
                        <a:ext uri="{FF2B5EF4-FFF2-40B4-BE49-F238E27FC236}">
                          <a16:creationId xmlns:a16="http://schemas.microsoft.com/office/drawing/2014/main" id="{5B6A41E8-BF96-7369-9F90-7DE645FC34B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519448" y="2903796"/>
                    <a:ext cx="174960" cy="184680"/>
                  </p14:xfrm>
                </p:contentPart>
              </mc:Choice>
              <mc:Fallback xmlns="">
                <p:pic>
                  <p:nvPicPr>
                    <p:cNvPr id="278" name="Ink 277">
                      <a:extLst>
                        <a:ext uri="{FF2B5EF4-FFF2-40B4-BE49-F238E27FC236}">
                          <a16:creationId xmlns:a16="http://schemas.microsoft.com/office/drawing/2014/main" id="{5B6A41E8-BF96-7369-9F90-7DE645FC34BA}"/>
                        </a:ext>
                      </a:extLst>
                    </p:cNvPr>
                    <p:cNvPicPr/>
                    <p:nvPr/>
                  </p:nvPicPr>
                  <p:blipFill>
                    <a:blip r:embed="rId459"/>
                    <a:stretch>
                      <a:fillRect/>
                    </a:stretch>
                  </p:blipFill>
                  <p:spPr>
                    <a:xfrm>
                      <a:off x="7510808" y="2894796"/>
                      <a:ext cx="192600" cy="2023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460">
                <p14:nvContentPartPr>
                  <p14:cNvPr id="331" name="Ink 330">
                    <a:extLst>
                      <a:ext uri="{FF2B5EF4-FFF2-40B4-BE49-F238E27FC236}">
                        <a16:creationId xmlns:a16="http://schemas.microsoft.com/office/drawing/2014/main" id="{2ED75008-583C-EB77-036D-CD3CBE80D3D1}"/>
                      </a:ext>
                    </a:extLst>
                  </p14:cNvPr>
                  <p14:cNvContentPartPr/>
                  <p14:nvPr/>
                </p14:nvContentPartPr>
                <p14:xfrm>
                  <a:off x="4949408" y="3414636"/>
                  <a:ext cx="3649320" cy="1001880"/>
                </p14:xfrm>
              </p:contentPart>
            </mc:Choice>
            <mc:Fallback xmlns="">
              <p:pic>
                <p:nvPicPr>
                  <p:cNvPr id="331" name="Ink 330">
                    <a:extLst>
                      <a:ext uri="{FF2B5EF4-FFF2-40B4-BE49-F238E27FC236}">
                        <a16:creationId xmlns:a16="http://schemas.microsoft.com/office/drawing/2014/main" id="{2ED75008-583C-EB77-036D-CD3CBE80D3D1}"/>
                      </a:ext>
                    </a:extLst>
                  </p:cNvPr>
                  <p:cNvPicPr/>
                  <p:nvPr/>
                </p:nvPicPr>
                <p:blipFill>
                  <a:blip r:embed="rId461"/>
                  <a:stretch>
                    <a:fillRect/>
                  </a:stretch>
                </p:blipFill>
                <p:spPr>
                  <a:xfrm>
                    <a:off x="4940768" y="3405996"/>
                    <a:ext cx="3666960" cy="101952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370" name="Group 369">
                <a:extLst>
                  <a:ext uri="{FF2B5EF4-FFF2-40B4-BE49-F238E27FC236}">
                    <a16:creationId xmlns:a16="http://schemas.microsoft.com/office/drawing/2014/main" id="{5261C6C2-9DCC-3F84-9ECE-3A72A2A2E2D2}"/>
                  </a:ext>
                </a:extLst>
              </p:cNvPr>
              <p:cNvGrpSpPr/>
              <p:nvPr/>
            </p:nvGrpSpPr>
            <p:grpSpPr>
              <a:xfrm>
                <a:off x="5730608" y="6091236"/>
                <a:ext cx="1919880" cy="670320"/>
                <a:chOff x="5730608" y="6091236"/>
                <a:chExt cx="1919880" cy="6703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462">
                  <p14:nvContentPartPr>
                    <p14:cNvPr id="359" name="Ink 358">
                      <a:extLst>
                        <a:ext uri="{FF2B5EF4-FFF2-40B4-BE49-F238E27FC236}">
                          <a16:creationId xmlns:a16="http://schemas.microsoft.com/office/drawing/2014/main" id="{A565CE39-BD97-B22F-7BCB-6E3B799F5CB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885408" y="6300396"/>
                    <a:ext cx="110520" cy="212400"/>
                  </p14:xfrm>
                </p:contentPart>
              </mc:Choice>
              <mc:Fallback xmlns="">
                <p:pic>
                  <p:nvPicPr>
                    <p:cNvPr id="359" name="Ink 358">
                      <a:extLst>
                        <a:ext uri="{FF2B5EF4-FFF2-40B4-BE49-F238E27FC236}">
                          <a16:creationId xmlns:a16="http://schemas.microsoft.com/office/drawing/2014/main" id="{A565CE39-BD97-B22F-7BCB-6E3B799F5CB2}"/>
                        </a:ext>
                      </a:extLst>
                    </p:cNvPr>
                    <p:cNvPicPr/>
                    <p:nvPr/>
                  </p:nvPicPr>
                  <p:blipFill>
                    <a:blip r:embed="rId463"/>
                    <a:stretch>
                      <a:fillRect/>
                    </a:stretch>
                  </p:blipFill>
                  <p:spPr>
                    <a:xfrm>
                      <a:off x="5876408" y="6291396"/>
                      <a:ext cx="128160" cy="230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64">
                  <p14:nvContentPartPr>
                    <p14:cNvPr id="360" name="Ink 359">
                      <a:extLst>
                        <a:ext uri="{FF2B5EF4-FFF2-40B4-BE49-F238E27FC236}">
                          <a16:creationId xmlns:a16="http://schemas.microsoft.com/office/drawing/2014/main" id="{A93CA55D-73A1-DB66-FAE9-98C65B492C4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08168" y="6533676"/>
                    <a:ext cx="20880" cy="100800"/>
                  </p14:xfrm>
                </p:contentPart>
              </mc:Choice>
              <mc:Fallback xmlns="">
                <p:pic>
                  <p:nvPicPr>
                    <p:cNvPr id="360" name="Ink 359">
                      <a:extLst>
                        <a:ext uri="{FF2B5EF4-FFF2-40B4-BE49-F238E27FC236}">
                          <a16:creationId xmlns:a16="http://schemas.microsoft.com/office/drawing/2014/main" id="{A93CA55D-73A1-DB66-FAE9-98C65B492C49}"/>
                        </a:ext>
                      </a:extLst>
                    </p:cNvPr>
                    <p:cNvPicPr/>
                    <p:nvPr/>
                  </p:nvPicPr>
                  <p:blipFill>
                    <a:blip r:embed="rId465"/>
                    <a:stretch>
                      <a:fillRect/>
                    </a:stretch>
                  </p:blipFill>
                  <p:spPr>
                    <a:xfrm>
                      <a:off x="5999168" y="6525036"/>
                      <a:ext cx="38520" cy="1184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66">
                  <p14:nvContentPartPr>
                    <p14:cNvPr id="361" name="Ink 360">
                      <a:extLst>
                        <a:ext uri="{FF2B5EF4-FFF2-40B4-BE49-F238E27FC236}">
                          <a16:creationId xmlns:a16="http://schemas.microsoft.com/office/drawing/2014/main" id="{1D3E4F5C-F416-DAAA-DE72-2693520E6B3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52528" y="6308316"/>
                    <a:ext cx="191520" cy="343440"/>
                  </p14:xfrm>
                </p:contentPart>
              </mc:Choice>
              <mc:Fallback xmlns="">
                <p:pic>
                  <p:nvPicPr>
                    <p:cNvPr id="361" name="Ink 360">
                      <a:extLst>
                        <a:ext uri="{FF2B5EF4-FFF2-40B4-BE49-F238E27FC236}">
                          <a16:creationId xmlns:a16="http://schemas.microsoft.com/office/drawing/2014/main" id="{1D3E4F5C-F416-DAAA-DE72-2693520E6B34}"/>
                        </a:ext>
                      </a:extLst>
                    </p:cNvPr>
                    <p:cNvPicPr/>
                    <p:nvPr/>
                  </p:nvPicPr>
                  <p:blipFill>
                    <a:blip r:embed="rId467"/>
                    <a:stretch>
                      <a:fillRect/>
                    </a:stretch>
                  </p:blipFill>
                  <p:spPr>
                    <a:xfrm>
                      <a:off x="6143888" y="6299316"/>
                      <a:ext cx="209160" cy="361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68">
                  <p14:nvContentPartPr>
                    <p14:cNvPr id="362" name="Ink 361">
                      <a:extLst>
                        <a:ext uri="{FF2B5EF4-FFF2-40B4-BE49-F238E27FC236}">
                          <a16:creationId xmlns:a16="http://schemas.microsoft.com/office/drawing/2014/main" id="{2F187539-A0FD-0255-E4AB-1E7DED67035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402368" y="6390756"/>
                    <a:ext cx="118800" cy="14040"/>
                  </p14:xfrm>
                </p:contentPart>
              </mc:Choice>
              <mc:Fallback xmlns="">
                <p:pic>
                  <p:nvPicPr>
                    <p:cNvPr id="362" name="Ink 361">
                      <a:extLst>
                        <a:ext uri="{FF2B5EF4-FFF2-40B4-BE49-F238E27FC236}">
                          <a16:creationId xmlns:a16="http://schemas.microsoft.com/office/drawing/2014/main" id="{2F187539-A0FD-0255-E4AB-1E7DED67035D}"/>
                        </a:ext>
                      </a:extLst>
                    </p:cNvPr>
                    <p:cNvPicPr/>
                    <p:nvPr/>
                  </p:nvPicPr>
                  <p:blipFill>
                    <a:blip r:embed="rId469"/>
                    <a:stretch>
                      <a:fillRect/>
                    </a:stretch>
                  </p:blipFill>
                  <p:spPr>
                    <a:xfrm>
                      <a:off x="6393728" y="6382116"/>
                      <a:ext cx="136440" cy="316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70">
                  <p14:nvContentPartPr>
                    <p14:cNvPr id="363" name="Ink 362">
                      <a:extLst>
                        <a:ext uri="{FF2B5EF4-FFF2-40B4-BE49-F238E27FC236}">
                          <a16:creationId xmlns:a16="http://schemas.microsoft.com/office/drawing/2014/main" id="{CD696010-8D3B-DD2C-75A1-F496FF35BFE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433688" y="6451236"/>
                    <a:ext cx="135720" cy="360"/>
                  </p14:xfrm>
                </p:contentPart>
              </mc:Choice>
              <mc:Fallback xmlns="">
                <p:pic>
                  <p:nvPicPr>
                    <p:cNvPr id="363" name="Ink 362">
                      <a:extLst>
                        <a:ext uri="{FF2B5EF4-FFF2-40B4-BE49-F238E27FC236}">
                          <a16:creationId xmlns:a16="http://schemas.microsoft.com/office/drawing/2014/main" id="{CD696010-8D3B-DD2C-75A1-F496FF35BFE9}"/>
                        </a:ext>
                      </a:extLst>
                    </p:cNvPr>
                    <p:cNvPicPr/>
                    <p:nvPr/>
                  </p:nvPicPr>
                  <p:blipFill>
                    <a:blip r:embed="rId471"/>
                    <a:stretch>
                      <a:fillRect/>
                    </a:stretch>
                  </p:blipFill>
                  <p:spPr>
                    <a:xfrm>
                      <a:off x="6424688" y="6442596"/>
                      <a:ext cx="15336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72">
                  <p14:nvContentPartPr>
                    <p14:cNvPr id="364" name="Ink 363">
                      <a:extLst>
                        <a:ext uri="{FF2B5EF4-FFF2-40B4-BE49-F238E27FC236}">
                          <a16:creationId xmlns:a16="http://schemas.microsoft.com/office/drawing/2014/main" id="{B79AFAA7-3AB4-A970-F96B-8175F91E078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696848" y="6288876"/>
                    <a:ext cx="3240" cy="233640"/>
                  </p14:xfrm>
                </p:contentPart>
              </mc:Choice>
              <mc:Fallback xmlns="">
                <p:pic>
                  <p:nvPicPr>
                    <p:cNvPr id="364" name="Ink 363">
                      <a:extLst>
                        <a:ext uri="{FF2B5EF4-FFF2-40B4-BE49-F238E27FC236}">
                          <a16:creationId xmlns:a16="http://schemas.microsoft.com/office/drawing/2014/main" id="{B79AFAA7-3AB4-A970-F96B-8175F91E078E}"/>
                        </a:ext>
                      </a:extLst>
                    </p:cNvPr>
                    <p:cNvPicPr/>
                    <p:nvPr/>
                  </p:nvPicPr>
                  <p:blipFill>
                    <a:blip r:embed="rId473"/>
                    <a:stretch>
                      <a:fillRect/>
                    </a:stretch>
                  </p:blipFill>
                  <p:spPr>
                    <a:xfrm>
                      <a:off x="6687848" y="6279876"/>
                      <a:ext cx="20880" cy="251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74">
                  <p14:nvContentPartPr>
                    <p14:cNvPr id="365" name="Ink 364">
                      <a:extLst>
                        <a:ext uri="{FF2B5EF4-FFF2-40B4-BE49-F238E27FC236}">
                          <a16:creationId xmlns:a16="http://schemas.microsoft.com/office/drawing/2014/main" id="{8437E7D9-EEF7-ECEB-E799-8EF7A310DF4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858128" y="6395796"/>
                    <a:ext cx="3240" cy="360"/>
                  </p14:xfrm>
                </p:contentPart>
              </mc:Choice>
              <mc:Fallback xmlns="">
                <p:pic>
                  <p:nvPicPr>
                    <p:cNvPr id="365" name="Ink 364">
                      <a:extLst>
                        <a:ext uri="{FF2B5EF4-FFF2-40B4-BE49-F238E27FC236}">
                          <a16:creationId xmlns:a16="http://schemas.microsoft.com/office/drawing/2014/main" id="{8437E7D9-EEF7-ECEB-E799-8EF7A310DF48}"/>
                        </a:ext>
                      </a:extLst>
                    </p:cNvPr>
                    <p:cNvPicPr/>
                    <p:nvPr/>
                  </p:nvPicPr>
                  <p:blipFill>
                    <a:blip r:embed="rId475"/>
                    <a:stretch>
                      <a:fillRect/>
                    </a:stretch>
                  </p:blipFill>
                  <p:spPr>
                    <a:xfrm>
                      <a:off x="6849128" y="6387156"/>
                      <a:ext cx="2088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76">
                  <p14:nvContentPartPr>
                    <p14:cNvPr id="366" name="Ink 365">
                      <a:extLst>
                        <a:ext uri="{FF2B5EF4-FFF2-40B4-BE49-F238E27FC236}">
                          <a16:creationId xmlns:a16="http://schemas.microsoft.com/office/drawing/2014/main" id="{87CB912D-18E4-4FA6-8883-4628620F783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009328" y="6395796"/>
                    <a:ext cx="12240" cy="360"/>
                  </p14:xfrm>
                </p:contentPart>
              </mc:Choice>
              <mc:Fallback xmlns="">
                <p:pic>
                  <p:nvPicPr>
                    <p:cNvPr id="366" name="Ink 365">
                      <a:extLst>
                        <a:ext uri="{FF2B5EF4-FFF2-40B4-BE49-F238E27FC236}">
                          <a16:creationId xmlns:a16="http://schemas.microsoft.com/office/drawing/2014/main" id="{87CB912D-18E4-4FA6-8883-4628620F783A}"/>
                        </a:ext>
                      </a:extLst>
                    </p:cNvPr>
                    <p:cNvPicPr/>
                    <p:nvPr/>
                  </p:nvPicPr>
                  <p:blipFill>
                    <a:blip r:embed="rId477"/>
                    <a:stretch>
                      <a:fillRect/>
                    </a:stretch>
                  </p:blipFill>
                  <p:spPr>
                    <a:xfrm>
                      <a:off x="7000688" y="6387156"/>
                      <a:ext cx="2988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78">
                  <p14:nvContentPartPr>
                    <p14:cNvPr id="367" name="Ink 366">
                      <a:extLst>
                        <a:ext uri="{FF2B5EF4-FFF2-40B4-BE49-F238E27FC236}">
                          <a16:creationId xmlns:a16="http://schemas.microsoft.com/office/drawing/2014/main" id="{337E6027-1C93-5ECE-3830-88CD4E522C5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160168" y="6373476"/>
                    <a:ext cx="3240" cy="360"/>
                  </p14:xfrm>
                </p:contentPart>
              </mc:Choice>
              <mc:Fallback xmlns="">
                <p:pic>
                  <p:nvPicPr>
                    <p:cNvPr id="367" name="Ink 366">
                      <a:extLst>
                        <a:ext uri="{FF2B5EF4-FFF2-40B4-BE49-F238E27FC236}">
                          <a16:creationId xmlns:a16="http://schemas.microsoft.com/office/drawing/2014/main" id="{337E6027-1C93-5ECE-3830-88CD4E522C57}"/>
                        </a:ext>
                      </a:extLst>
                    </p:cNvPr>
                    <p:cNvPicPr/>
                    <p:nvPr/>
                  </p:nvPicPr>
                  <p:blipFill>
                    <a:blip r:embed="rId475"/>
                    <a:stretch>
                      <a:fillRect/>
                    </a:stretch>
                  </p:blipFill>
                  <p:spPr>
                    <a:xfrm>
                      <a:off x="7151528" y="6364476"/>
                      <a:ext cx="2088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79">
                  <p14:nvContentPartPr>
                    <p14:cNvPr id="368" name="Ink 367">
                      <a:extLst>
                        <a:ext uri="{FF2B5EF4-FFF2-40B4-BE49-F238E27FC236}">
                          <a16:creationId xmlns:a16="http://schemas.microsoft.com/office/drawing/2014/main" id="{21E0DA49-F2D9-B673-9CA4-9666E46A117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232528" y="6305076"/>
                    <a:ext cx="298080" cy="207000"/>
                  </p14:xfrm>
                </p:contentPart>
              </mc:Choice>
              <mc:Fallback xmlns="">
                <p:pic>
                  <p:nvPicPr>
                    <p:cNvPr id="368" name="Ink 367">
                      <a:extLst>
                        <a:ext uri="{FF2B5EF4-FFF2-40B4-BE49-F238E27FC236}">
                          <a16:creationId xmlns:a16="http://schemas.microsoft.com/office/drawing/2014/main" id="{21E0DA49-F2D9-B673-9CA4-9666E46A117D}"/>
                        </a:ext>
                      </a:extLst>
                    </p:cNvPr>
                    <p:cNvPicPr/>
                    <p:nvPr/>
                  </p:nvPicPr>
                  <p:blipFill>
                    <a:blip r:embed="rId480"/>
                    <a:stretch>
                      <a:fillRect/>
                    </a:stretch>
                  </p:blipFill>
                  <p:spPr>
                    <a:xfrm>
                      <a:off x="7223528" y="6296076"/>
                      <a:ext cx="315720" cy="2246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81">
                  <p14:nvContentPartPr>
                    <p14:cNvPr id="369" name="Ink 368">
                      <a:extLst>
                        <a:ext uri="{FF2B5EF4-FFF2-40B4-BE49-F238E27FC236}">
                          <a16:creationId xmlns:a16="http://schemas.microsoft.com/office/drawing/2014/main" id="{3BE277DF-86C1-F881-81AB-C1FD2BDF00B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730608" y="6091236"/>
                    <a:ext cx="1919880" cy="670320"/>
                  </p14:xfrm>
                </p:contentPart>
              </mc:Choice>
              <mc:Fallback xmlns="">
                <p:pic>
                  <p:nvPicPr>
                    <p:cNvPr id="369" name="Ink 368">
                      <a:extLst>
                        <a:ext uri="{FF2B5EF4-FFF2-40B4-BE49-F238E27FC236}">
                          <a16:creationId xmlns:a16="http://schemas.microsoft.com/office/drawing/2014/main" id="{3BE277DF-86C1-F881-81AB-C1FD2BDF00BB}"/>
                        </a:ext>
                      </a:extLst>
                    </p:cNvPr>
                    <p:cNvPicPr/>
                    <p:nvPr/>
                  </p:nvPicPr>
                  <p:blipFill>
                    <a:blip r:embed="rId482"/>
                    <a:stretch>
                      <a:fillRect/>
                    </a:stretch>
                  </p:blipFill>
                  <p:spPr>
                    <a:xfrm>
                      <a:off x="5721608" y="6082596"/>
                      <a:ext cx="1937520" cy="6879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374" name="Group 373">
                <a:extLst>
                  <a:ext uri="{FF2B5EF4-FFF2-40B4-BE49-F238E27FC236}">
                    <a16:creationId xmlns:a16="http://schemas.microsoft.com/office/drawing/2014/main" id="{7B35BBB2-1ED2-F363-07E6-ED640184A675}"/>
                  </a:ext>
                </a:extLst>
              </p:cNvPr>
              <p:cNvGrpSpPr/>
              <p:nvPr/>
            </p:nvGrpSpPr>
            <p:grpSpPr>
              <a:xfrm>
                <a:off x="4490408" y="3497796"/>
                <a:ext cx="3944880" cy="2345400"/>
                <a:chOff x="4490408" y="3497796"/>
                <a:chExt cx="3944880" cy="23454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483">
                  <p14:nvContentPartPr>
                    <p14:cNvPr id="284" name="Ink 283">
                      <a:extLst>
                        <a:ext uri="{FF2B5EF4-FFF2-40B4-BE49-F238E27FC236}">
                          <a16:creationId xmlns:a16="http://schemas.microsoft.com/office/drawing/2014/main" id="{31BDC099-42C5-29E4-6ECC-690CAE017E1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45248" y="3712356"/>
                    <a:ext cx="213120" cy="306360"/>
                  </p14:xfrm>
                </p:contentPart>
              </mc:Choice>
              <mc:Fallback xmlns="">
                <p:pic>
                  <p:nvPicPr>
                    <p:cNvPr id="284" name="Ink 283">
                      <a:extLst>
                        <a:ext uri="{FF2B5EF4-FFF2-40B4-BE49-F238E27FC236}">
                          <a16:creationId xmlns:a16="http://schemas.microsoft.com/office/drawing/2014/main" id="{31BDC099-42C5-29E4-6ECC-690CAE017E13}"/>
                        </a:ext>
                      </a:extLst>
                    </p:cNvPr>
                    <p:cNvPicPr/>
                    <p:nvPr/>
                  </p:nvPicPr>
                  <p:blipFill>
                    <a:blip r:embed="rId484"/>
                    <a:stretch>
                      <a:fillRect/>
                    </a:stretch>
                  </p:blipFill>
                  <p:spPr>
                    <a:xfrm>
                      <a:off x="5136248" y="3703356"/>
                      <a:ext cx="230760" cy="324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85">
                  <p14:nvContentPartPr>
                    <p14:cNvPr id="285" name="Ink 284">
                      <a:extLst>
                        <a:ext uri="{FF2B5EF4-FFF2-40B4-BE49-F238E27FC236}">
                          <a16:creationId xmlns:a16="http://schemas.microsoft.com/office/drawing/2014/main" id="{FE429352-4F31-D56E-25B2-B9BCCA47BCA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89328" y="3928356"/>
                    <a:ext cx="140040" cy="171360"/>
                  </p14:xfrm>
                </p:contentPart>
              </mc:Choice>
              <mc:Fallback xmlns="">
                <p:pic>
                  <p:nvPicPr>
                    <p:cNvPr id="285" name="Ink 284">
                      <a:extLst>
                        <a:ext uri="{FF2B5EF4-FFF2-40B4-BE49-F238E27FC236}">
                          <a16:creationId xmlns:a16="http://schemas.microsoft.com/office/drawing/2014/main" id="{FE429352-4F31-D56E-25B2-B9BCCA47BCA1}"/>
                        </a:ext>
                      </a:extLst>
                    </p:cNvPr>
                    <p:cNvPicPr/>
                    <p:nvPr/>
                  </p:nvPicPr>
                  <p:blipFill>
                    <a:blip r:embed="rId486"/>
                    <a:stretch>
                      <a:fillRect/>
                    </a:stretch>
                  </p:blipFill>
                  <p:spPr>
                    <a:xfrm>
                      <a:off x="5380328" y="3919716"/>
                      <a:ext cx="157680" cy="189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87">
                  <p14:nvContentPartPr>
                    <p14:cNvPr id="287" name="Ink 286">
                      <a:extLst>
                        <a:ext uri="{FF2B5EF4-FFF2-40B4-BE49-F238E27FC236}">
                          <a16:creationId xmlns:a16="http://schemas.microsoft.com/office/drawing/2014/main" id="{E0302B38-3EDD-5A4F-7A10-D37F100D398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58208" y="3497796"/>
                    <a:ext cx="223200" cy="114120"/>
                  </p14:xfrm>
                </p:contentPart>
              </mc:Choice>
              <mc:Fallback xmlns="">
                <p:pic>
                  <p:nvPicPr>
                    <p:cNvPr id="287" name="Ink 286">
                      <a:extLst>
                        <a:ext uri="{FF2B5EF4-FFF2-40B4-BE49-F238E27FC236}">
                          <a16:creationId xmlns:a16="http://schemas.microsoft.com/office/drawing/2014/main" id="{E0302B38-3EDD-5A4F-7A10-D37F100D398E}"/>
                        </a:ext>
                      </a:extLst>
                    </p:cNvPr>
                    <p:cNvPicPr/>
                    <p:nvPr/>
                  </p:nvPicPr>
                  <p:blipFill>
                    <a:blip r:embed="rId488"/>
                    <a:stretch>
                      <a:fillRect/>
                    </a:stretch>
                  </p:blipFill>
                  <p:spPr>
                    <a:xfrm>
                      <a:off x="5149208" y="3489156"/>
                      <a:ext cx="240840" cy="131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89">
                  <p14:nvContentPartPr>
                    <p14:cNvPr id="289" name="Ink 288">
                      <a:extLst>
                        <a:ext uri="{FF2B5EF4-FFF2-40B4-BE49-F238E27FC236}">
                          <a16:creationId xmlns:a16="http://schemas.microsoft.com/office/drawing/2014/main" id="{E45BB050-1CC6-A3C0-0106-4AF59607268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631248" y="3839076"/>
                    <a:ext cx="124200" cy="3240"/>
                  </p14:xfrm>
                </p:contentPart>
              </mc:Choice>
              <mc:Fallback xmlns="">
                <p:pic>
                  <p:nvPicPr>
                    <p:cNvPr id="289" name="Ink 288">
                      <a:extLst>
                        <a:ext uri="{FF2B5EF4-FFF2-40B4-BE49-F238E27FC236}">
                          <a16:creationId xmlns:a16="http://schemas.microsoft.com/office/drawing/2014/main" id="{E45BB050-1CC6-A3C0-0106-4AF596072680}"/>
                        </a:ext>
                      </a:extLst>
                    </p:cNvPr>
                    <p:cNvPicPr/>
                    <p:nvPr/>
                  </p:nvPicPr>
                  <p:blipFill>
                    <a:blip r:embed="rId490"/>
                    <a:stretch>
                      <a:fillRect/>
                    </a:stretch>
                  </p:blipFill>
                  <p:spPr>
                    <a:xfrm>
                      <a:off x="5622608" y="3830436"/>
                      <a:ext cx="141840" cy="20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91">
                  <p14:nvContentPartPr>
                    <p14:cNvPr id="290" name="Ink 289">
                      <a:extLst>
                        <a:ext uri="{FF2B5EF4-FFF2-40B4-BE49-F238E27FC236}">
                          <a16:creationId xmlns:a16="http://schemas.microsoft.com/office/drawing/2014/main" id="{B76CC94A-4EF1-6CB9-2EDB-7EA446EEA33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690288" y="3913596"/>
                    <a:ext cx="147960" cy="360"/>
                  </p14:xfrm>
                </p:contentPart>
              </mc:Choice>
              <mc:Fallback xmlns="">
                <p:pic>
                  <p:nvPicPr>
                    <p:cNvPr id="290" name="Ink 289">
                      <a:extLst>
                        <a:ext uri="{FF2B5EF4-FFF2-40B4-BE49-F238E27FC236}">
                          <a16:creationId xmlns:a16="http://schemas.microsoft.com/office/drawing/2014/main" id="{B76CC94A-4EF1-6CB9-2EDB-7EA446EEA33B}"/>
                        </a:ext>
                      </a:extLst>
                    </p:cNvPr>
                    <p:cNvPicPr/>
                    <p:nvPr/>
                  </p:nvPicPr>
                  <p:blipFill>
                    <a:blip r:embed="rId492"/>
                    <a:stretch>
                      <a:fillRect/>
                    </a:stretch>
                  </p:blipFill>
                  <p:spPr>
                    <a:xfrm>
                      <a:off x="5681648" y="3904956"/>
                      <a:ext cx="1656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93">
                  <p14:nvContentPartPr>
                    <p14:cNvPr id="291" name="Ink 290">
                      <a:extLst>
                        <a:ext uri="{FF2B5EF4-FFF2-40B4-BE49-F238E27FC236}">
                          <a16:creationId xmlns:a16="http://schemas.microsoft.com/office/drawing/2014/main" id="{66909CCF-A385-BDC2-0427-F26AA39C115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46328" y="3727836"/>
                    <a:ext cx="254520" cy="225720"/>
                  </p14:xfrm>
                </p:contentPart>
              </mc:Choice>
              <mc:Fallback xmlns="">
                <p:pic>
                  <p:nvPicPr>
                    <p:cNvPr id="291" name="Ink 290">
                      <a:extLst>
                        <a:ext uri="{FF2B5EF4-FFF2-40B4-BE49-F238E27FC236}">
                          <a16:creationId xmlns:a16="http://schemas.microsoft.com/office/drawing/2014/main" id="{66909CCF-A385-BDC2-0427-F26AA39C1152}"/>
                        </a:ext>
                      </a:extLst>
                    </p:cNvPr>
                    <p:cNvPicPr/>
                    <p:nvPr/>
                  </p:nvPicPr>
                  <p:blipFill>
                    <a:blip r:embed="rId494"/>
                    <a:stretch>
                      <a:fillRect/>
                    </a:stretch>
                  </p:blipFill>
                  <p:spPr>
                    <a:xfrm>
                      <a:off x="6037688" y="3719196"/>
                      <a:ext cx="272160" cy="243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95">
                  <p14:nvContentPartPr>
                    <p14:cNvPr id="292" name="Ink 291">
                      <a:extLst>
                        <a:ext uri="{FF2B5EF4-FFF2-40B4-BE49-F238E27FC236}">
                          <a16:creationId xmlns:a16="http://schemas.microsoft.com/office/drawing/2014/main" id="{992BDCB0-9AC4-7665-748F-DF403833821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322808" y="3936636"/>
                    <a:ext cx="108000" cy="170280"/>
                  </p14:xfrm>
                </p:contentPart>
              </mc:Choice>
              <mc:Fallback xmlns="">
                <p:pic>
                  <p:nvPicPr>
                    <p:cNvPr id="292" name="Ink 291">
                      <a:extLst>
                        <a:ext uri="{FF2B5EF4-FFF2-40B4-BE49-F238E27FC236}">
                          <a16:creationId xmlns:a16="http://schemas.microsoft.com/office/drawing/2014/main" id="{992BDCB0-9AC4-7665-748F-DF403833821B}"/>
                        </a:ext>
                      </a:extLst>
                    </p:cNvPr>
                    <p:cNvPicPr/>
                    <p:nvPr/>
                  </p:nvPicPr>
                  <p:blipFill>
                    <a:blip r:embed="rId496"/>
                    <a:stretch>
                      <a:fillRect/>
                    </a:stretch>
                  </p:blipFill>
                  <p:spPr>
                    <a:xfrm>
                      <a:off x="6314168" y="3927636"/>
                      <a:ext cx="125640" cy="187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97">
                  <p14:nvContentPartPr>
                    <p14:cNvPr id="293" name="Ink 292">
                      <a:extLst>
                        <a:ext uri="{FF2B5EF4-FFF2-40B4-BE49-F238E27FC236}">
                          <a16:creationId xmlns:a16="http://schemas.microsoft.com/office/drawing/2014/main" id="{C2FCC3AA-E47D-D66E-824A-C108CC6B6F6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710528" y="3804516"/>
                    <a:ext cx="360" cy="186480"/>
                  </p14:xfrm>
                </p:contentPart>
              </mc:Choice>
              <mc:Fallback xmlns="">
                <p:pic>
                  <p:nvPicPr>
                    <p:cNvPr id="293" name="Ink 292">
                      <a:extLst>
                        <a:ext uri="{FF2B5EF4-FFF2-40B4-BE49-F238E27FC236}">
                          <a16:creationId xmlns:a16="http://schemas.microsoft.com/office/drawing/2014/main" id="{C2FCC3AA-E47D-D66E-824A-C108CC6B6F62}"/>
                        </a:ext>
                      </a:extLst>
                    </p:cNvPr>
                    <p:cNvPicPr/>
                    <p:nvPr/>
                  </p:nvPicPr>
                  <p:blipFill>
                    <a:blip r:embed="rId498"/>
                    <a:stretch>
                      <a:fillRect/>
                    </a:stretch>
                  </p:blipFill>
                  <p:spPr>
                    <a:xfrm>
                      <a:off x="6701888" y="3795516"/>
                      <a:ext cx="18000" cy="204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99">
                  <p14:nvContentPartPr>
                    <p14:cNvPr id="294" name="Ink 293">
                      <a:extLst>
                        <a:ext uri="{FF2B5EF4-FFF2-40B4-BE49-F238E27FC236}">
                          <a16:creationId xmlns:a16="http://schemas.microsoft.com/office/drawing/2014/main" id="{031680BD-0D45-73FE-0E9E-093292DA358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89568" y="3927996"/>
                    <a:ext cx="277200" cy="12600"/>
                  </p14:xfrm>
                </p:contentPart>
              </mc:Choice>
              <mc:Fallback xmlns="">
                <p:pic>
                  <p:nvPicPr>
                    <p:cNvPr id="294" name="Ink 293">
                      <a:extLst>
                        <a:ext uri="{FF2B5EF4-FFF2-40B4-BE49-F238E27FC236}">
                          <a16:creationId xmlns:a16="http://schemas.microsoft.com/office/drawing/2014/main" id="{031680BD-0D45-73FE-0E9E-093292DA3587}"/>
                        </a:ext>
                      </a:extLst>
                    </p:cNvPr>
                    <p:cNvPicPr/>
                    <p:nvPr/>
                  </p:nvPicPr>
                  <p:blipFill>
                    <a:blip r:embed="rId500"/>
                    <a:stretch>
                      <a:fillRect/>
                    </a:stretch>
                  </p:blipFill>
                  <p:spPr>
                    <a:xfrm>
                      <a:off x="6580568" y="3919356"/>
                      <a:ext cx="294840" cy="30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01">
                  <p14:nvContentPartPr>
                    <p14:cNvPr id="295" name="Ink 294">
                      <a:extLst>
                        <a:ext uri="{FF2B5EF4-FFF2-40B4-BE49-F238E27FC236}">
                          <a16:creationId xmlns:a16="http://schemas.microsoft.com/office/drawing/2014/main" id="{B4A71779-762E-7A18-32D6-6701FABF544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979088" y="3636036"/>
                    <a:ext cx="274680" cy="355320"/>
                  </p14:xfrm>
                </p:contentPart>
              </mc:Choice>
              <mc:Fallback xmlns="">
                <p:pic>
                  <p:nvPicPr>
                    <p:cNvPr id="295" name="Ink 294">
                      <a:extLst>
                        <a:ext uri="{FF2B5EF4-FFF2-40B4-BE49-F238E27FC236}">
                          <a16:creationId xmlns:a16="http://schemas.microsoft.com/office/drawing/2014/main" id="{B4A71779-762E-7A18-32D6-6701FABF5446}"/>
                        </a:ext>
                      </a:extLst>
                    </p:cNvPr>
                    <p:cNvPicPr/>
                    <p:nvPr/>
                  </p:nvPicPr>
                  <p:blipFill>
                    <a:blip r:embed="rId502"/>
                    <a:stretch>
                      <a:fillRect/>
                    </a:stretch>
                  </p:blipFill>
                  <p:spPr>
                    <a:xfrm>
                      <a:off x="6970088" y="3627036"/>
                      <a:ext cx="292320" cy="372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03">
                  <p14:nvContentPartPr>
                    <p14:cNvPr id="298" name="Ink 297">
                      <a:extLst>
                        <a:ext uri="{FF2B5EF4-FFF2-40B4-BE49-F238E27FC236}">
                          <a16:creationId xmlns:a16="http://schemas.microsoft.com/office/drawing/2014/main" id="{9CEB6AE0-4083-F490-A26A-CCF49605C31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022288" y="4150476"/>
                    <a:ext cx="360" cy="360"/>
                  </p14:xfrm>
                </p:contentPart>
              </mc:Choice>
              <mc:Fallback xmlns="">
                <p:pic>
                  <p:nvPicPr>
                    <p:cNvPr id="298" name="Ink 297">
                      <a:extLst>
                        <a:ext uri="{FF2B5EF4-FFF2-40B4-BE49-F238E27FC236}">
                          <a16:creationId xmlns:a16="http://schemas.microsoft.com/office/drawing/2014/main" id="{9CEB6AE0-4083-F490-A26A-CCF49605C31B}"/>
                        </a:ext>
                      </a:extLst>
                    </p:cNvPr>
                    <p:cNvPicPr/>
                    <p:nvPr/>
                  </p:nvPicPr>
                  <p:blipFill>
                    <a:blip r:embed="rId426"/>
                    <a:stretch>
                      <a:fillRect/>
                    </a:stretch>
                  </p:blipFill>
                  <p:spPr>
                    <a:xfrm>
                      <a:off x="7013648" y="4141476"/>
                      <a:ext cx="18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04">
                  <p14:nvContentPartPr>
                    <p14:cNvPr id="299" name="Ink 298">
                      <a:extLst>
                        <a:ext uri="{FF2B5EF4-FFF2-40B4-BE49-F238E27FC236}">
                          <a16:creationId xmlns:a16="http://schemas.microsoft.com/office/drawing/2014/main" id="{7387372C-312C-6FA9-D335-C7B8A069F4C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013648" y="4141476"/>
                    <a:ext cx="213840" cy="253080"/>
                  </p14:xfrm>
                </p:contentPart>
              </mc:Choice>
              <mc:Fallback xmlns="">
                <p:pic>
                  <p:nvPicPr>
                    <p:cNvPr id="299" name="Ink 298">
                      <a:extLst>
                        <a:ext uri="{FF2B5EF4-FFF2-40B4-BE49-F238E27FC236}">
                          <a16:creationId xmlns:a16="http://schemas.microsoft.com/office/drawing/2014/main" id="{7387372C-312C-6FA9-D335-C7B8A069F4CE}"/>
                        </a:ext>
                      </a:extLst>
                    </p:cNvPr>
                    <p:cNvPicPr/>
                    <p:nvPr/>
                  </p:nvPicPr>
                  <p:blipFill>
                    <a:blip r:embed="rId505"/>
                    <a:stretch>
                      <a:fillRect/>
                    </a:stretch>
                  </p:blipFill>
                  <p:spPr>
                    <a:xfrm>
                      <a:off x="7005008" y="4132836"/>
                      <a:ext cx="231480" cy="270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06">
                  <p14:nvContentPartPr>
                    <p14:cNvPr id="300" name="Ink 299">
                      <a:extLst>
                        <a:ext uri="{FF2B5EF4-FFF2-40B4-BE49-F238E27FC236}">
                          <a16:creationId xmlns:a16="http://schemas.microsoft.com/office/drawing/2014/main" id="{C4D4C4B6-BEB2-490E-6459-C569E9C70DB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664448" y="3920436"/>
                    <a:ext cx="17640" cy="172800"/>
                  </p14:xfrm>
                </p:contentPart>
              </mc:Choice>
              <mc:Fallback xmlns="">
                <p:pic>
                  <p:nvPicPr>
                    <p:cNvPr id="300" name="Ink 299">
                      <a:extLst>
                        <a:ext uri="{FF2B5EF4-FFF2-40B4-BE49-F238E27FC236}">
                          <a16:creationId xmlns:a16="http://schemas.microsoft.com/office/drawing/2014/main" id="{C4D4C4B6-BEB2-490E-6459-C569E9C70DB1}"/>
                        </a:ext>
                      </a:extLst>
                    </p:cNvPr>
                    <p:cNvPicPr/>
                    <p:nvPr/>
                  </p:nvPicPr>
                  <p:blipFill>
                    <a:blip r:embed="rId507"/>
                    <a:stretch>
                      <a:fillRect/>
                    </a:stretch>
                  </p:blipFill>
                  <p:spPr>
                    <a:xfrm>
                      <a:off x="6655808" y="3911796"/>
                      <a:ext cx="35280" cy="1904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08">
                  <p14:nvContentPartPr>
                    <p14:cNvPr id="301" name="Ink 300">
                      <a:extLst>
                        <a:ext uri="{FF2B5EF4-FFF2-40B4-BE49-F238E27FC236}">
                          <a16:creationId xmlns:a16="http://schemas.microsoft.com/office/drawing/2014/main" id="{B82F0998-6293-0F64-7349-90C0C87E944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682088" y="4076676"/>
                    <a:ext cx="360" cy="360"/>
                  </p14:xfrm>
                </p:contentPart>
              </mc:Choice>
              <mc:Fallback xmlns="">
                <p:pic>
                  <p:nvPicPr>
                    <p:cNvPr id="301" name="Ink 300">
                      <a:extLst>
                        <a:ext uri="{FF2B5EF4-FFF2-40B4-BE49-F238E27FC236}">
                          <a16:creationId xmlns:a16="http://schemas.microsoft.com/office/drawing/2014/main" id="{B82F0998-6293-0F64-7349-90C0C87E9448}"/>
                        </a:ext>
                      </a:extLst>
                    </p:cNvPr>
                    <p:cNvPicPr/>
                    <p:nvPr/>
                  </p:nvPicPr>
                  <p:blipFill>
                    <a:blip r:embed="rId426"/>
                    <a:stretch>
                      <a:fillRect/>
                    </a:stretch>
                  </p:blipFill>
                  <p:spPr>
                    <a:xfrm>
                      <a:off x="6673088" y="4068036"/>
                      <a:ext cx="18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09">
                  <p14:nvContentPartPr>
                    <p14:cNvPr id="302" name="Ink 301">
                      <a:extLst>
                        <a:ext uri="{FF2B5EF4-FFF2-40B4-BE49-F238E27FC236}">
                          <a16:creationId xmlns:a16="http://schemas.microsoft.com/office/drawing/2014/main" id="{0A1E3CC8-19FE-842F-50FD-AF69BC1A09B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364648" y="3683556"/>
                    <a:ext cx="309960" cy="232200"/>
                  </p14:xfrm>
                </p:contentPart>
              </mc:Choice>
              <mc:Fallback xmlns="">
                <p:pic>
                  <p:nvPicPr>
                    <p:cNvPr id="302" name="Ink 301">
                      <a:extLst>
                        <a:ext uri="{FF2B5EF4-FFF2-40B4-BE49-F238E27FC236}">
                          <a16:creationId xmlns:a16="http://schemas.microsoft.com/office/drawing/2014/main" id="{0A1E3CC8-19FE-842F-50FD-AF69BC1A09BB}"/>
                        </a:ext>
                      </a:extLst>
                    </p:cNvPr>
                    <p:cNvPicPr/>
                    <p:nvPr/>
                  </p:nvPicPr>
                  <p:blipFill>
                    <a:blip r:embed="rId510"/>
                    <a:stretch>
                      <a:fillRect/>
                    </a:stretch>
                  </p:blipFill>
                  <p:spPr>
                    <a:xfrm>
                      <a:off x="7355648" y="3674556"/>
                      <a:ext cx="327600" cy="249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11">
                  <p14:nvContentPartPr>
                    <p14:cNvPr id="303" name="Ink 302">
                      <a:extLst>
                        <a:ext uri="{FF2B5EF4-FFF2-40B4-BE49-F238E27FC236}">
                          <a16:creationId xmlns:a16="http://schemas.microsoft.com/office/drawing/2014/main" id="{2A837046-CD22-4761-459D-1B0A3029BCF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692248" y="3856356"/>
                    <a:ext cx="84960" cy="140400"/>
                  </p14:xfrm>
                </p:contentPart>
              </mc:Choice>
              <mc:Fallback xmlns="">
                <p:pic>
                  <p:nvPicPr>
                    <p:cNvPr id="303" name="Ink 302">
                      <a:extLst>
                        <a:ext uri="{FF2B5EF4-FFF2-40B4-BE49-F238E27FC236}">
                          <a16:creationId xmlns:a16="http://schemas.microsoft.com/office/drawing/2014/main" id="{2A837046-CD22-4761-459D-1B0A3029BCF4}"/>
                        </a:ext>
                      </a:extLst>
                    </p:cNvPr>
                    <p:cNvPicPr/>
                    <p:nvPr/>
                  </p:nvPicPr>
                  <p:blipFill>
                    <a:blip r:embed="rId512"/>
                    <a:stretch>
                      <a:fillRect/>
                    </a:stretch>
                  </p:blipFill>
                  <p:spPr>
                    <a:xfrm>
                      <a:off x="7683248" y="3847356"/>
                      <a:ext cx="102600" cy="158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13">
                  <p14:nvContentPartPr>
                    <p14:cNvPr id="304" name="Ink 303">
                      <a:extLst>
                        <a:ext uri="{FF2B5EF4-FFF2-40B4-BE49-F238E27FC236}">
                          <a16:creationId xmlns:a16="http://schemas.microsoft.com/office/drawing/2014/main" id="{ED248A13-C3EA-249A-11D2-BD99A896574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806368" y="3853836"/>
                    <a:ext cx="164880" cy="196200"/>
                  </p14:xfrm>
                </p:contentPart>
              </mc:Choice>
              <mc:Fallback xmlns="">
                <p:pic>
                  <p:nvPicPr>
                    <p:cNvPr id="304" name="Ink 303">
                      <a:extLst>
                        <a:ext uri="{FF2B5EF4-FFF2-40B4-BE49-F238E27FC236}">
                          <a16:creationId xmlns:a16="http://schemas.microsoft.com/office/drawing/2014/main" id="{ED248A13-C3EA-249A-11D2-BD99A8965746}"/>
                        </a:ext>
                      </a:extLst>
                    </p:cNvPr>
                    <p:cNvPicPr/>
                    <p:nvPr/>
                  </p:nvPicPr>
                  <p:blipFill>
                    <a:blip r:embed="rId514"/>
                    <a:stretch>
                      <a:fillRect/>
                    </a:stretch>
                  </p:blipFill>
                  <p:spPr>
                    <a:xfrm>
                      <a:off x="7797368" y="3844836"/>
                      <a:ext cx="182520" cy="213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15">
                  <p14:nvContentPartPr>
                    <p14:cNvPr id="306" name="Ink 305">
                      <a:extLst>
                        <a:ext uri="{FF2B5EF4-FFF2-40B4-BE49-F238E27FC236}">
                          <a16:creationId xmlns:a16="http://schemas.microsoft.com/office/drawing/2014/main" id="{61EE6BC8-40E2-40F1-0D99-4BEFB305E0D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140808" y="3546036"/>
                    <a:ext cx="107280" cy="439560"/>
                  </p14:xfrm>
                </p:contentPart>
              </mc:Choice>
              <mc:Fallback xmlns="">
                <p:pic>
                  <p:nvPicPr>
                    <p:cNvPr id="306" name="Ink 305">
                      <a:extLst>
                        <a:ext uri="{FF2B5EF4-FFF2-40B4-BE49-F238E27FC236}">
                          <a16:creationId xmlns:a16="http://schemas.microsoft.com/office/drawing/2014/main" id="{61EE6BC8-40E2-40F1-0D99-4BEFB305E0D2}"/>
                        </a:ext>
                      </a:extLst>
                    </p:cNvPr>
                    <p:cNvPicPr/>
                    <p:nvPr/>
                  </p:nvPicPr>
                  <p:blipFill>
                    <a:blip r:embed="rId516"/>
                    <a:stretch>
                      <a:fillRect/>
                    </a:stretch>
                  </p:blipFill>
                  <p:spPr>
                    <a:xfrm>
                      <a:off x="8132168" y="3537036"/>
                      <a:ext cx="124920" cy="457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17">
                  <p14:nvContentPartPr>
                    <p14:cNvPr id="307" name="Ink 306">
                      <a:extLst>
                        <a:ext uri="{FF2B5EF4-FFF2-40B4-BE49-F238E27FC236}">
                          <a16:creationId xmlns:a16="http://schemas.microsoft.com/office/drawing/2014/main" id="{9AED0B4E-0C43-DD44-884A-69844AD52CD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055128" y="3827196"/>
                    <a:ext cx="186480" cy="11520"/>
                  </p14:xfrm>
                </p:contentPart>
              </mc:Choice>
              <mc:Fallback xmlns="">
                <p:pic>
                  <p:nvPicPr>
                    <p:cNvPr id="307" name="Ink 306">
                      <a:extLst>
                        <a:ext uri="{FF2B5EF4-FFF2-40B4-BE49-F238E27FC236}">
                          <a16:creationId xmlns:a16="http://schemas.microsoft.com/office/drawing/2014/main" id="{9AED0B4E-0C43-DD44-884A-69844AD52CDB}"/>
                        </a:ext>
                      </a:extLst>
                    </p:cNvPr>
                    <p:cNvPicPr/>
                    <p:nvPr/>
                  </p:nvPicPr>
                  <p:blipFill>
                    <a:blip r:embed="rId518"/>
                    <a:stretch>
                      <a:fillRect/>
                    </a:stretch>
                  </p:blipFill>
                  <p:spPr>
                    <a:xfrm>
                      <a:off x="8046128" y="3818556"/>
                      <a:ext cx="204120" cy="29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19">
                  <p14:nvContentPartPr>
                    <p14:cNvPr id="308" name="Ink 307">
                      <a:extLst>
                        <a:ext uri="{FF2B5EF4-FFF2-40B4-BE49-F238E27FC236}">
                          <a16:creationId xmlns:a16="http://schemas.microsoft.com/office/drawing/2014/main" id="{85807827-3439-46DE-A0D9-779F547503C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257448" y="3841596"/>
                    <a:ext cx="177840" cy="212760"/>
                  </p14:xfrm>
                </p:contentPart>
              </mc:Choice>
              <mc:Fallback xmlns="">
                <p:pic>
                  <p:nvPicPr>
                    <p:cNvPr id="308" name="Ink 307">
                      <a:extLst>
                        <a:ext uri="{FF2B5EF4-FFF2-40B4-BE49-F238E27FC236}">
                          <a16:creationId xmlns:a16="http://schemas.microsoft.com/office/drawing/2014/main" id="{85807827-3439-46DE-A0D9-779F547503CD}"/>
                        </a:ext>
                      </a:extLst>
                    </p:cNvPr>
                    <p:cNvPicPr/>
                    <p:nvPr/>
                  </p:nvPicPr>
                  <p:blipFill>
                    <a:blip r:embed="rId520"/>
                    <a:stretch>
                      <a:fillRect/>
                    </a:stretch>
                  </p:blipFill>
                  <p:spPr>
                    <a:xfrm>
                      <a:off x="8248448" y="3832956"/>
                      <a:ext cx="195480" cy="230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21">
                  <p14:nvContentPartPr>
                    <p14:cNvPr id="310" name="Ink 309">
                      <a:extLst>
                        <a:ext uri="{FF2B5EF4-FFF2-40B4-BE49-F238E27FC236}">
                          <a16:creationId xmlns:a16="http://schemas.microsoft.com/office/drawing/2014/main" id="{5EAA9ABD-5FB7-DC5A-CDF3-91D1B604566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520648" y="3818556"/>
                    <a:ext cx="245520" cy="9000"/>
                  </p14:xfrm>
                </p:contentPart>
              </mc:Choice>
              <mc:Fallback xmlns="">
                <p:pic>
                  <p:nvPicPr>
                    <p:cNvPr id="310" name="Ink 309">
                      <a:extLst>
                        <a:ext uri="{FF2B5EF4-FFF2-40B4-BE49-F238E27FC236}">
                          <a16:creationId xmlns:a16="http://schemas.microsoft.com/office/drawing/2014/main" id="{5EAA9ABD-5FB7-DC5A-CDF3-91D1B604566D}"/>
                        </a:ext>
                      </a:extLst>
                    </p:cNvPr>
                    <p:cNvPicPr/>
                    <p:nvPr/>
                  </p:nvPicPr>
                  <p:blipFill>
                    <a:blip r:embed="rId522"/>
                    <a:stretch>
                      <a:fillRect/>
                    </a:stretch>
                  </p:blipFill>
                  <p:spPr>
                    <a:xfrm>
                      <a:off x="4511648" y="3809916"/>
                      <a:ext cx="263160" cy="266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23">
                  <p14:nvContentPartPr>
                    <p14:cNvPr id="311" name="Ink 310">
                      <a:extLst>
                        <a:ext uri="{FF2B5EF4-FFF2-40B4-BE49-F238E27FC236}">
                          <a16:creationId xmlns:a16="http://schemas.microsoft.com/office/drawing/2014/main" id="{3AE162A7-67F0-D5BE-2B53-38EFDEDAF40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490408" y="3918636"/>
                    <a:ext cx="268920" cy="3240"/>
                  </p14:xfrm>
                </p:contentPart>
              </mc:Choice>
              <mc:Fallback xmlns="">
                <p:pic>
                  <p:nvPicPr>
                    <p:cNvPr id="311" name="Ink 310">
                      <a:extLst>
                        <a:ext uri="{FF2B5EF4-FFF2-40B4-BE49-F238E27FC236}">
                          <a16:creationId xmlns:a16="http://schemas.microsoft.com/office/drawing/2014/main" id="{3AE162A7-67F0-D5BE-2B53-38EFDEDAF403}"/>
                        </a:ext>
                      </a:extLst>
                    </p:cNvPr>
                    <p:cNvPicPr/>
                    <p:nvPr/>
                  </p:nvPicPr>
                  <p:blipFill>
                    <a:blip r:embed="rId524"/>
                    <a:stretch>
                      <a:fillRect/>
                    </a:stretch>
                  </p:blipFill>
                  <p:spPr>
                    <a:xfrm>
                      <a:off x="4481768" y="3909636"/>
                      <a:ext cx="286560" cy="20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25">
                  <p14:nvContentPartPr>
                    <p14:cNvPr id="312" name="Ink 311">
                      <a:extLst>
                        <a:ext uri="{FF2B5EF4-FFF2-40B4-BE49-F238E27FC236}">
                          <a16:creationId xmlns:a16="http://schemas.microsoft.com/office/drawing/2014/main" id="{AB580D72-8E6C-6456-2CD8-1B85437AF17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609208" y="3681396"/>
                    <a:ext cx="237960" cy="398880"/>
                  </p14:xfrm>
                </p:contentPart>
              </mc:Choice>
              <mc:Fallback xmlns="">
                <p:pic>
                  <p:nvPicPr>
                    <p:cNvPr id="312" name="Ink 311">
                      <a:extLst>
                        <a:ext uri="{FF2B5EF4-FFF2-40B4-BE49-F238E27FC236}">
                          <a16:creationId xmlns:a16="http://schemas.microsoft.com/office/drawing/2014/main" id="{AB580D72-8E6C-6456-2CD8-1B85437AF179}"/>
                        </a:ext>
                      </a:extLst>
                    </p:cNvPr>
                    <p:cNvPicPr/>
                    <p:nvPr/>
                  </p:nvPicPr>
                  <p:blipFill>
                    <a:blip r:embed="rId526"/>
                    <a:stretch>
                      <a:fillRect/>
                    </a:stretch>
                  </p:blipFill>
                  <p:spPr>
                    <a:xfrm>
                      <a:off x="4600208" y="3672756"/>
                      <a:ext cx="255600" cy="416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27">
                  <p14:nvContentPartPr>
                    <p14:cNvPr id="314" name="Ink 313">
                      <a:extLst>
                        <a:ext uri="{FF2B5EF4-FFF2-40B4-BE49-F238E27FC236}">
                          <a16:creationId xmlns:a16="http://schemas.microsoft.com/office/drawing/2014/main" id="{DAB45E8D-6E1C-B2FB-9C7F-9C344AA06A4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264768" y="4732236"/>
                    <a:ext cx="109080" cy="477360"/>
                  </p14:xfrm>
                </p:contentPart>
              </mc:Choice>
              <mc:Fallback xmlns="">
                <p:pic>
                  <p:nvPicPr>
                    <p:cNvPr id="314" name="Ink 313">
                      <a:extLst>
                        <a:ext uri="{FF2B5EF4-FFF2-40B4-BE49-F238E27FC236}">
                          <a16:creationId xmlns:a16="http://schemas.microsoft.com/office/drawing/2014/main" id="{DAB45E8D-6E1C-B2FB-9C7F-9C344AA06A40}"/>
                        </a:ext>
                      </a:extLst>
                    </p:cNvPr>
                    <p:cNvPicPr/>
                    <p:nvPr/>
                  </p:nvPicPr>
                  <p:blipFill>
                    <a:blip r:embed="rId528"/>
                    <a:stretch>
                      <a:fillRect/>
                    </a:stretch>
                  </p:blipFill>
                  <p:spPr>
                    <a:xfrm>
                      <a:off x="5256128" y="4723596"/>
                      <a:ext cx="126720" cy="495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29">
                  <p14:nvContentPartPr>
                    <p14:cNvPr id="315" name="Ink 314">
                      <a:extLst>
                        <a:ext uri="{FF2B5EF4-FFF2-40B4-BE49-F238E27FC236}">
                          <a16:creationId xmlns:a16="http://schemas.microsoft.com/office/drawing/2014/main" id="{F1C8655E-B29F-4CAE-4359-222BB08495D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78368" y="5018076"/>
                    <a:ext cx="289080" cy="360"/>
                  </p14:xfrm>
                </p:contentPart>
              </mc:Choice>
              <mc:Fallback xmlns="">
                <p:pic>
                  <p:nvPicPr>
                    <p:cNvPr id="315" name="Ink 314">
                      <a:extLst>
                        <a:ext uri="{FF2B5EF4-FFF2-40B4-BE49-F238E27FC236}">
                          <a16:creationId xmlns:a16="http://schemas.microsoft.com/office/drawing/2014/main" id="{F1C8655E-B29F-4CAE-4359-222BB08495DD}"/>
                        </a:ext>
                      </a:extLst>
                    </p:cNvPr>
                    <p:cNvPicPr/>
                    <p:nvPr/>
                  </p:nvPicPr>
                  <p:blipFill>
                    <a:blip r:embed="rId530"/>
                    <a:stretch>
                      <a:fillRect/>
                    </a:stretch>
                  </p:blipFill>
                  <p:spPr>
                    <a:xfrm>
                      <a:off x="5169368" y="5009436"/>
                      <a:ext cx="30672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31">
                  <p14:nvContentPartPr>
                    <p14:cNvPr id="316" name="Ink 315">
                      <a:extLst>
                        <a:ext uri="{FF2B5EF4-FFF2-40B4-BE49-F238E27FC236}">
                          <a16:creationId xmlns:a16="http://schemas.microsoft.com/office/drawing/2014/main" id="{7E1DE07E-7942-0BC3-2388-45012DD0D23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96528" y="5103036"/>
                    <a:ext cx="205560" cy="347760"/>
                  </p14:xfrm>
                </p:contentPart>
              </mc:Choice>
              <mc:Fallback xmlns="">
                <p:pic>
                  <p:nvPicPr>
                    <p:cNvPr id="316" name="Ink 315">
                      <a:extLst>
                        <a:ext uri="{FF2B5EF4-FFF2-40B4-BE49-F238E27FC236}">
                          <a16:creationId xmlns:a16="http://schemas.microsoft.com/office/drawing/2014/main" id="{7E1DE07E-7942-0BC3-2388-45012DD0D232}"/>
                        </a:ext>
                      </a:extLst>
                    </p:cNvPr>
                    <p:cNvPicPr/>
                    <p:nvPr/>
                  </p:nvPicPr>
                  <p:blipFill>
                    <a:blip r:embed="rId532"/>
                    <a:stretch>
                      <a:fillRect/>
                    </a:stretch>
                  </p:blipFill>
                  <p:spPr>
                    <a:xfrm>
                      <a:off x="5387528" y="5094396"/>
                      <a:ext cx="223200" cy="365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33">
                  <p14:nvContentPartPr>
                    <p14:cNvPr id="317" name="Ink 316">
                      <a:extLst>
                        <a:ext uri="{FF2B5EF4-FFF2-40B4-BE49-F238E27FC236}">
                          <a16:creationId xmlns:a16="http://schemas.microsoft.com/office/drawing/2014/main" id="{06A70EBE-1542-72BD-C5B0-CDEF83B15A9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719448" y="4997196"/>
                    <a:ext cx="95400" cy="3240"/>
                  </p14:xfrm>
                </p:contentPart>
              </mc:Choice>
              <mc:Fallback xmlns="">
                <p:pic>
                  <p:nvPicPr>
                    <p:cNvPr id="317" name="Ink 316">
                      <a:extLst>
                        <a:ext uri="{FF2B5EF4-FFF2-40B4-BE49-F238E27FC236}">
                          <a16:creationId xmlns:a16="http://schemas.microsoft.com/office/drawing/2014/main" id="{06A70EBE-1542-72BD-C5B0-CDEF83B15A9F}"/>
                        </a:ext>
                      </a:extLst>
                    </p:cNvPr>
                    <p:cNvPicPr/>
                    <p:nvPr/>
                  </p:nvPicPr>
                  <p:blipFill>
                    <a:blip r:embed="rId534"/>
                    <a:stretch>
                      <a:fillRect/>
                    </a:stretch>
                  </p:blipFill>
                  <p:spPr>
                    <a:xfrm>
                      <a:off x="5710808" y="4988556"/>
                      <a:ext cx="113040" cy="20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35">
                  <p14:nvContentPartPr>
                    <p14:cNvPr id="318" name="Ink 317">
                      <a:extLst>
                        <a:ext uri="{FF2B5EF4-FFF2-40B4-BE49-F238E27FC236}">
                          <a16:creationId xmlns:a16="http://schemas.microsoft.com/office/drawing/2014/main" id="{F39BF289-4399-2BFE-C41F-09702102F20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720888" y="5097636"/>
                    <a:ext cx="147960" cy="360"/>
                  </p14:xfrm>
                </p:contentPart>
              </mc:Choice>
              <mc:Fallback xmlns="">
                <p:pic>
                  <p:nvPicPr>
                    <p:cNvPr id="318" name="Ink 317">
                      <a:extLst>
                        <a:ext uri="{FF2B5EF4-FFF2-40B4-BE49-F238E27FC236}">
                          <a16:creationId xmlns:a16="http://schemas.microsoft.com/office/drawing/2014/main" id="{F39BF289-4399-2BFE-C41F-09702102F203}"/>
                        </a:ext>
                      </a:extLst>
                    </p:cNvPr>
                    <p:cNvPicPr/>
                    <p:nvPr/>
                  </p:nvPicPr>
                  <p:blipFill>
                    <a:blip r:embed="rId536"/>
                    <a:stretch>
                      <a:fillRect/>
                    </a:stretch>
                  </p:blipFill>
                  <p:spPr>
                    <a:xfrm>
                      <a:off x="5711888" y="5088996"/>
                      <a:ext cx="1656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37">
                  <p14:nvContentPartPr>
                    <p14:cNvPr id="319" name="Ink 318">
                      <a:extLst>
                        <a:ext uri="{FF2B5EF4-FFF2-40B4-BE49-F238E27FC236}">
                          <a16:creationId xmlns:a16="http://schemas.microsoft.com/office/drawing/2014/main" id="{0AFDD0B0-05AF-3383-9676-68F53314A29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244328" y="4700556"/>
                    <a:ext cx="360" cy="187920"/>
                  </p14:xfrm>
                </p:contentPart>
              </mc:Choice>
              <mc:Fallback xmlns="">
                <p:pic>
                  <p:nvPicPr>
                    <p:cNvPr id="319" name="Ink 318">
                      <a:extLst>
                        <a:ext uri="{FF2B5EF4-FFF2-40B4-BE49-F238E27FC236}">
                          <a16:creationId xmlns:a16="http://schemas.microsoft.com/office/drawing/2014/main" id="{0AFDD0B0-05AF-3383-9676-68F53314A29A}"/>
                        </a:ext>
                      </a:extLst>
                    </p:cNvPr>
                    <p:cNvPicPr/>
                    <p:nvPr/>
                  </p:nvPicPr>
                  <p:blipFill>
                    <a:blip r:embed="rId538"/>
                    <a:stretch>
                      <a:fillRect/>
                    </a:stretch>
                  </p:blipFill>
                  <p:spPr>
                    <a:xfrm>
                      <a:off x="6235688" y="4691916"/>
                      <a:ext cx="18000" cy="205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39">
                  <p14:nvContentPartPr>
                    <p14:cNvPr id="320" name="Ink 319">
                      <a:extLst>
                        <a:ext uri="{FF2B5EF4-FFF2-40B4-BE49-F238E27FC236}">
                          <a16:creationId xmlns:a16="http://schemas.microsoft.com/office/drawing/2014/main" id="{EBCF6B88-4F55-AB58-D8DA-B4E2A96F54F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80168" y="4947516"/>
                    <a:ext cx="1405440" cy="48960"/>
                  </p14:xfrm>
                </p:contentPart>
              </mc:Choice>
              <mc:Fallback xmlns="">
                <p:pic>
                  <p:nvPicPr>
                    <p:cNvPr id="320" name="Ink 319">
                      <a:extLst>
                        <a:ext uri="{FF2B5EF4-FFF2-40B4-BE49-F238E27FC236}">
                          <a16:creationId xmlns:a16="http://schemas.microsoft.com/office/drawing/2014/main" id="{EBCF6B88-4F55-AB58-D8DA-B4E2A96F54FC}"/>
                        </a:ext>
                      </a:extLst>
                    </p:cNvPr>
                    <p:cNvPicPr/>
                    <p:nvPr/>
                  </p:nvPicPr>
                  <p:blipFill>
                    <a:blip r:embed="rId540"/>
                    <a:stretch>
                      <a:fillRect/>
                    </a:stretch>
                  </p:blipFill>
                  <p:spPr>
                    <a:xfrm>
                      <a:off x="6071528" y="4938876"/>
                      <a:ext cx="1423080" cy="66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41">
                  <p14:nvContentPartPr>
                    <p14:cNvPr id="321" name="Ink 320">
                      <a:extLst>
                        <a:ext uri="{FF2B5EF4-FFF2-40B4-BE49-F238E27FC236}">
                          <a16:creationId xmlns:a16="http://schemas.microsoft.com/office/drawing/2014/main" id="{DBC49988-07EE-CBD2-2717-C5006EC3F4B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88888" y="5334876"/>
                    <a:ext cx="142200" cy="311760"/>
                  </p14:xfrm>
                </p:contentPart>
              </mc:Choice>
              <mc:Fallback xmlns="">
                <p:pic>
                  <p:nvPicPr>
                    <p:cNvPr id="321" name="Ink 320">
                      <a:extLst>
                        <a:ext uri="{FF2B5EF4-FFF2-40B4-BE49-F238E27FC236}">
                          <a16:creationId xmlns:a16="http://schemas.microsoft.com/office/drawing/2014/main" id="{DBC49988-07EE-CBD2-2717-C5006EC3F4B7}"/>
                        </a:ext>
                      </a:extLst>
                    </p:cNvPr>
                    <p:cNvPicPr/>
                    <p:nvPr/>
                  </p:nvPicPr>
                  <p:blipFill>
                    <a:blip r:embed="rId542"/>
                    <a:stretch>
                      <a:fillRect/>
                    </a:stretch>
                  </p:blipFill>
                  <p:spPr>
                    <a:xfrm>
                      <a:off x="6179888" y="5325876"/>
                      <a:ext cx="159840" cy="329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43">
                  <p14:nvContentPartPr>
                    <p14:cNvPr id="322" name="Ink 321">
                      <a:extLst>
                        <a:ext uri="{FF2B5EF4-FFF2-40B4-BE49-F238E27FC236}">
                          <a16:creationId xmlns:a16="http://schemas.microsoft.com/office/drawing/2014/main" id="{4E8BABCE-122A-57C2-20EA-5844DDE010F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460328" y="5168556"/>
                    <a:ext cx="360" cy="6480"/>
                  </p14:xfrm>
                </p:contentPart>
              </mc:Choice>
              <mc:Fallback xmlns="">
                <p:pic>
                  <p:nvPicPr>
                    <p:cNvPr id="322" name="Ink 321">
                      <a:extLst>
                        <a:ext uri="{FF2B5EF4-FFF2-40B4-BE49-F238E27FC236}">
                          <a16:creationId xmlns:a16="http://schemas.microsoft.com/office/drawing/2014/main" id="{4E8BABCE-122A-57C2-20EA-5844DDE010F3}"/>
                        </a:ext>
                      </a:extLst>
                    </p:cNvPr>
                    <p:cNvPicPr/>
                    <p:nvPr/>
                  </p:nvPicPr>
                  <p:blipFill>
                    <a:blip r:embed="rId544"/>
                    <a:stretch>
                      <a:fillRect/>
                    </a:stretch>
                  </p:blipFill>
                  <p:spPr>
                    <a:xfrm>
                      <a:off x="6451688" y="5159916"/>
                      <a:ext cx="18000" cy="24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45">
                  <p14:nvContentPartPr>
                    <p14:cNvPr id="323" name="Ink 322">
                      <a:extLst>
                        <a:ext uri="{FF2B5EF4-FFF2-40B4-BE49-F238E27FC236}">
                          <a16:creationId xmlns:a16="http://schemas.microsoft.com/office/drawing/2014/main" id="{0FBB390C-3AFA-F255-B298-B143B09F6B6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408488" y="5166756"/>
                    <a:ext cx="183600" cy="163800"/>
                  </p14:xfrm>
                </p:contentPart>
              </mc:Choice>
              <mc:Fallback xmlns="">
                <p:pic>
                  <p:nvPicPr>
                    <p:cNvPr id="323" name="Ink 322">
                      <a:extLst>
                        <a:ext uri="{FF2B5EF4-FFF2-40B4-BE49-F238E27FC236}">
                          <a16:creationId xmlns:a16="http://schemas.microsoft.com/office/drawing/2014/main" id="{0FBB390C-3AFA-F255-B298-B143B09F6B6B}"/>
                        </a:ext>
                      </a:extLst>
                    </p:cNvPr>
                    <p:cNvPicPr/>
                    <p:nvPr/>
                  </p:nvPicPr>
                  <p:blipFill>
                    <a:blip r:embed="rId546"/>
                    <a:stretch>
                      <a:fillRect/>
                    </a:stretch>
                  </p:blipFill>
                  <p:spPr>
                    <a:xfrm>
                      <a:off x="6399488" y="5157756"/>
                      <a:ext cx="201240" cy="1814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47">
                  <p14:nvContentPartPr>
                    <p14:cNvPr id="324" name="Ink 323">
                      <a:extLst>
                        <a:ext uri="{FF2B5EF4-FFF2-40B4-BE49-F238E27FC236}">
                          <a16:creationId xmlns:a16="http://schemas.microsoft.com/office/drawing/2014/main" id="{215CB531-7C52-1270-A219-2A9118FF678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75528" y="5306076"/>
                    <a:ext cx="205920" cy="192960"/>
                  </p14:xfrm>
                </p:contentPart>
              </mc:Choice>
              <mc:Fallback xmlns="">
                <p:pic>
                  <p:nvPicPr>
                    <p:cNvPr id="324" name="Ink 323">
                      <a:extLst>
                        <a:ext uri="{FF2B5EF4-FFF2-40B4-BE49-F238E27FC236}">
                          <a16:creationId xmlns:a16="http://schemas.microsoft.com/office/drawing/2014/main" id="{215CB531-7C52-1270-A219-2A9118FF678A}"/>
                        </a:ext>
                      </a:extLst>
                    </p:cNvPr>
                    <p:cNvPicPr/>
                    <p:nvPr/>
                  </p:nvPicPr>
                  <p:blipFill>
                    <a:blip r:embed="rId548"/>
                    <a:stretch>
                      <a:fillRect/>
                    </a:stretch>
                  </p:blipFill>
                  <p:spPr>
                    <a:xfrm>
                      <a:off x="6566888" y="5297436"/>
                      <a:ext cx="223560" cy="210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49">
                  <p14:nvContentPartPr>
                    <p14:cNvPr id="325" name="Ink 324">
                      <a:extLst>
                        <a:ext uri="{FF2B5EF4-FFF2-40B4-BE49-F238E27FC236}">
                          <a16:creationId xmlns:a16="http://schemas.microsoft.com/office/drawing/2014/main" id="{027C8E6A-E7E5-DCD9-F13F-E1198E30CC0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918248" y="5450076"/>
                    <a:ext cx="167040" cy="6840"/>
                  </p14:xfrm>
                </p:contentPart>
              </mc:Choice>
              <mc:Fallback xmlns="">
                <p:pic>
                  <p:nvPicPr>
                    <p:cNvPr id="325" name="Ink 324">
                      <a:extLst>
                        <a:ext uri="{FF2B5EF4-FFF2-40B4-BE49-F238E27FC236}">
                          <a16:creationId xmlns:a16="http://schemas.microsoft.com/office/drawing/2014/main" id="{027C8E6A-E7E5-DCD9-F13F-E1198E30CC08}"/>
                        </a:ext>
                      </a:extLst>
                    </p:cNvPr>
                    <p:cNvPicPr/>
                    <p:nvPr/>
                  </p:nvPicPr>
                  <p:blipFill>
                    <a:blip r:embed="rId550"/>
                    <a:stretch>
                      <a:fillRect/>
                    </a:stretch>
                  </p:blipFill>
                  <p:spPr>
                    <a:xfrm>
                      <a:off x="6909248" y="5441076"/>
                      <a:ext cx="184680" cy="24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51">
                  <p14:nvContentPartPr>
                    <p14:cNvPr id="326" name="Ink 325">
                      <a:extLst>
                        <a:ext uri="{FF2B5EF4-FFF2-40B4-BE49-F238E27FC236}">
                          <a16:creationId xmlns:a16="http://schemas.microsoft.com/office/drawing/2014/main" id="{DA087172-7F3A-180A-C5B7-2E7917F9F2F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002488" y="5373396"/>
                    <a:ext cx="6480" cy="242640"/>
                  </p14:xfrm>
                </p:contentPart>
              </mc:Choice>
              <mc:Fallback xmlns="">
                <p:pic>
                  <p:nvPicPr>
                    <p:cNvPr id="326" name="Ink 325">
                      <a:extLst>
                        <a:ext uri="{FF2B5EF4-FFF2-40B4-BE49-F238E27FC236}">
                          <a16:creationId xmlns:a16="http://schemas.microsoft.com/office/drawing/2014/main" id="{DA087172-7F3A-180A-C5B7-2E7917F9F2FE}"/>
                        </a:ext>
                      </a:extLst>
                    </p:cNvPr>
                    <p:cNvPicPr/>
                    <p:nvPr/>
                  </p:nvPicPr>
                  <p:blipFill>
                    <a:blip r:embed="rId552"/>
                    <a:stretch>
                      <a:fillRect/>
                    </a:stretch>
                  </p:blipFill>
                  <p:spPr>
                    <a:xfrm>
                      <a:off x="6993488" y="5364396"/>
                      <a:ext cx="24120" cy="260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53">
                  <p14:nvContentPartPr>
                    <p14:cNvPr id="327" name="Ink 326">
                      <a:extLst>
                        <a:ext uri="{FF2B5EF4-FFF2-40B4-BE49-F238E27FC236}">
                          <a16:creationId xmlns:a16="http://schemas.microsoft.com/office/drawing/2014/main" id="{C895DBBD-650D-D265-F764-21DA9ECC719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250168" y="5199876"/>
                    <a:ext cx="43200" cy="384480"/>
                  </p14:xfrm>
                </p:contentPart>
              </mc:Choice>
              <mc:Fallback xmlns="">
                <p:pic>
                  <p:nvPicPr>
                    <p:cNvPr id="327" name="Ink 326">
                      <a:extLst>
                        <a:ext uri="{FF2B5EF4-FFF2-40B4-BE49-F238E27FC236}">
                          <a16:creationId xmlns:a16="http://schemas.microsoft.com/office/drawing/2014/main" id="{C895DBBD-650D-D265-F764-21DA9ECC7197}"/>
                        </a:ext>
                      </a:extLst>
                    </p:cNvPr>
                    <p:cNvPicPr/>
                    <p:nvPr/>
                  </p:nvPicPr>
                  <p:blipFill>
                    <a:blip r:embed="rId554"/>
                    <a:stretch>
                      <a:fillRect/>
                    </a:stretch>
                  </p:blipFill>
                  <p:spPr>
                    <a:xfrm>
                      <a:off x="7241528" y="5191236"/>
                      <a:ext cx="60840" cy="402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55">
                  <p14:nvContentPartPr>
                    <p14:cNvPr id="333" name="Ink 332">
                      <a:extLst>
                        <a:ext uri="{FF2B5EF4-FFF2-40B4-BE49-F238E27FC236}">
                          <a16:creationId xmlns:a16="http://schemas.microsoft.com/office/drawing/2014/main" id="{35535503-571F-E7D4-5BD6-5D89583C56A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801448" y="4517676"/>
                    <a:ext cx="2846520" cy="1325520"/>
                  </p14:xfrm>
                </p:contentPart>
              </mc:Choice>
              <mc:Fallback xmlns="">
                <p:pic>
                  <p:nvPicPr>
                    <p:cNvPr id="333" name="Ink 332">
                      <a:extLst>
                        <a:ext uri="{FF2B5EF4-FFF2-40B4-BE49-F238E27FC236}">
                          <a16:creationId xmlns:a16="http://schemas.microsoft.com/office/drawing/2014/main" id="{35535503-571F-E7D4-5BD6-5D89583C56A0}"/>
                        </a:ext>
                      </a:extLst>
                    </p:cNvPr>
                    <p:cNvPicPr/>
                    <p:nvPr/>
                  </p:nvPicPr>
                  <p:blipFill>
                    <a:blip r:embed="rId556"/>
                    <a:stretch>
                      <a:fillRect/>
                    </a:stretch>
                  </p:blipFill>
                  <p:spPr>
                    <a:xfrm>
                      <a:off x="4792808" y="4508676"/>
                      <a:ext cx="2864160" cy="1343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57">
                  <p14:nvContentPartPr>
                    <p14:cNvPr id="335" name="Ink 334">
                      <a:extLst>
                        <a:ext uri="{FF2B5EF4-FFF2-40B4-BE49-F238E27FC236}">
                          <a16:creationId xmlns:a16="http://schemas.microsoft.com/office/drawing/2014/main" id="{6374ADD6-8725-FBA8-C0B7-57E049E7508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590728" y="4375836"/>
                    <a:ext cx="326520" cy="749520"/>
                  </p14:xfrm>
                </p:contentPart>
              </mc:Choice>
              <mc:Fallback xmlns="">
                <p:pic>
                  <p:nvPicPr>
                    <p:cNvPr id="335" name="Ink 334">
                      <a:extLst>
                        <a:ext uri="{FF2B5EF4-FFF2-40B4-BE49-F238E27FC236}">
                          <a16:creationId xmlns:a16="http://schemas.microsoft.com/office/drawing/2014/main" id="{6374ADD6-8725-FBA8-C0B7-57E049E75085}"/>
                        </a:ext>
                      </a:extLst>
                    </p:cNvPr>
                    <p:cNvPicPr/>
                    <p:nvPr/>
                  </p:nvPicPr>
                  <p:blipFill>
                    <a:blip r:embed="rId558"/>
                    <a:stretch>
                      <a:fillRect/>
                    </a:stretch>
                  </p:blipFill>
                  <p:spPr>
                    <a:xfrm>
                      <a:off x="7581728" y="4367196"/>
                      <a:ext cx="344160" cy="767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59">
                  <p14:nvContentPartPr>
                    <p14:cNvPr id="336" name="Ink 335">
                      <a:extLst>
                        <a:ext uri="{FF2B5EF4-FFF2-40B4-BE49-F238E27FC236}">
                          <a16:creationId xmlns:a16="http://schemas.microsoft.com/office/drawing/2014/main" id="{83FBE59E-D96C-DC2C-8072-805DF3269E1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700888" y="4890276"/>
                    <a:ext cx="201240" cy="202320"/>
                  </p14:xfrm>
                </p:contentPart>
              </mc:Choice>
              <mc:Fallback xmlns="">
                <p:pic>
                  <p:nvPicPr>
                    <p:cNvPr id="336" name="Ink 335">
                      <a:extLst>
                        <a:ext uri="{FF2B5EF4-FFF2-40B4-BE49-F238E27FC236}">
                          <a16:creationId xmlns:a16="http://schemas.microsoft.com/office/drawing/2014/main" id="{83FBE59E-D96C-DC2C-8072-805DF3269E18}"/>
                        </a:ext>
                      </a:extLst>
                    </p:cNvPr>
                    <p:cNvPicPr/>
                    <p:nvPr/>
                  </p:nvPicPr>
                  <p:blipFill>
                    <a:blip r:embed="rId560"/>
                    <a:stretch>
                      <a:fillRect/>
                    </a:stretch>
                  </p:blipFill>
                  <p:spPr>
                    <a:xfrm>
                      <a:off x="7691888" y="4881276"/>
                      <a:ext cx="218880" cy="219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61">
                  <p14:nvContentPartPr>
                    <p14:cNvPr id="338" name="Ink 337">
                      <a:extLst>
                        <a:ext uri="{FF2B5EF4-FFF2-40B4-BE49-F238E27FC236}">
                          <a16:creationId xmlns:a16="http://schemas.microsoft.com/office/drawing/2014/main" id="{BE2B38D6-1AF5-7BA3-D3A1-9535AB34B0D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668248" y="4091076"/>
                    <a:ext cx="376200" cy="878400"/>
                  </p14:xfrm>
                </p:contentPart>
              </mc:Choice>
              <mc:Fallback xmlns="">
                <p:pic>
                  <p:nvPicPr>
                    <p:cNvPr id="338" name="Ink 337">
                      <a:extLst>
                        <a:ext uri="{FF2B5EF4-FFF2-40B4-BE49-F238E27FC236}">
                          <a16:creationId xmlns:a16="http://schemas.microsoft.com/office/drawing/2014/main" id="{BE2B38D6-1AF5-7BA3-D3A1-9535AB34B0D4}"/>
                        </a:ext>
                      </a:extLst>
                    </p:cNvPr>
                    <p:cNvPicPr/>
                    <p:nvPr/>
                  </p:nvPicPr>
                  <p:blipFill>
                    <a:blip r:embed="rId562"/>
                    <a:stretch>
                      <a:fillRect/>
                    </a:stretch>
                  </p:blipFill>
                  <p:spPr>
                    <a:xfrm>
                      <a:off x="4659608" y="4082436"/>
                      <a:ext cx="393840" cy="896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63">
                  <p14:nvContentPartPr>
                    <p14:cNvPr id="340" name="Ink 339">
                      <a:extLst>
                        <a:ext uri="{FF2B5EF4-FFF2-40B4-BE49-F238E27FC236}">
                          <a16:creationId xmlns:a16="http://schemas.microsoft.com/office/drawing/2014/main" id="{441CFCF3-5E73-15F6-FF34-42B648E84AF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657808" y="4358916"/>
                    <a:ext cx="150480" cy="160200"/>
                  </p14:xfrm>
                </p:contentPart>
              </mc:Choice>
              <mc:Fallback xmlns="">
                <p:pic>
                  <p:nvPicPr>
                    <p:cNvPr id="340" name="Ink 339">
                      <a:extLst>
                        <a:ext uri="{FF2B5EF4-FFF2-40B4-BE49-F238E27FC236}">
                          <a16:creationId xmlns:a16="http://schemas.microsoft.com/office/drawing/2014/main" id="{441CFCF3-5E73-15F6-FF34-42B648E84AFA}"/>
                        </a:ext>
                      </a:extLst>
                    </p:cNvPr>
                    <p:cNvPicPr/>
                    <p:nvPr/>
                  </p:nvPicPr>
                  <p:blipFill>
                    <a:blip r:embed="rId564"/>
                    <a:stretch>
                      <a:fillRect/>
                    </a:stretch>
                  </p:blipFill>
                  <p:spPr>
                    <a:xfrm>
                      <a:off x="4649168" y="4349916"/>
                      <a:ext cx="168120" cy="177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65">
                  <p14:nvContentPartPr>
                    <p14:cNvPr id="342" name="Ink 341">
                      <a:extLst>
                        <a:ext uri="{FF2B5EF4-FFF2-40B4-BE49-F238E27FC236}">
                          <a16:creationId xmlns:a16="http://schemas.microsoft.com/office/drawing/2014/main" id="{02637CF3-522A-DA46-7E04-5864ED534B9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548008" y="4335156"/>
                    <a:ext cx="209880" cy="86400"/>
                  </p14:xfrm>
                </p:contentPart>
              </mc:Choice>
              <mc:Fallback xmlns="">
                <p:pic>
                  <p:nvPicPr>
                    <p:cNvPr id="342" name="Ink 341">
                      <a:extLst>
                        <a:ext uri="{FF2B5EF4-FFF2-40B4-BE49-F238E27FC236}">
                          <a16:creationId xmlns:a16="http://schemas.microsoft.com/office/drawing/2014/main" id="{02637CF3-522A-DA46-7E04-5864ED534B99}"/>
                        </a:ext>
                      </a:extLst>
                    </p:cNvPr>
                    <p:cNvPicPr/>
                    <p:nvPr/>
                  </p:nvPicPr>
                  <p:blipFill>
                    <a:blip r:embed="rId566"/>
                    <a:stretch>
                      <a:fillRect/>
                    </a:stretch>
                  </p:blipFill>
                  <p:spPr>
                    <a:xfrm>
                      <a:off x="4539368" y="4326516"/>
                      <a:ext cx="227520" cy="104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67">
                  <p14:nvContentPartPr>
                    <p14:cNvPr id="371" name="Ink 370">
                      <a:extLst>
                        <a:ext uri="{FF2B5EF4-FFF2-40B4-BE49-F238E27FC236}">
                          <a16:creationId xmlns:a16="http://schemas.microsoft.com/office/drawing/2014/main" id="{108212E4-C4B9-D4CF-B587-CC1A965F64F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684248" y="3810636"/>
                    <a:ext cx="10080" cy="314640"/>
                  </p14:xfrm>
                </p:contentPart>
              </mc:Choice>
              <mc:Fallback xmlns="">
                <p:pic>
                  <p:nvPicPr>
                    <p:cNvPr id="371" name="Ink 370">
                      <a:extLst>
                        <a:ext uri="{FF2B5EF4-FFF2-40B4-BE49-F238E27FC236}">
                          <a16:creationId xmlns:a16="http://schemas.microsoft.com/office/drawing/2014/main" id="{108212E4-C4B9-D4CF-B587-CC1A965F64F7}"/>
                        </a:ext>
                      </a:extLst>
                    </p:cNvPr>
                    <p:cNvPicPr/>
                    <p:nvPr/>
                  </p:nvPicPr>
                  <p:blipFill>
                    <a:blip r:embed="rId568"/>
                    <a:stretch>
                      <a:fillRect/>
                    </a:stretch>
                  </p:blipFill>
                  <p:spPr>
                    <a:xfrm>
                      <a:off x="6675608" y="3801996"/>
                      <a:ext cx="27720" cy="332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69">
                  <p14:nvContentPartPr>
                    <p14:cNvPr id="373" name="Ink 372">
                      <a:extLst>
                        <a:ext uri="{FF2B5EF4-FFF2-40B4-BE49-F238E27FC236}">
                          <a16:creationId xmlns:a16="http://schemas.microsoft.com/office/drawing/2014/main" id="{7C81AD67-1769-0944-983E-BF5468BCEE8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64008" y="3908556"/>
                    <a:ext cx="302760" cy="6480"/>
                  </p14:xfrm>
                </p:contentPart>
              </mc:Choice>
              <mc:Fallback xmlns="">
                <p:pic>
                  <p:nvPicPr>
                    <p:cNvPr id="373" name="Ink 372">
                      <a:extLst>
                        <a:ext uri="{FF2B5EF4-FFF2-40B4-BE49-F238E27FC236}">
                          <a16:creationId xmlns:a16="http://schemas.microsoft.com/office/drawing/2014/main" id="{7C81AD67-1769-0944-983E-BF5468BCEE86}"/>
                        </a:ext>
                      </a:extLst>
                    </p:cNvPr>
                    <p:cNvPicPr/>
                    <p:nvPr/>
                  </p:nvPicPr>
                  <p:blipFill>
                    <a:blip r:embed="rId570"/>
                    <a:stretch>
                      <a:fillRect/>
                    </a:stretch>
                  </p:blipFill>
                  <p:spPr>
                    <a:xfrm>
                      <a:off x="6555368" y="3899556"/>
                      <a:ext cx="320400" cy="241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392" name="Group 391">
                <a:extLst>
                  <a:ext uri="{FF2B5EF4-FFF2-40B4-BE49-F238E27FC236}">
                    <a16:creationId xmlns:a16="http://schemas.microsoft.com/office/drawing/2014/main" id="{3BAB6DAF-1597-38BD-CD70-C3F1746A76DA}"/>
                  </a:ext>
                </a:extLst>
              </p:cNvPr>
              <p:cNvGrpSpPr/>
              <p:nvPr/>
            </p:nvGrpSpPr>
            <p:grpSpPr>
              <a:xfrm>
                <a:off x="4355408" y="6073596"/>
                <a:ext cx="718200" cy="439920"/>
                <a:chOff x="4355408" y="6073596"/>
                <a:chExt cx="718200" cy="4399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571">
                  <p14:nvContentPartPr>
                    <p14:cNvPr id="387" name="Ink 386">
                      <a:extLst>
                        <a:ext uri="{FF2B5EF4-FFF2-40B4-BE49-F238E27FC236}">
                          <a16:creationId xmlns:a16="http://schemas.microsoft.com/office/drawing/2014/main" id="{A229A07C-D156-FFB5-0138-90DE51A1AE9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355408" y="6073596"/>
                    <a:ext cx="142200" cy="385560"/>
                  </p14:xfrm>
                </p:contentPart>
              </mc:Choice>
              <mc:Fallback xmlns="">
                <p:pic>
                  <p:nvPicPr>
                    <p:cNvPr id="387" name="Ink 386">
                      <a:extLst>
                        <a:ext uri="{FF2B5EF4-FFF2-40B4-BE49-F238E27FC236}">
                          <a16:creationId xmlns:a16="http://schemas.microsoft.com/office/drawing/2014/main" id="{A229A07C-D156-FFB5-0138-90DE51A1AE94}"/>
                        </a:ext>
                      </a:extLst>
                    </p:cNvPr>
                    <p:cNvPicPr/>
                    <p:nvPr/>
                  </p:nvPicPr>
                  <p:blipFill>
                    <a:blip r:embed="rId572"/>
                    <a:stretch>
                      <a:fillRect/>
                    </a:stretch>
                  </p:blipFill>
                  <p:spPr>
                    <a:xfrm>
                      <a:off x="4346408" y="6064956"/>
                      <a:ext cx="159840" cy="403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73">
                  <p14:nvContentPartPr>
                    <p14:cNvPr id="388" name="Ink 387">
                      <a:extLst>
                        <a:ext uri="{FF2B5EF4-FFF2-40B4-BE49-F238E27FC236}">
                          <a16:creationId xmlns:a16="http://schemas.microsoft.com/office/drawing/2014/main" id="{EC8E88DF-C977-3F15-CECC-9B064FDB90A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645568" y="6175476"/>
                    <a:ext cx="144360" cy="284760"/>
                  </p14:xfrm>
                </p:contentPart>
              </mc:Choice>
              <mc:Fallback xmlns="">
                <p:pic>
                  <p:nvPicPr>
                    <p:cNvPr id="388" name="Ink 387">
                      <a:extLst>
                        <a:ext uri="{FF2B5EF4-FFF2-40B4-BE49-F238E27FC236}">
                          <a16:creationId xmlns:a16="http://schemas.microsoft.com/office/drawing/2014/main" id="{EC8E88DF-C977-3F15-CECC-9B064FDB90AE}"/>
                        </a:ext>
                      </a:extLst>
                    </p:cNvPr>
                    <p:cNvPicPr/>
                    <p:nvPr/>
                  </p:nvPicPr>
                  <p:blipFill>
                    <a:blip r:embed="rId574"/>
                    <a:stretch>
                      <a:fillRect/>
                    </a:stretch>
                  </p:blipFill>
                  <p:spPr>
                    <a:xfrm>
                      <a:off x="4636928" y="6166836"/>
                      <a:ext cx="162000" cy="302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75">
                  <p14:nvContentPartPr>
                    <p14:cNvPr id="389" name="Ink 388">
                      <a:extLst>
                        <a:ext uri="{FF2B5EF4-FFF2-40B4-BE49-F238E27FC236}">
                          <a16:creationId xmlns:a16="http://schemas.microsoft.com/office/drawing/2014/main" id="{C0E02AC3-883D-702C-19D8-3746A63CB61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891808" y="6185196"/>
                    <a:ext cx="3240" cy="328320"/>
                  </p14:xfrm>
                </p:contentPart>
              </mc:Choice>
              <mc:Fallback xmlns="">
                <p:pic>
                  <p:nvPicPr>
                    <p:cNvPr id="389" name="Ink 388">
                      <a:extLst>
                        <a:ext uri="{FF2B5EF4-FFF2-40B4-BE49-F238E27FC236}">
                          <a16:creationId xmlns:a16="http://schemas.microsoft.com/office/drawing/2014/main" id="{C0E02AC3-883D-702C-19D8-3746A63CB61A}"/>
                        </a:ext>
                      </a:extLst>
                    </p:cNvPr>
                    <p:cNvPicPr/>
                    <p:nvPr/>
                  </p:nvPicPr>
                  <p:blipFill>
                    <a:blip r:embed="rId576"/>
                    <a:stretch>
                      <a:fillRect/>
                    </a:stretch>
                  </p:blipFill>
                  <p:spPr>
                    <a:xfrm>
                      <a:off x="4883168" y="6176556"/>
                      <a:ext cx="20880" cy="345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77">
                  <p14:nvContentPartPr>
                    <p14:cNvPr id="390" name="Ink 389">
                      <a:extLst>
                        <a:ext uri="{FF2B5EF4-FFF2-40B4-BE49-F238E27FC236}">
                          <a16:creationId xmlns:a16="http://schemas.microsoft.com/office/drawing/2014/main" id="{BD6E6E49-D349-94AD-EAFD-787244DF255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891808" y="6152796"/>
                    <a:ext cx="159120" cy="3240"/>
                  </p14:xfrm>
                </p:contentPart>
              </mc:Choice>
              <mc:Fallback xmlns="">
                <p:pic>
                  <p:nvPicPr>
                    <p:cNvPr id="390" name="Ink 389">
                      <a:extLst>
                        <a:ext uri="{FF2B5EF4-FFF2-40B4-BE49-F238E27FC236}">
                          <a16:creationId xmlns:a16="http://schemas.microsoft.com/office/drawing/2014/main" id="{BD6E6E49-D349-94AD-EAFD-787244DF255D}"/>
                        </a:ext>
                      </a:extLst>
                    </p:cNvPr>
                    <p:cNvPicPr/>
                    <p:nvPr/>
                  </p:nvPicPr>
                  <p:blipFill>
                    <a:blip r:embed="rId578"/>
                    <a:stretch>
                      <a:fillRect/>
                    </a:stretch>
                  </p:blipFill>
                  <p:spPr>
                    <a:xfrm>
                      <a:off x="4882808" y="6144156"/>
                      <a:ext cx="176760" cy="20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79">
                  <p14:nvContentPartPr>
                    <p14:cNvPr id="391" name="Ink 390">
                      <a:extLst>
                        <a:ext uri="{FF2B5EF4-FFF2-40B4-BE49-F238E27FC236}">
                          <a16:creationId xmlns:a16="http://schemas.microsoft.com/office/drawing/2014/main" id="{9DD4FC8E-2999-F686-A2D5-F3925DACFAA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894328" y="6328836"/>
                    <a:ext cx="179280" cy="15480"/>
                  </p14:xfrm>
                </p:contentPart>
              </mc:Choice>
              <mc:Fallback xmlns="">
                <p:pic>
                  <p:nvPicPr>
                    <p:cNvPr id="391" name="Ink 390">
                      <a:extLst>
                        <a:ext uri="{FF2B5EF4-FFF2-40B4-BE49-F238E27FC236}">
                          <a16:creationId xmlns:a16="http://schemas.microsoft.com/office/drawing/2014/main" id="{9DD4FC8E-2999-F686-A2D5-F3925DACFAA5}"/>
                        </a:ext>
                      </a:extLst>
                    </p:cNvPr>
                    <p:cNvPicPr/>
                    <p:nvPr/>
                  </p:nvPicPr>
                  <p:blipFill>
                    <a:blip r:embed="rId580"/>
                    <a:stretch>
                      <a:fillRect/>
                    </a:stretch>
                  </p:blipFill>
                  <p:spPr>
                    <a:xfrm>
                      <a:off x="4885328" y="6320196"/>
                      <a:ext cx="196920" cy="331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48CD453-700C-9848-AB32-816B12765C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8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287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9936"/>
    </mc:Choice>
    <mc:Fallback xmlns="">
      <p:transition advClick="0" advTm="89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132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77EC3441-6468-008B-751C-210212911A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22" y="4380040"/>
            <a:ext cx="2979208" cy="231400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31" name="Ink 330">
                <a:extLst>
                  <a:ext uri="{FF2B5EF4-FFF2-40B4-BE49-F238E27FC236}">
                    <a16:creationId xmlns:a16="http://schemas.microsoft.com/office/drawing/2014/main" id="{2ED75008-583C-EB77-036D-CD3CBE80D3D1}"/>
                  </a:ext>
                </a:extLst>
              </p14:cNvPr>
              <p14:cNvContentPartPr/>
              <p14:nvPr/>
            </p14:nvContentPartPr>
            <p14:xfrm>
              <a:off x="4839439" y="222701"/>
              <a:ext cx="3649320" cy="1001880"/>
            </p14:xfrm>
          </p:contentPart>
        </mc:Choice>
        <mc:Fallback xmlns="">
          <p:pic>
            <p:nvPicPr>
              <p:cNvPr id="331" name="Ink 330">
                <a:extLst>
                  <a:ext uri="{FF2B5EF4-FFF2-40B4-BE49-F238E27FC236}">
                    <a16:creationId xmlns:a16="http://schemas.microsoft.com/office/drawing/2014/main" id="{2ED75008-583C-EB77-036D-CD3CBE80D3D1}"/>
                  </a:ext>
                </a:extLst>
              </p:cNvPr>
              <p:cNvPicPr/>
              <p:nvPr/>
            </p:nvPicPr>
            <p:blipFill>
              <a:blip r:embed="rId307"/>
              <a:stretch>
                <a:fillRect/>
              </a:stretch>
            </p:blipFill>
            <p:spPr>
              <a:xfrm>
                <a:off x="4830439" y="213701"/>
                <a:ext cx="3666960" cy="1019520"/>
              </a:xfrm>
              <a:prstGeom prst="rect">
                <a:avLst/>
              </a:prstGeom>
            </p:spPr>
          </p:pic>
        </mc:Fallback>
      </mc:AlternateContent>
      <p:grpSp>
        <p:nvGrpSpPr>
          <p:cNvPr id="370" name="Group 369">
            <a:extLst>
              <a:ext uri="{FF2B5EF4-FFF2-40B4-BE49-F238E27FC236}">
                <a16:creationId xmlns:a16="http://schemas.microsoft.com/office/drawing/2014/main" id="{5261C6C2-9DCC-3F84-9ECE-3A72A2A2E2D2}"/>
              </a:ext>
            </a:extLst>
          </p:cNvPr>
          <p:cNvGrpSpPr/>
          <p:nvPr/>
        </p:nvGrpSpPr>
        <p:grpSpPr>
          <a:xfrm>
            <a:off x="5197639" y="3621367"/>
            <a:ext cx="1919880" cy="670320"/>
            <a:chOff x="5730608" y="6091236"/>
            <a:chExt cx="1919880" cy="670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359" name="Ink 358">
                  <a:extLst>
                    <a:ext uri="{FF2B5EF4-FFF2-40B4-BE49-F238E27FC236}">
                      <a16:creationId xmlns:a16="http://schemas.microsoft.com/office/drawing/2014/main" id="{A565CE39-BD97-B22F-7BCB-6E3B799F5CB2}"/>
                    </a:ext>
                  </a:extLst>
                </p14:cNvPr>
                <p14:cNvContentPartPr/>
                <p14:nvPr/>
              </p14:nvContentPartPr>
              <p14:xfrm>
                <a:off x="5885408" y="6300396"/>
                <a:ext cx="110520" cy="212400"/>
              </p14:xfrm>
            </p:contentPart>
          </mc:Choice>
          <mc:Fallback xmlns="">
            <p:pic>
              <p:nvPicPr>
                <p:cNvPr id="359" name="Ink 358">
                  <a:extLst>
                    <a:ext uri="{FF2B5EF4-FFF2-40B4-BE49-F238E27FC236}">
                      <a16:creationId xmlns:a16="http://schemas.microsoft.com/office/drawing/2014/main" id="{A565CE39-BD97-B22F-7BCB-6E3B799F5CB2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5876408" y="6291396"/>
                  <a:ext cx="12816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360" name="Ink 359">
                  <a:extLst>
                    <a:ext uri="{FF2B5EF4-FFF2-40B4-BE49-F238E27FC236}">
                      <a16:creationId xmlns:a16="http://schemas.microsoft.com/office/drawing/2014/main" id="{A93CA55D-73A1-DB66-FAE9-98C65B492C49}"/>
                    </a:ext>
                  </a:extLst>
                </p14:cNvPr>
                <p14:cNvContentPartPr/>
                <p14:nvPr/>
              </p14:nvContentPartPr>
              <p14:xfrm>
                <a:off x="6008168" y="6533676"/>
                <a:ext cx="20880" cy="100800"/>
              </p14:xfrm>
            </p:contentPart>
          </mc:Choice>
          <mc:Fallback xmlns="">
            <p:pic>
              <p:nvPicPr>
                <p:cNvPr id="360" name="Ink 359">
                  <a:extLst>
                    <a:ext uri="{FF2B5EF4-FFF2-40B4-BE49-F238E27FC236}">
                      <a16:creationId xmlns:a16="http://schemas.microsoft.com/office/drawing/2014/main" id="{A93CA55D-73A1-DB66-FAE9-98C65B492C49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5999168" y="6525036"/>
                  <a:ext cx="3852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361" name="Ink 360">
                  <a:extLst>
                    <a:ext uri="{FF2B5EF4-FFF2-40B4-BE49-F238E27FC236}">
                      <a16:creationId xmlns:a16="http://schemas.microsoft.com/office/drawing/2014/main" id="{1D3E4F5C-F416-DAAA-DE72-2693520E6B34}"/>
                    </a:ext>
                  </a:extLst>
                </p14:cNvPr>
                <p14:cNvContentPartPr/>
                <p14:nvPr/>
              </p14:nvContentPartPr>
              <p14:xfrm>
                <a:off x="6152528" y="6308316"/>
                <a:ext cx="191520" cy="343440"/>
              </p14:xfrm>
            </p:contentPart>
          </mc:Choice>
          <mc:Fallback xmlns="">
            <p:pic>
              <p:nvPicPr>
                <p:cNvPr id="361" name="Ink 360">
                  <a:extLst>
                    <a:ext uri="{FF2B5EF4-FFF2-40B4-BE49-F238E27FC236}">
                      <a16:creationId xmlns:a16="http://schemas.microsoft.com/office/drawing/2014/main" id="{1D3E4F5C-F416-DAAA-DE72-2693520E6B34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6143888" y="6299316"/>
                  <a:ext cx="209160" cy="36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362" name="Ink 361">
                  <a:extLst>
                    <a:ext uri="{FF2B5EF4-FFF2-40B4-BE49-F238E27FC236}">
                      <a16:creationId xmlns:a16="http://schemas.microsoft.com/office/drawing/2014/main" id="{2F187539-A0FD-0255-E4AB-1E7DED67035D}"/>
                    </a:ext>
                  </a:extLst>
                </p14:cNvPr>
                <p14:cNvContentPartPr/>
                <p14:nvPr/>
              </p14:nvContentPartPr>
              <p14:xfrm>
                <a:off x="6402368" y="6390756"/>
                <a:ext cx="118800" cy="14040"/>
              </p14:xfrm>
            </p:contentPart>
          </mc:Choice>
          <mc:Fallback xmlns="">
            <p:pic>
              <p:nvPicPr>
                <p:cNvPr id="362" name="Ink 361">
                  <a:extLst>
                    <a:ext uri="{FF2B5EF4-FFF2-40B4-BE49-F238E27FC236}">
                      <a16:creationId xmlns:a16="http://schemas.microsoft.com/office/drawing/2014/main" id="{2F187539-A0FD-0255-E4AB-1E7DED67035D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6393728" y="6382116"/>
                  <a:ext cx="13644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363" name="Ink 362">
                  <a:extLst>
                    <a:ext uri="{FF2B5EF4-FFF2-40B4-BE49-F238E27FC236}">
                      <a16:creationId xmlns:a16="http://schemas.microsoft.com/office/drawing/2014/main" id="{CD696010-8D3B-DD2C-75A1-F496FF35BFE9}"/>
                    </a:ext>
                  </a:extLst>
                </p14:cNvPr>
                <p14:cNvContentPartPr/>
                <p14:nvPr/>
              </p14:nvContentPartPr>
              <p14:xfrm>
                <a:off x="6433688" y="6451236"/>
                <a:ext cx="135720" cy="360"/>
              </p14:xfrm>
            </p:contentPart>
          </mc:Choice>
          <mc:Fallback xmlns="">
            <p:pic>
              <p:nvPicPr>
                <p:cNvPr id="363" name="Ink 362">
                  <a:extLst>
                    <a:ext uri="{FF2B5EF4-FFF2-40B4-BE49-F238E27FC236}">
                      <a16:creationId xmlns:a16="http://schemas.microsoft.com/office/drawing/2014/main" id="{CD696010-8D3B-DD2C-75A1-F496FF35BFE9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6424688" y="6442596"/>
                  <a:ext cx="153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364" name="Ink 363">
                  <a:extLst>
                    <a:ext uri="{FF2B5EF4-FFF2-40B4-BE49-F238E27FC236}">
                      <a16:creationId xmlns:a16="http://schemas.microsoft.com/office/drawing/2014/main" id="{B79AFAA7-3AB4-A970-F96B-8175F91E078E}"/>
                    </a:ext>
                  </a:extLst>
                </p14:cNvPr>
                <p14:cNvContentPartPr/>
                <p14:nvPr/>
              </p14:nvContentPartPr>
              <p14:xfrm>
                <a:off x="6696848" y="6288876"/>
                <a:ext cx="3240" cy="233640"/>
              </p14:xfrm>
            </p:contentPart>
          </mc:Choice>
          <mc:Fallback xmlns="">
            <p:pic>
              <p:nvPicPr>
                <p:cNvPr id="364" name="Ink 363">
                  <a:extLst>
                    <a:ext uri="{FF2B5EF4-FFF2-40B4-BE49-F238E27FC236}">
                      <a16:creationId xmlns:a16="http://schemas.microsoft.com/office/drawing/2014/main" id="{B79AFAA7-3AB4-A970-F96B-8175F91E078E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6687848" y="6279876"/>
                  <a:ext cx="2088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365" name="Ink 364">
                  <a:extLst>
                    <a:ext uri="{FF2B5EF4-FFF2-40B4-BE49-F238E27FC236}">
                      <a16:creationId xmlns:a16="http://schemas.microsoft.com/office/drawing/2014/main" id="{8437E7D9-EEF7-ECEB-E799-8EF7A310DF48}"/>
                    </a:ext>
                  </a:extLst>
                </p14:cNvPr>
                <p14:cNvContentPartPr/>
                <p14:nvPr/>
              </p14:nvContentPartPr>
              <p14:xfrm>
                <a:off x="6858128" y="6395796"/>
                <a:ext cx="3240" cy="360"/>
              </p14:xfrm>
            </p:contentPart>
          </mc:Choice>
          <mc:Fallback xmlns="">
            <p:pic>
              <p:nvPicPr>
                <p:cNvPr id="365" name="Ink 364">
                  <a:extLst>
                    <a:ext uri="{FF2B5EF4-FFF2-40B4-BE49-F238E27FC236}">
                      <a16:creationId xmlns:a16="http://schemas.microsoft.com/office/drawing/2014/main" id="{8437E7D9-EEF7-ECEB-E799-8EF7A310DF48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6849128" y="6387156"/>
                  <a:ext cx="2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366" name="Ink 365">
                  <a:extLst>
                    <a:ext uri="{FF2B5EF4-FFF2-40B4-BE49-F238E27FC236}">
                      <a16:creationId xmlns:a16="http://schemas.microsoft.com/office/drawing/2014/main" id="{87CB912D-18E4-4FA6-8883-4628620F783A}"/>
                    </a:ext>
                  </a:extLst>
                </p14:cNvPr>
                <p14:cNvContentPartPr/>
                <p14:nvPr/>
              </p14:nvContentPartPr>
              <p14:xfrm>
                <a:off x="7009328" y="6395796"/>
                <a:ext cx="12240" cy="360"/>
              </p14:xfrm>
            </p:contentPart>
          </mc:Choice>
          <mc:Fallback xmlns="">
            <p:pic>
              <p:nvPicPr>
                <p:cNvPr id="366" name="Ink 365">
                  <a:extLst>
                    <a:ext uri="{FF2B5EF4-FFF2-40B4-BE49-F238E27FC236}">
                      <a16:creationId xmlns:a16="http://schemas.microsoft.com/office/drawing/2014/main" id="{87CB912D-18E4-4FA6-8883-4628620F783A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7000688" y="6387156"/>
                  <a:ext cx="29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367" name="Ink 366">
                  <a:extLst>
                    <a:ext uri="{FF2B5EF4-FFF2-40B4-BE49-F238E27FC236}">
                      <a16:creationId xmlns:a16="http://schemas.microsoft.com/office/drawing/2014/main" id="{337E6027-1C93-5ECE-3830-88CD4E522C57}"/>
                    </a:ext>
                  </a:extLst>
                </p14:cNvPr>
                <p14:cNvContentPartPr/>
                <p14:nvPr/>
              </p14:nvContentPartPr>
              <p14:xfrm>
                <a:off x="7160168" y="6373476"/>
                <a:ext cx="3240" cy="360"/>
              </p14:xfrm>
            </p:contentPart>
          </mc:Choice>
          <mc:Fallback xmlns="">
            <p:pic>
              <p:nvPicPr>
                <p:cNvPr id="367" name="Ink 366">
                  <a:extLst>
                    <a:ext uri="{FF2B5EF4-FFF2-40B4-BE49-F238E27FC236}">
                      <a16:creationId xmlns:a16="http://schemas.microsoft.com/office/drawing/2014/main" id="{337E6027-1C93-5ECE-3830-88CD4E522C57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7151528" y="6364476"/>
                  <a:ext cx="2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368" name="Ink 367">
                  <a:extLst>
                    <a:ext uri="{FF2B5EF4-FFF2-40B4-BE49-F238E27FC236}">
                      <a16:creationId xmlns:a16="http://schemas.microsoft.com/office/drawing/2014/main" id="{21E0DA49-F2D9-B673-9CA4-9666E46A117D}"/>
                    </a:ext>
                  </a:extLst>
                </p14:cNvPr>
                <p14:cNvContentPartPr/>
                <p14:nvPr/>
              </p14:nvContentPartPr>
              <p14:xfrm>
                <a:off x="7232528" y="6305076"/>
                <a:ext cx="298080" cy="207000"/>
              </p14:xfrm>
            </p:contentPart>
          </mc:Choice>
          <mc:Fallback xmlns="">
            <p:pic>
              <p:nvPicPr>
                <p:cNvPr id="368" name="Ink 367">
                  <a:extLst>
                    <a:ext uri="{FF2B5EF4-FFF2-40B4-BE49-F238E27FC236}">
                      <a16:creationId xmlns:a16="http://schemas.microsoft.com/office/drawing/2014/main" id="{21E0DA49-F2D9-B673-9CA4-9666E46A117D}"/>
                    </a:ext>
                  </a:extLst>
                </p:cNvPr>
                <p:cNvPicPr/>
                <p:nvPr/>
              </p:nvPicPr>
              <p:blipFill>
                <a:blip r:embed="rId326"/>
                <a:stretch>
                  <a:fillRect/>
                </a:stretch>
              </p:blipFill>
              <p:spPr>
                <a:xfrm>
                  <a:off x="7223528" y="6296076"/>
                  <a:ext cx="31572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7">
              <p14:nvContentPartPr>
                <p14:cNvPr id="369" name="Ink 368">
                  <a:extLst>
                    <a:ext uri="{FF2B5EF4-FFF2-40B4-BE49-F238E27FC236}">
                      <a16:creationId xmlns:a16="http://schemas.microsoft.com/office/drawing/2014/main" id="{3BE277DF-86C1-F881-81AB-C1FD2BDF00BB}"/>
                    </a:ext>
                  </a:extLst>
                </p14:cNvPr>
                <p14:cNvContentPartPr/>
                <p14:nvPr/>
              </p14:nvContentPartPr>
              <p14:xfrm>
                <a:off x="5730608" y="6091236"/>
                <a:ext cx="1919880" cy="670320"/>
              </p14:xfrm>
            </p:contentPart>
          </mc:Choice>
          <mc:Fallback xmlns="">
            <p:pic>
              <p:nvPicPr>
                <p:cNvPr id="369" name="Ink 368">
                  <a:extLst>
                    <a:ext uri="{FF2B5EF4-FFF2-40B4-BE49-F238E27FC236}">
                      <a16:creationId xmlns:a16="http://schemas.microsoft.com/office/drawing/2014/main" id="{3BE277DF-86C1-F881-81AB-C1FD2BDF00BB}"/>
                    </a:ext>
                  </a:extLst>
                </p:cNvPr>
                <p:cNvPicPr/>
                <p:nvPr/>
              </p:nvPicPr>
              <p:blipFill>
                <a:blip r:embed="rId328"/>
                <a:stretch>
                  <a:fillRect/>
                </a:stretch>
              </p:blipFill>
              <p:spPr>
                <a:xfrm>
                  <a:off x="5721608" y="6082596"/>
                  <a:ext cx="1937520" cy="687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7B35BBB2-1ED2-F363-07E6-ED640184A675}"/>
              </a:ext>
            </a:extLst>
          </p:cNvPr>
          <p:cNvGrpSpPr/>
          <p:nvPr/>
        </p:nvGrpSpPr>
        <p:grpSpPr>
          <a:xfrm>
            <a:off x="4438039" y="305861"/>
            <a:ext cx="3887280" cy="2345400"/>
            <a:chOff x="4548008" y="3497796"/>
            <a:chExt cx="3887280" cy="234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9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31BDC099-42C5-29E4-6ECC-690CAE017E13}"/>
                    </a:ext>
                  </a:extLst>
                </p14:cNvPr>
                <p14:cNvContentPartPr/>
                <p14:nvPr/>
              </p14:nvContentPartPr>
              <p14:xfrm>
                <a:off x="5145248" y="3712356"/>
                <a:ext cx="213120" cy="306360"/>
              </p14:xfrm>
            </p:contentPart>
          </mc:Choice>
          <mc:Fallback xmlns=""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31BDC099-42C5-29E4-6ECC-690CAE017E13}"/>
                    </a:ext>
                  </a:extLst>
                </p:cNvPr>
                <p:cNvPicPr/>
                <p:nvPr/>
              </p:nvPicPr>
              <p:blipFill>
                <a:blip r:embed="rId330"/>
                <a:stretch>
                  <a:fillRect/>
                </a:stretch>
              </p:blipFill>
              <p:spPr>
                <a:xfrm>
                  <a:off x="5136248" y="3703356"/>
                  <a:ext cx="230760" cy="32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1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FE429352-4F31-D56E-25B2-B9BCCA47BCA1}"/>
                    </a:ext>
                  </a:extLst>
                </p14:cNvPr>
                <p14:cNvContentPartPr/>
                <p14:nvPr/>
              </p14:nvContentPartPr>
              <p14:xfrm>
                <a:off x="5389328" y="3928356"/>
                <a:ext cx="140040" cy="171360"/>
              </p14:xfrm>
            </p:contentPart>
          </mc:Choice>
          <mc:Fallback xmlns=""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FE429352-4F31-D56E-25B2-B9BCCA47BCA1}"/>
                    </a:ext>
                  </a:extLst>
                </p:cNvPr>
                <p:cNvPicPr/>
                <p:nvPr/>
              </p:nvPicPr>
              <p:blipFill>
                <a:blip r:embed="rId332"/>
                <a:stretch>
                  <a:fillRect/>
                </a:stretch>
              </p:blipFill>
              <p:spPr>
                <a:xfrm>
                  <a:off x="5380328" y="3919716"/>
                  <a:ext cx="15768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3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E0302B38-3EDD-5A4F-7A10-D37F100D398E}"/>
                    </a:ext>
                  </a:extLst>
                </p14:cNvPr>
                <p14:cNvContentPartPr/>
                <p14:nvPr/>
              </p14:nvContentPartPr>
              <p14:xfrm>
                <a:off x="5158208" y="3497796"/>
                <a:ext cx="223200" cy="114120"/>
              </p14:xfrm>
            </p:contentPart>
          </mc:Choice>
          <mc:Fallback xmlns=""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E0302B38-3EDD-5A4F-7A10-D37F100D398E}"/>
                    </a:ext>
                  </a:extLst>
                </p:cNvPr>
                <p:cNvPicPr/>
                <p:nvPr/>
              </p:nvPicPr>
              <p:blipFill>
                <a:blip r:embed="rId334"/>
                <a:stretch>
                  <a:fillRect/>
                </a:stretch>
              </p:blipFill>
              <p:spPr>
                <a:xfrm>
                  <a:off x="5149208" y="3489156"/>
                  <a:ext cx="24084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5">
              <p14:nvContentPartPr>
                <p14:cNvPr id="289" name="Ink 288">
                  <a:extLst>
                    <a:ext uri="{FF2B5EF4-FFF2-40B4-BE49-F238E27FC236}">
                      <a16:creationId xmlns:a16="http://schemas.microsoft.com/office/drawing/2014/main" id="{E45BB050-1CC6-A3C0-0106-4AF596072680}"/>
                    </a:ext>
                  </a:extLst>
                </p14:cNvPr>
                <p14:cNvContentPartPr/>
                <p14:nvPr/>
              </p14:nvContentPartPr>
              <p14:xfrm>
                <a:off x="5631248" y="3839076"/>
                <a:ext cx="124200" cy="3240"/>
              </p14:xfrm>
            </p:contentPart>
          </mc:Choice>
          <mc:Fallback xmlns="">
            <p:pic>
              <p:nvPicPr>
                <p:cNvPr id="289" name="Ink 288">
                  <a:extLst>
                    <a:ext uri="{FF2B5EF4-FFF2-40B4-BE49-F238E27FC236}">
                      <a16:creationId xmlns:a16="http://schemas.microsoft.com/office/drawing/2014/main" id="{E45BB050-1CC6-A3C0-0106-4AF596072680}"/>
                    </a:ext>
                  </a:extLst>
                </p:cNvPr>
                <p:cNvPicPr/>
                <p:nvPr/>
              </p:nvPicPr>
              <p:blipFill>
                <a:blip r:embed="rId336"/>
                <a:stretch>
                  <a:fillRect/>
                </a:stretch>
              </p:blipFill>
              <p:spPr>
                <a:xfrm>
                  <a:off x="5622608" y="3830436"/>
                  <a:ext cx="1418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7">
              <p14:nvContentPartPr>
                <p14:cNvPr id="290" name="Ink 289">
                  <a:extLst>
                    <a:ext uri="{FF2B5EF4-FFF2-40B4-BE49-F238E27FC236}">
                      <a16:creationId xmlns:a16="http://schemas.microsoft.com/office/drawing/2014/main" id="{B76CC94A-4EF1-6CB9-2EDB-7EA446EEA33B}"/>
                    </a:ext>
                  </a:extLst>
                </p14:cNvPr>
                <p14:cNvContentPartPr/>
                <p14:nvPr/>
              </p14:nvContentPartPr>
              <p14:xfrm>
                <a:off x="5690288" y="3913596"/>
                <a:ext cx="147960" cy="360"/>
              </p14:xfrm>
            </p:contentPart>
          </mc:Choice>
          <mc:Fallback xmlns="">
            <p:pic>
              <p:nvPicPr>
                <p:cNvPr id="290" name="Ink 289">
                  <a:extLst>
                    <a:ext uri="{FF2B5EF4-FFF2-40B4-BE49-F238E27FC236}">
                      <a16:creationId xmlns:a16="http://schemas.microsoft.com/office/drawing/2014/main" id="{B76CC94A-4EF1-6CB9-2EDB-7EA446EEA33B}"/>
                    </a:ext>
                  </a:extLst>
                </p:cNvPr>
                <p:cNvPicPr/>
                <p:nvPr/>
              </p:nvPicPr>
              <p:blipFill>
                <a:blip r:embed="rId338"/>
                <a:stretch>
                  <a:fillRect/>
                </a:stretch>
              </p:blipFill>
              <p:spPr>
                <a:xfrm>
                  <a:off x="5681648" y="3904956"/>
                  <a:ext cx="165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9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66909CCF-A385-BDC2-0427-F26AA39C1152}"/>
                    </a:ext>
                  </a:extLst>
                </p14:cNvPr>
                <p14:cNvContentPartPr/>
                <p14:nvPr/>
              </p14:nvContentPartPr>
              <p14:xfrm>
                <a:off x="6046328" y="3727836"/>
                <a:ext cx="254520" cy="22572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66909CCF-A385-BDC2-0427-F26AA39C1152}"/>
                    </a:ext>
                  </a:extLst>
                </p:cNvPr>
                <p:cNvPicPr/>
                <p:nvPr/>
              </p:nvPicPr>
              <p:blipFill>
                <a:blip r:embed="rId340"/>
                <a:stretch>
                  <a:fillRect/>
                </a:stretch>
              </p:blipFill>
              <p:spPr>
                <a:xfrm>
                  <a:off x="6037688" y="3719196"/>
                  <a:ext cx="272160" cy="24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1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992BDCB0-9AC4-7665-748F-DF403833821B}"/>
                    </a:ext>
                  </a:extLst>
                </p14:cNvPr>
                <p14:cNvContentPartPr/>
                <p14:nvPr/>
              </p14:nvContentPartPr>
              <p14:xfrm>
                <a:off x="6322808" y="3936636"/>
                <a:ext cx="108000" cy="17028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992BDCB0-9AC4-7665-748F-DF403833821B}"/>
                    </a:ext>
                  </a:extLst>
                </p:cNvPr>
                <p:cNvPicPr/>
                <p:nvPr/>
              </p:nvPicPr>
              <p:blipFill>
                <a:blip r:embed="rId342"/>
                <a:stretch>
                  <a:fillRect/>
                </a:stretch>
              </p:blipFill>
              <p:spPr>
                <a:xfrm>
                  <a:off x="6314168" y="3927636"/>
                  <a:ext cx="12564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3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C2FCC3AA-E47D-D66E-824A-C108CC6B6F62}"/>
                    </a:ext>
                  </a:extLst>
                </p14:cNvPr>
                <p14:cNvContentPartPr/>
                <p14:nvPr/>
              </p14:nvContentPartPr>
              <p14:xfrm>
                <a:off x="6710528" y="3804516"/>
                <a:ext cx="360" cy="186480"/>
              </p14:xfrm>
            </p:contentPart>
          </mc:Choice>
          <mc:Fallback xmlns=""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C2FCC3AA-E47D-D66E-824A-C108CC6B6F62}"/>
                    </a:ext>
                  </a:extLst>
                </p:cNvPr>
                <p:cNvPicPr/>
                <p:nvPr/>
              </p:nvPicPr>
              <p:blipFill>
                <a:blip r:embed="rId344"/>
                <a:stretch>
                  <a:fillRect/>
                </a:stretch>
              </p:blipFill>
              <p:spPr>
                <a:xfrm>
                  <a:off x="6701888" y="3795516"/>
                  <a:ext cx="1800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5">
              <p14:nvContentPartPr>
                <p14:cNvPr id="294" name="Ink 293">
                  <a:extLst>
                    <a:ext uri="{FF2B5EF4-FFF2-40B4-BE49-F238E27FC236}">
                      <a16:creationId xmlns:a16="http://schemas.microsoft.com/office/drawing/2014/main" id="{031680BD-0D45-73FE-0E9E-093292DA3587}"/>
                    </a:ext>
                  </a:extLst>
                </p14:cNvPr>
                <p14:cNvContentPartPr/>
                <p14:nvPr/>
              </p14:nvContentPartPr>
              <p14:xfrm>
                <a:off x="6589568" y="3927996"/>
                <a:ext cx="277200" cy="12600"/>
              </p14:xfrm>
            </p:contentPart>
          </mc:Choice>
          <mc:Fallback xmlns="">
            <p:pic>
              <p:nvPicPr>
                <p:cNvPr id="294" name="Ink 293">
                  <a:extLst>
                    <a:ext uri="{FF2B5EF4-FFF2-40B4-BE49-F238E27FC236}">
                      <a16:creationId xmlns:a16="http://schemas.microsoft.com/office/drawing/2014/main" id="{031680BD-0D45-73FE-0E9E-093292DA3587}"/>
                    </a:ext>
                  </a:extLst>
                </p:cNvPr>
                <p:cNvPicPr/>
                <p:nvPr/>
              </p:nvPicPr>
              <p:blipFill>
                <a:blip r:embed="rId346"/>
                <a:stretch>
                  <a:fillRect/>
                </a:stretch>
              </p:blipFill>
              <p:spPr>
                <a:xfrm>
                  <a:off x="6580568" y="3919356"/>
                  <a:ext cx="29484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7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B4A71779-762E-7A18-32D6-6701FABF5446}"/>
                    </a:ext>
                  </a:extLst>
                </p14:cNvPr>
                <p14:cNvContentPartPr/>
                <p14:nvPr/>
              </p14:nvContentPartPr>
              <p14:xfrm>
                <a:off x="6979088" y="3636036"/>
                <a:ext cx="274680" cy="35532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B4A71779-762E-7A18-32D6-6701FABF5446}"/>
                    </a:ext>
                  </a:extLst>
                </p:cNvPr>
                <p:cNvPicPr/>
                <p:nvPr/>
              </p:nvPicPr>
              <p:blipFill>
                <a:blip r:embed="rId348"/>
                <a:stretch>
                  <a:fillRect/>
                </a:stretch>
              </p:blipFill>
              <p:spPr>
                <a:xfrm>
                  <a:off x="6970088" y="3627036"/>
                  <a:ext cx="292320" cy="37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9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9CEB6AE0-4083-F490-A26A-CCF49605C31B}"/>
                    </a:ext>
                  </a:extLst>
                </p14:cNvPr>
                <p14:cNvContentPartPr/>
                <p14:nvPr/>
              </p14:nvContentPartPr>
              <p14:xfrm>
                <a:off x="7022288" y="4150476"/>
                <a:ext cx="360" cy="36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9CEB6AE0-4083-F490-A26A-CCF49605C31B}"/>
                    </a:ext>
                  </a:extLst>
                </p:cNvPr>
                <p:cNvPicPr/>
                <p:nvPr/>
              </p:nvPicPr>
              <p:blipFill>
                <a:blip r:embed="rId350"/>
                <a:stretch>
                  <a:fillRect/>
                </a:stretch>
              </p:blipFill>
              <p:spPr>
                <a:xfrm>
                  <a:off x="7013648" y="414147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1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7387372C-312C-6FA9-D335-C7B8A069F4CE}"/>
                    </a:ext>
                  </a:extLst>
                </p14:cNvPr>
                <p14:cNvContentPartPr/>
                <p14:nvPr/>
              </p14:nvContentPartPr>
              <p14:xfrm>
                <a:off x="7013648" y="4141476"/>
                <a:ext cx="213840" cy="25308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7387372C-312C-6FA9-D335-C7B8A069F4CE}"/>
                    </a:ext>
                  </a:extLst>
                </p:cNvPr>
                <p:cNvPicPr/>
                <p:nvPr/>
              </p:nvPicPr>
              <p:blipFill>
                <a:blip r:embed="rId352"/>
                <a:stretch>
                  <a:fillRect/>
                </a:stretch>
              </p:blipFill>
              <p:spPr>
                <a:xfrm>
                  <a:off x="7005008" y="4132836"/>
                  <a:ext cx="23148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3">
              <p14:nvContentPartPr>
                <p14:cNvPr id="300" name="Ink 299">
                  <a:extLst>
                    <a:ext uri="{FF2B5EF4-FFF2-40B4-BE49-F238E27FC236}">
                      <a16:creationId xmlns:a16="http://schemas.microsoft.com/office/drawing/2014/main" id="{C4D4C4B6-BEB2-490E-6459-C569E9C70DB1}"/>
                    </a:ext>
                  </a:extLst>
                </p14:cNvPr>
                <p14:cNvContentPartPr/>
                <p14:nvPr/>
              </p14:nvContentPartPr>
              <p14:xfrm>
                <a:off x="6664448" y="3920436"/>
                <a:ext cx="17640" cy="172800"/>
              </p14:xfrm>
            </p:contentPart>
          </mc:Choice>
          <mc:Fallback xmlns="">
            <p:pic>
              <p:nvPicPr>
                <p:cNvPr id="300" name="Ink 299">
                  <a:extLst>
                    <a:ext uri="{FF2B5EF4-FFF2-40B4-BE49-F238E27FC236}">
                      <a16:creationId xmlns:a16="http://schemas.microsoft.com/office/drawing/2014/main" id="{C4D4C4B6-BEB2-490E-6459-C569E9C70DB1}"/>
                    </a:ext>
                  </a:extLst>
                </p:cNvPr>
                <p:cNvPicPr/>
                <p:nvPr/>
              </p:nvPicPr>
              <p:blipFill>
                <a:blip r:embed="rId354"/>
                <a:stretch>
                  <a:fillRect/>
                </a:stretch>
              </p:blipFill>
              <p:spPr>
                <a:xfrm>
                  <a:off x="6655808" y="3911796"/>
                  <a:ext cx="3528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5">
              <p14:nvContentPartPr>
                <p14:cNvPr id="301" name="Ink 300">
                  <a:extLst>
                    <a:ext uri="{FF2B5EF4-FFF2-40B4-BE49-F238E27FC236}">
                      <a16:creationId xmlns:a16="http://schemas.microsoft.com/office/drawing/2014/main" id="{B82F0998-6293-0F64-7349-90C0C87E9448}"/>
                    </a:ext>
                  </a:extLst>
                </p14:cNvPr>
                <p14:cNvContentPartPr/>
                <p14:nvPr/>
              </p14:nvContentPartPr>
              <p14:xfrm>
                <a:off x="6682088" y="4076676"/>
                <a:ext cx="360" cy="360"/>
              </p14:xfrm>
            </p:contentPart>
          </mc:Choice>
          <mc:Fallback xmlns="">
            <p:pic>
              <p:nvPicPr>
                <p:cNvPr id="301" name="Ink 300">
                  <a:extLst>
                    <a:ext uri="{FF2B5EF4-FFF2-40B4-BE49-F238E27FC236}">
                      <a16:creationId xmlns:a16="http://schemas.microsoft.com/office/drawing/2014/main" id="{B82F0998-6293-0F64-7349-90C0C87E9448}"/>
                    </a:ext>
                  </a:extLst>
                </p:cNvPr>
                <p:cNvPicPr/>
                <p:nvPr/>
              </p:nvPicPr>
              <p:blipFill>
                <a:blip r:embed="rId350"/>
                <a:stretch>
                  <a:fillRect/>
                </a:stretch>
              </p:blipFill>
              <p:spPr>
                <a:xfrm>
                  <a:off x="6673088" y="406803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302" name="Ink 301">
                  <a:extLst>
                    <a:ext uri="{FF2B5EF4-FFF2-40B4-BE49-F238E27FC236}">
                      <a16:creationId xmlns:a16="http://schemas.microsoft.com/office/drawing/2014/main" id="{0A1E3CC8-19FE-842F-50FD-AF69BC1A09BB}"/>
                    </a:ext>
                  </a:extLst>
                </p14:cNvPr>
                <p14:cNvContentPartPr/>
                <p14:nvPr/>
              </p14:nvContentPartPr>
              <p14:xfrm>
                <a:off x="7364648" y="3683556"/>
                <a:ext cx="309960" cy="232200"/>
              </p14:xfrm>
            </p:contentPart>
          </mc:Choice>
          <mc:Fallback xmlns="">
            <p:pic>
              <p:nvPicPr>
                <p:cNvPr id="302" name="Ink 301">
                  <a:extLst>
                    <a:ext uri="{FF2B5EF4-FFF2-40B4-BE49-F238E27FC236}">
                      <a16:creationId xmlns:a16="http://schemas.microsoft.com/office/drawing/2014/main" id="{0A1E3CC8-19FE-842F-50FD-AF69BC1A09BB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7355648" y="3674556"/>
                  <a:ext cx="32760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303" name="Ink 302">
                  <a:extLst>
                    <a:ext uri="{FF2B5EF4-FFF2-40B4-BE49-F238E27FC236}">
                      <a16:creationId xmlns:a16="http://schemas.microsoft.com/office/drawing/2014/main" id="{2A837046-CD22-4761-459D-1B0A3029BCF4}"/>
                    </a:ext>
                  </a:extLst>
                </p14:cNvPr>
                <p14:cNvContentPartPr/>
                <p14:nvPr/>
              </p14:nvContentPartPr>
              <p14:xfrm>
                <a:off x="7692248" y="3856356"/>
                <a:ext cx="84960" cy="140400"/>
              </p14:xfrm>
            </p:contentPart>
          </mc:Choice>
          <mc:Fallback xmlns="">
            <p:pic>
              <p:nvPicPr>
                <p:cNvPr id="303" name="Ink 302">
                  <a:extLst>
                    <a:ext uri="{FF2B5EF4-FFF2-40B4-BE49-F238E27FC236}">
                      <a16:creationId xmlns:a16="http://schemas.microsoft.com/office/drawing/2014/main" id="{2A837046-CD22-4761-459D-1B0A3029BCF4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7683248" y="3847356"/>
                  <a:ext cx="10260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304" name="Ink 303">
                  <a:extLst>
                    <a:ext uri="{FF2B5EF4-FFF2-40B4-BE49-F238E27FC236}">
                      <a16:creationId xmlns:a16="http://schemas.microsoft.com/office/drawing/2014/main" id="{ED248A13-C3EA-249A-11D2-BD99A8965746}"/>
                    </a:ext>
                  </a:extLst>
                </p14:cNvPr>
                <p14:cNvContentPartPr/>
                <p14:nvPr/>
              </p14:nvContentPartPr>
              <p14:xfrm>
                <a:off x="7806368" y="3853836"/>
                <a:ext cx="164880" cy="196200"/>
              </p14:xfrm>
            </p:contentPart>
          </mc:Choice>
          <mc:Fallback xmlns="">
            <p:pic>
              <p:nvPicPr>
                <p:cNvPr id="304" name="Ink 303">
                  <a:extLst>
                    <a:ext uri="{FF2B5EF4-FFF2-40B4-BE49-F238E27FC236}">
                      <a16:creationId xmlns:a16="http://schemas.microsoft.com/office/drawing/2014/main" id="{ED248A13-C3EA-249A-11D2-BD99A8965746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7797368" y="3844836"/>
                  <a:ext cx="18252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306" name="Ink 305">
                  <a:extLst>
                    <a:ext uri="{FF2B5EF4-FFF2-40B4-BE49-F238E27FC236}">
                      <a16:creationId xmlns:a16="http://schemas.microsoft.com/office/drawing/2014/main" id="{61EE6BC8-40E2-40F1-0D99-4BEFB305E0D2}"/>
                    </a:ext>
                  </a:extLst>
                </p14:cNvPr>
                <p14:cNvContentPartPr/>
                <p14:nvPr/>
              </p14:nvContentPartPr>
              <p14:xfrm>
                <a:off x="8140808" y="3546036"/>
                <a:ext cx="107280" cy="439560"/>
              </p14:xfrm>
            </p:contentPart>
          </mc:Choice>
          <mc:Fallback xmlns="">
            <p:pic>
              <p:nvPicPr>
                <p:cNvPr id="306" name="Ink 305">
                  <a:extLst>
                    <a:ext uri="{FF2B5EF4-FFF2-40B4-BE49-F238E27FC236}">
                      <a16:creationId xmlns:a16="http://schemas.microsoft.com/office/drawing/2014/main" id="{61EE6BC8-40E2-40F1-0D99-4BEFB305E0D2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8132168" y="3537036"/>
                  <a:ext cx="124920" cy="45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307" name="Ink 306">
                  <a:extLst>
                    <a:ext uri="{FF2B5EF4-FFF2-40B4-BE49-F238E27FC236}">
                      <a16:creationId xmlns:a16="http://schemas.microsoft.com/office/drawing/2014/main" id="{9AED0B4E-0C43-DD44-884A-69844AD52CDB}"/>
                    </a:ext>
                  </a:extLst>
                </p14:cNvPr>
                <p14:cNvContentPartPr/>
                <p14:nvPr/>
              </p14:nvContentPartPr>
              <p14:xfrm>
                <a:off x="8055128" y="3827196"/>
                <a:ext cx="186480" cy="11520"/>
              </p14:xfrm>
            </p:contentPart>
          </mc:Choice>
          <mc:Fallback xmlns=""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9AED0B4E-0C43-DD44-884A-69844AD52CDB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8046128" y="3818556"/>
                  <a:ext cx="20412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308" name="Ink 307">
                  <a:extLst>
                    <a:ext uri="{FF2B5EF4-FFF2-40B4-BE49-F238E27FC236}">
                      <a16:creationId xmlns:a16="http://schemas.microsoft.com/office/drawing/2014/main" id="{85807827-3439-46DE-A0D9-779F547503CD}"/>
                    </a:ext>
                  </a:extLst>
                </p14:cNvPr>
                <p14:cNvContentPartPr/>
                <p14:nvPr/>
              </p14:nvContentPartPr>
              <p14:xfrm>
                <a:off x="8257448" y="3841596"/>
                <a:ext cx="177840" cy="212760"/>
              </p14:xfrm>
            </p:contentPart>
          </mc:Choice>
          <mc:Fallback xmlns="">
            <p:pic>
              <p:nvPicPr>
                <p:cNvPr id="308" name="Ink 307">
                  <a:extLst>
                    <a:ext uri="{FF2B5EF4-FFF2-40B4-BE49-F238E27FC236}">
                      <a16:creationId xmlns:a16="http://schemas.microsoft.com/office/drawing/2014/main" id="{85807827-3439-46DE-A0D9-779F547503CD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8248448" y="3832956"/>
                  <a:ext cx="19548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314" name="Ink 313">
                  <a:extLst>
                    <a:ext uri="{FF2B5EF4-FFF2-40B4-BE49-F238E27FC236}">
                      <a16:creationId xmlns:a16="http://schemas.microsoft.com/office/drawing/2014/main" id="{DAB45E8D-6E1C-B2FB-9C7F-9C344AA06A40}"/>
                    </a:ext>
                  </a:extLst>
                </p14:cNvPr>
                <p14:cNvContentPartPr/>
                <p14:nvPr/>
              </p14:nvContentPartPr>
              <p14:xfrm>
                <a:off x="5264768" y="4732236"/>
                <a:ext cx="109080" cy="477360"/>
              </p14:xfrm>
            </p:contentPart>
          </mc:Choice>
          <mc:Fallback xmlns="">
            <p:pic>
              <p:nvPicPr>
                <p:cNvPr id="314" name="Ink 313">
                  <a:extLst>
                    <a:ext uri="{FF2B5EF4-FFF2-40B4-BE49-F238E27FC236}">
                      <a16:creationId xmlns:a16="http://schemas.microsoft.com/office/drawing/2014/main" id="{DAB45E8D-6E1C-B2FB-9C7F-9C344AA06A40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5256128" y="4723596"/>
                  <a:ext cx="126720" cy="49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315" name="Ink 314">
                  <a:extLst>
                    <a:ext uri="{FF2B5EF4-FFF2-40B4-BE49-F238E27FC236}">
                      <a16:creationId xmlns:a16="http://schemas.microsoft.com/office/drawing/2014/main" id="{F1C8655E-B29F-4CAE-4359-222BB08495DD}"/>
                    </a:ext>
                  </a:extLst>
                </p14:cNvPr>
                <p14:cNvContentPartPr/>
                <p14:nvPr/>
              </p14:nvContentPartPr>
              <p14:xfrm>
                <a:off x="5178368" y="5018076"/>
                <a:ext cx="289080" cy="360"/>
              </p14:xfrm>
            </p:contentPart>
          </mc:Choice>
          <mc:Fallback xmlns="">
            <p:pic>
              <p:nvPicPr>
                <p:cNvPr id="315" name="Ink 314">
                  <a:extLst>
                    <a:ext uri="{FF2B5EF4-FFF2-40B4-BE49-F238E27FC236}">
                      <a16:creationId xmlns:a16="http://schemas.microsoft.com/office/drawing/2014/main" id="{F1C8655E-B29F-4CAE-4359-222BB08495DD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5169368" y="5009436"/>
                  <a:ext cx="306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316" name="Ink 315">
                  <a:extLst>
                    <a:ext uri="{FF2B5EF4-FFF2-40B4-BE49-F238E27FC236}">
                      <a16:creationId xmlns:a16="http://schemas.microsoft.com/office/drawing/2014/main" id="{7E1DE07E-7942-0BC3-2388-45012DD0D232}"/>
                    </a:ext>
                  </a:extLst>
                </p14:cNvPr>
                <p14:cNvContentPartPr/>
                <p14:nvPr/>
              </p14:nvContentPartPr>
              <p14:xfrm>
                <a:off x="5396528" y="5103036"/>
                <a:ext cx="205560" cy="347760"/>
              </p14:xfrm>
            </p:contentPart>
          </mc:Choice>
          <mc:Fallback xmlns="">
            <p:pic>
              <p:nvPicPr>
                <p:cNvPr id="316" name="Ink 315">
                  <a:extLst>
                    <a:ext uri="{FF2B5EF4-FFF2-40B4-BE49-F238E27FC236}">
                      <a16:creationId xmlns:a16="http://schemas.microsoft.com/office/drawing/2014/main" id="{7E1DE07E-7942-0BC3-2388-45012DD0D232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5387528" y="5094396"/>
                  <a:ext cx="223200" cy="3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317" name="Ink 316">
                  <a:extLst>
                    <a:ext uri="{FF2B5EF4-FFF2-40B4-BE49-F238E27FC236}">
                      <a16:creationId xmlns:a16="http://schemas.microsoft.com/office/drawing/2014/main" id="{06A70EBE-1542-72BD-C5B0-CDEF83B15A9F}"/>
                    </a:ext>
                  </a:extLst>
                </p14:cNvPr>
                <p14:cNvContentPartPr/>
                <p14:nvPr/>
              </p14:nvContentPartPr>
              <p14:xfrm>
                <a:off x="5719448" y="4997196"/>
                <a:ext cx="95400" cy="3240"/>
              </p14:xfrm>
            </p:contentPart>
          </mc:Choice>
          <mc:Fallback xmlns="">
            <p:pic>
              <p:nvPicPr>
                <p:cNvPr id="317" name="Ink 316">
                  <a:extLst>
                    <a:ext uri="{FF2B5EF4-FFF2-40B4-BE49-F238E27FC236}">
                      <a16:creationId xmlns:a16="http://schemas.microsoft.com/office/drawing/2014/main" id="{06A70EBE-1542-72BD-C5B0-CDEF83B15A9F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5710808" y="4988556"/>
                  <a:ext cx="1130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318" name="Ink 317">
                  <a:extLst>
                    <a:ext uri="{FF2B5EF4-FFF2-40B4-BE49-F238E27FC236}">
                      <a16:creationId xmlns:a16="http://schemas.microsoft.com/office/drawing/2014/main" id="{F39BF289-4399-2BFE-C41F-09702102F203}"/>
                    </a:ext>
                  </a:extLst>
                </p14:cNvPr>
                <p14:cNvContentPartPr/>
                <p14:nvPr/>
              </p14:nvContentPartPr>
              <p14:xfrm>
                <a:off x="5720888" y="5097636"/>
                <a:ext cx="147960" cy="360"/>
              </p14:xfrm>
            </p:contentPart>
          </mc:Choice>
          <mc:Fallback xmlns="">
            <p:pic>
              <p:nvPicPr>
                <p:cNvPr id="318" name="Ink 317">
                  <a:extLst>
                    <a:ext uri="{FF2B5EF4-FFF2-40B4-BE49-F238E27FC236}">
                      <a16:creationId xmlns:a16="http://schemas.microsoft.com/office/drawing/2014/main" id="{F39BF289-4399-2BFE-C41F-09702102F203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5711888" y="5088996"/>
                  <a:ext cx="165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319" name="Ink 318">
                  <a:extLst>
                    <a:ext uri="{FF2B5EF4-FFF2-40B4-BE49-F238E27FC236}">
                      <a16:creationId xmlns:a16="http://schemas.microsoft.com/office/drawing/2014/main" id="{0AFDD0B0-05AF-3383-9676-68F53314A29A}"/>
                    </a:ext>
                  </a:extLst>
                </p14:cNvPr>
                <p14:cNvContentPartPr/>
                <p14:nvPr/>
              </p14:nvContentPartPr>
              <p14:xfrm>
                <a:off x="6244328" y="4700556"/>
                <a:ext cx="360" cy="187920"/>
              </p14:xfrm>
            </p:contentPart>
          </mc:Choice>
          <mc:Fallback xmlns="">
            <p:pic>
              <p:nvPicPr>
                <p:cNvPr id="319" name="Ink 318">
                  <a:extLst>
                    <a:ext uri="{FF2B5EF4-FFF2-40B4-BE49-F238E27FC236}">
                      <a16:creationId xmlns:a16="http://schemas.microsoft.com/office/drawing/2014/main" id="{0AFDD0B0-05AF-3383-9676-68F53314A29A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6235688" y="4691916"/>
                  <a:ext cx="1800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320" name="Ink 319">
                  <a:extLst>
                    <a:ext uri="{FF2B5EF4-FFF2-40B4-BE49-F238E27FC236}">
                      <a16:creationId xmlns:a16="http://schemas.microsoft.com/office/drawing/2014/main" id="{EBCF6B88-4F55-AB58-D8DA-B4E2A96F54FC}"/>
                    </a:ext>
                  </a:extLst>
                </p14:cNvPr>
                <p14:cNvContentPartPr/>
                <p14:nvPr/>
              </p14:nvContentPartPr>
              <p14:xfrm>
                <a:off x="6080168" y="4947516"/>
                <a:ext cx="1405440" cy="48960"/>
              </p14:xfrm>
            </p:contentPart>
          </mc:Choice>
          <mc:Fallback xmlns="">
            <p:pic>
              <p:nvPicPr>
                <p:cNvPr id="320" name="Ink 319">
                  <a:extLst>
                    <a:ext uri="{FF2B5EF4-FFF2-40B4-BE49-F238E27FC236}">
                      <a16:creationId xmlns:a16="http://schemas.microsoft.com/office/drawing/2014/main" id="{EBCF6B88-4F55-AB58-D8DA-B4E2A96F54FC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6071528" y="4938876"/>
                  <a:ext cx="142308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321" name="Ink 320">
                  <a:extLst>
                    <a:ext uri="{FF2B5EF4-FFF2-40B4-BE49-F238E27FC236}">
                      <a16:creationId xmlns:a16="http://schemas.microsoft.com/office/drawing/2014/main" id="{DBC49988-07EE-CBD2-2717-C5006EC3F4B7}"/>
                    </a:ext>
                  </a:extLst>
                </p14:cNvPr>
                <p14:cNvContentPartPr/>
                <p14:nvPr/>
              </p14:nvContentPartPr>
              <p14:xfrm>
                <a:off x="6188888" y="5334876"/>
                <a:ext cx="142200" cy="311760"/>
              </p14:xfrm>
            </p:contentPart>
          </mc:Choice>
          <mc:Fallback xmlns="">
            <p:pic>
              <p:nvPicPr>
                <p:cNvPr id="321" name="Ink 320">
                  <a:extLst>
                    <a:ext uri="{FF2B5EF4-FFF2-40B4-BE49-F238E27FC236}">
                      <a16:creationId xmlns:a16="http://schemas.microsoft.com/office/drawing/2014/main" id="{DBC49988-07EE-CBD2-2717-C5006EC3F4B7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6179888" y="5325876"/>
                  <a:ext cx="159840" cy="32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322" name="Ink 321">
                  <a:extLst>
                    <a:ext uri="{FF2B5EF4-FFF2-40B4-BE49-F238E27FC236}">
                      <a16:creationId xmlns:a16="http://schemas.microsoft.com/office/drawing/2014/main" id="{4E8BABCE-122A-57C2-20EA-5844DDE010F3}"/>
                    </a:ext>
                  </a:extLst>
                </p14:cNvPr>
                <p14:cNvContentPartPr/>
                <p14:nvPr/>
              </p14:nvContentPartPr>
              <p14:xfrm>
                <a:off x="6460328" y="5168556"/>
                <a:ext cx="360" cy="6480"/>
              </p14:xfrm>
            </p:contentPart>
          </mc:Choice>
          <mc:Fallback xmlns="">
            <p:pic>
              <p:nvPicPr>
                <p:cNvPr id="322" name="Ink 321">
                  <a:extLst>
                    <a:ext uri="{FF2B5EF4-FFF2-40B4-BE49-F238E27FC236}">
                      <a16:creationId xmlns:a16="http://schemas.microsoft.com/office/drawing/2014/main" id="{4E8BABCE-122A-57C2-20EA-5844DDE010F3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6451688" y="5159916"/>
                  <a:ext cx="180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323" name="Ink 322">
                  <a:extLst>
                    <a:ext uri="{FF2B5EF4-FFF2-40B4-BE49-F238E27FC236}">
                      <a16:creationId xmlns:a16="http://schemas.microsoft.com/office/drawing/2014/main" id="{0FBB390C-3AFA-F255-B298-B143B09F6B6B}"/>
                    </a:ext>
                  </a:extLst>
                </p14:cNvPr>
                <p14:cNvContentPartPr/>
                <p14:nvPr/>
              </p14:nvContentPartPr>
              <p14:xfrm>
                <a:off x="6408488" y="5166756"/>
                <a:ext cx="183600" cy="163800"/>
              </p14:xfrm>
            </p:contentPart>
          </mc:Choice>
          <mc:Fallback xmlns="">
            <p:pic>
              <p:nvPicPr>
                <p:cNvPr id="323" name="Ink 322">
                  <a:extLst>
                    <a:ext uri="{FF2B5EF4-FFF2-40B4-BE49-F238E27FC236}">
                      <a16:creationId xmlns:a16="http://schemas.microsoft.com/office/drawing/2014/main" id="{0FBB390C-3AFA-F255-B298-B143B09F6B6B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6399488" y="5157756"/>
                  <a:ext cx="20124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324" name="Ink 323">
                  <a:extLst>
                    <a:ext uri="{FF2B5EF4-FFF2-40B4-BE49-F238E27FC236}">
                      <a16:creationId xmlns:a16="http://schemas.microsoft.com/office/drawing/2014/main" id="{215CB531-7C52-1270-A219-2A9118FF678A}"/>
                    </a:ext>
                  </a:extLst>
                </p14:cNvPr>
                <p14:cNvContentPartPr/>
                <p14:nvPr/>
              </p14:nvContentPartPr>
              <p14:xfrm>
                <a:off x="6575528" y="5306076"/>
                <a:ext cx="205920" cy="192960"/>
              </p14:xfrm>
            </p:contentPart>
          </mc:Choice>
          <mc:Fallback xmlns="">
            <p:pic>
              <p:nvPicPr>
                <p:cNvPr id="324" name="Ink 323">
                  <a:extLst>
                    <a:ext uri="{FF2B5EF4-FFF2-40B4-BE49-F238E27FC236}">
                      <a16:creationId xmlns:a16="http://schemas.microsoft.com/office/drawing/2014/main" id="{215CB531-7C52-1270-A219-2A9118FF678A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6566888" y="5297436"/>
                  <a:ext cx="22356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325" name="Ink 324">
                  <a:extLst>
                    <a:ext uri="{FF2B5EF4-FFF2-40B4-BE49-F238E27FC236}">
                      <a16:creationId xmlns:a16="http://schemas.microsoft.com/office/drawing/2014/main" id="{027C8E6A-E7E5-DCD9-F13F-E1198E30CC08}"/>
                    </a:ext>
                  </a:extLst>
                </p14:cNvPr>
                <p14:cNvContentPartPr/>
                <p14:nvPr/>
              </p14:nvContentPartPr>
              <p14:xfrm>
                <a:off x="6918248" y="5450076"/>
                <a:ext cx="167040" cy="6840"/>
              </p14:xfrm>
            </p:contentPart>
          </mc:Choice>
          <mc:Fallback xmlns="">
            <p:pic>
              <p:nvPicPr>
                <p:cNvPr id="325" name="Ink 324">
                  <a:extLst>
                    <a:ext uri="{FF2B5EF4-FFF2-40B4-BE49-F238E27FC236}">
                      <a16:creationId xmlns:a16="http://schemas.microsoft.com/office/drawing/2014/main" id="{027C8E6A-E7E5-DCD9-F13F-E1198E30CC08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6909248" y="5441076"/>
                  <a:ext cx="18468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326" name="Ink 325">
                  <a:extLst>
                    <a:ext uri="{FF2B5EF4-FFF2-40B4-BE49-F238E27FC236}">
                      <a16:creationId xmlns:a16="http://schemas.microsoft.com/office/drawing/2014/main" id="{DA087172-7F3A-180A-C5B7-2E7917F9F2FE}"/>
                    </a:ext>
                  </a:extLst>
                </p14:cNvPr>
                <p14:cNvContentPartPr/>
                <p14:nvPr/>
              </p14:nvContentPartPr>
              <p14:xfrm>
                <a:off x="7002488" y="5373396"/>
                <a:ext cx="6480" cy="242640"/>
              </p14:xfrm>
            </p:contentPart>
          </mc:Choice>
          <mc:Fallback xmlns="">
            <p:pic>
              <p:nvPicPr>
                <p:cNvPr id="326" name="Ink 325">
                  <a:extLst>
                    <a:ext uri="{FF2B5EF4-FFF2-40B4-BE49-F238E27FC236}">
                      <a16:creationId xmlns:a16="http://schemas.microsoft.com/office/drawing/2014/main" id="{DA087172-7F3A-180A-C5B7-2E7917F9F2FE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6993488" y="5364396"/>
                  <a:ext cx="2412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327" name="Ink 326">
                  <a:extLst>
                    <a:ext uri="{FF2B5EF4-FFF2-40B4-BE49-F238E27FC236}">
                      <a16:creationId xmlns:a16="http://schemas.microsoft.com/office/drawing/2014/main" id="{C895DBBD-650D-D265-F764-21DA9ECC7197}"/>
                    </a:ext>
                  </a:extLst>
                </p14:cNvPr>
                <p14:cNvContentPartPr/>
                <p14:nvPr/>
              </p14:nvContentPartPr>
              <p14:xfrm>
                <a:off x="7250168" y="5199876"/>
                <a:ext cx="43200" cy="384480"/>
              </p14:xfrm>
            </p:contentPart>
          </mc:Choice>
          <mc:Fallback xmlns="">
            <p:pic>
              <p:nvPicPr>
                <p:cNvPr id="327" name="Ink 326">
                  <a:extLst>
                    <a:ext uri="{FF2B5EF4-FFF2-40B4-BE49-F238E27FC236}">
                      <a16:creationId xmlns:a16="http://schemas.microsoft.com/office/drawing/2014/main" id="{C895DBBD-650D-D265-F764-21DA9ECC7197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7241528" y="5191236"/>
                  <a:ext cx="60840" cy="40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333" name="Ink 332">
                  <a:extLst>
                    <a:ext uri="{FF2B5EF4-FFF2-40B4-BE49-F238E27FC236}">
                      <a16:creationId xmlns:a16="http://schemas.microsoft.com/office/drawing/2014/main" id="{35535503-571F-E7D4-5BD6-5D89583C56A0}"/>
                    </a:ext>
                  </a:extLst>
                </p14:cNvPr>
                <p14:cNvContentPartPr/>
                <p14:nvPr/>
              </p14:nvContentPartPr>
              <p14:xfrm>
                <a:off x="4801448" y="4517676"/>
                <a:ext cx="2846520" cy="1325520"/>
              </p14:xfrm>
            </p:contentPart>
          </mc:Choice>
          <mc:Fallback xmlns="">
            <p:pic>
              <p:nvPicPr>
                <p:cNvPr id="333" name="Ink 332">
                  <a:extLst>
                    <a:ext uri="{FF2B5EF4-FFF2-40B4-BE49-F238E27FC236}">
                      <a16:creationId xmlns:a16="http://schemas.microsoft.com/office/drawing/2014/main" id="{35535503-571F-E7D4-5BD6-5D89583C56A0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4792808" y="4508676"/>
                  <a:ext cx="2864160" cy="134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335" name="Ink 334">
                  <a:extLst>
                    <a:ext uri="{FF2B5EF4-FFF2-40B4-BE49-F238E27FC236}">
                      <a16:creationId xmlns:a16="http://schemas.microsoft.com/office/drawing/2014/main" id="{6374ADD6-8725-FBA8-C0B7-57E049E75085}"/>
                    </a:ext>
                  </a:extLst>
                </p14:cNvPr>
                <p14:cNvContentPartPr/>
                <p14:nvPr/>
              </p14:nvContentPartPr>
              <p14:xfrm>
                <a:off x="7590728" y="4375836"/>
                <a:ext cx="326520" cy="749520"/>
              </p14:xfrm>
            </p:contentPart>
          </mc:Choice>
          <mc:Fallback xmlns="">
            <p:pic>
              <p:nvPicPr>
                <p:cNvPr id="335" name="Ink 334">
                  <a:extLst>
                    <a:ext uri="{FF2B5EF4-FFF2-40B4-BE49-F238E27FC236}">
                      <a16:creationId xmlns:a16="http://schemas.microsoft.com/office/drawing/2014/main" id="{6374ADD6-8725-FBA8-C0B7-57E049E75085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7581728" y="4367196"/>
                  <a:ext cx="344160" cy="76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0">
              <p14:nvContentPartPr>
                <p14:cNvPr id="336" name="Ink 335">
                  <a:extLst>
                    <a:ext uri="{FF2B5EF4-FFF2-40B4-BE49-F238E27FC236}">
                      <a16:creationId xmlns:a16="http://schemas.microsoft.com/office/drawing/2014/main" id="{83FBE59E-D96C-DC2C-8072-805DF3269E18}"/>
                    </a:ext>
                  </a:extLst>
                </p14:cNvPr>
                <p14:cNvContentPartPr/>
                <p14:nvPr/>
              </p14:nvContentPartPr>
              <p14:xfrm>
                <a:off x="7700888" y="4890276"/>
                <a:ext cx="201240" cy="202320"/>
              </p14:xfrm>
            </p:contentPart>
          </mc:Choice>
          <mc:Fallback xmlns="">
            <p:pic>
              <p:nvPicPr>
                <p:cNvPr id="336" name="Ink 335">
                  <a:extLst>
                    <a:ext uri="{FF2B5EF4-FFF2-40B4-BE49-F238E27FC236}">
                      <a16:creationId xmlns:a16="http://schemas.microsoft.com/office/drawing/2014/main" id="{83FBE59E-D96C-DC2C-8072-805DF3269E18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7691888" y="4881276"/>
                  <a:ext cx="21888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2">
              <p14:nvContentPartPr>
                <p14:cNvPr id="338" name="Ink 337">
                  <a:extLst>
                    <a:ext uri="{FF2B5EF4-FFF2-40B4-BE49-F238E27FC236}">
                      <a16:creationId xmlns:a16="http://schemas.microsoft.com/office/drawing/2014/main" id="{BE2B38D6-1AF5-7BA3-D3A1-9535AB34B0D4}"/>
                    </a:ext>
                  </a:extLst>
                </p14:cNvPr>
                <p14:cNvContentPartPr/>
                <p14:nvPr/>
              </p14:nvContentPartPr>
              <p14:xfrm>
                <a:off x="4668248" y="4091076"/>
                <a:ext cx="376200" cy="878400"/>
              </p14:xfrm>
            </p:contentPart>
          </mc:Choice>
          <mc:Fallback xmlns="">
            <p:pic>
              <p:nvPicPr>
                <p:cNvPr id="338" name="Ink 337">
                  <a:extLst>
                    <a:ext uri="{FF2B5EF4-FFF2-40B4-BE49-F238E27FC236}">
                      <a16:creationId xmlns:a16="http://schemas.microsoft.com/office/drawing/2014/main" id="{BE2B38D6-1AF5-7BA3-D3A1-9535AB34B0D4}"/>
                    </a:ext>
                  </a:extLst>
                </p:cNvPr>
                <p:cNvPicPr/>
                <p:nvPr/>
              </p:nvPicPr>
              <p:blipFill>
                <a:blip r:embed="rId403"/>
                <a:stretch>
                  <a:fillRect/>
                </a:stretch>
              </p:blipFill>
              <p:spPr>
                <a:xfrm>
                  <a:off x="4659608" y="4082436"/>
                  <a:ext cx="393840" cy="89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4">
              <p14:nvContentPartPr>
                <p14:cNvPr id="340" name="Ink 339">
                  <a:extLst>
                    <a:ext uri="{FF2B5EF4-FFF2-40B4-BE49-F238E27FC236}">
                      <a16:creationId xmlns:a16="http://schemas.microsoft.com/office/drawing/2014/main" id="{441CFCF3-5E73-15F6-FF34-42B648E84AFA}"/>
                    </a:ext>
                  </a:extLst>
                </p14:cNvPr>
                <p14:cNvContentPartPr/>
                <p14:nvPr/>
              </p14:nvContentPartPr>
              <p14:xfrm>
                <a:off x="4657808" y="4358916"/>
                <a:ext cx="150480" cy="160200"/>
              </p14:xfrm>
            </p:contentPart>
          </mc:Choice>
          <mc:Fallback xmlns="">
            <p:pic>
              <p:nvPicPr>
                <p:cNvPr id="340" name="Ink 339">
                  <a:extLst>
                    <a:ext uri="{FF2B5EF4-FFF2-40B4-BE49-F238E27FC236}">
                      <a16:creationId xmlns:a16="http://schemas.microsoft.com/office/drawing/2014/main" id="{441CFCF3-5E73-15F6-FF34-42B648E84AFA}"/>
                    </a:ext>
                  </a:extLst>
                </p:cNvPr>
                <p:cNvPicPr/>
                <p:nvPr/>
              </p:nvPicPr>
              <p:blipFill>
                <a:blip r:embed="rId405"/>
                <a:stretch>
                  <a:fillRect/>
                </a:stretch>
              </p:blipFill>
              <p:spPr>
                <a:xfrm>
                  <a:off x="4649168" y="4349916"/>
                  <a:ext cx="16812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6">
              <p14:nvContentPartPr>
                <p14:cNvPr id="342" name="Ink 341">
                  <a:extLst>
                    <a:ext uri="{FF2B5EF4-FFF2-40B4-BE49-F238E27FC236}">
                      <a16:creationId xmlns:a16="http://schemas.microsoft.com/office/drawing/2014/main" id="{02637CF3-522A-DA46-7E04-5864ED534B99}"/>
                    </a:ext>
                  </a:extLst>
                </p14:cNvPr>
                <p14:cNvContentPartPr/>
                <p14:nvPr/>
              </p14:nvContentPartPr>
              <p14:xfrm>
                <a:off x="4548008" y="4335156"/>
                <a:ext cx="209880" cy="86400"/>
              </p14:xfrm>
            </p:contentPart>
          </mc:Choice>
          <mc:Fallback xmlns="">
            <p:pic>
              <p:nvPicPr>
                <p:cNvPr id="342" name="Ink 341">
                  <a:extLst>
                    <a:ext uri="{FF2B5EF4-FFF2-40B4-BE49-F238E27FC236}">
                      <a16:creationId xmlns:a16="http://schemas.microsoft.com/office/drawing/2014/main" id="{02637CF3-522A-DA46-7E04-5864ED534B99}"/>
                    </a:ext>
                  </a:extLst>
                </p:cNvPr>
                <p:cNvPicPr/>
                <p:nvPr/>
              </p:nvPicPr>
              <p:blipFill>
                <a:blip r:embed="rId407"/>
                <a:stretch>
                  <a:fillRect/>
                </a:stretch>
              </p:blipFill>
              <p:spPr>
                <a:xfrm>
                  <a:off x="4539368" y="4326516"/>
                  <a:ext cx="22752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8">
              <p14:nvContentPartPr>
                <p14:cNvPr id="371" name="Ink 370">
                  <a:extLst>
                    <a:ext uri="{FF2B5EF4-FFF2-40B4-BE49-F238E27FC236}">
                      <a16:creationId xmlns:a16="http://schemas.microsoft.com/office/drawing/2014/main" id="{108212E4-C4B9-D4CF-B587-CC1A965F64F7}"/>
                    </a:ext>
                  </a:extLst>
                </p14:cNvPr>
                <p14:cNvContentPartPr/>
                <p14:nvPr/>
              </p14:nvContentPartPr>
              <p14:xfrm>
                <a:off x="6684248" y="3810636"/>
                <a:ext cx="10080" cy="314640"/>
              </p14:xfrm>
            </p:contentPart>
          </mc:Choice>
          <mc:Fallback xmlns="">
            <p:pic>
              <p:nvPicPr>
                <p:cNvPr id="371" name="Ink 370">
                  <a:extLst>
                    <a:ext uri="{FF2B5EF4-FFF2-40B4-BE49-F238E27FC236}">
                      <a16:creationId xmlns:a16="http://schemas.microsoft.com/office/drawing/2014/main" id="{108212E4-C4B9-D4CF-B587-CC1A965F64F7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6675608" y="3801996"/>
                  <a:ext cx="27720" cy="33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0">
              <p14:nvContentPartPr>
                <p14:cNvPr id="373" name="Ink 372">
                  <a:extLst>
                    <a:ext uri="{FF2B5EF4-FFF2-40B4-BE49-F238E27FC236}">
                      <a16:creationId xmlns:a16="http://schemas.microsoft.com/office/drawing/2014/main" id="{7C81AD67-1769-0944-983E-BF5468BCEE86}"/>
                    </a:ext>
                  </a:extLst>
                </p14:cNvPr>
                <p14:cNvContentPartPr/>
                <p14:nvPr/>
              </p14:nvContentPartPr>
              <p14:xfrm>
                <a:off x="6564008" y="3908556"/>
                <a:ext cx="302760" cy="6480"/>
              </p14:xfrm>
            </p:contentPart>
          </mc:Choice>
          <mc:Fallback xmlns="">
            <p:pic>
              <p:nvPicPr>
                <p:cNvPr id="373" name="Ink 372">
                  <a:extLst>
                    <a:ext uri="{FF2B5EF4-FFF2-40B4-BE49-F238E27FC236}">
                      <a16:creationId xmlns:a16="http://schemas.microsoft.com/office/drawing/2014/main" id="{7C81AD67-1769-0944-983E-BF5468BCEE86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6555368" y="3899556"/>
                  <a:ext cx="320400" cy="241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FF760EA-B6EB-F80C-F4DD-9D7F2EFA8FD5}"/>
              </a:ext>
            </a:extLst>
          </p:cNvPr>
          <p:cNvSpPr txBox="1"/>
          <p:nvPr/>
        </p:nvSpPr>
        <p:spPr>
          <a:xfrm>
            <a:off x="3558072" y="4831929"/>
            <a:ext cx="5397631" cy="1791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/>
            <a:r>
              <a:rPr lang="en-US" dirty="0"/>
              <a:t>f is an approximate guess</a:t>
            </a:r>
          </a:p>
          <a:p>
            <a:pPr marL="342900" indent="-342900" algn="l"/>
            <a:r>
              <a:rPr lang="en-US" dirty="0"/>
              <a:t>We are working directly in energy</a:t>
            </a:r>
          </a:p>
          <a:p>
            <a:pPr algn="l">
              <a:buNone/>
            </a:pPr>
            <a:r>
              <a:rPr lang="en-US" dirty="0"/>
              <a:t>    space and </a:t>
            </a:r>
            <a:r>
              <a:rPr lang="en-US" u="sng" dirty="0"/>
              <a:t>not really sampling </a:t>
            </a:r>
          </a:p>
          <a:p>
            <a:pPr algn="l">
              <a:buNone/>
            </a:pPr>
            <a:r>
              <a:rPr lang="en-US" dirty="0"/>
              <a:t>    </a:t>
            </a:r>
            <a:r>
              <a:rPr lang="en-US" u="sng" dirty="0"/>
              <a:t>configuration space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E1AF5D6-8E8F-B6CF-7CCF-473EF91BFA42}"/>
              </a:ext>
            </a:extLst>
          </p:cNvPr>
          <p:cNvCxnSpPr>
            <a:cxnSpLocks/>
          </p:cNvCxnSpPr>
          <p:nvPr/>
        </p:nvCxnSpPr>
        <p:spPr bwMode="auto">
          <a:xfrm flipV="1">
            <a:off x="270663" y="1427670"/>
            <a:ext cx="2979102" cy="3834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6E3988D3-53A5-1DCA-182B-B1E43557D266}"/>
              </a:ext>
            </a:extLst>
          </p:cNvPr>
          <p:cNvGrpSpPr/>
          <p:nvPr/>
        </p:nvGrpSpPr>
        <p:grpSpPr>
          <a:xfrm>
            <a:off x="1967738" y="1327950"/>
            <a:ext cx="1058040" cy="295200"/>
            <a:chOff x="1909168" y="604625"/>
            <a:chExt cx="1058040" cy="29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2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5938786F-7597-E477-A366-6D3EF70B96B7}"/>
                    </a:ext>
                  </a:extLst>
                </p14:cNvPr>
                <p14:cNvContentPartPr/>
                <p14:nvPr/>
              </p14:nvContentPartPr>
              <p14:xfrm>
                <a:off x="1909168" y="704345"/>
                <a:ext cx="219600" cy="1954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E6735258-4681-9174-1291-9597CF4CDF17}"/>
                    </a:ext>
                  </a:extLst>
                </p:cNvPr>
                <p:cNvPicPr/>
                <p:nvPr/>
              </p:nvPicPr>
              <p:blipFill>
                <a:blip r:embed="rId413"/>
                <a:stretch>
                  <a:fillRect/>
                </a:stretch>
              </p:blipFill>
              <p:spPr>
                <a:xfrm>
                  <a:off x="1900168" y="695705"/>
                  <a:ext cx="23724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01730156-0BA3-3A46-DAD1-12201C6AC5D7}"/>
                    </a:ext>
                  </a:extLst>
                </p14:cNvPr>
                <p14:cNvContentPartPr/>
                <p14:nvPr/>
              </p14:nvContentPartPr>
              <p14:xfrm>
                <a:off x="2109328" y="673745"/>
                <a:ext cx="60840" cy="1378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AA88B50D-BF28-FD6C-1E13-BC8436861B0C}"/>
                    </a:ext>
                  </a:extLst>
                </p:cNvPr>
                <p:cNvPicPr/>
                <p:nvPr/>
              </p:nvPicPr>
              <p:blipFill>
                <a:blip r:embed="rId415"/>
                <a:stretch>
                  <a:fillRect/>
                </a:stretch>
              </p:blipFill>
              <p:spPr>
                <a:xfrm>
                  <a:off x="2100328" y="664745"/>
                  <a:ext cx="7848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B71880FB-2745-2864-1EA7-536459B53862}"/>
                    </a:ext>
                  </a:extLst>
                </p14:cNvPr>
                <p14:cNvContentPartPr/>
                <p14:nvPr/>
              </p14:nvContentPartPr>
              <p14:xfrm>
                <a:off x="2213728" y="715865"/>
                <a:ext cx="79920" cy="3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A3365A30-A63B-1160-1537-BD6EAD440F7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205088" y="706865"/>
                  <a:ext cx="97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7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ACE70E37-E18C-7855-3A1A-217A3D985623}"/>
                    </a:ext>
                  </a:extLst>
                </p14:cNvPr>
                <p14:cNvContentPartPr/>
                <p14:nvPr/>
              </p14:nvContentPartPr>
              <p14:xfrm>
                <a:off x="2237848" y="788945"/>
                <a:ext cx="51480" cy="3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A952D9D3-0DF6-A8A5-445D-534F1DE1E67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229208" y="779945"/>
                  <a:ext cx="69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2A98E03A-84E7-71CD-5ADA-55E04416BC45}"/>
                    </a:ext>
                  </a:extLst>
                </p14:cNvPr>
                <p14:cNvContentPartPr/>
                <p14:nvPr/>
              </p14:nvContentPartPr>
              <p14:xfrm>
                <a:off x="2413888" y="604625"/>
                <a:ext cx="108000" cy="2516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559BA2D4-1476-56A6-0195-88F4F94301F2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405248" y="595985"/>
                  <a:ext cx="12564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81FB00FC-B3F9-4980-481A-3481BE32F397}"/>
                    </a:ext>
                  </a:extLst>
                </p14:cNvPr>
                <p14:cNvContentPartPr/>
                <p14:nvPr/>
              </p14:nvContentPartPr>
              <p14:xfrm>
                <a:off x="2612248" y="701105"/>
                <a:ext cx="3240" cy="3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8F3CCC48-F48E-F7B3-4553-E8E3F0B683A3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603608" y="692105"/>
                  <a:ext cx="2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4D0A7F39-7432-EBEA-2399-E767810E0494}"/>
                    </a:ext>
                  </a:extLst>
                </p14:cNvPr>
                <p14:cNvContentPartPr/>
                <p14:nvPr/>
              </p14:nvContentPartPr>
              <p14:xfrm>
                <a:off x="2743288" y="669065"/>
                <a:ext cx="144360" cy="2260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5EFFCC16-4A0C-222D-FEA0-9A81C4BAF5F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734648" y="660425"/>
                  <a:ext cx="16200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9AC2AE7-37B8-A339-767D-72C5936950AB}"/>
                    </a:ext>
                  </a:extLst>
                </p14:cNvPr>
                <p14:cNvContentPartPr/>
                <p14:nvPr/>
              </p14:nvContentPartPr>
              <p14:xfrm>
                <a:off x="2785768" y="784265"/>
                <a:ext cx="181440" cy="493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1669BFCE-5F35-2AAC-11F7-796F9CC08429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777128" y="775625"/>
                  <a:ext cx="199080" cy="66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4A931ED-82FD-BA96-8BF0-DE3968FE7819}"/>
              </a:ext>
            </a:extLst>
          </p:cNvPr>
          <p:cNvGrpSpPr/>
          <p:nvPr/>
        </p:nvGrpSpPr>
        <p:grpSpPr>
          <a:xfrm>
            <a:off x="491482" y="1034311"/>
            <a:ext cx="2268000" cy="1336865"/>
            <a:chOff x="4651020" y="4337175"/>
            <a:chExt cx="2268000" cy="1336865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2CB8EB2A-1247-F9EE-3AC1-E5E8EA734BB9}"/>
                    </a:ext>
                  </a:extLst>
                </p14:cNvPr>
                <p14:cNvContentPartPr/>
                <p14:nvPr/>
              </p14:nvContentPartPr>
              <p14:xfrm>
                <a:off x="4745340" y="5519600"/>
                <a:ext cx="256320" cy="360"/>
              </p14:xfrm>
            </p:contentPart>
          </mc:Choice>
          <mc:Fallback xmlns="">
            <p:pic>
              <p:nvPicPr>
                <p:cNvPr id="496" name="Ink 495">
                  <a:extLst>
                    <a:ext uri="{FF2B5EF4-FFF2-40B4-BE49-F238E27FC236}">
                      <a16:creationId xmlns:a16="http://schemas.microsoft.com/office/drawing/2014/main" id="{D82E2617-FC0A-FC67-7D75-49A0A1563152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4736340" y="5510600"/>
                  <a:ext cx="273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90472DD2-7B78-8BEA-78D1-8C526884FD8F}"/>
                    </a:ext>
                  </a:extLst>
                </p14:cNvPr>
                <p14:cNvContentPartPr/>
                <p14:nvPr/>
              </p14:nvContentPartPr>
              <p14:xfrm>
                <a:off x="4651020" y="5422040"/>
                <a:ext cx="360" cy="158400"/>
              </p14:xfrm>
            </p:contentPart>
          </mc:Choice>
          <mc:Fallback xmlns="">
            <p:pic>
              <p:nvPicPr>
                <p:cNvPr id="497" name="Ink 496">
                  <a:extLst>
                    <a:ext uri="{FF2B5EF4-FFF2-40B4-BE49-F238E27FC236}">
                      <a16:creationId xmlns:a16="http://schemas.microsoft.com/office/drawing/2014/main" id="{655AE239-263D-054D-FB6F-AE564B61C4EF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4642020" y="5413040"/>
                  <a:ext cx="1800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E9E9DBD1-0AF2-1FD0-D83C-0E4F0E65BF7F}"/>
                    </a:ext>
                  </a:extLst>
                </p14:cNvPr>
                <p14:cNvContentPartPr/>
                <p14:nvPr/>
              </p14:nvContentPartPr>
              <p14:xfrm>
                <a:off x="5064300" y="5255720"/>
                <a:ext cx="241920" cy="360"/>
              </p14:xfrm>
            </p:contentPart>
          </mc:Choice>
          <mc:Fallback xmlns="">
            <p:pic>
              <p:nvPicPr>
                <p:cNvPr id="499" name="Ink 498">
                  <a:extLst>
                    <a:ext uri="{FF2B5EF4-FFF2-40B4-BE49-F238E27FC236}">
                      <a16:creationId xmlns:a16="http://schemas.microsoft.com/office/drawing/2014/main" id="{8951186C-2B25-C602-B404-7898F6EBA4D3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5055313" y="5246720"/>
                  <a:ext cx="259534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E4625199-FF00-1FCB-35AF-D47115DBC3CF}"/>
                    </a:ext>
                  </a:extLst>
                </p14:cNvPr>
                <p14:cNvContentPartPr/>
                <p14:nvPr/>
              </p14:nvContentPartPr>
              <p14:xfrm>
                <a:off x="5084820" y="5339240"/>
                <a:ext cx="188280" cy="146880"/>
              </p14:xfrm>
            </p:contentPart>
          </mc:Choice>
          <mc:Fallback xmlns="">
            <p:pic>
              <p:nvPicPr>
                <p:cNvPr id="500" name="Ink 499">
                  <a:extLst>
                    <a:ext uri="{FF2B5EF4-FFF2-40B4-BE49-F238E27FC236}">
                      <a16:creationId xmlns:a16="http://schemas.microsoft.com/office/drawing/2014/main" id="{77703CC3-7F83-701F-819A-A4E02A2AB410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5075820" y="5330240"/>
                  <a:ext cx="20592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B508A58D-9D28-534E-A424-FDBC5632269E}"/>
                    </a:ext>
                  </a:extLst>
                </p14:cNvPr>
                <p14:cNvContentPartPr/>
                <p14:nvPr/>
              </p14:nvContentPartPr>
              <p14:xfrm>
                <a:off x="5420340" y="4999400"/>
                <a:ext cx="360" cy="360"/>
              </p14:xfrm>
            </p:contentPart>
          </mc:Choice>
          <mc:Fallback xmlns="">
            <p:pic>
              <p:nvPicPr>
                <p:cNvPr id="502" name="Ink 501">
                  <a:extLst>
                    <a:ext uri="{FF2B5EF4-FFF2-40B4-BE49-F238E27FC236}">
                      <a16:creationId xmlns:a16="http://schemas.microsoft.com/office/drawing/2014/main" id="{C77D8930-AA07-C163-8EF0-A70FDEC97C06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5411340" y="499040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49352671-D562-D269-055C-ED5C10CE22C8}"/>
                    </a:ext>
                  </a:extLst>
                </p14:cNvPr>
                <p14:cNvContentPartPr/>
                <p14:nvPr/>
              </p14:nvContentPartPr>
              <p14:xfrm>
                <a:off x="5420340" y="4908320"/>
                <a:ext cx="303840" cy="360"/>
              </p14:xfrm>
            </p:contentPart>
          </mc:Choice>
          <mc:Fallback xmlns="">
            <p:pic>
              <p:nvPicPr>
                <p:cNvPr id="503" name="Ink 502">
                  <a:extLst>
                    <a:ext uri="{FF2B5EF4-FFF2-40B4-BE49-F238E27FC236}">
                      <a16:creationId xmlns:a16="http://schemas.microsoft.com/office/drawing/2014/main" id="{5FCEC11B-C6F0-47E2-196C-1CA16D9B9700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5411340" y="4899320"/>
                  <a:ext cx="321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DB739847-94B5-D67A-FB2F-7AD21F3E8AA3}"/>
                    </a:ext>
                  </a:extLst>
                </p14:cNvPr>
                <p14:cNvContentPartPr/>
                <p14:nvPr/>
              </p14:nvContentPartPr>
              <p14:xfrm>
                <a:off x="5407020" y="4999040"/>
                <a:ext cx="90360" cy="154080"/>
              </p14:xfrm>
            </p:contentPart>
          </mc:Choice>
          <mc:Fallback xmlns="">
            <p:pic>
              <p:nvPicPr>
                <p:cNvPr id="504" name="Ink 503">
                  <a:extLst>
                    <a:ext uri="{FF2B5EF4-FFF2-40B4-BE49-F238E27FC236}">
                      <a16:creationId xmlns:a16="http://schemas.microsoft.com/office/drawing/2014/main" id="{332F9B6F-97C5-A5B8-9D02-BE429EB7FF8F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5398020" y="4990040"/>
                  <a:ext cx="10800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9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5E068C98-C95D-8DF3-C07A-922F39BDD5AD}"/>
                    </a:ext>
                  </a:extLst>
                </p14:cNvPr>
                <p14:cNvContentPartPr/>
                <p14:nvPr/>
              </p14:nvContentPartPr>
              <p14:xfrm>
                <a:off x="5558940" y="5076800"/>
                <a:ext cx="360" cy="360"/>
              </p14:xfrm>
            </p:contentPart>
          </mc:Choice>
          <mc:Fallback xmlns="">
            <p:pic>
              <p:nvPicPr>
                <p:cNvPr id="505" name="Ink 504">
                  <a:extLst>
                    <a:ext uri="{FF2B5EF4-FFF2-40B4-BE49-F238E27FC236}">
                      <a16:creationId xmlns:a16="http://schemas.microsoft.com/office/drawing/2014/main" id="{75CD658F-B7AB-8816-A602-F730914BA8BE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5549940" y="506780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530E1140-368E-9AED-87D0-B5299D53E53E}"/>
                    </a:ext>
                  </a:extLst>
                </p14:cNvPr>
                <p14:cNvContentPartPr/>
                <p14:nvPr/>
              </p14:nvContentPartPr>
              <p14:xfrm>
                <a:off x="5657220" y="5026760"/>
                <a:ext cx="81000" cy="152280"/>
              </p14:xfrm>
            </p:contentPart>
          </mc:Choice>
          <mc:Fallback xmlns="">
            <p:pic>
              <p:nvPicPr>
                <p:cNvPr id="506" name="Ink 505">
                  <a:extLst>
                    <a:ext uri="{FF2B5EF4-FFF2-40B4-BE49-F238E27FC236}">
                      <a16:creationId xmlns:a16="http://schemas.microsoft.com/office/drawing/2014/main" id="{A1D49D44-043D-61ED-5CBB-20C364622118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5648260" y="5017760"/>
                  <a:ext cx="98562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994A361C-6B18-404D-AA20-85246D421C97}"/>
                    </a:ext>
                  </a:extLst>
                </p14:cNvPr>
                <p14:cNvContentPartPr/>
                <p14:nvPr/>
              </p14:nvContentPartPr>
              <p14:xfrm>
                <a:off x="5871060" y="4671440"/>
                <a:ext cx="254160" cy="8640"/>
              </p14:xfrm>
            </p:contentPart>
          </mc:Choice>
          <mc:Fallback xmlns="">
            <p:pic>
              <p:nvPicPr>
                <p:cNvPr id="508" name="Ink 507">
                  <a:extLst>
                    <a:ext uri="{FF2B5EF4-FFF2-40B4-BE49-F238E27FC236}">
                      <a16:creationId xmlns:a16="http://schemas.microsoft.com/office/drawing/2014/main" id="{91B054E9-1673-2419-0882-2D9824DC45CB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5862060" y="4662440"/>
                  <a:ext cx="27180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976BF51C-A856-65DD-DF92-A91067E1037E}"/>
                    </a:ext>
                  </a:extLst>
                </p14:cNvPr>
                <p14:cNvContentPartPr/>
                <p14:nvPr/>
              </p14:nvContentPartPr>
              <p14:xfrm>
                <a:off x="5975820" y="4337175"/>
                <a:ext cx="181440" cy="122760"/>
              </p14:xfrm>
            </p:contentPart>
          </mc:Choice>
          <mc:Fallback xmlns="">
            <p:pic>
              <p:nvPicPr>
                <p:cNvPr id="509" name="Ink 508">
                  <a:extLst>
                    <a:ext uri="{FF2B5EF4-FFF2-40B4-BE49-F238E27FC236}">
                      <a16:creationId xmlns:a16="http://schemas.microsoft.com/office/drawing/2014/main" id="{7B19E525-9D2C-BA02-A744-E95F0C86CF11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5966820" y="4328175"/>
                  <a:ext cx="19908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3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44C396B5-C93A-0A01-4B4A-213DCE128CDB}"/>
                    </a:ext>
                  </a:extLst>
                </p14:cNvPr>
                <p14:cNvContentPartPr/>
                <p14:nvPr/>
              </p14:nvContentPartPr>
              <p14:xfrm>
                <a:off x="6146820" y="4337175"/>
                <a:ext cx="360" cy="273240"/>
              </p14:xfrm>
            </p:contentPart>
          </mc:Choice>
          <mc:Fallback xmlns="">
            <p:pic>
              <p:nvPicPr>
                <p:cNvPr id="510" name="Ink 509">
                  <a:extLst>
                    <a:ext uri="{FF2B5EF4-FFF2-40B4-BE49-F238E27FC236}">
                      <a16:creationId xmlns:a16="http://schemas.microsoft.com/office/drawing/2014/main" id="{61E67030-2886-F61B-3035-FA835AE81D14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6137820" y="4328175"/>
                  <a:ext cx="1800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DFBD0E99-85AB-F02B-9FA3-A563D7952E76}"/>
                    </a:ext>
                  </a:extLst>
                </p14:cNvPr>
                <p14:cNvContentPartPr/>
                <p14:nvPr/>
              </p14:nvContentPartPr>
              <p14:xfrm>
                <a:off x="6444900" y="5673680"/>
                <a:ext cx="316440" cy="360"/>
              </p14:xfrm>
            </p:contentPart>
          </mc:Choice>
          <mc:Fallback xmlns="">
            <p:pic>
              <p:nvPicPr>
                <p:cNvPr id="512" name="Ink 511">
                  <a:extLst>
                    <a:ext uri="{FF2B5EF4-FFF2-40B4-BE49-F238E27FC236}">
                      <a16:creationId xmlns:a16="http://schemas.microsoft.com/office/drawing/2014/main" id="{70CBAC91-B0E7-C0EA-CEBB-7A8F743DB6B6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6435900" y="5664680"/>
                  <a:ext cx="334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5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FE5CE359-F332-6A30-4372-4B40D7EFC2FB}"/>
                    </a:ext>
                  </a:extLst>
                </p14:cNvPr>
                <p14:cNvContentPartPr/>
                <p14:nvPr/>
              </p14:nvContentPartPr>
              <p14:xfrm>
                <a:off x="6534540" y="5442560"/>
                <a:ext cx="88200" cy="127080"/>
              </p14:xfrm>
            </p:contentPart>
          </mc:Choice>
          <mc:Fallback xmlns="">
            <p:pic>
              <p:nvPicPr>
                <p:cNvPr id="513" name="Ink 512">
                  <a:extLst>
                    <a:ext uri="{FF2B5EF4-FFF2-40B4-BE49-F238E27FC236}">
                      <a16:creationId xmlns:a16="http://schemas.microsoft.com/office/drawing/2014/main" id="{97290D97-9075-68E0-DB41-8CA80A38CB96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6525540" y="5433560"/>
                  <a:ext cx="10584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E3A00A14-88A3-8F50-6D58-80CB92AAD62A}"/>
                    </a:ext>
                  </a:extLst>
                </p14:cNvPr>
                <p14:cNvContentPartPr/>
                <p14:nvPr/>
              </p14:nvContentPartPr>
              <p14:xfrm>
                <a:off x="6703380" y="5499800"/>
                <a:ext cx="3240" cy="360"/>
              </p14:xfrm>
            </p:contentPart>
          </mc:Choice>
          <mc:Fallback xmlns="">
            <p:pic>
              <p:nvPicPr>
                <p:cNvPr id="514" name="Ink 513">
                  <a:extLst>
                    <a:ext uri="{FF2B5EF4-FFF2-40B4-BE49-F238E27FC236}">
                      <a16:creationId xmlns:a16="http://schemas.microsoft.com/office/drawing/2014/main" id="{15CDFE48-78A7-C578-4723-4550300C3611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6695280" y="5490800"/>
                  <a:ext cx="19116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7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27D29C26-7837-1DC8-A1F3-760FD3376E6D}"/>
                    </a:ext>
                  </a:extLst>
                </p14:cNvPr>
                <p14:cNvContentPartPr/>
                <p14:nvPr/>
              </p14:nvContentPartPr>
              <p14:xfrm>
                <a:off x="6724260" y="5400440"/>
                <a:ext cx="194760" cy="233280"/>
              </p14:xfrm>
            </p:contentPart>
          </mc:Choice>
          <mc:Fallback xmlns="">
            <p:pic>
              <p:nvPicPr>
                <p:cNvPr id="515" name="Ink 514">
                  <a:extLst>
                    <a:ext uri="{FF2B5EF4-FFF2-40B4-BE49-F238E27FC236}">
                      <a16:creationId xmlns:a16="http://schemas.microsoft.com/office/drawing/2014/main" id="{39C91DF5-E06B-FF13-2024-BF6FDF9F125D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6715260" y="5391440"/>
                  <a:ext cx="21240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B1AF147C-9627-7C7A-6DDA-E7E29136BDEE}"/>
                    </a:ext>
                  </a:extLst>
                </p14:cNvPr>
                <p14:cNvContentPartPr/>
                <p14:nvPr/>
              </p14:nvContentPartPr>
              <p14:xfrm>
                <a:off x="6552180" y="5466320"/>
                <a:ext cx="10800" cy="76320"/>
              </p14:xfrm>
            </p:contentPart>
          </mc:Choice>
          <mc:Fallback xmlns="">
            <p:pic>
              <p:nvPicPr>
                <p:cNvPr id="516" name="Ink 515">
                  <a:extLst>
                    <a:ext uri="{FF2B5EF4-FFF2-40B4-BE49-F238E27FC236}">
                      <a16:creationId xmlns:a16="http://schemas.microsoft.com/office/drawing/2014/main" id="{D932EC7E-B142-A05A-C894-760776013E35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6543180" y="5457320"/>
                  <a:ext cx="28440" cy="939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74A8CDED-9D3B-BE98-05C3-7CEBB2EFF72B}"/>
              </a:ext>
            </a:extLst>
          </p:cNvPr>
          <p:cNvSpPr/>
          <p:nvPr/>
        </p:nvSpPr>
        <p:spPr>
          <a:xfrm>
            <a:off x="219988" y="365931"/>
            <a:ext cx="2979102" cy="2332638"/>
          </a:xfrm>
          <a:prstGeom prst="rect">
            <a:avLst/>
          </a:prstGeom>
          <a:solidFill>
            <a:schemeClr val="accent1">
              <a:alpha val="19184"/>
            </a:schemeClr>
          </a:solidFill>
          <a:ln w="38100" cmpd="sng">
            <a:solidFill>
              <a:schemeClr val="tx1"/>
            </a:solidFill>
            <a:prstDash val="dash"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FB96326-18DB-E318-B63E-6A588B3F7CD3}"/>
              </a:ext>
            </a:extLst>
          </p:cNvPr>
          <p:cNvGrpSpPr/>
          <p:nvPr/>
        </p:nvGrpSpPr>
        <p:grpSpPr>
          <a:xfrm>
            <a:off x="490228" y="578120"/>
            <a:ext cx="2520000" cy="1469880"/>
            <a:chOff x="340648" y="589145"/>
            <a:chExt cx="2520000" cy="1469880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6FC5209-8125-76AD-9B72-1AF85E0A8425}"/>
                </a:ext>
              </a:extLst>
            </p:cNvPr>
            <p:cNvGrpSpPr/>
            <p:nvPr/>
          </p:nvGrpSpPr>
          <p:grpSpPr>
            <a:xfrm>
              <a:off x="340648" y="1726745"/>
              <a:ext cx="260640" cy="177840"/>
              <a:chOff x="340648" y="1726745"/>
              <a:chExt cx="260640" cy="177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39">
                <p14:nvContentPartPr>
                  <p14:cNvPr id="64" name="Ink 63">
                    <a:extLst>
                      <a:ext uri="{FF2B5EF4-FFF2-40B4-BE49-F238E27FC236}">
                        <a16:creationId xmlns:a16="http://schemas.microsoft.com/office/drawing/2014/main" id="{B4731B0A-7452-992B-AD93-1BE6196D5A51}"/>
                      </a:ext>
                    </a:extLst>
                  </p14:cNvPr>
                  <p14:cNvContentPartPr/>
                  <p14:nvPr/>
                </p14:nvContentPartPr>
                <p14:xfrm>
                  <a:off x="340648" y="1904225"/>
                  <a:ext cx="260640" cy="360"/>
                </p14:xfrm>
              </p:contentPart>
            </mc:Choice>
            <mc:Fallback xmlns="">
              <p:pic>
                <p:nvPicPr>
                  <p:cNvPr id="343" name="Ink 342">
                    <a:extLst>
                      <a:ext uri="{FF2B5EF4-FFF2-40B4-BE49-F238E27FC236}">
                        <a16:creationId xmlns:a16="http://schemas.microsoft.com/office/drawing/2014/main" id="{25770A6E-35EC-BA78-A5BC-402C97E383AC}"/>
                      </a:ext>
                    </a:extLst>
                  </p:cNvPr>
                  <p:cNvPicPr/>
                  <p:nvPr/>
                </p:nvPicPr>
                <p:blipFill>
                  <a:blip r:embed="rId278"/>
                  <a:stretch>
                    <a:fillRect/>
                  </a:stretch>
                </p:blipFill>
                <p:spPr>
                  <a:xfrm>
                    <a:off x="332008" y="1895225"/>
                    <a:ext cx="2782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0">
                <p14:nvContentPartPr>
                  <p14:cNvPr id="65" name="Ink 64">
                    <a:extLst>
                      <a:ext uri="{FF2B5EF4-FFF2-40B4-BE49-F238E27FC236}">
                        <a16:creationId xmlns:a16="http://schemas.microsoft.com/office/drawing/2014/main" id="{C9F085CF-2989-6357-B76D-199F4D8F5766}"/>
                      </a:ext>
                    </a:extLst>
                  </p14:cNvPr>
                  <p14:cNvContentPartPr/>
                  <p14:nvPr/>
                </p14:nvContentPartPr>
                <p14:xfrm>
                  <a:off x="360808" y="1726745"/>
                  <a:ext cx="160560" cy="133920"/>
                </p14:xfrm>
              </p:contentPart>
            </mc:Choice>
            <mc:Fallback xmlns="">
              <p:pic>
                <p:nvPicPr>
                  <p:cNvPr id="344" name="Ink 343">
                    <a:extLst>
                      <a:ext uri="{FF2B5EF4-FFF2-40B4-BE49-F238E27FC236}">
                        <a16:creationId xmlns:a16="http://schemas.microsoft.com/office/drawing/2014/main" id="{96F2C34F-8C5A-3EA7-D6FB-5BD4732DAFB5}"/>
                      </a:ext>
                    </a:extLst>
                  </p:cNvPr>
                  <p:cNvPicPr/>
                  <p:nvPr/>
                </p:nvPicPr>
                <p:blipFill>
                  <a:blip r:embed="rId280"/>
                  <a:stretch>
                    <a:fillRect/>
                  </a:stretch>
                </p:blipFill>
                <p:spPr>
                  <a:xfrm>
                    <a:off x="352168" y="1717745"/>
                    <a:ext cx="178200" cy="1515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EBA7C22-FC91-7B01-0F5F-1A6D8A06C201}"/>
                </a:ext>
              </a:extLst>
            </p:cNvPr>
            <p:cNvGrpSpPr/>
            <p:nvPr/>
          </p:nvGrpSpPr>
          <p:grpSpPr>
            <a:xfrm>
              <a:off x="737368" y="1596065"/>
              <a:ext cx="256680" cy="154080"/>
              <a:chOff x="737368" y="1596065"/>
              <a:chExt cx="256680" cy="154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41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786E8C3A-75C7-2AE6-5E71-E59EB67F0E93}"/>
                      </a:ext>
                    </a:extLst>
                  </p14:cNvPr>
                  <p14:cNvContentPartPr/>
                  <p14:nvPr/>
                </p14:nvContentPartPr>
                <p14:xfrm>
                  <a:off x="737368" y="1729985"/>
                  <a:ext cx="256680" cy="20160"/>
                </p14:xfrm>
              </p:contentPart>
            </mc:Choice>
            <mc:Fallback xmlns="">
              <p:pic>
                <p:nvPicPr>
                  <p:cNvPr id="346" name="Ink 345">
                    <a:extLst>
                      <a:ext uri="{FF2B5EF4-FFF2-40B4-BE49-F238E27FC236}">
                        <a16:creationId xmlns:a16="http://schemas.microsoft.com/office/drawing/2014/main" id="{78F4DDBD-D56F-5C28-5510-68ABCD08E00D}"/>
                      </a:ext>
                    </a:extLst>
                  </p:cNvPr>
                  <p:cNvPicPr/>
                  <p:nvPr/>
                </p:nvPicPr>
                <p:blipFill>
                  <a:blip r:embed="rId282"/>
                  <a:stretch>
                    <a:fillRect/>
                  </a:stretch>
                </p:blipFill>
                <p:spPr>
                  <a:xfrm>
                    <a:off x="728368" y="1720985"/>
                    <a:ext cx="274320" cy="37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2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25900B2E-DA3E-5855-24B5-E13B9D26EC23}"/>
                      </a:ext>
                    </a:extLst>
                  </p14:cNvPr>
                  <p14:cNvContentPartPr/>
                  <p14:nvPr/>
                </p14:nvContentPartPr>
                <p14:xfrm>
                  <a:off x="803248" y="1596065"/>
                  <a:ext cx="133560" cy="141120"/>
                </p14:xfrm>
              </p:contentPart>
            </mc:Choice>
            <mc:Fallback xmlns="">
              <p:pic>
                <p:nvPicPr>
                  <p:cNvPr id="347" name="Ink 346">
                    <a:extLst>
                      <a:ext uri="{FF2B5EF4-FFF2-40B4-BE49-F238E27FC236}">
                        <a16:creationId xmlns:a16="http://schemas.microsoft.com/office/drawing/2014/main" id="{1CB4089F-8D89-64E8-7BAD-9432AB1398A8}"/>
                      </a:ext>
                    </a:extLst>
                  </p:cNvPr>
                  <p:cNvPicPr/>
                  <p:nvPr/>
                </p:nvPicPr>
                <p:blipFill>
                  <a:blip r:embed="rId284"/>
                  <a:stretch>
                    <a:fillRect/>
                  </a:stretch>
                </p:blipFill>
                <p:spPr>
                  <a:xfrm>
                    <a:off x="794608" y="1587425"/>
                    <a:ext cx="151200" cy="1587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C31C8E83-5965-1B9D-1C95-E19A79FD645D}"/>
                </a:ext>
              </a:extLst>
            </p:cNvPr>
            <p:cNvGrpSpPr/>
            <p:nvPr/>
          </p:nvGrpSpPr>
          <p:grpSpPr>
            <a:xfrm>
              <a:off x="1027888" y="981905"/>
              <a:ext cx="398520" cy="284040"/>
              <a:chOff x="1027888" y="981905"/>
              <a:chExt cx="398520" cy="284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43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0AA47FA8-6E36-2C28-5581-401E71504506}"/>
                      </a:ext>
                    </a:extLst>
                  </p14:cNvPr>
                  <p14:cNvContentPartPr/>
                  <p14:nvPr/>
                </p14:nvContentPartPr>
                <p14:xfrm>
                  <a:off x="1088368" y="1265585"/>
                  <a:ext cx="338040" cy="360"/>
                </p14:xfrm>
              </p:contentPart>
            </mc:Choice>
            <mc:Fallback xmlns="">
              <p:pic>
                <p:nvPicPr>
                  <p:cNvPr id="349" name="Ink 348">
                    <a:extLst>
                      <a:ext uri="{FF2B5EF4-FFF2-40B4-BE49-F238E27FC236}">
                        <a16:creationId xmlns:a16="http://schemas.microsoft.com/office/drawing/2014/main" id="{F49BA1D1-2BFF-86C3-AFDD-BD845F569498}"/>
                      </a:ext>
                    </a:extLst>
                  </p:cNvPr>
                  <p:cNvPicPr/>
                  <p:nvPr/>
                </p:nvPicPr>
                <p:blipFill>
                  <a:blip r:embed="rId286"/>
                  <a:stretch>
                    <a:fillRect/>
                  </a:stretch>
                </p:blipFill>
                <p:spPr>
                  <a:xfrm>
                    <a:off x="1079368" y="1256945"/>
                    <a:ext cx="3556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4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32C6EA51-8309-BD09-5176-EA4A74881789}"/>
                      </a:ext>
                    </a:extLst>
                  </p14:cNvPr>
                  <p14:cNvContentPartPr/>
                  <p14:nvPr/>
                </p14:nvContentPartPr>
                <p14:xfrm>
                  <a:off x="1027888" y="981905"/>
                  <a:ext cx="101880" cy="233280"/>
                </p14:xfrm>
              </p:contentPart>
            </mc:Choice>
            <mc:Fallback xmlns="">
              <p:pic>
                <p:nvPicPr>
                  <p:cNvPr id="350" name="Ink 349">
                    <a:extLst>
                      <a:ext uri="{FF2B5EF4-FFF2-40B4-BE49-F238E27FC236}">
                        <a16:creationId xmlns:a16="http://schemas.microsoft.com/office/drawing/2014/main" id="{CE14AEE5-BE95-D071-CEF2-6F66EEAC92AC}"/>
                      </a:ext>
                    </a:extLst>
                  </p:cNvPr>
                  <p:cNvPicPr/>
                  <p:nvPr/>
                </p:nvPicPr>
                <p:blipFill>
                  <a:blip r:embed="rId288"/>
                  <a:stretch>
                    <a:fillRect/>
                  </a:stretch>
                </p:blipFill>
                <p:spPr>
                  <a:xfrm>
                    <a:off x="1019248" y="973265"/>
                    <a:ext cx="119520" cy="250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5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6BA1272E-CA57-2089-1269-B9B756547F47}"/>
                      </a:ext>
                    </a:extLst>
                  </p14:cNvPr>
                  <p14:cNvContentPartPr/>
                  <p14:nvPr/>
                </p14:nvContentPartPr>
                <p14:xfrm>
                  <a:off x="1196008" y="1153265"/>
                  <a:ext cx="360" cy="360"/>
                </p14:xfrm>
              </p:contentPart>
            </mc:Choice>
            <mc:Fallback xmlns="">
              <p:pic>
                <p:nvPicPr>
                  <p:cNvPr id="351" name="Ink 350">
                    <a:extLst>
                      <a:ext uri="{FF2B5EF4-FFF2-40B4-BE49-F238E27FC236}">
                        <a16:creationId xmlns:a16="http://schemas.microsoft.com/office/drawing/2014/main" id="{81D91F83-6E1D-0FCB-0484-4434C73809BC}"/>
                      </a:ext>
                    </a:extLst>
                  </p:cNvPr>
                  <p:cNvPicPr/>
                  <p:nvPr/>
                </p:nvPicPr>
                <p:blipFill>
                  <a:blip r:embed="rId290"/>
                  <a:stretch>
                    <a:fillRect/>
                  </a:stretch>
                </p:blipFill>
                <p:spPr>
                  <a:xfrm>
                    <a:off x="1187008" y="1144625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6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7402D6CB-EBB2-5B05-EFDF-CB32094275D4}"/>
                      </a:ext>
                    </a:extLst>
                  </p14:cNvPr>
                  <p14:cNvContentPartPr/>
                  <p14:nvPr/>
                </p14:nvContentPartPr>
                <p14:xfrm>
                  <a:off x="1299328" y="1018985"/>
                  <a:ext cx="81360" cy="177120"/>
                </p14:xfrm>
              </p:contentPart>
            </mc:Choice>
            <mc:Fallback xmlns="">
              <p:pic>
                <p:nvPicPr>
                  <p:cNvPr id="352" name="Ink 351">
                    <a:extLst>
                      <a:ext uri="{FF2B5EF4-FFF2-40B4-BE49-F238E27FC236}">
                        <a16:creationId xmlns:a16="http://schemas.microsoft.com/office/drawing/2014/main" id="{5A610A90-3567-AAA0-BFE9-0096BCC7C305}"/>
                      </a:ext>
                    </a:extLst>
                  </p:cNvPr>
                  <p:cNvPicPr/>
                  <p:nvPr/>
                </p:nvPicPr>
                <p:blipFill>
                  <a:blip r:embed="rId292"/>
                  <a:stretch>
                    <a:fillRect/>
                  </a:stretch>
                </p:blipFill>
                <p:spPr>
                  <a:xfrm>
                    <a:off x="1290328" y="1010345"/>
                    <a:ext cx="99000" cy="1947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47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161C15C7-93FF-8775-A124-252174D31971}"/>
                    </a:ext>
                  </a:extLst>
                </p14:cNvPr>
                <p14:cNvContentPartPr/>
                <p14:nvPr/>
              </p14:nvContentPartPr>
              <p14:xfrm>
                <a:off x="1606048" y="864545"/>
                <a:ext cx="264960" cy="360"/>
              </p14:xfrm>
            </p:contentPart>
          </mc:Choice>
          <mc:Fallback xmlns="">
            <p:pic>
              <p:nvPicPr>
                <p:cNvPr id="356" name="Ink 355">
                  <a:extLst>
                    <a:ext uri="{FF2B5EF4-FFF2-40B4-BE49-F238E27FC236}">
                      <a16:creationId xmlns:a16="http://schemas.microsoft.com/office/drawing/2014/main" id="{D855FAAE-EC47-B597-0175-C61D38565AD3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1597408" y="855905"/>
                  <a:ext cx="282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2969E949-AE24-1A72-261A-0370290DCC40}"/>
                    </a:ext>
                  </a:extLst>
                </p14:cNvPr>
                <p14:cNvContentPartPr/>
                <p14:nvPr/>
              </p14:nvContentPartPr>
              <p14:xfrm>
                <a:off x="1652488" y="589145"/>
                <a:ext cx="164520" cy="176760"/>
              </p14:xfrm>
            </p:contentPart>
          </mc:Choice>
          <mc:Fallback xmlns="">
            <p:pic>
              <p:nvPicPr>
                <p:cNvPr id="359" name="Ink 358">
                  <a:extLst>
                    <a:ext uri="{FF2B5EF4-FFF2-40B4-BE49-F238E27FC236}">
                      <a16:creationId xmlns:a16="http://schemas.microsoft.com/office/drawing/2014/main" id="{4021A960-30A5-DF0A-FC6A-2357A12C8609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1643848" y="580145"/>
                  <a:ext cx="182160" cy="1944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0490BEAB-7680-0776-A417-739C4F237670}"/>
                </a:ext>
              </a:extLst>
            </p:cNvPr>
            <p:cNvGrpSpPr/>
            <p:nvPr/>
          </p:nvGrpSpPr>
          <p:grpSpPr>
            <a:xfrm>
              <a:off x="2127688" y="1885505"/>
              <a:ext cx="732960" cy="173520"/>
              <a:chOff x="2127688" y="1885505"/>
              <a:chExt cx="732960" cy="173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49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1F5F4F54-2D49-AA8D-E44E-4EFEF6AEBEBC}"/>
                      </a:ext>
                    </a:extLst>
                  </p14:cNvPr>
                  <p14:cNvContentPartPr/>
                  <p14:nvPr/>
                </p14:nvContentPartPr>
                <p14:xfrm>
                  <a:off x="2127688" y="1921505"/>
                  <a:ext cx="360" cy="360"/>
                </p14:xfrm>
              </p:contentPart>
            </mc:Choice>
            <mc:Fallback xmlns="">
              <p:pic>
                <p:nvPicPr>
                  <p:cNvPr id="361" name="Ink 360">
                    <a:extLst>
                      <a:ext uri="{FF2B5EF4-FFF2-40B4-BE49-F238E27FC236}">
                        <a16:creationId xmlns:a16="http://schemas.microsoft.com/office/drawing/2014/main" id="{3D16D6B9-5A99-E5DA-17A5-9A797EB30CFE}"/>
                      </a:ext>
                    </a:extLst>
                  </p:cNvPr>
                  <p:cNvPicPr/>
                  <p:nvPr/>
                </p:nvPicPr>
                <p:blipFill>
                  <a:blip r:embed="rId290"/>
                  <a:stretch>
                    <a:fillRect/>
                  </a:stretch>
                </p:blipFill>
                <p:spPr>
                  <a:xfrm>
                    <a:off x="2119048" y="1912865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0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78EC1B45-EA6D-19D1-19BE-1B046E991975}"/>
                      </a:ext>
                    </a:extLst>
                  </p14:cNvPr>
                  <p14:cNvContentPartPr/>
                  <p14:nvPr/>
                </p14:nvContentPartPr>
                <p14:xfrm>
                  <a:off x="2175208" y="2005025"/>
                  <a:ext cx="315720" cy="360"/>
                </p14:xfrm>
              </p:contentPart>
            </mc:Choice>
            <mc:Fallback xmlns="">
              <p:pic>
                <p:nvPicPr>
                  <p:cNvPr id="363" name="Ink 362">
                    <a:extLst>
                      <a:ext uri="{FF2B5EF4-FFF2-40B4-BE49-F238E27FC236}">
                        <a16:creationId xmlns:a16="http://schemas.microsoft.com/office/drawing/2014/main" id="{54ACAE0C-1EB3-18E4-A74E-93C42B923168}"/>
                      </a:ext>
                    </a:extLst>
                  </p:cNvPr>
                  <p:cNvPicPr/>
                  <p:nvPr/>
                </p:nvPicPr>
                <p:blipFill>
                  <a:blip r:embed="rId299"/>
                  <a:stretch>
                    <a:fillRect/>
                  </a:stretch>
                </p:blipFill>
                <p:spPr>
                  <a:xfrm>
                    <a:off x="2166208" y="1996025"/>
                    <a:ext cx="3333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1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E6764831-3DDF-1373-7C72-8DAE5560F173}"/>
                      </a:ext>
                    </a:extLst>
                  </p14:cNvPr>
                  <p14:cNvContentPartPr/>
                  <p14:nvPr/>
                </p14:nvContentPartPr>
                <p14:xfrm>
                  <a:off x="2615128" y="1888385"/>
                  <a:ext cx="360" cy="142920"/>
                </p14:xfrm>
              </p:contentPart>
            </mc:Choice>
            <mc:Fallback xmlns="">
              <p:pic>
                <p:nvPicPr>
                  <p:cNvPr id="365" name="Ink 364">
                    <a:extLst>
                      <a:ext uri="{FF2B5EF4-FFF2-40B4-BE49-F238E27FC236}">
                        <a16:creationId xmlns:a16="http://schemas.microsoft.com/office/drawing/2014/main" id="{449287AC-170D-0002-946F-25538BB76FCF}"/>
                      </a:ext>
                    </a:extLst>
                  </p:cNvPr>
                  <p:cNvPicPr/>
                  <p:nvPr/>
                </p:nvPicPr>
                <p:blipFill>
                  <a:blip r:embed="rId301"/>
                  <a:stretch>
                    <a:fillRect/>
                  </a:stretch>
                </p:blipFill>
                <p:spPr>
                  <a:xfrm>
                    <a:off x="2606488" y="1879385"/>
                    <a:ext cx="18000" cy="160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2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7F3C0157-48D3-8F74-97BB-413AFE59118C}"/>
                      </a:ext>
                    </a:extLst>
                  </p14:cNvPr>
                  <p14:cNvContentPartPr/>
                  <p14:nvPr/>
                </p14:nvContentPartPr>
                <p14:xfrm>
                  <a:off x="2675608" y="1963265"/>
                  <a:ext cx="3240" cy="3240"/>
                </p14:xfrm>
              </p:contentPart>
            </mc:Choice>
            <mc:Fallback xmlns="">
              <p:pic>
                <p:nvPicPr>
                  <p:cNvPr id="389" name="Ink 388">
                    <a:extLst>
                      <a:ext uri="{FF2B5EF4-FFF2-40B4-BE49-F238E27FC236}">
                        <a16:creationId xmlns:a16="http://schemas.microsoft.com/office/drawing/2014/main" id="{351CD90E-A653-9DAF-6B12-4CFFE1C3A93D}"/>
                      </a:ext>
                    </a:extLst>
                  </p:cNvPr>
                  <p:cNvPicPr/>
                  <p:nvPr/>
                </p:nvPicPr>
                <p:blipFill>
                  <a:blip r:embed="rId303"/>
                  <a:stretch>
                    <a:fillRect/>
                  </a:stretch>
                </p:blipFill>
                <p:spPr>
                  <a:xfrm>
                    <a:off x="2666968" y="1954625"/>
                    <a:ext cx="2088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3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016B4CE9-34C1-9EF2-C024-C5086A69502A}"/>
                      </a:ext>
                    </a:extLst>
                  </p14:cNvPr>
                  <p14:cNvContentPartPr/>
                  <p14:nvPr/>
                </p14:nvContentPartPr>
                <p14:xfrm>
                  <a:off x="2770648" y="1885505"/>
                  <a:ext cx="90000" cy="173520"/>
                </p14:xfrm>
              </p:contentPart>
            </mc:Choice>
            <mc:Fallback xmlns="">
              <p:pic>
                <p:nvPicPr>
                  <p:cNvPr id="391" name="Ink 390">
                    <a:extLst>
                      <a:ext uri="{FF2B5EF4-FFF2-40B4-BE49-F238E27FC236}">
                        <a16:creationId xmlns:a16="http://schemas.microsoft.com/office/drawing/2014/main" id="{2508AB3E-B680-E4C6-007C-C3EDADC2E5B9}"/>
                      </a:ext>
                    </a:extLst>
                  </p:cNvPr>
                  <p:cNvPicPr/>
                  <p:nvPr/>
                </p:nvPicPr>
                <p:blipFill>
                  <a:blip r:embed="rId305"/>
                  <a:stretch>
                    <a:fillRect/>
                  </a:stretch>
                </p:blipFill>
                <p:spPr>
                  <a:xfrm>
                    <a:off x="2761648" y="1876505"/>
                    <a:ext cx="107640" cy="1911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6DED54BA-F008-D4BE-7560-8D0C63B8E2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5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67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1946"/>
    </mc:Choice>
    <mc:Fallback xmlns="">
      <p:transition advClick="0" advTm="81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AF90C5D-70E1-12E8-F6EF-B40776939925}"/>
              </a:ext>
            </a:extLst>
          </p:cNvPr>
          <p:cNvSpPr txBox="1"/>
          <p:nvPr/>
        </p:nvSpPr>
        <p:spPr>
          <a:xfrm>
            <a:off x="990600" y="304800"/>
            <a:ext cx="7601792" cy="3490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b="1" dirty="0">
                <a:highlight>
                  <a:srgbClr val="FFFF00"/>
                </a:highlight>
              </a:rPr>
              <a:t>Monte Carlo Time Sampling</a:t>
            </a:r>
          </a:p>
          <a:p>
            <a:pPr>
              <a:buNone/>
            </a:pPr>
            <a:endParaRPr lang="en-US" b="1" dirty="0">
              <a:highlight>
                <a:srgbClr val="FFFF00"/>
              </a:highlight>
            </a:endParaRPr>
          </a:p>
          <a:p>
            <a:pPr>
              <a:buNone/>
            </a:pPr>
            <a:endParaRPr lang="en-US" b="1" dirty="0">
              <a:highlight>
                <a:srgbClr val="FFFF00"/>
              </a:highlight>
            </a:endParaRPr>
          </a:p>
          <a:p>
            <a:pPr>
              <a:buNone/>
            </a:pPr>
            <a:endParaRPr lang="en-US" b="1" dirty="0"/>
          </a:p>
          <a:p>
            <a:pPr marL="457200" indent="-457200">
              <a:buAutoNum type="arabicPeriod"/>
            </a:pPr>
            <a:r>
              <a:rPr lang="en-US" dirty="0"/>
              <a:t>Make f variables binary, n (0 or 1) with probability f. Generate Single shot results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2.  Repeat over time. </a:t>
            </a:r>
          </a:p>
        </p:txBody>
      </p:sp>
      <p:pic>
        <p:nvPicPr>
          <p:cNvPr id="23" name="Picture 22" descr="A bar code with numbers&#10;&#10;Description automatically generated">
            <a:extLst>
              <a:ext uri="{FF2B5EF4-FFF2-40B4-BE49-F238E27FC236}">
                <a16:creationId xmlns:a16="http://schemas.microsoft.com/office/drawing/2014/main" id="{00C4A483-1C33-1DE3-8978-5A41D6E88E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4135874"/>
            <a:ext cx="3189195" cy="241732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5BB2B52-184C-9F01-6F08-59F0ACB650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70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5392"/>
    </mc:Choice>
    <mc:Fallback xmlns="">
      <p:transition advClick="0" advTm="85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41E40638-2E0E-364B-99FD-DE06BD1F928E}" type="slidenum">
              <a:rPr lang="en-US" sz="1400">
                <a:latin typeface="Arial" charset="0"/>
              </a:rPr>
              <a:pPr eaLnBrk="1" hangingPunct="1"/>
              <a:t>15</a:t>
            </a:fld>
            <a:endParaRPr lang="en-US" sz="1400"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52A25C-7E27-2B44-8FBB-18188DA666FF}"/>
              </a:ext>
            </a:extLst>
          </p:cNvPr>
          <p:cNvSpPr txBox="1"/>
          <p:nvPr/>
        </p:nvSpPr>
        <p:spPr>
          <a:xfrm>
            <a:off x="304800" y="55127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We can make this near-exact using the </a:t>
            </a:r>
            <a:r>
              <a:rPr lang="en-US" b="1" dirty="0">
                <a:solidFill>
                  <a:srgbClr val="0000FF"/>
                </a:solidFill>
                <a:highlight>
                  <a:srgbClr val="FFFF00"/>
                </a:highlight>
              </a:rPr>
              <a:t>ergodic hypothesis</a:t>
            </a:r>
            <a:r>
              <a:rPr lang="en-US" b="1" dirty="0">
                <a:solidFill>
                  <a:srgbClr val="0000FF"/>
                </a:solidFill>
              </a:rPr>
              <a:t> (over enough time, the system will span the entire config space, </a:t>
            </a:r>
            <a:r>
              <a:rPr lang="en-US" b="1" dirty="0">
                <a:solidFill>
                  <a:srgbClr val="0000FF"/>
                </a:solidFill>
                <a:highlight>
                  <a:srgbClr val="FFFF00"/>
                </a:highlight>
              </a:rPr>
              <a:t>visiting higher probability sectors more frequently</a:t>
            </a:r>
            <a:r>
              <a:rPr lang="en-US" b="1" dirty="0">
                <a:solidFill>
                  <a:srgbClr val="0000FF"/>
                </a:solidFill>
              </a:rPr>
              <a:t>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4F25780-D2B3-C479-69FF-247D940AAB35}"/>
                  </a:ext>
                </a:extLst>
              </p14:cNvPr>
              <p14:cNvContentPartPr/>
              <p14:nvPr/>
            </p14:nvContentPartPr>
            <p14:xfrm>
              <a:off x="2698560" y="2895840"/>
              <a:ext cx="1596960" cy="1926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4F25780-D2B3-C479-69FF-247D940AAB3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89560" y="2886840"/>
                <a:ext cx="1614600" cy="19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3F52CE88-67F4-720A-4428-1E62E30DB6AB}"/>
                  </a:ext>
                </a:extLst>
              </p14:cNvPr>
              <p14:cNvContentPartPr/>
              <p14:nvPr/>
            </p14:nvContentPartPr>
            <p14:xfrm>
              <a:off x="2475720" y="2550960"/>
              <a:ext cx="2044440" cy="23083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3F52CE88-67F4-720A-4428-1E62E30DB6A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67080" y="2541960"/>
                <a:ext cx="2062080" cy="232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6755886-D121-CA55-946B-AD7213BFB731}"/>
                  </a:ext>
                </a:extLst>
              </p14:cNvPr>
              <p14:cNvContentPartPr/>
              <p14:nvPr/>
            </p14:nvContentPartPr>
            <p14:xfrm>
              <a:off x="1601280" y="1615680"/>
              <a:ext cx="1827000" cy="32234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6755886-D121-CA55-946B-AD7213BFB73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592640" y="1606680"/>
                <a:ext cx="1844640" cy="324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9359EC14-9074-7BDF-8846-C276547FEF6F}"/>
                  </a:ext>
                </a:extLst>
              </p14:cNvPr>
              <p14:cNvContentPartPr/>
              <p14:nvPr/>
            </p14:nvContentPartPr>
            <p14:xfrm>
              <a:off x="1725120" y="1715400"/>
              <a:ext cx="3261600" cy="29379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9359EC14-9074-7BDF-8846-C276547FEF6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716480" y="1706400"/>
                <a:ext cx="3279240" cy="2955600"/>
              </a:xfrm>
              <a:prstGeom prst="rect">
                <a:avLst/>
              </a:prstGeom>
            </p:spPr>
          </p:pic>
        </mc:Fallback>
      </mc:AlternateContent>
      <p:grpSp>
        <p:nvGrpSpPr>
          <p:cNvPr id="51" name="Group 50">
            <a:extLst>
              <a:ext uri="{FF2B5EF4-FFF2-40B4-BE49-F238E27FC236}">
                <a16:creationId xmlns:a16="http://schemas.microsoft.com/office/drawing/2014/main" id="{C0C77F3E-FC51-1293-68F6-7D65CCF4253F}"/>
              </a:ext>
            </a:extLst>
          </p:cNvPr>
          <p:cNvGrpSpPr/>
          <p:nvPr/>
        </p:nvGrpSpPr>
        <p:grpSpPr>
          <a:xfrm>
            <a:off x="914400" y="1557360"/>
            <a:ext cx="4984200" cy="3743280"/>
            <a:chOff x="814974" y="2446812"/>
            <a:chExt cx="4984200" cy="3743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38A3D94D-DE62-4867-A4F3-605005A0DBB2}"/>
                    </a:ext>
                  </a:extLst>
                </p14:cNvPr>
                <p14:cNvContentPartPr/>
                <p14:nvPr/>
              </p14:nvContentPartPr>
              <p14:xfrm>
                <a:off x="5176374" y="5677092"/>
                <a:ext cx="155880" cy="2350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38A3D94D-DE62-4867-A4F3-605005A0DBB2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167734" y="5668092"/>
                  <a:ext cx="17352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DFF9D5B4-B71F-AC1F-AB55-E57442EAE54C}"/>
                    </a:ext>
                  </a:extLst>
                </p14:cNvPr>
                <p14:cNvContentPartPr/>
                <p14:nvPr/>
              </p14:nvContentPartPr>
              <p14:xfrm>
                <a:off x="5448894" y="5767812"/>
                <a:ext cx="237960" cy="2098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DFF9D5B4-B71F-AC1F-AB55-E57442EAE54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439894" y="5758812"/>
                  <a:ext cx="25560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88296C17-D904-685E-DD35-FFB0A33B2916}"/>
                    </a:ext>
                  </a:extLst>
                </p14:cNvPr>
                <p14:cNvContentPartPr/>
                <p14:nvPr/>
              </p14:nvContentPartPr>
              <p14:xfrm>
                <a:off x="5778294" y="5927652"/>
                <a:ext cx="20880" cy="2624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88296C17-D904-685E-DD35-FFB0A33B291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769294" y="5919012"/>
                  <a:ext cx="38520" cy="2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34927B50-1588-701C-A1F6-3A57D0EF929C}"/>
                    </a:ext>
                  </a:extLst>
                </p14:cNvPr>
                <p14:cNvContentPartPr/>
                <p14:nvPr/>
              </p14:nvContentPartPr>
              <p14:xfrm>
                <a:off x="1270014" y="2513052"/>
                <a:ext cx="312480" cy="2376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34927B50-1588-701C-A1F6-3A57D0EF929C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261374" y="2504052"/>
                  <a:ext cx="33012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A8D3D207-5B0C-AF49-0128-A83B8A1C3A60}"/>
                    </a:ext>
                  </a:extLst>
                </p14:cNvPr>
                <p14:cNvContentPartPr/>
                <p14:nvPr/>
              </p14:nvContentPartPr>
              <p14:xfrm>
                <a:off x="814974" y="2847132"/>
                <a:ext cx="176760" cy="3078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A8D3D207-5B0C-AF49-0128-A83B8A1C3A6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06334" y="2838492"/>
                  <a:ext cx="194400" cy="32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EEF9FF79-C32C-A321-3B6B-6F9E015785B2}"/>
                    </a:ext>
                  </a:extLst>
                </p14:cNvPr>
                <p14:cNvContentPartPr/>
                <p14:nvPr/>
              </p14:nvContentPartPr>
              <p14:xfrm>
                <a:off x="1076694" y="3006252"/>
                <a:ext cx="201240" cy="3078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EEF9FF79-C32C-A321-3B6B-6F9E015785B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068054" y="2997252"/>
                  <a:ext cx="218880" cy="32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A83C1C22-BECE-DA88-0B8B-ACD8100A6CA4}"/>
                    </a:ext>
                  </a:extLst>
                </p14:cNvPr>
                <p14:cNvContentPartPr/>
                <p14:nvPr/>
              </p14:nvContentPartPr>
              <p14:xfrm>
                <a:off x="3265494" y="4860252"/>
                <a:ext cx="142920" cy="1836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A83C1C22-BECE-DA88-0B8B-ACD8100A6CA4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256854" y="4851612"/>
                  <a:ext cx="16056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797D6446-A416-B5CA-0BB1-982EDD0BF1E9}"/>
                    </a:ext>
                  </a:extLst>
                </p14:cNvPr>
                <p14:cNvContentPartPr/>
                <p14:nvPr/>
              </p14:nvContentPartPr>
              <p14:xfrm>
                <a:off x="1470534" y="2446812"/>
                <a:ext cx="74520" cy="33292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797D6446-A416-B5CA-0BB1-982EDD0BF1E9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461894" y="2437812"/>
                  <a:ext cx="92160" cy="334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9A541EBB-79AF-FEDD-2E93-EF5EA95FAFE9}"/>
                    </a:ext>
                  </a:extLst>
                </p14:cNvPr>
                <p14:cNvContentPartPr/>
                <p14:nvPr/>
              </p14:nvContentPartPr>
              <p14:xfrm>
                <a:off x="1544694" y="5729292"/>
                <a:ext cx="3733560" cy="781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9A541EBB-79AF-FEDD-2E93-EF5EA95FAFE9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535694" y="5720652"/>
                  <a:ext cx="3751200" cy="9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55CE8987-5D20-5EF1-D5D5-07D2903550BB}"/>
                    </a:ext>
                  </a:extLst>
                </p14:cNvPr>
                <p14:cNvContentPartPr/>
                <p14:nvPr/>
              </p14:nvContentPartPr>
              <p14:xfrm>
                <a:off x="2093694" y="3350772"/>
                <a:ext cx="112320" cy="1890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55CE8987-5D20-5EF1-D5D5-07D2903550BB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084694" y="3342132"/>
                  <a:ext cx="12996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B65A4E62-F86F-95DC-A872-620DDE523318}"/>
                    </a:ext>
                  </a:extLst>
                </p14:cNvPr>
                <p14:cNvContentPartPr/>
                <p14:nvPr/>
              </p14:nvContentPartPr>
              <p14:xfrm>
                <a:off x="4099254" y="3133692"/>
                <a:ext cx="162000" cy="1785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B65A4E62-F86F-95DC-A872-620DDE523318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090254" y="3124692"/>
                  <a:ext cx="179640" cy="19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BFD5AA9E-AC33-91EC-5162-255E189A1A54}"/>
                    </a:ext>
                  </a:extLst>
                </p14:cNvPr>
                <p14:cNvContentPartPr/>
                <p14:nvPr/>
              </p14:nvContentPartPr>
              <p14:xfrm>
                <a:off x="2011974" y="3286332"/>
                <a:ext cx="291600" cy="4204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BFD5AA9E-AC33-91EC-5162-255E189A1A54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003334" y="3277332"/>
                  <a:ext cx="309240" cy="43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8156AA14-9552-7BE1-FC30-7DF970315409}"/>
                    </a:ext>
                  </a:extLst>
                </p14:cNvPr>
                <p14:cNvContentPartPr/>
                <p14:nvPr/>
              </p14:nvContentPartPr>
              <p14:xfrm>
                <a:off x="1880574" y="3012732"/>
                <a:ext cx="801720" cy="8805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8156AA14-9552-7BE1-FC30-7DF970315409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871934" y="3003732"/>
                  <a:ext cx="819360" cy="89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0DA6E2AA-7EC1-2C2D-1F46-D188DFBF7A3E}"/>
                    </a:ext>
                  </a:extLst>
                </p14:cNvPr>
                <p14:cNvContentPartPr/>
                <p14:nvPr/>
              </p14:nvContentPartPr>
              <p14:xfrm>
                <a:off x="1735494" y="2739132"/>
                <a:ext cx="1359000" cy="13485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0DA6E2AA-7EC1-2C2D-1F46-D188DFBF7A3E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726494" y="2730492"/>
                  <a:ext cx="1376640" cy="136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F66F8762-F4DC-E16D-DD2C-4D79439F7372}"/>
                    </a:ext>
                  </a:extLst>
                </p14:cNvPr>
                <p14:cNvContentPartPr/>
                <p14:nvPr/>
              </p14:nvContentPartPr>
              <p14:xfrm>
                <a:off x="3971454" y="3062772"/>
                <a:ext cx="452520" cy="3848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F66F8762-F4DC-E16D-DD2C-4D79439F7372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962814" y="3053772"/>
                  <a:ext cx="470160" cy="40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8177CF3-E9D3-07E5-DC61-83C8AF192163}"/>
                    </a:ext>
                  </a:extLst>
                </p14:cNvPr>
                <p14:cNvContentPartPr/>
                <p14:nvPr/>
              </p14:nvContentPartPr>
              <p14:xfrm>
                <a:off x="3784974" y="2930292"/>
                <a:ext cx="863280" cy="7124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48177CF3-E9D3-07E5-DC61-83C8AF192163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776334" y="2921652"/>
                  <a:ext cx="880920" cy="73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E0F9A4D3-47A3-0575-C5B2-5F2E801A80A9}"/>
                    </a:ext>
                  </a:extLst>
                </p14:cNvPr>
                <p14:cNvContentPartPr/>
                <p14:nvPr/>
              </p14:nvContentPartPr>
              <p14:xfrm>
                <a:off x="3353694" y="2668572"/>
                <a:ext cx="1547280" cy="13658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E0F9A4D3-47A3-0575-C5B2-5F2E801A80A9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344694" y="2659572"/>
                  <a:ext cx="1564920" cy="138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2F71A0BD-89B2-CDC6-1A1A-EBD902E1AA69}"/>
                    </a:ext>
                  </a:extLst>
                </p14:cNvPr>
                <p14:cNvContentPartPr/>
                <p14:nvPr/>
              </p14:nvContentPartPr>
              <p14:xfrm>
                <a:off x="3115734" y="4706532"/>
                <a:ext cx="479880" cy="5216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2F71A0BD-89B2-CDC6-1A1A-EBD902E1AA69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106734" y="4697532"/>
                  <a:ext cx="497520" cy="53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08932714-C045-8CB6-BD7B-A66AE16C8DFA}"/>
                    </a:ext>
                  </a:extLst>
                </p14:cNvPr>
                <p14:cNvContentPartPr/>
                <p14:nvPr/>
              </p14:nvContentPartPr>
              <p14:xfrm>
                <a:off x="2838174" y="4259772"/>
                <a:ext cx="1098360" cy="13388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08932714-C045-8CB6-BD7B-A66AE16C8DFA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829174" y="4250772"/>
                  <a:ext cx="1116000" cy="135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5ACA4EE7-9AA2-0B57-F9A8-3C04CACBAEB2}"/>
                    </a:ext>
                  </a:extLst>
                </p14:cNvPr>
                <p14:cNvContentPartPr/>
                <p14:nvPr/>
              </p14:nvContentPartPr>
              <p14:xfrm>
                <a:off x="1617774" y="2591532"/>
                <a:ext cx="1578600" cy="27486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5ACA4EE7-9AA2-0B57-F9A8-3C04CACBAEB2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608774" y="2582892"/>
                  <a:ext cx="1596240" cy="276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EDE9D58D-5B1B-4675-86EF-68B899DF84B3}"/>
                    </a:ext>
                  </a:extLst>
                </p14:cNvPr>
                <p14:cNvContentPartPr/>
                <p14:nvPr/>
              </p14:nvContentPartPr>
              <p14:xfrm>
                <a:off x="1912254" y="4024332"/>
                <a:ext cx="219240" cy="165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EDE9D58D-5B1B-4675-86EF-68B899DF84B3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903614" y="4015692"/>
                  <a:ext cx="23688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2A3C0BD-B633-63CD-2243-774854B917BB}"/>
                    </a:ext>
                  </a:extLst>
                </p14:cNvPr>
                <p14:cNvContentPartPr/>
                <p14:nvPr/>
              </p14:nvContentPartPr>
              <p14:xfrm>
                <a:off x="3337854" y="2501172"/>
                <a:ext cx="1806840" cy="31143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2A3C0BD-B633-63CD-2243-774854B917BB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329214" y="2492172"/>
                  <a:ext cx="1824480" cy="313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437DB382-F95F-2F93-CC2C-9B1F2CD37186}"/>
                    </a:ext>
                  </a:extLst>
                </p14:cNvPr>
                <p14:cNvContentPartPr/>
                <p14:nvPr/>
              </p14:nvContentPartPr>
              <p14:xfrm>
                <a:off x="3765534" y="2673972"/>
                <a:ext cx="414000" cy="586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437DB382-F95F-2F93-CC2C-9B1F2CD37186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756894" y="2664972"/>
                  <a:ext cx="43164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9CC22EE6-6D10-5C7E-511F-2542BE1733CB}"/>
                    </a:ext>
                  </a:extLst>
                </p14:cNvPr>
                <p14:cNvContentPartPr/>
                <p14:nvPr/>
              </p14:nvContentPartPr>
              <p14:xfrm>
                <a:off x="3418134" y="2571372"/>
                <a:ext cx="1558800" cy="28242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9CC22EE6-6D10-5C7E-511F-2542BE1733CB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409134" y="2562372"/>
                  <a:ext cx="1576440" cy="28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3C6E6167-9CB7-D7FB-C32E-46B042270D4F}"/>
                    </a:ext>
                  </a:extLst>
                </p14:cNvPr>
                <p14:cNvContentPartPr/>
                <p14:nvPr/>
              </p14:nvContentPartPr>
              <p14:xfrm>
                <a:off x="3377094" y="2630052"/>
                <a:ext cx="244440" cy="3351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3C6E6167-9CB7-D7FB-C32E-46B042270D4F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368454" y="2621412"/>
                  <a:ext cx="262080" cy="35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6899C139-F033-03A7-64E5-3073AEECE01D}"/>
                    </a:ext>
                  </a:extLst>
                </p14:cNvPr>
                <p14:cNvContentPartPr/>
                <p14:nvPr/>
              </p14:nvContentPartPr>
              <p14:xfrm>
                <a:off x="2126454" y="3383172"/>
                <a:ext cx="218520" cy="2203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6899C139-F033-03A7-64E5-3073AEECE01D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117454" y="3374532"/>
                  <a:ext cx="23616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966A9616-E5C3-97D9-660E-D932F46CD455}"/>
                    </a:ext>
                  </a:extLst>
                </p14:cNvPr>
                <p14:cNvContentPartPr/>
                <p14:nvPr/>
              </p14:nvContentPartPr>
              <p14:xfrm>
                <a:off x="3926454" y="3088692"/>
                <a:ext cx="156600" cy="1731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966A9616-E5C3-97D9-660E-D932F46CD455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917814" y="3080052"/>
                  <a:ext cx="17424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72B3B16A-4169-E517-577C-075459D29696}"/>
                    </a:ext>
                  </a:extLst>
                </p14:cNvPr>
                <p14:cNvContentPartPr/>
                <p14:nvPr/>
              </p14:nvContentPartPr>
              <p14:xfrm>
                <a:off x="3322014" y="4786812"/>
                <a:ext cx="185760" cy="2458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72B3B16A-4169-E517-577C-075459D29696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3313014" y="4777812"/>
                  <a:ext cx="203400" cy="26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AEB6D1C8-7149-6115-E5F9-614209FFF856}"/>
                    </a:ext>
                  </a:extLst>
                </p14:cNvPr>
                <p14:cNvContentPartPr/>
                <p14:nvPr/>
              </p14:nvContentPartPr>
              <p14:xfrm>
                <a:off x="1408614" y="2554812"/>
                <a:ext cx="3925440" cy="35305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AEB6D1C8-7149-6115-E5F9-614209FFF856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399614" y="2546172"/>
                  <a:ext cx="3943080" cy="35481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76CACFDE-0DB1-C7DB-51BB-88CE26B38EB8}"/>
              </a:ext>
            </a:extLst>
          </p:cNvPr>
          <p:cNvSpPr txBox="1"/>
          <p:nvPr/>
        </p:nvSpPr>
        <p:spPr>
          <a:xfrm>
            <a:off x="252960" y="5491367"/>
            <a:ext cx="8534400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This is the essence of the Monte Carlo technique</a:t>
            </a:r>
          </a:p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It may not immediately capture rare configurations, but</a:t>
            </a:r>
          </a:p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will capture the likely ones quickly !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5C9F701-4E14-86A6-E63E-C907551537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967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3872"/>
    </mc:Choice>
    <mc:Fallback xmlns="">
      <p:transition advClick="0" advTm="63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41E40638-2E0E-364B-99FD-DE06BD1F928E}" type="slidenum">
              <a:rPr lang="en-US" sz="1400">
                <a:latin typeface="Arial" charset="0"/>
              </a:rPr>
              <a:pPr eaLnBrk="1" hangingPunct="1"/>
              <a:t>16</a:t>
            </a:fld>
            <a:endParaRPr lang="en-US" sz="1400"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52A25C-7E27-2B44-8FBB-18188DA666FF}"/>
              </a:ext>
            </a:extLst>
          </p:cNvPr>
          <p:cNvSpPr txBox="1"/>
          <p:nvPr/>
        </p:nvSpPr>
        <p:spPr>
          <a:xfrm>
            <a:off x="1725120" y="69698"/>
            <a:ext cx="586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What is the Monte Carlo technique?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CA6968-3624-ABAB-3662-4C698DC5CD1A}"/>
              </a:ext>
            </a:extLst>
          </p:cNvPr>
          <p:cNvSpPr txBox="1"/>
          <p:nvPr/>
        </p:nvSpPr>
        <p:spPr>
          <a:xfrm>
            <a:off x="1075319" y="3994028"/>
            <a:ext cx="7165201" cy="225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1600" dirty="0"/>
              <a:t>Monte Carlo has a prominent casino and a Grand Prix tournament.</a:t>
            </a:r>
          </a:p>
          <a:p>
            <a:pPr algn="l">
              <a:buNone/>
            </a:pPr>
            <a:endParaRPr lang="en-US" sz="1600" dirty="0"/>
          </a:p>
          <a:p>
            <a:pPr algn="l">
              <a:buNone/>
            </a:pPr>
            <a:r>
              <a:rPr lang="en-US" sz="1600" dirty="0"/>
              <a:t>I once had coffee there – nobody around me was smiling, everyone looked like a James Bond villain (apologies to any of you who may have been there since – I’m sure you were different). </a:t>
            </a:r>
          </a:p>
          <a:p>
            <a:pPr algn="l">
              <a:buNone/>
            </a:pPr>
            <a:endParaRPr lang="en-US" sz="1600" dirty="0"/>
          </a:p>
          <a:p>
            <a:pPr algn="l">
              <a:buNone/>
            </a:pPr>
            <a:r>
              <a:rPr lang="en-US" sz="1600" dirty="0"/>
              <a:t>But then again, I was an indigent post-doc who could only afford coffee there. I could afford to smile however, as I had nothing to lose </a:t>
            </a:r>
            <a:r>
              <a:rPr lang="en-US" sz="1600" dirty="0">
                <a:sym typeface="Wingdings" pitchFamily="2" charset="2"/>
              </a:rPr>
              <a:t></a:t>
            </a:r>
            <a:endParaRPr lang="en-US" sz="1600" dirty="0"/>
          </a:p>
        </p:txBody>
      </p:sp>
      <p:pic>
        <p:nvPicPr>
          <p:cNvPr id="8196" name="Picture 4" descr="No photo description available.">
            <a:extLst>
              <a:ext uri="{FF2B5EF4-FFF2-40B4-BE49-F238E27FC236}">
                <a16:creationId xmlns:a16="http://schemas.microsoft.com/office/drawing/2014/main" id="{9D1E652F-AF7C-14E1-0475-117515053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356"/>
            <a:ext cx="9144000" cy="280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25CBCE0-3A08-6F61-4173-7253386DE68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531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7333"/>
    </mc:Choice>
    <mc:Fallback xmlns="">
      <p:transition advClick="0" advTm="27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41E40638-2E0E-364B-99FD-DE06BD1F928E}" type="slidenum">
              <a:rPr lang="en-US" sz="1400">
                <a:latin typeface="Arial" charset="0"/>
              </a:rPr>
              <a:pPr eaLnBrk="1" hangingPunct="1"/>
              <a:t>17</a:t>
            </a:fld>
            <a:endParaRPr lang="en-US" sz="1400"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52A25C-7E27-2B44-8FBB-18188DA666FF}"/>
              </a:ext>
            </a:extLst>
          </p:cNvPr>
          <p:cNvSpPr txBox="1"/>
          <p:nvPr/>
        </p:nvSpPr>
        <p:spPr>
          <a:xfrm>
            <a:off x="795414" y="82475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Encoding a probability (Metropolis algorithm)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938AE3-F4A8-5EAA-3236-EE982C8B1138}"/>
              </a:ext>
            </a:extLst>
          </p:cNvPr>
          <p:cNvSpPr txBox="1"/>
          <p:nvPr/>
        </p:nvSpPr>
        <p:spPr>
          <a:xfrm>
            <a:off x="387258" y="5169119"/>
            <a:ext cx="8534400" cy="1224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1600" b="0" i="0" dirty="0">
                <a:solidFill>
                  <a:srgbClr val="FF0000"/>
                </a:solidFill>
                <a:effectLst/>
                <a:latin typeface="Comic Sans MS" panose="030F0902030302020204" pitchFamily="66" charset="0"/>
              </a:rPr>
              <a:t>Instead of choosing configurations randomly, then weighting them with exp(−</a:t>
            </a:r>
            <a:r>
              <a:rPr lang="en-US" sz="1600" b="0" i="1" dirty="0">
                <a:solidFill>
                  <a:srgbClr val="FF0000"/>
                </a:solidFill>
                <a:effectLst/>
                <a:latin typeface="Comic Sans MS" panose="030F0902030302020204" pitchFamily="66" charset="0"/>
              </a:rPr>
              <a:t>E</a:t>
            </a:r>
            <a:r>
              <a:rPr lang="en-US" sz="1600" b="0" i="0" dirty="0">
                <a:solidFill>
                  <a:srgbClr val="FF0000"/>
                </a:solidFill>
                <a:effectLst/>
                <a:latin typeface="Comic Sans MS" panose="030F0902030302020204" pitchFamily="66" charset="0"/>
              </a:rPr>
              <a:t>/</a:t>
            </a:r>
            <a:r>
              <a:rPr lang="en-US" sz="1600" b="0" i="1" dirty="0" err="1">
                <a:solidFill>
                  <a:srgbClr val="FF0000"/>
                </a:solidFill>
                <a:effectLst/>
                <a:latin typeface="Comic Sans MS" panose="030F0902030302020204" pitchFamily="66" charset="0"/>
              </a:rPr>
              <a:t>kT</a:t>
            </a:r>
            <a:r>
              <a:rPr lang="en-US" sz="1600" b="0" i="0" dirty="0">
                <a:solidFill>
                  <a:srgbClr val="FF0000"/>
                </a:solidFill>
                <a:effectLst/>
                <a:latin typeface="Comic Sans MS" panose="030F0902030302020204" pitchFamily="66" charset="0"/>
              </a:rPr>
              <a:t>), </a:t>
            </a:r>
          </a:p>
          <a:p>
            <a:pPr algn="l">
              <a:buNone/>
            </a:pPr>
            <a:r>
              <a:rPr lang="en-US" sz="1600" b="0" i="0" dirty="0">
                <a:solidFill>
                  <a:srgbClr val="FF0000"/>
                </a:solidFill>
                <a:effectLst/>
                <a:latin typeface="Comic Sans MS" panose="030F0902030302020204" pitchFamily="66" charset="0"/>
              </a:rPr>
              <a:t>we choose configurations with a probability exp(−</a:t>
            </a:r>
            <a:r>
              <a:rPr lang="en-US" sz="1600" b="0" i="1" dirty="0">
                <a:solidFill>
                  <a:srgbClr val="FF0000"/>
                </a:solidFill>
                <a:effectLst/>
                <a:latin typeface="Comic Sans MS" panose="030F0902030302020204" pitchFamily="66" charset="0"/>
              </a:rPr>
              <a:t>E</a:t>
            </a:r>
            <a:r>
              <a:rPr lang="en-US" sz="1600" b="0" i="0" dirty="0">
                <a:solidFill>
                  <a:srgbClr val="FF0000"/>
                </a:solidFill>
                <a:effectLst/>
                <a:latin typeface="Comic Sans MS" panose="030F0902030302020204" pitchFamily="66" charset="0"/>
              </a:rPr>
              <a:t>/</a:t>
            </a:r>
            <a:r>
              <a:rPr lang="en-US" sz="1600" b="0" i="1" dirty="0" err="1">
                <a:solidFill>
                  <a:srgbClr val="FF0000"/>
                </a:solidFill>
                <a:effectLst/>
                <a:latin typeface="Comic Sans MS" panose="030F0902030302020204" pitchFamily="66" charset="0"/>
              </a:rPr>
              <a:t>kT</a:t>
            </a:r>
            <a:r>
              <a:rPr lang="en-US" sz="1600" b="0" i="0" dirty="0">
                <a:solidFill>
                  <a:srgbClr val="FF0000"/>
                </a:solidFill>
                <a:effectLst/>
                <a:latin typeface="Comic Sans MS" panose="030F0902030302020204" pitchFamily="66" charset="0"/>
              </a:rPr>
              <a:t>) and weight them evenly.</a:t>
            </a:r>
          </a:p>
          <a:p>
            <a:pPr algn="l">
              <a:buNone/>
            </a:pPr>
            <a:endParaRPr lang="en-US" sz="1600" b="0" i="0" dirty="0">
              <a:solidFill>
                <a:srgbClr val="202122"/>
              </a:solidFill>
              <a:effectLst/>
              <a:latin typeface="Comic Sans MS" panose="030F0902030302020204" pitchFamily="66" charset="0"/>
            </a:endParaRPr>
          </a:p>
          <a:p>
            <a:pPr algn="l">
              <a:buNone/>
            </a:pPr>
            <a:r>
              <a:rPr lang="en-US" sz="1600" b="0" i="0" dirty="0">
                <a:solidFill>
                  <a:srgbClr val="202122"/>
                </a:solidFill>
                <a:effectLst/>
                <a:latin typeface="Comic Sans MS" panose="030F0902030302020204" pitchFamily="66" charset="0"/>
              </a:rPr>
              <a:t>— </a:t>
            </a:r>
            <a:r>
              <a:rPr lang="en-US" sz="1600" i="1" dirty="0">
                <a:solidFill>
                  <a:srgbClr val="202122"/>
                </a:solidFill>
                <a:latin typeface="Comic Sans MS" panose="030F0902030302020204" pitchFamily="66" charset="0"/>
              </a:rPr>
              <a:t>Nicholas M</a:t>
            </a:r>
            <a:r>
              <a:rPr lang="en-US" sz="1600" b="0" i="1" dirty="0">
                <a:solidFill>
                  <a:srgbClr val="202122"/>
                </a:solidFill>
                <a:effectLst/>
                <a:latin typeface="Comic Sans MS" panose="030F0902030302020204" pitchFamily="66" charset="0"/>
              </a:rPr>
              <a:t>etropolis et al.</a:t>
            </a:r>
            <a:endParaRPr lang="en-US" sz="1600" b="0" i="0" dirty="0">
              <a:solidFill>
                <a:srgbClr val="202122"/>
              </a:solidFill>
              <a:effectLst/>
              <a:latin typeface="Comic Sans MS" panose="030F0902030302020204" pitchFamily="66" charset="0"/>
            </a:endParaRPr>
          </a:p>
        </p:txBody>
      </p:sp>
      <p:grpSp>
        <p:nvGrpSpPr>
          <p:cNvPr id="31921" name="Group 31920">
            <a:extLst>
              <a:ext uri="{FF2B5EF4-FFF2-40B4-BE49-F238E27FC236}">
                <a16:creationId xmlns:a16="http://schemas.microsoft.com/office/drawing/2014/main" id="{16183FB5-70E5-4E6E-A95F-1A03D5564C50}"/>
              </a:ext>
            </a:extLst>
          </p:cNvPr>
          <p:cNvGrpSpPr/>
          <p:nvPr/>
        </p:nvGrpSpPr>
        <p:grpSpPr>
          <a:xfrm>
            <a:off x="1600200" y="1005288"/>
            <a:ext cx="3641778" cy="3410364"/>
            <a:chOff x="2530014" y="902772"/>
            <a:chExt cx="3641778" cy="3410364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5B57BBB-7376-A34B-6F98-60496AAEB290}"/>
                    </a:ext>
                  </a:extLst>
                </p14:cNvPr>
                <p14:cNvContentPartPr/>
                <p14:nvPr/>
              </p14:nvContentPartPr>
              <p14:xfrm>
                <a:off x="3355134" y="3207852"/>
                <a:ext cx="531720" cy="5356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5B57BBB-7376-A34B-6F98-60496AAEB29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346134" y="3199212"/>
                  <a:ext cx="549360" cy="55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7B213BA3-354F-B95F-A43E-B8325411D34C}"/>
                    </a:ext>
                  </a:extLst>
                </p14:cNvPr>
                <p14:cNvContentPartPr/>
                <p14:nvPr/>
              </p14:nvContentPartPr>
              <p14:xfrm>
                <a:off x="3496974" y="2317932"/>
                <a:ext cx="534600" cy="1029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7B213BA3-354F-B95F-A43E-B8325411D34C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487974" y="2308932"/>
                  <a:ext cx="55224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F1CC8689-9908-5540-4DF1-36E332E6329D}"/>
                    </a:ext>
                  </a:extLst>
                </p14:cNvPr>
                <p14:cNvContentPartPr/>
                <p14:nvPr/>
              </p14:nvContentPartPr>
              <p14:xfrm>
                <a:off x="3637347" y="2383927"/>
                <a:ext cx="270720" cy="759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F1CC8689-9908-5540-4DF1-36E332E6329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628707" y="2374927"/>
                  <a:ext cx="288360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1885" name="Ink 31884">
                  <a:extLst>
                    <a:ext uri="{FF2B5EF4-FFF2-40B4-BE49-F238E27FC236}">
                      <a16:creationId xmlns:a16="http://schemas.microsoft.com/office/drawing/2014/main" id="{652F6D6D-379F-6380-DFBD-6BBF31CD4A6A}"/>
                    </a:ext>
                  </a:extLst>
                </p14:cNvPr>
                <p14:cNvContentPartPr/>
                <p14:nvPr/>
              </p14:nvContentPartPr>
              <p14:xfrm>
                <a:off x="3764787" y="2873167"/>
                <a:ext cx="630360" cy="176040"/>
              </p14:xfrm>
            </p:contentPart>
          </mc:Choice>
          <mc:Fallback xmlns="">
            <p:pic>
              <p:nvPicPr>
                <p:cNvPr id="31885" name="Ink 31884">
                  <a:extLst>
                    <a:ext uri="{FF2B5EF4-FFF2-40B4-BE49-F238E27FC236}">
                      <a16:creationId xmlns:a16="http://schemas.microsoft.com/office/drawing/2014/main" id="{652F6D6D-379F-6380-DFBD-6BBF31CD4A6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755787" y="2864527"/>
                  <a:ext cx="64800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1904" name="Ink 31903">
                  <a:extLst>
                    <a:ext uri="{FF2B5EF4-FFF2-40B4-BE49-F238E27FC236}">
                      <a16:creationId xmlns:a16="http://schemas.microsoft.com/office/drawing/2014/main" id="{DC25BF96-1567-4540-29C8-F03BA638DA22}"/>
                    </a:ext>
                  </a:extLst>
                </p14:cNvPr>
                <p14:cNvContentPartPr/>
                <p14:nvPr/>
              </p14:nvContentPartPr>
              <p14:xfrm>
                <a:off x="3108552" y="945336"/>
                <a:ext cx="1554120" cy="1300680"/>
              </p14:xfrm>
            </p:contentPart>
          </mc:Choice>
          <mc:Fallback xmlns="">
            <p:pic>
              <p:nvPicPr>
                <p:cNvPr id="31904" name="Ink 31903">
                  <a:extLst>
                    <a:ext uri="{FF2B5EF4-FFF2-40B4-BE49-F238E27FC236}">
                      <a16:creationId xmlns:a16="http://schemas.microsoft.com/office/drawing/2014/main" id="{DC25BF96-1567-4540-29C8-F03BA638DA22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072912" y="909336"/>
                  <a:ext cx="1625760" cy="13723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1920" name="Group 31919">
              <a:extLst>
                <a:ext uri="{FF2B5EF4-FFF2-40B4-BE49-F238E27FC236}">
                  <a16:creationId xmlns:a16="http://schemas.microsoft.com/office/drawing/2014/main" id="{16FF1EB2-AB06-7129-AB11-351AFCF0AD91}"/>
                </a:ext>
              </a:extLst>
            </p:cNvPr>
            <p:cNvGrpSpPr/>
            <p:nvPr/>
          </p:nvGrpSpPr>
          <p:grpSpPr>
            <a:xfrm>
              <a:off x="2530014" y="902772"/>
              <a:ext cx="3641778" cy="3410364"/>
              <a:chOff x="2530014" y="902772"/>
              <a:chExt cx="3641778" cy="3410364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4" name="Ink 3">
                    <a:extLst>
                      <a:ext uri="{FF2B5EF4-FFF2-40B4-BE49-F238E27FC236}">
                        <a16:creationId xmlns:a16="http://schemas.microsoft.com/office/drawing/2014/main" id="{EE44BC23-A12D-9F32-0E43-4D2306B03249}"/>
                      </a:ext>
                    </a:extLst>
                  </p14:cNvPr>
                  <p14:cNvContentPartPr/>
                  <p14:nvPr/>
                </p14:nvContentPartPr>
                <p14:xfrm>
                  <a:off x="3278814" y="1370052"/>
                  <a:ext cx="1377720" cy="2112840"/>
                </p14:xfrm>
              </p:contentPart>
            </mc:Choice>
            <mc:Fallback xmlns="">
              <p:pic>
                <p:nvPicPr>
                  <p:cNvPr id="4" name="Ink 3">
                    <a:extLst>
                      <a:ext uri="{FF2B5EF4-FFF2-40B4-BE49-F238E27FC236}">
                        <a16:creationId xmlns:a16="http://schemas.microsoft.com/office/drawing/2014/main" id="{EE44BC23-A12D-9F32-0E43-4D2306B03249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3270174" y="1361052"/>
                    <a:ext cx="1395360" cy="2130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5" name="Ink 4">
                    <a:extLst>
                      <a:ext uri="{FF2B5EF4-FFF2-40B4-BE49-F238E27FC236}">
                        <a16:creationId xmlns:a16="http://schemas.microsoft.com/office/drawing/2014/main" id="{61180907-3ABE-464D-FEB6-45D4A739A02D}"/>
                      </a:ext>
                    </a:extLst>
                  </p14:cNvPr>
                  <p14:cNvContentPartPr/>
                  <p14:nvPr/>
                </p14:nvContentPartPr>
                <p14:xfrm>
                  <a:off x="3163614" y="2325492"/>
                  <a:ext cx="102240" cy="186840"/>
                </p14:xfrm>
              </p:contentPart>
            </mc:Choice>
            <mc:Fallback xmlns="">
              <p:pic>
                <p:nvPicPr>
                  <p:cNvPr id="5" name="Ink 4">
                    <a:extLst>
                      <a:ext uri="{FF2B5EF4-FFF2-40B4-BE49-F238E27FC236}">
                        <a16:creationId xmlns:a16="http://schemas.microsoft.com/office/drawing/2014/main" id="{61180907-3ABE-464D-FEB6-45D4A739A02D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3154614" y="2316852"/>
                    <a:ext cx="119880" cy="204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6" name="Ink 5">
                    <a:extLst>
                      <a:ext uri="{FF2B5EF4-FFF2-40B4-BE49-F238E27FC236}">
                        <a16:creationId xmlns:a16="http://schemas.microsoft.com/office/drawing/2014/main" id="{CABED0E4-C7E2-4BA9-0717-09F66D38F253}"/>
                      </a:ext>
                    </a:extLst>
                  </p14:cNvPr>
                  <p14:cNvContentPartPr/>
                  <p14:nvPr/>
                </p14:nvContentPartPr>
                <p14:xfrm>
                  <a:off x="3110334" y="902772"/>
                  <a:ext cx="1707840" cy="2794320"/>
                </p14:xfrm>
              </p:contentPart>
            </mc:Choice>
            <mc:Fallback xmlns="">
              <p:pic>
                <p:nvPicPr>
                  <p:cNvPr id="6" name="Ink 5">
                    <a:extLst>
                      <a:ext uri="{FF2B5EF4-FFF2-40B4-BE49-F238E27FC236}">
                        <a16:creationId xmlns:a16="http://schemas.microsoft.com/office/drawing/2014/main" id="{CABED0E4-C7E2-4BA9-0717-09F66D38F253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3101334" y="893772"/>
                    <a:ext cx="1725480" cy="2811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7" name="Ink 6">
                    <a:extLst>
                      <a:ext uri="{FF2B5EF4-FFF2-40B4-BE49-F238E27FC236}">
                        <a16:creationId xmlns:a16="http://schemas.microsoft.com/office/drawing/2014/main" id="{97AC7B0B-FDD2-30D5-6217-8C022810F119}"/>
                      </a:ext>
                    </a:extLst>
                  </p14:cNvPr>
                  <p14:cNvContentPartPr/>
                  <p14:nvPr/>
                </p14:nvContentPartPr>
                <p14:xfrm>
                  <a:off x="4363854" y="3463812"/>
                  <a:ext cx="8280" cy="40320"/>
                </p14:xfrm>
              </p:contentPart>
            </mc:Choice>
            <mc:Fallback xmlns="">
              <p:pic>
                <p:nvPicPr>
                  <p:cNvPr id="7" name="Ink 6">
                    <a:extLst>
                      <a:ext uri="{FF2B5EF4-FFF2-40B4-BE49-F238E27FC236}">
                        <a16:creationId xmlns:a16="http://schemas.microsoft.com/office/drawing/2014/main" id="{97AC7B0B-FDD2-30D5-6217-8C022810F119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4355214" y="3454812"/>
                    <a:ext cx="25920" cy="57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8" name="Ink 7">
                    <a:extLst>
                      <a:ext uri="{FF2B5EF4-FFF2-40B4-BE49-F238E27FC236}">
                        <a16:creationId xmlns:a16="http://schemas.microsoft.com/office/drawing/2014/main" id="{B09411EC-4401-D763-F866-5F3D66D78E00}"/>
                      </a:ext>
                    </a:extLst>
                  </p14:cNvPr>
                  <p14:cNvContentPartPr/>
                  <p14:nvPr/>
                </p14:nvContentPartPr>
                <p14:xfrm>
                  <a:off x="4727814" y="3103092"/>
                  <a:ext cx="604800" cy="210240"/>
                </p14:xfrm>
              </p:contentPart>
            </mc:Choice>
            <mc:Fallback xmlns="">
              <p:pic>
                <p:nvPicPr>
                  <p:cNvPr id="8" name="Ink 7">
                    <a:extLst>
                      <a:ext uri="{FF2B5EF4-FFF2-40B4-BE49-F238E27FC236}">
                        <a16:creationId xmlns:a16="http://schemas.microsoft.com/office/drawing/2014/main" id="{B09411EC-4401-D763-F866-5F3D66D78E00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4719174" y="3094452"/>
                    <a:ext cx="622440" cy="227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ACDE53F1-141E-8E28-D49A-B85983CAEF4D}"/>
                      </a:ext>
                    </a:extLst>
                  </p14:cNvPr>
                  <p14:cNvContentPartPr/>
                  <p14:nvPr/>
                </p14:nvContentPartPr>
                <p14:xfrm>
                  <a:off x="2860134" y="3094452"/>
                  <a:ext cx="360" cy="36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ACDE53F1-141E-8E28-D49A-B85983CAEF4D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2851134" y="308581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AC4E9812-51B5-9D54-7569-6E0F6BD8C5D3}"/>
                      </a:ext>
                    </a:extLst>
                  </p14:cNvPr>
                  <p14:cNvContentPartPr/>
                  <p14:nvPr/>
                </p14:nvContentPartPr>
                <p14:xfrm>
                  <a:off x="2530014" y="2749212"/>
                  <a:ext cx="839160" cy="40932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AC4E9812-51B5-9D54-7569-6E0F6BD8C5D3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2521374" y="2740572"/>
                    <a:ext cx="856800" cy="426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5637DDBB-CA74-F2F5-D768-2FE6B039377A}"/>
                      </a:ext>
                    </a:extLst>
                  </p14:cNvPr>
                  <p14:cNvContentPartPr/>
                  <p14:nvPr/>
                </p14:nvContentPartPr>
                <p14:xfrm>
                  <a:off x="2696334" y="3117852"/>
                  <a:ext cx="159480" cy="39492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5637DDBB-CA74-F2F5-D768-2FE6B039377A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2687334" y="3109212"/>
                    <a:ext cx="177120" cy="412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31763B63-BD08-E494-7B32-A78CEECE53FE}"/>
                      </a:ext>
                    </a:extLst>
                  </p14:cNvPr>
                  <p14:cNvContentPartPr/>
                  <p14:nvPr/>
                </p14:nvContentPartPr>
                <p14:xfrm>
                  <a:off x="3943734" y="2729772"/>
                  <a:ext cx="366480" cy="13824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31763B63-BD08-E494-7B32-A78CEECE53FE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3935094" y="2721132"/>
                    <a:ext cx="384120" cy="155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9BD02721-1D7E-BE8B-CF15-77940A1B5FD3}"/>
                      </a:ext>
                    </a:extLst>
                  </p14:cNvPr>
                  <p14:cNvContentPartPr/>
                  <p14:nvPr/>
                </p14:nvContentPartPr>
                <p14:xfrm>
                  <a:off x="3978294" y="2648772"/>
                  <a:ext cx="96840" cy="18216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9BD02721-1D7E-BE8B-CF15-77940A1B5FD3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3969294" y="2640132"/>
                    <a:ext cx="114480" cy="199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36FB36AA-A359-02F4-C1BD-6988BABACCAE}"/>
                      </a:ext>
                    </a:extLst>
                  </p14:cNvPr>
                  <p14:cNvContentPartPr/>
                  <p14:nvPr/>
                </p14:nvContentPartPr>
                <p14:xfrm>
                  <a:off x="4333227" y="2768767"/>
                  <a:ext cx="124920" cy="14796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36FB36AA-A359-02F4-C1BD-6988BABACCAE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4324227" y="2759767"/>
                    <a:ext cx="142560" cy="165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3B1B7916-595E-3DC5-9041-1C7391E50365}"/>
                      </a:ext>
                    </a:extLst>
                  </p14:cNvPr>
                  <p14:cNvContentPartPr/>
                  <p14:nvPr/>
                </p14:nvContentPartPr>
                <p14:xfrm>
                  <a:off x="3835707" y="2807647"/>
                  <a:ext cx="81000" cy="11340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3B1B7916-595E-3DC5-9041-1C7391E50365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3826707" y="2798647"/>
                    <a:ext cx="98640" cy="131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B67BA74C-F258-4490-A658-8FCFE9F96790}"/>
                      </a:ext>
                    </a:extLst>
                  </p14:cNvPr>
                  <p14:cNvContentPartPr/>
                  <p14:nvPr/>
                </p14:nvContentPartPr>
                <p14:xfrm>
                  <a:off x="4279614" y="2126052"/>
                  <a:ext cx="302040" cy="14868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B67BA74C-F258-4490-A658-8FCFE9F96790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4270974" y="2117052"/>
                    <a:ext cx="319680" cy="166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CC4EC382-5F39-4029-2659-EE26A9C91098}"/>
                      </a:ext>
                    </a:extLst>
                  </p14:cNvPr>
                  <p14:cNvContentPartPr/>
                  <p14:nvPr/>
                </p14:nvContentPartPr>
                <p14:xfrm>
                  <a:off x="4191054" y="2058012"/>
                  <a:ext cx="6840" cy="1008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CC4EC382-5F39-4029-2659-EE26A9C91098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4182054" y="2049372"/>
                    <a:ext cx="24480" cy="27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426AE932-0FC0-ABA0-4EB7-57989B514E04}"/>
                      </a:ext>
                    </a:extLst>
                  </p14:cNvPr>
                  <p14:cNvContentPartPr/>
                  <p14:nvPr/>
                </p14:nvContentPartPr>
                <p14:xfrm>
                  <a:off x="4145334" y="2033892"/>
                  <a:ext cx="73800" cy="10080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426AE932-0FC0-ABA0-4EB7-57989B514E04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4136334" y="2024892"/>
                    <a:ext cx="91440" cy="118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BD973F94-C253-E59C-80C4-F6B0024BAB2F}"/>
                      </a:ext>
                    </a:extLst>
                  </p14:cNvPr>
                  <p14:cNvContentPartPr/>
                  <p14:nvPr/>
                </p14:nvContentPartPr>
                <p14:xfrm>
                  <a:off x="4072254" y="2311812"/>
                  <a:ext cx="7920" cy="36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BD973F94-C253-E59C-80C4-F6B0024BAB2F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4063254" y="2302812"/>
                    <a:ext cx="255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1AAA85EB-72E6-523B-AC92-81A0008856A4}"/>
                      </a:ext>
                    </a:extLst>
                  </p14:cNvPr>
                  <p14:cNvContentPartPr/>
                  <p14:nvPr/>
                </p14:nvContentPartPr>
                <p14:xfrm>
                  <a:off x="3732414" y="1861452"/>
                  <a:ext cx="360" cy="36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1AAA85EB-72E6-523B-AC92-81A0008856A4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3723414" y="185245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60D3B1D9-E03B-7325-83EC-601220A1C308}"/>
                      </a:ext>
                    </a:extLst>
                  </p14:cNvPr>
                  <p14:cNvContentPartPr/>
                  <p14:nvPr/>
                </p14:nvContentPartPr>
                <p14:xfrm>
                  <a:off x="3741027" y="2386807"/>
                  <a:ext cx="77760" cy="5832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60D3B1D9-E03B-7325-83EC-601220A1C308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3732027" y="2378167"/>
                    <a:ext cx="95400" cy="75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EAD18898-A740-1120-1FF4-D973B1B1F395}"/>
                      </a:ext>
                    </a:extLst>
                  </p14:cNvPr>
                  <p14:cNvContentPartPr/>
                  <p14:nvPr/>
                </p14:nvContentPartPr>
                <p14:xfrm>
                  <a:off x="3657867" y="2490847"/>
                  <a:ext cx="29160" cy="36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EAD18898-A740-1120-1FF4-D973B1B1F395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3649227" y="2481847"/>
                    <a:ext cx="468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F78D43A2-0DE4-DE01-64A9-152CE28E27AB}"/>
                      </a:ext>
                    </a:extLst>
                  </p14:cNvPr>
                  <p14:cNvContentPartPr/>
                  <p14:nvPr/>
                </p14:nvContentPartPr>
                <p14:xfrm>
                  <a:off x="3864147" y="2427847"/>
                  <a:ext cx="49680" cy="6012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F78D43A2-0DE4-DE01-64A9-152CE28E27AB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3855507" y="2419207"/>
                    <a:ext cx="67320" cy="77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B6414943-2985-A47B-63CC-A92A2DC85141}"/>
                      </a:ext>
                    </a:extLst>
                  </p14:cNvPr>
                  <p14:cNvContentPartPr/>
                  <p14:nvPr/>
                </p14:nvContentPartPr>
                <p14:xfrm>
                  <a:off x="4245027" y="2300767"/>
                  <a:ext cx="268560" cy="5364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B6414943-2985-A47B-63CC-A92A2DC85141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4236027" y="2292127"/>
                    <a:ext cx="286200" cy="71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754ED344-22F5-A022-C15F-82948EBADF3B}"/>
                      </a:ext>
                    </a:extLst>
                  </p14:cNvPr>
                  <p14:cNvContentPartPr/>
                  <p14:nvPr/>
                </p14:nvContentPartPr>
                <p14:xfrm>
                  <a:off x="4389747" y="2322007"/>
                  <a:ext cx="49320" cy="36720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754ED344-22F5-A022-C15F-82948EBADF3B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4381107" y="2313367"/>
                    <a:ext cx="66960" cy="54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31808" name="Ink 31807">
                    <a:extLst>
                      <a:ext uri="{FF2B5EF4-FFF2-40B4-BE49-F238E27FC236}">
                        <a16:creationId xmlns:a16="http://schemas.microsoft.com/office/drawing/2014/main" id="{BE0D48AA-6576-ECFA-D501-CE7D0E6A00FC}"/>
                      </a:ext>
                    </a:extLst>
                  </p14:cNvPr>
                  <p14:cNvContentPartPr/>
                  <p14:nvPr/>
                </p14:nvContentPartPr>
                <p14:xfrm>
                  <a:off x="4303707" y="2393287"/>
                  <a:ext cx="54000" cy="19440"/>
                </p14:xfrm>
              </p:contentPart>
            </mc:Choice>
            <mc:Fallback xmlns="">
              <p:pic>
                <p:nvPicPr>
                  <p:cNvPr id="31808" name="Ink 31807">
                    <a:extLst>
                      <a:ext uri="{FF2B5EF4-FFF2-40B4-BE49-F238E27FC236}">
                        <a16:creationId xmlns:a16="http://schemas.microsoft.com/office/drawing/2014/main" id="{BE0D48AA-6576-ECFA-D501-CE7D0E6A00FC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4295067" y="2384287"/>
                    <a:ext cx="71640" cy="37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31811" name="Ink 31810">
                    <a:extLst>
                      <a:ext uri="{FF2B5EF4-FFF2-40B4-BE49-F238E27FC236}">
                        <a16:creationId xmlns:a16="http://schemas.microsoft.com/office/drawing/2014/main" id="{DA0B6BE8-BAEC-2BF2-2645-DD2049F0FF68}"/>
                      </a:ext>
                    </a:extLst>
                  </p14:cNvPr>
                  <p14:cNvContentPartPr/>
                  <p14:nvPr/>
                </p14:nvContentPartPr>
                <p14:xfrm>
                  <a:off x="4404507" y="2421007"/>
                  <a:ext cx="83880" cy="7200"/>
                </p14:xfrm>
              </p:contentPart>
            </mc:Choice>
            <mc:Fallback xmlns="">
              <p:pic>
                <p:nvPicPr>
                  <p:cNvPr id="31811" name="Ink 31810">
                    <a:extLst>
                      <a:ext uri="{FF2B5EF4-FFF2-40B4-BE49-F238E27FC236}">
                        <a16:creationId xmlns:a16="http://schemas.microsoft.com/office/drawing/2014/main" id="{DA0B6BE8-BAEC-2BF2-2645-DD2049F0FF68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4395867" y="2412007"/>
                    <a:ext cx="101520" cy="2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31822" name="Ink 31821">
                    <a:extLst>
                      <a:ext uri="{FF2B5EF4-FFF2-40B4-BE49-F238E27FC236}">
                        <a16:creationId xmlns:a16="http://schemas.microsoft.com/office/drawing/2014/main" id="{60D01503-FD3D-9C45-EC6A-DE3A8EC22E1D}"/>
                      </a:ext>
                    </a:extLst>
                  </p14:cNvPr>
                  <p14:cNvContentPartPr/>
                  <p14:nvPr/>
                </p14:nvContentPartPr>
                <p14:xfrm>
                  <a:off x="3508827" y="2273047"/>
                  <a:ext cx="460080" cy="93240"/>
                </p14:xfrm>
              </p:contentPart>
            </mc:Choice>
            <mc:Fallback xmlns="">
              <p:pic>
                <p:nvPicPr>
                  <p:cNvPr id="31822" name="Ink 31821">
                    <a:extLst>
                      <a:ext uri="{FF2B5EF4-FFF2-40B4-BE49-F238E27FC236}">
                        <a16:creationId xmlns:a16="http://schemas.microsoft.com/office/drawing/2014/main" id="{60D01503-FD3D-9C45-EC6A-DE3A8EC22E1D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3500187" y="2264047"/>
                    <a:ext cx="477720" cy="11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31825" name="Ink 31824">
                    <a:extLst>
                      <a:ext uri="{FF2B5EF4-FFF2-40B4-BE49-F238E27FC236}">
                        <a16:creationId xmlns:a16="http://schemas.microsoft.com/office/drawing/2014/main" id="{F6A338CB-0CE3-1E11-62E2-2D61B91517C6}"/>
                      </a:ext>
                    </a:extLst>
                  </p14:cNvPr>
                  <p14:cNvContentPartPr/>
                  <p14:nvPr/>
                </p14:nvContentPartPr>
                <p14:xfrm>
                  <a:off x="4014627" y="2457367"/>
                  <a:ext cx="360" cy="84960"/>
                </p14:xfrm>
              </p:contentPart>
            </mc:Choice>
            <mc:Fallback xmlns="">
              <p:pic>
                <p:nvPicPr>
                  <p:cNvPr id="31825" name="Ink 31824">
                    <a:extLst>
                      <a:ext uri="{FF2B5EF4-FFF2-40B4-BE49-F238E27FC236}">
                        <a16:creationId xmlns:a16="http://schemas.microsoft.com/office/drawing/2014/main" id="{F6A338CB-0CE3-1E11-62E2-2D61B91517C6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4005987" y="2448727"/>
                    <a:ext cx="18000" cy="10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31834" name="Ink 31833">
                    <a:extLst>
                      <a:ext uri="{FF2B5EF4-FFF2-40B4-BE49-F238E27FC236}">
                        <a16:creationId xmlns:a16="http://schemas.microsoft.com/office/drawing/2014/main" id="{E33B79ED-B420-BE69-C64F-7E7011F5FDA0}"/>
                      </a:ext>
                    </a:extLst>
                  </p14:cNvPr>
                  <p14:cNvContentPartPr/>
                  <p14:nvPr/>
                </p14:nvContentPartPr>
                <p14:xfrm>
                  <a:off x="4003467" y="2541967"/>
                  <a:ext cx="11520" cy="24120"/>
                </p14:xfrm>
              </p:contentPart>
            </mc:Choice>
            <mc:Fallback xmlns="">
              <p:pic>
                <p:nvPicPr>
                  <p:cNvPr id="31834" name="Ink 31833">
                    <a:extLst>
                      <a:ext uri="{FF2B5EF4-FFF2-40B4-BE49-F238E27FC236}">
                        <a16:creationId xmlns:a16="http://schemas.microsoft.com/office/drawing/2014/main" id="{E33B79ED-B420-BE69-C64F-7E7011F5FDA0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3994467" y="2532967"/>
                    <a:ext cx="29160" cy="41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31839" name="Ink 31838">
                    <a:extLst>
                      <a:ext uri="{FF2B5EF4-FFF2-40B4-BE49-F238E27FC236}">
                        <a16:creationId xmlns:a16="http://schemas.microsoft.com/office/drawing/2014/main" id="{53AFA4BD-0613-EB61-55AE-182D6CA12E2B}"/>
                      </a:ext>
                    </a:extLst>
                  </p14:cNvPr>
                  <p14:cNvContentPartPr/>
                  <p14:nvPr/>
                </p14:nvContentPartPr>
                <p14:xfrm>
                  <a:off x="3654987" y="2540167"/>
                  <a:ext cx="113040" cy="50400"/>
                </p14:xfrm>
              </p:contentPart>
            </mc:Choice>
            <mc:Fallback xmlns="">
              <p:pic>
                <p:nvPicPr>
                  <p:cNvPr id="31839" name="Ink 31838">
                    <a:extLst>
                      <a:ext uri="{FF2B5EF4-FFF2-40B4-BE49-F238E27FC236}">
                        <a16:creationId xmlns:a16="http://schemas.microsoft.com/office/drawing/2014/main" id="{53AFA4BD-0613-EB61-55AE-182D6CA12E2B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3646347" y="2531167"/>
                    <a:ext cx="130680" cy="68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31843" name="Ink 31842">
                    <a:extLst>
                      <a:ext uri="{FF2B5EF4-FFF2-40B4-BE49-F238E27FC236}">
                        <a16:creationId xmlns:a16="http://schemas.microsoft.com/office/drawing/2014/main" id="{67BBB1F9-1E07-08E8-D18B-16AD6BEBB764}"/>
                      </a:ext>
                    </a:extLst>
                  </p14:cNvPr>
                  <p14:cNvContentPartPr/>
                  <p14:nvPr/>
                </p14:nvContentPartPr>
                <p14:xfrm>
                  <a:off x="3865227" y="2548807"/>
                  <a:ext cx="76680" cy="36720"/>
                </p14:xfrm>
              </p:contentPart>
            </mc:Choice>
            <mc:Fallback xmlns="">
              <p:pic>
                <p:nvPicPr>
                  <p:cNvPr id="31843" name="Ink 31842">
                    <a:extLst>
                      <a:ext uri="{FF2B5EF4-FFF2-40B4-BE49-F238E27FC236}">
                        <a16:creationId xmlns:a16="http://schemas.microsoft.com/office/drawing/2014/main" id="{67BBB1F9-1E07-08E8-D18B-16AD6BEBB764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3856587" y="2539807"/>
                    <a:ext cx="94320" cy="54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31849" name="Ink 31848">
                    <a:extLst>
                      <a:ext uri="{FF2B5EF4-FFF2-40B4-BE49-F238E27FC236}">
                        <a16:creationId xmlns:a16="http://schemas.microsoft.com/office/drawing/2014/main" id="{5C57973A-D373-5D81-B797-E2D0CB936A2A}"/>
                      </a:ext>
                    </a:extLst>
                  </p14:cNvPr>
                  <p14:cNvContentPartPr/>
                  <p14:nvPr/>
                </p14:nvContentPartPr>
                <p14:xfrm>
                  <a:off x="4243947" y="2409487"/>
                  <a:ext cx="108720" cy="110880"/>
                </p14:xfrm>
              </p:contentPart>
            </mc:Choice>
            <mc:Fallback xmlns="">
              <p:pic>
                <p:nvPicPr>
                  <p:cNvPr id="31849" name="Ink 31848">
                    <a:extLst>
                      <a:ext uri="{FF2B5EF4-FFF2-40B4-BE49-F238E27FC236}">
                        <a16:creationId xmlns:a16="http://schemas.microsoft.com/office/drawing/2014/main" id="{5C57973A-D373-5D81-B797-E2D0CB936A2A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4234947" y="2400847"/>
                    <a:ext cx="126360" cy="128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31856" name="Ink 31855">
                    <a:extLst>
                      <a:ext uri="{FF2B5EF4-FFF2-40B4-BE49-F238E27FC236}">
                        <a16:creationId xmlns:a16="http://schemas.microsoft.com/office/drawing/2014/main" id="{EEB27691-F339-D3B5-99A5-5CED42EDA101}"/>
                      </a:ext>
                    </a:extLst>
                  </p14:cNvPr>
                  <p14:cNvContentPartPr/>
                  <p14:nvPr/>
                </p14:nvContentPartPr>
                <p14:xfrm>
                  <a:off x="4478307" y="2499127"/>
                  <a:ext cx="54720" cy="15480"/>
                </p14:xfrm>
              </p:contentPart>
            </mc:Choice>
            <mc:Fallback xmlns="">
              <p:pic>
                <p:nvPicPr>
                  <p:cNvPr id="31856" name="Ink 31855">
                    <a:extLst>
                      <a:ext uri="{FF2B5EF4-FFF2-40B4-BE49-F238E27FC236}">
                        <a16:creationId xmlns:a16="http://schemas.microsoft.com/office/drawing/2014/main" id="{EEB27691-F339-D3B5-99A5-5CED42EDA101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4469307" y="2490487"/>
                    <a:ext cx="72360" cy="33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31858" name="Ink 31857">
                    <a:extLst>
                      <a:ext uri="{FF2B5EF4-FFF2-40B4-BE49-F238E27FC236}">
                        <a16:creationId xmlns:a16="http://schemas.microsoft.com/office/drawing/2014/main" id="{8E1FD2C3-80DF-0169-989B-8640793DEFAF}"/>
                      </a:ext>
                    </a:extLst>
                  </p14:cNvPr>
                  <p14:cNvContentPartPr/>
                  <p14:nvPr/>
                </p14:nvContentPartPr>
                <p14:xfrm>
                  <a:off x="4224147" y="2304367"/>
                  <a:ext cx="59040" cy="64440"/>
                </p14:xfrm>
              </p:contentPart>
            </mc:Choice>
            <mc:Fallback xmlns="">
              <p:pic>
                <p:nvPicPr>
                  <p:cNvPr id="31858" name="Ink 31857">
                    <a:extLst>
                      <a:ext uri="{FF2B5EF4-FFF2-40B4-BE49-F238E27FC236}">
                        <a16:creationId xmlns:a16="http://schemas.microsoft.com/office/drawing/2014/main" id="{8E1FD2C3-80DF-0169-989B-8640793DEFAF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4215147" y="2295367"/>
                    <a:ext cx="76680" cy="82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9">
                <p14:nvContentPartPr>
                  <p14:cNvPr id="31862" name="Ink 31861">
                    <a:extLst>
                      <a:ext uri="{FF2B5EF4-FFF2-40B4-BE49-F238E27FC236}">
                        <a16:creationId xmlns:a16="http://schemas.microsoft.com/office/drawing/2014/main" id="{94510331-A0F4-7F04-2898-BD2C9A1C466C}"/>
                      </a:ext>
                    </a:extLst>
                  </p14:cNvPr>
                  <p14:cNvContentPartPr/>
                  <p14:nvPr/>
                </p14:nvContentPartPr>
                <p14:xfrm>
                  <a:off x="4231707" y="2405167"/>
                  <a:ext cx="360" cy="95040"/>
                </p14:xfrm>
              </p:contentPart>
            </mc:Choice>
            <mc:Fallback xmlns="">
              <p:pic>
                <p:nvPicPr>
                  <p:cNvPr id="31862" name="Ink 31861">
                    <a:extLst>
                      <a:ext uri="{FF2B5EF4-FFF2-40B4-BE49-F238E27FC236}">
                        <a16:creationId xmlns:a16="http://schemas.microsoft.com/office/drawing/2014/main" id="{94510331-A0F4-7F04-2898-BD2C9A1C466C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4223067" y="2396167"/>
                    <a:ext cx="18000" cy="112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31865" name="Ink 31864">
                    <a:extLst>
                      <a:ext uri="{FF2B5EF4-FFF2-40B4-BE49-F238E27FC236}">
                        <a16:creationId xmlns:a16="http://schemas.microsoft.com/office/drawing/2014/main" id="{46836F0C-F05B-EB67-A7EE-3523890E3B5C}"/>
                      </a:ext>
                    </a:extLst>
                  </p14:cNvPr>
                  <p14:cNvContentPartPr/>
                  <p14:nvPr/>
                </p14:nvContentPartPr>
                <p14:xfrm>
                  <a:off x="3877827" y="3046687"/>
                  <a:ext cx="426600" cy="46080"/>
                </p14:xfrm>
              </p:contentPart>
            </mc:Choice>
            <mc:Fallback xmlns="">
              <p:pic>
                <p:nvPicPr>
                  <p:cNvPr id="31865" name="Ink 31864">
                    <a:extLst>
                      <a:ext uri="{FF2B5EF4-FFF2-40B4-BE49-F238E27FC236}">
                        <a16:creationId xmlns:a16="http://schemas.microsoft.com/office/drawing/2014/main" id="{46836F0C-F05B-EB67-A7EE-3523890E3B5C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3869187" y="3038047"/>
                    <a:ext cx="444240" cy="63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31877" name="Ink 31876">
                    <a:extLst>
                      <a:ext uri="{FF2B5EF4-FFF2-40B4-BE49-F238E27FC236}">
                        <a16:creationId xmlns:a16="http://schemas.microsoft.com/office/drawing/2014/main" id="{2D7CF2C1-9918-22C1-672E-8A4647758F6D}"/>
                      </a:ext>
                    </a:extLst>
                  </p14:cNvPr>
                  <p14:cNvContentPartPr/>
                  <p14:nvPr/>
                </p14:nvContentPartPr>
                <p14:xfrm>
                  <a:off x="3986547" y="3165847"/>
                  <a:ext cx="234720" cy="13320"/>
                </p14:xfrm>
              </p:contentPart>
            </mc:Choice>
            <mc:Fallback xmlns="">
              <p:pic>
                <p:nvPicPr>
                  <p:cNvPr id="31877" name="Ink 31876">
                    <a:extLst>
                      <a:ext uri="{FF2B5EF4-FFF2-40B4-BE49-F238E27FC236}">
                        <a16:creationId xmlns:a16="http://schemas.microsoft.com/office/drawing/2014/main" id="{2D7CF2C1-9918-22C1-672E-8A4647758F6D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3977547" y="3157207"/>
                    <a:ext cx="252360" cy="30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31879" name="Ink 31878">
                    <a:extLst>
                      <a:ext uri="{FF2B5EF4-FFF2-40B4-BE49-F238E27FC236}">
                        <a16:creationId xmlns:a16="http://schemas.microsoft.com/office/drawing/2014/main" id="{D4C3AB39-9834-D93F-731D-0B9363C9849E}"/>
                      </a:ext>
                    </a:extLst>
                  </p14:cNvPr>
                  <p14:cNvContentPartPr/>
                  <p14:nvPr/>
                </p14:nvContentPartPr>
                <p14:xfrm>
                  <a:off x="4414587" y="3026167"/>
                  <a:ext cx="18000" cy="47880"/>
                </p14:xfrm>
              </p:contentPart>
            </mc:Choice>
            <mc:Fallback xmlns="">
              <p:pic>
                <p:nvPicPr>
                  <p:cNvPr id="31879" name="Ink 31878">
                    <a:extLst>
                      <a:ext uri="{FF2B5EF4-FFF2-40B4-BE49-F238E27FC236}">
                        <a16:creationId xmlns:a16="http://schemas.microsoft.com/office/drawing/2014/main" id="{D4C3AB39-9834-D93F-731D-0B9363C9849E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4405587" y="3017167"/>
                    <a:ext cx="35640" cy="65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31883" name="Ink 31882">
                    <a:extLst>
                      <a:ext uri="{FF2B5EF4-FFF2-40B4-BE49-F238E27FC236}">
                        <a16:creationId xmlns:a16="http://schemas.microsoft.com/office/drawing/2014/main" id="{FCE4FF0A-E939-9140-CFA3-411EA7BFFD43}"/>
                      </a:ext>
                    </a:extLst>
                  </p14:cNvPr>
                  <p14:cNvContentPartPr/>
                  <p14:nvPr/>
                </p14:nvContentPartPr>
                <p14:xfrm>
                  <a:off x="4085187" y="2902687"/>
                  <a:ext cx="360" cy="34560"/>
                </p14:xfrm>
              </p:contentPart>
            </mc:Choice>
            <mc:Fallback xmlns="">
              <p:pic>
                <p:nvPicPr>
                  <p:cNvPr id="31883" name="Ink 31882">
                    <a:extLst>
                      <a:ext uri="{FF2B5EF4-FFF2-40B4-BE49-F238E27FC236}">
                        <a16:creationId xmlns:a16="http://schemas.microsoft.com/office/drawing/2014/main" id="{FCE4FF0A-E939-9140-CFA3-411EA7BFFD43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4076547" y="2894047"/>
                    <a:ext cx="18000" cy="5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31890" name="Ink 31889">
                    <a:extLst>
                      <a:ext uri="{FF2B5EF4-FFF2-40B4-BE49-F238E27FC236}">
                        <a16:creationId xmlns:a16="http://schemas.microsoft.com/office/drawing/2014/main" id="{94DACB17-76DB-357F-A915-F98069AC59B6}"/>
                      </a:ext>
                    </a:extLst>
                  </p14:cNvPr>
                  <p14:cNvContentPartPr/>
                  <p14:nvPr/>
                </p14:nvContentPartPr>
                <p14:xfrm>
                  <a:off x="4268112" y="2150976"/>
                  <a:ext cx="332280" cy="114120"/>
                </p14:xfrm>
              </p:contentPart>
            </mc:Choice>
            <mc:Fallback xmlns="">
              <p:pic>
                <p:nvPicPr>
                  <p:cNvPr id="31890" name="Ink 31889">
                    <a:extLst>
                      <a:ext uri="{FF2B5EF4-FFF2-40B4-BE49-F238E27FC236}">
                        <a16:creationId xmlns:a16="http://schemas.microsoft.com/office/drawing/2014/main" id="{94DACB17-76DB-357F-A915-F98069AC59B6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4259112" y="2142336"/>
                    <a:ext cx="349920" cy="131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31894" name="Ink 31893">
                    <a:extLst>
                      <a:ext uri="{FF2B5EF4-FFF2-40B4-BE49-F238E27FC236}">
                        <a16:creationId xmlns:a16="http://schemas.microsoft.com/office/drawing/2014/main" id="{C37084D7-C822-68DC-63FA-DB2016E13E60}"/>
                      </a:ext>
                    </a:extLst>
                  </p14:cNvPr>
                  <p14:cNvContentPartPr/>
                  <p14:nvPr/>
                </p14:nvContentPartPr>
                <p14:xfrm>
                  <a:off x="3741072" y="2444016"/>
                  <a:ext cx="360" cy="360"/>
                </p14:xfrm>
              </p:contentPart>
            </mc:Choice>
            <mc:Fallback xmlns="">
              <p:pic>
                <p:nvPicPr>
                  <p:cNvPr id="31894" name="Ink 31893">
                    <a:extLst>
                      <a:ext uri="{FF2B5EF4-FFF2-40B4-BE49-F238E27FC236}">
                        <a16:creationId xmlns:a16="http://schemas.microsoft.com/office/drawing/2014/main" id="{C37084D7-C822-68DC-63FA-DB2016E13E60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3732072" y="2435376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31896" name="Ink 31895">
                    <a:extLst>
                      <a:ext uri="{FF2B5EF4-FFF2-40B4-BE49-F238E27FC236}">
                        <a16:creationId xmlns:a16="http://schemas.microsoft.com/office/drawing/2014/main" id="{EFFFC6D0-10C0-E349-A2DE-3CB432C6A0F2}"/>
                      </a:ext>
                    </a:extLst>
                  </p14:cNvPr>
                  <p14:cNvContentPartPr/>
                  <p14:nvPr/>
                </p14:nvContentPartPr>
                <p14:xfrm>
                  <a:off x="4431912" y="2342136"/>
                  <a:ext cx="3240" cy="360"/>
                </p14:xfrm>
              </p:contentPart>
            </mc:Choice>
            <mc:Fallback xmlns="">
              <p:pic>
                <p:nvPicPr>
                  <p:cNvPr id="31896" name="Ink 31895">
                    <a:extLst>
                      <a:ext uri="{FF2B5EF4-FFF2-40B4-BE49-F238E27FC236}">
                        <a16:creationId xmlns:a16="http://schemas.microsoft.com/office/drawing/2014/main" id="{EFFFC6D0-10C0-E349-A2DE-3CB432C6A0F2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4423272" y="2333496"/>
                    <a:ext cx="208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31900" name="Ink 31899">
                    <a:extLst>
                      <a:ext uri="{FF2B5EF4-FFF2-40B4-BE49-F238E27FC236}">
                        <a16:creationId xmlns:a16="http://schemas.microsoft.com/office/drawing/2014/main" id="{AAC2AF2C-D02B-8AA4-2D97-F2541309E42F}"/>
                      </a:ext>
                    </a:extLst>
                  </p14:cNvPr>
                  <p14:cNvContentPartPr/>
                  <p14:nvPr/>
                </p14:nvContentPartPr>
                <p14:xfrm>
                  <a:off x="4160472" y="2923536"/>
                  <a:ext cx="3240" cy="3240"/>
                </p14:xfrm>
              </p:contentPart>
            </mc:Choice>
            <mc:Fallback xmlns="">
              <p:pic>
                <p:nvPicPr>
                  <p:cNvPr id="31900" name="Ink 31899">
                    <a:extLst>
                      <a:ext uri="{FF2B5EF4-FFF2-40B4-BE49-F238E27FC236}">
                        <a16:creationId xmlns:a16="http://schemas.microsoft.com/office/drawing/2014/main" id="{AAC2AF2C-D02B-8AA4-2D97-F2541309E42F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4151472" y="2914896"/>
                    <a:ext cx="2088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31910" name="Ink 31909">
                    <a:extLst>
                      <a:ext uri="{FF2B5EF4-FFF2-40B4-BE49-F238E27FC236}">
                        <a16:creationId xmlns:a16="http://schemas.microsoft.com/office/drawing/2014/main" id="{19EBD9DC-F6D1-DE58-6C8E-FC2F0359C6C4}"/>
                      </a:ext>
                    </a:extLst>
                  </p14:cNvPr>
                  <p14:cNvContentPartPr/>
                  <p14:nvPr/>
                </p14:nvContentPartPr>
                <p14:xfrm>
                  <a:off x="4462872" y="3537696"/>
                  <a:ext cx="680760" cy="473760"/>
                </p14:xfrm>
              </p:contentPart>
            </mc:Choice>
            <mc:Fallback xmlns="">
              <p:pic>
                <p:nvPicPr>
                  <p:cNvPr id="31910" name="Ink 31909">
                    <a:extLst>
                      <a:ext uri="{FF2B5EF4-FFF2-40B4-BE49-F238E27FC236}">
                        <a16:creationId xmlns:a16="http://schemas.microsoft.com/office/drawing/2014/main" id="{19EBD9DC-F6D1-DE58-6C8E-FC2F0359C6C4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4454232" y="3528696"/>
                    <a:ext cx="698400" cy="491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31911" name="Ink 31910">
                    <a:extLst>
                      <a:ext uri="{FF2B5EF4-FFF2-40B4-BE49-F238E27FC236}">
                        <a16:creationId xmlns:a16="http://schemas.microsoft.com/office/drawing/2014/main" id="{72D5FC73-E879-F1AF-2C42-818564EA0BE3}"/>
                      </a:ext>
                    </a:extLst>
                  </p14:cNvPr>
                  <p14:cNvContentPartPr/>
                  <p14:nvPr/>
                </p14:nvContentPartPr>
                <p14:xfrm>
                  <a:off x="4848432" y="3559656"/>
                  <a:ext cx="360" cy="45000"/>
                </p14:xfrm>
              </p:contentPart>
            </mc:Choice>
            <mc:Fallback xmlns="">
              <p:pic>
                <p:nvPicPr>
                  <p:cNvPr id="31911" name="Ink 31910">
                    <a:extLst>
                      <a:ext uri="{FF2B5EF4-FFF2-40B4-BE49-F238E27FC236}">
                        <a16:creationId xmlns:a16="http://schemas.microsoft.com/office/drawing/2014/main" id="{72D5FC73-E879-F1AF-2C42-818564EA0BE3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4839432" y="3551016"/>
                    <a:ext cx="18000" cy="62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31912" name="Ink 31911">
                    <a:extLst>
                      <a:ext uri="{FF2B5EF4-FFF2-40B4-BE49-F238E27FC236}">
                        <a16:creationId xmlns:a16="http://schemas.microsoft.com/office/drawing/2014/main" id="{37EA0CE1-E1E4-75B5-ED20-E7D3BE0D4AA6}"/>
                      </a:ext>
                    </a:extLst>
                  </p14:cNvPr>
                  <p14:cNvContentPartPr/>
                  <p14:nvPr/>
                </p14:nvContentPartPr>
                <p14:xfrm>
                  <a:off x="4850232" y="3162576"/>
                  <a:ext cx="920880" cy="1150560"/>
                </p14:xfrm>
              </p:contentPart>
            </mc:Choice>
            <mc:Fallback xmlns="">
              <p:pic>
                <p:nvPicPr>
                  <p:cNvPr id="31912" name="Ink 31911">
                    <a:extLst>
                      <a:ext uri="{FF2B5EF4-FFF2-40B4-BE49-F238E27FC236}">
                        <a16:creationId xmlns:a16="http://schemas.microsoft.com/office/drawing/2014/main" id="{37EA0CE1-E1E4-75B5-ED20-E7D3BE0D4AA6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4841592" y="3153576"/>
                    <a:ext cx="938520" cy="1168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31914" name="Ink 31913">
                    <a:extLst>
                      <a:ext uri="{FF2B5EF4-FFF2-40B4-BE49-F238E27FC236}">
                        <a16:creationId xmlns:a16="http://schemas.microsoft.com/office/drawing/2014/main" id="{6F78D911-6EB4-4082-17B2-B366672AD684}"/>
                      </a:ext>
                    </a:extLst>
                  </p14:cNvPr>
                  <p14:cNvContentPartPr/>
                  <p14:nvPr/>
                </p14:nvContentPartPr>
                <p14:xfrm>
                  <a:off x="5388432" y="3739656"/>
                  <a:ext cx="92520" cy="209160"/>
                </p14:xfrm>
              </p:contentPart>
            </mc:Choice>
            <mc:Fallback xmlns="">
              <p:pic>
                <p:nvPicPr>
                  <p:cNvPr id="31914" name="Ink 31913">
                    <a:extLst>
                      <a:ext uri="{FF2B5EF4-FFF2-40B4-BE49-F238E27FC236}">
                        <a16:creationId xmlns:a16="http://schemas.microsoft.com/office/drawing/2014/main" id="{6F78D911-6EB4-4082-17B2-B366672AD684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5379432" y="3731016"/>
                    <a:ext cx="110160" cy="22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31915" name="Ink 31914">
                    <a:extLst>
                      <a:ext uri="{FF2B5EF4-FFF2-40B4-BE49-F238E27FC236}">
                        <a16:creationId xmlns:a16="http://schemas.microsoft.com/office/drawing/2014/main" id="{AE60A7C1-D403-90CF-3BDC-394E0E006245}"/>
                      </a:ext>
                    </a:extLst>
                  </p14:cNvPr>
                  <p14:cNvContentPartPr/>
                  <p14:nvPr/>
                </p14:nvContentPartPr>
                <p14:xfrm>
                  <a:off x="5537472" y="3630936"/>
                  <a:ext cx="360" cy="353160"/>
                </p14:xfrm>
              </p:contentPart>
            </mc:Choice>
            <mc:Fallback xmlns="">
              <p:pic>
                <p:nvPicPr>
                  <p:cNvPr id="31915" name="Ink 31914">
                    <a:extLst>
                      <a:ext uri="{FF2B5EF4-FFF2-40B4-BE49-F238E27FC236}">
                        <a16:creationId xmlns:a16="http://schemas.microsoft.com/office/drawing/2014/main" id="{AE60A7C1-D403-90CF-3BDC-394E0E006245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5528472" y="3622296"/>
                    <a:ext cx="18000" cy="370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31916" name="Ink 31915">
                    <a:extLst>
                      <a:ext uri="{FF2B5EF4-FFF2-40B4-BE49-F238E27FC236}">
                        <a16:creationId xmlns:a16="http://schemas.microsoft.com/office/drawing/2014/main" id="{80F0A64B-E3C9-FA53-DEF4-A8BC45306585}"/>
                      </a:ext>
                    </a:extLst>
                  </p14:cNvPr>
                  <p14:cNvContentPartPr/>
                  <p14:nvPr/>
                </p14:nvContentPartPr>
                <p14:xfrm>
                  <a:off x="5584272" y="3660816"/>
                  <a:ext cx="216720" cy="166320"/>
                </p14:xfrm>
              </p:contentPart>
            </mc:Choice>
            <mc:Fallback xmlns="">
              <p:pic>
                <p:nvPicPr>
                  <p:cNvPr id="31916" name="Ink 31915">
                    <a:extLst>
                      <a:ext uri="{FF2B5EF4-FFF2-40B4-BE49-F238E27FC236}">
                        <a16:creationId xmlns:a16="http://schemas.microsoft.com/office/drawing/2014/main" id="{80F0A64B-E3C9-FA53-DEF4-A8BC45306585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5575632" y="3652176"/>
                    <a:ext cx="234360" cy="183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31917" name="Ink 31916">
                    <a:extLst>
                      <a:ext uri="{FF2B5EF4-FFF2-40B4-BE49-F238E27FC236}">
                        <a16:creationId xmlns:a16="http://schemas.microsoft.com/office/drawing/2014/main" id="{3E092BC4-247D-1B67-9344-FD849AC99255}"/>
                      </a:ext>
                    </a:extLst>
                  </p14:cNvPr>
                  <p14:cNvContentPartPr/>
                  <p14:nvPr/>
                </p14:nvContentPartPr>
                <p14:xfrm>
                  <a:off x="5858232" y="3500256"/>
                  <a:ext cx="360" cy="350280"/>
                </p14:xfrm>
              </p:contentPart>
            </mc:Choice>
            <mc:Fallback xmlns="">
              <p:pic>
                <p:nvPicPr>
                  <p:cNvPr id="31917" name="Ink 31916">
                    <a:extLst>
                      <a:ext uri="{FF2B5EF4-FFF2-40B4-BE49-F238E27FC236}">
                        <a16:creationId xmlns:a16="http://schemas.microsoft.com/office/drawing/2014/main" id="{3E092BC4-247D-1B67-9344-FD849AC99255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5849232" y="3491256"/>
                    <a:ext cx="18000" cy="367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31918" name="Ink 31917">
                    <a:extLst>
                      <a:ext uri="{FF2B5EF4-FFF2-40B4-BE49-F238E27FC236}">
                        <a16:creationId xmlns:a16="http://schemas.microsoft.com/office/drawing/2014/main" id="{27858AFA-EBD3-9B08-7C5B-C6DA27E8B27F}"/>
                      </a:ext>
                    </a:extLst>
                  </p14:cNvPr>
                  <p14:cNvContentPartPr/>
                  <p14:nvPr/>
                </p14:nvContentPartPr>
                <p14:xfrm>
                  <a:off x="5919072" y="3544176"/>
                  <a:ext cx="177480" cy="167400"/>
                </p14:xfrm>
              </p:contentPart>
            </mc:Choice>
            <mc:Fallback xmlns="">
              <p:pic>
                <p:nvPicPr>
                  <p:cNvPr id="31918" name="Ink 31917">
                    <a:extLst>
                      <a:ext uri="{FF2B5EF4-FFF2-40B4-BE49-F238E27FC236}">
                        <a16:creationId xmlns:a16="http://schemas.microsoft.com/office/drawing/2014/main" id="{27858AFA-EBD3-9B08-7C5B-C6DA27E8B27F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5910432" y="3535536"/>
                    <a:ext cx="195120" cy="185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31919" name="Ink 31918">
                    <a:extLst>
                      <a:ext uri="{FF2B5EF4-FFF2-40B4-BE49-F238E27FC236}">
                        <a16:creationId xmlns:a16="http://schemas.microsoft.com/office/drawing/2014/main" id="{943EA00C-A27E-BFDD-BB6B-83631322AD55}"/>
                      </a:ext>
                    </a:extLst>
                  </p14:cNvPr>
                  <p14:cNvContentPartPr/>
                  <p14:nvPr/>
                </p14:nvContentPartPr>
                <p14:xfrm>
                  <a:off x="6106272" y="3478656"/>
                  <a:ext cx="65520" cy="212400"/>
                </p14:xfrm>
              </p:contentPart>
            </mc:Choice>
            <mc:Fallback xmlns="">
              <p:pic>
                <p:nvPicPr>
                  <p:cNvPr id="31919" name="Ink 31918">
                    <a:extLst>
                      <a:ext uri="{FF2B5EF4-FFF2-40B4-BE49-F238E27FC236}">
                        <a16:creationId xmlns:a16="http://schemas.microsoft.com/office/drawing/2014/main" id="{943EA00C-A27E-BFDD-BB6B-83631322AD55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6097272" y="3469656"/>
                    <a:ext cx="83160" cy="2300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CE3EDA4-3DEE-2440-5411-203154EB442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937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784"/>
    </mc:Choice>
    <mc:Fallback xmlns="">
      <p:transition advClick="0" advTm="40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41E40638-2E0E-364B-99FD-DE06BD1F928E}" type="slidenum">
              <a:rPr lang="en-US" sz="1400">
                <a:latin typeface="Arial" charset="0"/>
              </a:rPr>
              <a:pPr eaLnBrk="1" hangingPunct="1"/>
              <a:t>18</a:t>
            </a:fld>
            <a:endParaRPr lang="en-US" sz="1400"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52A25C-7E27-2B44-8FBB-18188DA666FF}"/>
              </a:ext>
            </a:extLst>
          </p:cNvPr>
          <p:cNvSpPr txBox="1"/>
          <p:nvPr/>
        </p:nvSpPr>
        <p:spPr>
          <a:xfrm>
            <a:off x="795414" y="82475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Encoding a probability (Metropolis algorithm)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0DB18C5B-5412-A2E9-6AEE-9232DC682801}"/>
                  </a:ext>
                </a:extLst>
              </p14:cNvPr>
              <p14:cNvContentPartPr/>
              <p14:nvPr/>
            </p14:nvContentPartPr>
            <p14:xfrm>
              <a:off x="2152014" y="1806372"/>
              <a:ext cx="2514960" cy="50148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0DB18C5B-5412-A2E9-6AEE-9232DC68280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43374" y="1797732"/>
                <a:ext cx="2532600" cy="519120"/>
              </a:xfrm>
              <a:prstGeom prst="rect">
                <a:avLst/>
              </a:prstGeom>
            </p:spPr>
          </p:pic>
        </mc:Fallback>
      </mc:AlternateContent>
      <p:grpSp>
        <p:nvGrpSpPr>
          <p:cNvPr id="31751" name="Group 31750">
            <a:extLst>
              <a:ext uri="{FF2B5EF4-FFF2-40B4-BE49-F238E27FC236}">
                <a16:creationId xmlns:a16="http://schemas.microsoft.com/office/drawing/2014/main" id="{B58A935B-235C-D0BC-15CA-39B97FF59EEA}"/>
              </a:ext>
            </a:extLst>
          </p:cNvPr>
          <p:cNvGrpSpPr/>
          <p:nvPr/>
        </p:nvGrpSpPr>
        <p:grpSpPr>
          <a:xfrm>
            <a:off x="2210694" y="1894212"/>
            <a:ext cx="876600" cy="505080"/>
            <a:chOff x="2210694" y="1894212"/>
            <a:chExt cx="876600" cy="50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B715B612-88C4-5DEC-F996-2DE996400526}"/>
                    </a:ext>
                  </a:extLst>
                </p14:cNvPr>
                <p14:cNvContentPartPr/>
                <p14:nvPr/>
              </p14:nvContentPartPr>
              <p14:xfrm>
                <a:off x="2210694" y="1920492"/>
                <a:ext cx="115560" cy="1886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B715B612-88C4-5DEC-F996-2DE99640052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186934" y="1896732"/>
                  <a:ext cx="16308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3158C904-267C-34C8-B7AE-8EE2F590EF3F}"/>
                    </a:ext>
                  </a:extLst>
                </p14:cNvPr>
                <p14:cNvContentPartPr/>
                <p14:nvPr/>
              </p14:nvContentPartPr>
              <p14:xfrm>
                <a:off x="2249934" y="1896012"/>
                <a:ext cx="266400" cy="3805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3158C904-267C-34C8-B7AE-8EE2F590EF3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226534" y="1872252"/>
                  <a:ext cx="313560" cy="42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1744" name="Ink 31743">
                  <a:extLst>
                    <a:ext uri="{FF2B5EF4-FFF2-40B4-BE49-F238E27FC236}">
                      <a16:creationId xmlns:a16="http://schemas.microsoft.com/office/drawing/2014/main" id="{88699AB5-DC57-44BC-78CA-EF60E614A01E}"/>
                    </a:ext>
                  </a:extLst>
                </p14:cNvPr>
                <p14:cNvContentPartPr/>
                <p14:nvPr/>
              </p14:nvContentPartPr>
              <p14:xfrm>
                <a:off x="2421294" y="1894212"/>
                <a:ext cx="301680" cy="387360"/>
              </p14:xfrm>
            </p:contentPart>
          </mc:Choice>
          <mc:Fallback xmlns="">
            <p:pic>
              <p:nvPicPr>
                <p:cNvPr id="31744" name="Ink 31743">
                  <a:extLst>
                    <a:ext uri="{FF2B5EF4-FFF2-40B4-BE49-F238E27FC236}">
                      <a16:creationId xmlns:a16="http://schemas.microsoft.com/office/drawing/2014/main" id="{88699AB5-DC57-44BC-78CA-EF60E614A01E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397534" y="1870452"/>
                  <a:ext cx="348840" cy="43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1746" name="Ink 31745">
                  <a:extLst>
                    <a:ext uri="{FF2B5EF4-FFF2-40B4-BE49-F238E27FC236}">
                      <a16:creationId xmlns:a16="http://schemas.microsoft.com/office/drawing/2014/main" id="{05673637-0E87-9996-12A4-17C002A581FC}"/>
                    </a:ext>
                  </a:extLst>
                </p14:cNvPr>
                <p14:cNvContentPartPr/>
                <p14:nvPr/>
              </p14:nvContentPartPr>
              <p14:xfrm>
                <a:off x="2603814" y="1906092"/>
                <a:ext cx="245520" cy="349560"/>
              </p14:xfrm>
            </p:contentPart>
          </mc:Choice>
          <mc:Fallback xmlns="">
            <p:pic>
              <p:nvPicPr>
                <p:cNvPr id="31746" name="Ink 31745">
                  <a:extLst>
                    <a:ext uri="{FF2B5EF4-FFF2-40B4-BE49-F238E27FC236}">
                      <a16:creationId xmlns:a16="http://schemas.microsoft.com/office/drawing/2014/main" id="{05673637-0E87-9996-12A4-17C002A581F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584734" y="1887012"/>
                  <a:ext cx="283320" cy="38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1747" name="Ink 31746">
                  <a:extLst>
                    <a:ext uri="{FF2B5EF4-FFF2-40B4-BE49-F238E27FC236}">
                      <a16:creationId xmlns:a16="http://schemas.microsoft.com/office/drawing/2014/main" id="{B26E7DBD-D936-1894-37FB-898E5D455C51}"/>
                    </a:ext>
                  </a:extLst>
                </p14:cNvPr>
                <p14:cNvContentPartPr/>
                <p14:nvPr/>
              </p14:nvContentPartPr>
              <p14:xfrm>
                <a:off x="2763654" y="1934532"/>
                <a:ext cx="323280" cy="464760"/>
              </p14:xfrm>
            </p:contentPart>
          </mc:Choice>
          <mc:Fallback xmlns="">
            <p:pic>
              <p:nvPicPr>
                <p:cNvPr id="31747" name="Ink 31746">
                  <a:extLst>
                    <a:ext uri="{FF2B5EF4-FFF2-40B4-BE49-F238E27FC236}">
                      <a16:creationId xmlns:a16="http://schemas.microsoft.com/office/drawing/2014/main" id="{B26E7DBD-D936-1894-37FB-898E5D455C51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731974" y="1902852"/>
                  <a:ext cx="386280" cy="52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1748" name="Ink 31747">
                  <a:extLst>
                    <a:ext uri="{FF2B5EF4-FFF2-40B4-BE49-F238E27FC236}">
                      <a16:creationId xmlns:a16="http://schemas.microsoft.com/office/drawing/2014/main" id="{7F68804D-89E3-8F85-6429-7B0F7F3A8CE0}"/>
                    </a:ext>
                  </a:extLst>
                </p14:cNvPr>
                <p14:cNvContentPartPr/>
                <p14:nvPr/>
              </p14:nvContentPartPr>
              <p14:xfrm>
                <a:off x="2952294" y="2129652"/>
                <a:ext cx="135000" cy="212040"/>
              </p14:xfrm>
            </p:contentPart>
          </mc:Choice>
          <mc:Fallback xmlns="">
            <p:pic>
              <p:nvPicPr>
                <p:cNvPr id="31748" name="Ink 31747">
                  <a:extLst>
                    <a:ext uri="{FF2B5EF4-FFF2-40B4-BE49-F238E27FC236}">
                      <a16:creationId xmlns:a16="http://schemas.microsoft.com/office/drawing/2014/main" id="{7F68804D-89E3-8F85-6429-7B0F7F3A8CE0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928894" y="2105892"/>
                  <a:ext cx="182160" cy="25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1750" name="Ink 31749">
                  <a:extLst>
                    <a:ext uri="{FF2B5EF4-FFF2-40B4-BE49-F238E27FC236}">
                      <a16:creationId xmlns:a16="http://schemas.microsoft.com/office/drawing/2014/main" id="{8F4B9AB2-F9F3-7E83-1ECC-F0C8620783F5}"/>
                    </a:ext>
                  </a:extLst>
                </p14:cNvPr>
                <p14:cNvContentPartPr/>
                <p14:nvPr/>
              </p14:nvContentPartPr>
              <p14:xfrm>
                <a:off x="2779494" y="1953252"/>
                <a:ext cx="163440" cy="185760"/>
              </p14:xfrm>
            </p:contentPart>
          </mc:Choice>
          <mc:Fallback xmlns="">
            <p:pic>
              <p:nvPicPr>
                <p:cNvPr id="31750" name="Ink 31749">
                  <a:extLst>
                    <a:ext uri="{FF2B5EF4-FFF2-40B4-BE49-F238E27FC236}">
                      <a16:creationId xmlns:a16="http://schemas.microsoft.com/office/drawing/2014/main" id="{8F4B9AB2-F9F3-7E83-1ECC-F0C8620783F5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746374" y="1920132"/>
                  <a:ext cx="229680" cy="252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794" name="Group 31793">
            <a:extLst>
              <a:ext uri="{FF2B5EF4-FFF2-40B4-BE49-F238E27FC236}">
                <a16:creationId xmlns:a16="http://schemas.microsoft.com/office/drawing/2014/main" id="{479E9681-8763-17CD-D04B-0D561076BCDD}"/>
              </a:ext>
            </a:extLst>
          </p:cNvPr>
          <p:cNvGrpSpPr/>
          <p:nvPr/>
        </p:nvGrpSpPr>
        <p:grpSpPr>
          <a:xfrm>
            <a:off x="3183414" y="1849932"/>
            <a:ext cx="1331640" cy="477360"/>
            <a:chOff x="3183414" y="1849932"/>
            <a:chExt cx="1331640" cy="47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1769" name="Ink 31768">
                  <a:extLst>
                    <a:ext uri="{FF2B5EF4-FFF2-40B4-BE49-F238E27FC236}">
                      <a16:creationId xmlns:a16="http://schemas.microsoft.com/office/drawing/2014/main" id="{83B70C16-2C2D-D172-AD5D-54013453502B}"/>
                    </a:ext>
                  </a:extLst>
                </p14:cNvPr>
                <p14:cNvContentPartPr/>
                <p14:nvPr/>
              </p14:nvContentPartPr>
              <p14:xfrm>
                <a:off x="3183414" y="1965492"/>
                <a:ext cx="194760" cy="338040"/>
              </p14:xfrm>
            </p:contentPart>
          </mc:Choice>
          <mc:Fallback xmlns="">
            <p:pic>
              <p:nvPicPr>
                <p:cNvPr id="31769" name="Ink 31768">
                  <a:extLst>
                    <a:ext uri="{FF2B5EF4-FFF2-40B4-BE49-F238E27FC236}">
                      <a16:creationId xmlns:a16="http://schemas.microsoft.com/office/drawing/2014/main" id="{83B70C16-2C2D-D172-AD5D-54013453502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174414" y="1956852"/>
                  <a:ext cx="212400" cy="35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1770" name="Ink 31769">
                  <a:extLst>
                    <a:ext uri="{FF2B5EF4-FFF2-40B4-BE49-F238E27FC236}">
                      <a16:creationId xmlns:a16="http://schemas.microsoft.com/office/drawing/2014/main" id="{F2320CBD-5160-AD7A-DD6D-C40EB9E628F1}"/>
                    </a:ext>
                  </a:extLst>
                </p14:cNvPr>
                <p14:cNvContentPartPr/>
                <p14:nvPr/>
              </p14:nvContentPartPr>
              <p14:xfrm>
                <a:off x="3293934" y="1956132"/>
                <a:ext cx="196920" cy="347760"/>
              </p14:xfrm>
            </p:contentPart>
          </mc:Choice>
          <mc:Fallback xmlns="">
            <p:pic>
              <p:nvPicPr>
                <p:cNvPr id="31770" name="Ink 31769">
                  <a:extLst>
                    <a:ext uri="{FF2B5EF4-FFF2-40B4-BE49-F238E27FC236}">
                      <a16:creationId xmlns:a16="http://schemas.microsoft.com/office/drawing/2014/main" id="{F2320CBD-5160-AD7A-DD6D-C40EB9E628F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284934" y="1947132"/>
                  <a:ext cx="214560" cy="3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1771" name="Ink 31770">
                  <a:extLst>
                    <a:ext uri="{FF2B5EF4-FFF2-40B4-BE49-F238E27FC236}">
                      <a16:creationId xmlns:a16="http://schemas.microsoft.com/office/drawing/2014/main" id="{BC50D0EB-8915-1A8E-7D92-87BFF63A4E04}"/>
                    </a:ext>
                  </a:extLst>
                </p14:cNvPr>
                <p14:cNvContentPartPr/>
                <p14:nvPr/>
              </p14:nvContentPartPr>
              <p14:xfrm>
                <a:off x="3457374" y="1934532"/>
                <a:ext cx="203760" cy="264240"/>
              </p14:xfrm>
            </p:contentPart>
          </mc:Choice>
          <mc:Fallback xmlns="">
            <p:pic>
              <p:nvPicPr>
                <p:cNvPr id="31771" name="Ink 31770">
                  <a:extLst>
                    <a:ext uri="{FF2B5EF4-FFF2-40B4-BE49-F238E27FC236}">
                      <a16:creationId xmlns:a16="http://schemas.microsoft.com/office/drawing/2014/main" id="{BC50D0EB-8915-1A8E-7D92-87BFF63A4E04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448374" y="1925892"/>
                  <a:ext cx="221400" cy="2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1773" name="Ink 31772">
                  <a:extLst>
                    <a:ext uri="{FF2B5EF4-FFF2-40B4-BE49-F238E27FC236}">
                      <a16:creationId xmlns:a16="http://schemas.microsoft.com/office/drawing/2014/main" id="{B9D63980-ADEA-D98D-919C-98B0EE9298FA}"/>
                    </a:ext>
                  </a:extLst>
                </p14:cNvPr>
                <p14:cNvContentPartPr/>
                <p14:nvPr/>
              </p14:nvContentPartPr>
              <p14:xfrm>
                <a:off x="3391494" y="1977372"/>
                <a:ext cx="263160" cy="349920"/>
              </p14:xfrm>
            </p:contentPart>
          </mc:Choice>
          <mc:Fallback xmlns="">
            <p:pic>
              <p:nvPicPr>
                <p:cNvPr id="31773" name="Ink 31772">
                  <a:extLst>
                    <a:ext uri="{FF2B5EF4-FFF2-40B4-BE49-F238E27FC236}">
                      <a16:creationId xmlns:a16="http://schemas.microsoft.com/office/drawing/2014/main" id="{B9D63980-ADEA-D98D-919C-98B0EE9298FA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382494" y="1968372"/>
                  <a:ext cx="280800" cy="36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1774" name="Ink 31773">
                  <a:extLst>
                    <a:ext uri="{FF2B5EF4-FFF2-40B4-BE49-F238E27FC236}">
                      <a16:creationId xmlns:a16="http://schemas.microsoft.com/office/drawing/2014/main" id="{03E5CE45-51CE-6F72-211D-EAB5B78B2543}"/>
                    </a:ext>
                  </a:extLst>
                </p14:cNvPr>
                <p14:cNvContentPartPr/>
                <p14:nvPr/>
              </p14:nvContentPartPr>
              <p14:xfrm>
                <a:off x="3615054" y="1889172"/>
                <a:ext cx="183600" cy="330480"/>
              </p14:xfrm>
            </p:contentPart>
          </mc:Choice>
          <mc:Fallback xmlns="">
            <p:pic>
              <p:nvPicPr>
                <p:cNvPr id="31774" name="Ink 31773">
                  <a:extLst>
                    <a:ext uri="{FF2B5EF4-FFF2-40B4-BE49-F238E27FC236}">
                      <a16:creationId xmlns:a16="http://schemas.microsoft.com/office/drawing/2014/main" id="{03E5CE45-51CE-6F72-211D-EAB5B78B2543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606054" y="1880532"/>
                  <a:ext cx="201240" cy="34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1775" name="Ink 31774">
                  <a:extLst>
                    <a:ext uri="{FF2B5EF4-FFF2-40B4-BE49-F238E27FC236}">
                      <a16:creationId xmlns:a16="http://schemas.microsoft.com/office/drawing/2014/main" id="{3AA0DB81-9D95-CC0F-2A44-8BF9F464FA03}"/>
                    </a:ext>
                  </a:extLst>
                </p14:cNvPr>
                <p14:cNvContentPartPr/>
                <p14:nvPr/>
              </p14:nvContentPartPr>
              <p14:xfrm>
                <a:off x="3779574" y="1949292"/>
                <a:ext cx="191160" cy="312840"/>
              </p14:xfrm>
            </p:contentPart>
          </mc:Choice>
          <mc:Fallback xmlns="">
            <p:pic>
              <p:nvPicPr>
                <p:cNvPr id="31775" name="Ink 31774">
                  <a:extLst>
                    <a:ext uri="{FF2B5EF4-FFF2-40B4-BE49-F238E27FC236}">
                      <a16:creationId xmlns:a16="http://schemas.microsoft.com/office/drawing/2014/main" id="{3AA0DB81-9D95-CC0F-2A44-8BF9F464FA03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770934" y="1940292"/>
                  <a:ext cx="208800" cy="33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1776" name="Ink 31775">
                  <a:extLst>
                    <a:ext uri="{FF2B5EF4-FFF2-40B4-BE49-F238E27FC236}">
                      <a16:creationId xmlns:a16="http://schemas.microsoft.com/office/drawing/2014/main" id="{B138E60C-AE08-1918-1A43-1EB324E570EE}"/>
                    </a:ext>
                  </a:extLst>
                </p14:cNvPr>
                <p14:cNvContentPartPr/>
                <p14:nvPr/>
              </p14:nvContentPartPr>
              <p14:xfrm>
                <a:off x="3925734" y="1979892"/>
                <a:ext cx="199800" cy="227880"/>
              </p14:xfrm>
            </p:contentPart>
          </mc:Choice>
          <mc:Fallback xmlns="">
            <p:pic>
              <p:nvPicPr>
                <p:cNvPr id="31776" name="Ink 31775">
                  <a:extLst>
                    <a:ext uri="{FF2B5EF4-FFF2-40B4-BE49-F238E27FC236}">
                      <a16:creationId xmlns:a16="http://schemas.microsoft.com/office/drawing/2014/main" id="{B138E60C-AE08-1918-1A43-1EB324E570EE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917094" y="1971252"/>
                  <a:ext cx="21744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1777" name="Ink 31776">
                  <a:extLst>
                    <a:ext uri="{FF2B5EF4-FFF2-40B4-BE49-F238E27FC236}">
                      <a16:creationId xmlns:a16="http://schemas.microsoft.com/office/drawing/2014/main" id="{1553C6AD-F8D7-CAFA-F30E-659963CFA122}"/>
                    </a:ext>
                  </a:extLst>
                </p14:cNvPr>
                <p14:cNvContentPartPr/>
                <p14:nvPr/>
              </p14:nvContentPartPr>
              <p14:xfrm>
                <a:off x="4093854" y="1912212"/>
                <a:ext cx="235800" cy="293040"/>
              </p14:xfrm>
            </p:contentPart>
          </mc:Choice>
          <mc:Fallback xmlns="">
            <p:pic>
              <p:nvPicPr>
                <p:cNvPr id="31777" name="Ink 31776">
                  <a:extLst>
                    <a:ext uri="{FF2B5EF4-FFF2-40B4-BE49-F238E27FC236}">
                      <a16:creationId xmlns:a16="http://schemas.microsoft.com/office/drawing/2014/main" id="{1553C6AD-F8D7-CAFA-F30E-659963CFA122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085214" y="1903572"/>
                  <a:ext cx="253440" cy="31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1778" name="Ink 31777">
                  <a:extLst>
                    <a:ext uri="{FF2B5EF4-FFF2-40B4-BE49-F238E27FC236}">
                      <a16:creationId xmlns:a16="http://schemas.microsoft.com/office/drawing/2014/main" id="{FE8F08FA-FA7B-2E1E-7092-186C90DDC26A}"/>
                    </a:ext>
                  </a:extLst>
                </p14:cNvPr>
                <p14:cNvContentPartPr/>
                <p14:nvPr/>
              </p14:nvContentPartPr>
              <p14:xfrm>
                <a:off x="4327134" y="1964412"/>
                <a:ext cx="162720" cy="219240"/>
              </p14:xfrm>
            </p:contentPart>
          </mc:Choice>
          <mc:Fallback xmlns="">
            <p:pic>
              <p:nvPicPr>
                <p:cNvPr id="31778" name="Ink 31777">
                  <a:extLst>
                    <a:ext uri="{FF2B5EF4-FFF2-40B4-BE49-F238E27FC236}">
                      <a16:creationId xmlns:a16="http://schemas.microsoft.com/office/drawing/2014/main" id="{FE8F08FA-FA7B-2E1E-7092-186C90DDC26A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318134" y="1955772"/>
                  <a:ext cx="18036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1779" name="Ink 31778">
                  <a:extLst>
                    <a:ext uri="{FF2B5EF4-FFF2-40B4-BE49-F238E27FC236}">
                      <a16:creationId xmlns:a16="http://schemas.microsoft.com/office/drawing/2014/main" id="{6E70B609-416F-9767-687F-042DFC9BB904}"/>
                    </a:ext>
                  </a:extLst>
                </p14:cNvPr>
                <p14:cNvContentPartPr/>
                <p14:nvPr/>
              </p14:nvContentPartPr>
              <p14:xfrm>
                <a:off x="4448094" y="1859292"/>
                <a:ext cx="66960" cy="154800"/>
              </p14:xfrm>
            </p:contentPart>
          </mc:Choice>
          <mc:Fallback xmlns="">
            <p:pic>
              <p:nvPicPr>
                <p:cNvPr id="31779" name="Ink 31778">
                  <a:extLst>
                    <a:ext uri="{FF2B5EF4-FFF2-40B4-BE49-F238E27FC236}">
                      <a16:creationId xmlns:a16="http://schemas.microsoft.com/office/drawing/2014/main" id="{6E70B609-416F-9767-687F-042DFC9BB904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439454" y="1850292"/>
                  <a:ext cx="8460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1781" name="Ink 31780">
                  <a:extLst>
                    <a:ext uri="{FF2B5EF4-FFF2-40B4-BE49-F238E27FC236}">
                      <a16:creationId xmlns:a16="http://schemas.microsoft.com/office/drawing/2014/main" id="{E501389F-9C19-7CB2-54B1-1C5BBCF7B660}"/>
                    </a:ext>
                  </a:extLst>
                </p14:cNvPr>
                <p14:cNvContentPartPr/>
                <p14:nvPr/>
              </p14:nvContentPartPr>
              <p14:xfrm>
                <a:off x="3266574" y="1888812"/>
                <a:ext cx="247680" cy="141120"/>
              </p14:xfrm>
            </p:contentPart>
          </mc:Choice>
          <mc:Fallback xmlns="">
            <p:pic>
              <p:nvPicPr>
                <p:cNvPr id="31781" name="Ink 31780">
                  <a:extLst>
                    <a:ext uri="{FF2B5EF4-FFF2-40B4-BE49-F238E27FC236}">
                      <a16:creationId xmlns:a16="http://schemas.microsoft.com/office/drawing/2014/main" id="{E501389F-9C19-7CB2-54B1-1C5BBCF7B660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257574" y="1879812"/>
                  <a:ext cx="26532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1782" name="Ink 31781">
                  <a:extLst>
                    <a:ext uri="{FF2B5EF4-FFF2-40B4-BE49-F238E27FC236}">
                      <a16:creationId xmlns:a16="http://schemas.microsoft.com/office/drawing/2014/main" id="{D328024F-8C4F-0065-C55C-D458F53B7301}"/>
                    </a:ext>
                  </a:extLst>
                </p14:cNvPr>
                <p14:cNvContentPartPr/>
                <p14:nvPr/>
              </p14:nvContentPartPr>
              <p14:xfrm>
                <a:off x="3362334" y="1849932"/>
                <a:ext cx="370800" cy="248400"/>
              </p14:xfrm>
            </p:contentPart>
          </mc:Choice>
          <mc:Fallback xmlns="">
            <p:pic>
              <p:nvPicPr>
                <p:cNvPr id="31782" name="Ink 31781">
                  <a:extLst>
                    <a:ext uri="{FF2B5EF4-FFF2-40B4-BE49-F238E27FC236}">
                      <a16:creationId xmlns:a16="http://schemas.microsoft.com/office/drawing/2014/main" id="{D328024F-8C4F-0065-C55C-D458F53B7301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353694" y="1841292"/>
                  <a:ext cx="38844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1783" name="Ink 31782">
                  <a:extLst>
                    <a:ext uri="{FF2B5EF4-FFF2-40B4-BE49-F238E27FC236}">
                      <a16:creationId xmlns:a16="http://schemas.microsoft.com/office/drawing/2014/main" id="{B8201C04-C831-9176-1E95-0A356205D8E5}"/>
                    </a:ext>
                  </a:extLst>
                </p14:cNvPr>
                <p14:cNvContentPartPr/>
                <p14:nvPr/>
              </p14:nvContentPartPr>
              <p14:xfrm>
                <a:off x="3415614" y="2007612"/>
                <a:ext cx="372240" cy="252000"/>
              </p14:xfrm>
            </p:contentPart>
          </mc:Choice>
          <mc:Fallback xmlns="">
            <p:pic>
              <p:nvPicPr>
                <p:cNvPr id="31783" name="Ink 31782">
                  <a:extLst>
                    <a:ext uri="{FF2B5EF4-FFF2-40B4-BE49-F238E27FC236}">
                      <a16:creationId xmlns:a16="http://schemas.microsoft.com/office/drawing/2014/main" id="{B8201C04-C831-9176-1E95-0A356205D8E5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406614" y="1998612"/>
                  <a:ext cx="389880" cy="26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1784" name="Ink 31783">
                  <a:extLst>
                    <a:ext uri="{FF2B5EF4-FFF2-40B4-BE49-F238E27FC236}">
                      <a16:creationId xmlns:a16="http://schemas.microsoft.com/office/drawing/2014/main" id="{ABF4707E-8D23-2280-2D97-445E5FDC481A}"/>
                    </a:ext>
                  </a:extLst>
                </p14:cNvPr>
                <p14:cNvContentPartPr/>
                <p14:nvPr/>
              </p14:nvContentPartPr>
              <p14:xfrm>
                <a:off x="3688134" y="2055132"/>
                <a:ext cx="342720" cy="236880"/>
              </p14:xfrm>
            </p:contentPart>
          </mc:Choice>
          <mc:Fallback xmlns="">
            <p:pic>
              <p:nvPicPr>
                <p:cNvPr id="31784" name="Ink 31783">
                  <a:extLst>
                    <a:ext uri="{FF2B5EF4-FFF2-40B4-BE49-F238E27FC236}">
                      <a16:creationId xmlns:a16="http://schemas.microsoft.com/office/drawing/2014/main" id="{ABF4707E-8D23-2280-2D97-445E5FDC481A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679494" y="2046132"/>
                  <a:ext cx="36036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1785" name="Ink 31784">
                  <a:extLst>
                    <a:ext uri="{FF2B5EF4-FFF2-40B4-BE49-F238E27FC236}">
                      <a16:creationId xmlns:a16="http://schemas.microsoft.com/office/drawing/2014/main" id="{B5BB6B67-32EB-2551-A4DF-A23FE4E3AF25}"/>
                    </a:ext>
                  </a:extLst>
                </p14:cNvPr>
                <p14:cNvContentPartPr/>
                <p14:nvPr/>
              </p14:nvContentPartPr>
              <p14:xfrm>
                <a:off x="3913134" y="2030652"/>
                <a:ext cx="264960" cy="217440"/>
              </p14:xfrm>
            </p:contentPart>
          </mc:Choice>
          <mc:Fallback xmlns="">
            <p:pic>
              <p:nvPicPr>
                <p:cNvPr id="31785" name="Ink 31784">
                  <a:extLst>
                    <a:ext uri="{FF2B5EF4-FFF2-40B4-BE49-F238E27FC236}">
                      <a16:creationId xmlns:a16="http://schemas.microsoft.com/office/drawing/2014/main" id="{B5BB6B67-32EB-2551-A4DF-A23FE4E3AF25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904494" y="2021652"/>
                  <a:ext cx="28260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1786" name="Ink 31785">
                  <a:extLst>
                    <a:ext uri="{FF2B5EF4-FFF2-40B4-BE49-F238E27FC236}">
                      <a16:creationId xmlns:a16="http://schemas.microsoft.com/office/drawing/2014/main" id="{086C8EF4-2EEA-4A74-F803-C886A10D399E}"/>
                    </a:ext>
                  </a:extLst>
                </p14:cNvPr>
                <p14:cNvContentPartPr/>
                <p14:nvPr/>
              </p14:nvContentPartPr>
              <p14:xfrm>
                <a:off x="4140654" y="2061972"/>
                <a:ext cx="239400" cy="169560"/>
              </p14:xfrm>
            </p:contentPart>
          </mc:Choice>
          <mc:Fallback xmlns="">
            <p:pic>
              <p:nvPicPr>
                <p:cNvPr id="31786" name="Ink 31785">
                  <a:extLst>
                    <a:ext uri="{FF2B5EF4-FFF2-40B4-BE49-F238E27FC236}">
                      <a16:creationId xmlns:a16="http://schemas.microsoft.com/office/drawing/2014/main" id="{086C8EF4-2EEA-4A74-F803-C886A10D399E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131654" y="2053332"/>
                  <a:ext cx="25704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1787" name="Ink 31786">
                  <a:extLst>
                    <a:ext uri="{FF2B5EF4-FFF2-40B4-BE49-F238E27FC236}">
                      <a16:creationId xmlns:a16="http://schemas.microsoft.com/office/drawing/2014/main" id="{6198A517-C3C1-1994-36ED-905F64F3C782}"/>
                    </a:ext>
                  </a:extLst>
                </p14:cNvPr>
                <p14:cNvContentPartPr/>
                <p14:nvPr/>
              </p14:nvContentPartPr>
              <p14:xfrm>
                <a:off x="4360254" y="2134332"/>
                <a:ext cx="23400" cy="9360"/>
              </p14:xfrm>
            </p:contentPart>
          </mc:Choice>
          <mc:Fallback xmlns="">
            <p:pic>
              <p:nvPicPr>
                <p:cNvPr id="31787" name="Ink 31786">
                  <a:extLst>
                    <a:ext uri="{FF2B5EF4-FFF2-40B4-BE49-F238E27FC236}">
                      <a16:creationId xmlns:a16="http://schemas.microsoft.com/office/drawing/2014/main" id="{6198A517-C3C1-1994-36ED-905F64F3C78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351254" y="2125692"/>
                  <a:ext cx="4104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1788" name="Ink 31787">
                  <a:extLst>
                    <a:ext uri="{FF2B5EF4-FFF2-40B4-BE49-F238E27FC236}">
                      <a16:creationId xmlns:a16="http://schemas.microsoft.com/office/drawing/2014/main" id="{504D62B3-C543-D0A7-62E7-9E533FBDD4A0}"/>
                    </a:ext>
                  </a:extLst>
                </p14:cNvPr>
                <p14:cNvContentPartPr/>
                <p14:nvPr/>
              </p14:nvContentPartPr>
              <p14:xfrm>
                <a:off x="3729894" y="1950372"/>
                <a:ext cx="259560" cy="192960"/>
              </p14:xfrm>
            </p:contentPart>
          </mc:Choice>
          <mc:Fallback xmlns="">
            <p:pic>
              <p:nvPicPr>
                <p:cNvPr id="31788" name="Ink 31787">
                  <a:extLst>
                    <a:ext uri="{FF2B5EF4-FFF2-40B4-BE49-F238E27FC236}">
                      <a16:creationId xmlns:a16="http://schemas.microsoft.com/office/drawing/2014/main" id="{504D62B3-C543-D0A7-62E7-9E533FBDD4A0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721254" y="1941372"/>
                  <a:ext cx="27720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1789" name="Ink 31788">
                  <a:extLst>
                    <a:ext uri="{FF2B5EF4-FFF2-40B4-BE49-F238E27FC236}">
                      <a16:creationId xmlns:a16="http://schemas.microsoft.com/office/drawing/2014/main" id="{6D44E882-607D-9DE7-3DD8-4BBD002F1B88}"/>
                    </a:ext>
                  </a:extLst>
                </p14:cNvPr>
                <p14:cNvContentPartPr/>
                <p14:nvPr/>
              </p14:nvContentPartPr>
              <p14:xfrm>
                <a:off x="4004574" y="1885932"/>
                <a:ext cx="178200" cy="120240"/>
              </p14:xfrm>
            </p:contentPart>
          </mc:Choice>
          <mc:Fallback xmlns="">
            <p:pic>
              <p:nvPicPr>
                <p:cNvPr id="31789" name="Ink 31788">
                  <a:extLst>
                    <a:ext uri="{FF2B5EF4-FFF2-40B4-BE49-F238E27FC236}">
                      <a16:creationId xmlns:a16="http://schemas.microsoft.com/office/drawing/2014/main" id="{6D44E882-607D-9DE7-3DD8-4BBD002F1B88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995574" y="1876932"/>
                  <a:ext cx="19584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1790" name="Ink 31789">
                  <a:extLst>
                    <a:ext uri="{FF2B5EF4-FFF2-40B4-BE49-F238E27FC236}">
                      <a16:creationId xmlns:a16="http://schemas.microsoft.com/office/drawing/2014/main" id="{D2A125B8-A0E2-7D3F-2561-344F2CE0F85C}"/>
                    </a:ext>
                  </a:extLst>
                </p14:cNvPr>
                <p14:cNvContentPartPr/>
                <p14:nvPr/>
              </p14:nvContentPartPr>
              <p14:xfrm>
                <a:off x="4111854" y="1888812"/>
                <a:ext cx="226080" cy="135720"/>
              </p14:xfrm>
            </p:contentPart>
          </mc:Choice>
          <mc:Fallback xmlns="">
            <p:pic>
              <p:nvPicPr>
                <p:cNvPr id="31790" name="Ink 31789">
                  <a:extLst>
                    <a:ext uri="{FF2B5EF4-FFF2-40B4-BE49-F238E27FC236}">
                      <a16:creationId xmlns:a16="http://schemas.microsoft.com/office/drawing/2014/main" id="{D2A125B8-A0E2-7D3F-2561-344F2CE0F85C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102854" y="1879812"/>
                  <a:ext cx="24372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1791" name="Ink 31790">
                  <a:extLst>
                    <a:ext uri="{FF2B5EF4-FFF2-40B4-BE49-F238E27FC236}">
                      <a16:creationId xmlns:a16="http://schemas.microsoft.com/office/drawing/2014/main" id="{48B33315-A2F6-3442-F809-877127B087F6}"/>
                    </a:ext>
                  </a:extLst>
                </p14:cNvPr>
                <p14:cNvContentPartPr/>
                <p14:nvPr/>
              </p14:nvContentPartPr>
              <p14:xfrm>
                <a:off x="4266294" y="1913292"/>
                <a:ext cx="230040" cy="121320"/>
              </p14:xfrm>
            </p:contentPart>
          </mc:Choice>
          <mc:Fallback xmlns="">
            <p:pic>
              <p:nvPicPr>
                <p:cNvPr id="31791" name="Ink 31790">
                  <a:extLst>
                    <a:ext uri="{FF2B5EF4-FFF2-40B4-BE49-F238E27FC236}">
                      <a16:creationId xmlns:a16="http://schemas.microsoft.com/office/drawing/2014/main" id="{48B33315-A2F6-3442-F809-877127B087F6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257654" y="1904652"/>
                  <a:ext cx="24768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1792" name="Ink 31791">
                  <a:extLst>
                    <a:ext uri="{FF2B5EF4-FFF2-40B4-BE49-F238E27FC236}">
                      <a16:creationId xmlns:a16="http://schemas.microsoft.com/office/drawing/2014/main" id="{23D3A049-FEEF-30DF-90C4-51E0532F58DC}"/>
                    </a:ext>
                  </a:extLst>
                </p14:cNvPr>
                <p14:cNvContentPartPr/>
                <p14:nvPr/>
              </p14:nvContentPartPr>
              <p14:xfrm>
                <a:off x="4335054" y="2095812"/>
                <a:ext cx="133920" cy="54360"/>
              </p14:xfrm>
            </p:contentPart>
          </mc:Choice>
          <mc:Fallback xmlns="">
            <p:pic>
              <p:nvPicPr>
                <p:cNvPr id="31792" name="Ink 31791">
                  <a:extLst>
                    <a:ext uri="{FF2B5EF4-FFF2-40B4-BE49-F238E27FC236}">
                      <a16:creationId xmlns:a16="http://schemas.microsoft.com/office/drawing/2014/main" id="{23D3A049-FEEF-30DF-90C4-51E0532F58DC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326054" y="2087172"/>
                  <a:ext cx="15156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31793" name="Ink 31792">
                  <a:extLst>
                    <a:ext uri="{FF2B5EF4-FFF2-40B4-BE49-F238E27FC236}">
                      <a16:creationId xmlns:a16="http://schemas.microsoft.com/office/drawing/2014/main" id="{CF56B81E-6A39-1337-95F9-BF8103BDD94A}"/>
                    </a:ext>
                  </a:extLst>
                </p14:cNvPr>
                <p14:cNvContentPartPr/>
                <p14:nvPr/>
              </p14:nvContentPartPr>
              <p14:xfrm>
                <a:off x="3713334" y="2204892"/>
                <a:ext cx="99360" cy="36000"/>
              </p14:xfrm>
            </p:contentPart>
          </mc:Choice>
          <mc:Fallback xmlns="">
            <p:pic>
              <p:nvPicPr>
                <p:cNvPr id="31793" name="Ink 31792">
                  <a:extLst>
                    <a:ext uri="{FF2B5EF4-FFF2-40B4-BE49-F238E27FC236}">
                      <a16:creationId xmlns:a16="http://schemas.microsoft.com/office/drawing/2014/main" id="{CF56B81E-6A39-1337-95F9-BF8103BDD94A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704334" y="2196252"/>
                  <a:ext cx="117000" cy="53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854" name="Group 31853">
            <a:extLst>
              <a:ext uri="{FF2B5EF4-FFF2-40B4-BE49-F238E27FC236}">
                <a16:creationId xmlns:a16="http://schemas.microsoft.com/office/drawing/2014/main" id="{D0131C7B-5A4E-4451-C939-B9402DCCD33E}"/>
              </a:ext>
            </a:extLst>
          </p:cNvPr>
          <p:cNvGrpSpPr/>
          <p:nvPr/>
        </p:nvGrpSpPr>
        <p:grpSpPr>
          <a:xfrm>
            <a:off x="6275094" y="6035292"/>
            <a:ext cx="1204200" cy="695880"/>
            <a:chOff x="6275094" y="6035292"/>
            <a:chExt cx="1204200" cy="695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31847" name="Ink 31846">
                  <a:extLst>
                    <a:ext uri="{FF2B5EF4-FFF2-40B4-BE49-F238E27FC236}">
                      <a16:creationId xmlns:a16="http://schemas.microsoft.com/office/drawing/2014/main" id="{92565AA1-BA8E-17DD-71AD-46809F321B9F}"/>
                    </a:ext>
                  </a:extLst>
                </p14:cNvPr>
                <p14:cNvContentPartPr/>
                <p14:nvPr/>
              </p14:nvContentPartPr>
              <p14:xfrm>
                <a:off x="6275094" y="6035292"/>
                <a:ext cx="561600" cy="682200"/>
              </p14:xfrm>
            </p:contentPart>
          </mc:Choice>
          <mc:Fallback xmlns="">
            <p:pic>
              <p:nvPicPr>
                <p:cNvPr id="31847" name="Ink 31846">
                  <a:extLst>
                    <a:ext uri="{FF2B5EF4-FFF2-40B4-BE49-F238E27FC236}">
                      <a16:creationId xmlns:a16="http://schemas.microsoft.com/office/drawing/2014/main" id="{92565AA1-BA8E-17DD-71AD-46809F321B9F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266094" y="6026652"/>
                  <a:ext cx="579240" cy="69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31848" name="Ink 31847">
                  <a:extLst>
                    <a:ext uri="{FF2B5EF4-FFF2-40B4-BE49-F238E27FC236}">
                      <a16:creationId xmlns:a16="http://schemas.microsoft.com/office/drawing/2014/main" id="{68B96F9E-63BD-7C3E-9C45-40F536E1065A}"/>
                    </a:ext>
                  </a:extLst>
                </p14:cNvPr>
                <p14:cNvContentPartPr/>
                <p14:nvPr/>
              </p14:nvContentPartPr>
              <p14:xfrm>
                <a:off x="7045494" y="6331212"/>
                <a:ext cx="360" cy="2880"/>
              </p14:xfrm>
            </p:contentPart>
          </mc:Choice>
          <mc:Fallback xmlns="">
            <p:pic>
              <p:nvPicPr>
                <p:cNvPr id="31848" name="Ink 31847">
                  <a:extLst>
                    <a:ext uri="{FF2B5EF4-FFF2-40B4-BE49-F238E27FC236}">
                      <a16:creationId xmlns:a16="http://schemas.microsoft.com/office/drawing/2014/main" id="{68B96F9E-63BD-7C3E-9C45-40F536E1065A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036854" y="6322212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31850" name="Ink 31849">
                  <a:extLst>
                    <a:ext uri="{FF2B5EF4-FFF2-40B4-BE49-F238E27FC236}">
                      <a16:creationId xmlns:a16="http://schemas.microsoft.com/office/drawing/2014/main" id="{F3D908A4-9FCC-660F-F0DC-6AE0B3A05D31}"/>
                    </a:ext>
                  </a:extLst>
                </p14:cNvPr>
                <p14:cNvContentPartPr/>
                <p14:nvPr/>
              </p14:nvContentPartPr>
              <p14:xfrm>
                <a:off x="6999774" y="6074892"/>
                <a:ext cx="204840" cy="480960"/>
              </p14:xfrm>
            </p:contentPart>
          </mc:Choice>
          <mc:Fallback xmlns="">
            <p:pic>
              <p:nvPicPr>
                <p:cNvPr id="31850" name="Ink 31849">
                  <a:extLst>
                    <a:ext uri="{FF2B5EF4-FFF2-40B4-BE49-F238E27FC236}">
                      <a16:creationId xmlns:a16="http://schemas.microsoft.com/office/drawing/2014/main" id="{F3D908A4-9FCC-660F-F0DC-6AE0B3A05D31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990774" y="6065892"/>
                  <a:ext cx="222480" cy="49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31851" name="Ink 31850">
                  <a:extLst>
                    <a:ext uri="{FF2B5EF4-FFF2-40B4-BE49-F238E27FC236}">
                      <a16:creationId xmlns:a16="http://schemas.microsoft.com/office/drawing/2014/main" id="{A10631D5-EA93-231B-E2DB-2762ADB317B1}"/>
                    </a:ext>
                  </a:extLst>
                </p14:cNvPr>
                <p14:cNvContentPartPr/>
                <p14:nvPr/>
              </p14:nvContentPartPr>
              <p14:xfrm>
                <a:off x="6991854" y="6383772"/>
                <a:ext cx="245160" cy="58680"/>
              </p14:xfrm>
            </p:contentPart>
          </mc:Choice>
          <mc:Fallback xmlns="">
            <p:pic>
              <p:nvPicPr>
                <p:cNvPr id="31851" name="Ink 31850">
                  <a:extLst>
                    <a:ext uri="{FF2B5EF4-FFF2-40B4-BE49-F238E27FC236}">
                      <a16:creationId xmlns:a16="http://schemas.microsoft.com/office/drawing/2014/main" id="{A10631D5-EA93-231B-E2DB-2762ADB317B1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982854" y="6374772"/>
                  <a:ext cx="26280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31852" name="Ink 31851">
                  <a:extLst>
                    <a:ext uri="{FF2B5EF4-FFF2-40B4-BE49-F238E27FC236}">
                      <a16:creationId xmlns:a16="http://schemas.microsoft.com/office/drawing/2014/main" id="{69606897-4F43-3F3A-21B0-73D598E5FCD7}"/>
                    </a:ext>
                  </a:extLst>
                </p14:cNvPr>
                <p14:cNvContentPartPr/>
                <p14:nvPr/>
              </p14:nvContentPartPr>
              <p14:xfrm>
                <a:off x="7219014" y="6561612"/>
                <a:ext cx="150480" cy="169560"/>
              </p14:xfrm>
            </p:contentPart>
          </mc:Choice>
          <mc:Fallback xmlns="">
            <p:pic>
              <p:nvPicPr>
                <p:cNvPr id="31852" name="Ink 31851">
                  <a:extLst>
                    <a:ext uri="{FF2B5EF4-FFF2-40B4-BE49-F238E27FC236}">
                      <a16:creationId xmlns:a16="http://schemas.microsoft.com/office/drawing/2014/main" id="{69606897-4F43-3F3A-21B0-73D598E5FCD7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210374" y="6552612"/>
                  <a:ext cx="16812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31853" name="Ink 31852">
                  <a:extLst>
                    <a:ext uri="{FF2B5EF4-FFF2-40B4-BE49-F238E27FC236}">
                      <a16:creationId xmlns:a16="http://schemas.microsoft.com/office/drawing/2014/main" id="{9D1A74FC-3A61-364B-9E31-3C12A0DC129B}"/>
                    </a:ext>
                  </a:extLst>
                </p14:cNvPr>
                <p14:cNvContentPartPr/>
                <p14:nvPr/>
              </p14:nvContentPartPr>
              <p14:xfrm>
                <a:off x="7473174" y="6636132"/>
                <a:ext cx="6120" cy="3240"/>
              </p14:xfrm>
            </p:contentPart>
          </mc:Choice>
          <mc:Fallback xmlns="">
            <p:pic>
              <p:nvPicPr>
                <p:cNvPr id="31853" name="Ink 31852">
                  <a:extLst>
                    <a:ext uri="{FF2B5EF4-FFF2-40B4-BE49-F238E27FC236}">
                      <a16:creationId xmlns:a16="http://schemas.microsoft.com/office/drawing/2014/main" id="{9D1A74FC-3A61-364B-9E31-3C12A0DC129B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464174" y="6627132"/>
                  <a:ext cx="23760" cy="20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31864" name="Ink 31863">
                <a:extLst>
                  <a:ext uri="{FF2B5EF4-FFF2-40B4-BE49-F238E27FC236}">
                    <a16:creationId xmlns:a16="http://schemas.microsoft.com/office/drawing/2014/main" id="{C7A20328-AD12-6E56-95A8-B9406438D367}"/>
                  </a:ext>
                </a:extLst>
              </p14:cNvPr>
              <p14:cNvContentPartPr/>
              <p14:nvPr/>
            </p14:nvContentPartPr>
            <p14:xfrm>
              <a:off x="2502294" y="6012972"/>
              <a:ext cx="128880" cy="68400"/>
            </p14:xfrm>
          </p:contentPart>
        </mc:Choice>
        <mc:Fallback xmlns="">
          <p:pic>
            <p:nvPicPr>
              <p:cNvPr id="31864" name="Ink 31863">
                <a:extLst>
                  <a:ext uri="{FF2B5EF4-FFF2-40B4-BE49-F238E27FC236}">
                    <a16:creationId xmlns:a16="http://schemas.microsoft.com/office/drawing/2014/main" id="{C7A20328-AD12-6E56-95A8-B9406438D367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2493654" y="6004332"/>
                <a:ext cx="146520" cy="8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31880" name="Ink 31879">
                <a:extLst>
                  <a:ext uri="{FF2B5EF4-FFF2-40B4-BE49-F238E27FC236}">
                    <a16:creationId xmlns:a16="http://schemas.microsoft.com/office/drawing/2014/main" id="{1B485756-DFE9-02EA-4924-CA8A084E58C6}"/>
                  </a:ext>
                </a:extLst>
              </p14:cNvPr>
              <p14:cNvContentPartPr/>
              <p14:nvPr/>
            </p14:nvContentPartPr>
            <p14:xfrm>
              <a:off x="4018173" y="4192364"/>
              <a:ext cx="261720" cy="204480"/>
            </p14:xfrm>
          </p:contentPart>
        </mc:Choice>
        <mc:Fallback xmlns="">
          <p:pic>
            <p:nvPicPr>
              <p:cNvPr id="31880" name="Ink 31879">
                <a:extLst>
                  <a:ext uri="{FF2B5EF4-FFF2-40B4-BE49-F238E27FC236}">
                    <a16:creationId xmlns:a16="http://schemas.microsoft.com/office/drawing/2014/main" id="{1B485756-DFE9-02EA-4924-CA8A084E58C6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4009533" y="4183364"/>
                <a:ext cx="279360" cy="22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31882" name="Ink 31881">
                <a:extLst>
                  <a:ext uri="{FF2B5EF4-FFF2-40B4-BE49-F238E27FC236}">
                    <a16:creationId xmlns:a16="http://schemas.microsoft.com/office/drawing/2014/main" id="{9B36351A-AFD2-5BEC-E0AC-5A38C9BAAE36}"/>
                  </a:ext>
                </a:extLst>
              </p14:cNvPr>
              <p14:cNvContentPartPr/>
              <p14:nvPr/>
            </p14:nvContentPartPr>
            <p14:xfrm>
              <a:off x="2068413" y="2274284"/>
              <a:ext cx="617760" cy="1407960"/>
            </p14:xfrm>
          </p:contentPart>
        </mc:Choice>
        <mc:Fallback xmlns="">
          <p:pic>
            <p:nvPicPr>
              <p:cNvPr id="31882" name="Ink 31881">
                <a:extLst>
                  <a:ext uri="{FF2B5EF4-FFF2-40B4-BE49-F238E27FC236}">
                    <a16:creationId xmlns:a16="http://schemas.microsoft.com/office/drawing/2014/main" id="{9B36351A-AFD2-5BEC-E0AC-5A38C9BAAE36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2059773" y="2265644"/>
                <a:ext cx="635400" cy="142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31762" name="Ink 31761">
                <a:extLst>
                  <a:ext uri="{FF2B5EF4-FFF2-40B4-BE49-F238E27FC236}">
                    <a16:creationId xmlns:a16="http://schemas.microsoft.com/office/drawing/2014/main" id="{D78EB328-4E5F-78E7-42BA-87AEAC85889E}"/>
                  </a:ext>
                </a:extLst>
              </p14:cNvPr>
              <p14:cNvContentPartPr/>
              <p14:nvPr/>
            </p14:nvContentPartPr>
            <p14:xfrm>
              <a:off x="1637214" y="4591332"/>
              <a:ext cx="322920" cy="374040"/>
            </p14:xfrm>
          </p:contentPart>
        </mc:Choice>
        <mc:Fallback xmlns="">
          <p:pic>
            <p:nvPicPr>
              <p:cNvPr id="31762" name="Ink 31761">
                <a:extLst>
                  <a:ext uri="{FF2B5EF4-FFF2-40B4-BE49-F238E27FC236}">
                    <a16:creationId xmlns:a16="http://schemas.microsoft.com/office/drawing/2014/main" id="{D78EB328-4E5F-78E7-42BA-87AEAC85889E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1628574" y="4582332"/>
                <a:ext cx="340560" cy="39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31763" name="Ink 31762">
                <a:extLst>
                  <a:ext uri="{FF2B5EF4-FFF2-40B4-BE49-F238E27FC236}">
                    <a16:creationId xmlns:a16="http://schemas.microsoft.com/office/drawing/2014/main" id="{3CCA95C0-8675-B024-39BB-03918A07506A}"/>
                  </a:ext>
                </a:extLst>
              </p14:cNvPr>
              <p14:cNvContentPartPr/>
              <p14:nvPr/>
            </p14:nvContentPartPr>
            <p14:xfrm>
              <a:off x="1995414" y="4639572"/>
              <a:ext cx="143280" cy="266040"/>
            </p14:xfrm>
          </p:contentPart>
        </mc:Choice>
        <mc:Fallback xmlns="">
          <p:pic>
            <p:nvPicPr>
              <p:cNvPr id="31763" name="Ink 31762">
                <a:extLst>
                  <a:ext uri="{FF2B5EF4-FFF2-40B4-BE49-F238E27FC236}">
                    <a16:creationId xmlns:a16="http://schemas.microsoft.com/office/drawing/2014/main" id="{3CCA95C0-8675-B024-39BB-03918A07506A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1986414" y="4630572"/>
                <a:ext cx="160920" cy="28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31764" name="Ink 31763">
                <a:extLst>
                  <a:ext uri="{FF2B5EF4-FFF2-40B4-BE49-F238E27FC236}">
                    <a16:creationId xmlns:a16="http://schemas.microsoft.com/office/drawing/2014/main" id="{D600A953-1A71-63DB-7A27-50CCB4C22DB2}"/>
                  </a:ext>
                </a:extLst>
              </p14:cNvPr>
              <p14:cNvContentPartPr/>
              <p14:nvPr/>
            </p14:nvContentPartPr>
            <p14:xfrm>
              <a:off x="2219694" y="4653612"/>
              <a:ext cx="95040" cy="191880"/>
            </p14:xfrm>
          </p:contentPart>
        </mc:Choice>
        <mc:Fallback xmlns="">
          <p:pic>
            <p:nvPicPr>
              <p:cNvPr id="31764" name="Ink 31763">
                <a:extLst>
                  <a:ext uri="{FF2B5EF4-FFF2-40B4-BE49-F238E27FC236}">
                    <a16:creationId xmlns:a16="http://schemas.microsoft.com/office/drawing/2014/main" id="{D600A953-1A71-63DB-7A27-50CCB4C22DB2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2210694" y="4644972"/>
                <a:ext cx="112680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31765" name="Ink 31764">
                <a:extLst>
                  <a:ext uri="{FF2B5EF4-FFF2-40B4-BE49-F238E27FC236}">
                    <a16:creationId xmlns:a16="http://schemas.microsoft.com/office/drawing/2014/main" id="{956D2E8C-1BE7-F19B-10C4-C851ABC5089E}"/>
                  </a:ext>
                </a:extLst>
              </p14:cNvPr>
              <p14:cNvContentPartPr/>
              <p14:nvPr/>
            </p14:nvContentPartPr>
            <p14:xfrm>
              <a:off x="2589774" y="4397652"/>
              <a:ext cx="92520" cy="450000"/>
            </p14:xfrm>
          </p:contentPart>
        </mc:Choice>
        <mc:Fallback xmlns="">
          <p:pic>
            <p:nvPicPr>
              <p:cNvPr id="31765" name="Ink 31764">
                <a:extLst>
                  <a:ext uri="{FF2B5EF4-FFF2-40B4-BE49-F238E27FC236}">
                    <a16:creationId xmlns:a16="http://schemas.microsoft.com/office/drawing/2014/main" id="{956D2E8C-1BE7-F19B-10C4-C851ABC5089E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2580774" y="4389012"/>
                <a:ext cx="110160" cy="46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31766" name="Ink 31765">
                <a:extLst>
                  <a:ext uri="{FF2B5EF4-FFF2-40B4-BE49-F238E27FC236}">
                    <a16:creationId xmlns:a16="http://schemas.microsoft.com/office/drawing/2014/main" id="{921928DE-21E9-D825-3E7B-7A9689C75E63}"/>
                  </a:ext>
                </a:extLst>
              </p14:cNvPr>
              <p14:cNvContentPartPr/>
              <p14:nvPr/>
            </p14:nvContentPartPr>
            <p14:xfrm>
              <a:off x="2543694" y="4619412"/>
              <a:ext cx="195120" cy="75600"/>
            </p14:xfrm>
          </p:contentPart>
        </mc:Choice>
        <mc:Fallback xmlns="">
          <p:pic>
            <p:nvPicPr>
              <p:cNvPr id="31766" name="Ink 31765">
                <a:extLst>
                  <a:ext uri="{FF2B5EF4-FFF2-40B4-BE49-F238E27FC236}">
                    <a16:creationId xmlns:a16="http://schemas.microsoft.com/office/drawing/2014/main" id="{921928DE-21E9-D825-3E7B-7A9689C75E63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2535054" y="4610772"/>
                <a:ext cx="212760" cy="9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31767" name="Ink 31766">
                <a:extLst>
                  <a:ext uri="{FF2B5EF4-FFF2-40B4-BE49-F238E27FC236}">
                    <a16:creationId xmlns:a16="http://schemas.microsoft.com/office/drawing/2014/main" id="{91291D01-71D2-DA15-BE00-C0128BD0BDE7}"/>
                  </a:ext>
                </a:extLst>
              </p14:cNvPr>
              <p14:cNvContentPartPr/>
              <p14:nvPr/>
            </p14:nvContentPartPr>
            <p14:xfrm>
              <a:off x="2785974" y="4579452"/>
              <a:ext cx="104760" cy="203040"/>
            </p14:xfrm>
          </p:contentPart>
        </mc:Choice>
        <mc:Fallback xmlns="">
          <p:pic>
            <p:nvPicPr>
              <p:cNvPr id="31767" name="Ink 31766">
                <a:extLst>
                  <a:ext uri="{FF2B5EF4-FFF2-40B4-BE49-F238E27FC236}">
                    <a16:creationId xmlns:a16="http://schemas.microsoft.com/office/drawing/2014/main" id="{91291D01-71D2-DA15-BE00-C0128BD0BDE7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2777334" y="4570812"/>
                <a:ext cx="122400" cy="22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31755" name="Ink 31754">
                <a:extLst>
                  <a:ext uri="{FF2B5EF4-FFF2-40B4-BE49-F238E27FC236}">
                    <a16:creationId xmlns:a16="http://schemas.microsoft.com/office/drawing/2014/main" id="{6EEFB9B8-81E8-3813-5216-095761534385}"/>
                  </a:ext>
                </a:extLst>
              </p14:cNvPr>
              <p14:cNvContentPartPr/>
              <p14:nvPr/>
            </p14:nvContentPartPr>
            <p14:xfrm>
              <a:off x="1657014" y="3900852"/>
              <a:ext cx="677160" cy="262800"/>
            </p14:xfrm>
          </p:contentPart>
        </mc:Choice>
        <mc:Fallback xmlns="">
          <p:pic>
            <p:nvPicPr>
              <p:cNvPr id="31755" name="Ink 31754">
                <a:extLst>
                  <a:ext uri="{FF2B5EF4-FFF2-40B4-BE49-F238E27FC236}">
                    <a16:creationId xmlns:a16="http://schemas.microsoft.com/office/drawing/2014/main" id="{6EEFB9B8-81E8-3813-5216-095761534385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1648374" y="3891852"/>
                <a:ext cx="694800" cy="28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31756" name="Ink 31755">
                <a:extLst>
                  <a:ext uri="{FF2B5EF4-FFF2-40B4-BE49-F238E27FC236}">
                    <a16:creationId xmlns:a16="http://schemas.microsoft.com/office/drawing/2014/main" id="{12C832A7-8811-CBF3-9127-4A364DF7459E}"/>
                  </a:ext>
                </a:extLst>
              </p14:cNvPr>
              <p14:cNvContentPartPr/>
              <p14:nvPr/>
            </p14:nvContentPartPr>
            <p14:xfrm>
              <a:off x="2587974" y="3663252"/>
              <a:ext cx="82800" cy="506520"/>
            </p14:xfrm>
          </p:contentPart>
        </mc:Choice>
        <mc:Fallback xmlns="">
          <p:pic>
            <p:nvPicPr>
              <p:cNvPr id="31756" name="Ink 31755">
                <a:extLst>
                  <a:ext uri="{FF2B5EF4-FFF2-40B4-BE49-F238E27FC236}">
                    <a16:creationId xmlns:a16="http://schemas.microsoft.com/office/drawing/2014/main" id="{12C832A7-8811-CBF3-9127-4A364DF7459E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2579334" y="3654252"/>
                <a:ext cx="100440" cy="52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31757" name="Ink 31756">
                <a:extLst>
                  <a:ext uri="{FF2B5EF4-FFF2-40B4-BE49-F238E27FC236}">
                    <a16:creationId xmlns:a16="http://schemas.microsoft.com/office/drawing/2014/main" id="{17955895-6AEC-50D6-26CE-511732D4B1A7}"/>
                  </a:ext>
                </a:extLst>
              </p14:cNvPr>
              <p14:cNvContentPartPr/>
              <p14:nvPr/>
            </p14:nvContentPartPr>
            <p14:xfrm>
              <a:off x="2571054" y="3901572"/>
              <a:ext cx="196200" cy="62640"/>
            </p14:xfrm>
          </p:contentPart>
        </mc:Choice>
        <mc:Fallback xmlns="">
          <p:pic>
            <p:nvPicPr>
              <p:cNvPr id="31757" name="Ink 31756">
                <a:extLst>
                  <a:ext uri="{FF2B5EF4-FFF2-40B4-BE49-F238E27FC236}">
                    <a16:creationId xmlns:a16="http://schemas.microsoft.com/office/drawing/2014/main" id="{17955895-6AEC-50D6-26CE-511732D4B1A7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2562054" y="3892572"/>
                <a:ext cx="213840" cy="8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31758" name="Ink 31757">
                <a:extLst>
                  <a:ext uri="{FF2B5EF4-FFF2-40B4-BE49-F238E27FC236}">
                    <a16:creationId xmlns:a16="http://schemas.microsoft.com/office/drawing/2014/main" id="{60DFF4AC-A1CB-0466-EE3E-0AD730424448}"/>
                  </a:ext>
                </a:extLst>
              </p14:cNvPr>
              <p14:cNvContentPartPr/>
              <p14:nvPr/>
            </p14:nvContentPartPr>
            <p14:xfrm>
              <a:off x="2804694" y="3975012"/>
              <a:ext cx="79200" cy="159840"/>
            </p14:xfrm>
          </p:contentPart>
        </mc:Choice>
        <mc:Fallback xmlns="">
          <p:pic>
            <p:nvPicPr>
              <p:cNvPr id="31758" name="Ink 31757">
                <a:extLst>
                  <a:ext uri="{FF2B5EF4-FFF2-40B4-BE49-F238E27FC236}">
                    <a16:creationId xmlns:a16="http://schemas.microsoft.com/office/drawing/2014/main" id="{60DFF4AC-A1CB-0466-EE3E-0AD730424448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2795694" y="3966012"/>
                <a:ext cx="96840" cy="17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31760" name="Ink 31759">
                <a:extLst>
                  <a:ext uri="{FF2B5EF4-FFF2-40B4-BE49-F238E27FC236}">
                    <a16:creationId xmlns:a16="http://schemas.microsoft.com/office/drawing/2014/main" id="{76E7FA24-6448-E735-0022-72D6F228B95D}"/>
                  </a:ext>
                </a:extLst>
              </p14:cNvPr>
              <p14:cNvContentPartPr/>
              <p14:nvPr/>
            </p14:nvContentPartPr>
            <p14:xfrm>
              <a:off x="2491494" y="3965652"/>
              <a:ext cx="118440" cy="11160"/>
            </p14:xfrm>
          </p:contentPart>
        </mc:Choice>
        <mc:Fallback xmlns="">
          <p:pic>
            <p:nvPicPr>
              <p:cNvPr id="31760" name="Ink 31759">
                <a:extLst>
                  <a:ext uri="{FF2B5EF4-FFF2-40B4-BE49-F238E27FC236}">
                    <a16:creationId xmlns:a16="http://schemas.microsoft.com/office/drawing/2014/main" id="{76E7FA24-6448-E735-0022-72D6F228B95D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2482854" y="3956652"/>
                <a:ext cx="136080" cy="2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31795" name="Ink 31794">
                <a:extLst>
                  <a:ext uri="{FF2B5EF4-FFF2-40B4-BE49-F238E27FC236}">
                    <a16:creationId xmlns:a16="http://schemas.microsoft.com/office/drawing/2014/main" id="{3FDDB06F-4483-2DAB-02B8-00F35B50AC51}"/>
                  </a:ext>
                </a:extLst>
              </p14:cNvPr>
              <p14:cNvContentPartPr/>
              <p14:nvPr/>
            </p14:nvContentPartPr>
            <p14:xfrm>
              <a:off x="2324454" y="3961692"/>
              <a:ext cx="6120" cy="6840"/>
            </p14:xfrm>
          </p:contentPart>
        </mc:Choice>
        <mc:Fallback xmlns="">
          <p:pic>
            <p:nvPicPr>
              <p:cNvPr id="31795" name="Ink 31794">
                <a:extLst>
                  <a:ext uri="{FF2B5EF4-FFF2-40B4-BE49-F238E27FC236}">
                    <a16:creationId xmlns:a16="http://schemas.microsoft.com/office/drawing/2014/main" id="{3FDDB06F-4483-2DAB-02B8-00F35B50AC51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2315814" y="3952692"/>
                <a:ext cx="2376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31797" name="Ink 31796">
                <a:extLst>
                  <a:ext uri="{FF2B5EF4-FFF2-40B4-BE49-F238E27FC236}">
                    <a16:creationId xmlns:a16="http://schemas.microsoft.com/office/drawing/2014/main" id="{D0EDB815-8D4F-6381-995E-D613DF922CFB}"/>
                  </a:ext>
                </a:extLst>
              </p14:cNvPr>
              <p14:cNvContentPartPr/>
              <p14:nvPr/>
            </p14:nvContentPartPr>
            <p14:xfrm>
              <a:off x="3813774" y="2148372"/>
              <a:ext cx="336240" cy="2148120"/>
            </p14:xfrm>
          </p:contentPart>
        </mc:Choice>
        <mc:Fallback xmlns="">
          <p:pic>
            <p:nvPicPr>
              <p:cNvPr id="31797" name="Ink 31796">
                <a:extLst>
                  <a:ext uri="{FF2B5EF4-FFF2-40B4-BE49-F238E27FC236}">
                    <a16:creationId xmlns:a16="http://schemas.microsoft.com/office/drawing/2014/main" id="{D0EDB815-8D4F-6381-995E-D613DF922CFB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3805134" y="2139372"/>
                <a:ext cx="353880" cy="216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31798" name="Ink 31797">
                <a:extLst>
                  <a:ext uri="{FF2B5EF4-FFF2-40B4-BE49-F238E27FC236}">
                    <a16:creationId xmlns:a16="http://schemas.microsoft.com/office/drawing/2014/main" id="{D09CE6D3-059E-065E-2204-60A6746D3598}"/>
                  </a:ext>
                </a:extLst>
              </p14:cNvPr>
              <p14:cNvContentPartPr/>
              <p14:nvPr/>
            </p14:nvContentPartPr>
            <p14:xfrm>
              <a:off x="4036254" y="4208652"/>
              <a:ext cx="169920" cy="154440"/>
            </p14:xfrm>
          </p:contentPart>
        </mc:Choice>
        <mc:Fallback xmlns="">
          <p:pic>
            <p:nvPicPr>
              <p:cNvPr id="31798" name="Ink 31797">
                <a:extLst>
                  <a:ext uri="{FF2B5EF4-FFF2-40B4-BE49-F238E27FC236}">
                    <a16:creationId xmlns:a16="http://schemas.microsoft.com/office/drawing/2014/main" id="{D09CE6D3-059E-065E-2204-60A6746D3598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4027254" y="4200012"/>
                <a:ext cx="187560" cy="17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31799" name="Ink 31798">
                <a:extLst>
                  <a:ext uri="{FF2B5EF4-FFF2-40B4-BE49-F238E27FC236}">
                    <a16:creationId xmlns:a16="http://schemas.microsoft.com/office/drawing/2014/main" id="{E54FB446-32A1-ED7E-FE68-48FE839F01DB}"/>
                  </a:ext>
                </a:extLst>
              </p14:cNvPr>
              <p14:cNvContentPartPr/>
              <p14:nvPr/>
            </p14:nvContentPartPr>
            <p14:xfrm>
              <a:off x="4011414" y="4473612"/>
              <a:ext cx="366840" cy="362880"/>
            </p14:xfrm>
          </p:contentPart>
        </mc:Choice>
        <mc:Fallback xmlns="">
          <p:pic>
            <p:nvPicPr>
              <p:cNvPr id="31799" name="Ink 31798">
                <a:extLst>
                  <a:ext uri="{FF2B5EF4-FFF2-40B4-BE49-F238E27FC236}">
                    <a16:creationId xmlns:a16="http://schemas.microsoft.com/office/drawing/2014/main" id="{E54FB446-32A1-ED7E-FE68-48FE839F01DB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4002414" y="4464972"/>
                <a:ext cx="384480" cy="38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31800" name="Ink 31799">
                <a:extLst>
                  <a:ext uri="{FF2B5EF4-FFF2-40B4-BE49-F238E27FC236}">
                    <a16:creationId xmlns:a16="http://schemas.microsoft.com/office/drawing/2014/main" id="{952C26A0-1895-27CF-B653-697BBBB80DEF}"/>
                  </a:ext>
                </a:extLst>
              </p14:cNvPr>
              <p14:cNvContentPartPr/>
              <p14:nvPr/>
            </p14:nvContentPartPr>
            <p14:xfrm>
              <a:off x="4398054" y="4358412"/>
              <a:ext cx="126000" cy="327600"/>
            </p14:xfrm>
          </p:contentPart>
        </mc:Choice>
        <mc:Fallback xmlns="">
          <p:pic>
            <p:nvPicPr>
              <p:cNvPr id="31800" name="Ink 31799">
                <a:extLst>
                  <a:ext uri="{FF2B5EF4-FFF2-40B4-BE49-F238E27FC236}">
                    <a16:creationId xmlns:a16="http://schemas.microsoft.com/office/drawing/2014/main" id="{952C26A0-1895-27CF-B653-697BBBB80DEF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4389414" y="4349412"/>
                <a:ext cx="143640" cy="34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31801" name="Ink 31800">
                <a:extLst>
                  <a:ext uri="{FF2B5EF4-FFF2-40B4-BE49-F238E27FC236}">
                    <a16:creationId xmlns:a16="http://schemas.microsoft.com/office/drawing/2014/main" id="{E55C1978-93A4-345A-A487-275A44AFE7A5}"/>
                  </a:ext>
                </a:extLst>
              </p14:cNvPr>
              <p14:cNvContentPartPr/>
              <p14:nvPr/>
            </p14:nvContentPartPr>
            <p14:xfrm>
              <a:off x="4595694" y="4427532"/>
              <a:ext cx="97920" cy="139680"/>
            </p14:xfrm>
          </p:contentPart>
        </mc:Choice>
        <mc:Fallback xmlns="">
          <p:pic>
            <p:nvPicPr>
              <p:cNvPr id="31801" name="Ink 31800">
                <a:extLst>
                  <a:ext uri="{FF2B5EF4-FFF2-40B4-BE49-F238E27FC236}">
                    <a16:creationId xmlns:a16="http://schemas.microsoft.com/office/drawing/2014/main" id="{E55C1978-93A4-345A-A487-275A44AFE7A5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4587054" y="4418532"/>
                <a:ext cx="115560" cy="1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31802" name="Ink 31801">
                <a:extLst>
                  <a:ext uri="{FF2B5EF4-FFF2-40B4-BE49-F238E27FC236}">
                    <a16:creationId xmlns:a16="http://schemas.microsoft.com/office/drawing/2014/main" id="{F9B39C99-EB8A-4DDC-D0EE-AF9F48C011B8}"/>
                  </a:ext>
                </a:extLst>
              </p14:cNvPr>
              <p14:cNvContentPartPr/>
              <p14:nvPr/>
            </p14:nvContentPartPr>
            <p14:xfrm>
              <a:off x="4952454" y="4215852"/>
              <a:ext cx="36360" cy="313920"/>
            </p14:xfrm>
          </p:contentPart>
        </mc:Choice>
        <mc:Fallback xmlns="">
          <p:pic>
            <p:nvPicPr>
              <p:cNvPr id="31802" name="Ink 31801">
                <a:extLst>
                  <a:ext uri="{FF2B5EF4-FFF2-40B4-BE49-F238E27FC236}">
                    <a16:creationId xmlns:a16="http://schemas.microsoft.com/office/drawing/2014/main" id="{F9B39C99-EB8A-4DDC-D0EE-AF9F48C011B8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4943454" y="4207212"/>
                <a:ext cx="54000" cy="33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31803" name="Ink 31802">
                <a:extLst>
                  <a:ext uri="{FF2B5EF4-FFF2-40B4-BE49-F238E27FC236}">
                    <a16:creationId xmlns:a16="http://schemas.microsoft.com/office/drawing/2014/main" id="{EA63EA93-274C-7D89-CFBA-63E1A9594E40}"/>
                  </a:ext>
                </a:extLst>
              </p14:cNvPr>
              <p14:cNvContentPartPr/>
              <p14:nvPr/>
            </p14:nvContentPartPr>
            <p14:xfrm>
              <a:off x="5054694" y="4358052"/>
              <a:ext cx="57240" cy="18000"/>
            </p14:xfrm>
          </p:contentPart>
        </mc:Choice>
        <mc:Fallback xmlns="">
          <p:pic>
            <p:nvPicPr>
              <p:cNvPr id="31803" name="Ink 31802">
                <a:extLst>
                  <a:ext uri="{FF2B5EF4-FFF2-40B4-BE49-F238E27FC236}">
                    <a16:creationId xmlns:a16="http://schemas.microsoft.com/office/drawing/2014/main" id="{EA63EA93-274C-7D89-CFBA-63E1A9594E40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5045694" y="4349412"/>
                <a:ext cx="74880" cy="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31804" name="Ink 31803">
                <a:extLst>
                  <a:ext uri="{FF2B5EF4-FFF2-40B4-BE49-F238E27FC236}">
                    <a16:creationId xmlns:a16="http://schemas.microsoft.com/office/drawing/2014/main" id="{1E333432-E636-E421-405D-1C0826279845}"/>
                  </a:ext>
                </a:extLst>
              </p14:cNvPr>
              <p14:cNvContentPartPr/>
              <p14:nvPr/>
            </p14:nvContentPartPr>
            <p14:xfrm>
              <a:off x="5349534" y="4036932"/>
              <a:ext cx="81720" cy="548640"/>
            </p14:xfrm>
          </p:contentPart>
        </mc:Choice>
        <mc:Fallback xmlns="">
          <p:pic>
            <p:nvPicPr>
              <p:cNvPr id="31804" name="Ink 31803">
                <a:extLst>
                  <a:ext uri="{FF2B5EF4-FFF2-40B4-BE49-F238E27FC236}">
                    <a16:creationId xmlns:a16="http://schemas.microsoft.com/office/drawing/2014/main" id="{1E333432-E636-E421-405D-1C0826279845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5340534" y="4027932"/>
                <a:ext cx="99360" cy="56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31805" name="Ink 31804">
                <a:extLst>
                  <a:ext uri="{FF2B5EF4-FFF2-40B4-BE49-F238E27FC236}">
                    <a16:creationId xmlns:a16="http://schemas.microsoft.com/office/drawing/2014/main" id="{C6021CAD-D092-2768-A5AE-883A45844792}"/>
                  </a:ext>
                </a:extLst>
              </p14:cNvPr>
              <p14:cNvContentPartPr/>
              <p14:nvPr/>
            </p14:nvContentPartPr>
            <p14:xfrm>
              <a:off x="5307054" y="4340412"/>
              <a:ext cx="213840" cy="34200"/>
            </p14:xfrm>
          </p:contentPart>
        </mc:Choice>
        <mc:Fallback xmlns="">
          <p:pic>
            <p:nvPicPr>
              <p:cNvPr id="31805" name="Ink 31804">
                <a:extLst>
                  <a:ext uri="{FF2B5EF4-FFF2-40B4-BE49-F238E27FC236}">
                    <a16:creationId xmlns:a16="http://schemas.microsoft.com/office/drawing/2014/main" id="{C6021CAD-D092-2768-A5AE-883A45844792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5298054" y="4331412"/>
                <a:ext cx="23148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31806" name="Ink 31805">
                <a:extLst>
                  <a:ext uri="{FF2B5EF4-FFF2-40B4-BE49-F238E27FC236}">
                    <a16:creationId xmlns:a16="http://schemas.microsoft.com/office/drawing/2014/main" id="{D0F3D0A2-15ED-F05F-8C83-CAD1F3061462}"/>
                  </a:ext>
                </a:extLst>
              </p14:cNvPr>
              <p14:cNvContentPartPr/>
              <p14:nvPr/>
            </p14:nvContentPartPr>
            <p14:xfrm>
              <a:off x="5547534" y="4379652"/>
              <a:ext cx="49680" cy="163440"/>
            </p14:xfrm>
          </p:contentPart>
        </mc:Choice>
        <mc:Fallback xmlns="">
          <p:pic>
            <p:nvPicPr>
              <p:cNvPr id="31806" name="Ink 31805">
                <a:extLst>
                  <a:ext uri="{FF2B5EF4-FFF2-40B4-BE49-F238E27FC236}">
                    <a16:creationId xmlns:a16="http://schemas.microsoft.com/office/drawing/2014/main" id="{D0F3D0A2-15ED-F05F-8C83-CAD1F3061462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5538534" y="4370652"/>
                <a:ext cx="67320" cy="18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31884" name="Ink 31883">
                <a:extLst>
                  <a:ext uri="{FF2B5EF4-FFF2-40B4-BE49-F238E27FC236}">
                    <a16:creationId xmlns:a16="http://schemas.microsoft.com/office/drawing/2014/main" id="{EB20799B-2F11-7406-DEF9-49BE9C6352B0}"/>
                  </a:ext>
                </a:extLst>
              </p14:cNvPr>
              <p14:cNvContentPartPr/>
              <p14:nvPr/>
            </p14:nvContentPartPr>
            <p14:xfrm>
              <a:off x="3784533" y="2126324"/>
              <a:ext cx="346680" cy="2187360"/>
            </p14:xfrm>
          </p:contentPart>
        </mc:Choice>
        <mc:Fallback xmlns="">
          <p:pic>
            <p:nvPicPr>
              <p:cNvPr id="31884" name="Ink 31883">
                <a:extLst>
                  <a:ext uri="{FF2B5EF4-FFF2-40B4-BE49-F238E27FC236}">
                    <a16:creationId xmlns:a16="http://schemas.microsoft.com/office/drawing/2014/main" id="{EB20799B-2F11-7406-DEF9-49BE9C6352B0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3775893" y="2117324"/>
                <a:ext cx="364320" cy="2205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1892" name="Group 31891">
            <a:extLst>
              <a:ext uri="{FF2B5EF4-FFF2-40B4-BE49-F238E27FC236}">
                <a16:creationId xmlns:a16="http://schemas.microsoft.com/office/drawing/2014/main" id="{949F9A3E-DDB1-F923-2EA9-F6A6584B4EDB}"/>
              </a:ext>
            </a:extLst>
          </p:cNvPr>
          <p:cNvGrpSpPr/>
          <p:nvPr/>
        </p:nvGrpSpPr>
        <p:grpSpPr>
          <a:xfrm>
            <a:off x="5864613" y="5401692"/>
            <a:ext cx="1205721" cy="484832"/>
            <a:chOff x="5864613" y="5401692"/>
            <a:chExt cx="1205721" cy="484832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31840" name="Ink 31839">
                  <a:extLst>
                    <a:ext uri="{FF2B5EF4-FFF2-40B4-BE49-F238E27FC236}">
                      <a16:creationId xmlns:a16="http://schemas.microsoft.com/office/drawing/2014/main" id="{E967E435-5246-AC7C-9A35-2FD647B4B959}"/>
                    </a:ext>
                  </a:extLst>
                </p14:cNvPr>
                <p14:cNvContentPartPr/>
                <p14:nvPr/>
              </p14:nvContentPartPr>
              <p14:xfrm>
                <a:off x="5915814" y="5467572"/>
                <a:ext cx="110160" cy="408600"/>
              </p14:xfrm>
            </p:contentPart>
          </mc:Choice>
          <mc:Fallback xmlns="">
            <p:pic>
              <p:nvPicPr>
                <p:cNvPr id="31840" name="Ink 31839">
                  <a:extLst>
                    <a:ext uri="{FF2B5EF4-FFF2-40B4-BE49-F238E27FC236}">
                      <a16:creationId xmlns:a16="http://schemas.microsoft.com/office/drawing/2014/main" id="{E967E435-5246-AC7C-9A35-2FD647B4B959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5907174" y="5458572"/>
                  <a:ext cx="127800" cy="42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31841" name="Ink 31840">
                  <a:extLst>
                    <a:ext uri="{FF2B5EF4-FFF2-40B4-BE49-F238E27FC236}">
                      <a16:creationId xmlns:a16="http://schemas.microsoft.com/office/drawing/2014/main" id="{37AEAE0F-7003-D506-9119-24B69DAD0B4E}"/>
                    </a:ext>
                  </a:extLst>
                </p14:cNvPr>
                <p14:cNvContentPartPr/>
                <p14:nvPr/>
              </p14:nvContentPartPr>
              <p14:xfrm>
                <a:off x="5933094" y="5841972"/>
                <a:ext cx="288720" cy="34200"/>
              </p14:xfrm>
            </p:contentPart>
          </mc:Choice>
          <mc:Fallback xmlns="">
            <p:pic>
              <p:nvPicPr>
                <p:cNvPr id="31841" name="Ink 31840">
                  <a:extLst>
                    <a:ext uri="{FF2B5EF4-FFF2-40B4-BE49-F238E27FC236}">
                      <a16:creationId xmlns:a16="http://schemas.microsoft.com/office/drawing/2014/main" id="{37AEAE0F-7003-D506-9119-24B69DAD0B4E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5924454" y="5832972"/>
                  <a:ext cx="30636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31842" name="Ink 31841">
                  <a:extLst>
                    <a:ext uri="{FF2B5EF4-FFF2-40B4-BE49-F238E27FC236}">
                      <a16:creationId xmlns:a16="http://schemas.microsoft.com/office/drawing/2014/main" id="{1E4B9E78-FA9B-9341-DA72-D88B257117DF}"/>
                    </a:ext>
                  </a:extLst>
                </p14:cNvPr>
                <p14:cNvContentPartPr/>
                <p14:nvPr/>
              </p14:nvContentPartPr>
              <p14:xfrm>
                <a:off x="6402894" y="5401692"/>
                <a:ext cx="667440" cy="470160"/>
              </p14:xfrm>
            </p:contentPart>
          </mc:Choice>
          <mc:Fallback xmlns="">
            <p:pic>
              <p:nvPicPr>
                <p:cNvPr id="31842" name="Ink 31841">
                  <a:extLst>
                    <a:ext uri="{FF2B5EF4-FFF2-40B4-BE49-F238E27FC236}">
                      <a16:creationId xmlns:a16="http://schemas.microsoft.com/office/drawing/2014/main" id="{1E4B9E78-FA9B-9341-DA72-D88B257117DF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393894" y="5393052"/>
                  <a:ext cx="685080" cy="48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31844" name="Ink 31843">
                  <a:extLst>
                    <a:ext uri="{FF2B5EF4-FFF2-40B4-BE49-F238E27FC236}">
                      <a16:creationId xmlns:a16="http://schemas.microsoft.com/office/drawing/2014/main" id="{C57F3FD6-203B-900D-BC26-30433DDEA762}"/>
                    </a:ext>
                  </a:extLst>
                </p14:cNvPr>
                <p14:cNvContentPartPr/>
                <p14:nvPr/>
              </p14:nvContentPartPr>
              <p14:xfrm>
                <a:off x="6775494" y="5581692"/>
                <a:ext cx="204840" cy="360"/>
              </p14:xfrm>
            </p:contentPart>
          </mc:Choice>
          <mc:Fallback xmlns="">
            <p:pic>
              <p:nvPicPr>
                <p:cNvPr id="31844" name="Ink 31843">
                  <a:extLst>
                    <a:ext uri="{FF2B5EF4-FFF2-40B4-BE49-F238E27FC236}">
                      <a16:creationId xmlns:a16="http://schemas.microsoft.com/office/drawing/2014/main" id="{C57F3FD6-203B-900D-BC26-30433DDEA762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6766854" y="5572692"/>
                  <a:ext cx="222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31845" name="Ink 31844">
                  <a:extLst>
                    <a:ext uri="{FF2B5EF4-FFF2-40B4-BE49-F238E27FC236}">
                      <a16:creationId xmlns:a16="http://schemas.microsoft.com/office/drawing/2014/main" id="{85035268-291C-13D7-5BAC-517A6964C348}"/>
                    </a:ext>
                  </a:extLst>
                </p14:cNvPr>
                <p14:cNvContentPartPr/>
                <p14:nvPr/>
              </p14:nvContentPartPr>
              <p14:xfrm>
                <a:off x="6599814" y="5534532"/>
                <a:ext cx="2880" cy="5400"/>
              </p14:xfrm>
            </p:contentPart>
          </mc:Choice>
          <mc:Fallback xmlns="">
            <p:pic>
              <p:nvPicPr>
                <p:cNvPr id="31845" name="Ink 31844">
                  <a:extLst>
                    <a:ext uri="{FF2B5EF4-FFF2-40B4-BE49-F238E27FC236}">
                      <a16:creationId xmlns:a16="http://schemas.microsoft.com/office/drawing/2014/main" id="{85035268-291C-13D7-5BAC-517A6964C348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6591174" y="5525892"/>
                  <a:ext cx="2052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31886" name="Ink 31885">
                  <a:extLst>
                    <a:ext uri="{FF2B5EF4-FFF2-40B4-BE49-F238E27FC236}">
                      <a16:creationId xmlns:a16="http://schemas.microsoft.com/office/drawing/2014/main" id="{E8A24150-3CD1-7CC9-4B53-8CAF7F64A4FB}"/>
                    </a:ext>
                  </a:extLst>
                </p14:cNvPr>
                <p14:cNvContentPartPr/>
                <p14:nvPr/>
              </p14:nvContentPartPr>
              <p14:xfrm>
                <a:off x="6604773" y="5511404"/>
                <a:ext cx="49680" cy="45000"/>
              </p14:xfrm>
            </p:contentPart>
          </mc:Choice>
          <mc:Fallback xmlns="">
            <p:pic>
              <p:nvPicPr>
                <p:cNvPr id="31886" name="Ink 31885">
                  <a:extLst>
                    <a:ext uri="{FF2B5EF4-FFF2-40B4-BE49-F238E27FC236}">
                      <a16:creationId xmlns:a16="http://schemas.microsoft.com/office/drawing/2014/main" id="{E8A24150-3CD1-7CC9-4B53-8CAF7F64A4FB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6595773" y="5502764"/>
                  <a:ext cx="6732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31888" name="Ink 31887">
                  <a:extLst>
                    <a:ext uri="{FF2B5EF4-FFF2-40B4-BE49-F238E27FC236}">
                      <a16:creationId xmlns:a16="http://schemas.microsoft.com/office/drawing/2014/main" id="{FFD17D79-90E9-6548-914E-1317D9D8DAF7}"/>
                    </a:ext>
                  </a:extLst>
                </p14:cNvPr>
                <p14:cNvContentPartPr/>
                <p14:nvPr/>
              </p14:nvContentPartPr>
              <p14:xfrm>
                <a:off x="6503973" y="5783924"/>
                <a:ext cx="3240" cy="79200"/>
              </p14:xfrm>
            </p:contentPart>
          </mc:Choice>
          <mc:Fallback xmlns="">
            <p:pic>
              <p:nvPicPr>
                <p:cNvPr id="31888" name="Ink 31887">
                  <a:extLst>
                    <a:ext uri="{FF2B5EF4-FFF2-40B4-BE49-F238E27FC236}">
                      <a16:creationId xmlns:a16="http://schemas.microsoft.com/office/drawing/2014/main" id="{FFD17D79-90E9-6548-914E-1317D9D8DAF7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6494973" y="5774924"/>
                  <a:ext cx="2088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31889" name="Ink 31888">
                  <a:extLst>
                    <a:ext uri="{FF2B5EF4-FFF2-40B4-BE49-F238E27FC236}">
                      <a16:creationId xmlns:a16="http://schemas.microsoft.com/office/drawing/2014/main" id="{52330A26-D0B1-1038-F87E-F7EBBB649153}"/>
                    </a:ext>
                  </a:extLst>
                </p14:cNvPr>
                <p14:cNvContentPartPr/>
                <p14:nvPr/>
              </p14:nvContentPartPr>
              <p14:xfrm>
                <a:off x="6357453" y="5714804"/>
                <a:ext cx="52920" cy="50760"/>
              </p14:xfrm>
            </p:contentPart>
          </mc:Choice>
          <mc:Fallback xmlns="">
            <p:pic>
              <p:nvPicPr>
                <p:cNvPr id="31889" name="Ink 31888">
                  <a:extLst>
                    <a:ext uri="{FF2B5EF4-FFF2-40B4-BE49-F238E27FC236}">
                      <a16:creationId xmlns:a16="http://schemas.microsoft.com/office/drawing/2014/main" id="{52330A26-D0B1-1038-F87E-F7EBBB649153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6348453" y="5706164"/>
                  <a:ext cx="7056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31891" name="Ink 31890">
                  <a:extLst>
                    <a:ext uri="{FF2B5EF4-FFF2-40B4-BE49-F238E27FC236}">
                      <a16:creationId xmlns:a16="http://schemas.microsoft.com/office/drawing/2014/main" id="{C9FFE4A3-42D3-0C91-2EAF-FB5C720D48EE}"/>
                    </a:ext>
                  </a:extLst>
                </p14:cNvPr>
                <p14:cNvContentPartPr/>
                <p14:nvPr/>
              </p14:nvContentPartPr>
              <p14:xfrm>
                <a:off x="5864613" y="5886164"/>
                <a:ext cx="85320" cy="360"/>
              </p14:xfrm>
            </p:contentPart>
          </mc:Choice>
          <mc:Fallback xmlns="">
            <p:pic>
              <p:nvPicPr>
                <p:cNvPr id="31891" name="Ink 31890">
                  <a:extLst>
                    <a:ext uri="{FF2B5EF4-FFF2-40B4-BE49-F238E27FC236}">
                      <a16:creationId xmlns:a16="http://schemas.microsoft.com/office/drawing/2014/main" id="{C9FFE4A3-42D3-0C91-2EAF-FB5C720D48EE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5855973" y="5877524"/>
                  <a:ext cx="10296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75FEE2F-2BFC-4759-7834-26460E5C518C}"/>
                  </a:ext>
                </a:extLst>
              </p14:cNvPr>
              <p14:cNvContentPartPr/>
              <p14:nvPr/>
            </p14:nvContentPartPr>
            <p14:xfrm>
              <a:off x="1987854" y="891972"/>
              <a:ext cx="245880" cy="2696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75FEE2F-2BFC-4759-7834-26460E5C518C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1978854" y="883332"/>
                <a:ext cx="263520" cy="28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C72D657-C08A-1893-8F4A-0B6D8B459798}"/>
                  </a:ext>
                </a:extLst>
              </p14:cNvPr>
              <p14:cNvContentPartPr/>
              <p14:nvPr/>
            </p14:nvContentPartPr>
            <p14:xfrm>
              <a:off x="2132574" y="1030212"/>
              <a:ext cx="3240" cy="15174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C72D657-C08A-1893-8F4A-0B6D8B459798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2123574" y="1021212"/>
                <a:ext cx="20880" cy="153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7DAEB84-8C61-B8E4-5C04-DBDFEFC5DBBE}"/>
                  </a:ext>
                </a:extLst>
              </p14:cNvPr>
              <p14:cNvContentPartPr/>
              <p14:nvPr/>
            </p14:nvContentPartPr>
            <p14:xfrm>
              <a:off x="1884894" y="2269692"/>
              <a:ext cx="3253680" cy="2170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7DAEB84-8C61-B8E4-5C04-DBDFEFC5DBBE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1875894" y="2260692"/>
                <a:ext cx="3271320" cy="2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EE7B45B-B25D-B577-7994-82E69305094B}"/>
                  </a:ext>
                </a:extLst>
              </p14:cNvPr>
              <p14:cNvContentPartPr/>
              <p14:nvPr/>
            </p14:nvContentPartPr>
            <p14:xfrm>
              <a:off x="4982694" y="2140452"/>
              <a:ext cx="196920" cy="3114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EE7B45B-B25D-B577-7994-82E69305094B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4973694" y="2131452"/>
                <a:ext cx="214560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2539CBF6-4CB1-FA20-0050-74747B947C19}"/>
                  </a:ext>
                </a:extLst>
              </p14:cNvPr>
              <p14:cNvContentPartPr/>
              <p14:nvPr/>
            </p14:nvContentPartPr>
            <p14:xfrm>
              <a:off x="4627014" y="2234052"/>
              <a:ext cx="360" cy="1774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2539CBF6-4CB1-FA20-0050-74747B947C19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4618014" y="2225052"/>
                <a:ext cx="18000" cy="19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E22A7224-7C70-FD16-99AE-0EA685EFE857}"/>
                  </a:ext>
                </a:extLst>
              </p14:cNvPr>
              <p14:cNvContentPartPr/>
              <p14:nvPr/>
            </p14:nvContentPartPr>
            <p14:xfrm>
              <a:off x="4606854" y="2613132"/>
              <a:ext cx="220680" cy="39420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E22A7224-7C70-FD16-99AE-0EA685EFE857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4597854" y="2604492"/>
                <a:ext cx="238320" cy="41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0C02413F-D34F-B635-65AC-DF6A35966080}"/>
                  </a:ext>
                </a:extLst>
              </p14:cNvPr>
              <p14:cNvContentPartPr/>
              <p14:nvPr/>
            </p14:nvContentPartPr>
            <p14:xfrm>
              <a:off x="2094054" y="2727612"/>
              <a:ext cx="142920" cy="2926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0C02413F-D34F-B635-65AC-DF6A35966080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2085054" y="2718972"/>
                <a:ext cx="160560" cy="31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31752" name="Ink 31751">
                <a:extLst>
                  <a:ext uri="{FF2B5EF4-FFF2-40B4-BE49-F238E27FC236}">
                    <a16:creationId xmlns:a16="http://schemas.microsoft.com/office/drawing/2014/main" id="{A713D351-05E2-2EBB-7339-5ADF1076DEB0}"/>
                  </a:ext>
                </a:extLst>
              </p14:cNvPr>
              <p14:cNvContentPartPr/>
              <p14:nvPr/>
            </p14:nvContentPartPr>
            <p14:xfrm>
              <a:off x="1942494" y="1759932"/>
              <a:ext cx="6480" cy="191160"/>
            </p14:xfrm>
          </p:contentPart>
        </mc:Choice>
        <mc:Fallback xmlns="">
          <p:pic>
            <p:nvPicPr>
              <p:cNvPr id="31752" name="Ink 31751">
                <a:extLst>
                  <a:ext uri="{FF2B5EF4-FFF2-40B4-BE49-F238E27FC236}">
                    <a16:creationId xmlns:a16="http://schemas.microsoft.com/office/drawing/2014/main" id="{A713D351-05E2-2EBB-7339-5ADF1076DEB0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1933494" y="1751292"/>
                <a:ext cx="24120" cy="20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31753" name="Ink 31752">
                <a:extLst>
                  <a:ext uri="{FF2B5EF4-FFF2-40B4-BE49-F238E27FC236}">
                    <a16:creationId xmlns:a16="http://schemas.microsoft.com/office/drawing/2014/main" id="{954CFA54-CDC3-3B56-AC14-1AB28AE152C1}"/>
                  </a:ext>
                </a:extLst>
              </p14:cNvPr>
              <p14:cNvContentPartPr/>
              <p14:nvPr/>
            </p14:nvContentPartPr>
            <p14:xfrm>
              <a:off x="2054814" y="2293452"/>
              <a:ext cx="671760" cy="1443240"/>
            </p14:xfrm>
          </p:contentPart>
        </mc:Choice>
        <mc:Fallback xmlns="">
          <p:pic>
            <p:nvPicPr>
              <p:cNvPr id="31753" name="Ink 31752">
                <a:extLst>
                  <a:ext uri="{FF2B5EF4-FFF2-40B4-BE49-F238E27FC236}">
                    <a16:creationId xmlns:a16="http://schemas.microsoft.com/office/drawing/2014/main" id="{954CFA54-CDC3-3B56-AC14-1AB28AE152C1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2046174" y="2284812"/>
                <a:ext cx="689400" cy="146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31754" name="Ink 31753">
                <a:extLst>
                  <a:ext uri="{FF2B5EF4-FFF2-40B4-BE49-F238E27FC236}">
                    <a16:creationId xmlns:a16="http://schemas.microsoft.com/office/drawing/2014/main" id="{35854583-8C80-4E03-AD70-5BA4B04FBF58}"/>
                  </a:ext>
                </a:extLst>
              </p14:cNvPr>
              <p14:cNvContentPartPr/>
              <p14:nvPr/>
            </p14:nvContentPartPr>
            <p14:xfrm>
              <a:off x="2061654" y="3470292"/>
              <a:ext cx="207720" cy="235080"/>
            </p14:xfrm>
          </p:contentPart>
        </mc:Choice>
        <mc:Fallback xmlns="">
          <p:pic>
            <p:nvPicPr>
              <p:cNvPr id="31754" name="Ink 31753">
                <a:extLst>
                  <a:ext uri="{FF2B5EF4-FFF2-40B4-BE49-F238E27FC236}">
                    <a16:creationId xmlns:a16="http://schemas.microsoft.com/office/drawing/2014/main" id="{35854583-8C80-4E03-AD70-5BA4B04FBF58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2052654" y="3461652"/>
                <a:ext cx="225360" cy="25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31855" name="Ink 31854">
                <a:extLst>
                  <a:ext uri="{FF2B5EF4-FFF2-40B4-BE49-F238E27FC236}">
                    <a16:creationId xmlns:a16="http://schemas.microsoft.com/office/drawing/2014/main" id="{66C1D7F3-7385-9725-93A2-93C75921EDC6}"/>
                  </a:ext>
                </a:extLst>
              </p14:cNvPr>
              <p14:cNvContentPartPr/>
              <p14:nvPr/>
            </p14:nvContentPartPr>
            <p14:xfrm>
              <a:off x="1723614" y="863532"/>
              <a:ext cx="173520" cy="412920"/>
            </p14:xfrm>
          </p:contentPart>
        </mc:Choice>
        <mc:Fallback xmlns="">
          <p:pic>
            <p:nvPicPr>
              <p:cNvPr id="31855" name="Ink 31854">
                <a:extLst>
                  <a:ext uri="{FF2B5EF4-FFF2-40B4-BE49-F238E27FC236}">
                    <a16:creationId xmlns:a16="http://schemas.microsoft.com/office/drawing/2014/main" id="{66C1D7F3-7385-9725-93A2-93C75921EDC6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1714614" y="854892"/>
                <a:ext cx="191160" cy="43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31857" name="Ink 31856">
                <a:extLst>
                  <a:ext uri="{FF2B5EF4-FFF2-40B4-BE49-F238E27FC236}">
                    <a16:creationId xmlns:a16="http://schemas.microsoft.com/office/drawing/2014/main" id="{65C2E3C7-30EA-D0B7-76E1-B3D04EBA34D9}"/>
                  </a:ext>
                </a:extLst>
              </p14:cNvPr>
              <p14:cNvContentPartPr/>
              <p14:nvPr/>
            </p14:nvContentPartPr>
            <p14:xfrm>
              <a:off x="2111694" y="909972"/>
              <a:ext cx="2880" cy="248400"/>
            </p14:xfrm>
          </p:contentPart>
        </mc:Choice>
        <mc:Fallback xmlns="">
          <p:pic>
            <p:nvPicPr>
              <p:cNvPr id="31857" name="Ink 31856">
                <a:extLst>
                  <a:ext uri="{FF2B5EF4-FFF2-40B4-BE49-F238E27FC236}">
                    <a16:creationId xmlns:a16="http://schemas.microsoft.com/office/drawing/2014/main" id="{65C2E3C7-30EA-D0B7-76E1-B3D04EBA34D9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2102694" y="900972"/>
                <a:ext cx="20520" cy="26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31859" name="Ink 31858">
                <a:extLst>
                  <a:ext uri="{FF2B5EF4-FFF2-40B4-BE49-F238E27FC236}">
                    <a16:creationId xmlns:a16="http://schemas.microsoft.com/office/drawing/2014/main" id="{18883810-9601-2464-EF36-18F975121B4B}"/>
                  </a:ext>
                </a:extLst>
              </p14:cNvPr>
              <p14:cNvContentPartPr/>
              <p14:nvPr/>
            </p14:nvContentPartPr>
            <p14:xfrm>
              <a:off x="3186654" y="1524000"/>
              <a:ext cx="142920" cy="203400"/>
            </p14:xfrm>
          </p:contentPart>
        </mc:Choice>
        <mc:Fallback xmlns="">
          <p:pic>
            <p:nvPicPr>
              <p:cNvPr id="31859" name="Ink 31858">
                <a:extLst>
                  <a:ext uri="{FF2B5EF4-FFF2-40B4-BE49-F238E27FC236}">
                    <a16:creationId xmlns:a16="http://schemas.microsoft.com/office/drawing/2014/main" id="{18883810-9601-2464-EF36-18F975121B4B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3177654" y="1515360"/>
                <a:ext cx="160560" cy="22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31860" name="Ink 31859">
                <a:extLst>
                  <a:ext uri="{FF2B5EF4-FFF2-40B4-BE49-F238E27FC236}">
                    <a16:creationId xmlns:a16="http://schemas.microsoft.com/office/drawing/2014/main" id="{11443CD4-D1F3-499F-ACA6-E9A869D2E6D5}"/>
                  </a:ext>
                </a:extLst>
              </p14:cNvPr>
              <p14:cNvContentPartPr/>
              <p14:nvPr/>
            </p14:nvContentPartPr>
            <p14:xfrm>
              <a:off x="3439374" y="1600200"/>
              <a:ext cx="11520" cy="38160"/>
            </p14:xfrm>
          </p:contentPart>
        </mc:Choice>
        <mc:Fallback xmlns="">
          <p:pic>
            <p:nvPicPr>
              <p:cNvPr id="31860" name="Ink 31859">
                <a:extLst>
                  <a:ext uri="{FF2B5EF4-FFF2-40B4-BE49-F238E27FC236}">
                    <a16:creationId xmlns:a16="http://schemas.microsoft.com/office/drawing/2014/main" id="{11443CD4-D1F3-499F-ACA6-E9A869D2E6D5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3430734" y="1591560"/>
                <a:ext cx="2916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31861" name="Ink 31860">
                <a:extLst>
                  <a:ext uri="{FF2B5EF4-FFF2-40B4-BE49-F238E27FC236}">
                    <a16:creationId xmlns:a16="http://schemas.microsoft.com/office/drawing/2014/main" id="{BBAE7513-C894-3962-E35E-B4B4697D93D2}"/>
                  </a:ext>
                </a:extLst>
              </p14:cNvPr>
              <p14:cNvContentPartPr/>
              <p14:nvPr/>
            </p14:nvContentPartPr>
            <p14:xfrm>
              <a:off x="3548814" y="1525800"/>
              <a:ext cx="190080" cy="226800"/>
            </p14:xfrm>
          </p:contentPart>
        </mc:Choice>
        <mc:Fallback xmlns="">
          <p:pic>
            <p:nvPicPr>
              <p:cNvPr id="31861" name="Ink 31860">
                <a:extLst>
                  <a:ext uri="{FF2B5EF4-FFF2-40B4-BE49-F238E27FC236}">
                    <a16:creationId xmlns:a16="http://schemas.microsoft.com/office/drawing/2014/main" id="{BBAE7513-C894-3962-E35E-B4B4697D93D2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3539814" y="1517160"/>
                <a:ext cx="207720" cy="24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31866" name="Ink 31865">
                <a:extLst>
                  <a:ext uri="{FF2B5EF4-FFF2-40B4-BE49-F238E27FC236}">
                    <a16:creationId xmlns:a16="http://schemas.microsoft.com/office/drawing/2014/main" id="{7E79A1FD-CFAF-4905-EB7B-82218DEEECAA}"/>
                  </a:ext>
                </a:extLst>
              </p14:cNvPr>
              <p14:cNvContentPartPr/>
              <p14:nvPr/>
            </p14:nvContentPartPr>
            <p14:xfrm>
              <a:off x="2345613" y="1978364"/>
              <a:ext cx="144360" cy="184680"/>
            </p14:xfrm>
          </p:contentPart>
        </mc:Choice>
        <mc:Fallback xmlns="">
          <p:pic>
            <p:nvPicPr>
              <p:cNvPr id="31866" name="Ink 31865">
                <a:extLst>
                  <a:ext uri="{FF2B5EF4-FFF2-40B4-BE49-F238E27FC236}">
                    <a16:creationId xmlns:a16="http://schemas.microsoft.com/office/drawing/2014/main" id="{7E79A1FD-CFAF-4905-EB7B-82218DEEECAA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2336253" y="1969004"/>
                <a:ext cx="163080" cy="20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31867" name="Ink 31866">
                <a:extLst>
                  <a:ext uri="{FF2B5EF4-FFF2-40B4-BE49-F238E27FC236}">
                    <a16:creationId xmlns:a16="http://schemas.microsoft.com/office/drawing/2014/main" id="{F900EF70-E4A2-B854-A377-42ADD7D3EFCE}"/>
                  </a:ext>
                </a:extLst>
              </p14:cNvPr>
              <p14:cNvContentPartPr/>
              <p14:nvPr/>
            </p14:nvContentPartPr>
            <p14:xfrm>
              <a:off x="2540733" y="2109044"/>
              <a:ext cx="66960" cy="150120"/>
            </p14:xfrm>
          </p:contentPart>
        </mc:Choice>
        <mc:Fallback xmlns="">
          <p:pic>
            <p:nvPicPr>
              <p:cNvPr id="31867" name="Ink 31866">
                <a:extLst>
                  <a:ext uri="{FF2B5EF4-FFF2-40B4-BE49-F238E27FC236}">
                    <a16:creationId xmlns:a16="http://schemas.microsoft.com/office/drawing/2014/main" id="{F900EF70-E4A2-B854-A377-42ADD7D3EFCE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2533173" y="2101484"/>
                <a:ext cx="82440" cy="16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31868" name="Ink 31867">
                <a:extLst>
                  <a:ext uri="{FF2B5EF4-FFF2-40B4-BE49-F238E27FC236}">
                    <a16:creationId xmlns:a16="http://schemas.microsoft.com/office/drawing/2014/main" id="{D66BA20F-8E57-E93F-2733-69B5AB05B14F}"/>
                  </a:ext>
                </a:extLst>
              </p14:cNvPr>
              <p14:cNvContentPartPr/>
              <p14:nvPr/>
            </p14:nvContentPartPr>
            <p14:xfrm>
              <a:off x="2649813" y="2111924"/>
              <a:ext cx="89280" cy="360"/>
            </p14:xfrm>
          </p:contentPart>
        </mc:Choice>
        <mc:Fallback xmlns="">
          <p:pic>
            <p:nvPicPr>
              <p:cNvPr id="31868" name="Ink 31867">
                <a:extLst>
                  <a:ext uri="{FF2B5EF4-FFF2-40B4-BE49-F238E27FC236}">
                    <a16:creationId xmlns:a16="http://schemas.microsoft.com/office/drawing/2014/main" id="{D66BA20F-8E57-E93F-2733-69B5AB05B14F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2640813" y="2102924"/>
                <a:ext cx="1069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31869" name="Ink 31868">
                <a:extLst>
                  <a:ext uri="{FF2B5EF4-FFF2-40B4-BE49-F238E27FC236}">
                    <a16:creationId xmlns:a16="http://schemas.microsoft.com/office/drawing/2014/main" id="{533134CB-70D4-95DA-4ABF-6FD97A148B6E}"/>
                  </a:ext>
                </a:extLst>
              </p14:cNvPr>
              <p14:cNvContentPartPr/>
              <p14:nvPr/>
            </p14:nvContentPartPr>
            <p14:xfrm>
              <a:off x="2668893" y="2169884"/>
              <a:ext cx="71640" cy="360"/>
            </p14:xfrm>
          </p:contentPart>
        </mc:Choice>
        <mc:Fallback xmlns="">
          <p:pic>
            <p:nvPicPr>
              <p:cNvPr id="31869" name="Ink 31868">
                <a:extLst>
                  <a:ext uri="{FF2B5EF4-FFF2-40B4-BE49-F238E27FC236}">
                    <a16:creationId xmlns:a16="http://schemas.microsoft.com/office/drawing/2014/main" id="{533134CB-70D4-95DA-4ABF-6FD97A148B6E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2660253" y="2160884"/>
                <a:ext cx="892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31870" name="Ink 31869">
                <a:extLst>
                  <a:ext uri="{FF2B5EF4-FFF2-40B4-BE49-F238E27FC236}">
                    <a16:creationId xmlns:a16="http://schemas.microsoft.com/office/drawing/2014/main" id="{1A8D0F90-5D35-377B-EC3E-1D4D654649A9}"/>
                  </a:ext>
                </a:extLst>
              </p14:cNvPr>
              <p14:cNvContentPartPr/>
              <p14:nvPr/>
            </p14:nvContentPartPr>
            <p14:xfrm>
              <a:off x="2845293" y="2025884"/>
              <a:ext cx="3240" cy="150120"/>
            </p14:xfrm>
          </p:contentPart>
        </mc:Choice>
        <mc:Fallback xmlns="">
          <p:pic>
            <p:nvPicPr>
              <p:cNvPr id="31870" name="Ink 31869">
                <a:extLst>
                  <a:ext uri="{FF2B5EF4-FFF2-40B4-BE49-F238E27FC236}">
                    <a16:creationId xmlns:a16="http://schemas.microsoft.com/office/drawing/2014/main" id="{1A8D0F90-5D35-377B-EC3E-1D4D654649A9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2835933" y="2016524"/>
                <a:ext cx="21960" cy="16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31871" name="Ink 31870">
                <a:extLst>
                  <a:ext uri="{FF2B5EF4-FFF2-40B4-BE49-F238E27FC236}">
                    <a16:creationId xmlns:a16="http://schemas.microsoft.com/office/drawing/2014/main" id="{CF37501B-C895-60CB-6CC4-C610CB3E2C1A}"/>
                  </a:ext>
                </a:extLst>
              </p14:cNvPr>
              <p14:cNvContentPartPr/>
              <p14:nvPr/>
            </p14:nvContentPartPr>
            <p14:xfrm>
              <a:off x="3609213" y="1979084"/>
              <a:ext cx="203760" cy="174960"/>
            </p14:xfrm>
          </p:contentPart>
        </mc:Choice>
        <mc:Fallback xmlns="">
          <p:pic>
            <p:nvPicPr>
              <p:cNvPr id="31871" name="Ink 31870">
                <a:extLst>
                  <a:ext uri="{FF2B5EF4-FFF2-40B4-BE49-F238E27FC236}">
                    <a16:creationId xmlns:a16="http://schemas.microsoft.com/office/drawing/2014/main" id="{CF37501B-C895-60CB-6CC4-C610CB3E2C1A}"/>
                  </a:ext>
                </a:extLst>
              </p:cNvPr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3600213" y="1970084"/>
                <a:ext cx="221400" cy="19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31872" name="Ink 31871">
                <a:extLst>
                  <a:ext uri="{FF2B5EF4-FFF2-40B4-BE49-F238E27FC236}">
                    <a16:creationId xmlns:a16="http://schemas.microsoft.com/office/drawing/2014/main" id="{8257401D-8A0B-E7EF-E077-D83A3233DF0C}"/>
                  </a:ext>
                </a:extLst>
              </p14:cNvPr>
              <p14:cNvContentPartPr/>
              <p14:nvPr/>
            </p14:nvContentPartPr>
            <p14:xfrm>
              <a:off x="3842133" y="2087804"/>
              <a:ext cx="81000" cy="103320"/>
            </p14:xfrm>
          </p:contentPart>
        </mc:Choice>
        <mc:Fallback xmlns="">
          <p:pic>
            <p:nvPicPr>
              <p:cNvPr id="31872" name="Ink 31871">
                <a:extLst>
                  <a:ext uri="{FF2B5EF4-FFF2-40B4-BE49-F238E27FC236}">
                    <a16:creationId xmlns:a16="http://schemas.microsoft.com/office/drawing/2014/main" id="{8257401D-8A0B-E7EF-E077-D83A3233DF0C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3833493" y="2079164"/>
                <a:ext cx="98640" cy="12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31873" name="Ink 31872">
                <a:extLst>
                  <a:ext uri="{FF2B5EF4-FFF2-40B4-BE49-F238E27FC236}">
                    <a16:creationId xmlns:a16="http://schemas.microsoft.com/office/drawing/2014/main" id="{E7F40491-0BFD-A781-D0AB-A68B27D57D4D}"/>
                  </a:ext>
                </a:extLst>
              </p14:cNvPr>
              <p14:cNvContentPartPr/>
              <p14:nvPr/>
            </p14:nvContentPartPr>
            <p14:xfrm>
              <a:off x="3992973" y="2021564"/>
              <a:ext cx="55080" cy="360"/>
            </p14:xfrm>
          </p:contentPart>
        </mc:Choice>
        <mc:Fallback xmlns="">
          <p:pic>
            <p:nvPicPr>
              <p:cNvPr id="31873" name="Ink 31872">
                <a:extLst>
                  <a:ext uri="{FF2B5EF4-FFF2-40B4-BE49-F238E27FC236}">
                    <a16:creationId xmlns:a16="http://schemas.microsoft.com/office/drawing/2014/main" id="{E7F40491-0BFD-A781-D0AB-A68B27D57D4D}"/>
                  </a:ext>
                </a:extLst>
              </p:cNvPr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3984333" y="2012564"/>
                <a:ext cx="727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31874" name="Ink 31873">
                <a:extLst>
                  <a:ext uri="{FF2B5EF4-FFF2-40B4-BE49-F238E27FC236}">
                    <a16:creationId xmlns:a16="http://schemas.microsoft.com/office/drawing/2014/main" id="{E529706C-52EE-1EC3-21EC-D03437C103A5}"/>
                  </a:ext>
                </a:extLst>
              </p14:cNvPr>
              <p14:cNvContentPartPr/>
              <p14:nvPr/>
            </p14:nvContentPartPr>
            <p14:xfrm>
              <a:off x="3978933" y="2086724"/>
              <a:ext cx="86760" cy="360"/>
            </p14:xfrm>
          </p:contentPart>
        </mc:Choice>
        <mc:Fallback xmlns="">
          <p:pic>
            <p:nvPicPr>
              <p:cNvPr id="31874" name="Ink 31873">
                <a:extLst>
                  <a:ext uri="{FF2B5EF4-FFF2-40B4-BE49-F238E27FC236}">
                    <a16:creationId xmlns:a16="http://schemas.microsoft.com/office/drawing/2014/main" id="{E529706C-52EE-1EC3-21EC-D03437C103A5}"/>
                  </a:ext>
                </a:extLst>
              </p:cNvPr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3970293" y="2078084"/>
                <a:ext cx="1044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31875" name="Ink 31874">
                <a:extLst>
                  <a:ext uri="{FF2B5EF4-FFF2-40B4-BE49-F238E27FC236}">
                    <a16:creationId xmlns:a16="http://schemas.microsoft.com/office/drawing/2014/main" id="{E6EB60AC-6415-0547-2049-DA505C32D9E0}"/>
                  </a:ext>
                </a:extLst>
              </p14:cNvPr>
              <p14:cNvContentPartPr/>
              <p14:nvPr/>
            </p14:nvContentPartPr>
            <p14:xfrm>
              <a:off x="4116453" y="1973684"/>
              <a:ext cx="166320" cy="193680"/>
            </p14:xfrm>
          </p:contentPart>
        </mc:Choice>
        <mc:Fallback xmlns="">
          <p:pic>
            <p:nvPicPr>
              <p:cNvPr id="31875" name="Ink 31874">
                <a:extLst>
                  <a:ext uri="{FF2B5EF4-FFF2-40B4-BE49-F238E27FC236}">
                    <a16:creationId xmlns:a16="http://schemas.microsoft.com/office/drawing/2014/main" id="{E6EB60AC-6415-0547-2049-DA505C32D9E0}"/>
                  </a:ext>
                </a:extLst>
              </p:cNvPr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4107813" y="1964684"/>
                <a:ext cx="183960" cy="21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36B30A3F-6514-6291-3BD9-B8D9B5693FE7}"/>
                  </a:ext>
                </a:extLst>
              </p14:cNvPr>
              <p14:cNvContentPartPr/>
              <p14:nvPr/>
            </p14:nvContentPartPr>
            <p14:xfrm>
              <a:off x="3122934" y="942732"/>
              <a:ext cx="360" cy="288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36B30A3F-6514-6291-3BD9-B8D9B5693FE7}"/>
                  </a:ext>
                </a:extLst>
              </p:cNvPr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3114294" y="934092"/>
                <a:ext cx="180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8DFF7594-EF50-F4C4-66FB-8770C03D4BF3}"/>
                  </a:ext>
                </a:extLst>
              </p14:cNvPr>
              <p14:cNvContentPartPr/>
              <p14:nvPr/>
            </p14:nvContentPartPr>
            <p14:xfrm>
              <a:off x="3149574" y="1602612"/>
              <a:ext cx="360" cy="180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8DFF7594-EF50-F4C4-66FB-8770C03D4BF3}"/>
                  </a:ext>
                </a:extLst>
              </p:cNvPr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3140934" y="1593612"/>
                <a:ext cx="18000" cy="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19EA72D6-1082-8E07-45FF-A6AFC4299708}"/>
                  </a:ext>
                </a:extLst>
              </p14:cNvPr>
              <p14:cNvContentPartPr/>
              <p14:nvPr/>
            </p14:nvContentPartPr>
            <p14:xfrm>
              <a:off x="3156774" y="1854612"/>
              <a:ext cx="360" cy="3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19EA72D6-1082-8E07-45FF-A6AFC4299708}"/>
                  </a:ext>
                </a:extLst>
              </p:cNvPr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3147774" y="184561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827536ED-8DA5-4225-052A-DC91C1071F21}"/>
                  </a:ext>
                </a:extLst>
              </p14:cNvPr>
              <p14:cNvContentPartPr/>
              <p14:nvPr/>
            </p14:nvContentPartPr>
            <p14:xfrm>
              <a:off x="3156774" y="1997532"/>
              <a:ext cx="360" cy="4824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827536ED-8DA5-4225-052A-DC91C1071F21}"/>
                  </a:ext>
                </a:extLst>
              </p:cNvPr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3147774" y="1988532"/>
                <a:ext cx="18000" cy="6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5280B987-232D-8C13-277C-5AC723C9D8D9}"/>
                  </a:ext>
                </a:extLst>
              </p14:cNvPr>
              <p14:cNvContentPartPr/>
              <p14:nvPr/>
            </p14:nvContentPartPr>
            <p14:xfrm>
              <a:off x="3156774" y="2143692"/>
              <a:ext cx="360" cy="7416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5280B987-232D-8C13-277C-5AC723C9D8D9}"/>
                  </a:ext>
                </a:extLst>
              </p:cNvPr>
              <p:cNvPicPr/>
              <p:nvPr/>
            </p:nvPicPr>
            <p:blipFill>
              <a:blip r:embed="rId209"/>
              <a:stretch>
                <a:fillRect/>
              </a:stretch>
            </p:blipFill>
            <p:spPr>
              <a:xfrm>
                <a:off x="3147774" y="2135052"/>
                <a:ext cx="18000" cy="9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D7ED3223-529F-51C6-B749-A73AAA696A76}"/>
                  </a:ext>
                </a:extLst>
              </p14:cNvPr>
              <p14:cNvContentPartPr/>
              <p14:nvPr/>
            </p14:nvContentPartPr>
            <p14:xfrm>
              <a:off x="3159294" y="2348532"/>
              <a:ext cx="3240" cy="4644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D7ED3223-529F-51C6-B749-A73AAA696A76}"/>
                  </a:ext>
                </a:extLst>
              </p:cNvPr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3150654" y="2339532"/>
                <a:ext cx="20880" cy="6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13C81CE7-FAC6-969B-E461-994350654B5E}"/>
                  </a:ext>
                </a:extLst>
              </p14:cNvPr>
              <p14:cNvContentPartPr/>
              <p14:nvPr/>
            </p14:nvContentPartPr>
            <p14:xfrm>
              <a:off x="3122934" y="1163772"/>
              <a:ext cx="360" cy="28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13C81CE7-FAC6-969B-E461-994350654B5E}"/>
                  </a:ext>
                </a:extLst>
              </p:cNvPr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3114294" y="1155132"/>
                <a:ext cx="180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B559C0F9-FF43-FBE4-BF53-E04E31037EB5}"/>
                  </a:ext>
                </a:extLst>
              </p14:cNvPr>
              <p14:cNvContentPartPr/>
              <p14:nvPr/>
            </p14:nvContentPartPr>
            <p14:xfrm>
              <a:off x="3145974" y="1358532"/>
              <a:ext cx="360" cy="273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B559C0F9-FF43-FBE4-BF53-E04E31037EB5}"/>
                  </a:ext>
                </a:extLst>
              </p:cNvPr>
              <p:cNvPicPr/>
              <p:nvPr/>
            </p:nvPicPr>
            <p:blipFill>
              <a:blip r:embed="rId214"/>
              <a:stretch>
                <a:fillRect/>
              </a:stretch>
            </p:blipFill>
            <p:spPr>
              <a:xfrm>
                <a:off x="3137334" y="1349532"/>
                <a:ext cx="1800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31897" name="Ink 31896">
                <a:extLst>
                  <a:ext uri="{FF2B5EF4-FFF2-40B4-BE49-F238E27FC236}">
                    <a16:creationId xmlns:a16="http://schemas.microsoft.com/office/drawing/2014/main" id="{F3625D4B-D4D7-3BDF-4828-5C22CF6E6466}"/>
                  </a:ext>
                </a:extLst>
              </p14:cNvPr>
              <p14:cNvContentPartPr/>
              <p14:nvPr/>
            </p14:nvContentPartPr>
            <p14:xfrm>
              <a:off x="3118255" y="916724"/>
              <a:ext cx="28800" cy="1540080"/>
            </p14:xfrm>
          </p:contentPart>
        </mc:Choice>
        <mc:Fallback xmlns="">
          <p:pic>
            <p:nvPicPr>
              <p:cNvPr id="31897" name="Ink 31896">
                <a:extLst>
                  <a:ext uri="{FF2B5EF4-FFF2-40B4-BE49-F238E27FC236}">
                    <a16:creationId xmlns:a16="http://schemas.microsoft.com/office/drawing/2014/main" id="{F3625D4B-D4D7-3BDF-4828-5C22CF6E6466}"/>
                  </a:ext>
                </a:extLst>
              </p:cNvPr>
              <p:cNvPicPr/>
              <p:nvPr/>
            </p:nvPicPr>
            <p:blipFill>
              <a:blip r:embed="rId216"/>
              <a:stretch>
                <a:fillRect/>
              </a:stretch>
            </p:blipFill>
            <p:spPr>
              <a:xfrm>
                <a:off x="3109615" y="908084"/>
                <a:ext cx="46440" cy="1557720"/>
              </a:xfrm>
              <a:prstGeom prst="rect">
                <a:avLst/>
              </a:prstGeom>
            </p:spPr>
          </p:pic>
        </mc:Fallback>
      </mc:AlternateContent>
      <p:grpSp>
        <p:nvGrpSpPr>
          <p:cNvPr id="31906" name="Group 31905">
            <a:extLst>
              <a:ext uri="{FF2B5EF4-FFF2-40B4-BE49-F238E27FC236}">
                <a16:creationId xmlns:a16="http://schemas.microsoft.com/office/drawing/2014/main" id="{3942BD79-A343-6257-2B24-42CDFF71F392}"/>
              </a:ext>
            </a:extLst>
          </p:cNvPr>
          <p:cNvGrpSpPr/>
          <p:nvPr/>
        </p:nvGrpSpPr>
        <p:grpSpPr>
          <a:xfrm>
            <a:off x="3076135" y="2565612"/>
            <a:ext cx="390240" cy="572040"/>
            <a:chOff x="3076135" y="2565612"/>
            <a:chExt cx="390240" cy="572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3BB0B57F-937A-5641-1851-B600C29264F3}"/>
                    </a:ext>
                  </a:extLst>
                </p14:cNvPr>
                <p14:cNvContentPartPr/>
                <p14:nvPr/>
              </p14:nvContentPartPr>
              <p14:xfrm>
                <a:off x="3093414" y="2565612"/>
                <a:ext cx="159840" cy="4953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3BB0B57F-937A-5641-1851-B600C29264F3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3084774" y="2556612"/>
                  <a:ext cx="177480" cy="51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9C6CD0BF-02FE-24AC-58F2-D9FC7983E1C1}"/>
                    </a:ext>
                  </a:extLst>
                </p14:cNvPr>
                <p14:cNvContentPartPr/>
                <p14:nvPr/>
              </p14:nvContentPartPr>
              <p14:xfrm>
                <a:off x="3081894" y="2873052"/>
                <a:ext cx="244800" cy="442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9C6CD0BF-02FE-24AC-58F2-D9FC7983E1C1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3072894" y="2864052"/>
                  <a:ext cx="26244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A5B4C6BF-24EB-EB47-78FC-F6490B4569BD}"/>
                    </a:ext>
                  </a:extLst>
                </p14:cNvPr>
                <p14:cNvContentPartPr/>
                <p14:nvPr/>
              </p14:nvContentPartPr>
              <p14:xfrm>
                <a:off x="3336054" y="2995812"/>
                <a:ext cx="130320" cy="1418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A5B4C6BF-24EB-EB47-78FC-F6490B4569BD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3327054" y="2987172"/>
                  <a:ext cx="14796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31899" name="Ink 31898">
                  <a:extLst>
                    <a:ext uri="{FF2B5EF4-FFF2-40B4-BE49-F238E27FC236}">
                      <a16:creationId xmlns:a16="http://schemas.microsoft.com/office/drawing/2014/main" id="{80428D24-9242-6BA4-A3BA-CEF991E8DE8B}"/>
                    </a:ext>
                  </a:extLst>
                </p14:cNvPr>
                <p14:cNvContentPartPr/>
                <p14:nvPr/>
              </p14:nvContentPartPr>
              <p14:xfrm>
                <a:off x="3095215" y="2570204"/>
                <a:ext cx="161280" cy="488880"/>
              </p14:xfrm>
            </p:contentPart>
          </mc:Choice>
          <mc:Fallback xmlns="">
            <p:pic>
              <p:nvPicPr>
                <p:cNvPr id="31899" name="Ink 31898">
                  <a:extLst>
                    <a:ext uri="{FF2B5EF4-FFF2-40B4-BE49-F238E27FC236}">
                      <a16:creationId xmlns:a16="http://schemas.microsoft.com/office/drawing/2014/main" id="{80428D24-9242-6BA4-A3BA-CEF991E8DE8B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3086215" y="2561204"/>
                  <a:ext cx="178920" cy="50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31901" name="Ink 31900">
                  <a:extLst>
                    <a:ext uri="{FF2B5EF4-FFF2-40B4-BE49-F238E27FC236}">
                      <a16:creationId xmlns:a16="http://schemas.microsoft.com/office/drawing/2014/main" id="{CAFE0600-B27D-FE9A-C136-F34B066E536F}"/>
                    </a:ext>
                  </a:extLst>
                </p14:cNvPr>
                <p14:cNvContentPartPr/>
                <p14:nvPr/>
              </p14:nvContentPartPr>
              <p14:xfrm>
                <a:off x="3076135" y="2890604"/>
                <a:ext cx="245520" cy="25200"/>
              </p14:xfrm>
            </p:contentPart>
          </mc:Choice>
          <mc:Fallback xmlns="">
            <p:pic>
              <p:nvPicPr>
                <p:cNvPr id="31901" name="Ink 31900">
                  <a:extLst>
                    <a:ext uri="{FF2B5EF4-FFF2-40B4-BE49-F238E27FC236}">
                      <a16:creationId xmlns:a16="http://schemas.microsoft.com/office/drawing/2014/main" id="{CAFE0600-B27D-FE9A-C136-F34B066E536F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3067495" y="2881964"/>
                  <a:ext cx="26316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31903" name="Ink 31902">
                  <a:extLst>
                    <a:ext uri="{FF2B5EF4-FFF2-40B4-BE49-F238E27FC236}">
                      <a16:creationId xmlns:a16="http://schemas.microsoft.com/office/drawing/2014/main" id="{CF67B0EA-64B4-CA31-33C0-7F94E1B4AD1B}"/>
                    </a:ext>
                  </a:extLst>
                </p14:cNvPr>
                <p14:cNvContentPartPr/>
                <p14:nvPr/>
              </p14:nvContentPartPr>
              <p14:xfrm>
                <a:off x="3346495" y="2980604"/>
                <a:ext cx="119880" cy="137520"/>
              </p14:xfrm>
            </p:contentPart>
          </mc:Choice>
          <mc:Fallback xmlns="">
            <p:pic>
              <p:nvPicPr>
                <p:cNvPr id="31903" name="Ink 31902">
                  <a:extLst>
                    <a:ext uri="{FF2B5EF4-FFF2-40B4-BE49-F238E27FC236}">
                      <a16:creationId xmlns:a16="http://schemas.microsoft.com/office/drawing/2014/main" id="{CF67B0EA-64B4-CA31-33C0-7F94E1B4AD1B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3337495" y="2971964"/>
                  <a:ext cx="13752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31905" name="Ink 31904">
                  <a:extLst>
                    <a:ext uri="{FF2B5EF4-FFF2-40B4-BE49-F238E27FC236}">
                      <a16:creationId xmlns:a16="http://schemas.microsoft.com/office/drawing/2014/main" id="{A0EC2D8E-B0DC-E82E-EA07-6D9F786D5355}"/>
                    </a:ext>
                  </a:extLst>
                </p14:cNvPr>
                <p14:cNvContentPartPr/>
                <p14:nvPr/>
              </p14:nvContentPartPr>
              <p14:xfrm>
                <a:off x="3332095" y="2913644"/>
                <a:ext cx="360" cy="2880"/>
              </p14:xfrm>
            </p:contentPart>
          </mc:Choice>
          <mc:Fallback xmlns="">
            <p:pic>
              <p:nvPicPr>
                <p:cNvPr id="31905" name="Ink 31904">
                  <a:extLst>
                    <a:ext uri="{FF2B5EF4-FFF2-40B4-BE49-F238E27FC236}">
                      <a16:creationId xmlns:a16="http://schemas.microsoft.com/office/drawing/2014/main" id="{A0EC2D8E-B0DC-E82E-EA07-6D9F786D5355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3323455" y="2905004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908" name="Group 31907">
            <a:extLst>
              <a:ext uri="{FF2B5EF4-FFF2-40B4-BE49-F238E27FC236}">
                <a16:creationId xmlns:a16="http://schemas.microsoft.com/office/drawing/2014/main" id="{773841E2-6691-B1C9-6720-CB6963ADC466}"/>
              </a:ext>
            </a:extLst>
          </p:cNvPr>
          <p:cNvGrpSpPr/>
          <p:nvPr/>
        </p:nvGrpSpPr>
        <p:grpSpPr>
          <a:xfrm>
            <a:off x="1741614" y="5333652"/>
            <a:ext cx="3774600" cy="1541880"/>
            <a:chOff x="1741614" y="5333652"/>
            <a:chExt cx="3774600" cy="1541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31819" name="Ink 31818">
                  <a:extLst>
                    <a:ext uri="{FF2B5EF4-FFF2-40B4-BE49-F238E27FC236}">
                      <a16:creationId xmlns:a16="http://schemas.microsoft.com/office/drawing/2014/main" id="{B3320EB1-19D8-21E1-2341-C6E1A3C85A3E}"/>
                    </a:ext>
                  </a:extLst>
                </p14:cNvPr>
                <p14:cNvContentPartPr/>
                <p14:nvPr/>
              </p14:nvContentPartPr>
              <p14:xfrm>
                <a:off x="3926094" y="5853492"/>
                <a:ext cx="462960" cy="42840"/>
              </p14:xfrm>
            </p:contentPart>
          </mc:Choice>
          <mc:Fallback xmlns="">
            <p:pic>
              <p:nvPicPr>
                <p:cNvPr id="31819" name="Ink 31818">
                  <a:extLst>
                    <a:ext uri="{FF2B5EF4-FFF2-40B4-BE49-F238E27FC236}">
                      <a16:creationId xmlns:a16="http://schemas.microsoft.com/office/drawing/2014/main" id="{B3320EB1-19D8-21E1-2341-C6E1A3C85A3E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3917454" y="5844852"/>
                  <a:ext cx="48060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31820" name="Ink 31819">
                  <a:extLst>
                    <a:ext uri="{FF2B5EF4-FFF2-40B4-BE49-F238E27FC236}">
                      <a16:creationId xmlns:a16="http://schemas.microsoft.com/office/drawing/2014/main" id="{38A5B715-2E56-6A37-6674-20D182014F67}"/>
                    </a:ext>
                  </a:extLst>
                </p14:cNvPr>
                <p14:cNvContentPartPr/>
                <p14:nvPr/>
              </p14:nvContentPartPr>
              <p14:xfrm>
                <a:off x="4234254" y="5750532"/>
                <a:ext cx="194400" cy="376560"/>
              </p14:xfrm>
            </p:contentPart>
          </mc:Choice>
          <mc:Fallback xmlns="">
            <p:pic>
              <p:nvPicPr>
                <p:cNvPr id="31820" name="Ink 31819">
                  <a:extLst>
                    <a:ext uri="{FF2B5EF4-FFF2-40B4-BE49-F238E27FC236}">
                      <a16:creationId xmlns:a16="http://schemas.microsoft.com/office/drawing/2014/main" id="{38A5B715-2E56-6A37-6674-20D182014F67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4225614" y="5741892"/>
                  <a:ext cx="212040" cy="39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31823" name="Ink 31822">
                  <a:extLst>
                    <a:ext uri="{FF2B5EF4-FFF2-40B4-BE49-F238E27FC236}">
                      <a16:creationId xmlns:a16="http://schemas.microsoft.com/office/drawing/2014/main" id="{39386FD8-F557-6FC6-D013-09468C78B996}"/>
                    </a:ext>
                  </a:extLst>
                </p14:cNvPr>
                <p14:cNvContentPartPr/>
                <p14:nvPr/>
              </p14:nvContentPartPr>
              <p14:xfrm>
                <a:off x="4739694" y="5620932"/>
                <a:ext cx="83160" cy="357120"/>
              </p14:xfrm>
            </p:contentPart>
          </mc:Choice>
          <mc:Fallback xmlns="">
            <p:pic>
              <p:nvPicPr>
                <p:cNvPr id="31823" name="Ink 31822">
                  <a:extLst>
                    <a:ext uri="{FF2B5EF4-FFF2-40B4-BE49-F238E27FC236}">
                      <a16:creationId xmlns:a16="http://schemas.microsoft.com/office/drawing/2014/main" id="{39386FD8-F557-6FC6-D013-09468C78B996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4731054" y="5612292"/>
                  <a:ext cx="100800" cy="37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31824" name="Ink 31823">
                  <a:extLst>
                    <a:ext uri="{FF2B5EF4-FFF2-40B4-BE49-F238E27FC236}">
                      <a16:creationId xmlns:a16="http://schemas.microsoft.com/office/drawing/2014/main" id="{72A45417-306A-29AC-92E0-D7881F5AA4AE}"/>
                    </a:ext>
                  </a:extLst>
                </p14:cNvPr>
                <p14:cNvContentPartPr/>
                <p14:nvPr/>
              </p14:nvContentPartPr>
              <p14:xfrm>
                <a:off x="4766694" y="6007932"/>
                <a:ext cx="173160" cy="7560"/>
              </p14:xfrm>
            </p:contentPart>
          </mc:Choice>
          <mc:Fallback xmlns="">
            <p:pic>
              <p:nvPicPr>
                <p:cNvPr id="31824" name="Ink 31823">
                  <a:extLst>
                    <a:ext uri="{FF2B5EF4-FFF2-40B4-BE49-F238E27FC236}">
                      <a16:creationId xmlns:a16="http://schemas.microsoft.com/office/drawing/2014/main" id="{72A45417-306A-29AC-92E0-D7881F5AA4AE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4757694" y="5998932"/>
                  <a:ext cx="19080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31826" name="Ink 31825">
                  <a:extLst>
                    <a:ext uri="{FF2B5EF4-FFF2-40B4-BE49-F238E27FC236}">
                      <a16:creationId xmlns:a16="http://schemas.microsoft.com/office/drawing/2014/main" id="{D4F2D104-A117-C640-61AA-2476307006BB}"/>
                    </a:ext>
                  </a:extLst>
                </p14:cNvPr>
                <p14:cNvContentPartPr/>
                <p14:nvPr/>
              </p14:nvContentPartPr>
              <p14:xfrm>
                <a:off x="3032934" y="6407892"/>
                <a:ext cx="160200" cy="230760"/>
              </p14:xfrm>
            </p:contentPart>
          </mc:Choice>
          <mc:Fallback xmlns="">
            <p:pic>
              <p:nvPicPr>
                <p:cNvPr id="31826" name="Ink 31825">
                  <a:extLst>
                    <a:ext uri="{FF2B5EF4-FFF2-40B4-BE49-F238E27FC236}">
                      <a16:creationId xmlns:a16="http://schemas.microsoft.com/office/drawing/2014/main" id="{D4F2D104-A117-C640-61AA-2476307006BB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3024294" y="6398892"/>
                  <a:ext cx="17784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31827" name="Ink 31826">
                  <a:extLst>
                    <a:ext uri="{FF2B5EF4-FFF2-40B4-BE49-F238E27FC236}">
                      <a16:creationId xmlns:a16="http://schemas.microsoft.com/office/drawing/2014/main" id="{19C193BE-1B83-1CE1-AF05-847A0B4F11D6}"/>
                    </a:ext>
                  </a:extLst>
                </p14:cNvPr>
                <p14:cNvContentPartPr/>
                <p14:nvPr/>
              </p14:nvContentPartPr>
              <p14:xfrm>
                <a:off x="3411654" y="6356772"/>
                <a:ext cx="113760" cy="261000"/>
              </p14:xfrm>
            </p:contentPart>
          </mc:Choice>
          <mc:Fallback xmlns="">
            <p:pic>
              <p:nvPicPr>
                <p:cNvPr id="31827" name="Ink 31826">
                  <a:extLst>
                    <a:ext uri="{FF2B5EF4-FFF2-40B4-BE49-F238E27FC236}">
                      <a16:creationId xmlns:a16="http://schemas.microsoft.com/office/drawing/2014/main" id="{19C193BE-1B83-1CE1-AF05-847A0B4F11D6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3403014" y="6348132"/>
                  <a:ext cx="13140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31828" name="Ink 31827">
                  <a:extLst>
                    <a:ext uri="{FF2B5EF4-FFF2-40B4-BE49-F238E27FC236}">
                      <a16:creationId xmlns:a16="http://schemas.microsoft.com/office/drawing/2014/main" id="{E7C2C56B-28D7-F9DE-0F7E-A16620DC0499}"/>
                    </a:ext>
                  </a:extLst>
                </p14:cNvPr>
                <p14:cNvContentPartPr/>
                <p14:nvPr/>
              </p14:nvContentPartPr>
              <p14:xfrm>
                <a:off x="3336774" y="6482412"/>
                <a:ext cx="177120" cy="360"/>
              </p14:xfrm>
            </p:contentPart>
          </mc:Choice>
          <mc:Fallback xmlns="">
            <p:pic>
              <p:nvPicPr>
                <p:cNvPr id="31828" name="Ink 31827">
                  <a:extLst>
                    <a:ext uri="{FF2B5EF4-FFF2-40B4-BE49-F238E27FC236}">
                      <a16:creationId xmlns:a16="http://schemas.microsoft.com/office/drawing/2014/main" id="{E7C2C56B-28D7-F9DE-0F7E-A16620DC0499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3328134" y="6473412"/>
                  <a:ext cx="194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31829" name="Ink 31828">
                  <a:extLst>
                    <a:ext uri="{FF2B5EF4-FFF2-40B4-BE49-F238E27FC236}">
                      <a16:creationId xmlns:a16="http://schemas.microsoft.com/office/drawing/2014/main" id="{92CA65B3-B61A-7582-90A3-A39EBA440D2C}"/>
                    </a:ext>
                  </a:extLst>
                </p14:cNvPr>
                <p14:cNvContentPartPr/>
                <p14:nvPr/>
              </p14:nvContentPartPr>
              <p14:xfrm>
                <a:off x="3530814" y="6480612"/>
                <a:ext cx="163440" cy="185040"/>
              </p14:xfrm>
            </p:contentPart>
          </mc:Choice>
          <mc:Fallback xmlns="">
            <p:pic>
              <p:nvPicPr>
                <p:cNvPr id="31829" name="Ink 31828">
                  <a:extLst>
                    <a:ext uri="{FF2B5EF4-FFF2-40B4-BE49-F238E27FC236}">
                      <a16:creationId xmlns:a16="http://schemas.microsoft.com/office/drawing/2014/main" id="{92CA65B3-B61A-7582-90A3-A39EBA440D2C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3521814" y="6471612"/>
                  <a:ext cx="18108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31830" name="Ink 31829">
                  <a:extLst>
                    <a:ext uri="{FF2B5EF4-FFF2-40B4-BE49-F238E27FC236}">
                      <a16:creationId xmlns:a16="http://schemas.microsoft.com/office/drawing/2014/main" id="{7C977151-006A-6A8C-C086-2B65D8E7E939}"/>
                    </a:ext>
                  </a:extLst>
                </p14:cNvPr>
                <p14:cNvContentPartPr/>
                <p14:nvPr/>
              </p14:nvContentPartPr>
              <p14:xfrm>
                <a:off x="3883614" y="6478452"/>
                <a:ext cx="336600" cy="8640"/>
              </p14:xfrm>
            </p:contentPart>
          </mc:Choice>
          <mc:Fallback xmlns="">
            <p:pic>
              <p:nvPicPr>
                <p:cNvPr id="31830" name="Ink 31829">
                  <a:extLst>
                    <a:ext uri="{FF2B5EF4-FFF2-40B4-BE49-F238E27FC236}">
                      <a16:creationId xmlns:a16="http://schemas.microsoft.com/office/drawing/2014/main" id="{7C977151-006A-6A8C-C086-2B65D8E7E939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3874614" y="6469812"/>
                  <a:ext cx="35424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31831" name="Ink 31830">
                  <a:extLst>
                    <a:ext uri="{FF2B5EF4-FFF2-40B4-BE49-F238E27FC236}">
                      <a16:creationId xmlns:a16="http://schemas.microsoft.com/office/drawing/2014/main" id="{AF521199-EFEB-0605-4B1F-245A9719005B}"/>
                    </a:ext>
                  </a:extLst>
                </p14:cNvPr>
                <p14:cNvContentPartPr/>
                <p14:nvPr/>
              </p14:nvContentPartPr>
              <p14:xfrm>
                <a:off x="4137774" y="6385212"/>
                <a:ext cx="83520" cy="214560"/>
              </p14:xfrm>
            </p:contentPart>
          </mc:Choice>
          <mc:Fallback xmlns="">
            <p:pic>
              <p:nvPicPr>
                <p:cNvPr id="31831" name="Ink 31830">
                  <a:extLst>
                    <a:ext uri="{FF2B5EF4-FFF2-40B4-BE49-F238E27FC236}">
                      <a16:creationId xmlns:a16="http://schemas.microsoft.com/office/drawing/2014/main" id="{AF521199-EFEB-0605-4B1F-245A9719005B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4129134" y="6376212"/>
                  <a:ext cx="10116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31832" name="Ink 31831">
                  <a:extLst>
                    <a:ext uri="{FF2B5EF4-FFF2-40B4-BE49-F238E27FC236}">
                      <a16:creationId xmlns:a16="http://schemas.microsoft.com/office/drawing/2014/main" id="{68F2C572-603B-DEDA-D5CF-E165F1EF7A35}"/>
                    </a:ext>
                  </a:extLst>
                </p14:cNvPr>
                <p14:cNvContentPartPr/>
                <p14:nvPr/>
              </p14:nvContentPartPr>
              <p14:xfrm>
                <a:off x="4377534" y="6345972"/>
                <a:ext cx="177120" cy="225360"/>
              </p14:xfrm>
            </p:contentPart>
          </mc:Choice>
          <mc:Fallback xmlns="">
            <p:pic>
              <p:nvPicPr>
                <p:cNvPr id="31832" name="Ink 31831">
                  <a:extLst>
                    <a:ext uri="{FF2B5EF4-FFF2-40B4-BE49-F238E27FC236}">
                      <a16:creationId xmlns:a16="http://schemas.microsoft.com/office/drawing/2014/main" id="{68F2C572-603B-DEDA-D5CF-E165F1EF7A35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4368894" y="6336972"/>
                  <a:ext cx="19476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31833" name="Ink 31832">
                  <a:extLst>
                    <a:ext uri="{FF2B5EF4-FFF2-40B4-BE49-F238E27FC236}">
                      <a16:creationId xmlns:a16="http://schemas.microsoft.com/office/drawing/2014/main" id="{1F6A133B-BA9B-324F-F0B1-6C6272B891DD}"/>
                    </a:ext>
                  </a:extLst>
                </p14:cNvPr>
                <p14:cNvContentPartPr/>
                <p14:nvPr/>
              </p14:nvContentPartPr>
              <p14:xfrm>
                <a:off x="1741614" y="5333652"/>
                <a:ext cx="3321000" cy="1541880"/>
              </p14:xfrm>
            </p:contentPart>
          </mc:Choice>
          <mc:Fallback xmlns="">
            <p:pic>
              <p:nvPicPr>
                <p:cNvPr id="31833" name="Ink 31832">
                  <a:extLst>
                    <a:ext uri="{FF2B5EF4-FFF2-40B4-BE49-F238E27FC236}">
                      <a16:creationId xmlns:a16="http://schemas.microsoft.com/office/drawing/2014/main" id="{1F6A133B-BA9B-324F-F0B1-6C6272B891DD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1732614" y="5324652"/>
                  <a:ext cx="3338640" cy="155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31835" name="Ink 31834">
                  <a:extLst>
                    <a:ext uri="{FF2B5EF4-FFF2-40B4-BE49-F238E27FC236}">
                      <a16:creationId xmlns:a16="http://schemas.microsoft.com/office/drawing/2014/main" id="{4BD11C5A-7CE2-D8C2-296B-D493A1CA4FFA}"/>
                    </a:ext>
                  </a:extLst>
                </p14:cNvPr>
                <p14:cNvContentPartPr/>
                <p14:nvPr/>
              </p14:nvContentPartPr>
              <p14:xfrm>
                <a:off x="5178174" y="5949252"/>
                <a:ext cx="265320" cy="9360"/>
              </p14:xfrm>
            </p:contentPart>
          </mc:Choice>
          <mc:Fallback xmlns="">
            <p:pic>
              <p:nvPicPr>
                <p:cNvPr id="31835" name="Ink 31834">
                  <a:extLst>
                    <a:ext uri="{FF2B5EF4-FFF2-40B4-BE49-F238E27FC236}">
                      <a16:creationId xmlns:a16="http://schemas.microsoft.com/office/drawing/2014/main" id="{4BD11C5A-7CE2-D8C2-296B-D493A1CA4FFA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5169534" y="5940612"/>
                  <a:ext cx="28296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31837" name="Ink 31836">
                  <a:extLst>
                    <a:ext uri="{FF2B5EF4-FFF2-40B4-BE49-F238E27FC236}">
                      <a16:creationId xmlns:a16="http://schemas.microsoft.com/office/drawing/2014/main" id="{272518BC-6C96-D061-062F-63C1AF4A735B}"/>
                    </a:ext>
                  </a:extLst>
                </p14:cNvPr>
                <p14:cNvContentPartPr/>
                <p14:nvPr/>
              </p14:nvContentPartPr>
              <p14:xfrm>
                <a:off x="5209134" y="6050772"/>
                <a:ext cx="275400" cy="2880"/>
              </p14:xfrm>
            </p:contentPart>
          </mc:Choice>
          <mc:Fallback xmlns="">
            <p:pic>
              <p:nvPicPr>
                <p:cNvPr id="31837" name="Ink 31836">
                  <a:extLst>
                    <a:ext uri="{FF2B5EF4-FFF2-40B4-BE49-F238E27FC236}">
                      <a16:creationId xmlns:a16="http://schemas.microsoft.com/office/drawing/2014/main" id="{272518BC-6C96-D061-062F-63C1AF4A735B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5200494" y="6042132"/>
                  <a:ext cx="2930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31838" name="Ink 31837">
                  <a:extLst>
                    <a:ext uri="{FF2B5EF4-FFF2-40B4-BE49-F238E27FC236}">
                      <a16:creationId xmlns:a16="http://schemas.microsoft.com/office/drawing/2014/main" id="{89A4598B-2A03-6390-6146-6BFC42340230}"/>
                    </a:ext>
                  </a:extLst>
                </p14:cNvPr>
                <p14:cNvContentPartPr/>
                <p14:nvPr/>
              </p14:nvContentPartPr>
              <p14:xfrm>
                <a:off x="5331174" y="5837652"/>
                <a:ext cx="185040" cy="399960"/>
              </p14:xfrm>
            </p:contentPart>
          </mc:Choice>
          <mc:Fallback xmlns="">
            <p:pic>
              <p:nvPicPr>
                <p:cNvPr id="31838" name="Ink 31837">
                  <a:extLst>
                    <a:ext uri="{FF2B5EF4-FFF2-40B4-BE49-F238E27FC236}">
                      <a16:creationId xmlns:a16="http://schemas.microsoft.com/office/drawing/2014/main" id="{89A4598B-2A03-6390-6146-6BFC42340230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5322534" y="5828652"/>
                  <a:ext cx="202680" cy="41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31809" name="Ink 31808">
                  <a:extLst>
                    <a:ext uri="{FF2B5EF4-FFF2-40B4-BE49-F238E27FC236}">
                      <a16:creationId xmlns:a16="http://schemas.microsoft.com/office/drawing/2014/main" id="{590C0E4A-CB8D-F74E-5CB8-81683F6A6929}"/>
                    </a:ext>
                  </a:extLst>
                </p14:cNvPr>
                <p14:cNvContentPartPr/>
                <p14:nvPr/>
              </p14:nvContentPartPr>
              <p14:xfrm>
                <a:off x="2125014" y="5704812"/>
                <a:ext cx="360" cy="360"/>
              </p14:xfrm>
            </p:contentPart>
          </mc:Choice>
          <mc:Fallback xmlns="">
            <p:pic>
              <p:nvPicPr>
                <p:cNvPr id="31809" name="Ink 31808">
                  <a:extLst>
                    <a:ext uri="{FF2B5EF4-FFF2-40B4-BE49-F238E27FC236}">
                      <a16:creationId xmlns:a16="http://schemas.microsoft.com/office/drawing/2014/main" id="{590C0E4A-CB8D-F74E-5CB8-81683F6A6929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2116014" y="569581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31810" name="Ink 31809">
                  <a:extLst>
                    <a:ext uri="{FF2B5EF4-FFF2-40B4-BE49-F238E27FC236}">
                      <a16:creationId xmlns:a16="http://schemas.microsoft.com/office/drawing/2014/main" id="{1907D697-B1B2-4859-EE71-40B5DC34B6C5}"/>
                    </a:ext>
                  </a:extLst>
                </p14:cNvPr>
                <p14:cNvContentPartPr/>
                <p14:nvPr/>
              </p14:nvContentPartPr>
              <p14:xfrm>
                <a:off x="1946454" y="5830092"/>
                <a:ext cx="83160" cy="256680"/>
              </p14:xfrm>
            </p:contentPart>
          </mc:Choice>
          <mc:Fallback xmlns="">
            <p:pic>
              <p:nvPicPr>
                <p:cNvPr id="31810" name="Ink 31809">
                  <a:extLst>
                    <a:ext uri="{FF2B5EF4-FFF2-40B4-BE49-F238E27FC236}">
                      <a16:creationId xmlns:a16="http://schemas.microsoft.com/office/drawing/2014/main" id="{1907D697-B1B2-4859-EE71-40B5DC34B6C5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1937454" y="5821092"/>
                  <a:ext cx="100800" cy="27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31812" name="Ink 31811">
                  <a:extLst>
                    <a:ext uri="{FF2B5EF4-FFF2-40B4-BE49-F238E27FC236}">
                      <a16:creationId xmlns:a16="http://schemas.microsoft.com/office/drawing/2014/main" id="{C8E971E8-5995-F2F6-9916-38B32B2FFE2D}"/>
                    </a:ext>
                  </a:extLst>
                </p14:cNvPr>
                <p14:cNvContentPartPr/>
                <p14:nvPr/>
              </p14:nvContentPartPr>
              <p14:xfrm>
                <a:off x="2128614" y="5863212"/>
                <a:ext cx="416520" cy="226080"/>
              </p14:xfrm>
            </p:contentPart>
          </mc:Choice>
          <mc:Fallback xmlns="">
            <p:pic>
              <p:nvPicPr>
                <p:cNvPr id="31812" name="Ink 31811">
                  <a:extLst>
                    <a:ext uri="{FF2B5EF4-FFF2-40B4-BE49-F238E27FC236}">
                      <a16:creationId xmlns:a16="http://schemas.microsoft.com/office/drawing/2014/main" id="{C8E971E8-5995-F2F6-9916-38B32B2FFE2D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2119614" y="5854212"/>
                  <a:ext cx="43416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31813" name="Ink 31812">
                  <a:extLst>
                    <a:ext uri="{FF2B5EF4-FFF2-40B4-BE49-F238E27FC236}">
                      <a16:creationId xmlns:a16="http://schemas.microsoft.com/office/drawing/2014/main" id="{05D0E0F3-19AC-4488-015D-57766F1FDF13}"/>
                    </a:ext>
                  </a:extLst>
                </p14:cNvPr>
                <p14:cNvContentPartPr/>
                <p14:nvPr/>
              </p14:nvContentPartPr>
              <p14:xfrm>
                <a:off x="2622174" y="5777532"/>
                <a:ext cx="205560" cy="253080"/>
              </p14:xfrm>
            </p:contentPart>
          </mc:Choice>
          <mc:Fallback xmlns="">
            <p:pic>
              <p:nvPicPr>
                <p:cNvPr id="31813" name="Ink 31812">
                  <a:extLst>
                    <a:ext uri="{FF2B5EF4-FFF2-40B4-BE49-F238E27FC236}">
                      <a16:creationId xmlns:a16="http://schemas.microsoft.com/office/drawing/2014/main" id="{05D0E0F3-19AC-4488-015D-57766F1FDF13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2613174" y="5768532"/>
                  <a:ext cx="22320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31814" name="Ink 31813">
                  <a:extLst>
                    <a:ext uri="{FF2B5EF4-FFF2-40B4-BE49-F238E27FC236}">
                      <a16:creationId xmlns:a16="http://schemas.microsoft.com/office/drawing/2014/main" id="{DAAFFF53-FCE9-971F-40B7-A22D27782047}"/>
                    </a:ext>
                  </a:extLst>
                </p14:cNvPr>
                <p14:cNvContentPartPr/>
                <p14:nvPr/>
              </p14:nvContentPartPr>
              <p14:xfrm>
                <a:off x="2829894" y="6019452"/>
                <a:ext cx="360" cy="360"/>
              </p14:xfrm>
            </p:contentPart>
          </mc:Choice>
          <mc:Fallback xmlns="">
            <p:pic>
              <p:nvPicPr>
                <p:cNvPr id="31814" name="Ink 31813">
                  <a:extLst>
                    <a:ext uri="{FF2B5EF4-FFF2-40B4-BE49-F238E27FC236}">
                      <a16:creationId xmlns:a16="http://schemas.microsoft.com/office/drawing/2014/main" id="{DAAFFF53-FCE9-971F-40B7-A22D27782047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2820894" y="601081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31815" name="Ink 31814">
                  <a:extLst>
                    <a:ext uri="{FF2B5EF4-FFF2-40B4-BE49-F238E27FC236}">
                      <a16:creationId xmlns:a16="http://schemas.microsoft.com/office/drawing/2014/main" id="{BA9C6DD2-E1F2-F686-A75B-796D16EA6411}"/>
                    </a:ext>
                  </a:extLst>
                </p14:cNvPr>
                <p14:cNvContentPartPr/>
                <p14:nvPr/>
              </p14:nvContentPartPr>
              <p14:xfrm>
                <a:off x="2964534" y="5648652"/>
                <a:ext cx="191520" cy="488880"/>
              </p14:xfrm>
            </p:contentPart>
          </mc:Choice>
          <mc:Fallback xmlns="">
            <p:pic>
              <p:nvPicPr>
                <p:cNvPr id="31815" name="Ink 31814">
                  <a:extLst>
                    <a:ext uri="{FF2B5EF4-FFF2-40B4-BE49-F238E27FC236}">
                      <a16:creationId xmlns:a16="http://schemas.microsoft.com/office/drawing/2014/main" id="{BA9C6DD2-E1F2-F686-A75B-796D16EA6411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2955534" y="5639652"/>
                  <a:ext cx="209160" cy="50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31816" name="Ink 31815">
                  <a:extLst>
                    <a:ext uri="{FF2B5EF4-FFF2-40B4-BE49-F238E27FC236}">
                      <a16:creationId xmlns:a16="http://schemas.microsoft.com/office/drawing/2014/main" id="{44F4B143-6B22-7C31-7837-814118EA9064}"/>
                    </a:ext>
                  </a:extLst>
                </p14:cNvPr>
                <p14:cNvContentPartPr/>
                <p14:nvPr/>
              </p14:nvContentPartPr>
              <p14:xfrm>
                <a:off x="3257214" y="5656572"/>
                <a:ext cx="162720" cy="468000"/>
              </p14:xfrm>
            </p:contentPart>
          </mc:Choice>
          <mc:Fallback xmlns="">
            <p:pic>
              <p:nvPicPr>
                <p:cNvPr id="31816" name="Ink 31815">
                  <a:extLst>
                    <a:ext uri="{FF2B5EF4-FFF2-40B4-BE49-F238E27FC236}">
                      <a16:creationId xmlns:a16="http://schemas.microsoft.com/office/drawing/2014/main" id="{44F4B143-6B22-7C31-7837-814118EA9064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3248214" y="5647932"/>
                  <a:ext cx="180360" cy="48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31817" name="Ink 31816">
                  <a:extLst>
                    <a:ext uri="{FF2B5EF4-FFF2-40B4-BE49-F238E27FC236}">
                      <a16:creationId xmlns:a16="http://schemas.microsoft.com/office/drawing/2014/main" id="{CA06A0F9-746E-F1DD-53D2-3560702E8969}"/>
                    </a:ext>
                  </a:extLst>
                </p14:cNvPr>
                <p14:cNvContentPartPr/>
                <p14:nvPr/>
              </p14:nvContentPartPr>
              <p14:xfrm>
                <a:off x="3228414" y="5965812"/>
                <a:ext cx="199080" cy="25560"/>
              </p14:xfrm>
            </p:contentPart>
          </mc:Choice>
          <mc:Fallback xmlns="">
            <p:pic>
              <p:nvPicPr>
                <p:cNvPr id="31817" name="Ink 31816">
                  <a:extLst>
                    <a:ext uri="{FF2B5EF4-FFF2-40B4-BE49-F238E27FC236}">
                      <a16:creationId xmlns:a16="http://schemas.microsoft.com/office/drawing/2014/main" id="{CA06A0F9-746E-F1DD-53D2-3560702E8969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3219774" y="5956812"/>
                  <a:ext cx="21672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31818" name="Ink 31817">
                  <a:extLst>
                    <a:ext uri="{FF2B5EF4-FFF2-40B4-BE49-F238E27FC236}">
                      <a16:creationId xmlns:a16="http://schemas.microsoft.com/office/drawing/2014/main" id="{EF61E048-D09B-C6A0-3A5D-AD1C07EBB000}"/>
                    </a:ext>
                  </a:extLst>
                </p14:cNvPr>
                <p14:cNvContentPartPr/>
                <p14:nvPr/>
              </p14:nvContentPartPr>
              <p14:xfrm>
                <a:off x="3473214" y="6040692"/>
                <a:ext cx="97560" cy="133200"/>
              </p14:xfrm>
            </p:contentPart>
          </mc:Choice>
          <mc:Fallback xmlns="">
            <p:pic>
              <p:nvPicPr>
                <p:cNvPr id="31818" name="Ink 31817">
                  <a:extLst>
                    <a:ext uri="{FF2B5EF4-FFF2-40B4-BE49-F238E27FC236}">
                      <a16:creationId xmlns:a16="http://schemas.microsoft.com/office/drawing/2014/main" id="{EF61E048-D09B-C6A0-3A5D-AD1C07EBB000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3464574" y="6032052"/>
                  <a:ext cx="11520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31907" name="Ink 31906">
                  <a:extLst>
                    <a:ext uri="{FF2B5EF4-FFF2-40B4-BE49-F238E27FC236}">
                      <a16:creationId xmlns:a16="http://schemas.microsoft.com/office/drawing/2014/main" id="{A870788C-3B3F-D938-689E-D3EDDFCE751B}"/>
                    </a:ext>
                  </a:extLst>
                </p14:cNvPr>
                <p14:cNvContentPartPr/>
                <p14:nvPr/>
              </p14:nvContentPartPr>
              <p14:xfrm>
                <a:off x="4716655" y="5990924"/>
                <a:ext cx="118080" cy="26280"/>
              </p14:xfrm>
            </p:contentPart>
          </mc:Choice>
          <mc:Fallback xmlns="">
            <p:pic>
              <p:nvPicPr>
                <p:cNvPr id="31907" name="Ink 31906">
                  <a:extLst>
                    <a:ext uri="{FF2B5EF4-FFF2-40B4-BE49-F238E27FC236}">
                      <a16:creationId xmlns:a16="http://schemas.microsoft.com/office/drawing/2014/main" id="{A870788C-3B3F-D938-689E-D3EDDFCE751B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4707655" y="5982284"/>
                  <a:ext cx="135720" cy="439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34A0A19-2D5E-E115-F2F6-47B9F56F4FD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7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861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1178"/>
    </mc:Choice>
    <mc:Fallback xmlns="">
      <p:transition advClick="0" advTm="71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41E40638-2E0E-364B-99FD-DE06BD1F928E}" type="slidenum">
              <a:rPr lang="en-US" sz="1400">
                <a:latin typeface="Arial" charset="0"/>
              </a:rPr>
              <a:pPr eaLnBrk="1" hangingPunct="1"/>
              <a:t>19</a:t>
            </a:fld>
            <a:endParaRPr lang="en-US" sz="1400"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52A25C-7E27-2B44-8FBB-18188DA666FF}"/>
              </a:ext>
            </a:extLst>
          </p:cNvPr>
          <p:cNvSpPr txBox="1"/>
          <p:nvPr/>
        </p:nvSpPr>
        <p:spPr>
          <a:xfrm>
            <a:off x="105933" y="-76009"/>
            <a:ext cx="8534400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Metropolis in action</a:t>
            </a:r>
          </a:p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(Estimating pi)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5E1EE97F-249B-B383-45B4-7F0EF8107800}"/>
                  </a:ext>
                </a:extLst>
              </p14:cNvPr>
              <p14:cNvContentPartPr/>
              <p14:nvPr/>
            </p14:nvContentPartPr>
            <p14:xfrm>
              <a:off x="1535973" y="3073484"/>
              <a:ext cx="47160" cy="619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5E1EE97F-249B-B383-45B4-7F0EF810780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26973" y="3064484"/>
                <a:ext cx="64800" cy="79560"/>
              </a:xfrm>
              <a:prstGeom prst="rect">
                <a:avLst/>
              </a:prstGeom>
            </p:spPr>
          </p:pic>
        </mc:Fallback>
      </mc:AlternateContent>
      <p:grpSp>
        <p:nvGrpSpPr>
          <p:cNvPr id="31894" name="Group 31893">
            <a:extLst>
              <a:ext uri="{FF2B5EF4-FFF2-40B4-BE49-F238E27FC236}">
                <a16:creationId xmlns:a16="http://schemas.microsoft.com/office/drawing/2014/main" id="{751D1AAC-27DB-0AC4-FD52-FE1ECD21EDF9}"/>
              </a:ext>
            </a:extLst>
          </p:cNvPr>
          <p:cNvGrpSpPr/>
          <p:nvPr/>
        </p:nvGrpSpPr>
        <p:grpSpPr>
          <a:xfrm>
            <a:off x="255453" y="1078712"/>
            <a:ext cx="4265558" cy="4876932"/>
            <a:chOff x="255453" y="1078712"/>
            <a:chExt cx="4265558" cy="4876932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580FE33D-EE9A-382F-A6ED-60CD87A4EFE2}"/>
                    </a:ext>
                  </a:extLst>
                </p14:cNvPr>
                <p14:cNvContentPartPr/>
                <p14:nvPr/>
              </p14:nvContentPartPr>
              <p14:xfrm>
                <a:off x="491318" y="1338992"/>
                <a:ext cx="165960" cy="2012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580FE33D-EE9A-382F-A6ED-60CD87A4EFE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82318" y="1330352"/>
                  <a:ext cx="18360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54A4E1EB-FFAB-499C-10CC-53EFE26CEF69}"/>
                    </a:ext>
                  </a:extLst>
                </p14:cNvPr>
                <p14:cNvContentPartPr/>
                <p14:nvPr/>
              </p14:nvContentPartPr>
              <p14:xfrm>
                <a:off x="574478" y="1446632"/>
                <a:ext cx="18000" cy="229392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54A4E1EB-FFAB-499C-10CC-53EFE26CEF6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65478" y="1437992"/>
                  <a:ext cx="35640" cy="231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0F51A6D0-69B9-E1F4-049C-80E78AF73F25}"/>
                    </a:ext>
                  </a:extLst>
                </p14:cNvPr>
                <p14:cNvContentPartPr/>
                <p14:nvPr/>
              </p14:nvContentPartPr>
              <p14:xfrm>
                <a:off x="623651" y="4029780"/>
                <a:ext cx="3480480" cy="705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0F51A6D0-69B9-E1F4-049C-80E78AF73F2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14651" y="4020780"/>
                  <a:ext cx="349812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80B0DB1C-89EE-9570-2CDA-D0124B84656B}"/>
                    </a:ext>
                  </a:extLst>
                </p14:cNvPr>
                <p14:cNvContentPartPr/>
                <p14:nvPr/>
              </p14:nvContentPartPr>
              <p14:xfrm>
                <a:off x="3979931" y="4012860"/>
                <a:ext cx="155160" cy="2638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80B0DB1C-89EE-9570-2CDA-D0124B84656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970931" y="4004220"/>
                  <a:ext cx="172800" cy="28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01E0C88F-D076-B197-0413-A78CBF78083B}"/>
                    </a:ext>
                  </a:extLst>
                </p14:cNvPr>
                <p14:cNvContentPartPr/>
                <p14:nvPr/>
              </p14:nvContentPartPr>
              <p14:xfrm>
                <a:off x="4279091" y="4033020"/>
                <a:ext cx="140040" cy="1915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01E0C88F-D076-B197-0413-A78CBF78083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270091" y="4024020"/>
                  <a:ext cx="15768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D758C6CB-6F63-4972-B152-6EBE24D732BE}"/>
                    </a:ext>
                  </a:extLst>
                </p14:cNvPr>
                <p14:cNvContentPartPr/>
                <p14:nvPr/>
              </p14:nvContentPartPr>
              <p14:xfrm>
                <a:off x="4518131" y="4178460"/>
                <a:ext cx="2880" cy="223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D758C6CB-6F63-4972-B152-6EBE24D732BE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509491" y="4169820"/>
                  <a:ext cx="2052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DED862F4-A2F1-BC5E-B8B5-B1C062661429}"/>
                    </a:ext>
                  </a:extLst>
                </p14:cNvPr>
                <p14:cNvContentPartPr/>
                <p14:nvPr/>
              </p14:nvContentPartPr>
              <p14:xfrm>
                <a:off x="584558" y="1078712"/>
                <a:ext cx="245160" cy="2743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DED862F4-A2F1-BC5E-B8B5-B1C06266142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75918" y="1070072"/>
                  <a:ext cx="26280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26C34D96-CA58-69BD-BBB2-A1D185E9A3D9}"/>
                    </a:ext>
                  </a:extLst>
                </p14:cNvPr>
                <p14:cNvContentPartPr/>
                <p14:nvPr/>
              </p14:nvContentPartPr>
              <p14:xfrm>
                <a:off x="559358" y="3669272"/>
                <a:ext cx="25200" cy="4140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26C34D96-CA58-69BD-BBB2-A1D185E9A3D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50718" y="3660272"/>
                  <a:ext cx="42840" cy="43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88AEED7C-B9EB-32BC-0FD9-8604A61D38C2}"/>
                    </a:ext>
                  </a:extLst>
                </p14:cNvPr>
                <p14:cNvContentPartPr/>
                <p14:nvPr/>
              </p14:nvContentPartPr>
              <p14:xfrm>
                <a:off x="551040" y="2240760"/>
                <a:ext cx="56160" cy="17226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88AEED7C-B9EB-32BC-0FD9-8604A61D38C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42400" y="2231760"/>
                  <a:ext cx="73800" cy="174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E06A8157-EE59-02A5-0329-514F9D4AA3AD}"/>
                    </a:ext>
                  </a:extLst>
                </p14:cNvPr>
                <p14:cNvContentPartPr/>
                <p14:nvPr/>
              </p14:nvContentPartPr>
              <p14:xfrm>
                <a:off x="533400" y="2209800"/>
                <a:ext cx="2216520" cy="18583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E06A8157-EE59-02A5-0329-514F9D4AA3A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24760" y="2200800"/>
                  <a:ext cx="2234160" cy="18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09AE1ABB-41A9-FF72-BD51-9B27B9D9977F}"/>
                    </a:ext>
                  </a:extLst>
                </p14:cNvPr>
                <p14:cNvContentPartPr/>
                <p14:nvPr/>
              </p14:nvContentPartPr>
              <p14:xfrm>
                <a:off x="644280" y="4041120"/>
                <a:ext cx="2159280" cy="1018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09AE1ABB-41A9-FF72-BD51-9B27B9D9977F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35640" y="4032480"/>
                  <a:ext cx="217692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72E4075C-89F5-3163-18C6-03C656EDCB1A}"/>
                    </a:ext>
                  </a:extLst>
                </p14:cNvPr>
                <p14:cNvContentPartPr/>
                <p14:nvPr/>
              </p14:nvContentPartPr>
              <p14:xfrm>
                <a:off x="613320" y="3986400"/>
                <a:ext cx="5760" cy="540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72E4075C-89F5-3163-18C6-03C656EDCB1A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04320" y="3977760"/>
                  <a:ext cx="2340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C700ACA-6C80-DB6B-3D37-4681084BA1EB}"/>
                    </a:ext>
                  </a:extLst>
                </p14:cNvPr>
                <p14:cNvContentPartPr/>
                <p14:nvPr/>
              </p14:nvContentPartPr>
              <p14:xfrm>
                <a:off x="650400" y="4180440"/>
                <a:ext cx="142560" cy="1425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C700ACA-6C80-DB6B-3D37-4681084BA1EB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41760" y="4171440"/>
                  <a:ext cx="16020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FB9A29B3-EA57-84BB-F267-FBA085ABA0B9}"/>
                    </a:ext>
                  </a:extLst>
                </p14:cNvPr>
                <p14:cNvContentPartPr/>
                <p14:nvPr/>
              </p14:nvContentPartPr>
              <p14:xfrm>
                <a:off x="2776200" y="4258920"/>
                <a:ext cx="6120" cy="1832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FB9A29B3-EA57-84BB-F267-FBA085ABA0B9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767560" y="4250280"/>
                  <a:ext cx="2376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CBE1DEBE-96F8-5802-31B7-A99170B003DA}"/>
                    </a:ext>
                  </a:extLst>
                </p14:cNvPr>
                <p14:cNvContentPartPr/>
                <p14:nvPr/>
              </p14:nvContentPartPr>
              <p14:xfrm>
                <a:off x="445920" y="2098200"/>
                <a:ext cx="2880" cy="1922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CBE1DEBE-96F8-5802-31B7-A99170B003DA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37280" y="2089200"/>
                  <a:ext cx="2052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B9C96BB0-9B1C-AB18-1920-2E8FBB451A98}"/>
                    </a:ext>
                  </a:extLst>
                </p14:cNvPr>
                <p14:cNvContentPartPr/>
                <p14:nvPr/>
              </p14:nvContentPartPr>
              <p14:xfrm>
                <a:off x="546693" y="2228204"/>
                <a:ext cx="2098440" cy="18831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B9C96BB0-9B1C-AB18-1920-2E8FBB451A98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38053" y="2219204"/>
                  <a:ext cx="2116080" cy="19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BEBDB2C7-25EA-300A-628A-014D1DCCB737}"/>
                    </a:ext>
                  </a:extLst>
                </p14:cNvPr>
                <p14:cNvContentPartPr/>
                <p14:nvPr/>
              </p14:nvContentPartPr>
              <p14:xfrm>
                <a:off x="1549293" y="3088604"/>
                <a:ext cx="115560" cy="1213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BEBDB2C7-25EA-300A-628A-014D1DCCB737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540293" y="3079604"/>
                  <a:ext cx="13320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AC25792C-CEB1-CA57-416B-BF4AB44D827C}"/>
                    </a:ext>
                  </a:extLst>
                </p14:cNvPr>
                <p14:cNvContentPartPr/>
                <p14:nvPr/>
              </p14:nvContentPartPr>
              <p14:xfrm>
                <a:off x="1626333" y="3133244"/>
                <a:ext cx="1023840" cy="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AC25792C-CEB1-CA57-416B-BF4AB44D827C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617693" y="3124604"/>
                  <a:ext cx="1041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C07D06FD-3017-EE57-5FF7-E525B45ED3D4}"/>
                    </a:ext>
                  </a:extLst>
                </p14:cNvPr>
                <p14:cNvContentPartPr/>
                <p14:nvPr/>
              </p14:nvContentPartPr>
              <p14:xfrm>
                <a:off x="2433813" y="3074924"/>
                <a:ext cx="107640" cy="1555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C07D06FD-3017-EE57-5FF7-E525B45ED3D4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424813" y="3065924"/>
                  <a:ext cx="12528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123FAA97-890A-D1C2-4DF8-2ED722E7DF73}"/>
                    </a:ext>
                  </a:extLst>
                </p14:cNvPr>
                <p14:cNvContentPartPr/>
                <p14:nvPr/>
              </p14:nvContentPartPr>
              <p14:xfrm>
                <a:off x="1930533" y="3293444"/>
                <a:ext cx="360" cy="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123FAA97-890A-D1C2-4DF8-2ED722E7DF73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921893" y="328480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379955C1-CFEB-E5D3-D6A6-4F98FDD0CA3A}"/>
                    </a:ext>
                  </a:extLst>
                </p14:cNvPr>
                <p14:cNvContentPartPr/>
                <p14:nvPr/>
              </p14:nvContentPartPr>
              <p14:xfrm>
                <a:off x="1807413" y="3293084"/>
                <a:ext cx="100080" cy="1828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379955C1-CFEB-E5D3-D6A6-4F98FDD0CA3A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798773" y="3284444"/>
                  <a:ext cx="11772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B68B45DF-0A2D-9BA3-E738-1BC5B99D2F59}"/>
                    </a:ext>
                  </a:extLst>
                </p14:cNvPr>
                <p14:cNvContentPartPr/>
                <p14:nvPr/>
              </p14:nvContentPartPr>
              <p14:xfrm>
                <a:off x="1931253" y="3399644"/>
                <a:ext cx="42480" cy="28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B68B45DF-0A2D-9BA3-E738-1BC5B99D2F59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922253" y="3390644"/>
                  <a:ext cx="601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A62AF2B0-F1B8-C6A8-576A-64D0CE34E525}"/>
                    </a:ext>
                  </a:extLst>
                </p14:cNvPr>
                <p14:cNvContentPartPr/>
                <p14:nvPr/>
              </p14:nvContentPartPr>
              <p14:xfrm>
                <a:off x="1963293" y="3485324"/>
                <a:ext cx="20520" cy="3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A62AF2B0-F1B8-C6A8-576A-64D0CE34E525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954293" y="3476324"/>
                  <a:ext cx="38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21F14217-8191-8929-AECD-AB6CB46B2B77}"/>
                    </a:ext>
                  </a:extLst>
                </p14:cNvPr>
                <p14:cNvContentPartPr/>
                <p14:nvPr/>
              </p14:nvContentPartPr>
              <p14:xfrm>
                <a:off x="2105853" y="3334844"/>
                <a:ext cx="99720" cy="1440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21F14217-8191-8929-AECD-AB6CB46B2B77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097213" y="3325844"/>
                  <a:ext cx="11736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6BEDD8E3-3CEC-4E5C-EFC0-FC7A30DCFC98}"/>
                    </a:ext>
                  </a:extLst>
                </p14:cNvPr>
                <p14:cNvContentPartPr/>
                <p14:nvPr/>
              </p14:nvContentPartPr>
              <p14:xfrm>
                <a:off x="2263533" y="3356084"/>
                <a:ext cx="2880" cy="3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6BEDD8E3-3CEC-4E5C-EFC0-FC7A30DCFC98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2254893" y="3347084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CC346AC1-26CA-520F-F6C0-AB768D6487F6}"/>
                    </a:ext>
                  </a:extLst>
                </p14:cNvPr>
                <p14:cNvContentPartPr/>
                <p14:nvPr/>
              </p14:nvContentPartPr>
              <p14:xfrm>
                <a:off x="2351373" y="3356084"/>
                <a:ext cx="97560" cy="1951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CC346AC1-26CA-520F-F6C0-AB768D6487F6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2342733" y="3347084"/>
                  <a:ext cx="11520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1808" name="Ink 31807">
                  <a:extLst>
                    <a:ext uri="{FF2B5EF4-FFF2-40B4-BE49-F238E27FC236}">
                      <a16:creationId xmlns:a16="http://schemas.microsoft.com/office/drawing/2014/main" id="{121B1E27-85F5-D74D-C46C-FF067B410129}"/>
                    </a:ext>
                  </a:extLst>
                </p14:cNvPr>
                <p14:cNvContentPartPr/>
                <p14:nvPr/>
              </p14:nvContentPartPr>
              <p14:xfrm>
                <a:off x="495573" y="5367764"/>
                <a:ext cx="216360" cy="254520"/>
              </p14:xfrm>
            </p:contentPart>
          </mc:Choice>
          <mc:Fallback xmlns="">
            <p:pic>
              <p:nvPicPr>
                <p:cNvPr id="31808" name="Ink 31807">
                  <a:extLst>
                    <a:ext uri="{FF2B5EF4-FFF2-40B4-BE49-F238E27FC236}">
                      <a16:creationId xmlns:a16="http://schemas.microsoft.com/office/drawing/2014/main" id="{121B1E27-85F5-D74D-C46C-FF067B410129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86933" y="5358764"/>
                  <a:ext cx="23400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1811" name="Ink 31810">
                  <a:extLst>
                    <a:ext uri="{FF2B5EF4-FFF2-40B4-BE49-F238E27FC236}">
                      <a16:creationId xmlns:a16="http://schemas.microsoft.com/office/drawing/2014/main" id="{40F0FB6E-00B1-DF43-545F-F4888F68D347}"/>
                    </a:ext>
                  </a:extLst>
                </p14:cNvPr>
                <p14:cNvContentPartPr/>
                <p14:nvPr/>
              </p14:nvContentPartPr>
              <p14:xfrm>
                <a:off x="773493" y="5442644"/>
                <a:ext cx="112680" cy="360"/>
              </p14:xfrm>
            </p:contentPart>
          </mc:Choice>
          <mc:Fallback xmlns="">
            <p:pic>
              <p:nvPicPr>
                <p:cNvPr id="31811" name="Ink 31810">
                  <a:extLst>
                    <a:ext uri="{FF2B5EF4-FFF2-40B4-BE49-F238E27FC236}">
                      <a16:creationId xmlns:a16="http://schemas.microsoft.com/office/drawing/2014/main" id="{40F0FB6E-00B1-DF43-545F-F4888F68D347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64493" y="5433644"/>
                  <a:ext cx="130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1821" name="Ink 31820">
                  <a:extLst>
                    <a:ext uri="{FF2B5EF4-FFF2-40B4-BE49-F238E27FC236}">
                      <a16:creationId xmlns:a16="http://schemas.microsoft.com/office/drawing/2014/main" id="{B78B1EDD-4CD2-CE9E-AAE6-297269899406}"/>
                    </a:ext>
                  </a:extLst>
                </p14:cNvPr>
                <p14:cNvContentPartPr/>
                <p14:nvPr/>
              </p14:nvContentPartPr>
              <p14:xfrm>
                <a:off x="990933" y="5345804"/>
                <a:ext cx="100800" cy="189360"/>
              </p14:xfrm>
            </p:contentPart>
          </mc:Choice>
          <mc:Fallback xmlns="">
            <p:pic>
              <p:nvPicPr>
                <p:cNvPr id="31821" name="Ink 31820">
                  <a:extLst>
                    <a:ext uri="{FF2B5EF4-FFF2-40B4-BE49-F238E27FC236}">
                      <a16:creationId xmlns:a16="http://schemas.microsoft.com/office/drawing/2014/main" id="{B78B1EDD-4CD2-CE9E-AAE6-297269899406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982293" y="5337164"/>
                  <a:ext cx="11844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31822" name="Ink 31821">
                  <a:extLst>
                    <a:ext uri="{FF2B5EF4-FFF2-40B4-BE49-F238E27FC236}">
                      <a16:creationId xmlns:a16="http://schemas.microsoft.com/office/drawing/2014/main" id="{504A13FB-7961-D471-C2B8-50221FEC6F82}"/>
                    </a:ext>
                  </a:extLst>
                </p14:cNvPr>
                <p14:cNvContentPartPr/>
                <p14:nvPr/>
              </p14:nvContentPartPr>
              <p14:xfrm>
                <a:off x="1171653" y="5409524"/>
                <a:ext cx="2880" cy="2880"/>
              </p14:xfrm>
            </p:contentPart>
          </mc:Choice>
          <mc:Fallback xmlns="">
            <p:pic>
              <p:nvPicPr>
                <p:cNvPr id="31822" name="Ink 31821">
                  <a:extLst>
                    <a:ext uri="{FF2B5EF4-FFF2-40B4-BE49-F238E27FC236}">
                      <a16:creationId xmlns:a16="http://schemas.microsoft.com/office/drawing/2014/main" id="{504A13FB-7961-D471-C2B8-50221FEC6F82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162653" y="5400524"/>
                  <a:ext cx="205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31825" name="Ink 31824">
                  <a:extLst>
                    <a:ext uri="{FF2B5EF4-FFF2-40B4-BE49-F238E27FC236}">
                      <a16:creationId xmlns:a16="http://schemas.microsoft.com/office/drawing/2014/main" id="{1A2958FE-4E61-5BC2-09C3-8617C274B368}"/>
                    </a:ext>
                  </a:extLst>
                </p14:cNvPr>
                <p14:cNvContentPartPr/>
                <p14:nvPr/>
              </p14:nvContentPartPr>
              <p14:xfrm>
                <a:off x="1285773" y="5333204"/>
                <a:ext cx="90000" cy="215280"/>
              </p14:xfrm>
            </p:contentPart>
          </mc:Choice>
          <mc:Fallback xmlns="">
            <p:pic>
              <p:nvPicPr>
                <p:cNvPr id="31825" name="Ink 31824">
                  <a:extLst>
                    <a:ext uri="{FF2B5EF4-FFF2-40B4-BE49-F238E27FC236}">
                      <a16:creationId xmlns:a16="http://schemas.microsoft.com/office/drawing/2014/main" id="{1A2958FE-4E61-5BC2-09C3-8617C274B368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277133" y="5324564"/>
                  <a:ext cx="10764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31834" name="Ink 31833">
                  <a:extLst>
                    <a:ext uri="{FF2B5EF4-FFF2-40B4-BE49-F238E27FC236}">
                      <a16:creationId xmlns:a16="http://schemas.microsoft.com/office/drawing/2014/main" id="{251604D7-D379-B1C1-22DA-94403C46316A}"/>
                    </a:ext>
                  </a:extLst>
                </p14:cNvPr>
                <p14:cNvContentPartPr/>
                <p14:nvPr/>
              </p14:nvContentPartPr>
              <p14:xfrm>
                <a:off x="1340853" y="5273444"/>
                <a:ext cx="109800" cy="420480"/>
              </p14:xfrm>
            </p:contentPart>
          </mc:Choice>
          <mc:Fallback xmlns="">
            <p:pic>
              <p:nvPicPr>
                <p:cNvPr id="31834" name="Ink 31833">
                  <a:extLst>
                    <a:ext uri="{FF2B5EF4-FFF2-40B4-BE49-F238E27FC236}">
                      <a16:creationId xmlns:a16="http://schemas.microsoft.com/office/drawing/2014/main" id="{251604D7-D379-B1C1-22DA-94403C46316A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332213" y="5264444"/>
                  <a:ext cx="127440" cy="43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31836" name="Ink 31835">
                  <a:extLst>
                    <a:ext uri="{FF2B5EF4-FFF2-40B4-BE49-F238E27FC236}">
                      <a16:creationId xmlns:a16="http://schemas.microsoft.com/office/drawing/2014/main" id="{C2B2E469-1C17-8605-6433-C658D8BF8796}"/>
                    </a:ext>
                  </a:extLst>
                </p14:cNvPr>
                <p14:cNvContentPartPr/>
                <p14:nvPr/>
              </p14:nvContentPartPr>
              <p14:xfrm>
                <a:off x="1416093" y="5224124"/>
                <a:ext cx="132480" cy="93240"/>
              </p14:xfrm>
            </p:contentPart>
          </mc:Choice>
          <mc:Fallback xmlns="">
            <p:pic>
              <p:nvPicPr>
                <p:cNvPr id="31836" name="Ink 31835">
                  <a:extLst>
                    <a:ext uri="{FF2B5EF4-FFF2-40B4-BE49-F238E27FC236}">
                      <a16:creationId xmlns:a16="http://schemas.microsoft.com/office/drawing/2014/main" id="{C2B2E469-1C17-8605-6433-C658D8BF8796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407453" y="5215124"/>
                  <a:ext cx="15012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31839" name="Ink 31838">
                  <a:extLst>
                    <a:ext uri="{FF2B5EF4-FFF2-40B4-BE49-F238E27FC236}">
                      <a16:creationId xmlns:a16="http://schemas.microsoft.com/office/drawing/2014/main" id="{00FE5ED3-CD97-2D70-21BE-FC618D3568A8}"/>
                    </a:ext>
                  </a:extLst>
                </p14:cNvPr>
                <p14:cNvContentPartPr/>
                <p14:nvPr/>
              </p14:nvContentPartPr>
              <p14:xfrm>
                <a:off x="367773" y="5297564"/>
                <a:ext cx="128880" cy="389880"/>
              </p14:xfrm>
            </p:contentPart>
          </mc:Choice>
          <mc:Fallback xmlns="">
            <p:pic>
              <p:nvPicPr>
                <p:cNvPr id="31839" name="Ink 31838">
                  <a:extLst>
                    <a:ext uri="{FF2B5EF4-FFF2-40B4-BE49-F238E27FC236}">
                      <a16:creationId xmlns:a16="http://schemas.microsoft.com/office/drawing/2014/main" id="{00FE5ED3-CD97-2D70-21BE-FC618D3568A8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358773" y="5288564"/>
                  <a:ext cx="146520" cy="40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31849" name="Ink 31848">
                  <a:extLst>
                    <a:ext uri="{FF2B5EF4-FFF2-40B4-BE49-F238E27FC236}">
                      <a16:creationId xmlns:a16="http://schemas.microsoft.com/office/drawing/2014/main" id="{494EB5D7-719B-2B7B-F8EA-38877F853EF5}"/>
                    </a:ext>
                  </a:extLst>
                </p14:cNvPr>
                <p14:cNvContentPartPr/>
                <p14:nvPr/>
              </p14:nvContentPartPr>
              <p14:xfrm>
                <a:off x="1623813" y="5390084"/>
                <a:ext cx="9720" cy="225360"/>
              </p14:xfrm>
            </p:contentPart>
          </mc:Choice>
          <mc:Fallback xmlns="">
            <p:pic>
              <p:nvPicPr>
                <p:cNvPr id="31849" name="Ink 31848">
                  <a:extLst>
                    <a:ext uri="{FF2B5EF4-FFF2-40B4-BE49-F238E27FC236}">
                      <a16:creationId xmlns:a16="http://schemas.microsoft.com/office/drawing/2014/main" id="{494EB5D7-719B-2B7B-F8EA-38877F853EF5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615173" y="5381084"/>
                  <a:ext cx="2736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31856" name="Ink 31855">
                  <a:extLst>
                    <a:ext uri="{FF2B5EF4-FFF2-40B4-BE49-F238E27FC236}">
                      <a16:creationId xmlns:a16="http://schemas.microsoft.com/office/drawing/2014/main" id="{33552C9D-6F77-1A30-5ED1-84CC7C70AE18}"/>
                    </a:ext>
                  </a:extLst>
                </p14:cNvPr>
                <p14:cNvContentPartPr/>
                <p14:nvPr/>
              </p14:nvContentPartPr>
              <p14:xfrm>
                <a:off x="1523013" y="5480444"/>
                <a:ext cx="270000" cy="52200"/>
              </p14:xfrm>
            </p:contentPart>
          </mc:Choice>
          <mc:Fallback xmlns="">
            <p:pic>
              <p:nvPicPr>
                <p:cNvPr id="31856" name="Ink 31855">
                  <a:extLst>
                    <a:ext uri="{FF2B5EF4-FFF2-40B4-BE49-F238E27FC236}">
                      <a16:creationId xmlns:a16="http://schemas.microsoft.com/office/drawing/2014/main" id="{33552C9D-6F77-1A30-5ED1-84CC7C70AE18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514373" y="5471804"/>
                  <a:ext cx="287640" cy="6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31858" name="Ink 31857">
                  <a:extLst>
                    <a:ext uri="{FF2B5EF4-FFF2-40B4-BE49-F238E27FC236}">
                      <a16:creationId xmlns:a16="http://schemas.microsoft.com/office/drawing/2014/main" id="{96F429D1-DFD3-604B-26B9-AFC0731EC603}"/>
                    </a:ext>
                  </a:extLst>
                </p14:cNvPr>
                <p14:cNvContentPartPr/>
                <p14:nvPr/>
              </p14:nvContentPartPr>
              <p14:xfrm>
                <a:off x="1821813" y="5295404"/>
                <a:ext cx="134640" cy="390600"/>
              </p14:xfrm>
            </p:contentPart>
          </mc:Choice>
          <mc:Fallback xmlns="">
            <p:pic>
              <p:nvPicPr>
                <p:cNvPr id="31858" name="Ink 31857">
                  <a:extLst>
                    <a:ext uri="{FF2B5EF4-FFF2-40B4-BE49-F238E27FC236}">
                      <a16:creationId xmlns:a16="http://schemas.microsoft.com/office/drawing/2014/main" id="{96F429D1-DFD3-604B-26B9-AFC0731EC603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813173" y="5286404"/>
                  <a:ext cx="152280" cy="40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31863" name="Ink 31862">
                  <a:extLst>
                    <a:ext uri="{FF2B5EF4-FFF2-40B4-BE49-F238E27FC236}">
                      <a16:creationId xmlns:a16="http://schemas.microsoft.com/office/drawing/2014/main" id="{1CB56A5E-32F8-1844-1358-6AE567FC5815}"/>
                    </a:ext>
                  </a:extLst>
                </p14:cNvPr>
                <p14:cNvContentPartPr/>
                <p14:nvPr/>
              </p14:nvContentPartPr>
              <p14:xfrm>
                <a:off x="1959333" y="5319164"/>
                <a:ext cx="114480" cy="388080"/>
              </p14:xfrm>
            </p:contentPart>
          </mc:Choice>
          <mc:Fallback xmlns="">
            <p:pic>
              <p:nvPicPr>
                <p:cNvPr id="31863" name="Ink 31862">
                  <a:extLst>
                    <a:ext uri="{FF2B5EF4-FFF2-40B4-BE49-F238E27FC236}">
                      <a16:creationId xmlns:a16="http://schemas.microsoft.com/office/drawing/2014/main" id="{1CB56A5E-32F8-1844-1358-6AE567FC5815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950333" y="5310524"/>
                  <a:ext cx="132120" cy="40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31876" name="Ink 31875">
                  <a:extLst>
                    <a:ext uri="{FF2B5EF4-FFF2-40B4-BE49-F238E27FC236}">
                      <a16:creationId xmlns:a16="http://schemas.microsoft.com/office/drawing/2014/main" id="{CD97D897-3563-5D40-34AE-D55E811EE1C5}"/>
                    </a:ext>
                  </a:extLst>
                </p14:cNvPr>
                <p14:cNvContentPartPr/>
                <p14:nvPr/>
              </p14:nvContentPartPr>
              <p14:xfrm>
                <a:off x="2166693" y="5444444"/>
                <a:ext cx="73440" cy="9360"/>
              </p14:xfrm>
            </p:contentPart>
          </mc:Choice>
          <mc:Fallback xmlns="">
            <p:pic>
              <p:nvPicPr>
                <p:cNvPr id="31876" name="Ink 31875">
                  <a:extLst>
                    <a:ext uri="{FF2B5EF4-FFF2-40B4-BE49-F238E27FC236}">
                      <a16:creationId xmlns:a16="http://schemas.microsoft.com/office/drawing/2014/main" id="{CD97D897-3563-5D40-34AE-D55E811EE1C5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2158053" y="5435444"/>
                  <a:ext cx="9108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31878" name="Ink 31877">
                  <a:extLst>
                    <a:ext uri="{FF2B5EF4-FFF2-40B4-BE49-F238E27FC236}">
                      <a16:creationId xmlns:a16="http://schemas.microsoft.com/office/drawing/2014/main" id="{F5CDBD71-D9BA-6144-A9CC-EEB8DEA5E450}"/>
                    </a:ext>
                  </a:extLst>
                </p14:cNvPr>
                <p14:cNvContentPartPr/>
                <p14:nvPr/>
              </p14:nvContentPartPr>
              <p14:xfrm>
                <a:off x="2301693" y="5339684"/>
                <a:ext cx="93240" cy="250200"/>
              </p14:xfrm>
            </p:contentPart>
          </mc:Choice>
          <mc:Fallback xmlns="">
            <p:pic>
              <p:nvPicPr>
                <p:cNvPr id="31878" name="Ink 31877">
                  <a:extLst>
                    <a:ext uri="{FF2B5EF4-FFF2-40B4-BE49-F238E27FC236}">
                      <a16:creationId xmlns:a16="http://schemas.microsoft.com/office/drawing/2014/main" id="{F5CDBD71-D9BA-6144-A9CC-EEB8DEA5E450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2292693" y="5330684"/>
                  <a:ext cx="110880" cy="26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31879" name="Ink 31878">
                  <a:extLst>
                    <a:ext uri="{FF2B5EF4-FFF2-40B4-BE49-F238E27FC236}">
                      <a16:creationId xmlns:a16="http://schemas.microsoft.com/office/drawing/2014/main" id="{3BEE6E3F-D5B5-A742-0813-F23AD57F42EC}"/>
                    </a:ext>
                  </a:extLst>
                </p14:cNvPr>
                <p14:cNvContentPartPr/>
                <p14:nvPr/>
              </p14:nvContentPartPr>
              <p14:xfrm>
                <a:off x="2486733" y="5407724"/>
                <a:ext cx="2880" cy="33120"/>
              </p14:xfrm>
            </p:contentPart>
          </mc:Choice>
          <mc:Fallback xmlns="">
            <p:pic>
              <p:nvPicPr>
                <p:cNvPr id="31879" name="Ink 31878">
                  <a:extLst>
                    <a:ext uri="{FF2B5EF4-FFF2-40B4-BE49-F238E27FC236}">
                      <a16:creationId xmlns:a16="http://schemas.microsoft.com/office/drawing/2014/main" id="{3BEE6E3F-D5B5-A742-0813-F23AD57F42EC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2477733" y="5399084"/>
                  <a:ext cx="2052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31880" name="Ink 31879">
                  <a:extLst>
                    <a:ext uri="{FF2B5EF4-FFF2-40B4-BE49-F238E27FC236}">
                      <a16:creationId xmlns:a16="http://schemas.microsoft.com/office/drawing/2014/main" id="{3909B155-E7E4-49C1-29D4-A1AE4D4C2E3E}"/>
                    </a:ext>
                  </a:extLst>
                </p14:cNvPr>
                <p14:cNvContentPartPr/>
                <p14:nvPr/>
              </p14:nvContentPartPr>
              <p14:xfrm>
                <a:off x="2615973" y="5298644"/>
                <a:ext cx="105480" cy="311400"/>
              </p14:xfrm>
            </p:contentPart>
          </mc:Choice>
          <mc:Fallback xmlns="">
            <p:pic>
              <p:nvPicPr>
                <p:cNvPr id="31880" name="Ink 31879">
                  <a:extLst>
                    <a:ext uri="{FF2B5EF4-FFF2-40B4-BE49-F238E27FC236}">
                      <a16:creationId xmlns:a16="http://schemas.microsoft.com/office/drawing/2014/main" id="{3909B155-E7E4-49C1-29D4-A1AE4D4C2E3E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2607333" y="5290004"/>
                  <a:ext cx="123120" cy="32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31881" name="Ink 31880">
                  <a:extLst>
                    <a:ext uri="{FF2B5EF4-FFF2-40B4-BE49-F238E27FC236}">
                      <a16:creationId xmlns:a16="http://schemas.microsoft.com/office/drawing/2014/main" id="{A7C6ED74-8735-524E-AC6C-00FEAB76A85B}"/>
                    </a:ext>
                  </a:extLst>
                </p14:cNvPr>
                <p14:cNvContentPartPr/>
                <p14:nvPr/>
              </p14:nvContentPartPr>
              <p14:xfrm>
                <a:off x="2732253" y="5202524"/>
                <a:ext cx="88200" cy="405000"/>
              </p14:xfrm>
            </p:contentPart>
          </mc:Choice>
          <mc:Fallback xmlns="">
            <p:pic>
              <p:nvPicPr>
                <p:cNvPr id="31881" name="Ink 31880">
                  <a:extLst>
                    <a:ext uri="{FF2B5EF4-FFF2-40B4-BE49-F238E27FC236}">
                      <a16:creationId xmlns:a16="http://schemas.microsoft.com/office/drawing/2014/main" id="{A7C6ED74-8735-524E-AC6C-00FEAB76A85B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2723613" y="5193884"/>
                  <a:ext cx="105840" cy="42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31882" name="Ink 31881">
                  <a:extLst>
                    <a:ext uri="{FF2B5EF4-FFF2-40B4-BE49-F238E27FC236}">
                      <a16:creationId xmlns:a16="http://schemas.microsoft.com/office/drawing/2014/main" id="{A47C061A-73B6-349E-5E49-E9ED028D7A1A}"/>
                    </a:ext>
                  </a:extLst>
                </p14:cNvPr>
                <p14:cNvContentPartPr/>
                <p14:nvPr/>
              </p14:nvContentPartPr>
              <p14:xfrm>
                <a:off x="2809293" y="5183444"/>
                <a:ext cx="82800" cy="95760"/>
              </p14:xfrm>
            </p:contentPart>
          </mc:Choice>
          <mc:Fallback xmlns="">
            <p:pic>
              <p:nvPicPr>
                <p:cNvPr id="31882" name="Ink 31881">
                  <a:extLst>
                    <a:ext uri="{FF2B5EF4-FFF2-40B4-BE49-F238E27FC236}">
                      <a16:creationId xmlns:a16="http://schemas.microsoft.com/office/drawing/2014/main" id="{A47C061A-73B6-349E-5E49-E9ED028D7A1A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2800293" y="5174804"/>
                  <a:ext cx="10044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31883" name="Ink 31882">
                  <a:extLst>
                    <a:ext uri="{FF2B5EF4-FFF2-40B4-BE49-F238E27FC236}">
                      <a16:creationId xmlns:a16="http://schemas.microsoft.com/office/drawing/2014/main" id="{E4608818-B321-CEE1-17DF-754E2E2BC7B1}"/>
                    </a:ext>
                  </a:extLst>
                </p14:cNvPr>
                <p14:cNvContentPartPr/>
                <p14:nvPr/>
              </p14:nvContentPartPr>
              <p14:xfrm>
                <a:off x="2981733" y="5382884"/>
                <a:ext cx="138960" cy="7560"/>
              </p14:xfrm>
            </p:contentPart>
          </mc:Choice>
          <mc:Fallback xmlns="">
            <p:pic>
              <p:nvPicPr>
                <p:cNvPr id="31883" name="Ink 31882">
                  <a:extLst>
                    <a:ext uri="{FF2B5EF4-FFF2-40B4-BE49-F238E27FC236}">
                      <a16:creationId xmlns:a16="http://schemas.microsoft.com/office/drawing/2014/main" id="{E4608818-B321-CEE1-17DF-754E2E2BC7B1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2972733" y="5373884"/>
                  <a:ext cx="15660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31884" name="Ink 31883">
                  <a:extLst>
                    <a:ext uri="{FF2B5EF4-FFF2-40B4-BE49-F238E27FC236}">
                      <a16:creationId xmlns:a16="http://schemas.microsoft.com/office/drawing/2014/main" id="{0C64F962-6E52-DDFD-7A7D-FCA053F2C9D1}"/>
                    </a:ext>
                  </a:extLst>
                </p14:cNvPr>
                <p14:cNvContentPartPr/>
                <p14:nvPr/>
              </p14:nvContentPartPr>
              <p14:xfrm>
                <a:off x="3033933" y="5480444"/>
                <a:ext cx="86760" cy="360"/>
              </p14:xfrm>
            </p:contentPart>
          </mc:Choice>
          <mc:Fallback xmlns="">
            <p:pic>
              <p:nvPicPr>
                <p:cNvPr id="31884" name="Ink 31883">
                  <a:extLst>
                    <a:ext uri="{FF2B5EF4-FFF2-40B4-BE49-F238E27FC236}">
                      <a16:creationId xmlns:a16="http://schemas.microsoft.com/office/drawing/2014/main" id="{0C64F962-6E52-DDFD-7A7D-FCA053F2C9D1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3024933" y="5471444"/>
                  <a:ext cx="104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31885" name="Ink 31884">
                  <a:extLst>
                    <a:ext uri="{FF2B5EF4-FFF2-40B4-BE49-F238E27FC236}">
                      <a16:creationId xmlns:a16="http://schemas.microsoft.com/office/drawing/2014/main" id="{CE349692-EECB-EC8F-DED3-BBC5D9687F1F}"/>
                    </a:ext>
                  </a:extLst>
                </p14:cNvPr>
                <p14:cNvContentPartPr/>
                <p14:nvPr/>
              </p14:nvContentPartPr>
              <p14:xfrm>
                <a:off x="3289173" y="5255804"/>
                <a:ext cx="155880" cy="252360"/>
              </p14:xfrm>
            </p:contentPart>
          </mc:Choice>
          <mc:Fallback xmlns="">
            <p:pic>
              <p:nvPicPr>
                <p:cNvPr id="31885" name="Ink 31884">
                  <a:extLst>
                    <a:ext uri="{FF2B5EF4-FFF2-40B4-BE49-F238E27FC236}">
                      <a16:creationId xmlns:a16="http://schemas.microsoft.com/office/drawing/2014/main" id="{CE349692-EECB-EC8F-DED3-BBC5D9687F1F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3280533" y="5247164"/>
                  <a:ext cx="17352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31886" name="Ink 31885">
                  <a:extLst>
                    <a:ext uri="{FF2B5EF4-FFF2-40B4-BE49-F238E27FC236}">
                      <a16:creationId xmlns:a16="http://schemas.microsoft.com/office/drawing/2014/main" id="{4607BF20-8853-A3AC-2798-A6A5E0929E6F}"/>
                    </a:ext>
                  </a:extLst>
                </p14:cNvPr>
                <p14:cNvContentPartPr/>
                <p14:nvPr/>
              </p14:nvContentPartPr>
              <p14:xfrm>
                <a:off x="3593733" y="5386844"/>
                <a:ext cx="360" cy="5400"/>
              </p14:xfrm>
            </p:contentPart>
          </mc:Choice>
          <mc:Fallback xmlns="">
            <p:pic>
              <p:nvPicPr>
                <p:cNvPr id="31886" name="Ink 31885">
                  <a:extLst>
                    <a:ext uri="{FF2B5EF4-FFF2-40B4-BE49-F238E27FC236}">
                      <a16:creationId xmlns:a16="http://schemas.microsoft.com/office/drawing/2014/main" id="{4607BF20-8853-A3AC-2798-A6A5E0929E6F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3585093" y="5378204"/>
                  <a:ext cx="1800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31887" name="Ink 31886">
                  <a:extLst>
                    <a:ext uri="{FF2B5EF4-FFF2-40B4-BE49-F238E27FC236}">
                      <a16:creationId xmlns:a16="http://schemas.microsoft.com/office/drawing/2014/main" id="{AD696313-B05F-DF23-FD8F-E69C07980074}"/>
                    </a:ext>
                  </a:extLst>
                </p14:cNvPr>
                <p14:cNvContentPartPr/>
                <p14:nvPr/>
              </p14:nvContentPartPr>
              <p14:xfrm>
                <a:off x="3733053" y="5231324"/>
                <a:ext cx="109800" cy="301320"/>
              </p14:xfrm>
            </p:contentPart>
          </mc:Choice>
          <mc:Fallback xmlns="">
            <p:pic>
              <p:nvPicPr>
                <p:cNvPr id="31887" name="Ink 31886">
                  <a:extLst>
                    <a:ext uri="{FF2B5EF4-FFF2-40B4-BE49-F238E27FC236}">
                      <a16:creationId xmlns:a16="http://schemas.microsoft.com/office/drawing/2014/main" id="{AD696313-B05F-DF23-FD8F-E69C07980074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3724053" y="5222684"/>
                  <a:ext cx="127440" cy="31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31888" name="Ink 31887">
                  <a:extLst>
                    <a:ext uri="{FF2B5EF4-FFF2-40B4-BE49-F238E27FC236}">
                      <a16:creationId xmlns:a16="http://schemas.microsoft.com/office/drawing/2014/main" id="{FD4D2901-A93D-8FE9-0DEA-55128536B145}"/>
                    </a:ext>
                  </a:extLst>
                </p14:cNvPr>
                <p14:cNvContentPartPr/>
                <p14:nvPr/>
              </p14:nvContentPartPr>
              <p14:xfrm>
                <a:off x="3878133" y="5004884"/>
                <a:ext cx="111960" cy="160560"/>
              </p14:xfrm>
            </p:contentPart>
          </mc:Choice>
          <mc:Fallback xmlns="">
            <p:pic>
              <p:nvPicPr>
                <p:cNvPr id="31888" name="Ink 31887">
                  <a:extLst>
                    <a:ext uri="{FF2B5EF4-FFF2-40B4-BE49-F238E27FC236}">
                      <a16:creationId xmlns:a16="http://schemas.microsoft.com/office/drawing/2014/main" id="{FD4D2901-A93D-8FE9-0DEA-55128536B145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3869493" y="4995884"/>
                  <a:ext cx="12960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31889" name="Ink 31888">
                  <a:extLst>
                    <a:ext uri="{FF2B5EF4-FFF2-40B4-BE49-F238E27FC236}">
                      <a16:creationId xmlns:a16="http://schemas.microsoft.com/office/drawing/2014/main" id="{92CC158C-61F3-F0F7-6B31-2B10D7BA6EDA}"/>
                    </a:ext>
                  </a:extLst>
                </p14:cNvPr>
                <p14:cNvContentPartPr/>
                <p14:nvPr/>
              </p14:nvContentPartPr>
              <p14:xfrm>
                <a:off x="255453" y="4808324"/>
                <a:ext cx="3871080" cy="1147320"/>
              </p14:xfrm>
            </p:contentPart>
          </mc:Choice>
          <mc:Fallback xmlns="">
            <p:pic>
              <p:nvPicPr>
                <p:cNvPr id="31889" name="Ink 31888">
                  <a:extLst>
                    <a:ext uri="{FF2B5EF4-FFF2-40B4-BE49-F238E27FC236}">
                      <a16:creationId xmlns:a16="http://schemas.microsoft.com/office/drawing/2014/main" id="{92CC158C-61F3-F0F7-6B31-2B10D7BA6EDA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246453" y="4799684"/>
                  <a:ext cx="3888720" cy="11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31891" name="Ink 31890">
                  <a:extLst>
                    <a:ext uri="{FF2B5EF4-FFF2-40B4-BE49-F238E27FC236}">
                      <a16:creationId xmlns:a16="http://schemas.microsoft.com/office/drawing/2014/main" id="{0316B338-2BBB-802B-8EAC-001FC236849A}"/>
                    </a:ext>
                  </a:extLst>
                </p14:cNvPr>
                <p14:cNvContentPartPr/>
                <p14:nvPr/>
              </p14:nvContentPartPr>
              <p14:xfrm>
                <a:off x="1690413" y="3681164"/>
                <a:ext cx="480240" cy="1187640"/>
              </p14:xfrm>
            </p:contentPart>
          </mc:Choice>
          <mc:Fallback xmlns="">
            <p:pic>
              <p:nvPicPr>
                <p:cNvPr id="31891" name="Ink 31890">
                  <a:extLst>
                    <a:ext uri="{FF2B5EF4-FFF2-40B4-BE49-F238E27FC236}">
                      <a16:creationId xmlns:a16="http://schemas.microsoft.com/office/drawing/2014/main" id="{0316B338-2BBB-802B-8EAC-001FC236849A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681773" y="3672164"/>
                  <a:ext cx="497880" cy="12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31893" name="Ink 31892">
                  <a:extLst>
                    <a:ext uri="{FF2B5EF4-FFF2-40B4-BE49-F238E27FC236}">
                      <a16:creationId xmlns:a16="http://schemas.microsoft.com/office/drawing/2014/main" id="{E94CF774-69B9-CD28-F603-7BF17CD60D43}"/>
                    </a:ext>
                  </a:extLst>
                </p14:cNvPr>
                <p14:cNvContentPartPr/>
                <p14:nvPr/>
              </p14:nvContentPartPr>
              <p14:xfrm>
                <a:off x="2970573" y="5189564"/>
                <a:ext cx="178200" cy="181080"/>
              </p14:xfrm>
            </p:contentPart>
          </mc:Choice>
          <mc:Fallback xmlns="">
            <p:pic>
              <p:nvPicPr>
                <p:cNvPr id="31893" name="Ink 31892">
                  <a:extLst>
                    <a:ext uri="{FF2B5EF4-FFF2-40B4-BE49-F238E27FC236}">
                      <a16:creationId xmlns:a16="http://schemas.microsoft.com/office/drawing/2014/main" id="{E94CF774-69B9-CD28-F603-7BF17CD60D43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2961573" y="5180564"/>
                  <a:ext cx="195840" cy="198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31895" name="Ink 31894">
                <a:extLst>
                  <a:ext uri="{FF2B5EF4-FFF2-40B4-BE49-F238E27FC236}">
                    <a16:creationId xmlns:a16="http://schemas.microsoft.com/office/drawing/2014/main" id="{4135395B-D9F8-A8EA-36CE-3C79AC7259E7}"/>
                  </a:ext>
                </a:extLst>
              </p14:cNvPr>
              <p14:cNvContentPartPr/>
              <p14:nvPr/>
            </p14:nvContentPartPr>
            <p14:xfrm>
              <a:off x="1802733" y="1654364"/>
              <a:ext cx="382320" cy="843480"/>
            </p14:xfrm>
          </p:contentPart>
        </mc:Choice>
        <mc:Fallback xmlns="">
          <p:pic>
            <p:nvPicPr>
              <p:cNvPr id="31895" name="Ink 31894">
                <a:extLst>
                  <a:ext uri="{FF2B5EF4-FFF2-40B4-BE49-F238E27FC236}">
                    <a16:creationId xmlns:a16="http://schemas.microsoft.com/office/drawing/2014/main" id="{4135395B-D9F8-A8EA-36CE-3C79AC7259E7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1794093" y="1645724"/>
                <a:ext cx="399960" cy="86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31896" name="Ink 31895">
                <a:extLst>
                  <a:ext uri="{FF2B5EF4-FFF2-40B4-BE49-F238E27FC236}">
                    <a16:creationId xmlns:a16="http://schemas.microsoft.com/office/drawing/2014/main" id="{E6D3CDDA-DFD0-84EB-14F4-5108981C3F3B}"/>
                  </a:ext>
                </a:extLst>
              </p14:cNvPr>
              <p14:cNvContentPartPr/>
              <p14:nvPr/>
            </p14:nvContentPartPr>
            <p14:xfrm>
              <a:off x="2043573" y="1633484"/>
              <a:ext cx="158040" cy="128160"/>
            </p14:xfrm>
          </p:contentPart>
        </mc:Choice>
        <mc:Fallback xmlns="">
          <p:pic>
            <p:nvPicPr>
              <p:cNvPr id="31896" name="Ink 31895">
                <a:extLst>
                  <a:ext uri="{FF2B5EF4-FFF2-40B4-BE49-F238E27FC236}">
                    <a16:creationId xmlns:a16="http://schemas.microsoft.com/office/drawing/2014/main" id="{E6D3CDDA-DFD0-84EB-14F4-5108981C3F3B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2034573" y="1624484"/>
                <a:ext cx="175680" cy="14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31897" name="Ink 31896">
                <a:extLst>
                  <a:ext uri="{FF2B5EF4-FFF2-40B4-BE49-F238E27FC236}">
                    <a16:creationId xmlns:a16="http://schemas.microsoft.com/office/drawing/2014/main" id="{8B74BAE8-B769-05CB-E4C2-136A3B0333D3}"/>
                  </a:ext>
                </a:extLst>
              </p14:cNvPr>
              <p14:cNvContentPartPr/>
              <p14:nvPr/>
            </p14:nvContentPartPr>
            <p14:xfrm>
              <a:off x="2420133" y="1405964"/>
              <a:ext cx="596880" cy="223200"/>
            </p14:xfrm>
          </p:contentPart>
        </mc:Choice>
        <mc:Fallback xmlns="">
          <p:pic>
            <p:nvPicPr>
              <p:cNvPr id="31897" name="Ink 31896">
                <a:extLst>
                  <a:ext uri="{FF2B5EF4-FFF2-40B4-BE49-F238E27FC236}">
                    <a16:creationId xmlns:a16="http://schemas.microsoft.com/office/drawing/2014/main" id="{8B74BAE8-B769-05CB-E4C2-136A3B0333D3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2411133" y="1396964"/>
                <a:ext cx="614520" cy="24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31898" name="Ink 31897">
                <a:extLst>
                  <a:ext uri="{FF2B5EF4-FFF2-40B4-BE49-F238E27FC236}">
                    <a16:creationId xmlns:a16="http://schemas.microsoft.com/office/drawing/2014/main" id="{4F06DF2E-51AE-0848-BC44-8D924FDEB078}"/>
                  </a:ext>
                </a:extLst>
              </p14:cNvPr>
              <p14:cNvContentPartPr/>
              <p14:nvPr/>
            </p14:nvContentPartPr>
            <p14:xfrm>
              <a:off x="3209253" y="1281044"/>
              <a:ext cx="105120" cy="28800"/>
            </p14:xfrm>
          </p:contentPart>
        </mc:Choice>
        <mc:Fallback xmlns="">
          <p:pic>
            <p:nvPicPr>
              <p:cNvPr id="31898" name="Ink 31897">
                <a:extLst>
                  <a:ext uri="{FF2B5EF4-FFF2-40B4-BE49-F238E27FC236}">
                    <a16:creationId xmlns:a16="http://schemas.microsoft.com/office/drawing/2014/main" id="{4F06DF2E-51AE-0848-BC44-8D924FDEB078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3200253" y="1272044"/>
                <a:ext cx="1227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31899" name="Ink 31898">
                <a:extLst>
                  <a:ext uri="{FF2B5EF4-FFF2-40B4-BE49-F238E27FC236}">
                    <a16:creationId xmlns:a16="http://schemas.microsoft.com/office/drawing/2014/main" id="{461AE7D0-A543-2E65-BA9B-B8175A8D30E4}"/>
                  </a:ext>
                </a:extLst>
              </p14:cNvPr>
              <p14:cNvContentPartPr/>
              <p14:nvPr/>
            </p14:nvContentPartPr>
            <p14:xfrm>
              <a:off x="3227253" y="1409564"/>
              <a:ext cx="110880" cy="360"/>
            </p14:xfrm>
          </p:contentPart>
        </mc:Choice>
        <mc:Fallback xmlns="">
          <p:pic>
            <p:nvPicPr>
              <p:cNvPr id="31899" name="Ink 31898">
                <a:extLst>
                  <a:ext uri="{FF2B5EF4-FFF2-40B4-BE49-F238E27FC236}">
                    <a16:creationId xmlns:a16="http://schemas.microsoft.com/office/drawing/2014/main" id="{461AE7D0-A543-2E65-BA9B-B8175A8D30E4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3218613" y="1400924"/>
                <a:ext cx="1285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31901" name="Ink 31900">
                <a:extLst>
                  <a:ext uri="{FF2B5EF4-FFF2-40B4-BE49-F238E27FC236}">
                    <a16:creationId xmlns:a16="http://schemas.microsoft.com/office/drawing/2014/main" id="{49EB4DA2-3749-F3D0-6513-8437591BF6E0}"/>
                  </a:ext>
                </a:extLst>
              </p14:cNvPr>
              <p14:cNvContentPartPr/>
              <p14:nvPr/>
            </p14:nvContentPartPr>
            <p14:xfrm>
              <a:off x="3603093" y="1036604"/>
              <a:ext cx="68040" cy="248400"/>
            </p14:xfrm>
          </p:contentPart>
        </mc:Choice>
        <mc:Fallback xmlns="">
          <p:pic>
            <p:nvPicPr>
              <p:cNvPr id="31901" name="Ink 31900">
                <a:extLst>
                  <a:ext uri="{FF2B5EF4-FFF2-40B4-BE49-F238E27FC236}">
                    <a16:creationId xmlns:a16="http://schemas.microsoft.com/office/drawing/2014/main" id="{49EB4DA2-3749-F3D0-6513-8437591BF6E0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3594453" y="1027964"/>
                <a:ext cx="85680" cy="26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31902" name="Ink 31901">
                <a:extLst>
                  <a:ext uri="{FF2B5EF4-FFF2-40B4-BE49-F238E27FC236}">
                    <a16:creationId xmlns:a16="http://schemas.microsoft.com/office/drawing/2014/main" id="{129F4CF2-FEA0-4E3C-6993-ACF0AB8602D2}"/>
                  </a:ext>
                </a:extLst>
              </p14:cNvPr>
              <p14:cNvContentPartPr/>
              <p14:nvPr/>
            </p14:nvContentPartPr>
            <p14:xfrm>
              <a:off x="3705693" y="1094924"/>
              <a:ext cx="47880" cy="131400"/>
            </p14:xfrm>
          </p:contentPart>
        </mc:Choice>
        <mc:Fallback xmlns="">
          <p:pic>
            <p:nvPicPr>
              <p:cNvPr id="31902" name="Ink 31901">
                <a:extLst>
                  <a:ext uri="{FF2B5EF4-FFF2-40B4-BE49-F238E27FC236}">
                    <a16:creationId xmlns:a16="http://schemas.microsoft.com/office/drawing/2014/main" id="{129F4CF2-FEA0-4E3C-6993-ACF0AB8602D2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3696693" y="1085924"/>
                <a:ext cx="65520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31903" name="Ink 31902">
                <a:extLst>
                  <a:ext uri="{FF2B5EF4-FFF2-40B4-BE49-F238E27FC236}">
                    <a16:creationId xmlns:a16="http://schemas.microsoft.com/office/drawing/2014/main" id="{05DD94A7-64C8-F1AF-DB08-147E1FEAD402}"/>
                  </a:ext>
                </a:extLst>
              </p14:cNvPr>
              <p14:cNvContentPartPr/>
              <p14:nvPr/>
            </p14:nvContentPartPr>
            <p14:xfrm>
              <a:off x="3575013" y="1054244"/>
              <a:ext cx="223920" cy="49320"/>
            </p14:xfrm>
          </p:contentPart>
        </mc:Choice>
        <mc:Fallback xmlns="">
          <p:pic>
            <p:nvPicPr>
              <p:cNvPr id="31903" name="Ink 31902">
                <a:extLst>
                  <a:ext uri="{FF2B5EF4-FFF2-40B4-BE49-F238E27FC236}">
                    <a16:creationId xmlns:a16="http://schemas.microsoft.com/office/drawing/2014/main" id="{05DD94A7-64C8-F1AF-DB08-147E1FEAD402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3566013" y="1045604"/>
                <a:ext cx="241560" cy="6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31904" name="Ink 31903">
                <a:extLst>
                  <a:ext uri="{FF2B5EF4-FFF2-40B4-BE49-F238E27FC236}">
                    <a16:creationId xmlns:a16="http://schemas.microsoft.com/office/drawing/2014/main" id="{377086BB-7343-B420-3F8E-F209ECA6A383}"/>
                  </a:ext>
                </a:extLst>
              </p14:cNvPr>
              <p14:cNvContentPartPr/>
              <p14:nvPr/>
            </p14:nvContentPartPr>
            <p14:xfrm>
              <a:off x="3877413" y="849764"/>
              <a:ext cx="95040" cy="433800"/>
            </p14:xfrm>
          </p:contentPart>
        </mc:Choice>
        <mc:Fallback xmlns="">
          <p:pic>
            <p:nvPicPr>
              <p:cNvPr id="31904" name="Ink 31903">
                <a:extLst>
                  <a:ext uri="{FF2B5EF4-FFF2-40B4-BE49-F238E27FC236}">
                    <a16:creationId xmlns:a16="http://schemas.microsoft.com/office/drawing/2014/main" id="{377086BB-7343-B420-3F8E-F209ECA6A383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3868773" y="840764"/>
                <a:ext cx="112680" cy="45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31905" name="Ink 31904">
                <a:extLst>
                  <a:ext uri="{FF2B5EF4-FFF2-40B4-BE49-F238E27FC236}">
                    <a16:creationId xmlns:a16="http://schemas.microsoft.com/office/drawing/2014/main" id="{991AD81A-3BBD-AB76-F846-FDF56F80AB86}"/>
                  </a:ext>
                </a:extLst>
              </p14:cNvPr>
              <p14:cNvContentPartPr/>
              <p14:nvPr/>
            </p14:nvContentPartPr>
            <p14:xfrm>
              <a:off x="3974973" y="946604"/>
              <a:ext cx="360" cy="39960"/>
            </p14:xfrm>
          </p:contentPart>
        </mc:Choice>
        <mc:Fallback xmlns="">
          <p:pic>
            <p:nvPicPr>
              <p:cNvPr id="31905" name="Ink 31904">
                <a:extLst>
                  <a:ext uri="{FF2B5EF4-FFF2-40B4-BE49-F238E27FC236}">
                    <a16:creationId xmlns:a16="http://schemas.microsoft.com/office/drawing/2014/main" id="{991AD81A-3BBD-AB76-F846-FDF56F80AB86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3965973" y="937964"/>
                <a:ext cx="18000" cy="5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31906" name="Ink 31905">
                <a:extLst>
                  <a:ext uri="{FF2B5EF4-FFF2-40B4-BE49-F238E27FC236}">
                    <a16:creationId xmlns:a16="http://schemas.microsoft.com/office/drawing/2014/main" id="{D16787B8-EF74-7C00-ADEB-6EB5277C02F2}"/>
                  </a:ext>
                </a:extLst>
              </p14:cNvPr>
              <p14:cNvContentPartPr/>
              <p14:nvPr/>
            </p14:nvContentPartPr>
            <p14:xfrm>
              <a:off x="4063173" y="894044"/>
              <a:ext cx="30240" cy="288360"/>
            </p14:xfrm>
          </p:contentPart>
        </mc:Choice>
        <mc:Fallback xmlns="">
          <p:pic>
            <p:nvPicPr>
              <p:cNvPr id="31906" name="Ink 31905">
                <a:extLst>
                  <a:ext uri="{FF2B5EF4-FFF2-40B4-BE49-F238E27FC236}">
                    <a16:creationId xmlns:a16="http://schemas.microsoft.com/office/drawing/2014/main" id="{D16787B8-EF74-7C00-ADEB-6EB5277C02F2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4054173" y="885404"/>
                <a:ext cx="47880" cy="30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31907" name="Ink 31906">
                <a:extLst>
                  <a:ext uri="{FF2B5EF4-FFF2-40B4-BE49-F238E27FC236}">
                    <a16:creationId xmlns:a16="http://schemas.microsoft.com/office/drawing/2014/main" id="{ABF7385E-62EE-1471-4085-096B74408F23}"/>
                  </a:ext>
                </a:extLst>
              </p14:cNvPr>
              <p14:cNvContentPartPr/>
              <p14:nvPr/>
            </p14:nvContentPartPr>
            <p14:xfrm>
              <a:off x="4129773" y="1067564"/>
              <a:ext cx="111960" cy="149400"/>
            </p14:xfrm>
          </p:contentPart>
        </mc:Choice>
        <mc:Fallback xmlns="">
          <p:pic>
            <p:nvPicPr>
              <p:cNvPr id="31907" name="Ink 31906">
                <a:extLst>
                  <a:ext uri="{FF2B5EF4-FFF2-40B4-BE49-F238E27FC236}">
                    <a16:creationId xmlns:a16="http://schemas.microsoft.com/office/drawing/2014/main" id="{ABF7385E-62EE-1471-4085-096B74408F23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4120773" y="1058924"/>
                <a:ext cx="12960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31908" name="Ink 31907">
                <a:extLst>
                  <a:ext uri="{FF2B5EF4-FFF2-40B4-BE49-F238E27FC236}">
                    <a16:creationId xmlns:a16="http://schemas.microsoft.com/office/drawing/2014/main" id="{B0339920-E729-66D9-AADD-EF39BE43B02E}"/>
                  </a:ext>
                </a:extLst>
              </p14:cNvPr>
              <p14:cNvContentPartPr/>
              <p14:nvPr/>
            </p14:nvContentPartPr>
            <p14:xfrm>
              <a:off x="4238493" y="893684"/>
              <a:ext cx="134640" cy="277560"/>
            </p14:xfrm>
          </p:contentPart>
        </mc:Choice>
        <mc:Fallback xmlns="">
          <p:pic>
            <p:nvPicPr>
              <p:cNvPr id="31908" name="Ink 31907">
                <a:extLst>
                  <a:ext uri="{FF2B5EF4-FFF2-40B4-BE49-F238E27FC236}">
                    <a16:creationId xmlns:a16="http://schemas.microsoft.com/office/drawing/2014/main" id="{B0339920-E729-66D9-AADD-EF39BE43B02E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4229493" y="884684"/>
                <a:ext cx="152280" cy="29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31909" name="Ink 31908">
                <a:extLst>
                  <a:ext uri="{FF2B5EF4-FFF2-40B4-BE49-F238E27FC236}">
                    <a16:creationId xmlns:a16="http://schemas.microsoft.com/office/drawing/2014/main" id="{506B00FE-4B81-FC84-46A0-2ECA9B6381A4}"/>
                  </a:ext>
                </a:extLst>
              </p14:cNvPr>
              <p14:cNvContentPartPr/>
              <p14:nvPr/>
            </p14:nvContentPartPr>
            <p14:xfrm>
              <a:off x="4351893" y="710444"/>
              <a:ext cx="116640" cy="108000"/>
            </p14:xfrm>
          </p:contentPart>
        </mc:Choice>
        <mc:Fallback xmlns="">
          <p:pic>
            <p:nvPicPr>
              <p:cNvPr id="31909" name="Ink 31908">
                <a:extLst>
                  <a:ext uri="{FF2B5EF4-FFF2-40B4-BE49-F238E27FC236}">
                    <a16:creationId xmlns:a16="http://schemas.microsoft.com/office/drawing/2014/main" id="{506B00FE-4B81-FC84-46A0-2ECA9B6381A4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4342893" y="701804"/>
                <a:ext cx="134280" cy="12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31910" name="Ink 31909">
                <a:extLst>
                  <a:ext uri="{FF2B5EF4-FFF2-40B4-BE49-F238E27FC236}">
                    <a16:creationId xmlns:a16="http://schemas.microsoft.com/office/drawing/2014/main" id="{70602817-D9F1-C98D-82D7-6EF31BE8C0EB}"/>
                  </a:ext>
                </a:extLst>
              </p14:cNvPr>
              <p14:cNvContentPartPr/>
              <p14:nvPr/>
            </p14:nvContentPartPr>
            <p14:xfrm>
              <a:off x="3991893" y="978284"/>
              <a:ext cx="2880" cy="92520"/>
            </p14:xfrm>
          </p:contentPart>
        </mc:Choice>
        <mc:Fallback xmlns="">
          <p:pic>
            <p:nvPicPr>
              <p:cNvPr id="31910" name="Ink 31909">
                <a:extLst>
                  <a:ext uri="{FF2B5EF4-FFF2-40B4-BE49-F238E27FC236}">
                    <a16:creationId xmlns:a16="http://schemas.microsoft.com/office/drawing/2014/main" id="{70602817-D9F1-C98D-82D7-6EF31BE8C0EB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3982893" y="969644"/>
                <a:ext cx="20520" cy="11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31911" name="Ink 31910">
                <a:extLst>
                  <a:ext uri="{FF2B5EF4-FFF2-40B4-BE49-F238E27FC236}">
                    <a16:creationId xmlns:a16="http://schemas.microsoft.com/office/drawing/2014/main" id="{52E5F2A8-3175-DA6F-96AA-0DFE84D7F757}"/>
                  </a:ext>
                </a:extLst>
              </p14:cNvPr>
              <p14:cNvContentPartPr/>
              <p14:nvPr/>
            </p14:nvContentPartPr>
            <p14:xfrm>
              <a:off x="3613173" y="1847684"/>
              <a:ext cx="109800" cy="16920"/>
            </p14:xfrm>
          </p:contentPart>
        </mc:Choice>
        <mc:Fallback xmlns="">
          <p:pic>
            <p:nvPicPr>
              <p:cNvPr id="31911" name="Ink 31910">
                <a:extLst>
                  <a:ext uri="{FF2B5EF4-FFF2-40B4-BE49-F238E27FC236}">
                    <a16:creationId xmlns:a16="http://schemas.microsoft.com/office/drawing/2014/main" id="{52E5F2A8-3175-DA6F-96AA-0DFE84D7F757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3604533" y="1838684"/>
                <a:ext cx="127440" cy="3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31912" name="Ink 31911">
                <a:extLst>
                  <a:ext uri="{FF2B5EF4-FFF2-40B4-BE49-F238E27FC236}">
                    <a16:creationId xmlns:a16="http://schemas.microsoft.com/office/drawing/2014/main" id="{5F14EFB6-8C5C-FA5E-B7E5-17FE0A7AED6F}"/>
                  </a:ext>
                </a:extLst>
              </p14:cNvPr>
              <p14:cNvContentPartPr/>
              <p14:nvPr/>
            </p14:nvContentPartPr>
            <p14:xfrm>
              <a:off x="3680133" y="1949204"/>
              <a:ext cx="91440" cy="14760"/>
            </p14:xfrm>
          </p:contentPart>
        </mc:Choice>
        <mc:Fallback xmlns="">
          <p:pic>
            <p:nvPicPr>
              <p:cNvPr id="31912" name="Ink 31911">
                <a:extLst>
                  <a:ext uri="{FF2B5EF4-FFF2-40B4-BE49-F238E27FC236}">
                    <a16:creationId xmlns:a16="http://schemas.microsoft.com/office/drawing/2014/main" id="{5F14EFB6-8C5C-FA5E-B7E5-17FE0A7AED6F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3671133" y="1940564"/>
                <a:ext cx="109080" cy="32400"/>
              </a:xfrm>
              <a:prstGeom prst="rect">
                <a:avLst/>
              </a:prstGeom>
            </p:spPr>
          </p:pic>
        </mc:Fallback>
      </mc:AlternateContent>
      <p:grpSp>
        <p:nvGrpSpPr>
          <p:cNvPr id="31925" name="Group 31924">
            <a:extLst>
              <a:ext uri="{FF2B5EF4-FFF2-40B4-BE49-F238E27FC236}">
                <a16:creationId xmlns:a16="http://schemas.microsoft.com/office/drawing/2014/main" id="{5E5D22C1-CBFE-DA48-879E-CEDE11918820}"/>
              </a:ext>
            </a:extLst>
          </p:cNvPr>
          <p:cNvGrpSpPr/>
          <p:nvPr/>
        </p:nvGrpSpPr>
        <p:grpSpPr>
          <a:xfrm>
            <a:off x="3937173" y="1562204"/>
            <a:ext cx="756720" cy="447120"/>
            <a:chOff x="3937173" y="1562204"/>
            <a:chExt cx="756720" cy="447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31915" name="Ink 31914">
                  <a:extLst>
                    <a:ext uri="{FF2B5EF4-FFF2-40B4-BE49-F238E27FC236}">
                      <a16:creationId xmlns:a16="http://schemas.microsoft.com/office/drawing/2014/main" id="{02E442F8-A9DF-5160-27F1-6A194BA398C5}"/>
                    </a:ext>
                  </a:extLst>
                </p14:cNvPr>
                <p14:cNvContentPartPr/>
                <p14:nvPr/>
              </p14:nvContentPartPr>
              <p14:xfrm>
                <a:off x="3937173" y="1783604"/>
                <a:ext cx="115920" cy="204840"/>
              </p14:xfrm>
            </p:contentPart>
          </mc:Choice>
          <mc:Fallback xmlns="">
            <p:pic>
              <p:nvPicPr>
                <p:cNvPr id="31915" name="Ink 31914">
                  <a:extLst>
                    <a:ext uri="{FF2B5EF4-FFF2-40B4-BE49-F238E27FC236}">
                      <a16:creationId xmlns:a16="http://schemas.microsoft.com/office/drawing/2014/main" id="{02E442F8-A9DF-5160-27F1-6A194BA398C5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3928173" y="1774964"/>
                  <a:ext cx="13356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31916" name="Ink 31915">
                  <a:extLst>
                    <a:ext uri="{FF2B5EF4-FFF2-40B4-BE49-F238E27FC236}">
                      <a16:creationId xmlns:a16="http://schemas.microsoft.com/office/drawing/2014/main" id="{B5A46FC2-8B94-E41B-B540-62FEA7EDFC77}"/>
                    </a:ext>
                  </a:extLst>
                </p14:cNvPr>
                <p14:cNvContentPartPr/>
                <p14:nvPr/>
              </p14:nvContentPartPr>
              <p14:xfrm>
                <a:off x="4205733" y="1818524"/>
                <a:ext cx="360" cy="360"/>
              </p14:xfrm>
            </p:contentPart>
          </mc:Choice>
          <mc:Fallback xmlns="">
            <p:pic>
              <p:nvPicPr>
                <p:cNvPr id="31916" name="Ink 31915">
                  <a:extLst>
                    <a:ext uri="{FF2B5EF4-FFF2-40B4-BE49-F238E27FC236}">
                      <a16:creationId xmlns:a16="http://schemas.microsoft.com/office/drawing/2014/main" id="{B5A46FC2-8B94-E41B-B540-62FEA7EDFC77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4197093" y="180952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31918" name="Ink 31917">
                  <a:extLst>
                    <a:ext uri="{FF2B5EF4-FFF2-40B4-BE49-F238E27FC236}">
                      <a16:creationId xmlns:a16="http://schemas.microsoft.com/office/drawing/2014/main" id="{10499254-6A3F-D9CB-2CE3-A2F868FD97B6}"/>
                    </a:ext>
                  </a:extLst>
                </p14:cNvPr>
                <p14:cNvContentPartPr/>
                <p14:nvPr/>
              </p14:nvContentPartPr>
              <p14:xfrm>
                <a:off x="4122573" y="1862084"/>
                <a:ext cx="360" cy="15840"/>
              </p14:xfrm>
            </p:contentPart>
          </mc:Choice>
          <mc:Fallback xmlns="">
            <p:pic>
              <p:nvPicPr>
                <p:cNvPr id="31918" name="Ink 31917">
                  <a:extLst>
                    <a:ext uri="{FF2B5EF4-FFF2-40B4-BE49-F238E27FC236}">
                      <a16:creationId xmlns:a16="http://schemas.microsoft.com/office/drawing/2014/main" id="{10499254-6A3F-D9CB-2CE3-A2F868FD97B6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4113573" y="1853444"/>
                  <a:ext cx="1800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31919" name="Ink 31918">
                  <a:extLst>
                    <a:ext uri="{FF2B5EF4-FFF2-40B4-BE49-F238E27FC236}">
                      <a16:creationId xmlns:a16="http://schemas.microsoft.com/office/drawing/2014/main" id="{3D06BB1B-7338-8315-FAFD-F63D4464EC92}"/>
                    </a:ext>
                  </a:extLst>
                </p14:cNvPr>
                <p14:cNvContentPartPr/>
                <p14:nvPr/>
              </p14:nvContentPartPr>
              <p14:xfrm>
                <a:off x="4180173" y="1691444"/>
                <a:ext cx="86760" cy="317880"/>
              </p14:xfrm>
            </p:contentPart>
          </mc:Choice>
          <mc:Fallback xmlns="">
            <p:pic>
              <p:nvPicPr>
                <p:cNvPr id="31919" name="Ink 31918">
                  <a:extLst>
                    <a:ext uri="{FF2B5EF4-FFF2-40B4-BE49-F238E27FC236}">
                      <a16:creationId xmlns:a16="http://schemas.microsoft.com/office/drawing/2014/main" id="{3D06BB1B-7338-8315-FAFD-F63D4464EC92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4171533" y="1682444"/>
                  <a:ext cx="104400" cy="33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31920" name="Ink 31919">
                  <a:extLst>
                    <a:ext uri="{FF2B5EF4-FFF2-40B4-BE49-F238E27FC236}">
                      <a16:creationId xmlns:a16="http://schemas.microsoft.com/office/drawing/2014/main" id="{FE7BC361-A6E7-9274-E738-15D4AEC6F5C3}"/>
                    </a:ext>
                  </a:extLst>
                </p14:cNvPr>
                <p14:cNvContentPartPr/>
                <p14:nvPr/>
              </p14:nvContentPartPr>
              <p14:xfrm>
                <a:off x="4181613" y="1779644"/>
                <a:ext cx="98280" cy="80280"/>
              </p14:xfrm>
            </p:contentPart>
          </mc:Choice>
          <mc:Fallback xmlns="">
            <p:pic>
              <p:nvPicPr>
                <p:cNvPr id="31920" name="Ink 31919">
                  <a:extLst>
                    <a:ext uri="{FF2B5EF4-FFF2-40B4-BE49-F238E27FC236}">
                      <a16:creationId xmlns:a16="http://schemas.microsoft.com/office/drawing/2014/main" id="{FE7BC361-A6E7-9274-E738-15D4AEC6F5C3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4172973" y="1770644"/>
                  <a:ext cx="11592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31921" name="Ink 31920">
                  <a:extLst>
                    <a:ext uri="{FF2B5EF4-FFF2-40B4-BE49-F238E27FC236}">
                      <a16:creationId xmlns:a16="http://schemas.microsoft.com/office/drawing/2014/main" id="{9346837A-9D39-4C5E-9850-96E76E415EC8}"/>
                    </a:ext>
                  </a:extLst>
                </p14:cNvPr>
                <p14:cNvContentPartPr/>
                <p14:nvPr/>
              </p14:nvContentPartPr>
              <p14:xfrm>
                <a:off x="4313733" y="1659044"/>
                <a:ext cx="95040" cy="227160"/>
              </p14:xfrm>
            </p:contentPart>
          </mc:Choice>
          <mc:Fallback xmlns="">
            <p:pic>
              <p:nvPicPr>
                <p:cNvPr id="31921" name="Ink 31920">
                  <a:extLst>
                    <a:ext uri="{FF2B5EF4-FFF2-40B4-BE49-F238E27FC236}">
                      <a16:creationId xmlns:a16="http://schemas.microsoft.com/office/drawing/2014/main" id="{9346837A-9D39-4C5E-9850-96E76E415EC8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4305093" y="1650404"/>
                  <a:ext cx="11268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31922" name="Ink 31921">
                  <a:extLst>
                    <a:ext uri="{FF2B5EF4-FFF2-40B4-BE49-F238E27FC236}">
                      <a16:creationId xmlns:a16="http://schemas.microsoft.com/office/drawing/2014/main" id="{1C0F1EC8-0C10-DC12-CBA2-8AE7114F0B6F}"/>
                    </a:ext>
                  </a:extLst>
                </p14:cNvPr>
                <p14:cNvContentPartPr/>
                <p14:nvPr/>
              </p14:nvContentPartPr>
              <p14:xfrm>
                <a:off x="4466373" y="1581284"/>
                <a:ext cx="72360" cy="252000"/>
              </p14:xfrm>
            </p:contentPart>
          </mc:Choice>
          <mc:Fallback xmlns="">
            <p:pic>
              <p:nvPicPr>
                <p:cNvPr id="31922" name="Ink 31921">
                  <a:extLst>
                    <a:ext uri="{FF2B5EF4-FFF2-40B4-BE49-F238E27FC236}">
                      <a16:creationId xmlns:a16="http://schemas.microsoft.com/office/drawing/2014/main" id="{1C0F1EC8-0C10-DC12-CBA2-8AE7114F0B6F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4457733" y="1572644"/>
                  <a:ext cx="90000" cy="26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31923" name="Ink 31922">
                  <a:extLst>
                    <a:ext uri="{FF2B5EF4-FFF2-40B4-BE49-F238E27FC236}">
                      <a16:creationId xmlns:a16="http://schemas.microsoft.com/office/drawing/2014/main" id="{FAFB5C46-BC9E-FECF-460E-59551FB66DEB}"/>
                    </a:ext>
                  </a:extLst>
                </p14:cNvPr>
                <p14:cNvContentPartPr/>
                <p14:nvPr/>
              </p14:nvContentPartPr>
              <p14:xfrm>
                <a:off x="4502373" y="1562204"/>
                <a:ext cx="42120" cy="360"/>
              </p14:xfrm>
            </p:contentPart>
          </mc:Choice>
          <mc:Fallback xmlns="">
            <p:pic>
              <p:nvPicPr>
                <p:cNvPr id="31923" name="Ink 31922">
                  <a:extLst>
                    <a:ext uri="{FF2B5EF4-FFF2-40B4-BE49-F238E27FC236}">
                      <a16:creationId xmlns:a16="http://schemas.microsoft.com/office/drawing/2014/main" id="{FAFB5C46-BC9E-FECF-460E-59551FB66DEB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4493373" y="1553564"/>
                  <a:ext cx="59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31924" name="Ink 31923">
                  <a:extLst>
                    <a:ext uri="{FF2B5EF4-FFF2-40B4-BE49-F238E27FC236}">
                      <a16:creationId xmlns:a16="http://schemas.microsoft.com/office/drawing/2014/main" id="{1771C0F0-E65A-4041-60D5-B88B035D596A}"/>
                    </a:ext>
                  </a:extLst>
                </p14:cNvPr>
                <p14:cNvContentPartPr/>
                <p14:nvPr/>
              </p14:nvContentPartPr>
              <p14:xfrm>
                <a:off x="4570773" y="1611524"/>
                <a:ext cx="123120" cy="159840"/>
              </p14:xfrm>
            </p:contentPart>
          </mc:Choice>
          <mc:Fallback xmlns="">
            <p:pic>
              <p:nvPicPr>
                <p:cNvPr id="31924" name="Ink 31923">
                  <a:extLst>
                    <a:ext uri="{FF2B5EF4-FFF2-40B4-BE49-F238E27FC236}">
                      <a16:creationId xmlns:a16="http://schemas.microsoft.com/office/drawing/2014/main" id="{1771C0F0-E65A-4041-60D5-B88B035D596A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4561773" y="1602884"/>
                  <a:ext cx="140760" cy="177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945" name="Group 31944">
            <a:extLst>
              <a:ext uri="{FF2B5EF4-FFF2-40B4-BE49-F238E27FC236}">
                <a16:creationId xmlns:a16="http://schemas.microsoft.com/office/drawing/2014/main" id="{220A2218-B93D-00E7-BAB7-10E1A7CBAC60}"/>
              </a:ext>
            </a:extLst>
          </p:cNvPr>
          <p:cNvGrpSpPr/>
          <p:nvPr/>
        </p:nvGrpSpPr>
        <p:grpSpPr>
          <a:xfrm>
            <a:off x="5912133" y="2042444"/>
            <a:ext cx="2811960" cy="3523320"/>
            <a:chOff x="5912133" y="2042444"/>
            <a:chExt cx="2811960" cy="3523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31926" name="Ink 31925">
                  <a:extLst>
                    <a:ext uri="{FF2B5EF4-FFF2-40B4-BE49-F238E27FC236}">
                      <a16:creationId xmlns:a16="http://schemas.microsoft.com/office/drawing/2014/main" id="{64C35F75-D21C-1969-F2FA-306408287420}"/>
                    </a:ext>
                  </a:extLst>
                </p14:cNvPr>
                <p14:cNvContentPartPr/>
                <p14:nvPr/>
              </p14:nvContentPartPr>
              <p14:xfrm>
                <a:off x="6273573" y="2294804"/>
                <a:ext cx="360" cy="313200"/>
              </p14:xfrm>
            </p:contentPart>
          </mc:Choice>
          <mc:Fallback xmlns="">
            <p:pic>
              <p:nvPicPr>
                <p:cNvPr id="31926" name="Ink 31925">
                  <a:extLst>
                    <a:ext uri="{FF2B5EF4-FFF2-40B4-BE49-F238E27FC236}">
                      <a16:creationId xmlns:a16="http://schemas.microsoft.com/office/drawing/2014/main" id="{64C35F75-D21C-1969-F2FA-306408287420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6264933" y="2285804"/>
                  <a:ext cx="18000" cy="33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31927" name="Ink 31926">
                  <a:extLst>
                    <a:ext uri="{FF2B5EF4-FFF2-40B4-BE49-F238E27FC236}">
                      <a16:creationId xmlns:a16="http://schemas.microsoft.com/office/drawing/2014/main" id="{99A50054-4958-4FCC-096B-F7B77F59B48B}"/>
                    </a:ext>
                  </a:extLst>
                </p14:cNvPr>
                <p14:cNvContentPartPr/>
                <p14:nvPr/>
              </p14:nvContentPartPr>
              <p14:xfrm>
                <a:off x="6334413" y="2274284"/>
                <a:ext cx="360" cy="355680"/>
              </p14:xfrm>
            </p:contentPart>
          </mc:Choice>
          <mc:Fallback xmlns="">
            <p:pic>
              <p:nvPicPr>
                <p:cNvPr id="31927" name="Ink 31926">
                  <a:extLst>
                    <a:ext uri="{FF2B5EF4-FFF2-40B4-BE49-F238E27FC236}">
                      <a16:creationId xmlns:a16="http://schemas.microsoft.com/office/drawing/2014/main" id="{99A50054-4958-4FCC-096B-F7B77F59B48B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6325413" y="2265644"/>
                  <a:ext cx="18000" cy="37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31928" name="Ink 31927">
                  <a:extLst>
                    <a:ext uri="{FF2B5EF4-FFF2-40B4-BE49-F238E27FC236}">
                      <a16:creationId xmlns:a16="http://schemas.microsoft.com/office/drawing/2014/main" id="{87C278F4-7BA1-FE0B-DA34-3F2AA789AC38}"/>
                    </a:ext>
                  </a:extLst>
                </p14:cNvPr>
                <p14:cNvContentPartPr/>
                <p14:nvPr/>
              </p14:nvContentPartPr>
              <p14:xfrm>
                <a:off x="6177093" y="2387684"/>
                <a:ext cx="245520" cy="42120"/>
              </p14:xfrm>
            </p:contentPart>
          </mc:Choice>
          <mc:Fallback xmlns="">
            <p:pic>
              <p:nvPicPr>
                <p:cNvPr id="31928" name="Ink 31927">
                  <a:extLst>
                    <a:ext uri="{FF2B5EF4-FFF2-40B4-BE49-F238E27FC236}">
                      <a16:creationId xmlns:a16="http://schemas.microsoft.com/office/drawing/2014/main" id="{87C278F4-7BA1-FE0B-DA34-3F2AA789AC38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6168453" y="2379044"/>
                  <a:ext cx="26316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31929" name="Ink 31928">
                  <a:extLst>
                    <a:ext uri="{FF2B5EF4-FFF2-40B4-BE49-F238E27FC236}">
                      <a16:creationId xmlns:a16="http://schemas.microsoft.com/office/drawing/2014/main" id="{BBCCE769-6934-EA4E-D1AB-F579C7E742DC}"/>
                    </a:ext>
                  </a:extLst>
                </p14:cNvPr>
                <p14:cNvContentPartPr/>
                <p14:nvPr/>
              </p14:nvContentPartPr>
              <p14:xfrm>
                <a:off x="6166653" y="2507564"/>
                <a:ext cx="158400" cy="9000"/>
              </p14:xfrm>
            </p:contentPart>
          </mc:Choice>
          <mc:Fallback xmlns="">
            <p:pic>
              <p:nvPicPr>
                <p:cNvPr id="31929" name="Ink 31928">
                  <a:extLst>
                    <a:ext uri="{FF2B5EF4-FFF2-40B4-BE49-F238E27FC236}">
                      <a16:creationId xmlns:a16="http://schemas.microsoft.com/office/drawing/2014/main" id="{BBCCE769-6934-EA4E-D1AB-F579C7E742DC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6157653" y="2498924"/>
                  <a:ext cx="17604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31930" name="Ink 31929">
                  <a:extLst>
                    <a:ext uri="{FF2B5EF4-FFF2-40B4-BE49-F238E27FC236}">
                      <a16:creationId xmlns:a16="http://schemas.microsoft.com/office/drawing/2014/main" id="{6F07736B-61ED-910C-8F56-D10EBB3466D5}"/>
                    </a:ext>
                  </a:extLst>
                </p14:cNvPr>
                <p14:cNvContentPartPr/>
                <p14:nvPr/>
              </p14:nvContentPartPr>
              <p14:xfrm>
                <a:off x="6286893" y="2497124"/>
                <a:ext cx="110520" cy="2880"/>
              </p14:xfrm>
            </p:contentPart>
          </mc:Choice>
          <mc:Fallback xmlns="">
            <p:pic>
              <p:nvPicPr>
                <p:cNvPr id="31930" name="Ink 31929">
                  <a:extLst>
                    <a:ext uri="{FF2B5EF4-FFF2-40B4-BE49-F238E27FC236}">
                      <a16:creationId xmlns:a16="http://schemas.microsoft.com/office/drawing/2014/main" id="{6F07736B-61ED-910C-8F56-D10EBB3466D5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6278253" y="2488484"/>
                  <a:ext cx="1281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31768" name="Ink 31767">
                  <a:extLst>
                    <a:ext uri="{FF2B5EF4-FFF2-40B4-BE49-F238E27FC236}">
                      <a16:creationId xmlns:a16="http://schemas.microsoft.com/office/drawing/2014/main" id="{2947AD99-30D6-9D91-04DC-EF417C2F7096}"/>
                    </a:ext>
                  </a:extLst>
                </p14:cNvPr>
                <p14:cNvContentPartPr/>
                <p14:nvPr/>
              </p14:nvContentPartPr>
              <p14:xfrm>
                <a:off x="7744173" y="2244044"/>
                <a:ext cx="606240" cy="236160"/>
              </p14:xfrm>
            </p:contentPart>
          </mc:Choice>
          <mc:Fallback xmlns="">
            <p:pic>
              <p:nvPicPr>
                <p:cNvPr id="31768" name="Ink 31767">
                  <a:extLst>
                    <a:ext uri="{FF2B5EF4-FFF2-40B4-BE49-F238E27FC236}">
                      <a16:creationId xmlns:a16="http://schemas.microsoft.com/office/drawing/2014/main" id="{2947AD99-30D6-9D91-04DC-EF417C2F7096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7735533" y="2235044"/>
                  <a:ext cx="62388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31772" name="Ink 31771">
                  <a:extLst>
                    <a:ext uri="{FF2B5EF4-FFF2-40B4-BE49-F238E27FC236}">
                      <a16:creationId xmlns:a16="http://schemas.microsoft.com/office/drawing/2014/main" id="{EAC12553-F984-9054-41AD-E7EACC2B230F}"/>
                    </a:ext>
                  </a:extLst>
                </p14:cNvPr>
                <p14:cNvContentPartPr/>
                <p14:nvPr/>
              </p14:nvContentPartPr>
              <p14:xfrm>
                <a:off x="8229813" y="2283644"/>
                <a:ext cx="85320" cy="3240"/>
              </p14:xfrm>
            </p:contentPart>
          </mc:Choice>
          <mc:Fallback xmlns="">
            <p:pic>
              <p:nvPicPr>
                <p:cNvPr id="31772" name="Ink 31771">
                  <a:extLst>
                    <a:ext uri="{FF2B5EF4-FFF2-40B4-BE49-F238E27FC236}">
                      <a16:creationId xmlns:a16="http://schemas.microsoft.com/office/drawing/2014/main" id="{EAC12553-F984-9054-41AD-E7EACC2B230F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8221173" y="2275004"/>
                  <a:ext cx="1029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31796" name="Ink 31795">
                  <a:extLst>
                    <a:ext uri="{FF2B5EF4-FFF2-40B4-BE49-F238E27FC236}">
                      <a16:creationId xmlns:a16="http://schemas.microsoft.com/office/drawing/2014/main" id="{77FF98C9-3416-9CBD-3301-0E9A52A5DEB8}"/>
                    </a:ext>
                  </a:extLst>
                </p14:cNvPr>
                <p14:cNvContentPartPr/>
                <p14:nvPr/>
              </p14:nvContentPartPr>
              <p14:xfrm>
                <a:off x="5912133" y="2136404"/>
                <a:ext cx="61920" cy="3340800"/>
              </p14:xfrm>
            </p:contentPart>
          </mc:Choice>
          <mc:Fallback xmlns="">
            <p:pic>
              <p:nvPicPr>
                <p:cNvPr id="31796" name="Ink 31795">
                  <a:extLst>
                    <a:ext uri="{FF2B5EF4-FFF2-40B4-BE49-F238E27FC236}">
                      <a16:creationId xmlns:a16="http://schemas.microsoft.com/office/drawing/2014/main" id="{77FF98C9-3416-9CBD-3301-0E9A52A5DEB8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5903133" y="2127764"/>
                  <a:ext cx="79560" cy="335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31931" name="Ink 31930">
                  <a:extLst>
                    <a:ext uri="{FF2B5EF4-FFF2-40B4-BE49-F238E27FC236}">
                      <a16:creationId xmlns:a16="http://schemas.microsoft.com/office/drawing/2014/main" id="{B97A13E7-36FF-56D8-113A-1A006160A485}"/>
                    </a:ext>
                  </a:extLst>
                </p14:cNvPr>
                <p14:cNvContentPartPr/>
                <p14:nvPr/>
              </p14:nvContentPartPr>
              <p14:xfrm>
                <a:off x="6593253" y="2200844"/>
                <a:ext cx="189720" cy="306000"/>
              </p14:xfrm>
            </p:contentPart>
          </mc:Choice>
          <mc:Fallback xmlns="">
            <p:pic>
              <p:nvPicPr>
                <p:cNvPr id="31931" name="Ink 31930">
                  <a:extLst>
                    <a:ext uri="{FF2B5EF4-FFF2-40B4-BE49-F238E27FC236}">
                      <a16:creationId xmlns:a16="http://schemas.microsoft.com/office/drawing/2014/main" id="{B97A13E7-36FF-56D8-113A-1A006160A485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6584613" y="2192204"/>
                  <a:ext cx="207360" cy="32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31932" name="Ink 31931">
                  <a:extLst>
                    <a:ext uri="{FF2B5EF4-FFF2-40B4-BE49-F238E27FC236}">
                      <a16:creationId xmlns:a16="http://schemas.microsoft.com/office/drawing/2014/main" id="{94FA819B-2A81-2479-B7D9-B35316C4B24A}"/>
                    </a:ext>
                  </a:extLst>
                </p14:cNvPr>
                <p14:cNvContentPartPr/>
                <p14:nvPr/>
              </p14:nvContentPartPr>
              <p14:xfrm>
                <a:off x="6658053" y="2353484"/>
                <a:ext cx="105480" cy="26280"/>
              </p14:xfrm>
            </p:contentPart>
          </mc:Choice>
          <mc:Fallback xmlns="">
            <p:pic>
              <p:nvPicPr>
                <p:cNvPr id="31932" name="Ink 31931">
                  <a:extLst>
                    <a:ext uri="{FF2B5EF4-FFF2-40B4-BE49-F238E27FC236}">
                      <a16:creationId xmlns:a16="http://schemas.microsoft.com/office/drawing/2014/main" id="{94FA819B-2A81-2479-B7D9-B35316C4B24A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6649413" y="2344844"/>
                  <a:ext cx="12312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31933" name="Ink 31932">
                  <a:extLst>
                    <a:ext uri="{FF2B5EF4-FFF2-40B4-BE49-F238E27FC236}">
                      <a16:creationId xmlns:a16="http://schemas.microsoft.com/office/drawing/2014/main" id="{C905AE83-792C-A29A-3D24-3598A058292E}"/>
                    </a:ext>
                  </a:extLst>
                </p14:cNvPr>
                <p14:cNvContentPartPr/>
                <p14:nvPr/>
              </p14:nvContentPartPr>
              <p14:xfrm>
                <a:off x="6575253" y="2307044"/>
                <a:ext cx="2880" cy="7560"/>
              </p14:xfrm>
            </p:contentPart>
          </mc:Choice>
          <mc:Fallback xmlns="">
            <p:pic>
              <p:nvPicPr>
                <p:cNvPr id="31933" name="Ink 31932">
                  <a:extLst>
                    <a:ext uri="{FF2B5EF4-FFF2-40B4-BE49-F238E27FC236}">
                      <a16:creationId xmlns:a16="http://schemas.microsoft.com/office/drawing/2014/main" id="{C905AE83-792C-A29A-3D24-3598A058292E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6566613" y="2298044"/>
                  <a:ext cx="2052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31934" name="Ink 31933">
                  <a:extLst>
                    <a:ext uri="{FF2B5EF4-FFF2-40B4-BE49-F238E27FC236}">
                      <a16:creationId xmlns:a16="http://schemas.microsoft.com/office/drawing/2014/main" id="{AC80BFF0-C36C-D036-AB8B-62AA49397FA6}"/>
                    </a:ext>
                  </a:extLst>
                </p14:cNvPr>
                <p14:cNvContentPartPr/>
                <p14:nvPr/>
              </p14:nvContentPartPr>
              <p14:xfrm>
                <a:off x="6819693" y="2328644"/>
                <a:ext cx="127440" cy="149760"/>
              </p14:xfrm>
            </p:contentPart>
          </mc:Choice>
          <mc:Fallback xmlns="">
            <p:pic>
              <p:nvPicPr>
                <p:cNvPr id="31934" name="Ink 31933">
                  <a:extLst>
                    <a:ext uri="{FF2B5EF4-FFF2-40B4-BE49-F238E27FC236}">
                      <a16:creationId xmlns:a16="http://schemas.microsoft.com/office/drawing/2014/main" id="{AC80BFF0-C36C-D036-AB8B-62AA49397FA6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6810693" y="2319644"/>
                  <a:ext cx="14508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31935" name="Ink 31934">
                  <a:extLst>
                    <a:ext uri="{FF2B5EF4-FFF2-40B4-BE49-F238E27FC236}">
                      <a16:creationId xmlns:a16="http://schemas.microsoft.com/office/drawing/2014/main" id="{007A0166-1ADB-F972-DB1F-66E7C259A8DA}"/>
                    </a:ext>
                  </a:extLst>
                </p14:cNvPr>
                <p14:cNvContentPartPr/>
                <p14:nvPr/>
              </p14:nvContentPartPr>
              <p14:xfrm>
                <a:off x="6988893" y="2309924"/>
                <a:ext cx="131400" cy="169200"/>
              </p14:xfrm>
            </p:contentPart>
          </mc:Choice>
          <mc:Fallback xmlns="">
            <p:pic>
              <p:nvPicPr>
                <p:cNvPr id="31935" name="Ink 31934">
                  <a:extLst>
                    <a:ext uri="{FF2B5EF4-FFF2-40B4-BE49-F238E27FC236}">
                      <a16:creationId xmlns:a16="http://schemas.microsoft.com/office/drawing/2014/main" id="{007A0166-1ADB-F972-DB1F-66E7C259A8DA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6979893" y="2301284"/>
                  <a:ext cx="14904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31749" name="Ink 31748">
                  <a:extLst>
                    <a:ext uri="{FF2B5EF4-FFF2-40B4-BE49-F238E27FC236}">
                      <a16:creationId xmlns:a16="http://schemas.microsoft.com/office/drawing/2014/main" id="{2886CFAD-86F6-33D4-064F-E5B96FE586FB}"/>
                    </a:ext>
                  </a:extLst>
                </p14:cNvPr>
                <p14:cNvContentPartPr/>
                <p14:nvPr/>
              </p14:nvContentPartPr>
              <p14:xfrm>
                <a:off x="7163493" y="2422604"/>
                <a:ext cx="360" cy="360"/>
              </p14:xfrm>
            </p:contentPart>
          </mc:Choice>
          <mc:Fallback xmlns="">
            <p:pic>
              <p:nvPicPr>
                <p:cNvPr id="31749" name="Ink 31748">
                  <a:extLst>
                    <a:ext uri="{FF2B5EF4-FFF2-40B4-BE49-F238E27FC236}">
                      <a16:creationId xmlns:a16="http://schemas.microsoft.com/office/drawing/2014/main" id="{2886CFAD-86F6-33D4-064F-E5B96FE586FB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154853" y="241360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31807" name="Ink 31806">
                  <a:extLst>
                    <a:ext uri="{FF2B5EF4-FFF2-40B4-BE49-F238E27FC236}">
                      <a16:creationId xmlns:a16="http://schemas.microsoft.com/office/drawing/2014/main" id="{A499D368-98D9-1F76-A54B-F6A71176F3B2}"/>
                    </a:ext>
                  </a:extLst>
                </p14:cNvPr>
                <p14:cNvContentPartPr/>
                <p14:nvPr/>
              </p14:nvContentPartPr>
              <p14:xfrm>
                <a:off x="7231533" y="2146124"/>
                <a:ext cx="88200" cy="3419640"/>
              </p14:xfrm>
            </p:contentPart>
          </mc:Choice>
          <mc:Fallback xmlns="">
            <p:pic>
              <p:nvPicPr>
                <p:cNvPr id="31807" name="Ink 31806">
                  <a:extLst>
                    <a:ext uri="{FF2B5EF4-FFF2-40B4-BE49-F238E27FC236}">
                      <a16:creationId xmlns:a16="http://schemas.microsoft.com/office/drawing/2014/main" id="{A499D368-98D9-1F76-A54B-F6A71176F3B2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7222893" y="2137124"/>
                  <a:ext cx="105840" cy="343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31937" name="Ink 31936">
                  <a:extLst>
                    <a:ext uri="{FF2B5EF4-FFF2-40B4-BE49-F238E27FC236}">
                      <a16:creationId xmlns:a16="http://schemas.microsoft.com/office/drawing/2014/main" id="{2F161F38-3BA5-743A-4E52-856F47A1A3FE}"/>
                    </a:ext>
                  </a:extLst>
                </p14:cNvPr>
                <p14:cNvContentPartPr/>
                <p14:nvPr/>
              </p14:nvContentPartPr>
              <p14:xfrm>
                <a:off x="8687373" y="2104364"/>
                <a:ext cx="36720" cy="3342600"/>
              </p14:xfrm>
            </p:contentPart>
          </mc:Choice>
          <mc:Fallback xmlns="">
            <p:pic>
              <p:nvPicPr>
                <p:cNvPr id="31937" name="Ink 31936">
                  <a:extLst>
                    <a:ext uri="{FF2B5EF4-FFF2-40B4-BE49-F238E27FC236}">
                      <a16:creationId xmlns:a16="http://schemas.microsoft.com/office/drawing/2014/main" id="{2F161F38-3BA5-743A-4E52-856F47A1A3FE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8678373" y="2095724"/>
                  <a:ext cx="54360" cy="336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31938" name="Ink 31937">
                  <a:extLst>
                    <a:ext uri="{FF2B5EF4-FFF2-40B4-BE49-F238E27FC236}">
                      <a16:creationId xmlns:a16="http://schemas.microsoft.com/office/drawing/2014/main" id="{4D673D48-9498-551C-F3A5-8CD3234F9515}"/>
                    </a:ext>
                  </a:extLst>
                </p14:cNvPr>
                <p14:cNvContentPartPr/>
                <p14:nvPr/>
              </p14:nvContentPartPr>
              <p14:xfrm>
                <a:off x="5963973" y="2042444"/>
                <a:ext cx="2738880" cy="86400"/>
              </p14:xfrm>
            </p:contentPart>
          </mc:Choice>
          <mc:Fallback xmlns="">
            <p:pic>
              <p:nvPicPr>
                <p:cNvPr id="31938" name="Ink 31937">
                  <a:extLst>
                    <a:ext uri="{FF2B5EF4-FFF2-40B4-BE49-F238E27FC236}">
                      <a16:creationId xmlns:a16="http://schemas.microsoft.com/office/drawing/2014/main" id="{4D673D48-9498-551C-F3A5-8CD3234F9515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5954973" y="2033804"/>
                  <a:ext cx="275652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31940" name="Ink 31939">
                  <a:extLst>
                    <a:ext uri="{FF2B5EF4-FFF2-40B4-BE49-F238E27FC236}">
                      <a16:creationId xmlns:a16="http://schemas.microsoft.com/office/drawing/2014/main" id="{91A683A9-6E89-3C4A-1B78-B51FED3350B9}"/>
                    </a:ext>
                  </a:extLst>
                </p14:cNvPr>
                <p14:cNvContentPartPr/>
                <p14:nvPr/>
              </p14:nvContentPartPr>
              <p14:xfrm>
                <a:off x="7275813" y="2076644"/>
                <a:ext cx="11160" cy="26280"/>
              </p14:xfrm>
            </p:contentPart>
          </mc:Choice>
          <mc:Fallback xmlns="">
            <p:pic>
              <p:nvPicPr>
                <p:cNvPr id="31940" name="Ink 31939">
                  <a:extLst>
                    <a:ext uri="{FF2B5EF4-FFF2-40B4-BE49-F238E27FC236}">
                      <a16:creationId xmlns:a16="http://schemas.microsoft.com/office/drawing/2014/main" id="{91A683A9-6E89-3C4A-1B78-B51FED3350B9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7266813" y="2068004"/>
                  <a:ext cx="2880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31942" name="Ink 31941">
                  <a:extLst>
                    <a:ext uri="{FF2B5EF4-FFF2-40B4-BE49-F238E27FC236}">
                      <a16:creationId xmlns:a16="http://schemas.microsoft.com/office/drawing/2014/main" id="{254AE689-3904-5588-4CBC-6696BDB14E59}"/>
                    </a:ext>
                  </a:extLst>
                </p14:cNvPr>
                <p14:cNvContentPartPr/>
                <p14:nvPr/>
              </p14:nvContentPartPr>
              <p14:xfrm>
                <a:off x="5935533" y="2809604"/>
                <a:ext cx="2788200" cy="78120"/>
              </p14:xfrm>
            </p:contentPart>
          </mc:Choice>
          <mc:Fallback xmlns="">
            <p:pic>
              <p:nvPicPr>
                <p:cNvPr id="31942" name="Ink 31941">
                  <a:extLst>
                    <a:ext uri="{FF2B5EF4-FFF2-40B4-BE49-F238E27FC236}">
                      <a16:creationId xmlns:a16="http://schemas.microsoft.com/office/drawing/2014/main" id="{254AE689-3904-5588-4CBC-6696BDB14E59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5926533" y="2800964"/>
                  <a:ext cx="2805840" cy="9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31944" name="Ink 31943">
                  <a:extLst>
                    <a:ext uri="{FF2B5EF4-FFF2-40B4-BE49-F238E27FC236}">
                      <a16:creationId xmlns:a16="http://schemas.microsoft.com/office/drawing/2014/main" id="{C670D6D4-CFCF-9DAB-AEE7-72BDA46D39C7}"/>
                    </a:ext>
                  </a:extLst>
                </p14:cNvPr>
                <p14:cNvContentPartPr/>
                <p14:nvPr/>
              </p14:nvContentPartPr>
              <p14:xfrm>
                <a:off x="7293813" y="2093204"/>
                <a:ext cx="360" cy="16200"/>
              </p14:xfrm>
            </p:contentPart>
          </mc:Choice>
          <mc:Fallback xmlns="">
            <p:pic>
              <p:nvPicPr>
                <p:cNvPr id="31944" name="Ink 31943">
                  <a:extLst>
                    <a:ext uri="{FF2B5EF4-FFF2-40B4-BE49-F238E27FC236}">
                      <a16:creationId xmlns:a16="http://schemas.microsoft.com/office/drawing/2014/main" id="{C670D6D4-CFCF-9DAB-AEE7-72BDA46D39C7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7284813" y="2084564"/>
                  <a:ext cx="18000" cy="33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31946" name="Ink 31945">
                <a:extLst>
                  <a:ext uri="{FF2B5EF4-FFF2-40B4-BE49-F238E27FC236}">
                    <a16:creationId xmlns:a16="http://schemas.microsoft.com/office/drawing/2014/main" id="{D3AD5367-28CF-E446-9D0F-023F361510D2}"/>
                  </a:ext>
                </a:extLst>
              </p14:cNvPr>
              <p14:cNvContentPartPr/>
              <p14:nvPr/>
            </p14:nvContentPartPr>
            <p14:xfrm>
              <a:off x="6324333" y="3705284"/>
              <a:ext cx="360" cy="308520"/>
            </p14:xfrm>
          </p:contentPart>
        </mc:Choice>
        <mc:Fallback xmlns="">
          <p:pic>
            <p:nvPicPr>
              <p:cNvPr id="31946" name="Ink 31945">
                <a:extLst>
                  <a:ext uri="{FF2B5EF4-FFF2-40B4-BE49-F238E27FC236}">
                    <a16:creationId xmlns:a16="http://schemas.microsoft.com/office/drawing/2014/main" id="{D3AD5367-28CF-E446-9D0F-023F361510D2}"/>
                  </a:ext>
                </a:extLst>
              </p:cNvPr>
              <p:cNvPicPr/>
              <p:nvPr/>
            </p:nvPicPr>
            <p:blipFill>
              <a:blip r:embed="rId206"/>
              <a:stretch>
                <a:fillRect/>
              </a:stretch>
            </p:blipFill>
            <p:spPr>
              <a:xfrm>
                <a:off x="6315693" y="3696644"/>
                <a:ext cx="18000" cy="32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31947" name="Ink 31946">
                <a:extLst>
                  <a:ext uri="{FF2B5EF4-FFF2-40B4-BE49-F238E27FC236}">
                    <a16:creationId xmlns:a16="http://schemas.microsoft.com/office/drawing/2014/main" id="{13D95F1B-9C6C-D7FA-F1EC-E267EFD2FB2B}"/>
                  </a:ext>
                </a:extLst>
              </p14:cNvPr>
              <p14:cNvContentPartPr/>
              <p14:nvPr/>
            </p14:nvContentPartPr>
            <p14:xfrm>
              <a:off x="6497493" y="3761444"/>
              <a:ext cx="112320" cy="147600"/>
            </p14:xfrm>
          </p:contentPart>
        </mc:Choice>
        <mc:Fallback xmlns="">
          <p:pic>
            <p:nvPicPr>
              <p:cNvPr id="31947" name="Ink 31946">
                <a:extLst>
                  <a:ext uri="{FF2B5EF4-FFF2-40B4-BE49-F238E27FC236}">
                    <a16:creationId xmlns:a16="http://schemas.microsoft.com/office/drawing/2014/main" id="{13D95F1B-9C6C-D7FA-F1EC-E267EFD2FB2B}"/>
                  </a:ext>
                </a:extLst>
              </p:cNvPr>
              <p:cNvPicPr/>
              <p:nvPr/>
            </p:nvPicPr>
            <p:blipFill>
              <a:blip r:embed="rId208"/>
              <a:stretch>
                <a:fillRect/>
              </a:stretch>
            </p:blipFill>
            <p:spPr>
              <a:xfrm>
                <a:off x="6488493" y="3752804"/>
                <a:ext cx="129960" cy="16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31948" name="Ink 31947">
                <a:extLst>
                  <a:ext uri="{FF2B5EF4-FFF2-40B4-BE49-F238E27FC236}">
                    <a16:creationId xmlns:a16="http://schemas.microsoft.com/office/drawing/2014/main" id="{92FE959A-9FCD-3895-920F-F3350F8D1CCB}"/>
                  </a:ext>
                </a:extLst>
              </p14:cNvPr>
              <p14:cNvContentPartPr/>
              <p14:nvPr/>
            </p14:nvContentPartPr>
            <p14:xfrm>
              <a:off x="6700533" y="3793844"/>
              <a:ext cx="136800" cy="96480"/>
            </p14:xfrm>
          </p:contentPart>
        </mc:Choice>
        <mc:Fallback xmlns="">
          <p:pic>
            <p:nvPicPr>
              <p:cNvPr id="31948" name="Ink 31947">
                <a:extLst>
                  <a:ext uri="{FF2B5EF4-FFF2-40B4-BE49-F238E27FC236}">
                    <a16:creationId xmlns:a16="http://schemas.microsoft.com/office/drawing/2014/main" id="{92FE959A-9FCD-3895-920F-F3350F8D1CCB}"/>
                  </a:ext>
                </a:extLst>
              </p:cNvPr>
              <p:cNvPicPr/>
              <p:nvPr/>
            </p:nvPicPr>
            <p:blipFill>
              <a:blip r:embed="rId210"/>
              <a:stretch>
                <a:fillRect/>
              </a:stretch>
            </p:blipFill>
            <p:spPr>
              <a:xfrm>
                <a:off x="6691893" y="3785204"/>
                <a:ext cx="154440" cy="11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31949" name="Ink 31948">
                <a:extLst>
                  <a:ext uri="{FF2B5EF4-FFF2-40B4-BE49-F238E27FC236}">
                    <a16:creationId xmlns:a16="http://schemas.microsoft.com/office/drawing/2014/main" id="{7FB31F3E-3D28-190F-097A-40C78C844F1D}"/>
                  </a:ext>
                </a:extLst>
              </p14:cNvPr>
              <p14:cNvContentPartPr/>
              <p14:nvPr/>
            </p14:nvContentPartPr>
            <p14:xfrm>
              <a:off x="6939573" y="3802124"/>
              <a:ext cx="134280" cy="124920"/>
            </p14:xfrm>
          </p:contentPart>
        </mc:Choice>
        <mc:Fallback xmlns="">
          <p:pic>
            <p:nvPicPr>
              <p:cNvPr id="31949" name="Ink 31948">
                <a:extLst>
                  <a:ext uri="{FF2B5EF4-FFF2-40B4-BE49-F238E27FC236}">
                    <a16:creationId xmlns:a16="http://schemas.microsoft.com/office/drawing/2014/main" id="{7FB31F3E-3D28-190F-097A-40C78C844F1D}"/>
                  </a:ext>
                </a:extLst>
              </p:cNvPr>
              <p:cNvPicPr/>
              <p:nvPr/>
            </p:nvPicPr>
            <p:blipFill>
              <a:blip r:embed="rId212"/>
              <a:stretch>
                <a:fillRect/>
              </a:stretch>
            </p:blipFill>
            <p:spPr>
              <a:xfrm>
                <a:off x="6930933" y="3793124"/>
                <a:ext cx="15192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31950" name="Ink 31949">
                <a:extLst>
                  <a:ext uri="{FF2B5EF4-FFF2-40B4-BE49-F238E27FC236}">
                    <a16:creationId xmlns:a16="http://schemas.microsoft.com/office/drawing/2014/main" id="{F734461D-A0BE-927B-54E9-9BC075E59A13}"/>
                  </a:ext>
                </a:extLst>
              </p14:cNvPr>
              <p14:cNvContentPartPr/>
              <p14:nvPr/>
            </p14:nvContentPartPr>
            <p14:xfrm>
              <a:off x="7463013" y="3791684"/>
              <a:ext cx="92880" cy="176040"/>
            </p14:xfrm>
          </p:contentPart>
        </mc:Choice>
        <mc:Fallback xmlns="">
          <p:pic>
            <p:nvPicPr>
              <p:cNvPr id="31950" name="Ink 31949">
                <a:extLst>
                  <a:ext uri="{FF2B5EF4-FFF2-40B4-BE49-F238E27FC236}">
                    <a16:creationId xmlns:a16="http://schemas.microsoft.com/office/drawing/2014/main" id="{F734461D-A0BE-927B-54E9-9BC075E59A13}"/>
                  </a:ext>
                </a:extLst>
              </p:cNvPr>
              <p:cNvPicPr/>
              <p:nvPr/>
            </p:nvPicPr>
            <p:blipFill>
              <a:blip r:embed="rId214"/>
              <a:stretch>
                <a:fillRect/>
              </a:stretch>
            </p:blipFill>
            <p:spPr>
              <a:xfrm>
                <a:off x="7454013" y="3782684"/>
                <a:ext cx="110520" cy="19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31951" name="Ink 31950">
                <a:extLst>
                  <a:ext uri="{FF2B5EF4-FFF2-40B4-BE49-F238E27FC236}">
                    <a16:creationId xmlns:a16="http://schemas.microsoft.com/office/drawing/2014/main" id="{E06F87D9-BD48-146B-138B-96F8C0E786C6}"/>
                  </a:ext>
                </a:extLst>
              </p14:cNvPr>
              <p14:cNvContentPartPr/>
              <p14:nvPr/>
            </p14:nvContentPartPr>
            <p14:xfrm>
              <a:off x="7664973" y="3833084"/>
              <a:ext cx="2880" cy="5400"/>
            </p14:xfrm>
          </p:contentPart>
        </mc:Choice>
        <mc:Fallback xmlns="">
          <p:pic>
            <p:nvPicPr>
              <p:cNvPr id="31951" name="Ink 31950">
                <a:extLst>
                  <a:ext uri="{FF2B5EF4-FFF2-40B4-BE49-F238E27FC236}">
                    <a16:creationId xmlns:a16="http://schemas.microsoft.com/office/drawing/2014/main" id="{E06F87D9-BD48-146B-138B-96F8C0E786C6}"/>
                  </a:ext>
                </a:extLst>
              </p:cNvPr>
              <p:cNvPicPr/>
              <p:nvPr/>
            </p:nvPicPr>
            <p:blipFill>
              <a:blip r:embed="rId216"/>
              <a:stretch>
                <a:fillRect/>
              </a:stretch>
            </p:blipFill>
            <p:spPr>
              <a:xfrm>
                <a:off x="7655973" y="3824444"/>
                <a:ext cx="20520" cy="2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31952" name="Ink 31951">
                <a:extLst>
                  <a:ext uri="{FF2B5EF4-FFF2-40B4-BE49-F238E27FC236}">
                    <a16:creationId xmlns:a16="http://schemas.microsoft.com/office/drawing/2014/main" id="{20C592B2-8EFE-811F-CFBA-7E0DD33BEF98}"/>
                  </a:ext>
                </a:extLst>
              </p14:cNvPr>
              <p14:cNvContentPartPr/>
              <p14:nvPr/>
            </p14:nvContentPartPr>
            <p14:xfrm>
              <a:off x="7779813" y="3778724"/>
              <a:ext cx="129600" cy="221760"/>
            </p14:xfrm>
          </p:contentPart>
        </mc:Choice>
        <mc:Fallback xmlns="">
          <p:pic>
            <p:nvPicPr>
              <p:cNvPr id="31952" name="Ink 31951">
                <a:extLst>
                  <a:ext uri="{FF2B5EF4-FFF2-40B4-BE49-F238E27FC236}">
                    <a16:creationId xmlns:a16="http://schemas.microsoft.com/office/drawing/2014/main" id="{20C592B2-8EFE-811F-CFBA-7E0DD33BEF98}"/>
                  </a:ext>
                </a:extLst>
              </p:cNvPr>
              <p:cNvPicPr/>
              <p:nvPr/>
            </p:nvPicPr>
            <p:blipFill>
              <a:blip r:embed="rId218"/>
              <a:stretch>
                <a:fillRect/>
              </a:stretch>
            </p:blipFill>
            <p:spPr>
              <a:xfrm>
                <a:off x="7771173" y="3769724"/>
                <a:ext cx="147240" cy="23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31953" name="Ink 31952">
                <a:extLst>
                  <a:ext uri="{FF2B5EF4-FFF2-40B4-BE49-F238E27FC236}">
                    <a16:creationId xmlns:a16="http://schemas.microsoft.com/office/drawing/2014/main" id="{2041B99C-80EE-7FFC-8570-01E67C497C4D}"/>
                  </a:ext>
                </a:extLst>
              </p14:cNvPr>
              <p14:cNvContentPartPr/>
              <p14:nvPr/>
            </p14:nvContentPartPr>
            <p14:xfrm>
              <a:off x="7955493" y="3709604"/>
              <a:ext cx="124560" cy="279000"/>
            </p14:xfrm>
          </p:contentPart>
        </mc:Choice>
        <mc:Fallback xmlns="">
          <p:pic>
            <p:nvPicPr>
              <p:cNvPr id="31953" name="Ink 31952">
                <a:extLst>
                  <a:ext uri="{FF2B5EF4-FFF2-40B4-BE49-F238E27FC236}">
                    <a16:creationId xmlns:a16="http://schemas.microsoft.com/office/drawing/2014/main" id="{2041B99C-80EE-7FFC-8570-01E67C497C4D}"/>
                  </a:ext>
                </a:extLst>
              </p:cNvPr>
              <p:cNvPicPr/>
              <p:nvPr/>
            </p:nvPicPr>
            <p:blipFill>
              <a:blip r:embed="rId220"/>
              <a:stretch>
                <a:fillRect/>
              </a:stretch>
            </p:blipFill>
            <p:spPr>
              <a:xfrm>
                <a:off x="7946853" y="3700604"/>
                <a:ext cx="142200" cy="29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31954" name="Ink 31953">
                <a:extLst>
                  <a:ext uri="{FF2B5EF4-FFF2-40B4-BE49-F238E27FC236}">
                    <a16:creationId xmlns:a16="http://schemas.microsoft.com/office/drawing/2014/main" id="{BD1DA7B6-4F6A-728A-EAE7-768A63CC24BF}"/>
                  </a:ext>
                </a:extLst>
              </p14:cNvPr>
              <p14:cNvContentPartPr/>
              <p14:nvPr/>
            </p14:nvContentPartPr>
            <p14:xfrm>
              <a:off x="8167893" y="3729044"/>
              <a:ext cx="123120" cy="232200"/>
            </p14:xfrm>
          </p:contentPart>
        </mc:Choice>
        <mc:Fallback xmlns="">
          <p:pic>
            <p:nvPicPr>
              <p:cNvPr id="31954" name="Ink 31953">
                <a:extLst>
                  <a:ext uri="{FF2B5EF4-FFF2-40B4-BE49-F238E27FC236}">
                    <a16:creationId xmlns:a16="http://schemas.microsoft.com/office/drawing/2014/main" id="{BD1DA7B6-4F6A-728A-EAE7-768A63CC24BF}"/>
                  </a:ext>
                </a:extLst>
              </p:cNvPr>
              <p:cNvPicPr/>
              <p:nvPr/>
            </p:nvPicPr>
            <p:blipFill>
              <a:blip r:embed="rId222"/>
              <a:stretch>
                <a:fillRect/>
              </a:stretch>
            </p:blipFill>
            <p:spPr>
              <a:xfrm>
                <a:off x="8158893" y="3720044"/>
                <a:ext cx="140760" cy="24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31955" name="Ink 31954">
                <a:extLst>
                  <a:ext uri="{FF2B5EF4-FFF2-40B4-BE49-F238E27FC236}">
                    <a16:creationId xmlns:a16="http://schemas.microsoft.com/office/drawing/2014/main" id="{15840DE5-3B41-737B-5AC6-0B71C409EE70}"/>
                  </a:ext>
                </a:extLst>
              </p14:cNvPr>
              <p14:cNvContentPartPr/>
              <p14:nvPr/>
            </p14:nvContentPartPr>
            <p14:xfrm>
              <a:off x="8195253" y="3889604"/>
              <a:ext cx="111960" cy="22320"/>
            </p14:xfrm>
          </p:contentPart>
        </mc:Choice>
        <mc:Fallback xmlns="">
          <p:pic>
            <p:nvPicPr>
              <p:cNvPr id="31955" name="Ink 31954">
                <a:extLst>
                  <a:ext uri="{FF2B5EF4-FFF2-40B4-BE49-F238E27FC236}">
                    <a16:creationId xmlns:a16="http://schemas.microsoft.com/office/drawing/2014/main" id="{15840DE5-3B41-737B-5AC6-0B71C409EE70}"/>
                  </a:ext>
                </a:extLst>
              </p:cNvPr>
              <p:cNvPicPr/>
              <p:nvPr/>
            </p:nvPicPr>
            <p:blipFill>
              <a:blip r:embed="rId224"/>
              <a:stretch>
                <a:fillRect/>
              </a:stretch>
            </p:blipFill>
            <p:spPr>
              <a:xfrm>
                <a:off x="8186613" y="3880604"/>
                <a:ext cx="1296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31956" name="Ink 31955">
                <a:extLst>
                  <a:ext uri="{FF2B5EF4-FFF2-40B4-BE49-F238E27FC236}">
                    <a16:creationId xmlns:a16="http://schemas.microsoft.com/office/drawing/2014/main" id="{EFF4C658-00EC-3C4A-2D76-6D5DDB962542}"/>
                  </a:ext>
                </a:extLst>
              </p14:cNvPr>
              <p14:cNvContentPartPr/>
              <p14:nvPr/>
            </p14:nvContentPartPr>
            <p14:xfrm>
              <a:off x="7835613" y="3932444"/>
              <a:ext cx="89280" cy="10440"/>
            </p14:xfrm>
          </p:contentPart>
        </mc:Choice>
        <mc:Fallback xmlns="">
          <p:pic>
            <p:nvPicPr>
              <p:cNvPr id="31956" name="Ink 31955">
                <a:extLst>
                  <a:ext uri="{FF2B5EF4-FFF2-40B4-BE49-F238E27FC236}">
                    <a16:creationId xmlns:a16="http://schemas.microsoft.com/office/drawing/2014/main" id="{EFF4C658-00EC-3C4A-2D76-6D5DDB962542}"/>
                  </a:ext>
                </a:extLst>
              </p:cNvPr>
              <p:cNvPicPr/>
              <p:nvPr/>
            </p:nvPicPr>
            <p:blipFill>
              <a:blip r:embed="rId226"/>
              <a:stretch>
                <a:fillRect/>
              </a:stretch>
            </p:blipFill>
            <p:spPr>
              <a:xfrm>
                <a:off x="7826613" y="3923444"/>
                <a:ext cx="106920" cy="2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31966" name="Ink 31965">
                <a:extLst>
                  <a:ext uri="{FF2B5EF4-FFF2-40B4-BE49-F238E27FC236}">
                    <a16:creationId xmlns:a16="http://schemas.microsoft.com/office/drawing/2014/main" id="{9DF7A523-936D-DC5F-31A7-6345F9451CDD}"/>
                  </a:ext>
                </a:extLst>
              </p14:cNvPr>
              <p14:cNvContentPartPr/>
              <p14:nvPr/>
            </p14:nvContentPartPr>
            <p14:xfrm>
              <a:off x="7865853" y="2615204"/>
              <a:ext cx="151200" cy="49680"/>
            </p14:xfrm>
          </p:contentPart>
        </mc:Choice>
        <mc:Fallback xmlns="">
          <p:pic>
            <p:nvPicPr>
              <p:cNvPr id="31966" name="Ink 31965">
                <a:extLst>
                  <a:ext uri="{FF2B5EF4-FFF2-40B4-BE49-F238E27FC236}">
                    <a16:creationId xmlns:a16="http://schemas.microsoft.com/office/drawing/2014/main" id="{9DF7A523-936D-DC5F-31A7-6345F9451CDD}"/>
                  </a:ext>
                </a:extLst>
              </p:cNvPr>
              <p:cNvPicPr/>
              <p:nvPr/>
            </p:nvPicPr>
            <p:blipFill>
              <a:blip r:embed="rId244"/>
              <a:stretch>
                <a:fillRect/>
              </a:stretch>
            </p:blipFill>
            <p:spPr>
              <a:xfrm>
                <a:off x="7857213" y="2606564"/>
                <a:ext cx="16884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31967" name="Ink 31966">
                <a:extLst>
                  <a:ext uri="{FF2B5EF4-FFF2-40B4-BE49-F238E27FC236}">
                    <a16:creationId xmlns:a16="http://schemas.microsoft.com/office/drawing/2014/main" id="{63A3B674-7FAB-A5F0-916C-DE91C95EB688}"/>
                  </a:ext>
                </a:extLst>
              </p14:cNvPr>
              <p14:cNvContentPartPr/>
              <p14:nvPr/>
            </p14:nvContentPartPr>
            <p14:xfrm>
              <a:off x="7895733" y="2704484"/>
              <a:ext cx="176040" cy="61920"/>
            </p14:xfrm>
          </p:contentPart>
        </mc:Choice>
        <mc:Fallback xmlns="">
          <p:pic>
            <p:nvPicPr>
              <p:cNvPr id="31967" name="Ink 31966">
                <a:extLst>
                  <a:ext uri="{FF2B5EF4-FFF2-40B4-BE49-F238E27FC236}">
                    <a16:creationId xmlns:a16="http://schemas.microsoft.com/office/drawing/2014/main" id="{63A3B674-7FAB-A5F0-916C-DE91C95EB688}"/>
                  </a:ext>
                </a:extLst>
              </p:cNvPr>
              <p:cNvPicPr/>
              <p:nvPr/>
            </p:nvPicPr>
            <p:blipFill>
              <a:blip r:embed="rId246"/>
              <a:stretch>
                <a:fillRect/>
              </a:stretch>
            </p:blipFill>
            <p:spPr>
              <a:xfrm>
                <a:off x="7886733" y="2695844"/>
                <a:ext cx="193680" cy="7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31968" name="Ink 31967">
                <a:extLst>
                  <a:ext uri="{FF2B5EF4-FFF2-40B4-BE49-F238E27FC236}">
                    <a16:creationId xmlns:a16="http://schemas.microsoft.com/office/drawing/2014/main" id="{8D154837-5195-2F99-ACBA-4DF82D499B18}"/>
                  </a:ext>
                </a:extLst>
              </p14:cNvPr>
              <p14:cNvContentPartPr/>
              <p14:nvPr/>
            </p14:nvContentPartPr>
            <p14:xfrm>
              <a:off x="7616013" y="3094724"/>
              <a:ext cx="127080" cy="166680"/>
            </p14:xfrm>
          </p:contentPart>
        </mc:Choice>
        <mc:Fallback xmlns="">
          <p:pic>
            <p:nvPicPr>
              <p:cNvPr id="31968" name="Ink 31967">
                <a:extLst>
                  <a:ext uri="{FF2B5EF4-FFF2-40B4-BE49-F238E27FC236}">
                    <a16:creationId xmlns:a16="http://schemas.microsoft.com/office/drawing/2014/main" id="{8D154837-5195-2F99-ACBA-4DF82D499B18}"/>
                  </a:ext>
                </a:extLst>
              </p:cNvPr>
              <p:cNvPicPr/>
              <p:nvPr/>
            </p:nvPicPr>
            <p:blipFill>
              <a:blip r:embed="rId248"/>
              <a:stretch>
                <a:fillRect/>
              </a:stretch>
            </p:blipFill>
            <p:spPr>
              <a:xfrm>
                <a:off x="7607013" y="3086084"/>
                <a:ext cx="144720" cy="18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31969" name="Ink 31968">
                <a:extLst>
                  <a:ext uri="{FF2B5EF4-FFF2-40B4-BE49-F238E27FC236}">
                    <a16:creationId xmlns:a16="http://schemas.microsoft.com/office/drawing/2014/main" id="{B5018734-264A-1B4E-2760-BAC5197F4BB8}"/>
                  </a:ext>
                </a:extLst>
              </p14:cNvPr>
              <p14:cNvContentPartPr/>
              <p14:nvPr/>
            </p14:nvContentPartPr>
            <p14:xfrm>
              <a:off x="7881693" y="3121364"/>
              <a:ext cx="360" cy="360"/>
            </p14:xfrm>
          </p:contentPart>
        </mc:Choice>
        <mc:Fallback xmlns="">
          <p:pic>
            <p:nvPicPr>
              <p:cNvPr id="31969" name="Ink 31968">
                <a:extLst>
                  <a:ext uri="{FF2B5EF4-FFF2-40B4-BE49-F238E27FC236}">
                    <a16:creationId xmlns:a16="http://schemas.microsoft.com/office/drawing/2014/main" id="{B5018734-264A-1B4E-2760-BAC5197F4BB8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7872693" y="311272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31970" name="Ink 31969">
                <a:extLst>
                  <a:ext uri="{FF2B5EF4-FFF2-40B4-BE49-F238E27FC236}">
                    <a16:creationId xmlns:a16="http://schemas.microsoft.com/office/drawing/2014/main" id="{AD323237-8E4B-13F8-7E06-F25E01B01F41}"/>
                  </a:ext>
                </a:extLst>
              </p14:cNvPr>
              <p14:cNvContentPartPr/>
              <p14:nvPr/>
            </p14:nvContentPartPr>
            <p14:xfrm>
              <a:off x="8020653" y="3069524"/>
              <a:ext cx="139680" cy="423720"/>
            </p14:xfrm>
          </p:contentPart>
        </mc:Choice>
        <mc:Fallback xmlns="">
          <p:pic>
            <p:nvPicPr>
              <p:cNvPr id="31970" name="Ink 31969">
                <a:extLst>
                  <a:ext uri="{FF2B5EF4-FFF2-40B4-BE49-F238E27FC236}">
                    <a16:creationId xmlns:a16="http://schemas.microsoft.com/office/drawing/2014/main" id="{AD323237-8E4B-13F8-7E06-F25E01B01F41}"/>
                  </a:ext>
                </a:extLst>
              </p:cNvPr>
              <p:cNvPicPr/>
              <p:nvPr/>
            </p:nvPicPr>
            <p:blipFill>
              <a:blip r:embed="rId251"/>
              <a:stretch>
                <a:fillRect/>
              </a:stretch>
            </p:blipFill>
            <p:spPr>
              <a:xfrm>
                <a:off x="8011653" y="3060524"/>
                <a:ext cx="157320" cy="44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31971" name="Ink 31970">
                <a:extLst>
                  <a:ext uri="{FF2B5EF4-FFF2-40B4-BE49-F238E27FC236}">
                    <a16:creationId xmlns:a16="http://schemas.microsoft.com/office/drawing/2014/main" id="{42817859-7C6D-E54E-5FA6-84288210AFC7}"/>
                  </a:ext>
                </a:extLst>
              </p14:cNvPr>
              <p14:cNvContentPartPr/>
              <p14:nvPr/>
            </p14:nvContentPartPr>
            <p14:xfrm>
              <a:off x="7989333" y="3263564"/>
              <a:ext cx="226800" cy="54000"/>
            </p14:xfrm>
          </p:contentPart>
        </mc:Choice>
        <mc:Fallback xmlns="">
          <p:pic>
            <p:nvPicPr>
              <p:cNvPr id="31971" name="Ink 31970">
                <a:extLst>
                  <a:ext uri="{FF2B5EF4-FFF2-40B4-BE49-F238E27FC236}">
                    <a16:creationId xmlns:a16="http://schemas.microsoft.com/office/drawing/2014/main" id="{42817859-7C6D-E54E-5FA6-84288210AFC7}"/>
                  </a:ext>
                </a:extLst>
              </p:cNvPr>
              <p:cNvPicPr/>
              <p:nvPr/>
            </p:nvPicPr>
            <p:blipFill>
              <a:blip r:embed="rId253"/>
              <a:stretch>
                <a:fillRect/>
              </a:stretch>
            </p:blipFill>
            <p:spPr>
              <a:xfrm>
                <a:off x="7980693" y="3254924"/>
                <a:ext cx="244440" cy="7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31972" name="Ink 31971">
                <a:extLst>
                  <a:ext uri="{FF2B5EF4-FFF2-40B4-BE49-F238E27FC236}">
                    <a16:creationId xmlns:a16="http://schemas.microsoft.com/office/drawing/2014/main" id="{0B8588F5-1590-5C9A-C695-4F186CFAE755}"/>
                  </a:ext>
                </a:extLst>
              </p14:cNvPr>
              <p14:cNvContentPartPr/>
              <p14:nvPr/>
            </p14:nvContentPartPr>
            <p14:xfrm>
              <a:off x="8284893" y="3083924"/>
              <a:ext cx="108360" cy="245520"/>
            </p14:xfrm>
          </p:contentPart>
        </mc:Choice>
        <mc:Fallback xmlns="">
          <p:pic>
            <p:nvPicPr>
              <p:cNvPr id="31972" name="Ink 31971">
                <a:extLst>
                  <a:ext uri="{FF2B5EF4-FFF2-40B4-BE49-F238E27FC236}">
                    <a16:creationId xmlns:a16="http://schemas.microsoft.com/office/drawing/2014/main" id="{0B8588F5-1590-5C9A-C695-4F186CFAE755}"/>
                  </a:ext>
                </a:extLst>
              </p:cNvPr>
              <p:cNvPicPr/>
              <p:nvPr/>
            </p:nvPicPr>
            <p:blipFill>
              <a:blip r:embed="rId255"/>
              <a:stretch>
                <a:fillRect/>
              </a:stretch>
            </p:blipFill>
            <p:spPr>
              <a:xfrm>
                <a:off x="8275893" y="3075284"/>
                <a:ext cx="126000" cy="26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31973" name="Ink 31972">
                <a:extLst>
                  <a:ext uri="{FF2B5EF4-FFF2-40B4-BE49-F238E27FC236}">
                    <a16:creationId xmlns:a16="http://schemas.microsoft.com/office/drawing/2014/main" id="{25BFE829-9D25-EF4A-FF95-B8F7E815E1B5}"/>
                  </a:ext>
                </a:extLst>
              </p14:cNvPr>
              <p14:cNvContentPartPr/>
              <p14:nvPr/>
            </p14:nvContentPartPr>
            <p14:xfrm>
              <a:off x="6441693" y="3115604"/>
              <a:ext cx="360" cy="269280"/>
            </p14:xfrm>
          </p:contentPart>
        </mc:Choice>
        <mc:Fallback xmlns="">
          <p:pic>
            <p:nvPicPr>
              <p:cNvPr id="31973" name="Ink 31972">
                <a:extLst>
                  <a:ext uri="{FF2B5EF4-FFF2-40B4-BE49-F238E27FC236}">
                    <a16:creationId xmlns:a16="http://schemas.microsoft.com/office/drawing/2014/main" id="{25BFE829-9D25-EF4A-FF95-B8F7E815E1B5}"/>
                  </a:ext>
                </a:extLst>
              </p:cNvPr>
              <p:cNvPicPr/>
              <p:nvPr/>
            </p:nvPicPr>
            <p:blipFill>
              <a:blip r:embed="rId257"/>
              <a:stretch>
                <a:fillRect/>
              </a:stretch>
            </p:blipFill>
            <p:spPr>
              <a:xfrm>
                <a:off x="6432693" y="3106604"/>
                <a:ext cx="18000" cy="28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31974" name="Ink 31973">
                <a:extLst>
                  <a:ext uri="{FF2B5EF4-FFF2-40B4-BE49-F238E27FC236}">
                    <a16:creationId xmlns:a16="http://schemas.microsoft.com/office/drawing/2014/main" id="{4FB4551C-E8D1-3E3B-2640-4B16559E5368}"/>
                  </a:ext>
                </a:extLst>
              </p14:cNvPr>
              <p14:cNvContentPartPr/>
              <p14:nvPr/>
            </p14:nvContentPartPr>
            <p14:xfrm>
              <a:off x="6570933" y="3220364"/>
              <a:ext cx="80280" cy="79200"/>
            </p14:xfrm>
          </p:contentPart>
        </mc:Choice>
        <mc:Fallback xmlns="">
          <p:pic>
            <p:nvPicPr>
              <p:cNvPr id="31974" name="Ink 31973">
                <a:extLst>
                  <a:ext uri="{FF2B5EF4-FFF2-40B4-BE49-F238E27FC236}">
                    <a16:creationId xmlns:a16="http://schemas.microsoft.com/office/drawing/2014/main" id="{4FB4551C-E8D1-3E3B-2640-4B16559E5368}"/>
                  </a:ext>
                </a:extLst>
              </p:cNvPr>
              <p:cNvPicPr/>
              <p:nvPr/>
            </p:nvPicPr>
            <p:blipFill>
              <a:blip r:embed="rId259"/>
              <a:stretch>
                <a:fillRect/>
              </a:stretch>
            </p:blipFill>
            <p:spPr>
              <a:xfrm>
                <a:off x="6562293" y="3211724"/>
                <a:ext cx="97920" cy="9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31975" name="Ink 31974">
                <a:extLst>
                  <a:ext uri="{FF2B5EF4-FFF2-40B4-BE49-F238E27FC236}">
                    <a16:creationId xmlns:a16="http://schemas.microsoft.com/office/drawing/2014/main" id="{A30C3327-48C8-87B9-DE71-A80AB24CF42B}"/>
                  </a:ext>
                </a:extLst>
              </p14:cNvPr>
              <p14:cNvContentPartPr/>
              <p14:nvPr/>
            </p14:nvContentPartPr>
            <p14:xfrm>
              <a:off x="6728973" y="3207044"/>
              <a:ext cx="107280" cy="96480"/>
            </p14:xfrm>
          </p:contentPart>
        </mc:Choice>
        <mc:Fallback xmlns="">
          <p:pic>
            <p:nvPicPr>
              <p:cNvPr id="31975" name="Ink 31974">
                <a:extLst>
                  <a:ext uri="{FF2B5EF4-FFF2-40B4-BE49-F238E27FC236}">
                    <a16:creationId xmlns:a16="http://schemas.microsoft.com/office/drawing/2014/main" id="{A30C3327-48C8-87B9-DE71-A80AB24CF42B}"/>
                  </a:ext>
                </a:extLst>
              </p:cNvPr>
              <p:cNvPicPr/>
              <p:nvPr/>
            </p:nvPicPr>
            <p:blipFill>
              <a:blip r:embed="rId261"/>
              <a:stretch>
                <a:fillRect/>
              </a:stretch>
            </p:blipFill>
            <p:spPr>
              <a:xfrm>
                <a:off x="6720333" y="3198404"/>
                <a:ext cx="124920" cy="11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31976" name="Ink 31975">
                <a:extLst>
                  <a:ext uri="{FF2B5EF4-FFF2-40B4-BE49-F238E27FC236}">
                    <a16:creationId xmlns:a16="http://schemas.microsoft.com/office/drawing/2014/main" id="{608FDBDD-46E2-118D-F259-DFE30A6972A5}"/>
                  </a:ext>
                </a:extLst>
              </p14:cNvPr>
              <p14:cNvContentPartPr/>
              <p14:nvPr/>
            </p14:nvContentPartPr>
            <p14:xfrm>
              <a:off x="6083853" y="4381724"/>
              <a:ext cx="23040" cy="271440"/>
            </p14:xfrm>
          </p:contentPart>
        </mc:Choice>
        <mc:Fallback xmlns="">
          <p:pic>
            <p:nvPicPr>
              <p:cNvPr id="31976" name="Ink 31975">
                <a:extLst>
                  <a:ext uri="{FF2B5EF4-FFF2-40B4-BE49-F238E27FC236}">
                    <a16:creationId xmlns:a16="http://schemas.microsoft.com/office/drawing/2014/main" id="{608FDBDD-46E2-118D-F259-DFE30A6972A5}"/>
                  </a:ext>
                </a:extLst>
              </p:cNvPr>
              <p:cNvPicPr/>
              <p:nvPr/>
            </p:nvPicPr>
            <p:blipFill>
              <a:blip r:embed="rId263"/>
              <a:stretch>
                <a:fillRect/>
              </a:stretch>
            </p:blipFill>
            <p:spPr>
              <a:xfrm>
                <a:off x="6074853" y="4372724"/>
                <a:ext cx="40680" cy="28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31977" name="Ink 31976">
                <a:extLst>
                  <a:ext uri="{FF2B5EF4-FFF2-40B4-BE49-F238E27FC236}">
                    <a16:creationId xmlns:a16="http://schemas.microsoft.com/office/drawing/2014/main" id="{26C7190C-79EA-381F-6BBF-5E4C52375336}"/>
                  </a:ext>
                </a:extLst>
              </p14:cNvPr>
              <p14:cNvContentPartPr/>
              <p14:nvPr/>
            </p14:nvContentPartPr>
            <p14:xfrm>
              <a:off x="6239733" y="4482524"/>
              <a:ext cx="93960" cy="110160"/>
            </p14:xfrm>
          </p:contentPart>
        </mc:Choice>
        <mc:Fallback xmlns="">
          <p:pic>
            <p:nvPicPr>
              <p:cNvPr id="31977" name="Ink 31976">
                <a:extLst>
                  <a:ext uri="{FF2B5EF4-FFF2-40B4-BE49-F238E27FC236}">
                    <a16:creationId xmlns:a16="http://schemas.microsoft.com/office/drawing/2014/main" id="{26C7190C-79EA-381F-6BBF-5E4C52375336}"/>
                  </a:ext>
                </a:extLst>
              </p:cNvPr>
              <p:cNvPicPr/>
              <p:nvPr/>
            </p:nvPicPr>
            <p:blipFill>
              <a:blip r:embed="rId265"/>
              <a:stretch>
                <a:fillRect/>
              </a:stretch>
            </p:blipFill>
            <p:spPr>
              <a:xfrm>
                <a:off x="6230733" y="4473884"/>
                <a:ext cx="11160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31978" name="Ink 31977">
                <a:extLst>
                  <a:ext uri="{FF2B5EF4-FFF2-40B4-BE49-F238E27FC236}">
                    <a16:creationId xmlns:a16="http://schemas.microsoft.com/office/drawing/2014/main" id="{6FB25862-AD95-9325-864F-E9FA4ECE640C}"/>
                  </a:ext>
                </a:extLst>
              </p14:cNvPr>
              <p14:cNvContentPartPr/>
              <p14:nvPr/>
            </p14:nvContentPartPr>
            <p14:xfrm>
              <a:off x="6456813" y="4456604"/>
              <a:ext cx="127080" cy="98640"/>
            </p14:xfrm>
          </p:contentPart>
        </mc:Choice>
        <mc:Fallback xmlns="">
          <p:pic>
            <p:nvPicPr>
              <p:cNvPr id="31978" name="Ink 31977">
                <a:extLst>
                  <a:ext uri="{FF2B5EF4-FFF2-40B4-BE49-F238E27FC236}">
                    <a16:creationId xmlns:a16="http://schemas.microsoft.com/office/drawing/2014/main" id="{6FB25862-AD95-9325-864F-E9FA4ECE640C}"/>
                  </a:ext>
                </a:extLst>
              </p:cNvPr>
              <p:cNvPicPr/>
              <p:nvPr/>
            </p:nvPicPr>
            <p:blipFill>
              <a:blip r:embed="rId267"/>
              <a:stretch>
                <a:fillRect/>
              </a:stretch>
            </p:blipFill>
            <p:spPr>
              <a:xfrm>
                <a:off x="6448173" y="4447964"/>
                <a:ext cx="144720" cy="11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31979" name="Ink 31978">
                <a:extLst>
                  <a:ext uri="{FF2B5EF4-FFF2-40B4-BE49-F238E27FC236}">
                    <a16:creationId xmlns:a16="http://schemas.microsoft.com/office/drawing/2014/main" id="{3AA28B2B-AD53-5CB3-6623-B4EDC0496A5C}"/>
                  </a:ext>
                </a:extLst>
              </p14:cNvPr>
              <p14:cNvContentPartPr/>
              <p14:nvPr/>
            </p14:nvContentPartPr>
            <p14:xfrm>
              <a:off x="6722133" y="4435004"/>
              <a:ext cx="86760" cy="74880"/>
            </p14:xfrm>
          </p:contentPart>
        </mc:Choice>
        <mc:Fallback xmlns="">
          <p:pic>
            <p:nvPicPr>
              <p:cNvPr id="31979" name="Ink 31978">
                <a:extLst>
                  <a:ext uri="{FF2B5EF4-FFF2-40B4-BE49-F238E27FC236}">
                    <a16:creationId xmlns:a16="http://schemas.microsoft.com/office/drawing/2014/main" id="{3AA28B2B-AD53-5CB3-6623-B4EDC0496A5C}"/>
                  </a:ext>
                </a:extLst>
              </p:cNvPr>
              <p:cNvPicPr/>
              <p:nvPr/>
            </p:nvPicPr>
            <p:blipFill>
              <a:blip r:embed="rId269"/>
              <a:stretch>
                <a:fillRect/>
              </a:stretch>
            </p:blipFill>
            <p:spPr>
              <a:xfrm>
                <a:off x="6713133" y="4426364"/>
                <a:ext cx="10440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31980" name="Ink 31979">
                <a:extLst>
                  <a:ext uri="{FF2B5EF4-FFF2-40B4-BE49-F238E27FC236}">
                    <a16:creationId xmlns:a16="http://schemas.microsoft.com/office/drawing/2014/main" id="{6EE7C1DE-13C1-E0FA-DC94-ED1899BF85C7}"/>
                  </a:ext>
                </a:extLst>
              </p14:cNvPr>
              <p14:cNvContentPartPr/>
              <p14:nvPr/>
            </p14:nvContentPartPr>
            <p14:xfrm>
              <a:off x="6940293" y="4387124"/>
              <a:ext cx="119520" cy="153360"/>
            </p14:xfrm>
          </p:contentPart>
        </mc:Choice>
        <mc:Fallback xmlns="">
          <p:pic>
            <p:nvPicPr>
              <p:cNvPr id="31980" name="Ink 31979">
                <a:extLst>
                  <a:ext uri="{FF2B5EF4-FFF2-40B4-BE49-F238E27FC236}">
                    <a16:creationId xmlns:a16="http://schemas.microsoft.com/office/drawing/2014/main" id="{6EE7C1DE-13C1-E0FA-DC94-ED1899BF85C7}"/>
                  </a:ext>
                </a:extLst>
              </p:cNvPr>
              <p:cNvPicPr/>
              <p:nvPr/>
            </p:nvPicPr>
            <p:blipFill>
              <a:blip r:embed="rId271"/>
              <a:stretch>
                <a:fillRect/>
              </a:stretch>
            </p:blipFill>
            <p:spPr>
              <a:xfrm>
                <a:off x="6931293" y="4378484"/>
                <a:ext cx="137160" cy="17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31981" name="Ink 31980">
                <a:extLst>
                  <a:ext uri="{FF2B5EF4-FFF2-40B4-BE49-F238E27FC236}">
                    <a16:creationId xmlns:a16="http://schemas.microsoft.com/office/drawing/2014/main" id="{49EC52BE-211C-0E75-0DBC-A4915E30F819}"/>
                  </a:ext>
                </a:extLst>
              </p14:cNvPr>
              <p14:cNvContentPartPr/>
              <p14:nvPr/>
            </p14:nvContentPartPr>
            <p14:xfrm>
              <a:off x="7361133" y="4373084"/>
              <a:ext cx="95040" cy="145440"/>
            </p14:xfrm>
          </p:contentPart>
        </mc:Choice>
        <mc:Fallback xmlns="">
          <p:pic>
            <p:nvPicPr>
              <p:cNvPr id="31981" name="Ink 31980">
                <a:extLst>
                  <a:ext uri="{FF2B5EF4-FFF2-40B4-BE49-F238E27FC236}">
                    <a16:creationId xmlns:a16="http://schemas.microsoft.com/office/drawing/2014/main" id="{49EC52BE-211C-0E75-0DBC-A4915E30F819}"/>
                  </a:ext>
                </a:extLst>
              </p:cNvPr>
              <p:cNvPicPr/>
              <p:nvPr/>
            </p:nvPicPr>
            <p:blipFill>
              <a:blip r:embed="rId273"/>
              <a:stretch>
                <a:fillRect/>
              </a:stretch>
            </p:blipFill>
            <p:spPr>
              <a:xfrm>
                <a:off x="7352133" y="4364084"/>
                <a:ext cx="11268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31982" name="Ink 31981">
                <a:extLst>
                  <a:ext uri="{FF2B5EF4-FFF2-40B4-BE49-F238E27FC236}">
                    <a16:creationId xmlns:a16="http://schemas.microsoft.com/office/drawing/2014/main" id="{58B3575B-9DF1-79C6-A211-90F88F43F72E}"/>
                  </a:ext>
                </a:extLst>
              </p14:cNvPr>
              <p14:cNvContentPartPr/>
              <p14:nvPr/>
            </p14:nvContentPartPr>
            <p14:xfrm>
              <a:off x="7595853" y="4403324"/>
              <a:ext cx="2880" cy="17640"/>
            </p14:xfrm>
          </p:contentPart>
        </mc:Choice>
        <mc:Fallback xmlns="">
          <p:pic>
            <p:nvPicPr>
              <p:cNvPr id="31982" name="Ink 31981">
                <a:extLst>
                  <a:ext uri="{FF2B5EF4-FFF2-40B4-BE49-F238E27FC236}">
                    <a16:creationId xmlns:a16="http://schemas.microsoft.com/office/drawing/2014/main" id="{58B3575B-9DF1-79C6-A211-90F88F43F72E}"/>
                  </a:ext>
                </a:extLst>
              </p:cNvPr>
              <p:cNvPicPr/>
              <p:nvPr/>
            </p:nvPicPr>
            <p:blipFill>
              <a:blip r:embed="rId275"/>
              <a:stretch>
                <a:fillRect/>
              </a:stretch>
            </p:blipFill>
            <p:spPr>
              <a:xfrm>
                <a:off x="7587213" y="4394684"/>
                <a:ext cx="20520" cy="3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31983" name="Ink 31982">
                <a:extLst>
                  <a:ext uri="{FF2B5EF4-FFF2-40B4-BE49-F238E27FC236}">
                    <a16:creationId xmlns:a16="http://schemas.microsoft.com/office/drawing/2014/main" id="{C3C2BBC0-C873-37E6-F2A4-225B14C443D5}"/>
                  </a:ext>
                </a:extLst>
              </p14:cNvPr>
              <p14:cNvContentPartPr/>
              <p14:nvPr/>
            </p14:nvContentPartPr>
            <p14:xfrm>
              <a:off x="7699533" y="4354004"/>
              <a:ext cx="169200" cy="315720"/>
            </p14:xfrm>
          </p:contentPart>
        </mc:Choice>
        <mc:Fallback xmlns="">
          <p:pic>
            <p:nvPicPr>
              <p:cNvPr id="31983" name="Ink 31982">
                <a:extLst>
                  <a:ext uri="{FF2B5EF4-FFF2-40B4-BE49-F238E27FC236}">
                    <a16:creationId xmlns:a16="http://schemas.microsoft.com/office/drawing/2014/main" id="{C3C2BBC0-C873-37E6-F2A4-225B14C443D5}"/>
                  </a:ext>
                </a:extLst>
              </p:cNvPr>
              <p:cNvPicPr/>
              <p:nvPr/>
            </p:nvPicPr>
            <p:blipFill>
              <a:blip r:embed="rId277"/>
              <a:stretch>
                <a:fillRect/>
              </a:stretch>
            </p:blipFill>
            <p:spPr>
              <a:xfrm>
                <a:off x="7690893" y="4345364"/>
                <a:ext cx="18684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31984" name="Ink 31983">
                <a:extLst>
                  <a:ext uri="{FF2B5EF4-FFF2-40B4-BE49-F238E27FC236}">
                    <a16:creationId xmlns:a16="http://schemas.microsoft.com/office/drawing/2014/main" id="{9085D73D-3093-3462-F8E9-3D10D16C8796}"/>
                  </a:ext>
                </a:extLst>
              </p14:cNvPr>
              <p14:cNvContentPartPr/>
              <p14:nvPr/>
            </p14:nvContentPartPr>
            <p14:xfrm>
              <a:off x="7739493" y="4459124"/>
              <a:ext cx="193320" cy="44280"/>
            </p14:xfrm>
          </p:contentPart>
        </mc:Choice>
        <mc:Fallback xmlns="">
          <p:pic>
            <p:nvPicPr>
              <p:cNvPr id="31984" name="Ink 31983">
                <a:extLst>
                  <a:ext uri="{FF2B5EF4-FFF2-40B4-BE49-F238E27FC236}">
                    <a16:creationId xmlns:a16="http://schemas.microsoft.com/office/drawing/2014/main" id="{9085D73D-3093-3462-F8E9-3D10D16C8796}"/>
                  </a:ext>
                </a:extLst>
              </p:cNvPr>
              <p:cNvPicPr/>
              <p:nvPr/>
            </p:nvPicPr>
            <p:blipFill>
              <a:blip r:embed="rId279"/>
              <a:stretch>
                <a:fillRect/>
              </a:stretch>
            </p:blipFill>
            <p:spPr>
              <a:xfrm>
                <a:off x="7730493" y="4450484"/>
                <a:ext cx="210960" cy="6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31985" name="Ink 31984">
                <a:extLst>
                  <a:ext uri="{FF2B5EF4-FFF2-40B4-BE49-F238E27FC236}">
                    <a16:creationId xmlns:a16="http://schemas.microsoft.com/office/drawing/2014/main" id="{A93F8329-2750-D346-A680-42A819B4DA9F}"/>
                  </a:ext>
                </a:extLst>
              </p14:cNvPr>
              <p14:cNvContentPartPr/>
              <p14:nvPr/>
            </p14:nvContentPartPr>
            <p14:xfrm>
              <a:off x="7910853" y="4336724"/>
              <a:ext cx="120240" cy="230400"/>
            </p14:xfrm>
          </p:contentPart>
        </mc:Choice>
        <mc:Fallback xmlns="">
          <p:pic>
            <p:nvPicPr>
              <p:cNvPr id="31985" name="Ink 31984">
                <a:extLst>
                  <a:ext uri="{FF2B5EF4-FFF2-40B4-BE49-F238E27FC236}">
                    <a16:creationId xmlns:a16="http://schemas.microsoft.com/office/drawing/2014/main" id="{A93F8329-2750-D346-A680-42A819B4DA9F}"/>
                  </a:ext>
                </a:extLst>
              </p:cNvPr>
              <p:cNvPicPr/>
              <p:nvPr/>
            </p:nvPicPr>
            <p:blipFill>
              <a:blip r:embed="rId281"/>
              <a:stretch>
                <a:fillRect/>
              </a:stretch>
            </p:blipFill>
            <p:spPr>
              <a:xfrm>
                <a:off x="7901853" y="4327724"/>
                <a:ext cx="13788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31986" name="Ink 31985">
                <a:extLst>
                  <a:ext uri="{FF2B5EF4-FFF2-40B4-BE49-F238E27FC236}">
                    <a16:creationId xmlns:a16="http://schemas.microsoft.com/office/drawing/2014/main" id="{77212585-C7FF-EA40-AD75-62F94FB3B44D}"/>
                  </a:ext>
                </a:extLst>
              </p14:cNvPr>
              <p14:cNvContentPartPr/>
              <p14:nvPr/>
            </p14:nvContentPartPr>
            <p14:xfrm>
              <a:off x="8078613" y="4368044"/>
              <a:ext cx="121320" cy="216360"/>
            </p14:xfrm>
          </p:contentPart>
        </mc:Choice>
        <mc:Fallback xmlns="">
          <p:pic>
            <p:nvPicPr>
              <p:cNvPr id="31986" name="Ink 31985">
                <a:extLst>
                  <a:ext uri="{FF2B5EF4-FFF2-40B4-BE49-F238E27FC236}">
                    <a16:creationId xmlns:a16="http://schemas.microsoft.com/office/drawing/2014/main" id="{77212585-C7FF-EA40-AD75-62F94FB3B44D}"/>
                  </a:ext>
                </a:extLst>
              </p:cNvPr>
              <p:cNvPicPr/>
              <p:nvPr/>
            </p:nvPicPr>
            <p:blipFill>
              <a:blip r:embed="rId283"/>
              <a:stretch>
                <a:fillRect/>
              </a:stretch>
            </p:blipFill>
            <p:spPr>
              <a:xfrm>
                <a:off x="8069973" y="4359404"/>
                <a:ext cx="138960" cy="23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31987" name="Ink 31986">
                <a:extLst>
                  <a:ext uri="{FF2B5EF4-FFF2-40B4-BE49-F238E27FC236}">
                    <a16:creationId xmlns:a16="http://schemas.microsoft.com/office/drawing/2014/main" id="{A3BF9A5E-D6C4-269C-9650-9552B3B3149E}"/>
                  </a:ext>
                </a:extLst>
              </p14:cNvPr>
              <p14:cNvContentPartPr/>
              <p14:nvPr/>
            </p14:nvContentPartPr>
            <p14:xfrm>
              <a:off x="8278773" y="4370564"/>
              <a:ext cx="164520" cy="218160"/>
            </p14:xfrm>
          </p:contentPart>
        </mc:Choice>
        <mc:Fallback xmlns="">
          <p:pic>
            <p:nvPicPr>
              <p:cNvPr id="31987" name="Ink 31986">
                <a:extLst>
                  <a:ext uri="{FF2B5EF4-FFF2-40B4-BE49-F238E27FC236}">
                    <a16:creationId xmlns:a16="http://schemas.microsoft.com/office/drawing/2014/main" id="{A3BF9A5E-D6C4-269C-9650-9552B3B3149E}"/>
                  </a:ext>
                </a:extLst>
              </p:cNvPr>
              <p:cNvPicPr/>
              <p:nvPr/>
            </p:nvPicPr>
            <p:blipFill>
              <a:blip r:embed="rId285"/>
              <a:stretch>
                <a:fillRect/>
              </a:stretch>
            </p:blipFill>
            <p:spPr>
              <a:xfrm>
                <a:off x="8270133" y="4361924"/>
                <a:ext cx="182160" cy="2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31988" name="Ink 31987">
                <a:extLst>
                  <a:ext uri="{FF2B5EF4-FFF2-40B4-BE49-F238E27FC236}">
                    <a16:creationId xmlns:a16="http://schemas.microsoft.com/office/drawing/2014/main" id="{43086D2B-29A1-DCA1-E3D2-0F910723E6C4}"/>
                  </a:ext>
                </a:extLst>
              </p14:cNvPr>
              <p14:cNvContentPartPr/>
              <p14:nvPr/>
            </p14:nvContentPartPr>
            <p14:xfrm>
              <a:off x="7409013" y="4974284"/>
              <a:ext cx="102240" cy="151920"/>
            </p14:xfrm>
          </p:contentPart>
        </mc:Choice>
        <mc:Fallback xmlns="">
          <p:pic>
            <p:nvPicPr>
              <p:cNvPr id="31988" name="Ink 31987">
                <a:extLst>
                  <a:ext uri="{FF2B5EF4-FFF2-40B4-BE49-F238E27FC236}">
                    <a16:creationId xmlns:a16="http://schemas.microsoft.com/office/drawing/2014/main" id="{43086D2B-29A1-DCA1-E3D2-0F910723E6C4}"/>
                  </a:ext>
                </a:extLst>
              </p:cNvPr>
              <p:cNvPicPr/>
              <p:nvPr/>
            </p:nvPicPr>
            <p:blipFill>
              <a:blip r:embed="rId287"/>
              <a:stretch>
                <a:fillRect/>
              </a:stretch>
            </p:blipFill>
            <p:spPr>
              <a:xfrm>
                <a:off x="7400013" y="4965644"/>
                <a:ext cx="119880" cy="16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31989" name="Ink 31988">
                <a:extLst>
                  <a:ext uri="{FF2B5EF4-FFF2-40B4-BE49-F238E27FC236}">
                    <a16:creationId xmlns:a16="http://schemas.microsoft.com/office/drawing/2014/main" id="{76D0068C-FBC7-5AF8-93E3-8A5CB1F9AC63}"/>
                  </a:ext>
                </a:extLst>
              </p14:cNvPr>
              <p14:cNvContentPartPr/>
              <p14:nvPr/>
            </p14:nvContentPartPr>
            <p14:xfrm>
              <a:off x="7635453" y="5022164"/>
              <a:ext cx="2880" cy="360"/>
            </p14:xfrm>
          </p:contentPart>
        </mc:Choice>
        <mc:Fallback xmlns="">
          <p:pic>
            <p:nvPicPr>
              <p:cNvPr id="31989" name="Ink 31988">
                <a:extLst>
                  <a:ext uri="{FF2B5EF4-FFF2-40B4-BE49-F238E27FC236}">
                    <a16:creationId xmlns:a16="http://schemas.microsoft.com/office/drawing/2014/main" id="{76D0068C-FBC7-5AF8-93E3-8A5CB1F9AC63}"/>
                  </a:ext>
                </a:extLst>
              </p:cNvPr>
              <p:cNvPicPr/>
              <p:nvPr/>
            </p:nvPicPr>
            <p:blipFill>
              <a:blip r:embed="rId289"/>
              <a:stretch>
                <a:fillRect/>
              </a:stretch>
            </p:blipFill>
            <p:spPr>
              <a:xfrm>
                <a:off x="7626453" y="5013164"/>
                <a:ext cx="205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31990" name="Ink 31989">
                <a:extLst>
                  <a:ext uri="{FF2B5EF4-FFF2-40B4-BE49-F238E27FC236}">
                    <a16:creationId xmlns:a16="http://schemas.microsoft.com/office/drawing/2014/main" id="{6FA2FAD9-1153-07E2-7698-B420473FAC62}"/>
                  </a:ext>
                </a:extLst>
              </p14:cNvPr>
              <p14:cNvContentPartPr/>
              <p14:nvPr/>
            </p14:nvContentPartPr>
            <p14:xfrm>
              <a:off x="7752453" y="4906244"/>
              <a:ext cx="127440" cy="269280"/>
            </p14:xfrm>
          </p:contentPart>
        </mc:Choice>
        <mc:Fallback xmlns="">
          <p:pic>
            <p:nvPicPr>
              <p:cNvPr id="31990" name="Ink 31989">
                <a:extLst>
                  <a:ext uri="{FF2B5EF4-FFF2-40B4-BE49-F238E27FC236}">
                    <a16:creationId xmlns:a16="http://schemas.microsoft.com/office/drawing/2014/main" id="{6FA2FAD9-1153-07E2-7698-B420473FAC62}"/>
                  </a:ext>
                </a:extLst>
              </p:cNvPr>
              <p:cNvPicPr/>
              <p:nvPr/>
            </p:nvPicPr>
            <p:blipFill>
              <a:blip r:embed="rId291"/>
              <a:stretch>
                <a:fillRect/>
              </a:stretch>
            </p:blipFill>
            <p:spPr>
              <a:xfrm>
                <a:off x="7743453" y="4897604"/>
                <a:ext cx="145080" cy="28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31991" name="Ink 31990">
                <a:extLst>
                  <a:ext uri="{FF2B5EF4-FFF2-40B4-BE49-F238E27FC236}">
                    <a16:creationId xmlns:a16="http://schemas.microsoft.com/office/drawing/2014/main" id="{C8BF8252-1755-D70F-E17A-14D6DADB8809}"/>
                  </a:ext>
                </a:extLst>
              </p14:cNvPr>
              <p14:cNvContentPartPr/>
              <p14:nvPr/>
            </p14:nvContentPartPr>
            <p14:xfrm>
              <a:off x="7786653" y="5040524"/>
              <a:ext cx="135000" cy="21240"/>
            </p14:xfrm>
          </p:contentPart>
        </mc:Choice>
        <mc:Fallback xmlns="">
          <p:pic>
            <p:nvPicPr>
              <p:cNvPr id="31991" name="Ink 31990">
                <a:extLst>
                  <a:ext uri="{FF2B5EF4-FFF2-40B4-BE49-F238E27FC236}">
                    <a16:creationId xmlns:a16="http://schemas.microsoft.com/office/drawing/2014/main" id="{C8BF8252-1755-D70F-E17A-14D6DADB8809}"/>
                  </a:ext>
                </a:extLst>
              </p:cNvPr>
              <p:cNvPicPr/>
              <p:nvPr/>
            </p:nvPicPr>
            <p:blipFill>
              <a:blip r:embed="rId293"/>
              <a:stretch>
                <a:fillRect/>
              </a:stretch>
            </p:blipFill>
            <p:spPr>
              <a:xfrm>
                <a:off x="7778013" y="5031524"/>
                <a:ext cx="152640" cy="3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31992" name="Ink 31991">
                <a:extLst>
                  <a:ext uri="{FF2B5EF4-FFF2-40B4-BE49-F238E27FC236}">
                    <a16:creationId xmlns:a16="http://schemas.microsoft.com/office/drawing/2014/main" id="{6A74E705-6CC2-339C-BDDB-D765C38A9F54}"/>
                  </a:ext>
                </a:extLst>
              </p14:cNvPr>
              <p14:cNvContentPartPr/>
              <p14:nvPr/>
            </p14:nvContentPartPr>
            <p14:xfrm>
              <a:off x="7935333" y="4923884"/>
              <a:ext cx="111600" cy="231840"/>
            </p14:xfrm>
          </p:contentPart>
        </mc:Choice>
        <mc:Fallback xmlns="">
          <p:pic>
            <p:nvPicPr>
              <p:cNvPr id="31992" name="Ink 31991">
                <a:extLst>
                  <a:ext uri="{FF2B5EF4-FFF2-40B4-BE49-F238E27FC236}">
                    <a16:creationId xmlns:a16="http://schemas.microsoft.com/office/drawing/2014/main" id="{6A74E705-6CC2-339C-BDDB-D765C38A9F54}"/>
                  </a:ext>
                </a:extLst>
              </p:cNvPr>
              <p:cNvPicPr/>
              <p:nvPr/>
            </p:nvPicPr>
            <p:blipFill>
              <a:blip r:embed="rId295"/>
              <a:stretch>
                <a:fillRect/>
              </a:stretch>
            </p:blipFill>
            <p:spPr>
              <a:xfrm>
                <a:off x="7926693" y="4914884"/>
                <a:ext cx="12924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31993" name="Ink 31992">
                <a:extLst>
                  <a:ext uri="{FF2B5EF4-FFF2-40B4-BE49-F238E27FC236}">
                    <a16:creationId xmlns:a16="http://schemas.microsoft.com/office/drawing/2014/main" id="{227C5475-7859-5D5E-6E45-29231DE443B4}"/>
                  </a:ext>
                </a:extLst>
              </p14:cNvPr>
              <p14:cNvContentPartPr/>
              <p14:nvPr/>
            </p14:nvContentPartPr>
            <p14:xfrm>
              <a:off x="8124333" y="4933244"/>
              <a:ext cx="74520" cy="173520"/>
            </p14:xfrm>
          </p:contentPart>
        </mc:Choice>
        <mc:Fallback xmlns="">
          <p:pic>
            <p:nvPicPr>
              <p:cNvPr id="31993" name="Ink 31992">
                <a:extLst>
                  <a:ext uri="{FF2B5EF4-FFF2-40B4-BE49-F238E27FC236}">
                    <a16:creationId xmlns:a16="http://schemas.microsoft.com/office/drawing/2014/main" id="{227C5475-7859-5D5E-6E45-29231DE443B4}"/>
                  </a:ext>
                </a:extLst>
              </p:cNvPr>
              <p:cNvPicPr/>
              <p:nvPr/>
            </p:nvPicPr>
            <p:blipFill>
              <a:blip r:embed="rId297"/>
              <a:stretch>
                <a:fillRect/>
              </a:stretch>
            </p:blipFill>
            <p:spPr>
              <a:xfrm>
                <a:off x="8115693" y="4924244"/>
                <a:ext cx="92160" cy="19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31994" name="Ink 31993">
                <a:extLst>
                  <a:ext uri="{FF2B5EF4-FFF2-40B4-BE49-F238E27FC236}">
                    <a16:creationId xmlns:a16="http://schemas.microsoft.com/office/drawing/2014/main" id="{74568995-B30D-D69E-445B-58A69FCA84A5}"/>
                  </a:ext>
                </a:extLst>
              </p14:cNvPr>
              <p14:cNvContentPartPr/>
              <p14:nvPr/>
            </p14:nvContentPartPr>
            <p14:xfrm>
              <a:off x="8281653" y="4981484"/>
              <a:ext cx="93960" cy="175680"/>
            </p14:xfrm>
          </p:contentPart>
        </mc:Choice>
        <mc:Fallback xmlns="">
          <p:pic>
            <p:nvPicPr>
              <p:cNvPr id="31994" name="Ink 31993">
                <a:extLst>
                  <a:ext uri="{FF2B5EF4-FFF2-40B4-BE49-F238E27FC236}">
                    <a16:creationId xmlns:a16="http://schemas.microsoft.com/office/drawing/2014/main" id="{74568995-B30D-D69E-445B-58A69FCA84A5}"/>
                  </a:ext>
                </a:extLst>
              </p:cNvPr>
              <p:cNvPicPr/>
              <p:nvPr/>
            </p:nvPicPr>
            <p:blipFill>
              <a:blip r:embed="rId299"/>
              <a:stretch>
                <a:fillRect/>
              </a:stretch>
            </p:blipFill>
            <p:spPr>
              <a:xfrm>
                <a:off x="8273013" y="4972844"/>
                <a:ext cx="111600" cy="19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31995" name="Ink 31994">
                <a:extLst>
                  <a:ext uri="{FF2B5EF4-FFF2-40B4-BE49-F238E27FC236}">
                    <a16:creationId xmlns:a16="http://schemas.microsoft.com/office/drawing/2014/main" id="{65864EC8-45F3-9652-E400-3477D85216F5}"/>
                  </a:ext>
                </a:extLst>
              </p14:cNvPr>
              <p14:cNvContentPartPr/>
              <p14:nvPr/>
            </p14:nvContentPartPr>
            <p14:xfrm>
              <a:off x="6026973" y="4976444"/>
              <a:ext cx="2880" cy="163440"/>
            </p14:xfrm>
          </p:contentPart>
        </mc:Choice>
        <mc:Fallback xmlns="">
          <p:pic>
            <p:nvPicPr>
              <p:cNvPr id="31995" name="Ink 31994">
                <a:extLst>
                  <a:ext uri="{FF2B5EF4-FFF2-40B4-BE49-F238E27FC236}">
                    <a16:creationId xmlns:a16="http://schemas.microsoft.com/office/drawing/2014/main" id="{65864EC8-45F3-9652-E400-3477D85216F5}"/>
                  </a:ext>
                </a:extLst>
              </p:cNvPr>
              <p:cNvPicPr/>
              <p:nvPr/>
            </p:nvPicPr>
            <p:blipFill>
              <a:blip r:embed="rId301"/>
              <a:stretch>
                <a:fillRect/>
              </a:stretch>
            </p:blipFill>
            <p:spPr>
              <a:xfrm>
                <a:off x="6017973" y="4967444"/>
                <a:ext cx="20520" cy="18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31996" name="Ink 31995">
                <a:extLst>
                  <a:ext uri="{FF2B5EF4-FFF2-40B4-BE49-F238E27FC236}">
                    <a16:creationId xmlns:a16="http://schemas.microsoft.com/office/drawing/2014/main" id="{BA7D467C-7488-7211-F0C5-70038271DC08}"/>
                  </a:ext>
                </a:extLst>
              </p14:cNvPr>
              <p14:cNvContentPartPr/>
              <p14:nvPr/>
            </p14:nvContentPartPr>
            <p14:xfrm>
              <a:off x="6145053" y="4993004"/>
              <a:ext cx="91800" cy="117720"/>
            </p14:xfrm>
          </p:contentPart>
        </mc:Choice>
        <mc:Fallback xmlns="">
          <p:pic>
            <p:nvPicPr>
              <p:cNvPr id="31996" name="Ink 31995">
                <a:extLst>
                  <a:ext uri="{FF2B5EF4-FFF2-40B4-BE49-F238E27FC236}">
                    <a16:creationId xmlns:a16="http://schemas.microsoft.com/office/drawing/2014/main" id="{BA7D467C-7488-7211-F0C5-70038271DC08}"/>
                  </a:ext>
                </a:extLst>
              </p:cNvPr>
              <p:cNvPicPr/>
              <p:nvPr/>
            </p:nvPicPr>
            <p:blipFill>
              <a:blip r:embed="rId303"/>
              <a:stretch>
                <a:fillRect/>
              </a:stretch>
            </p:blipFill>
            <p:spPr>
              <a:xfrm>
                <a:off x="6136413" y="4984004"/>
                <a:ext cx="109440" cy="13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31997" name="Ink 31996">
                <a:extLst>
                  <a:ext uri="{FF2B5EF4-FFF2-40B4-BE49-F238E27FC236}">
                    <a16:creationId xmlns:a16="http://schemas.microsoft.com/office/drawing/2014/main" id="{70B9C263-96F6-5E97-FE46-7EF7C6E7AE94}"/>
                  </a:ext>
                </a:extLst>
              </p14:cNvPr>
              <p14:cNvContentPartPr/>
              <p14:nvPr/>
            </p14:nvContentPartPr>
            <p14:xfrm>
              <a:off x="6280413" y="4984364"/>
              <a:ext cx="81720" cy="83520"/>
            </p14:xfrm>
          </p:contentPart>
        </mc:Choice>
        <mc:Fallback xmlns="">
          <p:pic>
            <p:nvPicPr>
              <p:cNvPr id="31997" name="Ink 31996">
                <a:extLst>
                  <a:ext uri="{FF2B5EF4-FFF2-40B4-BE49-F238E27FC236}">
                    <a16:creationId xmlns:a16="http://schemas.microsoft.com/office/drawing/2014/main" id="{70B9C263-96F6-5E97-FE46-7EF7C6E7AE94}"/>
                  </a:ext>
                </a:extLst>
              </p:cNvPr>
              <p:cNvPicPr/>
              <p:nvPr/>
            </p:nvPicPr>
            <p:blipFill>
              <a:blip r:embed="rId305"/>
              <a:stretch>
                <a:fillRect/>
              </a:stretch>
            </p:blipFill>
            <p:spPr>
              <a:xfrm>
                <a:off x="6271413" y="4975724"/>
                <a:ext cx="99360" cy="10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31998" name="Ink 31997">
                <a:extLst>
                  <a:ext uri="{FF2B5EF4-FFF2-40B4-BE49-F238E27FC236}">
                    <a16:creationId xmlns:a16="http://schemas.microsoft.com/office/drawing/2014/main" id="{5B992FEC-387C-90E2-BC53-C04632460CA6}"/>
                  </a:ext>
                </a:extLst>
              </p14:cNvPr>
              <p14:cNvContentPartPr/>
              <p14:nvPr/>
            </p14:nvContentPartPr>
            <p14:xfrm>
              <a:off x="6505053" y="4978964"/>
              <a:ext cx="103680" cy="135720"/>
            </p14:xfrm>
          </p:contentPart>
        </mc:Choice>
        <mc:Fallback xmlns="">
          <p:pic>
            <p:nvPicPr>
              <p:cNvPr id="31998" name="Ink 31997">
                <a:extLst>
                  <a:ext uri="{FF2B5EF4-FFF2-40B4-BE49-F238E27FC236}">
                    <a16:creationId xmlns:a16="http://schemas.microsoft.com/office/drawing/2014/main" id="{5B992FEC-387C-90E2-BC53-C04632460CA6}"/>
                  </a:ext>
                </a:extLst>
              </p:cNvPr>
              <p:cNvPicPr/>
              <p:nvPr/>
            </p:nvPicPr>
            <p:blipFill>
              <a:blip r:embed="rId307"/>
              <a:stretch>
                <a:fillRect/>
              </a:stretch>
            </p:blipFill>
            <p:spPr>
              <a:xfrm>
                <a:off x="6496413" y="4969964"/>
                <a:ext cx="12132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31999" name="Ink 31998">
                <a:extLst>
                  <a:ext uri="{FF2B5EF4-FFF2-40B4-BE49-F238E27FC236}">
                    <a16:creationId xmlns:a16="http://schemas.microsoft.com/office/drawing/2014/main" id="{E9DCA748-5383-995B-C3C3-A2020E0783A4}"/>
                  </a:ext>
                </a:extLst>
              </p14:cNvPr>
              <p14:cNvContentPartPr/>
              <p14:nvPr/>
            </p14:nvContentPartPr>
            <p14:xfrm>
              <a:off x="6695133" y="4994804"/>
              <a:ext cx="101160" cy="87840"/>
            </p14:xfrm>
          </p:contentPart>
        </mc:Choice>
        <mc:Fallback xmlns="">
          <p:pic>
            <p:nvPicPr>
              <p:cNvPr id="31999" name="Ink 31998">
                <a:extLst>
                  <a:ext uri="{FF2B5EF4-FFF2-40B4-BE49-F238E27FC236}">
                    <a16:creationId xmlns:a16="http://schemas.microsoft.com/office/drawing/2014/main" id="{E9DCA748-5383-995B-C3C3-A2020E0783A4}"/>
                  </a:ext>
                </a:extLst>
              </p:cNvPr>
              <p:cNvPicPr/>
              <p:nvPr/>
            </p:nvPicPr>
            <p:blipFill>
              <a:blip r:embed="rId309"/>
              <a:stretch>
                <a:fillRect/>
              </a:stretch>
            </p:blipFill>
            <p:spPr>
              <a:xfrm>
                <a:off x="6686493" y="4986164"/>
                <a:ext cx="118800" cy="10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32000" name="Ink 31999">
                <a:extLst>
                  <a:ext uri="{FF2B5EF4-FFF2-40B4-BE49-F238E27FC236}">
                    <a16:creationId xmlns:a16="http://schemas.microsoft.com/office/drawing/2014/main" id="{B0EA82FD-AAAC-4290-C1BB-36134642F45E}"/>
                  </a:ext>
                </a:extLst>
              </p14:cNvPr>
              <p14:cNvContentPartPr/>
              <p14:nvPr/>
            </p14:nvContentPartPr>
            <p14:xfrm>
              <a:off x="6916533" y="4898684"/>
              <a:ext cx="105480" cy="132480"/>
            </p14:xfrm>
          </p:contentPart>
        </mc:Choice>
        <mc:Fallback xmlns="">
          <p:pic>
            <p:nvPicPr>
              <p:cNvPr id="32000" name="Ink 31999">
                <a:extLst>
                  <a:ext uri="{FF2B5EF4-FFF2-40B4-BE49-F238E27FC236}">
                    <a16:creationId xmlns:a16="http://schemas.microsoft.com/office/drawing/2014/main" id="{B0EA82FD-AAAC-4290-C1BB-36134642F45E}"/>
                  </a:ext>
                </a:extLst>
              </p:cNvPr>
              <p:cNvPicPr/>
              <p:nvPr/>
            </p:nvPicPr>
            <p:blipFill>
              <a:blip r:embed="rId311"/>
              <a:stretch>
                <a:fillRect/>
              </a:stretch>
            </p:blipFill>
            <p:spPr>
              <a:xfrm>
                <a:off x="6907533" y="4890044"/>
                <a:ext cx="12312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32001" name="Ink 32000">
                <a:extLst>
                  <a:ext uri="{FF2B5EF4-FFF2-40B4-BE49-F238E27FC236}">
                    <a16:creationId xmlns:a16="http://schemas.microsoft.com/office/drawing/2014/main" id="{9BFC46A1-0FCA-645F-9DC7-14589A5687F0}"/>
                  </a:ext>
                </a:extLst>
              </p14:cNvPr>
              <p14:cNvContentPartPr/>
              <p14:nvPr/>
            </p14:nvContentPartPr>
            <p14:xfrm>
              <a:off x="6113373" y="5421044"/>
              <a:ext cx="360" cy="193680"/>
            </p14:xfrm>
          </p:contentPart>
        </mc:Choice>
        <mc:Fallback xmlns="">
          <p:pic>
            <p:nvPicPr>
              <p:cNvPr id="32001" name="Ink 32000">
                <a:extLst>
                  <a:ext uri="{FF2B5EF4-FFF2-40B4-BE49-F238E27FC236}">
                    <a16:creationId xmlns:a16="http://schemas.microsoft.com/office/drawing/2014/main" id="{9BFC46A1-0FCA-645F-9DC7-14589A5687F0}"/>
                  </a:ext>
                </a:extLst>
              </p:cNvPr>
              <p:cNvPicPr/>
              <p:nvPr/>
            </p:nvPicPr>
            <p:blipFill>
              <a:blip r:embed="rId313"/>
              <a:stretch>
                <a:fillRect/>
              </a:stretch>
            </p:blipFill>
            <p:spPr>
              <a:xfrm>
                <a:off x="6104733" y="5412044"/>
                <a:ext cx="18000" cy="21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32002" name="Ink 32001">
                <a:extLst>
                  <a:ext uri="{FF2B5EF4-FFF2-40B4-BE49-F238E27FC236}">
                    <a16:creationId xmlns:a16="http://schemas.microsoft.com/office/drawing/2014/main" id="{5866668C-DCEB-BBD8-1E06-C5905E605EFC}"/>
                  </a:ext>
                </a:extLst>
              </p14:cNvPr>
              <p14:cNvContentPartPr/>
              <p14:nvPr/>
            </p14:nvContentPartPr>
            <p14:xfrm>
              <a:off x="6216693" y="5410244"/>
              <a:ext cx="104040" cy="158400"/>
            </p14:xfrm>
          </p:contentPart>
        </mc:Choice>
        <mc:Fallback xmlns="">
          <p:pic>
            <p:nvPicPr>
              <p:cNvPr id="32002" name="Ink 32001">
                <a:extLst>
                  <a:ext uri="{FF2B5EF4-FFF2-40B4-BE49-F238E27FC236}">
                    <a16:creationId xmlns:a16="http://schemas.microsoft.com/office/drawing/2014/main" id="{5866668C-DCEB-BBD8-1E06-C5905E605EFC}"/>
                  </a:ext>
                </a:extLst>
              </p:cNvPr>
              <p:cNvPicPr/>
              <p:nvPr/>
            </p:nvPicPr>
            <p:blipFill>
              <a:blip r:embed="rId315"/>
              <a:stretch>
                <a:fillRect/>
              </a:stretch>
            </p:blipFill>
            <p:spPr>
              <a:xfrm>
                <a:off x="6208053" y="5401244"/>
                <a:ext cx="121680" cy="17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32003" name="Ink 32002">
                <a:extLst>
                  <a:ext uri="{FF2B5EF4-FFF2-40B4-BE49-F238E27FC236}">
                    <a16:creationId xmlns:a16="http://schemas.microsoft.com/office/drawing/2014/main" id="{5A81972A-9CD0-3FFF-B941-C985E06F175D}"/>
                  </a:ext>
                </a:extLst>
              </p14:cNvPr>
              <p14:cNvContentPartPr/>
              <p14:nvPr/>
            </p14:nvContentPartPr>
            <p14:xfrm>
              <a:off x="6439533" y="5188124"/>
              <a:ext cx="61200" cy="159840"/>
            </p14:xfrm>
          </p:contentPart>
        </mc:Choice>
        <mc:Fallback xmlns="">
          <p:pic>
            <p:nvPicPr>
              <p:cNvPr id="32003" name="Ink 32002">
                <a:extLst>
                  <a:ext uri="{FF2B5EF4-FFF2-40B4-BE49-F238E27FC236}">
                    <a16:creationId xmlns:a16="http://schemas.microsoft.com/office/drawing/2014/main" id="{5A81972A-9CD0-3FFF-B941-C985E06F175D}"/>
                  </a:ext>
                </a:extLst>
              </p:cNvPr>
              <p:cNvPicPr/>
              <p:nvPr/>
            </p:nvPicPr>
            <p:blipFill>
              <a:blip r:embed="rId317"/>
              <a:stretch>
                <a:fillRect/>
              </a:stretch>
            </p:blipFill>
            <p:spPr>
              <a:xfrm>
                <a:off x="6430893" y="5179484"/>
                <a:ext cx="78840" cy="17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32004" name="Ink 32003">
                <a:extLst>
                  <a:ext uri="{FF2B5EF4-FFF2-40B4-BE49-F238E27FC236}">
                    <a16:creationId xmlns:a16="http://schemas.microsoft.com/office/drawing/2014/main" id="{81206FD9-E206-6DBB-08BE-286D2F6C429B}"/>
                  </a:ext>
                </a:extLst>
              </p14:cNvPr>
              <p14:cNvContentPartPr/>
              <p14:nvPr/>
            </p14:nvContentPartPr>
            <p14:xfrm>
              <a:off x="7416933" y="5377124"/>
              <a:ext cx="91080" cy="229680"/>
            </p14:xfrm>
          </p:contentPart>
        </mc:Choice>
        <mc:Fallback xmlns="">
          <p:pic>
            <p:nvPicPr>
              <p:cNvPr id="32004" name="Ink 32003">
                <a:extLst>
                  <a:ext uri="{FF2B5EF4-FFF2-40B4-BE49-F238E27FC236}">
                    <a16:creationId xmlns:a16="http://schemas.microsoft.com/office/drawing/2014/main" id="{81206FD9-E206-6DBB-08BE-286D2F6C429B}"/>
                  </a:ext>
                </a:extLst>
              </p:cNvPr>
              <p:cNvPicPr/>
              <p:nvPr/>
            </p:nvPicPr>
            <p:blipFill>
              <a:blip r:embed="rId319"/>
              <a:stretch>
                <a:fillRect/>
              </a:stretch>
            </p:blipFill>
            <p:spPr>
              <a:xfrm>
                <a:off x="7408293" y="5368124"/>
                <a:ext cx="108720" cy="24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32005" name="Ink 32004">
                <a:extLst>
                  <a:ext uri="{FF2B5EF4-FFF2-40B4-BE49-F238E27FC236}">
                    <a16:creationId xmlns:a16="http://schemas.microsoft.com/office/drawing/2014/main" id="{113D0EC7-9A54-ECD7-05A5-0D70C53E05AF}"/>
                  </a:ext>
                </a:extLst>
              </p14:cNvPr>
              <p14:cNvContentPartPr/>
              <p14:nvPr/>
            </p14:nvContentPartPr>
            <p14:xfrm>
              <a:off x="7699173" y="5477564"/>
              <a:ext cx="360" cy="360"/>
            </p14:xfrm>
          </p:contentPart>
        </mc:Choice>
        <mc:Fallback xmlns="">
          <p:pic>
            <p:nvPicPr>
              <p:cNvPr id="32005" name="Ink 32004">
                <a:extLst>
                  <a:ext uri="{FF2B5EF4-FFF2-40B4-BE49-F238E27FC236}">
                    <a16:creationId xmlns:a16="http://schemas.microsoft.com/office/drawing/2014/main" id="{113D0EC7-9A54-ECD7-05A5-0D70C53E05AF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7690173" y="546892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32006" name="Ink 32005">
                <a:extLst>
                  <a:ext uri="{FF2B5EF4-FFF2-40B4-BE49-F238E27FC236}">
                    <a16:creationId xmlns:a16="http://schemas.microsoft.com/office/drawing/2014/main" id="{AF99E692-3740-257B-7903-7DBBA8928433}"/>
                  </a:ext>
                </a:extLst>
              </p14:cNvPr>
              <p14:cNvContentPartPr/>
              <p14:nvPr/>
            </p14:nvContentPartPr>
            <p14:xfrm>
              <a:off x="7818333" y="5400164"/>
              <a:ext cx="145440" cy="241560"/>
            </p14:xfrm>
          </p:contentPart>
        </mc:Choice>
        <mc:Fallback xmlns="">
          <p:pic>
            <p:nvPicPr>
              <p:cNvPr id="32006" name="Ink 32005">
                <a:extLst>
                  <a:ext uri="{FF2B5EF4-FFF2-40B4-BE49-F238E27FC236}">
                    <a16:creationId xmlns:a16="http://schemas.microsoft.com/office/drawing/2014/main" id="{AF99E692-3740-257B-7903-7DBBA8928433}"/>
                  </a:ext>
                </a:extLst>
              </p:cNvPr>
              <p:cNvPicPr/>
              <p:nvPr/>
            </p:nvPicPr>
            <p:blipFill>
              <a:blip r:embed="rId322"/>
              <a:stretch>
                <a:fillRect/>
              </a:stretch>
            </p:blipFill>
            <p:spPr>
              <a:xfrm>
                <a:off x="7809693" y="5391164"/>
                <a:ext cx="16308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32007" name="Ink 32006">
                <a:extLst>
                  <a:ext uri="{FF2B5EF4-FFF2-40B4-BE49-F238E27FC236}">
                    <a16:creationId xmlns:a16="http://schemas.microsoft.com/office/drawing/2014/main" id="{1181BEBB-8972-ABF4-F9F3-CF11A8536ABF}"/>
                  </a:ext>
                </a:extLst>
              </p14:cNvPr>
              <p14:cNvContentPartPr/>
              <p14:nvPr/>
            </p14:nvContentPartPr>
            <p14:xfrm>
              <a:off x="7807173" y="5499164"/>
              <a:ext cx="210240" cy="38880"/>
            </p14:xfrm>
          </p:contentPart>
        </mc:Choice>
        <mc:Fallback xmlns="">
          <p:pic>
            <p:nvPicPr>
              <p:cNvPr id="32007" name="Ink 32006">
                <a:extLst>
                  <a:ext uri="{FF2B5EF4-FFF2-40B4-BE49-F238E27FC236}">
                    <a16:creationId xmlns:a16="http://schemas.microsoft.com/office/drawing/2014/main" id="{1181BEBB-8972-ABF4-F9F3-CF11A8536ABF}"/>
                  </a:ext>
                </a:extLst>
              </p:cNvPr>
              <p:cNvPicPr/>
              <p:nvPr/>
            </p:nvPicPr>
            <p:blipFill>
              <a:blip r:embed="rId324"/>
              <a:stretch>
                <a:fillRect/>
              </a:stretch>
            </p:blipFill>
            <p:spPr>
              <a:xfrm>
                <a:off x="7798173" y="5490524"/>
                <a:ext cx="22788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32008" name="Ink 32007">
                <a:extLst>
                  <a:ext uri="{FF2B5EF4-FFF2-40B4-BE49-F238E27FC236}">
                    <a16:creationId xmlns:a16="http://schemas.microsoft.com/office/drawing/2014/main" id="{4E7DCC18-059B-613A-0909-2DE3F89C8694}"/>
                  </a:ext>
                </a:extLst>
              </p14:cNvPr>
              <p14:cNvContentPartPr/>
              <p14:nvPr/>
            </p14:nvContentPartPr>
            <p14:xfrm>
              <a:off x="8014533" y="5362364"/>
              <a:ext cx="127440" cy="234720"/>
            </p14:xfrm>
          </p:contentPart>
        </mc:Choice>
        <mc:Fallback xmlns="">
          <p:pic>
            <p:nvPicPr>
              <p:cNvPr id="32008" name="Ink 32007">
                <a:extLst>
                  <a:ext uri="{FF2B5EF4-FFF2-40B4-BE49-F238E27FC236}">
                    <a16:creationId xmlns:a16="http://schemas.microsoft.com/office/drawing/2014/main" id="{4E7DCC18-059B-613A-0909-2DE3F89C8694}"/>
                  </a:ext>
                </a:extLst>
              </p:cNvPr>
              <p:cNvPicPr/>
              <p:nvPr/>
            </p:nvPicPr>
            <p:blipFill>
              <a:blip r:embed="rId326"/>
              <a:stretch>
                <a:fillRect/>
              </a:stretch>
            </p:blipFill>
            <p:spPr>
              <a:xfrm>
                <a:off x="8005893" y="5353364"/>
                <a:ext cx="14508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32009" name="Ink 32008">
                <a:extLst>
                  <a:ext uri="{FF2B5EF4-FFF2-40B4-BE49-F238E27FC236}">
                    <a16:creationId xmlns:a16="http://schemas.microsoft.com/office/drawing/2014/main" id="{3693DDBE-C745-FF49-67CE-C215CC7783D6}"/>
                  </a:ext>
                </a:extLst>
              </p14:cNvPr>
              <p14:cNvContentPartPr/>
              <p14:nvPr/>
            </p14:nvContentPartPr>
            <p14:xfrm>
              <a:off x="8051973" y="5505284"/>
              <a:ext cx="33840" cy="61560"/>
            </p14:xfrm>
          </p:contentPart>
        </mc:Choice>
        <mc:Fallback xmlns="">
          <p:pic>
            <p:nvPicPr>
              <p:cNvPr id="32009" name="Ink 32008">
                <a:extLst>
                  <a:ext uri="{FF2B5EF4-FFF2-40B4-BE49-F238E27FC236}">
                    <a16:creationId xmlns:a16="http://schemas.microsoft.com/office/drawing/2014/main" id="{3693DDBE-C745-FF49-67CE-C215CC7783D6}"/>
                  </a:ext>
                </a:extLst>
              </p:cNvPr>
              <p:cNvPicPr/>
              <p:nvPr/>
            </p:nvPicPr>
            <p:blipFill>
              <a:blip r:embed="rId328"/>
              <a:stretch>
                <a:fillRect/>
              </a:stretch>
            </p:blipFill>
            <p:spPr>
              <a:xfrm>
                <a:off x="8043333" y="5496284"/>
                <a:ext cx="5148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32010" name="Ink 32009">
                <a:extLst>
                  <a:ext uri="{FF2B5EF4-FFF2-40B4-BE49-F238E27FC236}">
                    <a16:creationId xmlns:a16="http://schemas.microsoft.com/office/drawing/2014/main" id="{D76CBD8E-00D6-7F9C-D444-7F1ABA5F28B3}"/>
                  </a:ext>
                </a:extLst>
              </p14:cNvPr>
              <p14:cNvContentPartPr/>
              <p14:nvPr/>
            </p14:nvContentPartPr>
            <p14:xfrm>
              <a:off x="8262213" y="5375324"/>
              <a:ext cx="101880" cy="182160"/>
            </p14:xfrm>
          </p:contentPart>
        </mc:Choice>
        <mc:Fallback xmlns="">
          <p:pic>
            <p:nvPicPr>
              <p:cNvPr id="32010" name="Ink 32009">
                <a:extLst>
                  <a:ext uri="{FF2B5EF4-FFF2-40B4-BE49-F238E27FC236}">
                    <a16:creationId xmlns:a16="http://schemas.microsoft.com/office/drawing/2014/main" id="{D76CBD8E-00D6-7F9C-D444-7F1ABA5F28B3}"/>
                  </a:ext>
                </a:extLst>
              </p:cNvPr>
              <p:cNvPicPr/>
              <p:nvPr/>
            </p:nvPicPr>
            <p:blipFill>
              <a:blip r:embed="rId330"/>
              <a:stretch>
                <a:fillRect/>
              </a:stretch>
            </p:blipFill>
            <p:spPr>
              <a:xfrm>
                <a:off x="8253573" y="5366684"/>
                <a:ext cx="119520" cy="19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32011" name="Ink 32010">
                <a:extLst>
                  <a:ext uri="{FF2B5EF4-FFF2-40B4-BE49-F238E27FC236}">
                    <a16:creationId xmlns:a16="http://schemas.microsoft.com/office/drawing/2014/main" id="{1E5C8980-3E32-D6C8-0D35-50267BB672C6}"/>
                  </a:ext>
                </a:extLst>
              </p14:cNvPr>
              <p14:cNvContentPartPr/>
              <p14:nvPr/>
            </p14:nvContentPartPr>
            <p14:xfrm>
              <a:off x="8471733" y="5358044"/>
              <a:ext cx="106200" cy="135360"/>
            </p14:xfrm>
          </p:contentPart>
        </mc:Choice>
        <mc:Fallback xmlns="">
          <p:pic>
            <p:nvPicPr>
              <p:cNvPr id="32011" name="Ink 32010">
                <a:extLst>
                  <a:ext uri="{FF2B5EF4-FFF2-40B4-BE49-F238E27FC236}">
                    <a16:creationId xmlns:a16="http://schemas.microsoft.com/office/drawing/2014/main" id="{1E5C8980-3E32-D6C8-0D35-50267BB672C6}"/>
                  </a:ext>
                </a:extLst>
              </p:cNvPr>
              <p:cNvPicPr/>
              <p:nvPr/>
            </p:nvPicPr>
            <p:blipFill>
              <a:blip r:embed="rId332"/>
              <a:stretch>
                <a:fillRect/>
              </a:stretch>
            </p:blipFill>
            <p:spPr>
              <a:xfrm>
                <a:off x="8462733" y="5349404"/>
                <a:ext cx="12384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32012" name="Ink 32011">
                <a:extLst>
                  <a:ext uri="{FF2B5EF4-FFF2-40B4-BE49-F238E27FC236}">
                    <a16:creationId xmlns:a16="http://schemas.microsoft.com/office/drawing/2014/main" id="{E1AEEFB7-DFB4-0DF7-5706-17C724B543A6}"/>
                  </a:ext>
                </a:extLst>
              </p14:cNvPr>
              <p14:cNvContentPartPr/>
              <p14:nvPr/>
            </p14:nvContentPartPr>
            <p14:xfrm>
              <a:off x="5777493" y="5350484"/>
              <a:ext cx="2988360" cy="1433160"/>
            </p14:xfrm>
          </p:contentPart>
        </mc:Choice>
        <mc:Fallback xmlns="">
          <p:pic>
            <p:nvPicPr>
              <p:cNvPr id="32012" name="Ink 32011">
                <a:extLst>
                  <a:ext uri="{FF2B5EF4-FFF2-40B4-BE49-F238E27FC236}">
                    <a16:creationId xmlns:a16="http://schemas.microsoft.com/office/drawing/2014/main" id="{E1AEEFB7-DFB4-0DF7-5706-17C724B543A6}"/>
                  </a:ext>
                </a:extLst>
              </p:cNvPr>
              <p:cNvPicPr/>
              <p:nvPr/>
            </p:nvPicPr>
            <p:blipFill>
              <a:blip r:embed="rId334"/>
              <a:stretch>
                <a:fillRect/>
              </a:stretch>
            </p:blipFill>
            <p:spPr>
              <a:xfrm>
                <a:off x="5768493" y="5341844"/>
                <a:ext cx="3006000" cy="145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32013" name="Ink 32012">
                <a:extLst>
                  <a:ext uri="{FF2B5EF4-FFF2-40B4-BE49-F238E27FC236}">
                    <a16:creationId xmlns:a16="http://schemas.microsoft.com/office/drawing/2014/main" id="{5021FD1C-DE83-83E1-2082-22F5EE50D5E2}"/>
                  </a:ext>
                </a:extLst>
              </p14:cNvPr>
              <p14:cNvContentPartPr/>
              <p14:nvPr/>
            </p14:nvContentPartPr>
            <p14:xfrm>
              <a:off x="7256013" y="5550284"/>
              <a:ext cx="118800" cy="1228680"/>
            </p14:xfrm>
          </p:contentPart>
        </mc:Choice>
        <mc:Fallback xmlns="">
          <p:pic>
            <p:nvPicPr>
              <p:cNvPr id="32013" name="Ink 32012">
                <a:extLst>
                  <a:ext uri="{FF2B5EF4-FFF2-40B4-BE49-F238E27FC236}">
                    <a16:creationId xmlns:a16="http://schemas.microsoft.com/office/drawing/2014/main" id="{5021FD1C-DE83-83E1-2082-22F5EE50D5E2}"/>
                  </a:ext>
                </a:extLst>
              </p:cNvPr>
              <p:cNvPicPr/>
              <p:nvPr/>
            </p:nvPicPr>
            <p:blipFill>
              <a:blip r:embed="rId336"/>
              <a:stretch>
                <a:fillRect/>
              </a:stretch>
            </p:blipFill>
            <p:spPr>
              <a:xfrm>
                <a:off x="7247013" y="5541644"/>
                <a:ext cx="136440" cy="124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32014" name="Ink 32013">
                <a:extLst>
                  <a:ext uri="{FF2B5EF4-FFF2-40B4-BE49-F238E27FC236}">
                    <a16:creationId xmlns:a16="http://schemas.microsoft.com/office/drawing/2014/main" id="{7ACF1E6E-4080-4045-E6C8-764F34EEACE7}"/>
                  </a:ext>
                </a:extLst>
              </p14:cNvPr>
              <p14:cNvContentPartPr/>
              <p14:nvPr/>
            </p14:nvContentPartPr>
            <p14:xfrm>
              <a:off x="6179613" y="5911364"/>
              <a:ext cx="360" cy="203760"/>
            </p14:xfrm>
          </p:contentPart>
        </mc:Choice>
        <mc:Fallback xmlns="">
          <p:pic>
            <p:nvPicPr>
              <p:cNvPr id="32014" name="Ink 32013">
                <a:extLst>
                  <a:ext uri="{FF2B5EF4-FFF2-40B4-BE49-F238E27FC236}">
                    <a16:creationId xmlns:a16="http://schemas.microsoft.com/office/drawing/2014/main" id="{7ACF1E6E-4080-4045-E6C8-764F34EEACE7}"/>
                  </a:ext>
                </a:extLst>
              </p:cNvPr>
              <p:cNvPicPr/>
              <p:nvPr/>
            </p:nvPicPr>
            <p:blipFill>
              <a:blip r:embed="rId338"/>
              <a:stretch>
                <a:fillRect/>
              </a:stretch>
            </p:blipFill>
            <p:spPr>
              <a:xfrm>
                <a:off x="6170613" y="5902364"/>
                <a:ext cx="18000" cy="22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32015" name="Ink 32014">
                <a:extLst>
                  <a:ext uri="{FF2B5EF4-FFF2-40B4-BE49-F238E27FC236}">
                    <a16:creationId xmlns:a16="http://schemas.microsoft.com/office/drawing/2014/main" id="{4D25B1E8-197F-AD71-23BD-AAFFBCD95ACD}"/>
                  </a:ext>
                </a:extLst>
              </p14:cNvPr>
              <p14:cNvContentPartPr/>
              <p14:nvPr/>
            </p14:nvContentPartPr>
            <p14:xfrm>
              <a:off x="6298053" y="5891924"/>
              <a:ext cx="117360" cy="174960"/>
            </p14:xfrm>
          </p:contentPart>
        </mc:Choice>
        <mc:Fallback xmlns="">
          <p:pic>
            <p:nvPicPr>
              <p:cNvPr id="32015" name="Ink 32014">
                <a:extLst>
                  <a:ext uri="{FF2B5EF4-FFF2-40B4-BE49-F238E27FC236}">
                    <a16:creationId xmlns:a16="http://schemas.microsoft.com/office/drawing/2014/main" id="{4D25B1E8-197F-AD71-23BD-AAFFBCD95ACD}"/>
                  </a:ext>
                </a:extLst>
              </p:cNvPr>
              <p:cNvPicPr/>
              <p:nvPr/>
            </p:nvPicPr>
            <p:blipFill>
              <a:blip r:embed="rId340"/>
              <a:stretch>
                <a:fillRect/>
              </a:stretch>
            </p:blipFill>
            <p:spPr>
              <a:xfrm>
                <a:off x="6289413" y="5882924"/>
                <a:ext cx="135000" cy="19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32016" name="Ink 32015">
                <a:extLst>
                  <a:ext uri="{FF2B5EF4-FFF2-40B4-BE49-F238E27FC236}">
                    <a16:creationId xmlns:a16="http://schemas.microsoft.com/office/drawing/2014/main" id="{B97DB093-6316-DD7C-B2E6-27C318C6D2C4}"/>
                  </a:ext>
                </a:extLst>
              </p14:cNvPr>
              <p14:cNvContentPartPr/>
              <p14:nvPr/>
            </p14:nvContentPartPr>
            <p14:xfrm>
              <a:off x="6495693" y="5755124"/>
              <a:ext cx="75240" cy="159120"/>
            </p14:xfrm>
          </p:contentPart>
        </mc:Choice>
        <mc:Fallback xmlns="">
          <p:pic>
            <p:nvPicPr>
              <p:cNvPr id="32016" name="Ink 32015">
                <a:extLst>
                  <a:ext uri="{FF2B5EF4-FFF2-40B4-BE49-F238E27FC236}">
                    <a16:creationId xmlns:a16="http://schemas.microsoft.com/office/drawing/2014/main" id="{B97DB093-6316-DD7C-B2E6-27C318C6D2C4}"/>
                  </a:ext>
                </a:extLst>
              </p:cNvPr>
              <p:cNvPicPr/>
              <p:nvPr/>
            </p:nvPicPr>
            <p:blipFill>
              <a:blip r:embed="rId342"/>
              <a:stretch>
                <a:fillRect/>
              </a:stretch>
            </p:blipFill>
            <p:spPr>
              <a:xfrm>
                <a:off x="6487053" y="5746484"/>
                <a:ext cx="92880" cy="17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32017" name="Ink 32016">
                <a:extLst>
                  <a:ext uri="{FF2B5EF4-FFF2-40B4-BE49-F238E27FC236}">
                    <a16:creationId xmlns:a16="http://schemas.microsoft.com/office/drawing/2014/main" id="{852FD570-D849-1A44-FFCE-20D8B6BC0B35}"/>
                  </a:ext>
                </a:extLst>
              </p14:cNvPr>
              <p14:cNvContentPartPr/>
              <p14:nvPr/>
            </p14:nvContentPartPr>
            <p14:xfrm>
              <a:off x="6480573" y="5801204"/>
              <a:ext cx="174960" cy="81360"/>
            </p14:xfrm>
          </p:contentPart>
        </mc:Choice>
        <mc:Fallback xmlns="">
          <p:pic>
            <p:nvPicPr>
              <p:cNvPr id="32017" name="Ink 32016">
                <a:extLst>
                  <a:ext uri="{FF2B5EF4-FFF2-40B4-BE49-F238E27FC236}">
                    <a16:creationId xmlns:a16="http://schemas.microsoft.com/office/drawing/2014/main" id="{852FD570-D849-1A44-FFCE-20D8B6BC0B35}"/>
                  </a:ext>
                </a:extLst>
              </p:cNvPr>
              <p:cNvPicPr/>
              <p:nvPr/>
            </p:nvPicPr>
            <p:blipFill>
              <a:blip r:embed="rId344"/>
              <a:stretch>
                <a:fillRect/>
              </a:stretch>
            </p:blipFill>
            <p:spPr>
              <a:xfrm>
                <a:off x="6471573" y="5792204"/>
                <a:ext cx="192600" cy="9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32018" name="Ink 32017">
                <a:extLst>
                  <a:ext uri="{FF2B5EF4-FFF2-40B4-BE49-F238E27FC236}">
                    <a16:creationId xmlns:a16="http://schemas.microsoft.com/office/drawing/2014/main" id="{0F0E52A0-75BE-9962-55DC-27FEBCAAFAB2}"/>
                  </a:ext>
                </a:extLst>
              </p14:cNvPr>
              <p14:cNvContentPartPr/>
              <p14:nvPr/>
            </p14:nvContentPartPr>
            <p14:xfrm>
              <a:off x="7409733" y="5858444"/>
              <a:ext cx="119520" cy="189000"/>
            </p14:xfrm>
          </p:contentPart>
        </mc:Choice>
        <mc:Fallback xmlns="">
          <p:pic>
            <p:nvPicPr>
              <p:cNvPr id="32018" name="Ink 32017">
                <a:extLst>
                  <a:ext uri="{FF2B5EF4-FFF2-40B4-BE49-F238E27FC236}">
                    <a16:creationId xmlns:a16="http://schemas.microsoft.com/office/drawing/2014/main" id="{0F0E52A0-75BE-9962-55DC-27FEBCAAFAB2}"/>
                  </a:ext>
                </a:extLst>
              </p:cNvPr>
              <p:cNvPicPr/>
              <p:nvPr/>
            </p:nvPicPr>
            <p:blipFill>
              <a:blip r:embed="rId346"/>
              <a:stretch>
                <a:fillRect/>
              </a:stretch>
            </p:blipFill>
            <p:spPr>
              <a:xfrm>
                <a:off x="7401093" y="5849444"/>
                <a:ext cx="137160" cy="20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32019" name="Ink 32018">
                <a:extLst>
                  <a:ext uri="{FF2B5EF4-FFF2-40B4-BE49-F238E27FC236}">
                    <a16:creationId xmlns:a16="http://schemas.microsoft.com/office/drawing/2014/main" id="{88CDC67A-EF71-30FE-5090-2D5427D4FF6A}"/>
                  </a:ext>
                </a:extLst>
              </p14:cNvPr>
              <p14:cNvContentPartPr/>
              <p14:nvPr/>
            </p14:nvContentPartPr>
            <p14:xfrm>
              <a:off x="7626813" y="5883284"/>
              <a:ext cx="2880" cy="360"/>
            </p14:xfrm>
          </p:contentPart>
        </mc:Choice>
        <mc:Fallback xmlns="">
          <p:pic>
            <p:nvPicPr>
              <p:cNvPr id="32019" name="Ink 32018">
                <a:extLst>
                  <a:ext uri="{FF2B5EF4-FFF2-40B4-BE49-F238E27FC236}">
                    <a16:creationId xmlns:a16="http://schemas.microsoft.com/office/drawing/2014/main" id="{88CDC67A-EF71-30FE-5090-2D5427D4FF6A}"/>
                  </a:ext>
                </a:extLst>
              </p:cNvPr>
              <p:cNvPicPr/>
              <p:nvPr/>
            </p:nvPicPr>
            <p:blipFill>
              <a:blip r:embed="rId348"/>
              <a:stretch>
                <a:fillRect/>
              </a:stretch>
            </p:blipFill>
            <p:spPr>
              <a:xfrm>
                <a:off x="7618173" y="5874284"/>
                <a:ext cx="205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32020" name="Ink 32019">
                <a:extLst>
                  <a:ext uri="{FF2B5EF4-FFF2-40B4-BE49-F238E27FC236}">
                    <a16:creationId xmlns:a16="http://schemas.microsoft.com/office/drawing/2014/main" id="{370BFCE2-9C57-265B-E805-28D2DF8254A8}"/>
                  </a:ext>
                </a:extLst>
              </p14:cNvPr>
              <p14:cNvContentPartPr/>
              <p14:nvPr/>
            </p14:nvContentPartPr>
            <p14:xfrm>
              <a:off x="7766853" y="5801924"/>
              <a:ext cx="105120" cy="254520"/>
            </p14:xfrm>
          </p:contentPart>
        </mc:Choice>
        <mc:Fallback xmlns="">
          <p:pic>
            <p:nvPicPr>
              <p:cNvPr id="32020" name="Ink 32019">
                <a:extLst>
                  <a:ext uri="{FF2B5EF4-FFF2-40B4-BE49-F238E27FC236}">
                    <a16:creationId xmlns:a16="http://schemas.microsoft.com/office/drawing/2014/main" id="{370BFCE2-9C57-265B-E805-28D2DF8254A8}"/>
                  </a:ext>
                </a:extLst>
              </p:cNvPr>
              <p:cNvPicPr/>
              <p:nvPr/>
            </p:nvPicPr>
            <p:blipFill>
              <a:blip r:embed="rId350"/>
              <a:stretch>
                <a:fillRect/>
              </a:stretch>
            </p:blipFill>
            <p:spPr>
              <a:xfrm>
                <a:off x="7757853" y="5793284"/>
                <a:ext cx="122760" cy="27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32021" name="Ink 32020">
                <a:extLst>
                  <a:ext uri="{FF2B5EF4-FFF2-40B4-BE49-F238E27FC236}">
                    <a16:creationId xmlns:a16="http://schemas.microsoft.com/office/drawing/2014/main" id="{0C87FFF1-402F-66E3-44CE-6C4ED130EA15}"/>
                  </a:ext>
                </a:extLst>
              </p14:cNvPr>
              <p14:cNvContentPartPr/>
              <p14:nvPr/>
            </p14:nvContentPartPr>
            <p14:xfrm>
              <a:off x="7777653" y="5932244"/>
              <a:ext cx="115200" cy="15840"/>
            </p14:xfrm>
          </p:contentPart>
        </mc:Choice>
        <mc:Fallback xmlns="">
          <p:pic>
            <p:nvPicPr>
              <p:cNvPr id="32021" name="Ink 32020">
                <a:extLst>
                  <a:ext uri="{FF2B5EF4-FFF2-40B4-BE49-F238E27FC236}">
                    <a16:creationId xmlns:a16="http://schemas.microsoft.com/office/drawing/2014/main" id="{0C87FFF1-402F-66E3-44CE-6C4ED130EA15}"/>
                  </a:ext>
                </a:extLst>
              </p:cNvPr>
              <p:cNvPicPr/>
              <p:nvPr/>
            </p:nvPicPr>
            <p:blipFill>
              <a:blip r:embed="rId352"/>
              <a:stretch>
                <a:fillRect/>
              </a:stretch>
            </p:blipFill>
            <p:spPr>
              <a:xfrm>
                <a:off x="7769013" y="5923604"/>
                <a:ext cx="132840" cy="3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32022" name="Ink 32021">
                <a:extLst>
                  <a:ext uri="{FF2B5EF4-FFF2-40B4-BE49-F238E27FC236}">
                    <a16:creationId xmlns:a16="http://schemas.microsoft.com/office/drawing/2014/main" id="{3FEAFF14-D9B9-363B-C823-255E5C1B2A73}"/>
                  </a:ext>
                </a:extLst>
              </p14:cNvPr>
              <p14:cNvContentPartPr/>
              <p14:nvPr/>
            </p14:nvContentPartPr>
            <p14:xfrm>
              <a:off x="7967733" y="5725244"/>
              <a:ext cx="141120" cy="292320"/>
            </p14:xfrm>
          </p:contentPart>
        </mc:Choice>
        <mc:Fallback xmlns="">
          <p:pic>
            <p:nvPicPr>
              <p:cNvPr id="32022" name="Ink 32021">
                <a:extLst>
                  <a:ext uri="{FF2B5EF4-FFF2-40B4-BE49-F238E27FC236}">
                    <a16:creationId xmlns:a16="http://schemas.microsoft.com/office/drawing/2014/main" id="{3FEAFF14-D9B9-363B-C823-255E5C1B2A73}"/>
                  </a:ext>
                </a:extLst>
              </p:cNvPr>
              <p:cNvPicPr/>
              <p:nvPr/>
            </p:nvPicPr>
            <p:blipFill>
              <a:blip r:embed="rId354"/>
              <a:stretch>
                <a:fillRect/>
              </a:stretch>
            </p:blipFill>
            <p:spPr>
              <a:xfrm>
                <a:off x="7958733" y="5716604"/>
                <a:ext cx="158760" cy="30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32023" name="Ink 32022">
                <a:extLst>
                  <a:ext uri="{FF2B5EF4-FFF2-40B4-BE49-F238E27FC236}">
                    <a16:creationId xmlns:a16="http://schemas.microsoft.com/office/drawing/2014/main" id="{664E0297-61FF-6EE7-6F5B-823CAB7E942C}"/>
                  </a:ext>
                </a:extLst>
              </p14:cNvPr>
              <p14:cNvContentPartPr/>
              <p14:nvPr/>
            </p14:nvContentPartPr>
            <p14:xfrm>
              <a:off x="8173293" y="5808044"/>
              <a:ext cx="104400" cy="233640"/>
            </p14:xfrm>
          </p:contentPart>
        </mc:Choice>
        <mc:Fallback xmlns="">
          <p:pic>
            <p:nvPicPr>
              <p:cNvPr id="32023" name="Ink 32022">
                <a:extLst>
                  <a:ext uri="{FF2B5EF4-FFF2-40B4-BE49-F238E27FC236}">
                    <a16:creationId xmlns:a16="http://schemas.microsoft.com/office/drawing/2014/main" id="{664E0297-61FF-6EE7-6F5B-823CAB7E942C}"/>
                  </a:ext>
                </a:extLst>
              </p:cNvPr>
              <p:cNvPicPr/>
              <p:nvPr/>
            </p:nvPicPr>
            <p:blipFill>
              <a:blip r:embed="rId356"/>
              <a:stretch>
                <a:fillRect/>
              </a:stretch>
            </p:blipFill>
            <p:spPr>
              <a:xfrm>
                <a:off x="8164653" y="5799044"/>
                <a:ext cx="122040" cy="25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32024" name="Ink 32023">
                <a:extLst>
                  <a:ext uri="{FF2B5EF4-FFF2-40B4-BE49-F238E27FC236}">
                    <a16:creationId xmlns:a16="http://schemas.microsoft.com/office/drawing/2014/main" id="{B2B5F1AC-76DE-7AE1-D8B2-7E878A014D35}"/>
                  </a:ext>
                </a:extLst>
              </p14:cNvPr>
              <p14:cNvContentPartPr/>
              <p14:nvPr/>
            </p14:nvContentPartPr>
            <p14:xfrm>
              <a:off x="8331333" y="5811644"/>
              <a:ext cx="99360" cy="201600"/>
            </p14:xfrm>
          </p:contentPart>
        </mc:Choice>
        <mc:Fallback xmlns="">
          <p:pic>
            <p:nvPicPr>
              <p:cNvPr id="32024" name="Ink 32023">
                <a:extLst>
                  <a:ext uri="{FF2B5EF4-FFF2-40B4-BE49-F238E27FC236}">
                    <a16:creationId xmlns:a16="http://schemas.microsoft.com/office/drawing/2014/main" id="{B2B5F1AC-76DE-7AE1-D8B2-7E878A014D35}"/>
                  </a:ext>
                </a:extLst>
              </p:cNvPr>
              <p:cNvPicPr/>
              <p:nvPr/>
            </p:nvPicPr>
            <p:blipFill>
              <a:blip r:embed="rId358"/>
              <a:stretch>
                <a:fillRect/>
              </a:stretch>
            </p:blipFill>
            <p:spPr>
              <a:xfrm>
                <a:off x="8322333" y="5802644"/>
                <a:ext cx="11700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32025" name="Ink 32024">
                <a:extLst>
                  <a:ext uri="{FF2B5EF4-FFF2-40B4-BE49-F238E27FC236}">
                    <a16:creationId xmlns:a16="http://schemas.microsoft.com/office/drawing/2014/main" id="{B01B597F-A980-9530-92EF-39884AE53F49}"/>
                  </a:ext>
                </a:extLst>
              </p14:cNvPr>
              <p14:cNvContentPartPr/>
              <p14:nvPr/>
            </p14:nvContentPartPr>
            <p14:xfrm>
              <a:off x="6100773" y="6266684"/>
              <a:ext cx="2880" cy="120960"/>
            </p14:xfrm>
          </p:contentPart>
        </mc:Choice>
        <mc:Fallback xmlns="">
          <p:pic>
            <p:nvPicPr>
              <p:cNvPr id="32025" name="Ink 32024">
                <a:extLst>
                  <a:ext uri="{FF2B5EF4-FFF2-40B4-BE49-F238E27FC236}">
                    <a16:creationId xmlns:a16="http://schemas.microsoft.com/office/drawing/2014/main" id="{B01B597F-A980-9530-92EF-39884AE53F49}"/>
                  </a:ext>
                </a:extLst>
              </p:cNvPr>
              <p:cNvPicPr/>
              <p:nvPr/>
            </p:nvPicPr>
            <p:blipFill>
              <a:blip r:embed="rId360"/>
              <a:stretch>
                <a:fillRect/>
              </a:stretch>
            </p:blipFill>
            <p:spPr>
              <a:xfrm>
                <a:off x="6091773" y="6258044"/>
                <a:ext cx="20520" cy="13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32026" name="Ink 32025">
                <a:extLst>
                  <a:ext uri="{FF2B5EF4-FFF2-40B4-BE49-F238E27FC236}">
                    <a16:creationId xmlns:a16="http://schemas.microsoft.com/office/drawing/2014/main" id="{29C7887E-EE51-54DD-A813-1DC753006A64}"/>
                  </a:ext>
                </a:extLst>
              </p14:cNvPr>
              <p14:cNvContentPartPr/>
              <p14:nvPr/>
            </p14:nvContentPartPr>
            <p14:xfrm>
              <a:off x="6223893" y="6248324"/>
              <a:ext cx="99720" cy="134640"/>
            </p14:xfrm>
          </p:contentPart>
        </mc:Choice>
        <mc:Fallback xmlns="">
          <p:pic>
            <p:nvPicPr>
              <p:cNvPr id="32026" name="Ink 32025">
                <a:extLst>
                  <a:ext uri="{FF2B5EF4-FFF2-40B4-BE49-F238E27FC236}">
                    <a16:creationId xmlns:a16="http://schemas.microsoft.com/office/drawing/2014/main" id="{29C7887E-EE51-54DD-A813-1DC753006A64}"/>
                  </a:ext>
                </a:extLst>
              </p:cNvPr>
              <p:cNvPicPr/>
              <p:nvPr/>
            </p:nvPicPr>
            <p:blipFill>
              <a:blip r:embed="rId362"/>
              <a:stretch>
                <a:fillRect/>
              </a:stretch>
            </p:blipFill>
            <p:spPr>
              <a:xfrm>
                <a:off x="6215253" y="6239684"/>
                <a:ext cx="117360" cy="15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32027" name="Ink 32026">
                <a:extLst>
                  <a:ext uri="{FF2B5EF4-FFF2-40B4-BE49-F238E27FC236}">
                    <a16:creationId xmlns:a16="http://schemas.microsoft.com/office/drawing/2014/main" id="{5B15DB50-D9AE-0AED-FD8D-AC63C4A21F49}"/>
                  </a:ext>
                </a:extLst>
              </p14:cNvPr>
              <p14:cNvContentPartPr/>
              <p14:nvPr/>
            </p14:nvContentPartPr>
            <p14:xfrm>
              <a:off x="6371853" y="6136004"/>
              <a:ext cx="119160" cy="183600"/>
            </p14:xfrm>
          </p:contentPart>
        </mc:Choice>
        <mc:Fallback xmlns="">
          <p:pic>
            <p:nvPicPr>
              <p:cNvPr id="32027" name="Ink 32026">
                <a:extLst>
                  <a:ext uri="{FF2B5EF4-FFF2-40B4-BE49-F238E27FC236}">
                    <a16:creationId xmlns:a16="http://schemas.microsoft.com/office/drawing/2014/main" id="{5B15DB50-D9AE-0AED-FD8D-AC63C4A21F49}"/>
                  </a:ext>
                </a:extLst>
              </p:cNvPr>
              <p:cNvPicPr/>
              <p:nvPr/>
            </p:nvPicPr>
            <p:blipFill>
              <a:blip r:embed="rId364"/>
              <a:stretch>
                <a:fillRect/>
              </a:stretch>
            </p:blipFill>
            <p:spPr>
              <a:xfrm>
                <a:off x="6362853" y="6127364"/>
                <a:ext cx="136800" cy="20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32028" name="Ink 32027">
                <a:extLst>
                  <a:ext uri="{FF2B5EF4-FFF2-40B4-BE49-F238E27FC236}">
                    <a16:creationId xmlns:a16="http://schemas.microsoft.com/office/drawing/2014/main" id="{E1A448E0-572C-FA05-8D45-30E9C3C0058F}"/>
                  </a:ext>
                </a:extLst>
              </p14:cNvPr>
              <p14:cNvContentPartPr/>
              <p14:nvPr/>
            </p14:nvContentPartPr>
            <p14:xfrm>
              <a:off x="7445373" y="6209804"/>
              <a:ext cx="95760" cy="141480"/>
            </p14:xfrm>
          </p:contentPart>
        </mc:Choice>
        <mc:Fallback xmlns="">
          <p:pic>
            <p:nvPicPr>
              <p:cNvPr id="32028" name="Ink 32027">
                <a:extLst>
                  <a:ext uri="{FF2B5EF4-FFF2-40B4-BE49-F238E27FC236}">
                    <a16:creationId xmlns:a16="http://schemas.microsoft.com/office/drawing/2014/main" id="{E1A448E0-572C-FA05-8D45-30E9C3C0058F}"/>
                  </a:ext>
                </a:extLst>
              </p:cNvPr>
              <p:cNvPicPr/>
              <p:nvPr/>
            </p:nvPicPr>
            <p:blipFill>
              <a:blip r:embed="rId366"/>
              <a:stretch>
                <a:fillRect/>
              </a:stretch>
            </p:blipFill>
            <p:spPr>
              <a:xfrm>
                <a:off x="7436733" y="6200804"/>
                <a:ext cx="11340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7">
            <p14:nvContentPartPr>
              <p14:cNvPr id="32029" name="Ink 32028">
                <a:extLst>
                  <a:ext uri="{FF2B5EF4-FFF2-40B4-BE49-F238E27FC236}">
                    <a16:creationId xmlns:a16="http://schemas.microsoft.com/office/drawing/2014/main" id="{406824C9-3CB4-D3AB-808F-2E29B0905C18}"/>
                  </a:ext>
                </a:extLst>
              </p14:cNvPr>
              <p14:cNvContentPartPr/>
              <p14:nvPr/>
            </p14:nvContentPartPr>
            <p14:xfrm>
              <a:off x="7644453" y="6238964"/>
              <a:ext cx="2880" cy="360"/>
            </p14:xfrm>
          </p:contentPart>
        </mc:Choice>
        <mc:Fallback xmlns="">
          <p:pic>
            <p:nvPicPr>
              <p:cNvPr id="32029" name="Ink 32028">
                <a:extLst>
                  <a:ext uri="{FF2B5EF4-FFF2-40B4-BE49-F238E27FC236}">
                    <a16:creationId xmlns:a16="http://schemas.microsoft.com/office/drawing/2014/main" id="{406824C9-3CB4-D3AB-808F-2E29B0905C18}"/>
                  </a:ext>
                </a:extLst>
              </p:cNvPr>
              <p:cNvPicPr/>
              <p:nvPr/>
            </p:nvPicPr>
            <p:blipFill>
              <a:blip r:embed="rId289"/>
              <a:stretch>
                <a:fillRect/>
              </a:stretch>
            </p:blipFill>
            <p:spPr>
              <a:xfrm>
                <a:off x="7635453" y="6229964"/>
                <a:ext cx="205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32030" name="Ink 32029">
                <a:extLst>
                  <a:ext uri="{FF2B5EF4-FFF2-40B4-BE49-F238E27FC236}">
                    <a16:creationId xmlns:a16="http://schemas.microsoft.com/office/drawing/2014/main" id="{490FE901-9108-F01B-E1EA-1C1B4995493E}"/>
                  </a:ext>
                </a:extLst>
              </p14:cNvPr>
              <p14:cNvContentPartPr/>
              <p14:nvPr/>
            </p14:nvContentPartPr>
            <p14:xfrm>
              <a:off x="7711413" y="6152204"/>
              <a:ext cx="50400" cy="144000"/>
            </p14:xfrm>
          </p:contentPart>
        </mc:Choice>
        <mc:Fallback xmlns="">
          <p:pic>
            <p:nvPicPr>
              <p:cNvPr id="32030" name="Ink 32029">
                <a:extLst>
                  <a:ext uri="{FF2B5EF4-FFF2-40B4-BE49-F238E27FC236}">
                    <a16:creationId xmlns:a16="http://schemas.microsoft.com/office/drawing/2014/main" id="{490FE901-9108-F01B-E1EA-1C1B4995493E}"/>
                  </a:ext>
                </a:extLst>
              </p:cNvPr>
              <p:cNvPicPr/>
              <p:nvPr/>
            </p:nvPicPr>
            <p:blipFill>
              <a:blip r:embed="rId369"/>
              <a:stretch>
                <a:fillRect/>
              </a:stretch>
            </p:blipFill>
            <p:spPr>
              <a:xfrm>
                <a:off x="7702773" y="6143564"/>
                <a:ext cx="68040" cy="16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32031" name="Ink 32030">
                <a:extLst>
                  <a:ext uri="{FF2B5EF4-FFF2-40B4-BE49-F238E27FC236}">
                    <a16:creationId xmlns:a16="http://schemas.microsoft.com/office/drawing/2014/main" id="{73955983-78E2-CA3F-DC3A-6CFCF635886A}"/>
                  </a:ext>
                </a:extLst>
              </p14:cNvPr>
              <p14:cNvContentPartPr/>
              <p14:nvPr/>
            </p14:nvContentPartPr>
            <p14:xfrm>
              <a:off x="7690173" y="6208724"/>
              <a:ext cx="96120" cy="360"/>
            </p14:xfrm>
          </p:contentPart>
        </mc:Choice>
        <mc:Fallback xmlns="">
          <p:pic>
            <p:nvPicPr>
              <p:cNvPr id="32031" name="Ink 32030">
                <a:extLst>
                  <a:ext uri="{FF2B5EF4-FFF2-40B4-BE49-F238E27FC236}">
                    <a16:creationId xmlns:a16="http://schemas.microsoft.com/office/drawing/2014/main" id="{73955983-78E2-CA3F-DC3A-6CFCF635886A}"/>
                  </a:ext>
                </a:extLst>
              </p:cNvPr>
              <p:cNvPicPr/>
              <p:nvPr/>
            </p:nvPicPr>
            <p:blipFill>
              <a:blip r:embed="rId371"/>
              <a:stretch>
                <a:fillRect/>
              </a:stretch>
            </p:blipFill>
            <p:spPr>
              <a:xfrm>
                <a:off x="7681533" y="6199724"/>
                <a:ext cx="1137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32032" name="Ink 32031">
                <a:extLst>
                  <a:ext uri="{FF2B5EF4-FFF2-40B4-BE49-F238E27FC236}">
                    <a16:creationId xmlns:a16="http://schemas.microsoft.com/office/drawing/2014/main" id="{C207D512-04C2-9ECF-9999-314F9778E4BF}"/>
                  </a:ext>
                </a:extLst>
              </p14:cNvPr>
              <p14:cNvContentPartPr/>
              <p14:nvPr/>
            </p14:nvContentPartPr>
            <p14:xfrm>
              <a:off x="7817253" y="6085604"/>
              <a:ext cx="113760" cy="262440"/>
            </p14:xfrm>
          </p:contentPart>
        </mc:Choice>
        <mc:Fallback xmlns="">
          <p:pic>
            <p:nvPicPr>
              <p:cNvPr id="32032" name="Ink 32031">
                <a:extLst>
                  <a:ext uri="{FF2B5EF4-FFF2-40B4-BE49-F238E27FC236}">
                    <a16:creationId xmlns:a16="http://schemas.microsoft.com/office/drawing/2014/main" id="{C207D512-04C2-9ECF-9999-314F9778E4BF}"/>
                  </a:ext>
                </a:extLst>
              </p:cNvPr>
              <p:cNvPicPr/>
              <p:nvPr/>
            </p:nvPicPr>
            <p:blipFill>
              <a:blip r:embed="rId373"/>
              <a:stretch>
                <a:fillRect/>
              </a:stretch>
            </p:blipFill>
            <p:spPr>
              <a:xfrm>
                <a:off x="7808253" y="6076964"/>
                <a:ext cx="131400" cy="28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4">
            <p14:nvContentPartPr>
              <p14:cNvPr id="32033" name="Ink 32032">
                <a:extLst>
                  <a:ext uri="{FF2B5EF4-FFF2-40B4-BE49-F238E27FC236}">
                    <a16:creationId xmlns:a16="http://schemas.microsoft.com/office/drawing/2014/main" id="{BD611C65-279F-1B37-4E87-54BAEB13E9FF}"/>
                  </a:ext>
                </a:extLst>
              </p14:cNvPr>
              <p14:cNvContentPartPr/>
              <p14:nvPr/>
            </p14:nvContentPartPr>
            <p14:xfrm>
              <a:off x="7997253" y="6124124"/>
              <a:ext cx="120600" cy="146160"/>
            </p14:xfrm>
          </p:contentPart>
        </mc:Choice>
        <mc:Fallback xmlns="">
          <p:pic>
            <p:nvPicPr>
              <p:cNvPr id="32033" name="Ink 32032">
                <a:extLst>
                  <a:ext uri="{FF2B5EF4-FFF2-40B4-BE49-F238E27FC236}">
                    <a16:creationId xmlns:a16="http://schemas.microsoft.com/office/drawing/2014/main" id="{BD611C65-279F-1B37-4E87-54BAEB13E9FF}"/>
                  </a:ext>
                </a:extLst>
              </p:cNvPr>
              <p:cNvPicPr/>
              <p:nvPr/>
            </p:nvPicPr>
            <p:blipFill>
              <a:blip r:embed="rId375"/>
              <a:stretch>
                <a:fillRect/>
              </a:stretch>
            </p:blipFill>
            <p:spPr>
              <a:xfrm>
                <a:off x="7988253" y="6115124"/>
                <a:ext cx="138240" cy="16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6">
            <p14:nvContentPartPr>
              <p14:cNvPr id="32034" name="Ink 32033">
                <a:extLst>
                  <a:ext uri="{FF2B5EF4-FFF2-40B4-BE49-F238E27FC236}">
                    <a16:creationId xmlns:a16="http://schemas.microsoft.com/office/drawing/2014/main" id="{4BB8278C-A2EE-78B3-D62E-517E65CBA5F2}"/>
                  </a:ext>
                </a:extLst>
              </p14:cNvPr>
              <p14:cNvContentPartPr/>
              <p14:nvPr/>
            </p14:nvContentPartPr>
            <p14:xfrm>
              <a:off x="8171133" y="6084884"/>
              <a:ext cx="93240" cy="119160"/>
            </p14:xfrm>
          </p:contentPart>
        </mc:Choice>
        <mc:Fallback xmlns="">
          <p:pic>
            <p:nvPicPr>
              <p:cNvPr id="32034" name="Ink 32033">
                <a:extLst>
                  <a:ext uri="{FF2B5EF4-FFF2-40B4-BE49-F238E27FC236}">
                    <a16:creationId xmlns:a16="http://schemas.microsoft.com/office/drawing/2014/main" id="{4BB8278C-A2EE-78B3-D62E-517E65CBA5F2}"/>
                  </a:ext>
                </a:extLst>
              </p:cNvPr>
              <p:cNvPicPr/>
              <p:nvPr/>
            </p:nvPicPr>
            <p:blipFill>
              <a:blip r:embed="rId377"/>
              <a:stretch>
                <a:fillRect/>
              </a:stretch>
            </p:blipFill>
            <p:spPr>
              <a:xfrm>
                <a:off x="8162133" y="6075884"/>
                <a:ext cx="110880" cy="1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8">
            <p14:nvContentPartPr>
              <p14:cNvPr id="32035" name="Ink 32034">
                <a:extLst>
                  <a:ext uri="{FF2B5EF4-FFF2-40B4-BE49-F238E27FC236}">
                    <a16:creationId xmlns:a16="http://schemas.microsoft.com/office/drawing/2014/main" id="{35A7B0C4-9C3E-EC44-2C03-40E531AC8974}"/>
                  </a:ext>
                </a:extLst>
              </p14:cNvPr>
              <p14:cNvContentPartPr/>
              <p14:nvPr/>
            </p14:nvContentPartPr>
            <p14:xfrm>
              <a:off x="8249613" y="6135644"/>
              <a:ext cx="360" cy="120600"/>
            </p14:xfrm>
          </p:contentPart>
        </mc:Choice>
        <mc:Fallback xmlns="">
          <p:pic>
            <p:nvPicPr>
              <p:cNvPr id="32035" name="Ink 32034">
                <a:extLst>
                  <a:ext uri="{FF2B5EF4-FFF2-40B4-BE49-F238E27FC236}">
                    <a16:creationId xmlns:a16="http://schemas.microsoft.com/office/drawing/2014/main" id="{35A7B0C4-9C3E-EC44-2C03-40E531AC8974}"/>
                  </a:ext>
                </a:extLst>
              </p:cNvPr>
              <p:cNvPicPr/>
              <p:nvPr/>
            </p:nvPicPr>
            <p:blipFill>
              <a:blip r:embed="rId379"/>
              <a:stretch>
                <a:fillRect/>
              </a:stretch>
            </p:blipFill>
            <p:spPr>
              <a:xfrm>
                <a:off x="8240973" y="6127004"/>
                <a:ext cx="18000" cy="1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0">
            <p14:nvContentPartPr>
              <p14:cNvPr id="32036" name="Ink 32035">
                <a:extLst>
                  <a:ext uri="{FF2B5EF4-FFF2-40B4-BE49-F238E27FC236}">
                    <a16:creationId xmlns:a16="http://schemas.microsoft.com/office/drawing/2014/main" id="{D23845AD-39C6-F601-A7E1-0DC5BFB3AF5A}"/>
                  </a:ext>
                </a:extLst>
              </p14:cNvPr>
              <p14:cNvContentPartPr/>
              <p14:nvPr/>
            </p14:nvContentPartPr>
            <p14:xfrm>
              <a:off x="-629787" y="4894364"/>
              <a:ext cx="360" cy="360"/>
            </p14:xfrm>
          </p:contentPart>
        </mc:Choice>
        <mc:Fallback xmlns="">
          <p:pic>
            <p:nvPicPr>
              <p:cNvPr id="32036" name="Ink 32035">
                <a:extLst>
                  <a:ext uri="{FF2B5EF4-FFF2-40B4-BE49-F238E27FC236}">
                    <a16:creationId xmlns:a16="http://schemas.microsoft.com/office/drawing/2014/main" id="{D23845AD-39C6-F601-A7E1-0DC5BFB3AF5A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-638787" y="4885364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 descr="A diagram of a circle with red and blue squares&#10;&#10;Description automatically generated">
            <a:extLst>
              <a:ext uri="{FF2B5EF4-FFF2-40B4-BE49-F238E27FC236}">
                <a16:creationId xmlns:a16="http://schemas.microsoft.com/office/drawing/2014/main" id="{88A4732A-A4B4-F9A0-A0D4-EFC3E6710B4A}"/>
              </a:ext>
            </a:extLst>
          </p:cNvPr>
          <p:cNvPicPr>
            <a:picLocks noChangeAspect="1"/>
          </p:cNvPicPr>
          <p:nvPr/>
        </p:nvPicPr>
        <p:blipFill>
          <a:blip r:embed="rId3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252" y="138464"/>
            <a:ext cx="1755041" cy="1396593"/>
          </a:xfrm>
          <a:prstGeom prst="rect">
            <a:avLst/>
          </a:prstGeom>
        </p:spPr>
      </p:pic>
      <p:pic>
        <p:nvPicPr>
          <p:cNvPr id="12" name="Picture 11" descr="A red and blue circle&#10;&#10;Description automatically generated">
            <a:extLst>
              <a:ext uri="{FF2B5EF4-FFF2-40B4-BE49-F238E27FC236}">
                <a16:creationId xmlns:a16="http://schemas.microsoft.com/office/drawing/2014/main" id="{11DF5B0C-DAAB-08CD-3EC0-F162EADB5F90}"/>
              </a:ext>
            </a:extLst>
          </p:cNvPr>
          <p:cNvPicPr>
            <a:picLocks noChangeAspect="1"/>
          </p:cNvPicPr>
          <p:nvPr/>
        </p:nvPicPr>
        <p:blipFill>
          <a:blip r:embed="rId3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960" y="140176"/>
            <a:ext cx="1777343" cy="14076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D7CE5EA-9757-ED79-CBF9-5BEDECAB4E13}"/>
              </a:ext>
            </a:extLst>
          </p:cNvPr>
          <p:cNvSpPr txBox="1"/>
          <p:nvPr/>
        </p:nvSpPr>
        <p:spPr>
          <a:xfrm>
            <a:off x="7342922" y="686500"/>
            <a:ext cx="8547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100" dirty="0">
                <a:solidFill>
                  <a:schemeClr val="bg1"/>
                </a:solidFill>
              </a:rPr>
              <a:t>78536261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42C360-1CCF-D2F1-B858-71FDFFA1D5F5}"/>
              </a:ext>
            </a:extLst>
          </p:cNvPr>
          <p:cNvSpPr txBox="1"/>
          <p:nvPr/>
        </p:nvSpPr>
        <p:spPr>
          <a:xfrm>
            <a:off x="7045202" y="1177129"/>
            <a:ext cx="8547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100" dirty="0">
                <a:solidFill>
                  <a:schemeClr val="bg1"/>
                </a:solidFill>
              </a:rPr>
              <a:t>21463739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A68ED85-F86A-6774-8012-EECE2EE90D5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8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4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40864"/>
    </mc:Choice>
    <mc:Fallback xmlns="">
      <p:transition advClick="0" advTm="140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a brain&#10;&#10;Description automatically generated">
            <a:extLst>
              <a:ext uri="{FF2B5EF4-FFF2-40B4-BE49-F238E27FC236}">
                <a16:creationId xmlns:a16="http://schemas.microsoft.com/office/drawing/2014/main" id="{7F2FEDF0-88D6-D1B1-43AB-35D0F18140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70552"/>
            <a:ext cx="7772400" cy="31126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94D580-596B-3459-130B-1D61E04340E0}"/>
              </a:ext>
            </a:extLst>
          </p:cNvPr>
          <p:cNvSpPr txBox="1"/>
          <p:nvPr/>
        </p:nvSpPr>
        <p:spPr>
          <a:xfrm>
            <a:off x="123414" y="4232498"/>
            <a:ext cx="2730235" cy="1858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u="sng" dirty="0">
                <a:solidFill>
                  <a:srgbClr val="0000FF"/>
                </a:solidFill>
              </a:rPr>
              <a:t>Digital Computing in Silico</a:t>
            </a:r>
          </a:p>
          <a:p>
            <a:pPr>
              <a:buNone/>
            </a:pPr>
            <a:endParaRPr lang="en-US" sz="1400" b="1" u="sng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1400" dirty="0"/>
              <a:t>How we compute (algorithms)</a:t>
            </a:r>
          </a:p>
          <a:p>
            <a:pPr>
              <a:buNone/>
            </a:pPr>
            <a:r>
              <a:rPr lang="en-US" sz="1400" dirty="0"/>
              <a:t>How we add (Gates)</a:t>
            </a:r>
          </a:p>
          <a:p>
            <a:pPr>
              <a:buNone/>
            </a:pPr>
            <a:r>
              <a:rPr lang="en-US" sz="1400" dirty="0"/>
              <a:t>How we add quickly (CMOS)</a:t>
            </a:r>
          </a:p>
          <a:p>
            <a:pPr>
              <a:buNone/>
            </a:pPr>
            <a:r>
              <a:rPr lang="en-US" sz="1400" dirty="0"/>
              <a:t>How we fix errors</a:t>
            </a:r>
          </a:p>
          <a:p>
            <a:pPr>
              <a:buNone/>
            </a:pPr>
            <a:r>
              <a:rPr lang="en-US" sz="1400" dirty="0"/>
              <a:t>Thermodynamics of Computing</a:t>
            </a:r>
          </a:p>
        </p:txBody>
      </p:sp>
      <p:sp>
        <p:nvSpPr>
          <p:cNvPr id="2" name="Rectangle 24">
            <a:extLst>
              <a:ext uri="{FF2B5EF4-FFF2-40B4-BE49-F238E27FC236}">
                <a16:creationId xmlns:a16="http://schemas.microsoft.com/office/drawing/2014/main" id="{A66BEB6E-F25D-DAD3-3AA3-66D898E87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58658"/>
            <a:ext cx="8915400" cy="76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200" b="1" dirty="0">
                <a:solidFill>
                  <a:srgbClr val="0000FF"/>
                </a:solidFill>
              </a:rPr>
              <a:t>Overall structure of this course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FE42A5-D61E-A624-B72C-883E1B5424A0}"/>
              </a:ext>
            </a:extLst>
          </p:cNvPr>
          <p:cNvSpPr txBox="1"/>
          <p:nvPr/>
        </p:nvSpPr>
        <p:spPr>
          <a:xfrm>
            <a:off x="3178042" y="4061732"/>
            <a:ext cx="3200400" cy="185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u="sng" dirty="0">
                <a:solidFill>
                  <a:srgbClr val="0000FF"/>
                </a:solidFill>
              </a:rPr>
              <a:t>Analog Computing in Carbo</a:t>
            </a:r>
          </a:p>
          <a:p>
            <a:pPr>
              <a:buNone/>
            </a:pPr>
            <a:endParaRPr lang="en-US" sz="1400" b="1" u="sng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1400" dirty="0"/>
              <a:t>How we train (Supervision)</a:t>
            </a:r>
          </a:p>
          <a:p>
            <a:pPr>
              <a:buNone/>
            </a:pPr>
            <a:r>
              <a:rPr lang="en-US" sz="1400" dirty="0"/>
              <a:t>Physics of Neurons (Boltzmann)</a:t>
            </a:r>
          </a:p>
          <a:p>
            <a:pPr>
              <a:buNone/>
            </a:pPr>
            <a:r>
              <a:rPr lang="en-US" sz="1400" dirty="0">
                <a:solidFill>
                  <a:srgbClr val="FF0000"/>
                </a:solidFill>
              </a:rPr>
              <a:t>How we learn (time sampling)</a:t>
            </a:r>
          </a:p>
          <a:p>
            <a:pPr>
              <a:buNone/>
            </a:pPr>
            <a:r>
              <a:rPr lang="en-US" sz="1400" dirty="0"/>
              <a:t>Optimizing and Classifying</a:t>
            </a:r>
          </a:p>
          <a:p>
            <a:pPr>
              <a:buNone/>
            </a:pPr>
            <a:r>
              <a:rPr lang="en-US" sz="1400" dirty="0"/>
              <a:t>Transition Theory &amp; Inferencing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51E5D6-9D58-DAA7-6037-FBB17A9DC08E}"/>
              </a:ext>
            </a:extLst>
          </p:cNvPr>
          <p:cNvSpPr txBox="1"/>
          <p:nvPr/>
        </p:nvSpPr>
        <p:spPr>
          <a:xfrm>
            <a:off x="6019800" y="4061732"/>
            <a:ext cx="3200400" cy="263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u="sng" dirty="0">
                <a:solidFill>
                  <a:srgbClr val="0000FF"/>
                </a:solidFill>
              </a:rPr>
              <a:t>Quantum Computing in Magneto</a:t>
            </a:r>
          </a:p>
          <a:p>
            <a:pPr>
              <a:buNone/>
            </a:pPr>
            <a:endParaRPr lang="en-US" sz="1400" b="1" u="sng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1400" dirty="0"/>
              <a:t>Quantum Spins and Hardware</a:t>
            </a:r>
          </a:p>
          <a:p>
            <a:pPr>
              <a:buNone/>
            </a:pPr>
            <a:r>
              <a:rPr lang="en-US" sz="1400" dirty="0"/>
              <a:t>Interacting Spins</a:t>
            </a:r>
          </a:p>
          <a:p>
            <a:pPr>
              <a:buNone/>
            </a:pPr>
            <a:r>
              <a:rPr lang="en-US" sz="1400" dirty="0"/>
              <a:t>Going parallel: Quantum Physics</a:t>
            </a:r>
          </a:p>
          <a:p>
            <a:pPr>
              <a:buNone/>
            </a:pPr>
            <a:r>
              <a:rPr lang="en-US" sz="1400" dirty="0"/>
              <a:t>Entanglement and Superposition</a:t>
            </a:r>
          </a:p>
          <a:p>
            <a:pPr>
              <a:buNone/>
            </a:pPr>
            <a:r>
              <a:rPr lang="en-US" sz="1400" dirty="0"/>
              <a:t>Cloning and Key Distribution</a:t>
            </a:r>
          </a:p>
          <a:p>
            <a:pPr>
              <a:buNone/>
            </a:pPr>
            <a:r>
              <a:rPr lang="en-US" sz="1400" dirty="0"/>
              <a:t>Quantum Search and Annealing</a:t>
            </a:r>
          </a:p>
          <a:p>
            <a:pPr>
              <a:buNone/>
            </a:pPr>
            <a:r>
              <a:rPr lang="en-US" sz="1400" dirty="0"/>
              <a:t>Quantum Gates and Factorization</a:t>
            </a:r>
          </a:p>
          <a:p>
            <a:pPr>
              <a:buNone/>
            </a:pPr>
            <a:endParaRPr lang="en-US" sz="1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5A51B7-7BDE-4EAA-D15A-00E4545785E4}"/>
              </a:ext>
            </a:extLst>
          </p:cNvPr>
          <p:cNvSpPr/>
          <p:nvPr/>
        </p:nvSpPr>
        <p:spPr>
          <a:xfrm>
            <a:off x="6073014" y="3886200"/>
            <a:ext cx="2956686" cy="2810099"/>
          </a:xfrm>
          <a:prstGeom prst="rect">
            <a:avLst/>
          </a:prstGeom>
          <a:solidFill>
            <a:schemeClr val="bg1">
              <a:alpha val="73000"/>
            </a:schemeClr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42BC68-AF7D-F2AB-022D-4CAF4EDE08EA}"/>
              </a:ext>
            </a:extLst>
          </p:cNvPr>
          <p:cNvSpPr/>
          <p:nvPr/>
        </p:nvSpPr>
        <p:spPr>
          <a:xfrm>
            <a:off x="6096000" y="3886200"/>
            <a:ext cx="2933700" cy="2810099"/>
          </a:xfrm>
          <a:prstGeom prst="rect">
            <a:avLst/>
          </a:prstGeom>
          <a:solidFill>
            <a:schemeClr val="bg1">
              <a:alpha val="83348"/>
            </a:schemeClr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4B5D31-A668-9548-615D-47524F8BDBB7}"/>
              </a:ext>
            </a:extLst>
          </p:cNvPr>
          <p:cNvSpPr/>
          <p:nvPr/>
        </p:nvSpPr>
        <p:spPr>
          <a:xfrm>
            <a:off x="5638800" y="891990"/>
            <a:ext cx="3306829" cy="2810099"/>
          </a:xfrm>
          <a:prstGeom prst="rect">
            <a:avLst/>
          </a:prstGeom>
          <a:solidFill>
            <a:schemeClr val="bg1">
              <a:alpha val="83348"/>
            </a:schemeClr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E59936-8E44-82B8-540D-9A6164DA6A9A}"/>
              </a:ext>
            </a:extLst>
          </p:cNvPr>
          <p:cNvSpPr/>
          <p:nvPr/>
        </p:nvSpPr>
        <p:spPr>
          <a:xfrm>
            <a:off x="57897" y="791631"/>
            <a:ext cx="2780423" cy="5820916"/>
          </a:xfrm>
          <a:prstGeom prst="rect">
            <a:avLst/>
          </a:prstGeom>
          <a:solidFill>
            <a:schemeClr val="bg1">
              <a:alpha val="83348"/>
            </a:schemeClr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257FD6-97B9-D1E9-FCB2-83D18FC0BD36}"/>
              </a:ext>
            </a:extLst>
          </p:cNvPr>
          <p:cNvSpPr/>
          <p:nvPr/>
        </p:nvSpPr>
        <p:spPr>
          <a:xfrm>
            <a:off x="3111319" y="4015465"/>
            <a:ext cx="2973188" cy="2551567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D5B5E7BE-37A7-A36D-518A-7069159C1E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9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3674"/>
    </mc:Choice>
    <mc:Fallback xmlns="">
      <p:transition advClick="0" advTm="33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41E40638-2E0E-364B-99FD-DE06BD1F928E}" type="slidenum">
              <a:rPr lang="en-US" sz="1400">
                <a:latin typeface="Arial" charset="0"/>
              </a:rPr>
              <a:pPr eaLnBrk="1" hangingPunct="1"/>
              <a:t>20</a:t>
            </a:fld>
            <a:endParaRPr lang="en-US" sz="1400"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52A25C-7E27-2B44-8FBB-18188DA666FF}"/>
              </a:ext>
            </a:extLst>
          </p:cNvPr>
          <p:cNvSpPr txBox="1"/>
          <p:nvPr/>
        </p:nvSpPr>
        <p:spPr>
          <a:xfrm>
            <a:off x="304800" y="165428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From SCF to Monte Carlo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1898" name="Ink 31897">
                <a:extLst>
                  <a:ext uri="{FF2B5EF4-FFF2-40B4-BE49-F238E27FC236}">
                    <a16:creationId xmlns:a16="http://schemas.microsoft.com/office/drawing/2014/main" id="{F83B610C-C242-FBD0-1900-35E01A64E274}"/>
                  </a:ext>
                </a:extLst>
              </p14:cNvPr>
              <p14:cNvContentPartPr/>
              <p14:nvPr/>
            </p14:nvContentPartPr>
            <p14:xfrm>
              <a:off x="8443293" y="3185804"/>
              <a:ext cx="470160" cy="225000"/>
            </p14:xfrm>
          </p:contentPart>
        </mc:Choice>
        <mc:Fallback xmlns="">
          <p:pic>
            <p:nvPicPr>
              <p:cNvPr id="31898" name="Ink 31897">
                <a:extLst>
                  <a:ext uri="{FF2B5EF4-FFF2-40B4-BE49-F238E27FC236}">
                    <a16:creationId xmlns:a16="http://schemas.microsoft.com/office/drawing/2014/main" id="{F83B610C-C242-FBD0-1900-35E01A64E27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434653" y="3177164"/>
                <a:ext cx="48780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4759B54-2F0F-A017-F973-956CFFB2F177}"/>
                  </a:ext>
                </a:extLst>
              </p14:cNvPr>
              <p14:cNvContentPartPr/>
              <p14:nvPr/>
            </p14:nvContentPartPr>
            <p14:xfrm>
              <a:off x="941613" y="1600724"/>
              <a:ext cx="215640" cy="2131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4759B54-2F0F-A017-F973-956CFFB2F17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32973" y="1592084"/>
                <a:ext cx="233280" cy="23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923A480-F709-3F9E-CE4B-D936B15FE45F}"/>
                  </a:ext>
                </a:extLst>
              </p14:cNvPr>
              <p14:cNvContentPartPr/>
              <p14:nvPr/>
            </p14:nvContentPartPr>
            <p14:xfrm>
              <a:off x="1180293" y="1778564"/>
              <a:ext cx="70560" cy="1256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923A480-F709-3F9E-CE4B-D936B15FE45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71293" y="1769564"/>
                <a:ext cx="8820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7DB2D6E-5B5F-5C85-DB72-D5B4175A793F}"/>
                  </a:ext>
                </a:extLst>
              </p14:cNvPr>
              <p14:cNvContentPartPr/>
              <p14:nvPr/>
            </p14:nvContentPartPr>
            <p14:xfrm>
              <a:off x="965733" y="1415324"/>
              <a:ext cx="186120" cy="802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7DB2D6E-5B5F-5C85-DB72-D5B4175A793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57093" y="1406684"/>
                <a:ext cx="203760" cy="9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46FF4A9-63D2-5C82-9AAA-B2D6DCF98F1A}"/>
                  </a:ext>
                </a:extLst>
              </p14:cNvPr>
              <p14:cNvContentPartPr/>
              <p14:nvPr/>
            </p14:nvContentPartPr>
            <p14:xfrm>
              <a:off x="1462893" y="1683524"/>
              <a:ext cx="867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46FF4A9-63D2-5C82-9AAA-B2D6DCF98F1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453893" y="1674884"/>
                <a:ext cx="1044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09E4F0F-9EDD-7DDC-50FD-DFF9D17397C3}"/>
                  </a:ext>
                </a:extLst>
              </p14:cNvPr>
              <p14:cNvContentPartPr/>
              <p14:nvPr/>
            </p14:nvContentPartPr>
            <p14:xfrm>
              <a:off x="1498173" y="1731404"/>
              <a:ext cx="615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09E4F0F-9EDD-7DDC-50FD-DFF9D17397C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489533" y="1722764"/>
                <a:ext cx="792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64772AC-FDB7-1A44-8C15-DDC7897E3AC6}"/>
                  </a:ext>
                </a:extLst>
              </p14:cNvPr>
              <p14:cNvContentPartPr/>
              <p14:nvPr/>
            </p14:nvContentPartPr>
            <p14:xfrm>
              <a:off x="1844853" y="1564364"/>
              <a:ext cx="174240" cy="1872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64772AC-FDB7-1A44-8C15-DDC7897E3AC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835853" y="1555724"/>
                <a:ext cx="191880" cy="20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A6814AA-5BA9-BF10-F0DA-B0BA6A2331FD}"/>
                  </a:ext>
                </a:extLst>
              </p14:cNvPr>
              <p14:cNvContentPartPr/>
              <p14:nvPr/>
            </p14:nvContentPartPr>
            <p14:xfrm>
              <a:off x="2065893" y="1685324"/>
              <a:ext cx="92520" cy="1548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A6814AA-5BA9-BF10-F0DA-B0BA6A2331F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057253" y="1676684"/>
                <a:ext cx="110160" cy="17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E71A042-3665-1927-5F0B-0AA7CDF31BA5}"/>
                  </a:ext>
                </a:extLst>
              </p14:cNvPr>
              <p14:cNvContentPartPr/>
              <p14:nvPr/>
            </p14:nvContentPartPr>
            <p14:xfrm>
              <a:off x="2422293" y="1575884"/>
              <a:ext cx="9360" cy="2404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E71A042-3665-1927-5F0B-0AA7CDF31BA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413653" y="1566884"/>
                <a:ext cx="27000" cy="25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28CB9D6-2D73-D218-CFD9-E8B9C86BBB88}"/>
                  </a:ext>
                </a:extLst>
              </p14:cNvPr>
              <p14:cNvContentPartPr/>
              <p14:nvPr/>
            </p14:nvContentPartPr>
            <p14:xfrm>
              <a:off x="2369733" y="1713404"/>
              <a:ext cx="1119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28CB9D6-2D73-D218-CFD9-E8B9C86BBB8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360733" y="1704764"/>
                <a:ext cx="1296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3DD6549-6EAC-ACCD-9D4E-99F3EB82E685}"/>
                  </a:ext>
                </a:extLst>
              </p14:cNvPr>
              <p14:cNvContentPartPr/>
              <p14:nvPr/>
            </p14:nvContentPartPr>
            <p14:xfrm>
              <a:off x="2722533" y="1417484"/>
              <a:ext cx="228600" cy="3668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3DD6549-6EAC-ACCD-9D4E-99F3EB82E685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713533" y="1408844"/>
                <a:ext cx="246240" cy="38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6BC5D24-8C08-8844-4B9F-FEF3B60ED53B}"/>
                  </a:ext>
                </a:extLst>
              </p14:cNvPr>
              <p14:cNvContentPartPr/>
              <p14:nvPr/>
            </p14:nvContentPartPr>
            <p14:xfrm>
              <a:off x="2762853" y="1962884"/>
              <a:ext cx="178560" cy="2390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6BC5D24-8C08-8844-4B9F-FEF3B60ED53B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753853" y="1953884"/>
                <a:ext cx="196200" cy="25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657C0274-12F5-31F6-8821-90DAD7D8B4C3}"/>
                  </a:ext>
                </a:extLst>
              </p14:cNvPr>
              <p14:cNvContentPartPr/>
              <p14:nvPr/>
            </p14:nvContentPartPr>
            <p14:xfrm>
              <a:off x="3081093" y="1471484"/>
              <a:ext cx="225000" cy="2016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657C0274-12F5-31F6-8821-90DAD7D8B4C3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072453" y="1462484"/>
                <a:ext cx="24264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44B392F-BE72-712F-B470-48ECB0777CC9}"/>
                  </a:ext>
                </a:extLst>
              </p14:cNvPr>
              <p14:cNvContentPartPr/>
              <p14:nvPr/>
            </p14:nvContentPartPr>
            <p14:xfrm>
              <a:off x="3327333" y="1611884"/>
              <a:ext cx="53640" cy="964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44B392F-BE72-712F-B470-48ECB0777CC9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318693" y="1603244"/>
                <a:ext cx="71280" cy="11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FC87AF7-09B8-30B8-6116-F047348E857D}"/>
                  </a:ext>
                </a:extLst>
              </p14:cNvPr>
              <p14:cNvContentPartPr/>
              <p14:nvPr/>
            </p14:nvContentPartPr>
            <p14:xfrm>
              <a:off x="3429933" y="1599644"/>
              <a:ext cx="153720" cy="2044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FC87AF7-09B8-30B8-6116-F047348E857D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420933" y="1591004"/>
                <a:ext cx="171360" cy="22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07EEE88-D00C-357E-8B02-34F871A32F8A}"/>
                  </a:ext>
                </a:extLst>
              </p14:cNvPr>
              <p14:cNvContentPartPr/>
              <p14:nvPr/>
            </p14:nvContentPartPr>
            <p14:xfrm>
              <a:off x="3703173" y="1261244"/>
              <a:ext cx="163080" cy="4712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07EEE88-D00C-357E-8B02-34F871A32F8A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694173" y="1252244"/>
                <a:ext cx="180720" cy="48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261D71E-6B96-1099-A1A0-573C3065A1BA}"/>
                  </a:ext>
                </a:extLst>
              </p14:cNvPr>
              <p14:cNvContentPartPr/>
              <p14:nvPr/>
            </p14:nvContentPartPr>
            <p14:xfrm>
              <a:off x="3669693" y="1554644"/>
              <a:ext cx="177120" cy="216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261D71E-6B96-1099-A1A0-573C3065A1BA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660693" y="1546004"/>
                <a:ext cx="19476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98FD9C1-CD89-E169-2F6D-B57A961632E8}"/>
                  </a:ext>
                </a:extLst>
              </p14:cNvPr>
              <p14:cNvContentPartPr/>
              <p14:nvPr/>
            </p14:nvContentPartPr>
            <p14:xfrm>
              <a:off x="3875253" y="1622684"/>
              <a:ext cx="153360" cy="2217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98FD9C1-CD89-E169-2F6D-B57A961632E8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866613" y="1613684"/>
                <a:ext cx="171000" cy="23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BABA9EA9-C9A6-F773-C1B3-C3D18D2F77AC}"/>
                  </a:ext>
                </a:extLst>
              </p14:cNvPr>
              <p14:cNvContentPartPr/>
              <p14:nvPr/>
            </p14:nvContentPartPr>
            <p14:xfrm>
              <a:off x="1009293" y="2547524"/>
              <a:ext cx="164880" cy="5166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BABA9EA9-C9A6-F773-C1B3-C3D18D2F77AC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000293" y="2538884"/>
                <a:ext cx="182520" cy="53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139A1FEC-8779-2BDB-F890-B5D68D070E8A}"/>
                  </a:ext>
                </a:extLst>
              </p14:cNvPr>
              <p14:cNvContentPartPr/>
              <p14:nvPr/>
            </p14:nvContentPartPr>
            <p14:xfrm>
              <a:off x="990573" y="2887004"/>
              <a:ext cx="185400" cy="316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139A1FEC-8779-2BDB-F890-B5D68D070E8A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981933" y="2878364"/>
                <a:ext cx="20304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B5684F8-561B-2D75-ADCD-6D9EDC0DEB00}"/>
                  </a:ext>
                </a:extLst>
              </p14:cNvPr>
              <p14:cNvContentPartPr/>
              <p14:nvPr/>
            </p14:nvContentPartPr>
            <p14:xfrm>
              <a:off x="1225653" y="2942444"/>
              <a:ext cx="79200" cy="1339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B5684F8-561B-2D75-ADCD-6D9EDC0DEB00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216653" y="2933804"/>
                <a:ext cx="96840" cy="15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B58288FE-E6D3-FF18-82D7-E5E9AEAF57B6}"/>
                  </a:ext>
                </a:extLst>
              </p14:cNvPr>
              <p14:cNvContentPartPr/>
              <p14:nvPr/>
            </p14:nvContentPartPr>
            <p14:xfrm>
              <a:off x="1660893" y="2836604"/>
              <a:ext cx="1083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B58288FE-E6D3-FF18-82D7-E5E9AEAF57B6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652253" y="2827964"/>
                <a:ext cx="126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62371D9A-A8C1-725D-9E18-D4BFE4650962}"/>
                  </a:ext>
                </a:extLst>
              </p14:cNvPr>
              <p14:cNvContentPartPr/>
              <p14:nvPr/>
            </p14:nvContentPartPr>
            <p14:xfrm>
              <a:off x="1692933" y="2928044"/>
              <a:ext cx="105480" cy="54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62371D9A-A8C1-725D-9E18-D4BFE4650962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683933" y="2919044"/>
                <a:ext cx="123120" cy="2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59D99498-D882-5C75-7894-F50012FEFC9B}"/>
                  </a:ext>
                </a:extLst>
              </p14:cNvPr>
              <p14:cNvContentPartPr/>
              <p14:nvPr/>
            </p14:nvContentPartPr>
            <p14:xfrm>
              <a:off x="2123493" y="2731844"/>
              <a:ext cx="240840" cy="2592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59D99498-D882-5C75-7894-F50012FEFC9B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2114493" y="2723204"/>
                <a:ext cx="258480" cy="27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0B01F332-AFBD-9D32-F4AC-32282DFE53F7}"/>
                  </a:ext>
                </a:extLst>
              </p14:cNvPr>
              <p14:cNvContentPartPr/>
              <p14:nvPr/>
            </p14:nvContentPartPr>
            <p14:xfrm>
              <a:off x="2452893" y="2618084"/>
              <a:ext cx="171000" cy="3942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0B01F332-AFBD-9D32-F4AC-32282DFE53F7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2443893" y="2609444"/>
                <a:ext cx="188640" cy="41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055A394F-67DC-E62C-8458-E6AB28297FA9}"/>
                  </a:ext>
                </a:extLst>
              </p14:cNvPr>
              <p14:cNvContentPartPr/>
              <p14:nvPr/>
            </p14:nvContentPartPr>
            <p14:xfrm>
              <a:off x="2609853" y="2833724"/>
              <a:ext cx="89640" cy="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055A394F-67DC-E62C-8458-E6AB28297FA9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600853" y="2824724"/>
                <a:ext cx="1072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018210F9-4316-F43D-6B74-F5987D346D87}"/>
                  </a:ext>
                </a:extLst>
              </p14:cNvPr>
              <p14:cNvContentPartPr/>
              <p14:nvPr/>
            </p14:nvContentPartPr>
            <p14:xfrm>
              <a:off x="2795613" y="2770004"/>
              <a:ext cx="140760" cy="14328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018210F9-4316-F43D-6B74-F5987D346D87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2786973" y="2761364"/>
                <a:ext cx="158400" cy="16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D784500F-66A6-7CA3-049F-503A733754D6}"/>
                  </a:ext>
                </a:extLst>
              </p14:cNvPr>
              <p14:cNvContentPartPr/>
              <p14:nvPr/>
            </p14:nvContentPartPr>
            <p14:xfrm>
              <a:off x="2964453" y="2840924"/>
              <a:ext cx="81000" cy="13608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D784500F-66A6-7CA3-049F-503A733754D6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2955453" y="2831924"/>
                <a:ext cx="9864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D28F265A-DA0F-DCD0-F175-92BD0D0179E7}"/>
                  </a:ext>
                </a:extLst>
              </p14:cNvPr>
              <p14:cNvContentPartPr/>
              <p14:nvPr/>
            </p14:nvContentPartPr>
            <p14:xfrm>
              <a:off x="2767173" y="2604764"/>
              <a:ext cx="163800" cy="9864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D28F265A-DA0F-DCD0-F175-92BD0D0179E7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2758533" y="2596124"/>
                <a:ext cx="181440" cy="11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C8DEFB52-72FD-91EB-9140-39217C695D78}"/>
                  </a:ext>
                </a:extLst>
              </p14:cNvPr>
              <p14:cNvContentPartPr/>
              <p14:nvPr/>
            </p14:nvContentPartPr>
            <p14:xfrm>
              <a:off x="3110973" y="2600444"/>
              <a:ext cx="106200" cy="3546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C8DEFB52-72FD-91EB-9140-39217C695D78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3101973" y="2591444"/>
                <a:ext cx="123840" cy="37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4262E41D-57ED-F5BF-7AEA-791EC063C599}"/>
                  </a:ext>
                </a:extLst>
              </p14:cNvPr>
              <p14:cNvContentPartPr/>
              <p14:nvPr/>
            </p14:nvContentPartPr>
            <p14:xfrm>
              <a:off x="652893" y="1228124"/>
              <a:ext cx="133200" cy="2188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4262E41D-57ED-F5BF-7AEA-791EC063C599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644253" y="1219484"/>
                <a:ext cx="150840" cy="220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531E9EC0-A0A1-8B41-8BBD-FDA1C759C083}"/>
                  </a:ext>
                </a:extLst>
              </p14:cNvPr>
              <p14:cNvContentPartPr/>
              <p14:nvPr/>
            </p14:nvContentPartPr>
            <p14:xfrm>
              <a:off x="648573" y="1038404"/>
              <a:ext cx="3672720" cy="22338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531E9EC0-A0A1-8B41-8BBD-FDA1C759C083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639573" y="1029404"/>
                <a:ext cx="3690360" cy="225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5CD20CA1-81F0-E921-AD29-A182241CBA5B}"/>
                  </a:ext>
                </a:extLst>
              </p14:cNvPr>
              <p14:cNvContentPartPr/>
              <p14:nvPr/>
            </p14:nvContentPartPr>
            <p14:xfrm>
              <a:off x="4369533" y="2039204"/>
              <a:ext cx="435240" cy="183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5CD20CA1-81F0-E921-AD29-A182241CBA5B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4360533" y="2030564"/>
                <a:ext cx="4528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00237C93-5B81-FAC8-8ADB-41B7955A2223}"/>
                  </a:ext>
                </a:extLst>
              </p14:cNvPr>
              <p14:cNvContentPartPr/>
              <p14:nvPr/>
            </p14:nvContentPartPr>
            <p14:xfrm>
              <a:off x="4420653" y="2167724"/>
              <a:ext cx="391320" cy="3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00237C93-5B81-FAC8-8ADB-41B7955A2223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4412013" y="2159084"/>
                <a:ext cx="4089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0A46F6CA-6B42-DA89-68BE-82B13BC5873E}"/>
                  </a:ext>
                </a:extLst>
              </p14:cNvPr>
              <p14:cNvContentPartPr/>
              <p14:nvPr/>
            </p14:nvContentPartPr>
            <p14:xfrm>
              <a:off x="4631973" y="1954604"/>
              <a:ext cx="256680" cy="3693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0A46F6CA-6B42-DA89-68BE-82B13BC5873E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4623333" y="1945604"/>
                <a:ext cx="274320" cy="38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31796" name="Ink 31795">
                <a:extLst>
                  <a:ext uri="{FF2B5EF4-FFF2-40B4-BE49-F238E27FC236}">
                    <a16:creationId xmlns:a16="http://schemas.microsoft.com/office/drawing/2014/main" id="{C4BEE0FC-A44B-9F7C-3717-A24F6225B5DF}"/>
                  </a:ext>
                </a:extLst>
              </p14:cNvPr>
              <p14:cNvContentPartPr/>
              <p14:nvPr/>
            </p14:nvContentPartPr>
            <p14:xfrm>
              <a:off x="3973173" y="1269524"/>
              <a:ext cx="75960" cy="91440"/>
            </p14:xfrm>
          </p:contentPart>
        </mc:Choice>
        <mc:Fallback xmlns="">
          <p:pic>
            <p:nvPicPr>
              <p:cNvPr id="31796" name="Ink 31795">
                <a:extLst>
                  <a:ext uri="{FF2B5EF4-FFF2-40B4-BE49-F238E27FC236}">
                    <a16:creationId xmlns:a16="http://schemas.microsoft.com/office/drawing/2014/main" id="{C4BEE0FC-A44B-9F7C-3717-A24F6225B5DF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3964533" y="1260884"/>
                <a:ext cx="93600" cy="10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31807" name="Ink 31806">
                <a:extLst>
                  <a:ext uri="{FF2B5EF4-FFF2-40B4-BE49-F238E27FC236}">
                    <a16:creationId xmlns:a16="http://schemas.microsoft.com/office/drawing/2014/main" id="{0C4EAD72-FAFC-36D1-5590-1452B13AF7E9}"/>
                  </a:ext>
                </a:extLst>
              </p14:cNvPr>
              <p14:cNvContentPartPr/>
              <p14:nvPr/>
            </p14:nvContentPartPr>
            <p14:xfrm>
              <a:off x="4020333" y="663284"/>
              <a:ext cx="392400" cy="665640"/>
            </p14:xfrm>
          </p:contentPart>
        </mc:Choice>
        <mc:Fallback xmlns="">
          <p:pic>
            <p:nvPicPr>
              <p:cNvPr id="31807" name="Ink 31806">
                <a:extLst>
                  <a:ext uri="{FF2B5EF4-FFF2-40B4-BE49-F238E27FC236}">
                    <a16:creationId xmlns:a16="http://schemas.microsoft.com/office/drawing/2014/main" id="{0C4EAD72-FAFC-36D1-5590-1452B13AF7E9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4011333" y="654284"/>
                <a:ext cx="410040" cy="68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31872" name="Ink 31871">
                <a:extLst>
                  <a:ext uri="{FF2B5EF4-FFF2-40B4-BE49-F238E27FC236}">
                    <a16:creationId xmlns:a16="http://schemas.microsoft.com/office/drawing/2014/main" id="{96BAC28B-D5CA-2570-FBE9-36DB23AF370D}"/>
                  </a:ext>
                </a:extLst>
              </p14:cNvPr>
              <p14:cNvContentPartPr/>
              <p14:nvPr/>
            </p14:nvContentPartPr>
            <p14:xfrm>
              <a:off x="4493013" y="449084"/>
              <a:ext cx="358560" cy="163080"/>
            </p14:xfrm>
          </p:contentPart>
        </mc:Choice>
        <mc:Fallback xmlns="">
          <p:pic>
            <p:nvPicPr>
              <p:cNvPr id="31872" name="Ink 31871">
                <a:extLst>
                  <a:ext uri="{FF2B5EF4-FFF2-40B4-BE49-F238E27FC236}">
                    <a16:creationId xmlns:a16="http://schemas.microsoft.com/office/drawing/2014/main" id="{96BAC28B-D5CA-2570-FBE9-36DB23AF370D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4484013" y="440084"/>
                <a:ext cx="376200" cy="18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31873" name="Ink 31872">
                <a:extLst>
                  <a:ext uri="{FF2B5EF4-FFF2-40B4-BE49-F238E27FC236}">
                    <a16:creationId xmlns:a16="http://schemas.microsoft.com/office/drawing/2014/main" id="{A3598066-DC5B-6A93-87F2-1CA53A18220C}"/>
                  </a:ext>
                </a:extLst>
              </p14:cNvPr>
              <p14:cNvContentPartPr/>
              <p14:nvPr/>
            </p14:nvContentPartPr>
            <p14:xfrm>
              <a:off x="4890813" y="275924"/>
              <a:ext cx="640440" cy="380520"/>
            </p14:xfrm>
          </p:contentPart>
        </mc:Choice>
        <mc:Fallback xmlns="">
          <p:pic>
            <p:nvPicPr>
              <p:cNvPr id="31873" name="Ink 31872">
                <a:extLst>
                  <a:ext uri="{FF2B5EF4-FFF2-40B4-BE49-F238E27FC236}">
                    <a16:creationId xmlns:a16="http://schemas.microsoft.com/office/drawing/2014/main" id="{A3598066-DC5B-6A93-87F2-1CA53A18220C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4881813" y="266924"/>
                <a:ext cx="658080" cy="39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31900" name="Ink 31899">
                <a:extLst>
                  <a:ext uri="{FF2B5EF4-FFF2-40B4-BE49-F238E27FC236}">
                    <a16:creationId xmlns:a16="http://schemas.microsoft.com/office/drawing/2014/main" id="{EEE07E78-6081-1459-D9C2-B1680074E7A8}"/>
                  </a:ext>
                </a:extLst>
              </p14:cNvPr>
              <p14:cNvContentPartPr/>
              <p14:nvPr/>
            </p14:nvContentPartPr>
            <p14:xfrm>
              <a:off x="5655453" y="1039484"/>
              <a:ext cx="3191400" cy="1802160"/>
            </p14:xfrm>
          </p:contentPart>
        </mc:Choice>
        <mc:Fallback xmlns="">
          <p:pic>
            <p:nvPicPr>
              <p:cNvPr id="31900" name="Ink 31899">
                <a:extLst>
                  <a:ext uri="{FF2B5EF4-FFF2-40B4-BE49-F238E27FC236}">
                    <a16:creationId xmlns:a16="http://schemas.microsoft.com/office/drawing/2014/main" id="{EEE07E78-6081-1459-D9C2-B1680074E7A8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5646453" y="1030484"/>
                <a:ext cx="3209040" cy="1819800"/>
              </a:xfrm>
              <a:prstGeom prst="rect">
                <a:avLst/>
              </a:prstGeom>
            </p:spPr>
          </p:pic>
        </mc:Fallback>
      </mc:AlternateContent>
      <p:pic>
        <p:nvPicPr>
          <p:cNvPr id="31908" name="Picture 31907" descr="A bar code with numbers&#10;&#10;Description automatically generated">
            <a:extLst>
              <a:ext uri="{FF2B5EF4-FFF2-40B4-BE49-F238E27FC236}">
                <a16:creationId xmlns:a16="http://schemas.microsoft.com/office/drawing/2014/main" id="{CD9A65A3-E27A-ABB8-1D20-5EAF51DFDFF0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78" y="4092951"/>
            <a:ext cx="3189195" cy="2417326"/>
          </a:xfrm>
          <a:prstGeom prst="rect">
            <a:avLst/>
          </a:prstGeom>
        </p:spPr>
      </p:pic>
      <p:cxnSp>
        <p:nvCxnSpPr>
          <p:cNvPr id="31909" name="Straight Connector 31908">
            <a:extLst>
              <a:ext uri="{FF2B5EF4-FFF2-40B4-BE49-F238E27FC236}">
                <a16:creationId xmlns:a16="http://schemas.microsoft.com/office/drawing/2014/main" id="{9ADCF4C1-59B5-A949-0285-110427ECBBF8}"/>
              </a:ext>
            </a:extLst>
          </p:cNvPr>
          <p:cNvCxnSpPr>
            <a:cxnSpLocks/>
          </p:cNvCxnSpPr>
          <p:nvPr/>
        </p:nvCxnSpPr>
        <p:spPr bwMode="auto">
          <a:xfrm>
            <a:off x="831093" y="4748739"/>
            <a:ext cx="259884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31910" name="Ink 31909">
                <a:extLst>
                  <a:ext uri="{FF2B5EF4-FFF2-40B4-BE49-F238E27FC236}">
                    <a16:creationId xmlns:a16="http://schemas.microsoft.com/office/drawing/2014/main" id="{46CB287D-E384-B045-E7D1-591E4E2070A2}"/>
                  </a:ext>
                </a:extLst>
              </p14:cNvPr>
              <p14:cNvContentPartPr/>
              <p14:nvPr/>
            </p14:nvContentPartPr>
            <p14:xfrm>
              <a:off x="1877762" y="4416559"/>
              <a:ext cx="360" cy="360"/>
            </p14:xfrm>
          </p:contentPart>
        </mc:Choice>
        <mc:Fallback xmlns="">
          <p:pic>
            <p:nvPicPr>
              <p:cNvPr id="31910" name="Ink 31909">
                <a:extLst>
                  <a:ext uri="{FF2B5EF4-FFF2-40B4-BE49-F238E27FC236}">
                    <a16:creationId xmlns:a16="http://schemas.microsoft.com/office/drawing/2014/main" id="{46CB287D-E384-B045-E7D1-591E4E2070A2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1868762" y="440755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1911" name="TextBox 31910">
            <a:extLst>
              <a:ext uri="{FF2B5EF4-FFF2-40B4-BE49-F238E27FC236}">
                <a16:creationId xmlns:a16="http://schemas.microsoft.com/office/drawing/2014/main" id="{CC5C755C-1CBD-DF37-DF76-331E2A400AD7}"/>
              </a:ext>
            </a:extLst>
          </p:cNvPr>
          <p:cNvSpPr txBox="1"/>
          <p:nvPr/>
        </p:nvSpPr>
        <p:spPr>
          <a:xfrm>
            <a:off x="1931973" y="4185753"/>
            <a:ext cx="7873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200" dirty="0">
                <a:solidFill>
                  <a:srgbClr val="FF0000"/>
                </a:solidFill>
              </a:rPr>
              <a:t>0.7</a:t>
            </a:r>
          </a:p>
        </p:txBody>
      </p:sp>
      <p:grpSp>
        <p:nvGrpSpPr>
          <p:cNvPr id="31917" name="Group 31916">
            <a:extLst>
              <a:ext uri="{FF2B5EF4-FFF2-40B4-BE49-F238E27FC236}">
                <a16:creationId xmlns:a16="http://schemas.microsoft.com/office/drawing/2014/main" id="{B28AB5D4-10F2-2743-9363-F6353B314AC7}"/>
              </a:ext>
            </a:extLst>
          </p:cNvPr>
          <p:cNvGrpSpPr/>
          <p:nvPr/>
        </p:nvGrpSpPr>
        <p:grpSpPr>
          <a:xfrm>
            <a:off x="1128737" y="4240354"/>
            <a:ext cx="716115" cy="571111"/>
            <a:chOff x="3112053" y="4036124"/>
            <a:chExt cx="810720" cy="64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31912" name="Ink 31911">
                  <a:extLst>
                    <a:ext uri="{FF2B5EF4-FFF2-40B4-BE49-F238E27FC236}">
                      <a16:creationId xmlns:a16="http://schemas.microsoft.com/office/drawing/2014/main" id="{B797309B-CE75-3517-2D8B-0FCFB78C3687}"/>
                    </a:ext>
                  </a:extLst>
                </p14:cNvPr>
                <p14:cNvContentPartPr/>
                <p14:nvPr/>
              </p14:nvContentPartPr>
              <p14:xfrm>
                <a:off x="3172173" y="4036124"/>
                <a:ext cx="187920" cy="511920"/>
              </p14:xfrm>
            </p:contentPart>
          </mc:Choice>
          <mc:Fallback xmlns="">
            <p:pic>
              <p:nvPicPr>
                <p:cNvPr id="31912" name="Ink 31911">
                  <a:extLst>
                    <a:ext uri="{FF2B5EF4-FFF2-40B4-BE49-F238E27FC236}">
                      <a16:creationId xmlns:a16="http://schemas.microsoft.com/office/drawing/2014/main" id="{B797309B-CE75-3517-2D8B-0FCFB78C3687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3151791" y="4016153"/>
                  <a:ext cx="228276" cy="55227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31913" name="Ink 31912">
                  <a:extLst>
                    <a:ext uri="{FF2B5EF4-FFF2-40B4-BE49-F238E27FC236}">
                      <a16:creationId xmlns:a16="http://schemas.microsoft.com/office/drawing/2014/main" id="{13551B83-5C6A-17CB-F502-BD88A0728925}"/>
                    </a:ext>
                  </a:extLst>
                </p14:cNvPr>
                <p14:cNvContentPartPr/>
                <p14:nvPr/>
              </p14:nvContentPartPr>
              <p14:xfrm>
                <a:off x="3112053" y="4299644"/>
                <a:ext cx="275040" cy="65520"/>
              </p14:xfrm>
            </p:contentPart>
          </mc:Choice>
          <mc:Fallback xmlns="">
            <p:pic>
              <p:nvPicPr>
                <p:cNvPr id="31913" name="Ink 31912">
                  <a:extLst>
                    <a:ext uri="{FF2B5EF4-FFF2-40B4-BE49-F238E27FC236}">
                      <a16:creationId xmlns:a16="http://schemas.microsoft.com/office/drawing/2014/main" id="{13551B83-5C6A-17CB-F502-BD88A0728925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3092087" y="4279296"/>
                  <a:ext cx="315379" cy="1058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31914" name="Ink 31913">
                  <a:extLst>
                    <a:ext uri="{FF2B5EF4-FFF2-40B4-BE49-F238E27FC236}">
                      <a16:creationId xmlns:a16="http://schemas.microsoft.com/office/drawing/2014/main" id="{9AC0F1BB-31E1-BB5A-B47D-A34A57D903AB}"/>
                    </a:ext>
                  </a:extLst>
                </p14:cNvPr>
                <p14:cNvContentPartPr/>
                <p14:nvPr/>
              </p14:nvContentPartPr>
              <p14:xfrm>
                <a:off x="3386733" y="4463084"/>
                <a:ext cx="145800" cy="219600"/>
              </p14:xfrm>
            </p:contentPart>
          </mc:Choice>
          <mc:Fallback xmlns="">
            <p:pic>
              <p:nvPicPr>
                <p:cNvPr id="31914" name="Ink 31913">
                  <a:extLst>
                    <a:ext uri="{FF2B5EF4-FFF2-40B4-BE49-F238E27FC236}">
                      <a16:creationId xmlns:a16="http://schemas.microsoft.com/office/drawing/2014/main" id="{9AC0F1BB-31E1-BB5A-B47D-A34A57D903AB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3366370" y="4443120"/>
                  <a:ext cx="186119" cy="25993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31915" name="Ink 31914">
                  <a:extLst>
                    <a:ext uri="{FF2B5EF4-FFF2-40B4-BE49-F238E27FC236}">
                      <a16:creationId xmlns:a16="http://schemas.microsoft.com/office/drawing/2014/main" id="{2A8C8FDE-6BE7-8653-1E2B-04AABA0DC395}"/>
                    </a:ext>
                  </a:extLst>
                </p14:cNvPr>
                <p14:cNvContentPartPr/>
                <p14:nvPr/>
              </p14:nvContentPartPr>
              <p14:xfrm>
                <a:off x="3664293" y="4335644"/>
                <a:ext cx="176760" cy="32760"/>
              </p14:xfrm>
            </p:contentPart>
          </mc:Choice>
          <mc:Fallback xmlns="">
            <p:pic>
              <p:nvPicPr>
                <p:cNvPr id="31915" name="Ink 31914">
                  <a:extLst>
                    <a:ext uri="{FF2B5EF4-FFF2-40B4-BE49-F238E27FC236}">
                      <a16:creationId xmlns:a16="http://schemas.microsoft.com/office/drawing/2014/main" id="{2A8C8FDE-6BE7-8653-1E2B-04AABA0DC395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3643929" y="4315422"/>
                  <a:ext cx="217081" cy="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31916" name="Ink 31915">
                  <a:extLst>
                    <a:ext uri="{FF2B5EF4-FFF2-40B4-BE49-F238E27FC236}">
                      <a16:creationId xmlns:a16="http://schemas.microsoft.com/office/drawing/2014/main" id="{C083152F-649F-193B-846D-5A802D41788A}"/>
                    </a:ext>
                  </a:extLst>
                </p14:cNvPr>
                <p14:cNvContentPartPr/>
                <p14:nvPr/>
              </p14:nvContentPartPr>
              <p14:xfrm>
                <a:off x="3757893" y="4452284"/>
                <a:ext cx="164880" cy="360"/>
              </p14:xfrm>
            </p:contentPart>
          </mc:Choice>
          <mc:Fallback xmlns="">
            <p:pic>
              <p:nvPicPr>
                <p:cNvPr id="31916" name="Ink 31915">
                  <a:extLst>
                    <a:ext uri="{FF2B5EF4-FFF2-40B4-BE49-F238E27FC236}">
                      <a16:creationId xmlns:a16="http://schemas.microsoft.com/office/drawing/2014/main" id="{C083152F-649F-193B-846D-5A802D41788A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3737945" y="4434284"/>
                  <a:ext cx="205184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920" name="Group 31919">
            <a:extLst>
              <a:ext uri="{FF2B5EF4-FFF2-40B4-BE49-F238E27FC236}">
                <a16:creationId xmlns:a16="http://schemas.microsoft.com/office/drawing/2014/main" id="{E7DA8380-4C5A-B260-4A92-5B5BDD254F8E}"/>
              </a:ext>
            </a:extLst>
          </p:cNvPr>
          <p:cNvGrpSpPr/>
          <p:nvPr/>
        </p:nvGrpSpPr>
        <p:grpSpPr>
          <a:xfrm>
            <a:off x="3646653" y="2035244"/>
            <a:ext cx="266040" cy="636120"/>
            <a:chOff x="3646653" y="2035244"/>
            <a:chExt cx="266040" cy="636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31918" name="Ink 31917">
                  <a:extLst>
                    <a:ext uri="{FF2B5EF4-FFF2-40B4-BE49-F238E27FC236}">
                      <a16:creationId xmlns:a16="http://schemas.microsoft.com/office/drawing/2014/main" id="{5865A4DE-B3A3-DEDC-052D-859310FF86BE}"/>
                    </a:ext>
                  </a:extLst>
                </p14:cNvPr>
                <p14:cNvContentPartPr/>
                <p14:nvPr/>
              </p14:nvContentPartPr>
              <p14:xfrm>
                <a:off x="3653133" y="2035244"/>
                <a:ext cx="259560" cy="599760"/>
              </p14:xfrm>
            </p:contentPart>
          </mc:Choice>
          <mc:Fallback xmlns="">
            <p:pic>
              <p:nvPicPr>
                <p:cNvPr id="31918" name="Ink 31917">
                  <a:extLst>
                    <a:ext uri="{FF2B5EF4-FFF2-40B4-BE49-F238E27FC236}">
                      <a16:creationId xmlns:a16="http://schemas.microsoft.com/office/drawing/2014/main" id="{5865A4DE-B3A3-DEDC-052D-859310FF86BE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3644133" y="2026604"/>
                  <a:ext cx="277200" cy="61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31919" name="Ink 31918">
                  <a:extLst>
                    <a:ext uri="{FF2B5EF4-FFF2-40B4-BE49-F238E27FC236}">
                      <a16:creationId xmlns:a16="http://schemas.microsoft.com/office/drawing/2014/main" id="{DDF78560-F41B-6BED-0EE9-370D99C420E7}"/>
                    </a:ext>
                  </a:extLst>
                </p14:cNvPr>
                <p14:cNvContentPartPr/>
                <p14:nvPr/>
              </p14:nvContentPartPr>
              <p14:xfrm>
                <a:off x="3646653" y="2554724"/>
                <a:ext cx="138240" cy="116640"/>
              </p14:xfrm>
            </p:contentPart>
          </mc:Choice>
          <mc:Fallback xmlns="">
            <p:pic>
              <p:nvPicPr>
                <p:cNvPr id="31919" name="Ink 31918">
                  <a:extLst>
                    <a:ext uri="{FF2B5EF4-FFF2-40B4-BE49-F238E27FC236}">
                      <a16:creationId xmlns:a16="http://schemas.microsoft.com/office/drawing/2014/main" id="{DDF78560-F41B-6BED-0EE9-370D99C420E7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3638013" y="2545724"/>
                  <a:ext cx="155880" cy="134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923" name="Group 31922">
            <a:extLst>
              <a:ext uri="{FF2B5EF4-FFF2-40B4-BE49-F238E27FC236}">
                <a16:creationId xmlns:a16="http://schemas.microsoft.com/office/drawing/2014/main" id="{F4ECB262-1455-3798-A40B-3E8E5FA1EFF5}"/>
              </a:ext>
            </a:extLst>
          </p:cNvPr>
          <p:cNvGrpSpPr/>
          <p:nvPr/>
        </p:nvGrpSpPr>
        <p:grpSpPr>
          <a:xfrm>
            <a:off x="813813" y="2043884"/>
            <a:ext cx="160920" cy="590400"/>
            <a:chOff x="813813" y="2043884"/>
            <a:chExt cx="160920" cy="590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31921" name="Ink 31920">
                  <a:extLst>
                    <a:ext uri="{FF2B5EF4-FFF2-40B4-BE49-F238E27FC236}">
                      <a16:creationId xmlns:a16="http://schemas.microsoft.com/office/drawing/2014/main" id="{88244203-23B4-B806-A89E-1F8AD9B3CDD4}"/>
                    </a:ext>
                  </a:extLst>
                </p14:cNvPr>
                <p14:cNvContentPartPr/>
                <p14:nvPr/>
              </p14:nvContentPartPr>
              <p14:xfrm>
                <a:off x="831093" y="2090684"/>
                <a:ext cx="143640" cy="543600"/>
              </p14:xfrm>
            </p:contentPart>
          </mc:Choice>
          <mc:Fallback xmlns="">
            <p:pic>
              <p:nvPicPr>
                <p:cNvPr id="31921" name="Ink 31920">
                  <a:extLst>
                    <a:ext uri="{FF2B5EF4-FFF2-40B4-BE49-F238E27FC236}">
                      <a16:creationId xmlns:a16="http://schemas.microsoft.com/office/drawing/2014/main" id="{88244203-23B4-B806-A89E-1F8AD9B3CDD4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822453" y="2081684"/>
                  <a:ext cx="161280" cy="56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31922" name="Ink 31921">
                  <a:extLst>
                    <a:ext uri="{FF2B5EF4-FFF2-40B4-BE49-F238E27FC236}">
                      <a16:creationId xmlns:a16="http://schemas.microsoft.com/office/drawing/2014/main" id="{B5086B1B-FEF3-0C0B-3387-D8E81FADBFEC}"/>
                    </a:ext>
                  </a:extLst>
                </p14:cNvPr>
                <p14:cNvContentPartPr/>
                <p14:nvPr/>
              </p14:nvContentPartPr>
              <p14:xfrm>
                <a:off x="813813" y="2043884"/>
                <a:ext cx="142560" cy="138240"/>
              </p14:xfrm>
            </p:contentPart>
          </mc:Choice>
          <mc:Fallback xmlns="">
            <p:pic>
              <p:nvPicPr>
                <p:cNvPr id="31922" name="Ink 31921">
                  <a:extLst>
                    <a:ext uri="{FF2B5EF4-FFF2-40B4-BE49-F238E27FC236}">
                      <a16:creationId xmlns:a16="http://schemas.microsoft.com/office/drawing/2014/main" id="{B5086B1B-FEF3-0C0B-3387-D8E81FADBFEC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804813" y="2035244"/>
                  <a:ext cx="160200" cy="155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926" name="Group 31925">
            <a:extLst>
              <a:ext uri="{FF2B5EF4-FFF2-40B4-BE49-F238E27FC236}">
                <a16:creationId xmlns:a16="http://schemas.microsoft.com/office/drawing/2014/main" id="{AD9035C2-8E6C-D2CB-D1AD-2E336EF2BB91}"/>
              </a:ext>
            </a:extLst>
          </p:cNvPr>
          <p:cNvGrpSpPr/>
          <p:nvPr/>
        </p:nvGrpSpPr>
        <p:grpSpPr>
          <a:xfrm>
            <a:off x="5892693" y="64244"/>
            <a:ext cx="3096720" cy="3475440"/>
            <a:chOff x="5892693" y="64244"/>
            <a:chExt cx="3096720" cy="3475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F0DCE4AF-4265-5B56-2F63-F07F2ED66589}"/>
                    </a:ext>
                  </a:extLst>
                </p14:cNvPr>
                <p14:cNvContentPartPr/>
                <p14:nvPr/>
              </p14:nvContentPartPr>
              <p14:xfrm>
                <a:off x="5892693" y="1361684"/>
                <a:ext cx="321480" cy="2545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F0DCE4AF-4265-5B56-2F63-F07F2ED66589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5884053" y="1353044"/>
                  <a:ext cx="33912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C02B6C81-501F-99FC-754B-B7F668F9AE2B}"/>
                    </a:ext>
                  </a:extLst>
                </p14:cNvPr>
                <p14:cNvContentPartPr/>
                <p14:nvPr/>
              </p14:nvContentPartPr>
              <p14:xfrm>
                <a:off x="6218493" y="1497404"/>
                <a:ext cx="90360" cy="1425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C02B6C81-501F-99FC-754B-B7F668F9AE2B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6209493" y="1488764"/>
                  <a:ext cx="10800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31808" name="Ink 31807">
                  <a:extLst>
                    <a:ext uri="{FF2B5EF4-FFF2-40B4-BE49-F238E27FC236}">
                      <a16:creationId xmlns:a16="http://schemas.microsoft.com/office/drawing/2014/main" id="{82BC6F1E-B33A-2EFB-4E90-EF78072605FD}"/>
                    </a:ext>
                  </a:extLst>
                </p14:cNvPr>
                <p14:cNvContentPartPr/>
                <p14:nvPr/>
              </p14:nvContentPartPr>
              <p14:xfrm>
                <a:off x="6012933" y="1218404"/>
                <a:ext cx="205200" cy="77760"/>
              </p14:xfrm>
            </p:contentPart>
          </mc:Choice>
          <mc:Fallback xmlns="">
            <p:pic>
              <p:nvPicPr>
                <p:cNvPr id="31808" name="Ink 31807">
                  <a:extLst>
                    <a:ext uri="{FF2B5EF4-FFF2-40B4-BE49-F238E27FC236}">
                      <a16:creationId xmlns:a16="http://schemas.microsoft.com/office/drawing/2014/main" id="{82BC6F1E-B33A-2EFB-4E90-EF78072605FD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6004293" y="1209404"/>
                  <a:ext cx="22284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31821" name="Ink 31820">
                  <a:extLst>
                    <a:ext uri="{FF2B5EF4-FFF2-40B4-BE49-F238E27FC236}">
                      <a16:creationId xmlns:a16="http://schemas.microsoft.com/office/drawing/2014/main" id="{8BE8D759-84BD-DACF-B1DA-A73F4E55AB54}"/>
                    </a:ext>
                  </a:extLst>
                </p14:cNvPr>
                <p14:cNvContentPartPr/>
                <p14:nvPr/>
              </p14:nvContentPartPr>
              <p14:xfrm>
                <a:off x="6519813" y="1391564"/>
                <a:ext cx="95400" cy="360"/>
              </p14:xfrm>
            </p:contentPart>
          </mc:Choice>
          <mc:Fallback xmlns="">
            <p:pic>
              <p:nvPicPr>
                <p:cNvPr id="31821" name="Ink 31820">
                  <a:extLst>
                    <a:ext uri="{FF2B5EF4-FFF2-40B4-BE49-F238E27FC236}">
                      <a16:creationId xmlns:a16="http://schemas.microsoft.com/office/drawing/2014/main" id="{8BE8D759-84BD-DACF-B1DA-A73F4E55AB54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6511173" y="1382924"/>
                  <a:ext cx="113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31822" name="Ink 31821">
                  <a:extLst>
                    <a:ext uri="{FF2B5EF4-FFF2-40B4-BE49-F238E27FC236}">
                      <a16:creationId xmlns:a16="http://schemas.microsoft.com/office/drawing/2014/main" id="{8248F5C2-E339-D0BD-E6FE-E8FE0D4DC319}"/>
                    </a:ext>
                  </a:extLst>
                </p14:cNvPr>
                <p14:cNvContentPartPr/>
                <p14:nvPr/>
              </p14:nvContentPartPr>
              <p14:xfrm>
                <a:off x="6540693" y="1467524"/>
                <a:ext cx="98280" cy="360"/>
              </p14:xfrm>
            </p:contentPart>
          </mc:Choice>
          <mc:Fallback xmlns="">
            <p:pic>
              <p:nvPicPr>
                <p:cNvPr id="31822" name="Ink 31821">
                  <a:extLst>
                    <a:ext uri="{FF2B5EF4-FFF2-40B4-BE49-F238E27FC236}">
                      <a16:creationId xmlns:a16="http://schemas.microsoft.com/office/drawing/2014/main" id="{8248F5C2-E339-D0BD-E6FE-E8FE0D4DC319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6532053" y="1458524"/>
                  <a:ext cx="115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31825" name="Ink 31824">
                  <a:extLst>
                    <a:ext uri="{FF2B5EF4-FFF2-40B4-BE49-F238E27FC236}">
                      <a16:creationId xmlns:a16="http://schemas.microsoft.com/office/drawing/2014/main" id="{AA7F07AD-2C5F-11F3-0556-1F0310F41E0A}"/>
                    </a:ext>
                  </a:extLst>
                </p14:cNvPr>
                <p14:cNvContentPartPr/>
                <p14:nvPr/>
              </p14:nvContentPartPr>
              <p14:xfrm>
                <a:off x="6849213" y="1333964"/>
                <a:ext cx="189360" cy="180000"/>
              </p14:xfrm>
            </p:contentPart>
          </mc:Choice>
          <mc:Fallback xmlns="">
            <p:pic>
              <p:nvPicPr>
                <p:cNvPr id="31825" name="Ink 31824">
                  <a:extLst>
                    <a:ext uri="{FF2B5EF4-FFF2-40B4-BE49-F238E27FC236}">
                      <a16:creationId xmlns:a16="http://schemas.microsoft.com/office/drawing/2014/main" id="{AA7F07AD-2C5F-11F3-0556-1F0310F41E0A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6840573" y="1324964"/>
                  <a:ext cx="20700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31834" name="Ink 31833">
                  <a:extLst>
                    <a:ext uri="{FF2B5EF4-FFF2-40B4-BE49-F238E27FC236}">
                      <a16:creationId xmlns:a16="http://schemas.microsoft.com/office/drawing/2014/main" id="{9DC88B4B-F6EC-E978-105A-7E2018D82172}"/>
                    </a:ext>
                  </a:extLst>
                </p14:cNvPr>
                <p14:cNvContentPartPr/>
                <p14:nvPr/>
              </p14:nvContentPartPr>
              <p14:xfrm>
                <a:off x="7037493" y="1445564"/>
                <a:ext cx="131040" cy="174960"/>
              </p14:xfrm>
            </p:contentPart>
          </mc:Choice>
          <mc:Fallback xmlns="">
            <p:pic>
              <p:nvPicPr>
                <p:cNvPr id="31834" name="Ink 31833">
                  <a:extLst>
                    <a:ext uri="{FF2B5EF4-FFF2-40B4-BE49-F238E27FC236}">
                      <a16:creationId xmlns:a16="http://schemas.microsoft.com/office/drawing/2014/main" id="{9DC88B4B-F6EC-E978-105A-7E2018D82172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7028853" y="1436924"/>
                  <a:ext cx="14868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31836" name="Ink 31835">
                  <a:extLst>
                    <a:ext uri="{FF2B5EF4-FFF2-40B4-BE49-F238E27FC236}">
                      <a16:creationId xmlns:a16="http://schemas.microsoft.com/office/drawing/2014/main" id="{AE60D537-F6B8-FB73-8F96-8C41BFE210D6}"/>
                    </a:ext>
                  </a:extLst>
                </p14:cNvPr>
                <p14:cNvContentPartPr/>
                <p14:nvPr/>
              </p14:nvContentPartPr>
              <p14:xfrm>
                <a:off x="7332693" y="1337564"/>
                <a:ext cx="2880" cy="202320"/>
              </p14:xfrm>
            </p:contentPart>
          </mc:Choice>
          <mc:Fallback xmlns="">
            <p:pic>
              <p:nvPicPr>
                <p:cNvPr id="31836" name="Ink 31835">
                  <a:extLst>
                    <a:ext uri="{FF2B5EF4-FFF2-40B4-BE49-F238E27FC236}">
                      <a16:creationId xmlns:a16="http://schemas.microsoft.com/office/drawing/2014/main" id="{AE60D537-F6B8-FB73-8F96-8C41BFE210D6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7323693" y="1328924"/>
                  <a:ext cx="2052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31839" name="Ink 31838">
                  <a:extLst>
                    <a:ext uri="{FF2B5EF4-FFF2-40B4-BE49-F238E27FC236}">
                      <a16:creationId xmlns:a16="http://schemas.microsoft.com/office/drawing/2014/main" id="{3ABE4AD0-DE2C-E4D6-9A41-E4FE0231504F}"/>
                    </a:ext>
                  </a:extLst>
                </p14:cNvPr>
                <p14:cNvContentPartPr/>
                <p14:nvPr/>
              </p14:nvContentPartPr>
              <p14:xfrm>
                <a:off x="7229013" y="1472564"/>
                <a:ext cx="151920" cy="33480"/>
              </p14:xfrm>
            </p:contentPart>
          </mc:Choice>
          <mc:Fallback xmlns="">
            <p:pic>
              <p:nvPicPr>
                <p:cNvPr id="31839" name="Ink 31838">
                  <a:extLst>
                    <a:ext uri="{FF2B5EF4-FFF2-40B4-BE49-F238E27FC236}">
                      <a16:creationId xmlns:a16="http://schemas.microsoft.com/office/drawing/2014/main" id="{3ABE4AD0-DE2C-E4D6-9A41-E4FE0231504F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7220373" y="1463564"/>
                  <a:ext cx="16956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31843" name="Ink 31842">
                  <a:extLst>
                    <a:ext uri="{FF2B5EF4-FFF2-40B4-BE49-F238E27FC236}">
                      <a16:creationId xmlns:a16="http://schemas.microsoft.com/office/drawing/2014/main" id="{357DFB44-511A-A3A5-9B0E-DF3056DB86D8}"/>
                    </a:ext>
                  </a:extLst>
                </p14:cNvPr>
                <p14:cNvContentPartPr/>
                <p14:nvPr/>
              </p14:nvContentPartPr>
              <p14:xfrm>
                <a:off x="7550133" y="1180964"/>
                <a:ext cx="140760" cy="362880"/>
              </p14:xfrm>
            </p:contentPart>
          </mc:Choice>
          <mc:Fallback xmlns="">
            <p:pic>
              <p:nvPicPr>
                <p:cNvPr id="31843" name="Ink 31842">
                  <a:extLst>
                    <a:ext uri="{FF2B5EF4-FFF2-40B4-BE49-F238E27FC236}">
                      <a16:creationId xmlns:a16="http://schemas.microsoft.com/office/drawing/2014/main" id="{357DFB44-511A-A3A5-9B0E-DF3056DB86D8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7541493" y="1172324"/>
                  <a:ext cx="158400" cy="38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31849" name="Ink 31848">
                  <a:extLst>
                    <a:ext uri="{FF2B5EF4-FFF2-40B4-BE49-F238E27FC236}">
                      <a16:creationId xmlns:a16="http://schemas.microsoft.com/office/drawing/2014/main" id="{14C35E5A-A84A-280E-B616-BECB28571565}"/>
                    </a:ext>
                  </a:extLst>
                </p14:cNvPr>
                <p14:cNvContentPartPr/>
                <p14:nvPr/>
              </p14:nvContentPartPr>
              <p14:xfrm>
                <a:off x="7359333" y="1473644"/>
                <a:ext cx="72720" cy="360"/>
              </p14:xfrm>
            </p:contentPart>
          </mc:Choice>
          <mc:Fallback xmlns="">
            <p:pic>
              <p:nvPicPr>
                <p:cNvPr id="31849" name="Ink 31848">
                  <a:extLst>
                    <a:ext uri="{FF2B5EF4-FFF2-40B4-BE49-F238E27FC236}">
                      <a16:creationId xmlns:a16="http://schemas.microsoft.com/office/drawing/2014/main" id="{14C35E5A-A84A-280E-B616-BECB28571565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7350693" y="1464644"/>
                  <a:ext cx="90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31858" name="Ink 31857">
                  <a:extLst>
                    <a:ext uri="{FF2B5EF4-FFF2-40B4-BE49-F238E27FC236}">
                      <a16:creationId xmlns:a16="http://schemas.microsoft.com/office/drawing/2014/main" id="{FAF290A5-A550-A1B9-1234-FC553E01D9AC}"/>
                    </a:ext>
                  </a:extLst>
                </p14:cNvPr>
                <p14:cNvContentPartPr/>
                <p14:nvPr/>
              </p14:nvContentPartPr>
              <p14:xfrm>
                <a:off x="7556613" y="1650764"/>
                <a:ext cx="194040" cy="222120"/>
              </p14:xfrm>
            </p:contentPart>
          </mc:Choice>
          <mc:Fallback xmlns="">
            <p:pic>
              <p:nvPicPr>
                <p:cNvPr id="31858" name="Ink 31857">
                  <a:extLst>
                    <a:ext uri="{FF2B5EF4-FFF2-40B4-BE49-F238E27FC236}">
                      <a16:creationId xmlns:a16="http://schemas.microsoft.com/office/drawing/2014/main" id="{FAF290A5-A550-A1B9-1234-FC553E01D9AC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7547973" y="1642124"/>
                  <a:ext cx="211680" cy="23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31866" name="Ink 31865">
                  <a:extLst>
                    <a:ext uri="{FF2B5EF4-FFF2-40B4-BE49-F238E27FC236}">
                      <a16:creationId xmlns:a16="http://schemas.microsoft.com/office/drawing/2014/main" id="{BD51241A-3CAD-059B-7841-8C1AB44BDA39}"/>
                    </a:ext>
                  </a:extLst>
                </p14:cNvPr>
                <p14:cNvContentPartPr/>
                <p14:nvPr/>
              </p14:nvContentPartPr>
              <p14:xfrm>
                <a:off x="7805373" y="1335404"/>
                <a:ext cx="230400" cy="231120"/>
              </p14:xfrm>
            </p:contentPart>
          </mc:Choice>
          <mc:Fallback xmlns="">
            <p:pic>
              <p:nvPicPr>
                <p:cNvPr id="31866" name="Ink 31865">
                  <a:extLst>
                    <a:ext uri="{FF2B5EF4-FFF2-40B4-BE49-F238E27FC236}">
                      <a16:creationId xmlns:a16="http://schemas.microsoft.com/office/drawing/2014/main" id="{BD51241A-3CAD-059B-7841-8C1AB44BDA39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7796733" y="1326404"/>
                  <a:ext cx="24804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31867" name="Ink 31866">
                  <a:extLst>
                    <a:ext uri="{FF2B5EF4-FFF2-40B4-BE49-F238E27FC236}">
                      <a16:creationId xmlns:a16="http://schemas.microsoft.com/office/drawing/2014/main" id="{14FE6590-D1AA-D1EC-6E56-1F1431FEF2AD}"/>
                    </a:ext>
                  </a:extLst>
                </p14:cNvPr>
                <p14:cNvContentPartPr/>
                <p14:nvPr/>
              </p14:nvContentPartPr>
              <p14:xfrm>
                <a:off x="8035413" y="1470404"/>
                <a:ext cx="63000" cy="146520"/>
              </p14:xfrm>
            </p:contentPart>
          </mc:Choice>
          <mc:Fallback xmlns="">
            <p:pic>
              <p:nvPicPr>
                <p:cNvPr id="31867" name="Ink 31866">
                  <a:extLst>
                    <a:ext uri="{FF2B5EF4-FFF2-40B4-BE49-F238E27FC236}">
                      <a16:creationId xmlns:a16="http://schemas.microsoft.com/office/drawing/2014/main" id="{14FE6590-D1AA-D1EC-6E56-1F1431FEF2AD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8026413" y="1461404"/>
                  <a:ext cx="8064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31868" name="Ink 31867">
                  <a:extLst>
                    <a:ext uri="{FF2B5EF4-FFF2-40B4-BE49-F238E27FC236}">
                      <a16:creationId xmlns:a16="http://schemas.microsoft.com/office/drawing/2014/main" id="{E1547836-400D-FDE8-E6B1-1F7A30872B9C}"/>
                    </a:ext>
                  </a:extLst>
                </p14:cNvPr>
                <p14:cNvContentPartPr/>
                <p14:nvPr/>
              </p14:nvContentPartPr>
              <p14:xfrm>
                <a:off x="8152413" y="1428644"/>
                <a:ext cx="147960" cy="242640"/>
              </p14:xfrm>
            </p:contentPart>
          </mc:Choice>
          <mc:Fallback xmlns="">
            <p:pic>
              <p:nvPicPr>
                <p:cNvPr id="31868" name="Ink 31867">
                  <a:extLst>
                    <a:ext uri="{FF2B5EF4-FFF2-40B4-BE49-F238E27FC236}">
                      <a16:creationId xmlns:a16="http://schemas.microsoft.com/office/drawing/2014/main" id="{E1547836-400D-FDE8-E6B1-1F7A30872B9C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8143773" y="1419644"/>
                  <a:ext cx="16560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31869" name="Ink 31868">
                  <a:extLst>
                    <a:ext uri="{FF2B5EF4-FFF2-40B4-BE49-F238E27FC236}">
                      <a16:creationId xmlns:a16="http://schemas.microsoft.com/office/drawing/2014/main" id="{562B5BE1-C038-B899-DA8D-47A4569A259B}"/>
                    </a:ext>
                  </a:extLst>
                </p14:cNvPr>
                <p14:cNvContentPartPr/>
                <p14:nvPr/>
              </p14:nvContentPartPr>
              <p14:xfrm>
                <a:off x="8335653" y="1279244"/>
                <a:ext cx="188640" cy="190080"/>
              </p14:xfrm>
            </p:contentPart>
          </mc:Choice>
          <mc:Fallback xmlns="">
            <p:pic>
              <p:nvPicPr>
                <p:cNvPr id="31869" name="Ink 31868">
                  <a:extLst>
                    <a:ext uri="{FF2B5EF4-FFF2-40B4-BE49-F238E27FC236}">
                      <a16:creationId xmlns:a16="http://schemas.microsoft.com/office/drawing/2014/main" id="{562B5BE1-C038-B899-DA8D-47A4569A259B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8326653" y="1270244"/>
                  <a:ext cx="20628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31870" name="Ink 31869">
                  <a:extLst>
                    <a:ext uri="{FF2B5EF4-FFF2-40B4-BE49-F238E27FC236}">
                      <a16:creationId xmlns:a16="http://schemas.microsoft.com/office/drawing/2014/main" id="{0A493015-4780-A8F8-E09C-6FB6C9D248D4}"/>
                    </a:ext>
                  </a:extLst>
                </p14:cNvPr>
                <p14:cNvContentPartPr/>
                <p14:nvPr/>
              </p14:nvContentPartPr>
              <p14:xfrm>
                <a:off x="8584053" y="1442324"/>
                <a:ext cx="67680" cy="145440"/>
              </p14:xfrm>
            </p:contentPart>
          </mc:Choice>
          <mc:Fallback xmlns="">
            <p:pic>
              <p:nvPicPr>
                <p:cNvPr id="31870" name="Ink 31869">
                  <a:extLst>
                    <a:ext uri="{FF2B5EF4-FFF2-40B4-BE49-F238E27FC236}">
                      <a16:creationId xmlns:a16="http://schemas.microsoft.com/office/drawing/2014/main" id="{0A493015-4780-A8F8-E09C-6FB6C9D248D4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8575413" y="1433324"/>
                  <a:ext cx="8532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31749" name="Ink 31748">
                  <a:extLst>
                    <a:ext uri="{FF2B5EF4-FFF2-40B4-BE49-F238E27FC236}">
                      <a16:creationId xmlns:a16="http://schemas.microsoft.com/office/drawing/2014/main" id="{EFBB5924-9A14-1E99-CCE4-F15251C13382}"/>
                    </a:ext>
                  </a:extLst>
                </p14:cNvPr>
                <p14:cNvContentPartPr/>
                <p14:nvPr/>
              </p14:nvContentPartPr>
              <p14:xfrm>
                <a:off x="8362653" y="701084"/>
                <a:ext cx="250560" cy="511920"/>
              </p14:xfrm>
            </p:contentPart>
          </mc:Choice>
          <mc:Fallback xmlns="">
            <p:pic>
              <p:nvPicPr>
                <p:cNvPr id="31749" name="Ink 31748">
                  <a:extLst>
                    <a:ext uri="{FF2B5EF4-FFF2-40B4-BE49-F238E27FC236}">
                      <a16:creationId xmlns:a16="http://schemas.microsoft.com/office/drawing/2014/main" id="{EFBB5924-9A14-1E99-CCE4-F15251C13382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8354013" y="692444"/>
                  <a:ext cx="268200" cy="52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31759" name="Ink 31758">
                  <a:extLst>
                    <a:ext uri="{FF2B5EF4-FFF2-40B4-BE49-F238E27FC236}">
                      <a16:creationId xmlns:a16="http://schemas.microsoft.com/office/drawing/2014/main" id="{66589677-C2D1-9524-1481-F86ABCF27320}"/>
                    </a:ext>
                  </a:extLst>
                </p14:cNvPr>
                <p14:cNvContentPartPr/>
                <p14:nvPr/>
              </p14:nvContentPartPr>
              <p14:xfrm>
                <a:off x="7706013" y="337484"/>
                <a:ext cx="431280" cy="301680"/>
              </p14:xfrm>
            </p:contentPart>
          </mc:Choice>
          <mc:Fallback xmlns="">
            <p:pic>
              <p:nvPicPr>
                <p:cNvPr id="31759" name="Ink 31758">
                  <a:extLst>
                    <a:ext uri="{FF2B5EF4-FFF2-40B4-BE49-F238E27FC236}">
                      <a16:creationId xmlns:a16="http://schemas.microsoft.com/office/drawing/2014/main" id="{66589677-C2D1-9524-1481-F86ABCF27320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7697013" y="328844"/>
                  <a:ext cx="448920" cy="31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31761" name="Ink 31760">
                  <a:extLst>
                    <a:ext uri="{FF2B5EF4-FFF2-40B4-BE49-F238E27FC236}">
                      <a16:creationId xmlns:a16="http://schemas.microsoft.com/office/drawing/2014/main" id="{A01AE417-F2B1-8881-75B0-D8EFC6D505DE}"/>
                    </a:ext>
                  </a:extLst>
                </p14:cNvPr>
                <p14:cNvContentPartPr/>
                <p14:nvPr/>
              </p14:nvContentPartPr>
              <p14:xfrm>
                <a:off x="8170053" y="429644"/>
                <a:ext cx="539280" cy="329760"/>
              </p14:xfrm>
            </p:contentPart>
          </mc:Choice>
          <mc:Fallback xmlns="">
            <p:pic>
              <p:nvPicPr>
                <p:cNvPr id="31761" name="Ink 31760">
                  <a:extLst>
                    <a:ext uri="{FF2B5EF4-FFF2-40B4-BE49-F238E27FC236}">
                      <a16:creationId xmlns:a16="http://schemas.microsoft.com/office/drawing/2014/main" id="{A01AE417-F2B1-8881-75B0-D8EFC6D505DE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8161053" y="421004"/>
                  <a:ext cx="556920" cy="34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31768" name="Ink 31767">
                  <a:extLst>
                    <a:ext uri="{FF2B5EF4-FFF2-40B4-BE49-F238E27FC236}">
                      <a16:creationId xmlns:a16="http://schemas.microsoft.com/office/drawing/2014/main" id="{BCF1A27B-C14B-CF2A-AA1B-44736B3D273D}"/>
                    </a:ext>
                  </a:extLst>
                </p14:cNvPr>
                <p14:cNvContentPartPr/>
                <p14:nvPr/>
              </p14:nvContentPartPr>
              <p14:xfrm>
                <a:off x="8006973" y="327404"/>
                <a:ext cx="33480" cy="27720"/>
              </p14:xfrm>
            </p:contentPart>
          </mc:Choice>
          <mc:Fallback xmlns="">
            <p:pic>
              <p:nvPicPr>
                <p:cNvPr id="31768" name="Ink 31767">
                  <a:extLst>
                    <a:ext uri="{FF2B5EF4-FFF2-40B4-BE49-F238E27FC236}">
                      <a16:creationId xmlns:a16="http://schemas.microsoft.com/office/drawing/2014/main" id="{BCF1A27B-C14B-CF2A-AA1B-44736B3D273D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7998333" y="318764"/>
                  <a:ext cx="5112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31772" name="Ink 31771">
                  <a:extLst>
                    <a:ext uri="{FF2B5EF4-FFF2-40B4-BE49-F238E27FC236}">
                      <a16:creationId xmlns:a16="http://schemas.microsoft.com/office/drawing/2014/main" id="{EAA75699-5A90-3395-B965-9CBB973C6FE8}"/>
                    </a:ext>
                  </a:extLst>
                </p14:cNvPr>
                <p14:cNvContentPartPr/>
                <p14:nvPr/>
              </p14:nvContentPartPr>
              <p14:xfrm>
                <a:off x="7724733" y="612524"/>
                <a:ext cx="33120" cy="33840"/>
              </p14:xfrm>
            </p:contentPart>
          </mc:Choice>
          <mc:Fallback xmlns="">
            <p:pic>
              <p:nvPicPr>
                <p:cNvPr id="31772" name="Ink 31771">
                  <a:extLst>
                    <a:ext uri="{FF2B5EF4-FFF2-40B4-BE49-F238E27FC236}">
                      <a16:creationId xmlns:a16="http://schemas.microsoft.com/office/drawing/2014/main" id="{EAA75699-5A90-3395-B965-9CBB973C6FE8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7715733" y="603524"/>
                  <a:ext cx="5076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31875" name="Ink 31874">
                  <a:extLst>
                    <a:ext uri="{FF2B5EF4-FFF2-40B4-BE49-F238E27FC236}">
                      <a16:creationId xmlns:a16="http://schemas.microsoft.com/office/drawing/2014/main" id="{40D02534-6DE1-4BC9-92D5-B17ADD485955}"/>
                    </a:ext>
                  </a:extLst>
                </p14:cNvPr>
                <p14:cNvContentPartPr/>
                <p14:nvPr/>
              </p14:nvContentPartPr>
              <p14:xfrm>
                <a:off x="6019773" y="2479484"/>
                <a:ext cx="257400" cy="191520"/>
              </p14:xfrm>
            </p:contentPart>
          </mc:Choice>
          <mc:Fallback xmlns="">
            <p:pic>
              <p:nvPicPr>
                <p:cNvPr id="31875" name="Ink 31874">
                  <a:extLst>
                    <a:ext uri="{FF2B5EF4-FFF2-40B4-BE49-F238E27FC236}">
                      <a16:creationId xmlns:a16="http://schemas.microsoft.com/office/drawing/2014/main" id="{40D02534-6DE1-4BC9-92D5-B17ADD485955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6010773" y="2470484"/>
                  <a:ext cx="27504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31876" name="Ink 31875">
                  <a:extLst>
                    <a:ext uri="{FF2B5EF4-FFF2-40B4-BE49-F238E27FC236}">
                      <a16:creationId xmlns:a16="http://schemas.microsoft.com/office/drawing/2014/main" id="{4F618C4A-A769-83B5-C8E1-4FBFA5AAD18D}"/>
                    </a:ext>
                  </a:extLst>
                </p14:cNvPr>
                <p14:cNvContentPartPr/>
                <p14:nvPr/>
              </p14:nvContentPartPr>
              <p14:xfrm>
                <a:off x="6337653" y="2573444"/>
                <a:ext cx="153000" cy="233640"/>
              </p14:xfrm>
            </p:contentPart>
          </mc:Choice>
          <mc:Fallback xmlns="">
            <p:pic>
              <p:nvPicPr>
                <p:cNvPr id="31876" name="Ink 31875">
                  <a:extLst>
                    <a:ext uri="{FF2B5EF4-FFF2-40B4-BE49-F238E27FC236}">
                      <a16:creationId xmlns:a16="http://schemas.microsoft.com/office/drawing/2014/main" id="{4F618C4A-A769-83B5-C8E1-4FBFA5AAD18D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6328653" y="2564804"/>
                  <a:ext cx="17064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31877" name="Ink 31876">
                  <a:extLst>
                    <a:ext uri="{FF2B5EF4-FFF2-40B4-BE49-F238E27FC236}">
                      <a16:creationId xmlns:a16="http://schemas.microsoft.com/office/drawing/2014/main" id="{B116704F-CCEA-6D7E-F343-A3014D5570E2}"/>
                    </a:ext>
                  </a:extLst>
                </p14:cNvPr>
                <p14:cNvContentPartPr/>
                <p14:nvPr/>
              </p14:nvContentPartPr>
              <p14:xfrm>
                <a:off x="6669213" y="2547524"/>
                <a:ext cx="105480" cy="3960"/>
              </p14:xfrm>
            </p:contentPart>
          </mc:Choice>
          <mc:Fallback xmlns="">
            <p:pic>
              <p:nvPicPr>
                <p:cNvPr id="31877" name="Ink 31876">
                  <a:extLst>
                    <a:ext uri="{FF2B5EF4-FFF2-40B4-BE49-F238E27FC236}">
                      <a16:creationId xmlns:a16="http://schemas.microsoft.com/office/drawing/2014/main" id="{B116704F-CCEA-6D7E-F343-A3014D5570E2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6660573" y="2538884"/>
                  <a:ext cx="12312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31878" name="Ink 31877">
                  <a:extLst>
                    <a:ext uri="{FF2B5EF4-FFF2-40B4-BE49-F238E27FC236}">
                      <a16:creationId xmlns:a16="http://schemas.microsoft.com/office/drawing/2014/main" id="{CB7F633C-D99B-A98D-A2A9-BC9B967E326B}"/>
                    </a:ext>
                  </a:extLst>
                </p14:cNvPr>
                <p14:cNvContentPartPr/>
                <p14:nvPr/>
              </p14:nvContentPartPr>
              <p14:xfrm>
                <a:off x="6709893" y="2631404"/>
                <a:ext cx="74880" cy="360"/>
              </p14:xfrm>
            </p:contentPart>
          </mc:Choice>
          <mc:Fallback xmlns="">
            <p:pic>
              <p:nvPicPr>
                <p:cNvPr id="31878" name="Ink 31877">
                  <a:extLst>
                    <a:ext uri="{FF2B5EF4-FFF2-40B4-BE49-F238E27FC236}">
                      <a16:creationId xmlns:a16="http://schemas.microsoft.com/office/drawing/2014/main" id="{CB7F633C-D99B-A98D-A2A9-BC9B967E326B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6700893" y="2622404"/>
                  <a:ext cx="92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31880" name="Ink 31879">
                  <a:extLst>
                    <a:ext uri="{FF2B5EF4-FFF2-40B4-BE49-F238E27FC236}">
                      <a16:creationId xmlns:a16="http://schemas.microsoft.com/office/drawing/2014/main" id="{DCCDD0B1-4CA1-9207-2D5E-528392FC2D26}"/>
                    </a:ext>
                  </a:extLst>
                </p14:cNvPr>
                <p14:cNvContentPartPr/>
                <p14:nvPr/>
              </p14:nvContentPartPr>
              <p14:xfrm>
                <a:off x="6973773" y="2219564"/>
                <a:ext cx="130320" cy="496440"/>
              </p14:xfrm>
            </p:contentPart>
          </mc:Choice>
          <mc:Fallback xmlns="">
            <p:pic>
              <p:nvPicPr>
                <p:cNvPr id="31880" name="Ink 31879">
                  <a:extLst>
                    <a:ext uri="{FF2B5EF4-FFF2-40B4-BE49-F238E27FC236}">
                      <a16:creationId xmlns:a16="http://schemas.microsoft.com/office/drawing/2014/main" id="{DCCDD0B1-4CA1-9207-2D5E-528392FC2D26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6965133" y="2210564"/>
                  <a:ext cx="147960" cy="51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31881" name="Ink 31880">
                  <a:extLst>
                    <a:ext uri="{FF2B5EF4-FFF2-40B4-BE49-F238E27FC236}">
                      <a16:creationId xmlns:a16="http://schemas.microsoft.com/office/drawing/2014/main" id="{6CEB0727-8425-4749-00C8-9E7CC8B6220E}"/>
                    </a:ext>
                  </a:extLst>
                </p14:cNvPr>
                <p14:cNvContentPartPr/>
                <p14:nvPr/>
              </p14:nvContentPartPr>
              <p14:xfrm>
                <a:off x="7306773" y="2215604"/>
                <a:ext cx="129600" cy="517680"/>
              </p14:xfrm>
            </p:contentPart>
          </mc:Choice>
          <mc:Fallback xmlns="">
            <p:pic>
              <p:nvPicPr>
                <p:cNvPr id="31881" name="Ink 31880">
                  <a:extLst>
                    <a:ext uri="{FF2B5EF4-FFF2-40B4-BE49-F238E27FC236}">
                      <a16:creationId xmlns:a16="http://schemas.microsoft.com/office/drawing/2014/main" id="{6CEB0727-8425-4749-00C8-9E7CC8B6220E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7298133" y="2206964"/>
                  <a:ext cx="147240" cy="53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31882" name="Ink 31881">
                  <a:extLst>
                    <a:ext uri="{FF2B5EF4-FFF2-40B4-BE49-F238E27FC236}">
                      <a16:creationId xmlns:a16="http://schemas.microsoft.com/office/drawing/2014/main" id="{D281F07F-B214-A8C3-67BC-6CC2ACDB657B}"/>
                    </a:ext>
                  </a:extLst>
                </p14:cNvPr>
                <p14:cNvContentPartPr/>
                <p14:nvPr/>
              </p14:nvContentPartPr>
              <p14:xfrm>
                <a:off x="7498653" y="2298404"/>
                <a:ext cx="131040" cy="424800"/>
              </p14:xfrm>
            </p:contentPart>
          </mc:Choice>
          <mc:Fallback xmlns="">
            <p:pic>
              <p:nvPicPr>
                <p:cNvPr id="31882" name="Ink 31881">
                  <a:extLst>
                    <a:ext uri="{FF2B5EF4-FFF2-40B4-BE49-F238E27FC236}">
                      <a16:creationId xmlns:a16="http://schemas.microsoft.com/office/drawing/2014/main" id="{D281F07F-B214-A8C3-67BC-6CC2ACDB657B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7489653" y="2289764"/>
                  <a:ext cx="148680" cy="44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31883" name="Ink 31882">
                  <a:extLst>
                    <a:ext uri="{FF2B5EF4-FFF2-40B4-BE49-F238E27FC236}">
                      <a16:creationId xmlns:a16="http://schemas.microsoft.com/office/drawing/2014/main" id="{83EF040D-97C4-A4A8-3D61-A2046F41BC46}"/>
                    </a:ext>
                  </a:extLst>
                </p14:cNvPr>
                <p14:cNvContentPartPr/>
                <p14:nvPr/>
              </p14:nvContentPartPr>
              <p14:xfrm>
                <a:off x="7455453" y="2547164"/>
                <a:ext cx="183240" cy="34560"/>
              </p14:xfrm>
            </p:contentPart>
          </mc:Choice>
          <mc:Fallback xmlns="">
            <p:pic>
              <p:nvPicPr>
                <p:cNvPr id="31883" name="Ink 31882">
                  <a:extLst>
                    <a:ext uri="{FF2B5EF4-FFF2-40B4-BE49-F238E27FC236}">
                      <a16:creationId xmlns:a16="http://schemas.microsoft.com/office/drawing/2014/main" id="{83EF040D-97C4-A4A8-3D61-A2046F41BC46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7446453" y="2538524"/>
                  <a:ext cx="20088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31884" name="Ink 31883">
                  <a:extLst>
                    <a:ext uri="{FF2B5EF4-FFF2-40B4-BE49-F238E27FC236}">
                      <a16:creationId xmlns:a16="http://schemas.microsoft.com/office/drawing/2014/main" id="{CAA409D8-854C-106D-7070-B468A2C52A6B}"/>
                    </a:ext>
                  </a:extLst>
                </p14:cNvPr>
                <p14:cNvContentPartPr/>
                <p14:nvPr/>
              </p14:nvContentPartPr>
              <p14:xfrm>
                <a:off x="7663173" y="2605124"/>
                <a:ext cx="117360" cy="94680"/>
              </p14:xfrm>
            </p:contentPart>
          </mc:Choice>
          <mc:Fallback xmlns="">
            <p:pic>
              <p:nvPicPr>
                <p:cNvPr id="31884" name="Ink 31883">
                  <a:extLst>
                    <a:ext uri="{FF2B5EF4-FFF2-40B4-BE49-F238E27FC236}">
                      <a16:creationId xmlns:a16="http://schemas.microsoft.com/office/drawing/2014/main" id="{CAA409D8-854C-106D-7070-B468A2C52A6B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7654173" y="2596484"/>
                  <a:ext cx="13500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31885" name="Ink 31884">
                  <a:extLst>
                    <a:ext uri="{FF2B5EF4-FFF2-40B4-BE49-F238E27FC236}">
                      <a16:creationId xmlns:a16="http://schemas.microsoft.com/office/drawing/2014/main" id="{FCC9FA34-5F13-C43C-188C-C1220C61A356}"/>
                    </a:ext>
                  </a:extLst>
                </p14:cNvPr>
                <p14:cNvContentPartPr/>
                <p14:nvPr/>
              </p14:nvContentPartPr>
              <p14:xfrm>
                <a:off x="7924533" y="2455364"/>
                <a:ext cx="95760" cy="360"/>
              </p14:xfrm>
            </p:contentPart>
          </mc:Choice>
          <mc:Fallback xmlns="">
            <p:pic>
              <p:nvPicPr>
                <p:cNvPr id="31885" name="Ink 31884">
                  <a:extLst>
                    <a:ext uri="{FF2B5EF4-FFF2-40B4-BE49-F238E27FC236}">
                      <a16:creationId xmlns:a16="http://schemas.microsoft.com/office/drawing/2014/main" id="{FCC9FA34-5F13-C43C-188C-C1220C61A356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7915893" y="2446724"/>
                  <a:ext cx="113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31886" name="Ink 31885">
                  <a:extLst>
                    <a:ext uri="{FF2B5EF4-FFF2-40B4-BE49-F238E27FC236}">
                      <a16:creationId xmlns:a16="http://schemas.microsoft.com/office/drawing/2014/main" id="{096EE283-25B4-FBDF-C545-9382C53D6C43}"/>
                    </a:ext>
                  </a:extLst>
                </p14:cNvPr>
                <p14:cNvContentPartPr/>
                <p14:nvPr/>
              </p14:nvContentPartPr>
              <p14:xfrm>
                <a:off x="7659933" y="2617724"/>
                <a:ext cx="6480" cy="90000"/>
              </p14:xfrm>
            </p:contentPart>
          </mc:Choice>
          <mc:Fallback xmlns="">
            <p:pic>
              <p:nvPicPr>
                <p:cNvPr id="31886" name="Ink 31885">
                  <a:extLst>
                    <a:ext uri="{FF2B5EF4-FFF2-40B4-BE49-F238E27FC236}">
                      <a16:creationId xmlns:a16="http://schemas.microsoft.com/office/drawing/2014/main" id="{096EE283-25B4-FBDF-C545-9382C53D6C43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7651293" y="2608724"/>
                  <a:ext cx="2412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31888" name="Ink 31887">
                  <a:extLst>
                    <a:ext uri="{FF2B5EF4-FFF2-40B4-BE49-F238E27FC236}">
                      <a16:creationId xmlns:a16="http://schemas.microsoft.com/office/drawing/2014/main" id="{70C15EC3-47B7-9859-6C2F-54A41CE36273}"/>
                    </a:ext>
                  </a:extLst>
                </p14:cNvPr>
                <p14:cNvContentPartPr/>
                <p14:nvPr/>
              </p14:nvContentPartPr>
              <p14:xfrm>
                <a:off x="8189133" y="2363204"/>
                <a:ext cx="360" cy="224280"/>
              </p14:xfrm>
            </p:contentPart>
          </mc:Choice>
          <mc:Fallback xmlns="">
            <p:pic>
              <p:nvPicPr>
                <p:cNvPr id="31888" name="Ink 31887">
                  <a:extLst>
                    <a:ext uri="{FF2B5EF4-FFF2-40B4-BE49-F238E27FC236}">
                      <a16:creationId xmlns:a16="http://schemas.microsoft.com/office/drawing/2014/main" id="{70C15EC3-47B7-9859-6C2F-54A41CE36273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8180133" y="2354564"/>
                  <a:ext cx="1800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31889" name="Ink 31888">
                  <a:extLst>
                    <a:ext uri="{FF2B5EF4-FFF2-40B4-BE49-F238E27FC236}">
                      <a16:creationId xmlns:a16="http://schemas.microsoft.com/office/drawing/2014/main" id="{916736C9-28C4-D1C7-3CFB-96805F999B5D}"/>
                    </a:ext>
                  </a:extLst>
                </p14:cNvPr>
                <p14:cNvContentPartPr/>
                <p14:nvPr/>
              </p14:nvContentPartPr>
              <p14:xfrm>
                <a:off x="8189133" y="2303444"/>
                <a:ext cx="162720" cy="226440"/>
              </p14:xfrm>
            </p:contentPart>
          </mc:Choice>
          <mc:Fallback xmlns="">
            <p:pic>
              <p:nvPicPr>
                <p:cNvPr id="31889" name="Ink 31888">
                  <a:extLst>
                    <a:ext uri="{FF2B5EF4-FFF2-40B4-BE49-F238E27FC236}">
                      <a16:creationId xmlns:a16="http://schemas.microsoft.com/office/drawing/2014/main" id="{916736C9-28C4-D1C7-3CFB-96805F999B5D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8180133" y="2294444"/>
                  <a:ext cx="18036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31891" name="Ink 31890">
                  <a:extLst>
                    <a:ext uri="{FF2B5EF4-FFF2-40B4-BE49-F238E27FC236}">
                      <a16:creationId xmlns:a16="http://schemas.microsoft.com/office/drawing/2014/main" id="{87F63BE0-E7D2-3D4A-D790-3E3C1D45FC27}"/>
                    </a:ext>
                  </a:extLst>
                </p14:cNvPr>
                <p14:cNvContentPartPr/>
                <p14:nvPr/>
              </p14:nvContentPartPr>
              <p14:xfrm>
                <a:off x="8423133" y="2518364"/>
                <a:ext cx="108720" cy="99720"/>
              </p14:xfrm>
            </p:contentPart>
          </mc:Choice>
          <mc:Fallback xmlns="">
            <p:pic>
              <p:nvPicPr>
                <p:cNvPr id="31891" name="Ink 31890">
                  <a:extLst>
                    <a:ext uri="{FF2B5EF4-FFF2-40B4-BE49-F238E27FC236}">
                      <a16:creationId xmlns:a16="http://schemas.microsoft.com/office/drawing/2014/main" id="{87F63BE0-E7D2-3D4A-D790-3E3C1D45FC27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8414133" y="2509364"/>
                  <a:ext cx="12636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31892" name="Ink 31891">
                  <a:extLst>
                    <a:ext uri="{FF2B5EF4-FFF2-40B4-BE49-F238E27FC236}">
                      <a16:creationId xmlns:a16="http://schemas.microsoft.com/office/drawing/2014/main" id="{66EA3486-02CE-5626-DEF5-F8A6D6C37F9F}"/>
                    </a:ext>
                  </a:extLst>
                </p14:cNvPr>
                <p14:cNvContentPartPr/>
                <p14:nvPr/>
              </p14:nvContentPartPr>
              <p14:xfrm>
                <a:off x="8512413" y="2267444"/>
                <a:ext cx="90720" cy="420120"/>
              </p14:xfrm>
            </p:contentPart>
          </mc:Choice>
          <mc:Fallback xmlns="">
            <p:pic>
              <p:nvPicPr>
                <p:cNvPr id="31892" name="Ink 31891">
                  <a:extLst>
                    <a:ext uri="{FF2B5EF4-FFF2-40B4-BE49-F238E27FC236}">
                      <a16:creationId xmlns:a16="http://schemas.microsoft.com/office/drawing/2014/main" id="{66EA3486-02CE-5626-DEF5-F8A6D6C37F9F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8503413" y="2258444"/>
                  <a:ext cx="108360" cy="43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31893" name="Ink 31892">
                  <a:extLst>
                    <a:ext uri="{FF2B5EF4-FFF2-40B4-BE49-F238E27FC236}">
                      <a16:creationId xmlns:a16="http://schemas.microsoft.com/office/drawing/2014/main" id="{7FACA1FF-FFD6-0A6A-CB85-4FA1355A8C4C}"/>
                    </a:ext>
                  </a:extLst>
                </p14:cNvPr>
                <p14:cNvContentPartPr/>
                <p14:nvPr/>
              </p14:nvContentPartPr>
              <p14:xfrm>
                <a:off x="8267253" y="2699084"/>
                <a:ext cx="18000" cy="460080"/>
              </p14:xfrm>
            </p:contentPart>
          </mc:Choice>
          <mc:Fallback xmlns="">
            <p:pic>
              <p:nvPicPr>
                <p:cNvPr id="31893" name="Ink 31892">
                  <a:extLst>
                    <a:ext uri="{FF2B5EF4-FFF2-40B4-BE49-F238E27FC236}">
                      <a16:creationId xmlns:a16="http://schemas.microsoft.com/office/drawing/2014/main" id="{7FACA1FF-FFD6-0A6A-CB85-4FA1355A8C4C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8258613" y="2690444"/>
                  <a:ext cx="35640" cy="47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31894" name="Ink 31893">
                  <a:extLst>
                    <a:ext uri="{FF2B5EF4-FFF2-40B4-BE49-F238E27FC236}">
                      <a16:creationId xmlns:a16="http://schemas.microsoft.com/office/drawing/2014/main" id="{2FE3C8EF-5FC2-3CBD-7994-766F4394813F}"/>
                    </a:ext>
                  </a:extLst>
                </p14:cNvPr>
                <p14:cNvContentPartPr/>
                <p14:nvPr/>
              </p14:nvContentPartPr>
              <p14:xfrm>
                <a:off x="8225133" y="3104444"/>
                <a:ext cx="141840" cy="117000"/>
              </p14:xfrm>
            </p:contentPart>
          </mc:Choice>
          <mc:Fallback xmlns="">
            <p:pic>
              <p:nvPicPr>
                <p:cNvPr id="31894" name="Ink 31893">
                  <a:extLst>
                    <a:ext uri="{FF2B5EF4-FFF2-40B4-BE49-F238E27FC236}">
                      <a16:creationId xmlns:a16="http://schemas.microsoft.com/office/drawing/2014/main" id="{2FE3C8EF-5FC2-3CBD-7994-766F4394813F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8216493" y="3095804"/>
                  <a:ext cx="15948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31896" name="Ink 31895">
                  <a:extLst>
                    <a:ext uri="{FF2B5EF4-FFF2-40B4-BE49-F238E27FC236}">
                      <a16:creationId xmlns:a16="http://schemas.microsoft.com/office/drawing/2014/main" id="{5ADD2B76-4381-C8C4-67CD-D15A9425DFFF}"/>
                    </a:ext>
                  </a:extLst>
                </p14:cNvPr>
                <p14:cNvContentPartPr/>
                <p14:nvPr/>
              </p14:nvContentPartPr>
              <p14:xfrm>
                <a:off x="8018133" y="3317924"/>
                <a:ext cx="110160" cy="221760"/>
              </p14:xfrm>
            </p:contentPart>
          </mc:Choice>
          <mc:Fallback xmlns="">
            <p:pic>
              <p:nvPicPr>
                <p:cNvPr id="31896" name="Ink 31895">
                  <a:extLst>
                    <a:ext uri="{FF2B5EF4-FFF2-40B4-BE49-F238E27FC236}">
                      <a16:creationId xmlns:a16="http://schemas.microsoft.com/office/drawing/2014/main" id="{5ADD2B76-4381-C8C4-67CD-D15A9425DFFF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8009493" y="3309284"/>
                  <a:ext cx="12780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31897" name="Ink 31896">
                  <a:extLst>
                    <a:ext uri="{FF2B5EF4-FFF2-40B4-BE49-F238E27FC236}">
                      <a16:creationId xmlns:a16="http://schemas.microsoft.com/office/drawing/2014/main" id="{94BAEB63-675C-DE1B-52FD-6E26D5DFDA5C}"/>
                    </a:ext>
                  </a:extLst>
                </p14:cNvPr>
                <p14:cNvContentPartPr/>
                <p14:nvPr/>
              </p14:nvContentPartPr>
              <p14:xfrm>
                <a:off x="8165373" y="3369044"/>
                <a:ext cx="259920" cy="137520"/>
              </p14:xfrm>
            </p:contentPart>
          </mc:Choice>
          <mc:Fallback xmlns="">
            <p:pic>
              <p:nvPicPr>
                <p:cNvPr id="31897" name="Ink 31896">
                  <a:extLst>
                    <a:ext uri="{FF2B5EF4-FFF2-40B4-BE49-F238E27FC236}">
                      <a16:creationId xmlns:a16="http://schemas.microsoft.com/office/drawing/2014/main" id="{94BAEB63-675C-DE1B-52FD-6E26D5DFDA5C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8156373" y="3360044"/>
                  <a:ext cx="27756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31902" name="Ink 31901">
                  <a:extLst>
                    <a:ext uri="{FF2B5EF4-FFF2-40B4-BE49-F238E27FC236}">
                      <a16:creationId xmlns:a16="http://schemas.microsoft.com/office/drawing/2014/main" id="{67E8404B-45F7-A5B8-AC23-AFD66A251401}"/>
                    </a:ext>
                  </a:extLst>
                </p14:cNvPr>
                <p14:cNvContentPartPr/>
                <p14:nvPr/>
              </p14:nvContentPartPr>
              <p14:xfrm>
                <a:off x="8474253" y="103844"/>
                <a:ext cx="90720" cy="282960"/>
              </p14:xfrm>
            </p:contentPart>
          </mc:Choice>
          <mc:Fallback xmlns="">
            <p:pic>
              <p:nvPicPr>
                <p:cNvPr id="31902" name="Ink 31901">
                  <a:extLst>
                    <a:ext uri="{FF2B5EF4-FFF2-40B4-BE49-F238E27FC236}">
                      <a16:creationId xmlns:a16="http://schemas.microsoft.com/office/drawing/2014/main" id="{67E8404B-45F7-A5B8-AC23-AFD66A251401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8465613" y="95204"/>
                  <a:ext cx="108360" cy="30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31903" name="Ink 31902">
                  <a:extLst>
                    <a:ext uri="{FF2B5EF4-FFF2-40B4-BE49-F238E27FC236}">
                      <a16:creationId xmlns:a16="http://schemas.microsoft.com/office/drawing/2014/main" id="{45E71E61-A6E9-CE76-5857-7FB6B507F294}"/>
                    </a:ext>
                  </a:extLst>
                </p14:cNvPr>
                <p14:cNvContentPartPr/>
                <p14:nvPr/>
              </p14:nvContentPartPr>
              <p14:xfrm>
                <a:off x="8596653" y="145244"/>
                <a:ext cx="139680" cy="137160"/>
              </p14:xfrm>
            </p:contentPart>
          </mc:Choice>
          <mc:Fallback xmlns="">
            <p:pic>
              <p:nvPicPr>
                <p:cNvPr id="31903" name="Ink 31902">
                  <a:extLst>
                    <a:ext uri="{FF2B5EF4-FFF2-40B4-BE49-F238E27FC236}">
                      <a16:creationId xmlns:a16="http://schemas.microsoft.com/office/drawing/2014/main" id="{45E71E61-A6E9-CE76-5857-7FB6B507F294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8588013" y="136244"/>
                  <a:ext cx="15732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31904" name="Ink 31903">
                  <a:extLst>
                    <a:ext uri="{FF2B5EF4-FFF2-40B4-BE49-F238E27FC236}">
                      <a16:creationId xmlns:a16="http://schemas.microsoft.com/office/drawing/2014/main" id="{F0D89A07-A159-B6C4-E0DF-EB13E41E558F}"/>
                    </a:ext>
                  </a:extLst>
                </p14:cNvPr>
                <p14:cNvContentPartPr/>
                <p14:nvPr/>
              </p14:nvContentPartPr>
              <p14:xfrm>
                <a:off x="8769813" y="248204"/>
                <a:ext cx="33120" cy="124920"/>
              </p14:xfrm>
            </p:contentPart>
          </mc:Choice>
          <mc:Fallback xmlns="">
            <p:pic>
              <p:nvPicPr>
                <p:cNvPr id="31904" name="Ink 31903">
                  <a:extLst>
                    <a:ext uri="{FF2B5EF4-FFF2-40B4-BE49-F238E27FC236}">
                      <a16:creationId xmlns:a16="http://schemas.microsoft.com/office/drawing/2014/main" id="{F0D89A07-A159-B6C4-E0DF-EB13E41E558F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8761173" y="239564"/>
                  <a:ext cx="5076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31905" name="Ink 31904">
                  <a:extLst>
                    <a:ext uri="{FF2B5EF4-FFF2-40B4-BE49-F238E27FC236}">
                      <a16:creationId xmlns:a16="http://schemas.microsoft.com/office/drawing/2014/main" id="{E13372C3-B434-31AA-20FA-184622C3ABED}"/>
                    </a:ext>
                  </a:extLst>
                </p14:cNvPr>
                <p14:cNvContentPartPr/>
                <p14:nvPr/>
              </p14:nvContentPartPr>
              <p14:xfrm>
                <a:off x="8903373" y="120764"/>
                <a:ext cx="360" cy="133920"/>
              </p14:xfrm>
            </p:contentPart>
          </mc:Choice>
          <mc:Fallback xmlns="">
            <p:pic>
              <p:nvPicPr>
                <p:cNvPr id="31905" name="Ink 31904">
                  <a:extLst>
                    <a:ext uri="{FF2B5EF4-FFF2-40B4-BE49-F238E27FC236}">
                      <a16:creationId xmlns:a16="http://schemas.microsoft.com/office/drawing/2014/main" id="{E13372C3-B434-31AA-20FA-184622C3ABED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8894733" y="112124"/>
                  <a:ext cx="1800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31906" name="Ink 31905">
                  <a:extLst>
                    <a:ext uri="{FF2B5EF4-FFF2-40B4-BE49-F238E27FC236}">
                      <a16:creationId xmlns:a16="http://schemas.microsoft.com/office/drawing/2014/main" id="{CEF10C2D-0364-0017-08BD-A583727A2F65}"/>
                    </a:ext>
                  </a:extLst>
                </p14:cNvPr>
                <p14:cNvContentPartPr/>
                <p14:nvPr/>
              </p14:nvContentPartPr>
              <p14:xfrm>
                <a:off x="8939373" y="64244"/>
                <a:ext cx="50040" cy="267480"/>
              </p14:xfrm>
            </p:contentPart>
          </mc:Choice>
          <mc:Fallback xmlns="">
            <p:pic>
              <p:nvPicPr>
                <p:cNvPr id="31906" name="Ink 31905">
                  <a:extLst>
                    <a:ext uri="{FF2B5EF4-FFF2-40B4-BE49-F238E27FC236}">
                      <a16:creationId xmlns:a16="http://schemas.microsoft.com/office/drawing/2014/main" id="{CEF10C2D-0364-0017-08BD-A583727A2F65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8930373" y="55604"/>
                  <a:ext cx="6768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31924" name="Ink 31923">
                  <a:extLst>
                    <a:ext uri="{FF2B5EF4-FFF2-40B4-BE49-F238E27FC236}">
                      <a16:creationId xmlns:a16="http://schemas.microsoft.com/office/drawing/2014/main" id="{1EC7F362-B8AD-8B93-FD14-4BB611C82EB9}"/>
                    </a:ext>
                  </a:extLst>
                </p14:cNvPr>
                <p14:cNvContentPartPr/>
                <p14:nvPr/>
              </p14:nvContentPartPr>
              <p14:xfrm>
                <a:off x="8389293" y="1740044"/>
                <a:ext cx="98280" cy="470520"/>
              </p14:xfrm>
            </p:contentPart>
          </mc:Choice>
          <mc:Fallback xmlns="">
            <p:pic>
              <p:nvPicPr>
                <p:cNvPr id="31924" name="Ink 31923">
                  <a:extLst>
                    <a:ext uri="{FF2B5EF4-FFF2-40B4-BE49-F238E27FC236}">
                      <a16:creationId xmlns:a16="http://schemas.microsoft.com/office/drawing/2014/main" id="{1EC7F362-B8AD-8B93-FD14-4BB611C82EB9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8380653" y="1731404"/>
                  <a:ext cx="115920" cy="48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31925" name="Ink 31924">
                  <a:extLst>
                    <a:ext uri="{FF2B5EF4-FFF2-40B4-BE49-F238E27FC236}">
                      <a16:creationId xmlns:a16="http://schemas.microsoft.com/office/drawing/2014/main" id="{439375D5-E58B-E087-526F-1244EFC32552}"/>
                    </a:ext>
                  </a:extLst>
                </p14:cNvPr>
                <p14:cNvContentPartPr/>
                <p14:nvPr/>
              </p14:nvContentPartPr>
              <p14:xfrm>
                <a:off x="8417013" y="2135324"/>
                <a:ext cx="121680" cy="99360"/>
              </p14:xfrm>
            </p:contentPart>
          </mc:Choice>
          <mc:Fallback xmlns="">
            <p:pic>
              <p:nvPicPr>
                <p:cNvPr id="31925" name="Ink 31924">
                  <a:extLst>
                    <a:ext uri="{FF2B5EF4-FFF2-40B4-BE49-F238E27FC236}">
                      <a16:creationId xmlns:a16="http://schemas.microsoft.com/office/drawing/2014/main" id="{439375D5-E58B-E087-526F-1244EFC32552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8408373" y="2126324"/>
                  <a:ext cx="139320" cy="117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935" name="Group 31934">
            <a:extLst>
              <a:ext uri="{FF2B5EF4-FFF2-40B4-BE49-F238E27FC236}">
                <a16:creationId xmlns:a16="http://schemas.microsoft.com/office/drawing/2014/main" id="{69493CA5-5125-C3E0-1566-5E9A668CF3CB}"/>
              </a:ext>
            </a:extLst>
          </p:cNvPr>
          <p:cNvGrpSpPr/>
          <p:nvPr/>
        </p:nvGrpSpPr>
        <p:grpSpPr>
          <a:xfrm>
            <a:off x="4723349" y="3930958"/>
            <a:ext cx="4215768" cy="2586870"/>
            <a:chOff x="4698962" y="4191154"/>
            <a:chExt cx="4215768" cy="2586870"/>
          </a:xfrm>
        </p:grpSpPr>
        <p:sp>
          <p:nvSpPr>
            <p:cNvPr id="31930" name="TextBox 31929">
              <a:extLst>
                <a:ext uri="{FF2B5EF4-FFF2-40B4-BE49-F238E27FC236}">
                  <a16:creationId xmlns:a16="http://schemas.microsoft.com/office/drawing/2014/main" id="{A8FE2EA9-6B3F-6907-DD9B-C3CCC839E312}"/>
                </a:ext>
              </a:extLst>
            </p:cNvPr>
            <p:cNvSpPr txBox="1"/>
            <p:nvPr/>
          </p:nvSpPr>
          <p:spPr>
            <a:xfrm>
              <a:off x="4735381" y="4191154"/>
              <a:ext cx="4179349" cy="634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buNone/>
              </a:pPr>
              <a:r>
                <a:rPr lang="en-US" sz="1600" dirty="0"/>
                <a:t>Unlike an analog neuron, real neurons</a:t>
              </a:r>
            </a:p>
            <a:p>
              <a:pPr algn="l">
                <a:buNone/>
              </a:pPr>
              <a:r>
                <a:rPr lang="en-US" sz="1600" dirty="0"/>
                <a:t>are binary and digital (’all or none’ spikes)</a:t>
              </a:r>
            </a:p>
          </p:txBody>
        </p:sp>
        <p:pic>
          <p:nvPicPr>
            <p:cNvPr id="1026" name="Picture 2" descr="Pink And Blue Animation GIF by palerlotus">
              <a:extLst>
                <a:ext uri="{FF2B5EF4-FFF2-40B4-BE49-F238E27FC236}">
                  <a16:creationId xmlns:a16="http://schemas.microsoft.com/office/drawing/2014/main" id="{8861BBE5-EB05-B24F-D8A4-EE60DD7CD3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0297" y="4938818"/>
              <a:ext cx="1586653" cy="15866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932" name="TextBox 31931">
              <a:extLst>
                <a:ext uri="{FF2B5EF4-FFF2-40B4-BE49-F238E27FC236}">
                  <a16:creationId xmlns:a16="http://schemas.microsoft.com/office/drawing/2014/main" id="{0F5DBCF0-FF88-0085-9CEA-FB8CFD8F5E57}"/>
                </a:ext>
              </a:extLst>
            </p:cNvPr>
            <p:cNvSpPr txBox="1"/>
            <p:nvPr/>
          </p:nvSpPr>
          <p:spPr>
            <a:xfrm>
              <a:off x="4698962" y="6525471"/>
              <a:ext cx="1581625" cy="252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fontAlgn="base">
                <a:buNone/>
              </a:pPr>
              <a:r>
                <a:rPr lang="en-US" sz="1000" b="1" i="0" u="none" strike="noStrike" dirty="0">
                  <a:effectLst/>
                  <a:latin typeface="Comic Sans MS" panose="030F0902030302020204" pitchFamily="66" charset="0"/>
                </a:rPr>
                <a:t>palerlotus.tumblr.com/</a:t>
              </a:r>
              <a:endParaRPr lang="en-US" sz="1000" b="0" i="0" u="none" strike="noStrike" dirty="0">
                <a:effectLst/>
                <a:latin typeface="Comic Sans MS" panose="030F0902030302020204" pitchFamily="66" charset="0"/>
              </a:endParaRPr>
            </a:p>
          </p:txBody>
        </p:sp>
        <p:sp>
          <p:nvSpPr>
            <p:cNvPr id="31934" name="TextBox 31933">
              <a:extLst>
                <a:ext uri="{FF2B5EF4-FFF2-40B4-BE49-F238E27FC236}">
                  <a16:creationId xmlns:a16="http://schemas.microsoft.com/office/drawing/2014/main" id="{539C5750-DDDB-BDAB-BEC6-E2369F87BABB}"/>
                </a:ext>
              </a:extLst>
            </p:cNvPr>
            <p:cNvSpPr txBox="1"/>
            <p:nvPr/>
          </p:nvSpPr>
          <p:spPr>
            <a:xfrm>
              <a:off x="6825055" y="6528636"/>
              <a:ext cx="1574697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1000" b="0" i="0" dirty="0">
                  <a:effectLst/>
                  <a:latin typeface="Comic Sans MS" panose="030F0902030302020204" pitchFamily="66" charset="0"/>
                </a:rPr>
                <a:t>Krüger and Aiple, 1988</a:t>
              </a:r>
              <a:endParaRPr lang="en-US" dirty="0"/>
            </a:p>
          </p:txBody>
        </p:sp>
        <p:pic>
          <p:nvPicPr>
            <p:cNvPr id="1028" name="Picture 4" descr="Spike trains from 30 neurons from a monkey cortex. Short vertical bars represent spikes; horizontal axis represents time. Source:&amp;nbsp;Krüger and Aiple, 1988.">
              <a:extLst>
                <a:ext uri="{FF2B5EF4-FFF2-40B4-BE49-F238E27FC236}">
                  <a16:creationId xmlns:a16="http://schemas.microsoft.com/office/drawing/2014/main" id="{5FFA0538-4238-5AD3-7C3E-04BF2B3BCF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8023" y="4864405"/>
              <a:ext cx="1982085" cy="1720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5C78071-381A-50D9-8E5B-4BF7810546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689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18064"/>
    </mc:Choice>
    <mc:Fallback xmlns="">
      <p:transition advClick="0" advTm="118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1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248FE8-2817-DA71-5B90-F4D800260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3C7CEE-4582-F4ED-E007-A198CC68E31C}"/>
              </a:ext>
            </a:extLst>
          </p:cNvPr>
          <p:cNvSpPr txBox="1"/>
          <p:nvPr/>
        </p:nvSpPr>
        <p:spPr>
          <a:xfrm>
            <a:off x="304800" y="51395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Let’s start with a simple example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1F7EFEA-555A-4D4F-9FF8-B5016FC40A40}"/>
              </a:ext>
            </a:extLst>
          </p:cNvPr>
          <p:cNvGrpSpPr/>
          <p:nvPr/>
        </p:nvGrpSpPr>
        <p:grpSpPr>
          <a:xfrm>
            <a:off x="452226" y="1205804"/>
            <a:ext cx="3673587" cy="1115640"/>
            <a:chOff x="452226" y="1205804"/>
            <a:chExt cx="3673587" cy="111564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F4F41FF-891B-D5BF-124B-220C615E0F08}"/>
                </a:ext>
              </a:extLst>
            </p:cNvPr>
            <p:cNvGrpSpPr/>
            <p:nvPr/>
          </p:nvGrpSpPr>
          <p:grpSpPr>
            <a:xfrm>
              <a:off x="826053" y="1944164"/>
              <a:ext cx="1964880" cy="18720"/>
              <a:chOff x="826053" y="1944164"/>
              <a:chExt cx="1964880" cy="18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A1276A62-B385-AFF4-90F9-BC52630713EB}"/>
                      </a:ext>
                    </a:extLst>
                  </p14:cNvPr>
                  <p14:cNvContentPartPr/>
                  <p14:nvPr/>
                </p14:nvContentPartPr>
                <p14:xfrm>
                  <a:off x="826053" y="1944164"/>
                  <a:ext cx="715320" cy="720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A1276A62-B385-AFF4-90F9-BC52630713EB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817053" y="1935524"/>
                    <a:ext cx="732960" cy="2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23FB0C63-8B67-5ABF-EA30-F12684EEEF82}"/>
                      </a:ext>
                    </a:extLst>
                  </p14:cNvPr>
                  <p14:cNvContentPartPr/>
                  <p14:nvPr/>
                </p14:nvContentPartPr>
                <p14:xfrm>
                  <a:off x="2081733" y="1960004"/>
                  <a:ext cx="709200" cy="288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23FB0C63-8B67-5ABF-EA30-F12684EEEF82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2073093" y="1951364"/>
                    <a:ext cx="726840" cy="205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E885E9F-9EBB-2373-D1F1-C67BC6465B68}"/>
                    </a:ext>
                  </a:extLst>
                </p14:cNvPr>
                <p14:cNvContentPartPr/>
                <p14:nvPr/>
              </p14:nvContentPartPr>
              <p14:xfrm>
                <a:off x="452226" y="1312933"/>
                <a:ext cx="675360" cy="32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E885E9F-9EBB-2373-D1F1-C67BC6465B6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34586" y="1294933"/>
                  <a:ext cx="7110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AA39797-702D-49FA-1F6B-E9596E401BA2}"/>
                    </a:ext>
                  </a:extLst>
                </p14:cNvPr>
                <p14:cNvContentPartPr/>
                <p14:nvPr/>
              </p14:nvContentPartPr>
              <p14:xfrm>
                <a:off x="1127586" y="1312933"/>
                <a:ext cx="675360" cy="32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AA39797-702D-49FA-1F6B-E9596E401BA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109946" y="1294933"/>
                  <a:ext cx="7110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FB22CEE2-849C-E1C4-323F-A6D3D20E3823}"/>
                    </a:ext>
                  </a:extLst>
                </p14:cNvPr>
                <p14:cNvContentPartPr/>
                <p14:nvPr/>
              </p14:nvContentPartPr>
              <p14:xfrm>
                <a:off x="1777893" y="1312933"/>
                <a:ext cx="675360" cy="32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FB22CEE2-849C-E1C4-323F-A6D3D20E382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760253" y="1294933"/>
                  <a:ext cx="7110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A74B0C81-FBF5-E0F6-1CB3-9EA213B5FD8E}"/>
                    </a:ext>
                  </a:extLst>
                </p14:cNvPr>
                <p14:cNvContentPartPr/>
                <p14:nvPr/>
              </p14:nvContentPartPr>
              <p14:xfrm>
                <a:off x="2453253" y="1312933"/>
                <a:ext cx="675360" cy="32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A74B0C81-FBF5-E0F6-1CB3-9EA213B5FD8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435613" y="1294933"/>
                  <a:ext cx="711000" cy="388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129A31C-3CA0-43AC-A336-8D2EF3210392}"/>
                </a:ext>
              </a:extLst>
            </p:cNvPr>
            <p:cNvGrpSpPr/>
            <p:nvPr/>
          </p:nvGrpSpPr>
          <p:grpSpPr>
            <a:xfrm>
              <a:off x="3184773" y="1205804"/>
              <a:ext cx="941040" cy="401760"/>
              <a:chOff x="3184773" y="1205804"/>
              <a:chExt cx="941040" cy="401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7CF05810-F0EC-7DA4-DBAD-13147E428E61}"/>
                      </a:ext>
                    </a:extLst>
                  </p14:cNvPr>
                  <p14:cNvContentPartPr/>
                  <p14:nvPr/>
                </p14:nvContentPartPr>
                <p14:xfrm>
                  <a:off x="3184773" y="1251164"/>
                  <a:ext cx="304200" cy="35640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7CF05810-F0EC-7DA4-DBAD-13147E428E61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3166773" y="1233524"/>
                    <a:ext cx="339840" cy="392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250CACE0-5CF5-90A5-09EE-09E7A3E676E2}"/>
                      </a:ext>
                    </a:extLst>
                  </p14:cNvPr>
                  <p14:cNvContentPartPr/>
                  <p14:nvPr/>
                </p14:nvContentPartPr>
                <p14:xfrm>
                  <a:off x="3655293" y="1288604"/>
                  <a:ext cx="92160" cy="36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250CACE0-5CF5-90A5-09EE-09E7A3E676E2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3637293" y="1270964"/>
                    <a:ext cx="1278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44DEFD16-D412-399E-6F8F-51BD38149C91}"/>
                      </a:ext>
                    </a:extLst>
                  </p14:cNvPr>
                  <p14:cNvContentPartPr/>
                  <p14:nvPr/>
                </p14:nvContentPartPr>
                <p14:xfrm>
                  <a:off x="3648453" y="1409204"/>
                  <a:ext cx="112680" cy="36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44DEFD16-D412-399E-6F8F-51BD38149C91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3630453" y="1391204"/>
                    <a:ext cx="14832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D2481DB5-6040-3BD6-0699-51CABB52A75D}"/>
                      </a:ext>
                    </a:extLst>
                  </p14:cNvPr>
                  <p14:cNvContentPartPr/>
                  <p14:nvPr/>
                </p14:nvContentPartPr>
                <p14:xfrm>
                  <a:off x="3990453" y="1205804"/>
                  <a:ext cx="135360" cy="23076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D2481DB5-6040-3BD6-0699-51CABB52A75D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3972813" y="1187804"/>
                    <a:ext cx="171000" cy="2664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E91A42A-DF10-CD5C-7BA2-F2EF50282F6A}"/>
                </a:ext>
              </a:extLst>
            </p:cNvPr>
            <p:cNvGrpSpPr/>
            <p:nvPr/>
          </p:nvGrpSpPr>
          <p:grpSpPr>
            <a:xfrm>
              <a:off x="922533" y="2048204"/>
              <a:ext cx="291600" cy="261000"/>
              <a:chOff x="922533" y="2048204"/>
              <a:chExt cx="291600" cy="261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2AB2C0E4-A857-5547-0D05-56BCA3D0808E}"/>
                      </a:ext>
                    </a:extLst>
                  </p14:cNvPr>
                  <p14:cNvContentPartPr/>
                  <p14:nvPr/>
                </p14:nvContentPartPr>
                <p14:xfrm>
                  <a:off x="922533" y="2152244"/>
                  <a:ext cx="189720" cy="36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2AB2C0E4-A857-5547-0D05-56BCA3D0808E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913893" y="2143604"/>
                    <a:ext cx="2073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98D468F1-42E9-FADC-382F-65EB259B116A}"/>
                      </a:ext>
                    </a:extLst>
                  </p14:cNvPr>
                  <p14:cNvContentPartPr/>
                  <p14:nvPr/>
                </p14:nvContentPartPr>
                <p14:xfrm>
                  <a:off x="1213773" y="2048204"/>
                  <a:ext cx="360" cy="26100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98D468F1-42E9-FADC-382F-65EB259B116A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1204773" y="2039204"/>
                    <a:ext cx="18000" cy="2786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BC0E4767-FE26-0144-4B65-0FC078CF2DA3}"/>
                </a:ext>
              </a:extLst>
            </p:cNvPr>
            <p:cNvGrpSpPr/>
            <p:nvPr/>
          </p:nvGrpSpPr>
          <p:grpSpPr>
            <a:xfrm>
              <a:off x="2264253" y="2056484"/>
              <a:ext cx="271440" cy="264960"/>
              <a:chOff x="2264253" y="2056484"/>
              <a:chExt cx="271440" cy="264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49D21DD6-976B-38C3-15E2-0FFF353307B9}"/>
                      </a:ext>
                    </a:extLst>
                  </p14:cNvPr>
                  <p14:cNvContentPartPr/>
                  <p14:nvPr/>
                </p14:nvContentPartPr>
                <p14:xfrm>
                  <a:off x="2264253" y="2194724"/>
                  <a:ext cx="146160" cy="288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49D21DD6-976B-38C3-15E2-0FFF353307B9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2255613" y="2186084"/>
                    <a:ext cx="16380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789AED33-1C1B-C17B-3A91-1FA1B335FFD7}"/>
                      </a:ext>
                    </a:extLst>
                  </p14:cNvPr>
                  <p14:cNvContentPartPr/>
                  <p14:nvPr/>
                </p14:nvContentPartPr>
                <p14:xfrm>
                  <a:off x="2529573" y="2056484"/>
                  <a:ext cx="6120" cy="26496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789AED33-1C1B-C17B-3A91-1FA1B335FFD7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2520933" y="2047484"/>
                    <a:ext cx="23760" cy="2826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4269067-7E7D-74D1-408E-8A79E36BFF6F}"/>
              </a:ext>
            </a:extLst>
          </p:cNvPr>
          <p:cNvGrpSpPr/>
          <p:nvPr/>
        </p:nvGrpSpPr>
        <p:grpSpPr>
          <a:xfrm>
            <a:off x="979053" y="2565884"/>
            <a:ext cx="341640" cy="308880"/>
            <a:chOff x="979053" y="2565884"/>
            <a:chExt cx="341640" cy="308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E618A1A5-3CD8-EB6E-155A-EAF8DE22F296}"/>
                    </a:ext>
                  </a:extLst>
                </p14:cNvPr>
                <p14:cNvContentPartPr/>
                <p14:nvPr/>
              </p14:nvContentPartPr>
              <p14:xfrm>
                <a:off x="979053" y="2565884"/>
                <a:ext cx="263520" cy="2426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E618A1A5-3CD8-EB6E-155A-EAF8DE22F296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970053" y="2556884"/>
                  <a:ext cx="28116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75A922A1-34AC-E8CE-7042-BDF8FBB6F0D4}"/>
                    </a:ext>
                  </a:extLst>
                </p14:cNvPr>
                <p14:cNvContentPartPr/>
                <p14:nvPr/>
              </p14:nvContentPartPr>
              <p14:xfrm>
                <a:off x="1317453" y="2673884"/>
                <a:ext cx="3240" cy="2008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75A922A1-34AC-E8CE-7042-BDF8FBB6F0D4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308453" y="2665244"/>
                  <a:ext cx="20880" cy="218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BF296EC-1F46-9612-0957-F2161140E9CA}"/>
              </a:ext>
            </a:extLst>
          </p:cNvPr>
          <p:cNvGrpSpPr/>
          <p:nvPr/>
        </p:nvGrpSpPr>
        <p:grpSpPr>
          <a:xfrm>
            <a:off x="2288013" y="2500004"/>
            <a:ext cx="518400" cy="435600"/>
            <a:chOff x="2288013" y="2500004"/>
            <a:chExt cx="518400" cy="435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6FC8538C-CBBD-7E78-A5C6-F2C3060FCBF0}"/>
                    </a:ext>
                  </a:extLst>
                </p14:cNvPr>
                <p14:cNvContentPartPr/>
                <p14:nvPr/>
              </p14:nvContentPartPr>
              <p14:xfrm>
                <a:off x="2288013" y="2500004"/>
                <a:ext cx="273960" cy="2113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6FC8538C-CBBD-7E78-A5C6-F2C3060FCBF0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279013" y="2491364"/>
                  <a:ext cx="29160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7850E37F-E46F-1FBC-E6C3-876AFB2FD59A}"/>
                    </a:ext>
                  </a:extLst>
                </p14:cNvPr>
                <p14:cNvContentPartPr/>
                <p14:nvPr/>
              </p14:nvContentPartPr>
              <p14:xfrm>
                <a:off x="2573493" y="2679644"/>
                <a:ext cx="232920" cy="2559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7850E37F-E46F-1FBC-E6C3-876AFB2FD59A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564493" y="2671004"/>
                  <a:ext cx="250560" cy="273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AFFC1EC7-09E4-16DF-1B97-4C421D5A36B2}"/>
                  </a:ext>
                </a:extLst>
              </p14:cNvPr>
              <p14:cNvContentPartPr/>
              <p14:nvPr/>
            </p14:nvContentPartPr>
            <p14:xfrm>
              <a:off x="6926613" y="2451044"/>
              <a:ext cx="3960" cy="23544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AFFC1EC7-09E4-16DF-1B97-4C421D5A36B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917973" y="2442044"/>
                <a:ext cx="21600" cy="25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B9192F70-B425-B171-F3A6-B107E44A5C77}"/>
                  </a:ext>
                </a:extLst>
              </p14:cNvPr>
              <p14:cNvContentPartPr/>
              <p14:nvPr/>
            </p14:nvContentPartPr>
            <p14:xfrm>
              <a:off x="6932013" y="3113084"/>
              <a:ext cx="16560" cy="20700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B9192F70-B425-B171-F3A6-B107E44A5C77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923373" y="3104084"/>
                <a:ext cx="34200" cy="22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AEF63617-F34C-F08D-0C0F-ACBA358E9107}"/>
                  </a:ext>
                </a:extLst>
              </p14:cNvPr>
              <p14:cNvContentPartPr/>
              <p14:nvPr/>
            </p14:nvContentPartPr>
            <p14:xfrm>
              <a:off x="5835813" y="990884"/>
              <a:ext cx="360" cy="36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AEF63617-F34C-F08D-0C0F-ACBA358E9107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826813" y="982244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92" name="Group 91">
            <a:extLst>
              <a:ext uri="{FF2B5EF4-FFF2-40B4-BE49-F238E27FC236}">
                <a16:creationId xmlns:a16="http://schemas.microsoft.com/office/drawing/2014/main" id="{6E7325F7-6A63-D538-ADC2-0BAAC0E2FC1B}"/>
              </a:ext>
            </a:extLst>
          </p:cNvPr>
          <p:cNvGrpSpPr/>
          <p:nvPr/>
        </p:nvGrpSpPr>
        <p:grpSpPr>
          <a:xfrm>
            <a:off x="1346973" y="1408844"/>
            <a:ext cx="1482480" cy="401400"/>
            <a:chOff x="1346973" y="1408844"/>
            <a:chExt cx="1482480" cy="401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D3F504C2-B28C-2DD2-F9F4-89ABBBC8B97C}"/>
                    </a:ext>
                  </a:extLst>
                </p14:cNvPr>
                <p14:cNvContentPartPr/>
                <p14:nvPr/>
              </p14:nvContentPartPr>
              <p14:xfrm>
                <a:off x="1370733" y="1615484"/>
                <a:ext cx="735840" cy="1947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D3F504C2-B28C-2DD2-F9F4-89ABBBC8B97C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361733" y="1606844"/>
                  <a:ext cx="75348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CCDBC40D-BA5E-5194-8771-E6467E65C063}"/>
                    </a:ext>
                  </a:extLst>
                </p14:cNvPr>
                <p14:cNvContentPartPr/>
                <p14:nvPr/>
              </p14:nvContentPartPr>
              <p14:xfrm>
                <a:off x="2016573" y="1704044"/>
                <a:ext cx="154080" cy="1000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CCDBC40D-BA5E-5194-8771-E6467E65C063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2007573" y="1695404"/>
                  <a:ext cx="17172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4EB45E0E-340B-F150-33B2-2082F6DA94F7}"/>
                    </a:ext>
                  </a:extLst>
                </p14:cNvPr>
                <p14:cNvContentPartPr/>
                <p14:nvPr/>
              </p14:nvContentPartPr>
              <p14:xfrm>
                <a:off x="1346973" y="1712324"/>
                <a:ext cx="100080" cy="954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4EB45E0E-340B-F150-33B2-2082F6DA94F7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337973" y="1703324"/>
                  <a:ext cx="11772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4562610B-C424-94DA-1CAD-9084F67817E7}"/>
                    </a:ext>
                  </a:extLst>
                </p14:cNvPr>
                <p14:cNvContentPartPr/>
                <p14:nvPr/>
              </p14:nvContentPartPr>
              <p14:xfrm>
                <a:off x="2219613" y="1436924"/>
                <a:ext cx="162720" cy="2196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4562610B-C424-94DA-1CAD-9084F67817E7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2210973" y="1428284"/>
                  <a:ext cx="18036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545A67B1-64C2-A41B-042D-7D22CD60515F}"/>
                    </a:ext>
                  </a:extLst>
                </p14:cNvPr>
                <p14:cNvContentPartPr/>
                <p14:nvPr/>
              </p14:nvContentPartPr>
              <p14:xfrm>
                <a:off x="2460453" y="1479764"/>
                <a:ext cx="88200" cy="28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545A67B1-64C2-A41B-042D-7D22CD60515F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2451453" y="1470764"/>
                  <a:ext cx="1058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9A61137D-8DF2-BE5B-DEC8-F4F7EC8166EE}"/>
                    </a:ext>
                  </a:extLst>
                </p14:cNvPr>
                <p14:cNvContentPartPr/>
                <p14:nvPr/>
              </p14:nvContentPartPr>
              <p14:xfrm>
                <a:off x="2439573" y="1564004"/>
                <a:ext cx="107280" cy="54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9A61137D-8DF2-BE5B-DEC8-F4F7EC8166EE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2430573" y="1555004"/>
                  <a:ext cx="12492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AA910F44-638C-3EE4-0970-69A173DE178A}"/>
                    </a:ext>
                  </a:extLst>
                </p14:cNvPr>
                <p14:cNvContentPartPr/>
                <p14:nvPr/>
              </p14:nvContentPartPr>
              <p14:xfrm>
                <a:off x="2639373" y="1408844"/>
                <a:ext cx="190080" cy="2800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AA910F44-638C-3EE4-0970-69A173DE178A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2630373" y="1400204"/>
                  <a:ext cx="207720" cy="297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B1D00FB1-927D-A31E-6446-D8ADBAC4C4E6}"/>
                  </a:ext>
                </a:extLst>
              </p14:cNvPr>
              <p14:cNvContentPartPr/>
              <p14:nvPr/>
            </p14:nvContentPartPr>
            <p14:xfrm>
              <a:off x="6912573" y="3781604"/>
              <a:ext cx="198000" cy="31788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B1D00FB1-927D-A31E-6446-D8ADBAC4C4E6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903573" y="3772604"/>
                <a:ext cx="215640" cy="33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3E3BFA0F-FABE-DC34-69CD-15754EF1542D}"/>
                  </a:ext>
                </a:extLst>
              </p14:cNvPr>
              <p14:cNvContentPartPr/>
              <p14:nvPr/>
            </p14:nvContentPartPr>
            <p14:xfrm>
              <a:off x="5421093" y="923924"/>
              <a:ext cx="71640" cy="364716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3E3BFA0F-FABE-DC34-69CD-15754EF1542D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412453" y="914924"/>
                <a:ext cx="89280" cy="3664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5" name="Group 114">
            <a:extLst>
              <a:ext uri="{FF2B5EF4-FFF2-40B4-BE49-F238E27FC236}">
                <a16:creationId xmlns:a16="http://schemas.microsoft.com/office/drawing/2014/main" id="{59F39903-3A7A-A9F3-0584-455841377DF4}"/>
              </a:ext>
            </a:extLst>
          </p:cNvPr>
          <p:cNvGrpSpPr/>
          <p:nvPr/>
        </p:nvGrpSpPr>
        <p:grpSpPr>
          <a:xfrm>
            <a:off x="5430813" y="791084"/>
            <a:ext cx="3141360" cy="4053600"/>
            <a:chOff x="5430813" y="791084"/>
            <a:chExt cx="3141360" cy="4053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103CDAEF-ECD3-055B-6286-C7E42926E59D}"/>
                    </a:ext>
                  </a:extLst>
                </p14:cNvPr>
                <p14:cNvContentPartPr/>
                <p14:nvPr/>
              </p14:nvContentPartPr>
              <p14:xfrm>
                <a:off x="5925813" y="1083764"/>
                <a:ext cx="185400" cy="2973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103CDAEF-ECD3-055B-6286-C7E42926E59D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5916813" y="1075124"/>
                  <a:ext cx="203040" cy="31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97BFEE3B-7BBE-8F69-0150-2A77FDBE89B1}"/>
                    </a:ext>
                  </a:extLst>
                </p14:cNvPr>
                <p14:cNvContentPartPr/>
                <p14:nvPr/>
              </p14:nvContentPartPr>
              <p14:xfrm>
                <a:off x="5944173" y="1235684"/>
                <a:ext cx="107640" cy="399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97BFEE3B-7BBE-8F69-0150-2A77FDBE89B1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5935173" y="1226684"/>
                  <a:ext cx="12528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3D4E90AF-262B-6B3E-3AD8-3EB5335357B4}"/>
                    </a:ext>
                  </a:extLst>
                </p14:cNvPr>
                <p14:cNvContentPartPr/>
                <p14:nvPr/>
              </p14:nvContentPartPr>
              <p14:xfrm>
                <a:off x="6701973" y="1049564"/>
                <a:ext cx="196200" cy="2826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3D4E90AF-262B-6B3E-3AD8-3EB5335357B4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6693333" y="1040564"/>
                  <a:ext cx="213840" cy="30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F269EE40-1BB4-3494-6DDB-1AF64A7F2B67}"/>
                    </a:ext>
                  </a:extLst>
                </p14:cNvPr>
                <p14:cNvContentPartPr/>
                <p14:nvPr/>
              </p14:nvContentPartPr>
              <p14:xfrm>
                <a:off x="7676493" y="1049204"/>
                <a:ext cx="172800" cy="3484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F269EE40-1BB4-3494-6DDB-1AF64A7F2B67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7667853" y="1040564"/>
                  <a:ext cx="190440" cy="36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80A2F42C-A7DF-2508-4442-1D74B30AAA4B}"/>
                    </a:ext>
                  </a:extLst>
                </p14:cNvPr>
                <p14:cNvContentPartPr/>
                <p14:nvPr/>
              </p14:nvContentPartPr>
              <p14:xfrm>
                <a:off x="6000693" y="1927964"/>
                <a:ext cx="165600" cy="1922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80A2F42C-A7DF-2508-4442-1D74B30AAA4B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5992053" y="1919324"/>
                  <a:ext cx="18324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365B6AFD-99FE-4BD2-9C7D-257840BB5D36}"/>
                    </a:ext>
                  </a:extLst>
                </p14:cNvPr>
                <p14:cNvContentPartPr/>
                <p14:nvPr/>
              </p14:nvContentPartPr>
              <p14:xfrm>
                <a:off x="6831213" y="1940204"/>
                <a:ext cx="153000" cy="1447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365B6AFD-99FE-4BD2-9C7D-257840BB5D36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6822573" y="1931204"/>
                  <a:ext cx="17064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DB090475-8226-EF0A-50C2-265145054781}"/>
                    </a:ext>
                  </a:extLst>
                </p14:cNvPr>
                <p14:cNvContentPartPr/>
                <p14:nvPr/>
              </p14:nvContentPartPr>
              <p14:xfrm>
                <a:off x="7780533" y="1850204"/>
                <a:ext cx="49320" cy="21888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DB090475-8226-EF0A-50C2-265145054781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7771533" y="1841204"/>
                  <a:ext cx="6696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C2B85851-5925-0DA9-8877-89F28550CEE4}"/>
                    </a:ext>
                  </a:extLst>
                </p14:cNvPr>
                <p14:cNvContentPartPr/>
                <p14:nvPr/>
              </p14:nvContentPartPr>
              <p14:xfrm>
                <a:off x="7763973" y="2079164"/>
                <a:ext cx="204120" cy="133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C2B85851-5925-0DA9-8877-89F28550CEE4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7754973" y="2070164"/>
                  <a:ext cx="2217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293B04C2-40A4-0ACB-7F54-E14094556F5C}"/>
                    </a:ext>
                  </a:extLst>
                </p14:cNvPr>
                <p14:cNvContentPartPr/>
                <p14:nvPr/>
              </p14:nvContentPartPr>
              <p14:xfrm>
                <a:off x="5958213" y="2604764"/>
                <a:ext cx="134280" cy="36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293B04C2-40A4-0ACB-7F54-E14094556F5C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5949213" y="2595764"/>
                  <a:ext cx="151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939EA65C-E82D-F090-662E-B99A0B421500}"/>
                    </a:ext>
                  </a:extLst>
                </p14:cNvPr>
                <p14:cNvContentPartPr/>
                <p14:nvPr/>
              </p14:nvContentPartPr>
              <p14:xfrm>
                <a:off x="6153693" y="2506484"/>
                <a:ext cx="7920" cy="2314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939EA65C-E82D-F090-662E-B99A0B421500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6144693" y="2497844"/>
                  <a:ext cx="2556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9C1E0E8F-C5F1-97B7-8810-9FD8DC577B3D}"/>
                    </a:ext>
                  </a:extLst>
                </p14:cNvPr>
                <p14:cNvContentPartPr/>
                <p14:nvPr/>
              </p14:nvContentPartPr>
              <p14:xfrm>
                <a:off x="5946693" y="3220004"/>
                <a:ext cx="162720" cy="3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9C1E0E8F-C5F1-97B7-8810-9FD8DC577B3D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5938053" y="3211004"/>
                  <a:ext cx="180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0AB8F09F-2372-7D9C-8CC8-3229C9ABFFBC}"/>
                    </a:ext>
                  </a:extLst>
                </p14:cNvPr>
                <p14:cNvContentPartPr/>
                <p14:nvPr/>
              </p14:nvContentPartPr>
              <p14:xfrm>
                <a:off x="6167013" y="3098324"/>
                <a:ext cx="11520" cy="2541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0AB8F09F-2372-7D9C-8CC8-3229C9ABFFBC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6158373" y="3089324"/>
                  <a:ext cx="2916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3C14FBB0-FB02-768B-8FBF-341349031822}"/>
                    </a:ext>
                  </a:extLst>
                </p14:cNvPr>
                <p14:cNvContentPartPr/>
                <p14:nvPr/>
              </p14:nvContentPartPr>
              <p14:xfrm>
                <a:off x="5507133" y="3875564"/>
                <a:ext cx="126720" cy="3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3C14FBB0-FB02-768B-8FBF-341349031822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5498493" y="3866564"/>
                  <a:ext cx="144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28235429-71FE-7DB9-0465-4C4F395DB4C2}"/>
                    </a:ext>
                  </a:extLst>
                </p14:cNvPr>
                <p14:cNvContentPartPr/>
                <p14:nvPr/>
              </p14:nvContentPartPr>
              <p14:xfrm>
                <a:off x="5764173" y="3712484"/>
                <a:ext cx="115560" cy="3250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28235429-71FE-7DB9-0465-4C4F395DB4C2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5755173" y="3703844"/>
                  <a:ext cx="133200" cy="34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ED80CDF4-09B7-F355-2514-B045BEA272AE}"/>
                    </a:ext>
                  </a:extLst>
                </p14:cNvPr>
                <p14:cNvContentPartPr/>
                <p14:nvPr/>
              </p14:nvContentPartPr>
              <p14:xfrm>
                <a:off x="6011853" y="3766844"/>
                <a:ext cx="360" cy="2005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ED80CDF4-09B7-F355-2514-B045BEA272AE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6002853" y="3758204"/>
                  <a:ext cx="1800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36C62525-B823-7451-B322-B8FE762D58DA}"/>
                    </a:ext>
                  </a:extLst>
                </p14:cNvPr>
                <p14:cNvContentPartPr/>
                <p14:nvPr/>
              </p14:nvContentPartPr>
              <p14:xfrm>
                <a:off x="5928333" y="3882404"/>
                <a:ext cx="181800" cy="540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36C62525-B823-7451-B322-B8FE762D58DA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5919693" y="3873404"/>
                  <a:ext cx="19944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96BFCBBA-25A5-CC7D-4717-36A66CF0C64C}"/>
                    </a:ext>
                  </a:extLst>
                </p14:cNvPr>
                <p14:cNvContentPartPr/>
                <p14:nvPr/>
              </p14:nvContentPartPr>
              <p14:xfrm>
                <a:off x="6164493" y="3703844"/>
                <a:ext cx="124560" cy="31140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96BFCBBA-25A5-CC7D-4717-36A66CF0C64C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6155853" y="3694844"/>
                  <a:ext cx="142200" cy="32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78A6C701-F57B-127D-2DF2-6859CB23A378}"/>
                    </a:ext>
                  </a:extLst>
                </p14:cNvPr>
                <p14:cNvContentPartPr/>
                <p14:nvPr/>
              </p14:nvContentPartPr>
              <p14:xfrm>
                <a:off x="6170253" y="3713204"/>
                <a:ext cx="360" cy="356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78A6C701-F57B-127D-2DF2-6859CB23A378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6161613" y="3704564"/>
                  <a:ext cx="1800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FAD656F7-5BB3-3ADE-AF5F-C1E8B4711015}"/>
                    </a:ext>
                  </a:extLst>
                </p14:cNvPr>
                <p14:cNvContentPartPr/>
                <p14:nvPr/>
              </p14:nvContentPartPr>
              <p14:xfrm>
                <a:off x="5783613" y="4103804"/>
                <a:ext cx="115560" cy="3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FAD656F7-5BB3-3ADE-AF5F-C1E8B4711015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5774973" y="4094804"/>
                  <a:ext cx="133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144B8B24-BE90-BF13-7617-A1872B33E664}"/>
                    </a:ext>
                  </a:extLst>
                </p14:cNvPr>
                <p14:cNvContentPartPr/>
                <p14:nvPr/>
              </p14:nvContentPartPr>
              <p14:xfrm>
                <a:off x="5792973" y="4208204"/>
                <a:ext cx="90360" cy="36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144B8B24-BE90-BF13-7617-A1872B33E664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5784333" y="4199204"/>
                  <a:ext cx="10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46FD9E36-F6FA-4689-5CD5-4302F93F1964}"/>
                    </a:ext>
                  </a:extLst>
                </p14:cNvPr>
                <p14:cNvContentPartPr/>
                <p14:nvPr/>
              </p14:nvContentPartPr>
              <p14:xfrm>
                <a:off x="6085293" y="4119644"/>
                <a:ext cx="144720" cy="19980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46FD9E36-F6FA-4689-5CD5-4302F93F1964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6076293" y="4110644"/>
                  <a:ext cx="16236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219AF85B-814E-B41C-D609-7B928CCD6551}"/>
                    </a:ext>
                  </a:extLst>
                </p14:cNvPr>
                <p14:cNvContentPartPr/>
                <p14:nvPr/>
              </p14:nvContentPartPr>
              <p14:xfrm>
                <a:off x="7862973" y="2502884"/>
                <a:ext cx="237240" cy="2253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219AF85B-814E-B41C-D609-7B928CCD6551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7854333" y="2494244"/>
                  <a:ext cx="25488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1920987F-5F42-D3F1-EE36-9711F760B8A6}"/>
                    </a:ext>
                  </a:extLst>
                </p14:cNvPr>
                <p14:cNvContentPartPr/>
                <p14:nvPr/>
              </p14:nvContentPartPr>
              <p14:xfrm>
                <a:off x="8001933" y="2404244"/>
                <a:ext cx="115920" cy="3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1920987F-5F42-D3F1-EE36-9711F760B8A6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7992933" y="2395244"/>
                  <a:ext cx="133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88EA47AD-21CD-F9BF-B1CE-F752D3ABE8FF}"/>
                    </a:ext>
                  </a:extLst>
                </p14:cNvPr>
                <p14:cNvContentPartPr/>
                <p14:nvPr/>
              </p14:nvContentPartPr>
              <p14:xfrm>
                <a:off x="8100213" y="2345204"/>
                <a:ext cx="360" cy="10692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88EA47AD-21CD-F9BF-B1CE-F752D3ABE8FF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8091573" y="2336204"/>
                  <a:ext cx="1800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BAE0AB13-82B8-032E-C6FC-BEA04D551F4A}"/>
                    </a:ext>
                  </a:extLst>
                </p14:cNvPr>
                <p14:cNvContentPartPr/>
                <p14:nvPr/>
              </p14:nvContentPartPr>
              <p14:xfrm>
                <a:off x="8138013" y="2403884"/>
                <a:ext cx="48960" cy="36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BAE0AB13-82B8-032E-C6FC-BEA04D551F4A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8129373" y="2395244"/>
                  <a:ext cx="66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F8A6D2EC-162A-5478-24EA-09D547590E4F}"/>
                    </a:ext>
                  </a:extLst>
                </p14:cNvPr>
                <p14:cNvContentPartPr/>
                <p14:nvPr/>
              </p14:nvContentPartPr>
              <p14:xfrm>
                <a:off x="8238453" y="2323604"/>
                <a:ext cx="9720" cy="15156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F8A6D2EC-162A-5478-24EA-09D547590E4F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8229453" y="2314964"/>
                  <a:ext cx="2736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F75EC0B9-A230-082F-996D-181060BC9897}"/>
                    </a:ext>
                  </a:extLst>
                </p14:cNvPr>
                <p14:cNvContentPartPr/>
                <p14:nvPr/>
              </p14:nvContentPartPr>
              <p14:xfrm>
                <a:off x="7960173" y="3297764"/>
                <a:ext cx="158040" cy="27216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F75EC0B9-A230-082F-996D-181060BC9897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7951533" y="3289124"/>
                  <a:ext cx="17568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031003DA-5899-A956-A32A-B34842D7FCD0}"/>
                    </a:ext>
                  </a:extLst>
                </p14:cNvPr>
                <p14:cNvContentPartPr/>
                <p14:nvPr/>
              </p14:nvContentPartPr>
              <p14:xfrm>
                <a:off x="8120733" y="3186884"/>
                <a:ext cx="360" cy="12492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031003DA-5899-A956-A32A-B34842D7FCD0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8111733" y="3178244"/>
                  <a:ext cx="1800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3319FF18-7646-76BB-9082-79EEED8500E2}"/>
                    </a:ext>
                  </a:extLst>
                </p14:cNvPr>
                <p14:cNvContentPartPr/>
                <p14:nvPr/>
              </p14:nvContentPartPr>
              <p14:xfrm>
                <a:off x="8061333" y="3241604"/>
                <a:ext cx="117000" cy="2988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3319FF18-7646-76BB-9082-79EEED8500E2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8052333" y="3232604"/>
                  <a:ext cx="13464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CB2C649D-1B86-2A21-5355-3C68D137F98E}"/>
                    </a:ext>
                  </a:extLst>
                </p14:cNvPr>
                <p14:cNvContentPartPr/>
                <p14:nvPr/>
              </p14:nvContentPartPr>
              <p14:xfrm>
                <a:off x="8316573" y="3124964"/>
                <a:ext cx="360" cy="17820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CB2C649D-1B86-2A21-5355-3C68D137F98E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8307933" y="3115964"/>
                  <a:ext cx="1800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C7E3EF78-6160-C313-7CF6-4E49F67DC69E}"/>
                    </a:ext>
                  </a:extLst>
                </p14:cNvPr>
                <p14:cNvContentPartPr/>
                <p14:nvPr/>
              </p14:nvContentPartPr>
              <p14:xfrm>
                <a:off x="8017773" y="3990044"/>
                <a:ext cx="43920" cy="26352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C7E3EF78-6160-C313-7CF6-4E49F67DC69E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8008773" y="3981044"/>
                  <a:ext cx="61560" cy="28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6422A0F6-D54A-5D4C-97F0-1F91995567FC}"/>
                    </a:ext>
                  </a:extLst>
                </p14:cNvPr>
                <p14:cNvContentPartPr/>
                <p14:nvPr/>
              </p14:nvContentPartPr>
              <p14:xfrm>
                <a:off x="7989693" y="4263284"/>
                <a:ext cx="192960" cy="3816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6422A0F6-D54A-5D4C-97F0-1F91995567FC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7980693" y="4254644"/>
                  <a:ext cx="21060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86084D94-1BF0-87DD-DD70-CF0208FFB87F}"/>
                    </a:ext>
                  </a:extLst>
                </p14:cNvPr>
                <p14:cNvContentPartPr/>
                <p14:nvPr/>
              </p14:nvContentPartPr>
              <p14:xfrm>
                <a:off x="5456013" y="791084"/>
                <a:ext cx="3116160" cy="405360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86084D94-1BF0-87DD-DD70-CF0208FFB87F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5447373" y="782444"/>
                  <a:ext cx="3133800" cy="407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F750ADDD-2821-4282-1C52-707F24758464}"/>
                    </a:ext>
                  </a:extLst>
                </p14:cNvPr>
                <p14:cNvContentPartPr/>
                <p14:nvPr/>
              </p14:nvContentPartPr>
              <p14:xfrm>
                <a:off x="5430813" y="1648604"/>
                <a:ext cx="3112200" cy="345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F750ADDD-2821-4282-1C52-707F24758464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5421813" y="1639964"/>
                  <a:ext cx="3129840" cy="522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17" name="Picture 116">
            <a:extLst>
              <a:ext uri="{FF2B5EF4-FFF2-40B4-BE49-F238E27FC236}">
                <a16:creationId xmlns:a16="http://schemas.microsoft.com/office/drawing/2014/main" id="{CEE09D40-7268-24B6-634B-0E33C7C31B90}"/>
              </a:ext>
            </a:extLst>
          </p:cNvPr>
          <p:cNvPicPr>
            <a:picLocks noChangeAspect="1"/>
          </p:cNvPicPr>
          <p:nvPr/>
        </p:nvPicPr>
        <p:blipFill>
          <a:blip r:embed="rId1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1" y="3638177"/>
            <a:ext cx="3984762" cy="311851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BBD06DD4-E007-DE6E-B6BD-6976DB222485}"/>
                  </a:ext>
                </a:extLst>
              </p14:cNvPr>
              <p14:cNvContentPartPr/>
              <p14:nvPr/>
            </p14:nvContentPartPr>
            <p14:xfrm>
              <a:off x="4578693" y="3634724"/>
              <a:ext cx="360" cy="360"/>
            </p14:xfrm>
          </p:contentPart>
        </mc:Choice>
        <mc:Fallback xmlns=""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BBD06DD4-E007-DE6E-B6BD-6976DB222485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570053" y="362572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9D6AA34B-E515-D119-1FE6-43CD186A49A6}"/>
                  </a:ext>
                </a:extLst>
              </p14:cNvPr>
              <p14:cNvContentPartPr/>
              <p14:nvPr/>
            </p14:nvContentPartPr>
            <p14:xfrm>
              <a:off x="3090093" y="5563964"/>
              <a:ext cx="132120" cy="16380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9D6AA34B-E515-D119-1FE6-43CD186A49A6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3081453" y="5555324"/>
                <a:ext cx="149760" cy="18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C5F9D0D2-40DD-400B-5890-2400F8D05454}"/>
                  </a:ext>
                </a:extLst>
              </p14:cNvPr>
              <p14:cNvContentPartPr/>
              <p14:nvPr/>
            </p14:nvContentPartPr>
            <p14:xfrm>
              <a:off x="3227973" y="5531924"/>
              <a:ext cx="147240" cy="33480"/>
            </p14:xfrm>
          </p:contentPart>
        </mc:Choice>
        <mc:Fallback xmlns=""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C5F9D0D2-40DD-400B-5890-2400F8D05454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3219333" y="5523284"/>
                <a:ext cx="16488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E3935F3B-3E45-A334-7684-9CF957E7371C}"/>
                  </a:ext>
                </a:extLst>
              </p14:cNvPr>
              <p14:cNvContentPartPr/>
              <p14:nvPr/>
            </p14:nvContentPartPr>
            <p14:xfrm>
              <a:off x="3326253" y="5570804"/>
              <a:ext cx="360" cy="160560"/>
            </p14:xfrm>
          </p:contentPart>
        </mc:Choice>
        <mc:Fallback xmlns=""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E3935F3B-3E45-A334-7684-9CF957E7371C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3317613" y="5562164"/>
                <a:ext cx="18000" cy="17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15DFF15B-BA6E-2894-DF4C-8EE841921023}"/>
                  </a:ext>
                </a:extLst>
              </p14:cNvPr>
              <p14:cNvContentPartPr/>
              <p14:nvPr/>
            </p14:nvContentPartPr>
            <p14:xfrm>
              <a:off x="3404733" y="5587004"/>
              <a:ext cx="36360" cy="288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15DFF15B-BA6E-2894-DF4C-8EE841921023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3396093" y="5578364"/>
                <a:ext cx="540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4B2B8DE5-FED4-AEE4-078C-76B4F308295E}"/>
                  </a:ext>
                </a:extLst>
              </p14:cNvPr>
              <p14:cNvContentPartPr/>
              <p14:nvPr/>
            </p14:nvContentPartPr>
            <p14:xfrm>
              <a:off x="3404733" y="5656844"/>
              <a:ext cx="86400" cy="36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4B2B8DE5-FED4-AEE4-078C-76B4F308295E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3395733" y="5648204"/>
                <a:ext cx="1040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3613E8BF-A18F-5A75-66DF-27C73B03508A}"/>
                  </a:ext>
                </a:extLst>
              </p14:cNvPr>
              <p14:cNvContentPartPr/>
              <p14:nvPr/>
            </p14:nvContentPartPr>
            <p14:xfrm>
              <a:off x="3539373" y="5557124"/>
              <a:ext cx="360" cy="17568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3613E8BF-A18F-5A75-66DF-27C73B03508A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3530373" y="5548124"/>
                <a:ext cx="18000" cy="193320"/>
              </a:xfrm>
              <a:prstGeom prst="rect">
                <a:avLst/>
              </a:prstGeom>
            </p:spPr>
          </p:pic>
        </mc:Fallback>
      </mc:AlternateContent>
      <p:grpSp>
        <p:nvGrpSpPr>
          <p:cNvPr id="143" name="Group 142">
            <a:extLst>
              <a:ext uri="{FF2B5EF4-FFF2-40B4-BE49-F238E27FC236}">
                <a16:creationId xmlns:a16="http://schemas.microsoft.com/office/drawing/2014/main" id="{E6CCA4BA-906A-4967-4D0C-5832CEC6B97D}"/>
              </a:ext>
            </a:extLst>
          </p:cNvPr>
          <p:cNvGrpSpPr/>
          <p:nvPr/>
        </p:nvGrpSpPr>
        <p:grpSpPr>
          <a:xfrm>
            <a:off x="2959413" y="4126844"/>
            <a:ext cx="815760" cy="311400"/>
            <a:chOff x="2959413" y="4126844"/>
            <a:chExt cx="815760" cy="311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6184BA0E-1854-D1E4-1F58-8143B9F236B9}"/>
                    </a:ext>
                  </a:extLst>
                </p14:cNvPr>
                <p14:cNvContentPartPr/>
                <p14:nvPr/>
              </p14:nvContentPartPr>
              <p14:xfrm>
                <a:off x="2959413" y="4126844"/>
                <a:ext cx="147960" cy="31140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6184BA0E-1854-D1E4-1F58-8143B9F236B9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2950413" y="4117844"/>
                  <a:ext cx="165600" cy="32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59E9D312-6219-EC56-EDDF-D2C46EB2920A}"/>
                    </a:ext>
                  </a:extLst>
                </p14:cNvPr>
                <p14:cNvContentPartPr/>
                <p14:nvPr/>
              </p14:nvContentPartPr>
              <p14:xfrm>
                <a:off x="3098013" y="4198484"/>
                <a:ext cx="203760" cy="4428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59E9D312-6219-EC56-EDDF-D2C46EB2920A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3089013" y="4189844"/>
                  <a:ext cx="22140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8F8A75EE-8ACF-B9B2-3017-5162785F60E9}"/>
                    </a:ext>
                  </a:extLst>
                </p14:cNvPr>
                <p14:cNvContentPartPr/>
                <p14:nvPr/>
              </p14:nvContentPartPr>
              <p14:xfrm>
                <a:off x="3227613" y="4210004"/>
                <a:ext cx="2880" cy="18720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8F8A75EE-8ACF-B9B2-3017-5162785F60E9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3218613" y="4201364"/>
                  <a:ext cx="2052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777B66A6-7AFD-7BD4-6418-F70B179A03E0}"/>
                    </a:ext>
                  </a:extLst>
                </p14:cNvPr>
                <p14:cNvContentPartPr/>
                <p14:nvPr/>
              </p14:nvContentPartPr>
              <p14:xfrm>
                <a:off x="3296733" y="4309004"/>
                <a:ext cx="55800" cy="1188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777B66A6-7AFD-7BD4-6418-F70B179A03E0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3288093" y="4300004"/>
                  <a:ext cx="7344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7530EA95-533C-5EA8-5F5D-EF988278665A}"/>
                    </a:ext>
                  </a:extLst>
                </p14:cNvPr>
                <p14:cNvContentPartPr/>
                <p14:nvPr/>
              </p14:nvContentPartPr>
              <p14:xfrm>
                <a:off x="3323733" y="4343564"/>
                <a:ext cx="110520" cy="1332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7530EA95-533C-5EA8-5F5D-EF988278665A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3314733" y="4334564"/>
                  <a:ext cx="1281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DFF7AB87-17C3-4439-1EA1-6D7D0F4FCDC1}"/>
                    </a:ext>
                  </a:extLst>
                </p14:cNvPr>
                <p14:cNvContentPartPr/>
                <p14:nvPr/>
              </p14:nvContentPartPr>
              <p14:xfrm>
                <a:off x="3502653" y="4189124"/>
                <a:ext cx="87840" cy="14436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DFF7AB87-17C3-4439-1EA1-6D7D0F4FCDC1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3494013" y="4180484"/>
                  <a:ext cx="10548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8ADC0CFB-4B5E-F5EC-6D65-2FB52E15A34F}"/>
                    </a:ext>
                  </a:extLst>
                </p14:cNvPr>
                <p14:cNvContentPartPr/>
                <p14:nvPr/>
              </p14:nvContentPartPr>
              <p14:xfrm>
                <a:off x="3343173" y="4299284"/>
                <a:ext cx="43560" cy="1440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8ADC0CFB-4B5E-F5EC-6D65-2FB52E15A34F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3334173" y="4290284"/>
                  <a:ext cx="6120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8CF544E7-2DCE-1EF8-FDF3-FE439F5ACFE7}"/>
                    </a:ext>
                  </a:extLst>
                </p14:cNvPr>
                <p14:cNvContentPartPr/>
                <p14:nvPr/>
              </p14:nvContentPartPr>
              <p14:xfrm>
                <a:off x="3661413" y="4250324"/>
                <a:ext cx="360" cy="36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8CF544E7-2DCE-1EF8-FDF3-FE439F5ACFE7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3652773" y="424168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69637D9D-E425-0451-A7C5-5515F46663FB}"/>
                    </a:ext>
                  </a:extLst>
                </p14:cNvPr>
                <p14:cNvContentPartPr/>
                <p14:nvPr/>
              </p14:nvContentPartPr>
              <p14:xfrm>
                <a:off x="3768693" y="4165004"/>
                <a:ext cx="6480" cy="18072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69637D9D-E425-0451-A7C5-5515F46663FB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3760053" y="4156364"/>
                  <a:ext cx="2412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35985B68-77F1-8B68-8A21-963D964F8D65}"/>
                    </a:ext>
                  </a:extLst>
                </p14:cNvPr>
                <p14:cNvContentPartPr/>
                <p14:nvPr/>
              </p14:nvContentPartPr>
              <p14:xfrm>
                <a:off x="3665733" y="4220444"/>
                <a:ext cx="20880" cy="4500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35985B68-77F1-8B68-8A21-963D964F8D65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3656733" y="4211444"/>
                  <a:ext cx="38520" cy="626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C6DCFCD-DE16-849E-DF10-AB71820F10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54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3045"/>
    </mc:Choice>
    <mc:Fallback xmlns="">
      <p:transition advClick="0" advTm="123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63C7CEE-4582-F4ED-E007-A198CC68E31C}"/>
              </a:ext>
            </a:extLst>
          </p:cNvPr>
          <p:cNvSpPr txBox="1"/>
          <p:nvPr/>
        </p:nvSpPr>
        <p:spPr>
          <a:xfrm>
            <a:off x="304800" y="51395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Time sampling solution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1F7EFEA-555A-4D4F-9FF8-B5016FC40A40}"/>
              </a:ext>
            </a:extLst>
          </p:cNvPr>
          <p:cNvGrpSpPr/>
          <p:nvPr/>
        </p:nvGrpSpPr>
        <p:grpSpPr>
          <a:xfrm>
            <a:off x="381946" y="613228"/>
            <a:ext cx="3673587" cy="1115640"/>
            <a:chOff x="452226" y="1205804"/>
            <a:chExt cx="3673587" cy="111564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F4F41FF-891B-D5BF-124B-220C615E0F08}"/>
                </a:ext>
              </a:extLst>
            </p:cNvPr>
            <p:cNvGrpSpPr/>
            <p:nvPr/>
          </p:nvGrpSpPr>
          <p:grpSpPr>
            <a:xfrm>
              <a:off x="826053" y="1944164"/>
              <a:ext cx="1964880" cy="18720"/>
              <a:chOff x="826053" y="1944164"/>
              <a:chExt cx="1964880" cy="18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A1276A62-B385-AFF4-90F9-BC52630713EB}"/>
                      </a:ext>
                    </a:extLst>
                  </p14:cNvPr>
                  <p14:cNvContentPartPr/>
                  <p14:nvPr/>
                </p14:nvContentPartPr>
                <p14:xfrm>
                  <a:off x="826053" y="1944164"/>
                  <a:ext cx="715320" cy="720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A1276A62-B385-AFF4-90F9-BC52630713EB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817053" y="1935524"/>
                    <a:ext cx="732960" cy="2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23FB0C63-8B67-5ABF-EA30-F12684EEEF82}"/>
                      </a:ext>
                    </a:extLst>
                  </p14:cNvPr>
                  <p14:cNvContentPartPr/>
                  <p14:nvPr/>
                </p14:nvContentPartPr>
                <p14:xfrm>
                  <a:off x="2081733" y="1960004"/>
                  <a:ext cx="709200" cy="288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23FB0C63-8B67-5ABF-EA30-F12684EEEF82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2073093" y="1951364"/>
                    <a:ext cx="726840" cy="205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E885E9F-9EBB-2373-D1F1-C67BC6465B68}"/>
                    </a:ext>
                  </a:extLst>
                </p14:cNvPr>
                <p14:cNvContentPartPr/>
                <p14:nvPr/>
              </p14:nvContentPartPr>
              <p14:xfrm>
                <a:off x="452226" y="1312933"/>
                <a:ext cx="675360" cy="32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E885E9F-9EBB-2373-D1F1-C67BC6465B6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34586" y="1294933"/>
                  <a:ext cx="7110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AA39797-702D-49FA-1F6B-E9596E401BA2}"/>
                    </a:ext>
                  </a:extLst>
                </p14:cNvPr>
                <p14:cNvContentPartPr/>
                <p14:nvPr/>
              </p14:nvContentPartPr>
              <p14:xfrm>
                <a:off x="1127586" y="1312933"/>
                <a:ext cx="675360" cy="32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AA39797-702D-49FA-1F6B-E9596E401BA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109946" y="1294933"/>
                  <a:ext cx="7110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FB22CEE2-849C-E1C4-323F-A6D3D20E3823}"/>
                    </a:ext>
                  </a:extLst>
                </p14:cNvPr>
                <p14:cNvContentPartPr/>
                <p14:nvPr/>
              </p14:nvContentPartPr>
              <p14:xfrm>
                <a:off x="1777893" y="1312933"/>
                <a:ext cx="675360" cy="32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FB22CEE2-849C-E1C4-323F-A6D3D20E382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760253" y="1294933"/>
                  <a:ext cx="7110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A74B0C81-FBF5-E0F6-1CB3-9EA213B5FD8E}"/>
                    </a:ext>
                  </a:extLst>
                </p14:cNvPr>
                <p14:cNvContentPartPr/>
                <p14:nvPr/>
              </p14:nvContentPartPr>
              <p14:xfrm>
                <a:off x="2453253" y="1312933"/>
                <a:ext cx="675360" cy="32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A74B0C81-FBF5-E0F6-1CB3-9EA213B5FD8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435613" y="1294933"/>
                  <a:ext cx="711000" cy="388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129A31C-3CA0-43AC-A336-8D2EF3210392}"/>
                </a:ext>
              </a:extLst>
            </p:cNvPr>
            <p:cNvGrpSpPr/>
            <p:nvPr/>
          </p:nvGrpSpPr>
          <p:grpSpPr>
            <a:xfrm>
              <a:off x="3184773" y="1205804"/>
              <a:ext cx="941040" cy="401760"/>
              <a:chOff x="3184773" y="1205804"/>
              <a:chExt cx="941040" cy="401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7CF05810-F0EC-7DA4-DBAD-13147E428E61}"/>
                      </a:ext>
                    </a:extLst>
                  </p14:cNvPr>
                  <p14:cNvContentPartPr/>
                  <p14:nvPr/>
                </p14:nvContentPartPr>
                <p14:xfrm>
                  <a:off x="3184773" y="1251164"/>
                  <a:ext cx="304200" cy="35640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7CF05810-F0EC-7DA4-DBAD-13147E428E61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3166773" y="1233524"/>
                    <a:ext cx="339840" cy="392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250CACE0-5CF5-90A5-09EE-09E7A3E676E2}"/>
                      </a:ext>
                    </a:extLst>
                  </p14:cNvPr>
                  <p14:cNvContentPartPr/>
                  <p14:nvPr/>
                </p14:nvContentPartPr>
                <p14:xfrm>
                  <a:off x="3655293" y="1288604"/>
                  <a:ext cx="92160" cy="36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250CACE0-5CF5-90A5-09EE-09E7A3E676E2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3637293" y="1270964"/>
                    <a:ext cx="1278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44DEFD16-D412-399E-6F8F-51BD38149C91}"/>
                      </a:ext>
                    </a:extLst>
                  </p14:cNvPr>
                  <p14:cNvContentPartPr/>
                  <p14:nvPr/>
                </p14:nvContentPartPr>
                <p14:xfrm>
                  <a:off x="3648453" y="1409204"/>
                  <a:ext cx="112680" cy="36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44DEFD16-D412-399E-6F8F-51BD38149C91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3630453" y="1391204"/>
                    <a:ext cx="14832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D2481DB5-6040-3BD6-0699-51CABB52A75D}"/>
                      </a:ext>
                    </a:extLst>
                  </p14:cNvPr>
                  <p14:cNvContentPartPr/>
                  <p14:nvPr/>
                </p14:nvContentPartPr>
                <p14:xfrm>
                  <a:off x="3990453" y="1205804"/>
                  <a:ext cx="135360" cy="23076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D2481DB5-6040-3BD6-0699-51CABB52A75D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3972813" y="1187804"/>
                    <a:ext cx="171000" cy="2664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E91A42A-DF10-CD5C-7BA2-F2EF50282F6A}"/>
                </a:ext>
              </a:extLst>
            </p:cNvPr>
            <p:cNvGrpSpPr/>
            <p:nvPr/>
          </p:nvGrpSpPr>
          <p:grpSpPr>
            <a:xfrm>
              <a:off x="922533" y="2048204"/>
              <a:ext cx="291600" cy="261000"/>
              <a:chOff x="922533" y="2048204"/>
              <a:chExt cx="291600" cy="261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2AB2C0E4-A857-5547-0D05-56BCA3D0808E}"/>
                      </a:ext>
                    </a:extLst>
                  </p14:cNvPr>
                  <p14:cNvContentPartPr/>
                  <p14:nvPr/>
                </p14:nvContentPartPr>
                <p14:xfrm>
                  <a:off x="922533" y="2152244"/>
                  <a:ext cx="189720" cy="36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2AB2C0E4-A857-5547-0D05-56BCA3D0808E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913893" y="2143604"/>
                    <a:ext cx="2073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98D468F1-42E9-FADC-382F-65EB259B116A}"/>
                      </a:ext>
                    </a:extLst>
                  </p14:cNvPr>
                  <p14:cNvContentPartPr/>
                  <p14:nvPr/>
                </p14:nvContentPartPr>
                <p14:xfrm>
                  <a:off x="1213773" y="2048204"/>
                  <a:ext cx="360" cy="26100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98D468F1-42E9-FADC-382F-65EB259B116A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1204773" y="2039204"/>
                    <a:ext cx="18000" cy="2786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BC0E4767-FE26-0144-4B65-0FC078CF2DA3}"/>
                </a:ext>
              </a:extLst>
            </p:cNvPr>
            <p:cNvGrpSpPr/>
            <p:nvPr/>
          </p:nvGrpSpPr>
          <p:grpSpPr>
            <a:xfrm>
              <a:off x="2264253" y="2056484"/>
              <a:ext cx="271440" cy="264960"/>
              <a:chOff x="2264253" y="2056484"/>
              <a:chExt cx="271440" cy="264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49D21DD6-976B-38C3-15E2-0FFF353307B9}"/>
                      </a:ext>
                    </a:extLst>
                  </p14:cNvPr>
                  <p14:cNvContentPartPr/>
                  <p14:nvPr/>
                </p14:nvContentPartPr>
                <p14:xfrm>
                  <a:off x="2264253" y="2194724"/>
                  <a:ext cx="146160" cy="288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49D21DD6-976B-38C3-15E2-0FFF353307B9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2255613" y="2186084"/>
                    <a:ext cx="16380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789AED33-1C1B-C17B-3A91-1FA1B335FFD7}"/>
                      </a:ext>
                    </a:extLst>
                  </p14:cNvPr>
                  <p14:cNvContentPartPr/>
                  <p14:nvPr/>
                </p14:nvContentPartPr>
                <p14:xfrm>
                  <a:off x="2529573" y="2056484"/>
                  <a:ext cx="6120" cy="26496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789AED33-1C1B-C17B-3A91-1FA1B335FFD7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2520933" y="2047484"/>
                    <a:ext cx="23760" cy="2826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4269067-7E7D-74D1-408E-8A79E36BFF6F}"/>
              </a:ext>
            </a:extLst>
          </p:cNvPr>
          <p:cNvGrpSpPr/>
          <p:nvPr/>
        </p:nvGrpSpPr>
        <p:grpSpPr>
          <a:xfrm>
            <a:off x="908773" y="1973308"/>
            <a:ext cx="341640" cy="308880"/>
            <a:chOff x="979053" y="2565884"/>
            <a:chExt cx="341640" cy="308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E618A1A5-3CD8-EB6E-155A-EAF8DE22F296}"/>
                    </a:ext>
                  </a:extLst>
                </p14:cNvPr>
                <p14:cNvContentPartPr/>
                <p14:nvPr/>
              </p14:nvContentPartPr>
              <p14:xfrm>
                <a:off x="979053" y="2565884"/>
                <a:ext cx="263520" cy="2426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E618A1A5-3CD8-EB6E-155A-EAF8DE22F296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970053" y="2556884"/>
                  <a:ext cx="28116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75A922A1-34AC-E8CE-7042-BDF8FBB6F0D4}"/>
                    </a:ext>
                  </a:extLst>
                </p14:cNvPr>
                <p14:cNvContentPartPr/>
                <p14:nvPr/>
              </p14:nvContentPartPr>
              <p14:xfrm>
                <a:off x="1317453" y="2673884"/>
                <a:ext cx="3240" cy="2008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75A922A1-34AC-E8CE-7042-BDF8FBB6F0D4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308453" y="2665244"/>
                  <a:ext cx="20880" cy="218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BF296EC-1F46-9612-0957-F2161140E9CA}"/>
              </a:ext>
            </a:extLst>
          </p:cNvPr>
          <p:cNvGrpSpPr/>
          <p:nvPr/>
        </p:nvGrpSpPr>
        <p:grpSpPr>
          <a:xfrm>
            <a:off x="2217733" y="1907428"/>
            <a:ext cx="518400" cy="435600"/>
            <a:chOff x="2288013" y="2500004"/>
            <a:chExt cx="518400" cy="435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6FC8538C-CBBD-7E78-A5C6-F2C3060FCBF0}"/>
                    </a:ext>
                  </a:extLst>
                </p14:cNvPr>
                <p14:cNvContentPartPr/>
                <p14:nvPr/>
              </p14:nvContentPartPr>
              <p14:xfrm>
                <a:off x="2288013" y="2500004"/>
                <a:ext cx="273960" cy="2113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6FC8538C-CBBD-7E78-A5C6-F2C3060FCBF0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279013" y="2491364"/>
                  <a:ext cx="29160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7850E37F-E46F-1FBC-E6C3-876AFB2FD59A}"/>
                    </a:ext>
                  </a:extLst>
                </p14:cNvPr>
                <p14:cNvContentPartPr/>
                <p14:nvPr/>
              </p14:nvContentPartPr>
              <p14:xfrm>
                <a:off x="2573493" y="2679644"/>
                <a:ext cx="232920" cy="2559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7850E37F-E46F-1FBC-E6C3-876AFB2FD59A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564493" y="2671004"/>
                  <a:ext cx="250560" cy="273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E7325F7-6A63-D538-ADC2-0BAAC0E2FC1B}"/>
              </a:ext>
            </a:extLst>
          </p:cNvPr>
          <p:cNvGrpSpPr/>
          <p:nvPr/>
        </p:nvGrpSpPr>
        <p:grpSpPr>
          <a:xfrm>
            <a:off x="1276693" y="816268"/>
            <a:ext cx="1482480" cy="401400"/>
            <a:chOff x="1346973" y="1408844"/>
            <a:chExt cx="1482480" cy="401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D3F504C2-B28C-2DD2-F9F4-89ABBBC8B97C}"/>
                    </a:ext>
                  </a:extLst>
                </p14:cNvPr>
                <p14:cNvContentPartPr/>
                <p14:nvPr/>
              </p14:nvContentPartPr>
              <p14:xfrm>
                <a:off x="1370733" y="1615484"/>
                <a:ext cx="735840" cy="1947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D3F504C2-B28C-2DD2-F9F4-89ABBBC8B97C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361733" y="1606844"/>
                  <a:ext cx="75348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CCDBC40D-BA5E-5194-8771-E6467E65C063}"/>
                    </a:ext>
                  </a:extLst>
                </p14:cNvPr>
                <p14:cNvContentPartPr/>
                <p14:nvPr/>
              </p14:nvContentPartPr>
              <p14:xfrm>
                <a:off x="2016573" y="1704044"/>
                <a:ext cx="154080" cy="1000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CCDBC40D-BA5E-5194-8771-E6467E65C063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2007573" y="1695404"/>
                  <a:ext cx="17172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4EB45E0E-340B-F150-33B2-2082F6DA94F7}"/>
                    </a:ext>
                  </a:extLst>
                </p14:cNvPr>
                <p14:cNvContentPartPr/>
                <p14:nvPr/>
              </p14:nvContentPartPr>
              <p14:xfrm>
                <a:off x="1346973" y="1712324"/>
                <a:ext cx="100080" cy="954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4EB45E0E-340B-F150-33B2-2082F6DA94F7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337973" y="1703324"/>
                  <a:ext cx="11772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4562610B-C424-94DA-1CAD-9084F67817E7}"/>
                    </a:ext>
                  </a:extLst>
                </p14:cNvPr>
                <p14:cNvContentPartPr/>
                <p14:nvPr/>
              </p14:nvContentPartPr>
              <p14:xfrm>
                <a:off x="2219613" y="1436924"/>
                <a:ext cx="162720" cy="2196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4562610B-C424-94DA-1CAD-9084F67817E7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210973" y="1428284"/>
                  <a:ext cx="18036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545A67B1-64C2-A41B-042D-7D22CD60515F}"/>
                    </a:ext>
                  </a:extLst>
                </p14:cNvPr>
                <p14:cNvContentPartPr/>
                <p14:nvPr/>
              </p14:nvContentPartPr>
              <p14:xfrm>
                <a:off x="2460453" y="1479764"/>
                <a:ext cx="88200" cy="28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545A67B1-64C2-A41B-042D-7D22CD60515F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2451453" y="1470764"/>
                  <a:ext cx="1058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9A61137D-8DF2-BE5B-DEC8-F4F7EC8166EE}"/>
                    </a:ext>
                  </a:extLst>
                </p14:cNvPr>
                <p14:cNvContentPartPr/>
                <p14:nvPr/>
              </p14:nvContentPartPr>
              <p14:xfrm>
                <a:off x="2439573" y="1564004"/>
                <a:ext cx="107280" cy="54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9A61137D-8DF2-BE5B-DEC8-F4F7EC8166EE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430573" y="1555004"/>
                  <a:ext cx="12492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AA910F44-638C-3EE4-0970-69A173DE178A}"/>
                    </a:ext>
                  </a:extLst>
                </p14:cNvPr>
                <p14:cNvContentPartPr/>
                <p14:nvPr/>
              </p14:nvContentPartPr>
              <p14:xfrm>
                <a:off x="2639373" y="1408844"/>
                <a:ext cx="190080" cy="2800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AA910F44-638C-3EE4-0970-69A173DE178A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2630373" y="1400204"/>
                  <a:ext cx="207720" cy="297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C2620CE2-B58A-C66E-1D93-3CD736676050}"/>
              </a:ext>
            </a:extLst>
          </p:cNvPr>
          <p:cNvGrpSpPr/>
          <p:nvPr/>
        </p:nvGrpSpPr>
        <p:grpSpPr>
          <a:xfrm>
            <a:off x="5551413" y="52004"/>
            <a:ext cx="3300120" cy="3750120"/>
            <a:chOff x="5551413" y="52004"/>
            <a:chExt cx="3300120" cy="3750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86699A5D-1740-92B5-7C3E-570CF53F3F11}"/>
                    </a:ext>
                  </a:extLst>
                </p14:cNvPr>
                <p14:cNvContentPartPr/>
                <p14:nvPr/>
              </p14:nvContentPartPr>
              <p14:xfrm>
                <a:off x="5862093" y="438284"/>
                <a:ext cx="230760" cy="2379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86699A5D-1740-92B5-7C3E-570CF53F3F11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5853453" y="429644"/>
                  <a:ext cx="24840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841F06D8-F67A-5F34-F18A-1461A252A786}"/>
                    </a:ext>
                  </a:extLst>
                </p14:cNvPr>
                <p14:cNvContentPartPr/>
                <p14:nvPr/>
              </p14:nvContentPartPr>
              <p14:xfrm>
                <a:off x="6195453" y="543044"/>
                <a:ext cx="360" cy="14724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841F06D8-F67A-5F34-F18A-1461A252A786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6186813" y="534044"/>
                  <a:ext cx="1800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A86CBA4D-49C9-5DDA-225F-7112D97966D2}"/>
                    </a:ext>
                  </a:extLst>
                </p14:cNvPr>
                <p14:cNvContentPartPr/>
                <p14:nvPr/>
              </p14:nvContentPartPr>
              <p14:xfrm>
                <a:off x="5893773" y="306884"/>
                <a:ext cx="196200" cy="716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A86CBA4D-49C9-5DDA-225F-7112D97966D2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5885133" y="297884"/>
                  <a:ext cx="21384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716F8CD3-E77F-0980-D214-A3E6FA164B1D}"/>
                    </a:ext>
                  </a:extLst>
                </p14:cNvPr>
                <p14:cNvContentPartPr/>
                <p14:nvPr/>
              </p14:nvContentPartPr>
              <p14:xfrm>
                <a:off x="6402093" y="455564"/>
                <a:ext cx="140760" cy="3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716F8CD3-E77F-0980-D214-A3E6FA164B1D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6393453" y="446564"/>
                  <a:ext cx="158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D47E65C5-5908-ACC3-900E-18F58C838B45}"/>
                    </a:ext>
                  </a:extLst>
                </p14:cNvPr>
                <p14:cNvContentPartPr/>
                <p14:nvPr/>
              </p14:nvContentPartPr>
              <p14:xfrm>
                <a:off x="6432333" y="535844"/>
                <a:ext cx="128520" cy="1008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D47E65C5-5908-ACC3-900E-18F58C838B45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6423333" y="527204"/>
                  <a:ext cx="14616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67479755-E3E8-42D6-F2C0-A0EC678B979F}"/>
                    </a:ext>
                  </a:extLst>
                </p14:cNvPr>
                <p14:cNvContentPartPr/>
                <p14:nvPr/>
              </p14:nvContentPartPr>
              <p14:xfrm>
                <a:off x="6811773" y="392564"/>
                <a:ext cx="199800" cy="1540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67479755-E3E8-42D6-F2C0-A0EC678B979F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6802773" y="383564"/>
                  <a:ext cx="21744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D6760420-7D68-1187-E24D-DF274A97CC33}"/>
                    </a:ext>
                  </a:extLst>
                </p14:cNvPr>
                <p14:cNvContentPartPr/>
                <p14:nvPr/>
              </p14:nvContentPartPr>
              <p14:xfrm>
                <a:off x="7049373" y="526124"/>
                <a:ext cx="360" cy="24732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D6760420-7D68-1187-E24D-DF274A97CC33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7040733" y="517484"/>
                  <a:ext cx="1800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9AED4E76-F0EC-4EC6-72B6-809B5E1EFAC2}"/>
                    </a:ext>
                  </a:extLst>
                </p14:cNvPr>
                <p14:cNvContentPartPr/>
                <p14:nvPr/>
              </p14:nvContentPartPr>
              <p14:xfrm>
                <a:off x="7218933" y="590564"/>
                <a:ext cx="164520" cy="36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9AED4E76-F0EC-4EC6-72B6-809B5E1EFAC2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7210293" y="581924"/>
                  <a:ext cx="182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EF7F3327-EFCE-D173-9C6A-28C62156CD4F}"/>
                    </a:ext>
                  </a:extLst>
                </p14:cNvPr>
                <p14:cNvContentPartPr/>
                <p14:nvPr/>
              </p14:nvContentPartPr>
              <p14:xfrm>
                <a:off x="7312893" y="512444"/>
                <a:ext cx="22680" cy="25452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EF7F3327-EFCE-D173-9C6A-28C62156CD4F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7304253" y="503804"/>
                  <a:ext cx="4032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68453BC4-81F1-86B1-EA2D-4200C4A59DAF}"/>
                    </a:ext>
                  </a:extLst>
                </p14:cNvPr>
                <p14:cNvContentPartPr/>
                <p14:nvPr/>
              </p14:nvContentPartPr>
              <p14:xfrm>
                <a:off x="7679733" y="164684"/>
                <a:ext cx="162720" cy="2152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68453BC4-81F1-86B1-EA2D-4200C4A59DAF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7670733" y="155684"/>
                  <a:ext cx="18036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B248EFDA-0EA2-C97E-B5FC-9CA71ADB5484}"/>
                    </a:ext>
                  </a:extLst>
                </p14:cNvPr>
                <p14:cNvContentPartPr/>
                <p14:nvPr/>
              </p14:nvContentPartPr>
              <p14:xfrm>
                <a:off x="7602333" y="431444"/>
                <a:ext cx="402840" cy="2952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B248EFDA-0EA2-C97E-B5FC-9CA71ADB5484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7593333" y="422804"/>
                  <a:ext cx="42048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B8BF678D-4F39-70F8-884E-3C30FE83B504}"/>
                    </a:ext>
                  </a:extLst>
                </p14:cNvPr>
                <p14:cNvContentPartPr/>
                <p14:nvPr/>
              </p14:nvContentPartPr>
              <p14:xfrm>
                <a:off x="7686933" y="586964"/>
                <a:ext cx="122400" cy="22284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B8BF678D-4F39-70F8-884E-3C30FE83B504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7677933" y="577964"/>
                  <a:ext cx="140040" cy="24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AD7429BA-A8F9-A5FB-B5E0-2718369FE75A}"/>
                    </a:ext>
                  </a:extLst>
                </p14:cNvPr>
                <p14:cNvContentPartPr/>
                <p14:nvPr/>
              </p14:nvContentPartPr>
              <p14:xfrm>
                <a:off x="7858653" y="589484"/>
                <a:ext cx="136440" cy="36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AD7429BA-A8F9-A5FB-B5E0-2718369FE75A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7849653" y="580844"/>
                  <a:ext cx="154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6095622C-003A-4FD9-F5B3-7F8897E93D83}"/>
                    </a:ext>
                  </a:extLst>
                </p14:cNvPr>
                <p14:cNvContentPartPr/>
                <p14:nvPr/>
              </p14:nvContentPartPr>
              <p14:xfrm>
                <a:off x="7941093" y="589484"/>
                <a:ext cx="360" cy="22860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6095622C-003A-4FD9-F5B3-7F8897E93D83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7932093" y="580844"/>
                  <a:ext cx="1800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A87548EB-2781-6AF0-F27D-2C78DD614805}"/>
                    </a:ext>
                  </a:extLst>
                </p14:cNvPr>
                <p14:cNvContentPartPr/>
                <p14:nvPr/>
              </p14:nvContentPartPr>
              <p14:xfrm>
                <a:off x="8217573" y="319484"/>
                <a:ext cx="174960" cy="15912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A87548EB-2781-6AF0-F27D-2C78DD614805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8208933" y="310484"/>
                  <a:ext cx="19260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042DE8BF-4D8D-057A-A5BF-DB3762E21AAE}"/>
                    </a:ext>
                  </a:extLst>
                </p14:cNvPr>
                <p14:cNvContentPartPr/>
                <p14:nvPr/>
              </p14:nvContentPartPr>
              <p14:xfrm>
                <a:off x="8411613" y="463844"/>
                <a:ext cx="172080" cy="23112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042DE8BF-4D8D-057A-A5BF-DB3762E21AAE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8402973" y="455204"/>
                  <a:ext cx="18972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16640440-A7E2-26AE-DDE8-6D903094BFDB}"/>
                    </a:ext>
                  </a:extLst>
                </p14:cNvPr>
                <p14:cNvContentPartPr/>
                <p14:nvPr/>
              </p14:nvContentPartPr>
              <p14:xfrm>
                <a:off x="5882253" y="1314164"/>
                <a:ext cx="196200" cy="20160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16640440-A7E2-26AE-DDE8-6D903094BFDB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5873253" y="1305524"/>
                  <a:ext cx="21384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F24BE436-6309-0468-EE65-231727C3AEFD}"/>
                    </a:ext>
                  </a:extLst>
                </p14:cNvPr>
                <p14:cNvContentPartPr/>
                <p14:nvPr/>
              </p14:nvContentPartPr>
              <p14:xfrm>
                <a:off x="6104733" y="1385084"/>
                <a:ext cx="208440" cy="28224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F24BE436-6309-0468-EE65-231727C3AEFD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6095733" y="1376084"/>
                  <a:ext cx="22608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0408AA08-3A03-3B15-685F-0C4FEC83D605}"/>
                    </a:ext>
                  </a:extLst>
                </p14:cNvPr>
                <p14:cNvContentPartPr/>
                <p14:nvPr/>
              </p14:nvContentPartPr>
              <p14:xfrm>
                <a:off x="5885493" y="1165844"/>
                <a:ext cx="144000" cy="6624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0408AA08-3A03-3B15-685F-0C4FEC83D605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5876853" y="1156844"/>
                  <a:ext cx="16164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2E73270D-1B8F-DF07-E1B0-1028F7C70FB9}"/>
                    </a:ext>
                  </a:extLst>
                </p14:cNvPr>
                <p14:cNvContentPartPr/>
                <p14:nvPr/>
              </p14:nvContentPartPr>
              <p14:xfrm>
                <a:off x="6491373" y="1347644"/>
                <a:ext cx="97920" cy="288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2E73270D-1B8F-DF07-E1B0-1028F7C70FB9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6482373" y="1339004"/>
                  <a:ext cx="1155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C218856D-C1D4-E110-4A17-6E82980BBBA7}"/>
                    </a:ext>
                  </a:extLst>
                </p14:cNvPr>
                <p14:cNvContentPartPr/>
                <p14:nvPr/>
              </p14:nvContentPartPr>
              <p14:xfrm>
                <a:off x="6493893" y="1468964"/>
                <a:ext cx="112680" cy="36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C218856D-C1D4-E110-4A17-6E82980BBBA7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6485253" y="1459964"/>
                  <a:ext cx="130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31BB039F-AF22-27DD-1795-60785A040223}"/>
                    </a:ext>
                  </a:extLst>
                </p14:cNvPr>
                <p14:cNvContentPartPr/>
                <p14:nvPr/>
              </p14:nvContentPartPr>
              <p14:xfrm>
                <a:off x="6868653" y="1268804"/>
                <a:ext cx="256320" cy="24912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31BB039F-AF22-27DD-1795-60785A040223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6859653" y="1260164"/>
                  <a:ext cx="273960" cy="26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62DF58D2-F5A4-7A5B-C194-B8634B1C5037}"/>
                    </a:ext>
                  </a:extLst>
                </p14:cNvPr>
                <p14:cNvContentPartPr/>
                <p14:nvPr/>
              </p14:nvContentPartPr>
              <p14:xfrm>
                <a:off x="7137573" y="1404524"/>
                <a:ext cx="172800" cy="22248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62DF58D2-F5A4-7A5B-C194-B8634B1C5037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7128933" y="1395884"/>
                  <a:ext cx="19044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A20A7652-56BF-0E97-51A2-D8115669B900}"/>
                    </a:ext>
                  </a:extLst>
                </p14:cNvPr>
                <p14:cNvContentPartPr/>
                <p14:nvPr/>
              </p14:nvContentPartPr>
              <p14:xfrm>
                <a:off x="7472733" y="1295444"/>
                <a:ext cx="360" cy="17100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A20A7652-56BF-0E97-51A2-D8115669B900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7463733" y="1286444"/>
                  <a:ext cx="1800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FD7FD232-3E5A-A874-F231-17026AEC19C7}"/>
                    </a:ext>
                  </a:extLst>
                </p14:cNvPr>
                <p14:cNvContentPartPr/>
                <p14:nvPr/>
              </p14:nvContentPartPr>
              <p14:xfrm>
                <a:off x="7390293" y="1378964"/>
                <a:ext cx="209520" cy="1224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FD7FD232-3E5A-A874-F231-17026AEC19C7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7381293" y="1369964"/>
                  <a:ext cx="2271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23F44A48-DE4E-6DC1-2DEE-9E8B3DAED2E1}"/>
                    </a:ext>
                  </a:extLst>
                </p14:cNvPr>
                <p14:cNvContentPartPr/>
                <p14:nvPr/>
              </p14:nvContentPartPr>
              <p14:xfrm>
                <a:off x="7811133" y="1054964"/>
                <a:ext cx="188280" cy="21600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23F44A48-DE4E-6DC1-2DEE-9E8B3DAED2E1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7802493" y="1045964"/>
                  <a:ext cx="20592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7221BDF8-1E28-4AFC-C7AD-EB79967E45E2}"/>
                    </a:ext>
                  </a:extLst>
                </p14:cNvPr>
                <p14:cNvContentPartPr/>
                <p14:nvPr/>
              </p14:nvContentPartPr>
              <p14:xfrm>
                <a:off x="7741653" y="1299764"/>
                <a:ext cx="428760" cy="36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7221BDF8-1E28-4AFC-C7AD-EB79967E45E2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7733013" y="1291124"/>
                  <a:ext cx="446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4ABA18B0-3574-302F-FFBC-77A479481074}"/>
                    </a:ext>
                  </a:extLst>
                </p14:cNvPr>
                <p14:cNvContentPartPr/>
                <p14:nvPr/>
              </p14:nvContentPartPr>
              <p14:xfrm>
                <a:off x="7883133" y="1386524"/>
                <a:ext cx="128880" cy="23796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4ABA18B0-3574-302F-FFBC-77A479481074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7874133" y="1377884"/>
                  <a:ext cx="14652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2DC666B4-B3B9-DDAA-4335-A201B1A874CF}"/>
                    </a:ext>
                  </a:extLst>
                </p14:cNvPr>
                <p14:cNvContentPartPr/>
                <p14:nvPr/>
              </p14:nvContentPartPr>
              <p14:xfrm>
                <a:off x="8034333" y="1409924"/>
                <a:ext cx="164520" cy="36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2DC666B4-B3B9-DDAA-4335-A201B1A874CF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8025693" y="1401284"/>
                  <a:ext cx="182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E8D4F0EB-F94A-EE34-516E-F5335174B4A0}"/>
                    </a:ext>
                  </a:extLst>
                </p14:cNvPr>
                <p14:cNvContentPartPr/>
                <p14:nvPr/>
              </p14:nvContentPartPr>
              <p14:xfrm>
                <a:off x="8098773" y="1409924"/>
                <a:ext cx="20520" cy="19152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E8D4F0EB-F94A-EE34-516E-F5335174B4A0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8090133" y="1401284"/>
                  <a:ext cx="3816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E9906E46-029A-98D1-54C0-75D4F828F41C}"/>
                    </a:ext>
                  </a:extLst>
                </p14:cNvPr>
                <p14:cNvContentPartPr/>
                <p14:nvPr/>
              </p14:nvContentPartPr>
              <p14:xfrm>
                <a:off x="8321253" y="1276004"/>
                <a:ext cx="213120" cy="13104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E9906E46-029A-98D1-54C0-75D4F828F41C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8312253" y="1267364"/>
                  <a:ext cx="23076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46E68691-2C23-8682-F581-05BD0658E52C}"/>
                    </a:ext>
                  </a:extLst>
                </p14:cNvPr>
                <p14:cNvContentPartPr/>
                <p14:nvPr/>
              </p14:nvContentPartPr>
              <p14:xfrm>
                <a:off x="8573973" y="1356284"/>
                <a:ext cx="8640" cy="19260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46E68691-2C23-8682-F581-05BD0658E52C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8565333" y="1347284"/>
                  <a:ext cx="2628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2047DDC3-D90E-A950-237F-F136D796F650}"/>
                    </a:ext>
                  </a:extLst>
                </p14:cNvPr>
                <p14:cNvContentPartPr/>
                <p14:nvPr/>
              </p14:nvContentPartPr>
              <p14:xfrm>
                <a:off x="5551413" y="52004"/>
                <a:ext cx="3300120" cy="183492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2047DDC3-D90E-A950-237F-F136D796F650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5542773" y="43004"/>
                  <a:ext cx="3317760" cy="18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2B790BAE-A197-B140-4348-D0DD893AAAAE}"/>
                    </a:ext>
                  </a:extLst>
                </p14:cNvPr>
                <p14:cNvContentPartPr/>
                <p14:nvPr/>
              </p14:nvContentPartPr>
              <p14:xfrm>
                <a:off x="7081413" y="1781444"/>
                <a:ext cx="3240" cy="38592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2B790BAE-A197-B140-4348-D0DD893AAAAE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7072773" y="1772804"/>
                  <a:ext cx="20880" cy="40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2685A6FA-4A42-D4CA-9092-5505FD576F24}"/>
                    </a:ext>
                  </a:extLst>
                </p14:cNvPr>
                <p14:cNvContentPartPr/>
                <p14:nvPr/>
              </p14:nvContentPartPr>
              <p14:xfrm>
                <a:off x="6961533" y="2110484"/>
                <a:ext cx="191520" cy="11160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2685A6FA-4A42-D4CA-9092-5505FD576F24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6952893" y="2101844"/>
                  <a:ext cx="20916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6F276319-2DED-CCD8-2B1D-280FA3AA5B9C}"/>
                    </a:ext>
                  </a:extLst>
                </p14:cNvPr>
                <p14:cNvContentPartPr/>
                <p14:nvPr/>
              </p14:nvContentPartPr>
              <p14:xfrm>
                <a:off x="6242613" y="2302364"/>
                <a:ext cx="207360" cy="51048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6F276319-2DED-CCD8-2B1D-280FA3AA5B9C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6233613" y="2293364"/>
                  <a:ext cx="225000" cy="52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836D30C7-A347-A769-725A-E8C7A184058D}"/>
                    </a:ext>
                  </a:extLst>
                </p14:cNvPr>
                <p14:cNvContentPartPr/>
                <p14:nvPr/>
              </p14:nvContentPartPr>
              <p14:xfrm>
                <a:off x="6216333" y="2580284"/>
                <a:ext cx="303840" cy="4752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836D30C7-A347-A769-725A-E8C7A184058D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6207693" y="2571644"/>
                  <a:ext cx="32148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FC0EDDF5-B915-EB9C-1701-6DDD54F43AAC}"/>
                    </a:ext>
                  </a:extLst>
                </p14:cNvPr>
                <p14:cNvContentPartPr/>
                <p14:nvPr/>
              </p14:nvContentPartPr>
              <p14:xfrm>
                <a:off x="6508653" y="2688644"/>
                <a:ext cx="82080" cy="12636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FC0EDDF5-B915-EB9C-1701-6DDD54F43AAC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6500013" y="2679644"/>
                  <a:ext cx="9972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ECDDDA6F-2E2D-EB54-0BC5-95B65839862E}"/>
                    </a:ext>
                  </a:extLst>
                </p14:cNvPr>
                <p14:cNvContentPartPr/>
                <p14:nvPr/>
              </p14:nvContentPartPr>
              <p14:xfrm>
                <a:off x="6788733" y="2570564"/>
                <a:ext cx="92160" cy="36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ECDDDA6F-2E2D-EB54-0BC5-95B65839862E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6780093" y="2561564"/>
                  <a:ext cx="109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FF4FEA62-E855-657A-74EC-3BFDDDE84137}"/>
                    </a:ext>
                  </a:extLst>
                </p14:cNvPr>
                <p14:cNvContentPartPr/>
                <p14:nvPr/>
              </p14:nvContentPartPr>
              <p14:xfrm>
                <a:off x="6798453" y="2673884"/>
                <a:ext cx="85320" cy="324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FF4FEA62-E855-657A-74EC-3BFDDDE84137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6789813" y="2665244"/>
                  <a:ext cx="1029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7A616131-C50F-1A8D-CE35-27E9E5AB4B4B}"/>
                    </a:ext>
                  </a:extLst>
                </p14:cNvPr>
                <p14:cNvContentPartPr/>
                <p14:nvPr/>
              </p14:nvContentPartPr>
              <p14:xfrm>
                <a:off x="7098333" y="2410364"/>
                <a:ext cx="180720" cy="24732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7A616131-C50F-1A8D-CE35-27E9E5AB4B4B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7089693" y="2401724"/>
                  <a:ext cx="19836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6481F8CC-5A9E-7252-161C-07108B434E5D}"/>
                    </a:ext>
                  </a:extLst>
                </p14:cNvPr>
                <p14:cNvContentPartPr/>
                <p14:nvPr/>
              </p14:nvContentPartPr>
              <p14:xfrm>
                <a:off x="7388493" y="2353484"/>
                <a:ext cx="192600" cy="33192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6481F8CC-5A9E-7252-161C-07108B434E5D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7379493" y="2344484"/>
                  <a:ext cx="210240" cy="34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02A2455C-CC57-27D5-EC42-8DC43BED50EA}"/>
                    </a:ext>
                  </a:extLst>
                </p14:cNvPr>
                <p14:cNvContentPartPr/>
                <p14:nvPr/>
              </p14:nvContentPartPr>
              <p14:xfrm>
                <a:off x="7583253" y="2410364"/>
                <a:ext cx="161640" cy="16164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02A2455C-CC57-27D5-EC42-8DC43BED50EA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7574613" y="2401364"/>
                  <a:ext cx="17928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1C185258-3A40-54F2-26A5-8E98600B173D}"/>
                    </a:ext>
                  </a:extLst>
                </p14:cNvPr>
                <p14:cNvContentPartPr/>
                <p14:nvPr/>
              </p14:nvContentPartPr>
              <p14:xfrm>
                <a:off x="7798893" y="2503964"/>
                <a:ext cx="97560" cy="14292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1C185258-3A40-54F2-26A5-8E98600B173D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7790253" y="2494964"/>
                  <a:ext cx="11520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CF62EE38-05CE-A5FD-9E59-AF3BF560CF1F}"/>
                    </a:ext>
                  </a:extLst>
                </p14:cNvPr>
                <p14:cNvContentPartPr/>
                <p14:nvPr/>
              </p14:nvContentPartPr>
              <p14:xfrm>
                <a:off x="7568133" y="2297684"/>
                <a:ext cx="145080" cy="8892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CF62EE38-05CE-A5FD-9E59-AF3BF560CF1F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7559493" y="2289044"/>
                  <a:ext cx="16272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3E3E3FD3-63CA-53F4-65F7-CCFA423F3522}"/>
                    </a:ext>
                  </a:extLst>
                </p14:cNvPr>
                <p14:cNvContentPartPr/>
                <p14:nvPr/>
              </p14:nvContentPartPr>
              <p14:xfrm>
                <a:off x="7920573" y="2347004"/>
                <a:ext cx="95760" cy="26244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3E3E3FD3-63CA-53F4-65F7-CCFA423F3522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7911933" y="2338364"/>
                  <a:ext cx="113400" cy="2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F21EE5BC-167D-0005-EE2B-32DC4F4A7942}"/>
                    </a:ext>
                  </a:extLst>
                </p14:cNvPr>
                <p14:cNvContentPartPr/>
                <p14:nvPr/>
              </p14:nvContentPartPr>
              <p14:xfrm>
                <a:off x="7464453" y="2529884"/>
                <a:ext cx="86040" cy="36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F21EE5BC-167D-0005-EE2B-32DC4F4A7942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7455813" y="2521244"/>
                  <a:ext cx="103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D260B709-186B-DD19-E9B6-F0F3948AE220}"/>
                    </a:ext>
                  </a:extLst>
                </p14:cNvPr>
                <p14:cNvContentPartPr/>
                <p14:nvPr/>
              </p14:nvContentPartPr>
              <p14:xfrm>
                <a:off x="6105813" y="3214244"/>
                <a:ext cx="240480" cy="25668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D260B709-186B-DD19-E9B6-F0F3948AE220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6096813" y="3205244"/>
                  <a:ext cx="258120" cy="27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676D0E63-4336-1CAC-E6F2-619FF0EC22F9}"/>
                    </a:ext>
                  </a:extLst>
                </p14:cNvPr>
                <p14:cNvContentPartPr/>
                <p14:nvPr/>
              </p14:nvContentPartPr>
              <p14:xfrm>
                <a:off x="6429813" y="3392444"/>
                <a:ext cx="127800" cy="22032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676D0E63-4336-1CAC-E6F2-619FF0EC22F9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6421173" y="3383444"/>
                  <a:ext cx="14544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2E9D91DC-9326-A754-7FBC-9CA177F3428E}"/>
                    </a:ext>
                  </a:extLst>
                </p14:cNvPr>
                <p14:cNvContentPartPr/>
                <p14:nvPr/>
              </p14:nvContentPartPr>
              <p14:xfrm>
                <a:off x="6658773" y="3299924"/>
                <a:ext cx="176400" cy="36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2E9D91DC-9326-A754-7FBC-9CA177F3428E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6650133" y="3291284"/>
                  <a:ext cx="194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0C567A3B-3AD3-FA14-84CE-1C77B9BA6F23}"/>
                    </a:ext>
                  </a:extLst>
                </p14:cNvPr>
                <p14:cNvContentPartPr/>
                <p14:nvPr/>
              </p14:nvContentPartPr>
              <p14:xfrm>
                <a:off x="6690453" y="3408644"/>
                <a:ext cx="169560" cy="576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0C567A3B-3AD3-FA14-84CE-1C77B9BA6F23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6681813" y="3399644"/>
                  <a:ext cx="18720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BA12F150-C4CD-5541-3DCD-B56FFEACBEF7}"/>
                    </a:ext>
                  </a:extLst>
                </p14:cNvPr>
                <p14:cNvContentPartPr/>
                <p14:nvPr/>
              </p14:nvContentPartPr>
              <p14:xfrm>
                <a:off x="7032453" y="3031004"/>
                <a:ext cx="199080" cy="36468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BA12F150-C4CD-5541-3DCD-B56FFEACBEF7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7023453" y="3022004"/>
                  <a:ext cx="216720" cy="38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F3B79BC4-CF65-9432-45C7-D832F596AEE6}"/>
                    </a:ext>
                  </a:extLst>
                </p14:cNvPr>
                <p14:cNvContentPartPr/>
                <p14:nvPr/>
              </p14:nvContentPartPr>
              <p14:xfrm>
                <a:off x="7383093" y="2975924"/>
                <a:ext cx="137520" cy="41616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F3B79BC4-CF65-9432-45C7-D832F596AEE6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7374093" y="2966924"/>
                  <a:ext cx="155160" cy="43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381C6435-228E-DE42-67F8-F6405132DC3C}"/>
                    </a:ext>
                  </a:extLst>
                </p14:cNvPr>
                <p14:cNvContentPartPr/>
                <p14:nvPr/>
              </p14:nvContentPartPr>
              <p14:xfrm>
                <a:off x="7612413" y="2999324"/>
                <a:ext cx="93960" cy="34992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381C6435-228E-DE42-67F8-F6405132DC3C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7603773" y="2990684"/>
                  <a:ext cx="111600" cy="36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6398A023-2E1D-6E28-266D-C85823C7FEEE}"/>
                    </a:ext>
                  </a:extLst>
                </p14:cNvPr>
                <p14:cNvContentPartPr/>
                <p14:nvPr/>
              </p14:nvContentPartPr>
              <p14:xfrm>
                <a:off x="7557693" y="3188324"/>
                <a:ext cx="166320" cy="36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6398A023-2E1D-6E28-266D-C85823C7FEEE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7549053" y="3179684"/>
                  <a:ext cx="183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8E65E1ED-7779-E360-6FE9-A519F888694E}"/>
                    </a:ext>
                  </a:extLst>
                </p14:cNvPr>
                <p14:cNvContentPartPr/>
                <p14:nvPr/>
              </p14:nvContentPartPr>
              <p14:xfrm>
                <a:off x="7747053" y="3304964"/>
                <a:ext cx="115200" cy="9828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8E65E1ED-7779-E360-6FE9-A519F888694E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7738413" y="3296324"/>
                  <a:ext cx="13284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4E3F7777-D392-7B78-301F-94848C5D6ECE}"/>
                    </a:ext>
                  </a:extLst>
                </p14:cNvPr>
                <p14:cNvContentPartPr/>
                <p14:nvPr/>
              </p14:nvContentPartPr>
              <p14:xfrm>
                <a:off x="7946133" y="3186884"/>
                <a:ext cx="89640" cy="36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4E3F7777-D392-7B78-301F-94848C5D6ECE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7937493" y="3178244"/>
                  <a:ext cx="107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8C6805A7-4551-A580-C3FB-784F856A17AB}"/>
                    </a:ext>
                  </a:extLst>
                </p14:cNvPr>
                <p14:cNvContentPartPr/>
                <p14:nvPr/>
              </p14:nvContentPartPr>
              <p14:xfrm>
                <a:off x="8193453" y="2987804"/>
                <a:ext cx="128160" cy="29988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8C6805A7-4551-A580-C3FB-784F856A17AB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8184813" y="2979164"/>
                  <a:ext cx="145800" cy="31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F5B8943F-1E7A-0ED5-FD94-0D3A3DFD3768}"/>
                    </a:ext>
                  </a:extLst>
                </p14:cNvPr>
                <p14:cNvContentPartPr/>
                <p14:nvPr/>
              </p14:nvContentPartPr>
              <p14:xfrm>
                <a:off x="8370213" y="3186884"/>
                <a:ext cx="96480" cy="12492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F5B8943F-1E7A-0ED5-FD94-0D3A3DFD3768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8361573" y="3178244"/>
                  <a:ext cx="11412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0E076F97-3E4B-3605-4E18-D3EDF4FDAA99}"/>
                    </a:ext>
                  </a:extLst>
                </p14:cNvPr>
                <p14:cNvContentPartPr/>
                <p14:nvPr/>
              </p14:nvContentPartPr>
              <p14:xfrm>
                <a:off x="8453373" y="2917964"/>
                <a:ext cx="134640" cy="44820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0E076F97-3E4B-3605-4E18-D3EDF4FDAA99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8444733" y="2908964"/>
                  <a:ext cx="152280" cy="46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4B525433-21DE-82D4-4065-595FCDCFB041}"/>
                    </a:ext>
                  </a:extLst>
                </p14:cNvPr>
                <p14:cNvContentPartPr/>
                <p14:nvPr/>
              </p14:nvContentPartPr>
              <p14:xfrm>
                <a:off x="8352213" y="3179684"/>
                <a:ext cx="360" cy="5616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4B525433-21DE-82D4-4065-595FCDCFB041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8343213" y="3171044"/>
                  <a:ext cx="1800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74D14735-253C-A933-E6AA-84C9E083190B}"/>
                    </a:ext>
                  </a:extLst>
                </p14:cNvPr>
                <p14:cNvContentPartPr/>
                <p14:nvPr/>
              </p14:nvContentPartPr>
              <p14:xfrm>
                <a:off x="5859933" y="2124884"/>
                <a:ext cx="2865600" cy="167724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74D14735-253C-A933-E6AA-84C9E083190B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5851293" y="2115884"/>
                  <a:ext cx="2883240" cy="169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FE6FEFCE-6415-2F93-C173-ABB839002972}"/>
                    </a:ext>
                  </a:extLst>
                </p14:cNvPr>
                <p14:cNvContentPartPr/>
                <p14:nvPr/>
              </p14:nvContentPartPr>
              <p14:xfrm>
                <a:off x="7667493" y="1827524"/>
                <a:ext cx="34920" cy="29628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FE6FEFCE-6415-2F93-C173-ABB839002972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7658493" y="1818884"/>
                  <a:ext cx="52560" cy="31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FC043DEA-90EC-E46D-CEC2-516C7BC45197}"/>
                    </a:ext>
                  </a:extLst>
                </p14:cNvPr>
                <p14:cNvContentPartPr/>
                <p14:nvPr/>
              </p14:nvContentPartPr>
              <p14:xfrm>
                <a:off x="7608813" y="1901324"/>
                <a:ext cx="50400" cy="9072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FC043DEA-90EC-E46D-CEC2-516C7BC45197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7600173" y="1892324"/>
                  <a:ext cx="6804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29CFFAD3-D0CE-6FCD-B81E-61B8C4A957D9}"/>
                    </a:ext>
                  </a:extLst>
                </p14:cNvPr>
                <p14:cNvContentPartPr/>
                <p14:nvPr/>
              </p14:nvContentPartPr>
              <p14:xfrm>
                <a:off x="7659933" y="1953524"/>
                <a:ext cx="112320" cy="4500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29CFFAD3-D0CE-6FCD-B81E-61B8C4A957D9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7651293" y="1944524"/>
                  <a:ext cx="129960" cy="626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73" name="Picture 272" descr="A number in a row&#10;&#10;Description automatically generated with medium confidence">
            <a:extLst>
              <a:ext uri="{FF2B5EF4-FFF2-40B4-BE49-F238E27FC236}">
                <a16:creationId xmlns:a16="http://schemas.microsoft.com/office/drawing/2014/main" id="{7FE0DA96-3207-A9E7-E1D3-34A3307FFE61}"/>
              </a:ext>
            </a:extLst>
          </p:cNvPr>
          <p:cNvPicPr>
            <a:picLocks noChangeAspect="1"/>
          </p:cNvPicPr>
          <p:nvPr/>
        </p:nvPicPr>
        <p:blipFill>
          <a:blip r:embed="rId1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532" y="1985117"/>
            <a:ext cx="1566153" cy="4466845"/>
          </a:xfrm>
          <a:prstGeom prst="rect">
            <a:avLst/>
          </a:prstGeom>
        </p:spPr>
      </p:pic>
      <p:grpSp>
        <p:nvGrpSpPr>
          <p:cNvPr id="446" name="Group 445">
            <a:extLst>
              <a:ext uri="{FF2B5EF4-FFF2-40B4-BE49-F238E27FC236}">
                <a16:creationId xmlns:a16="http://schemas.microsoft.com/office/drawing/2014/main" id="{7380101F-39E2-B597-DC26-0A2486C2CB39}"/>
              </a:ext>
            </a:extLst>
          </p:cNvPr>
          <p:cNvGrpSpPr/>
          <p:nvPr/>
        </p:nvGrpSpPr>
        <p:grpSpPr>
          <a:xfrm>
            <a:off x="4108173" y="2126684"/>
            <a:ext cx="219960" cy="232920"/>
            <a:chOff x="4108173" y="2126684"/>
            <a:chExt cx="219960" cy="232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444" name="Ink 443">
                  <a:extLst>
                    <a:ext uri="{FF2B5EF4-FFF2-40B4-BE49-F238E27FC236}">
                      <a16:creationId xmlns:a16="http://schemas.microsoft.com/office/drawing/2014/main" id="{9DC8ED88-E612-7011-95E4-3C9D64EB9F66}"/>
                    </a:ext>
                  </a:extLst>
                </p14:cNvPr>
                <p14:cNvContentPartPr/>
                <p14:nvPr/>
              </p14:nvContentPartPr>
              <p14:xfrm>
                <a:off x="4108173" y="2126684"/>
                <a:ext cx="159840" cy="174240"/>
              </p14:xfrm>
            </p:contentPart>
          </mc:Choice>
          <mc:Fallback xmlns="">
            <p:pic>
              <p:nvPicPr>
                <p:cNvPr id="444" name="Ink 443">
                  <a:extLst>
                    <a:ext uri="{FF2B5EF4-FFF2-40B4-BE49-F238E27FC236}">
                      <a16:creationId xmlns:a16="http://schemas.microsoft.com/office/drawing/2014/main" id="{9DC8ED88-E612-7011-95E4-3C9D64EB9F66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4099173" y="2117684"/>
                  <a:ext cx="17748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445" name="Ink 444">
                  <a:extLst>
                    <a:ext uri="{FF2B5EF4-FFF2-40B4-BE49-F238E27FC236}">
                      <a16:creationId xmlns:a16="http://schemas.microsoft.com/office/drawing/2014/main" id="{58570184-6BB0-26A6-C6BB-819102A4F786}"/>
                    </a:ext>
                  </a:extLst>
                </p14:cNvPr>
                <p14:cNvContentPartPr/>
                <p14:nvPr/>
              </p14:nvContentPartPr>
              <p14:xfrm>
                <a:off x="4312293" y="2266004"/>
                <a:ext cx="15840" cy="93600"/>
              </p14:xfrm>
            </p:contentPart>
          </mc:Choice>
          <mc:Fallback xmlns="">
            <p:pic>
              <p:nvPicPr>
                <p:cNvPr id="445" name="Ink 444">
                  <a:extLst>
                    <a:ext uri="{FF2B5EF4-FFF2-40B4-BE49-F238E27FC236}">
                      <a16:creationId xmlns:a16="http://schemas.microsoft.com/office/drawing/2014/main" id="{58570184-6BB0-26A6-C6BB-819102A4F786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4303653" y="2257004"/>
                  <a:ext cx="33480" cy="111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449" name="Ink 448">
                <a:extLst>
                  <a:ext uri="{FF2B5EF4-FFF2-40B4-BE49-F238E27FC236}">
                    <a16:creationId xmlns:a16="http://schemas.microsoft.com/office/drawing/2014/main" id="{06C6D640-1ACB-0B94-D757-F45F9F044DBE}"/>
                  </a:ext>
                </a:extLst>
              </p14:cNvPr>
              <p14:cNvContentPartPr/>
              <p14:nvPr/>
            </p14:nvContentPartPr>
            <p14:xfrm>
              <a:off x="3984333" y="2425844"/>
              <a:ext cx="375840" cy="7560"/>
            </p14:xfrm>
          </p:contentPart>
        </mc:Choice>
        <mc:Fallback xmlns="">
          <p:pic>
            <p:nvPicPr>
              <p:cNvPr id="449" name="Ink 448">
                <a:extLst>
                  <a:ext uri="{FF2B5EF4-FFF2-40B4-BE49-F238E27FC236}">
                    <a16:creationId xmlns:a16="http://schemas.microsoft.com/office/drawing/2014/main" id="{06C6D640-1ACB-0B94-D757-F45F9F044DBE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3975333" y="2417204"/>
                <a:ext cx="393480" cy="25200"/>
              </a:xfrm>
              <a:prstGeom prst="rect">
                <a:avLst/>
              </a:prstGeom>
            </p:spPr>
          </p:pic>
        </mc:Fallback>
      </mc:AlternateContent>
      <p:grpSp>
        <p:nvGrpSpPr>
          <p:cNvPr id="455" name="Group 454">
            <a:extLst>
              <a:ext uri="{FF2B5EF4-FFF2-40B4-BE49-F238E27FC236}">
                <a16:creationId xmlns:a16="http://schemas.microsoft.com/office/drawing/2014/main" id="{7EAD754E-D3F1-5DE5-76BC-B25163FE9184}"/>
              </a:ext>
            </a:extLst>
          </p:cNvPr>
          <p:cNvGrpSpPr/>
          <p:nvPr/>
        </p:nvGrpSpPr>
        <p:grpSpPr>
          <a:xfrm>
            <a:off x="4597773" y="2182844"/>
            <a:ext cx="534240" cy="304200"/>
            <a:chOff x="4597773" y="2182844"/>
            <a:chExt cx="534240" cy="304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447" name="Ink 446">
                  <a:extLst>
                    <a:ext uri="{FF2B5EF4-FFF2-40B4-BE49-F238E27FC236}">
                      <a16:creationId xmlns:a16="http://schemas.microsoft.com/office/drawing/2014/main" id="{0E8894F1-6273-4168-0590-AF9CB0F97D31}"/>
                    </a:ext>
                  </a:extLst>
                </p14:cNvPr>
                <p14:cNvContentPartPr/>
                <p14:nvPr/>
              </p14:nvContentPartPr>
              <p14:xfrm>
                <a:off x="4649613" y="2182844"/>
                <a:ext cx="165240" cy="138960"/>
              </p14:xfrm>
            </p:contentPart>
          </mc:Choice>
          <mc:Fallback xmlns="">
            <p:pic>
              <p:nvPicPr>
                <p:cNvPr id="447" name="Ink 446">
                  <a:extLst>
                    <a:ext uri="{FF2B5EF4-FFF2-40B4-BE49-F238E27FC236}">
                      <a16:creationId xmlns:a16="http://schemas.microsoft.com/office/drawing/2014/main" id="{0E8894F1-6273-4168-0590-AF9CB0F97D31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4640973" y="2174204"/>
                  <a:ext cx="18288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448" name="Ink 447">
                  <a:extLst>
                    <a:ext uri="{FF2B5EF4-FFF2-40B4-BE49-F238E27FC236}">
                      <a16:creationId xmlns:a16="http://schemas.microsoft.com/office/drawing/2014/main" id="{9F63534D-2E54-E32B-9753-2A26A17BBED5}"/>
                    </a:ext>
                  </a:extLst>
                </p14:cNvPr>
                <p14:cNvContentPartPr/>
                <p14:nvPr/>
              </p14:nvContentPartPr>
              <p14:xfrm>
                <a:off x="4870653" y="2281124"/>
                <a:ext cx="155520" cy="141480"/>
              </p14:xfrm>
            </p:contentPart>
          </mc:Choice>
          <mc:Fallback xmlns="">
            <p:pic>
              <p:nvPicPr>
                <p:cNvPr id="448" name="Ink 447">
                  <a:extLst>
                    <a:ext uri="{FF2B5EF4-FFF2-40B4-BE49-F238E27FC236}">
                      <a16:creationId xmlns:a16="http://schemas.microsoft.com/office/drawing/2014/main" id="{9F63534D-2E54-E32B-9753-2A26A17BBED5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4861653" y="2272484"/>
                  <a:ext cx="17316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450" name="Ink 449">
                  <a:extLst>
                    <a:ext uri="{FF2B5EF4-FFF2-40B4-BE49-F238E27FC236}">
                      <a16:creationId xmlns:a16="http://schemas.microsoft.com/office/drawing/2014/main" id="{FBE842B2-5B5B-D86E-C4ED-77D27BF024AB}"/>
                    </a:ext>
                  </a:extLst>
                </p14:cNvPr>
                <p14:cNvContentPartPr/>
                <p14:nvPr/>
              </p14:nvContentPartPr>
              <p14:xfrm>
                <a:off x="4597773" y="2467964"/>
                <a:ext cx="534240" cy="19080"/>
              </p14:xfrm>
            </p:contentPart>
          </mc:Choice>
          <mc:Fallback xmlns="">
            <p:pic>
              <p:nvPicPr>
                <p:cNvPr id="450" name="Ink 449">
                  <a:extLst>
                    <a:ext uri="{FF2B5EF4-FFF2-40B4-BE49-F238E27FC236}">
                      <a16:creationId xmlns:a16="http://schemas.microsoft.com/office/drawing/2014/main" id="{FBE842B2-5B5B-D86E-C4ED-77D27BF024AB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4589133" y="2458964"/>
                  <a:ext cx="55188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454" name="Ink 453">
                  <a:extLst>
                    <a:ext uri="{FF2B5EF4-FFF2-40B4-BE49-F238E27FC236}">
                      <a16:creationId xmlns:a16="http://schemas.microsoft.com/office/drawing/2014/main" id="{9AFA0A60-E736-493F-6CC9-A9E942DAA1DE}"/>
                    </a:ext>
                  </a:extLst>
                </p14:cNvPr>
                <p14:cNvContentPartPr/>
                <p14:nvPr/>
              </p14:nvContentPartPr>
              <p14:xfrm>
                <a:off x="4829253" y="2285084"/>
                <a:ext cx="190080" cy="144720"/>
              </p14:xfrm>
            </p:contentPart>
          </mc:Choice>
          <mc:Fallback xmlns="">
            <p:pic>
              <p:nvPicPr>
                <p:cNvPr id="454" name="Ink 453">
                  <a:extLst>
                    <a:ext uri="{FF2B5EF4-FFF2-40B4-BE49-F238E27FC236}">
                      <a16:creationId xmlns:a16="http://schemas.microsoft.com/office/drawing/2014/main" id="{9AFA0A60-E736-493F-6CC9-A9E942DAA1DE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4820613" y="2276444"/>
                  <a:ext cx="207720" cy="1623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18AD7D6-B6F2-8DB7-5D06-89DBC901E4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53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0848"/>
    </mc:Choice>
    <mc:Fallback xmlns="">
      <p:transition advClick="0" advTm="90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E9968AC-A49F-A450-BAB1-E47A882F3285}"/>
              </a:ext>
            </a:extLst>
          </p:cNvPr>
          <p:cNvSpPr/>
          <p:nvPr/>
        </p:nvSpPr>
        <p:spPr>
          <a:xfrm>
            <a:off x="231919" y="3031004"/>
            <a:ext cx="4869701" cy="1083796"/>
          </a:xfrm>
          <a:prstGeom prst="roundRect">
            <a:avLst/>
          </a:prstGeom>
          <a:solidFill>
            <a:srgbClr val="FDD08D">
              <a:alpha val="23199"/>
            </a:srgbClr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248FE8-2817-DA71-5B90-F4D800260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57193" y="6412136"/>
            <a:ext cx="2590800" cy="476250"/>
          </a:xfrm>
        </p:spPr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3C7CEE-4582-F4ED-E007-A198CC68E31C}"/>
              </a:ext>
            </a:extLst>
          </p:cNvPr>
          <p:cNvSpPr txBox="1"/>
          <p:nvPr/>
        </p:nvSpPr>
        <p:spPr>
          <a:xfrm>
            <a:off x="304800" y="51395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Time sampling solution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1F7EFEA-555A-4D4F-9FF8-B5016FC40A40}"/>
              </a:ext>
            </a:extLst>
          </p:cNvPr>
          <p:cNvGrpSpPr/>
          <p:nvPr/>
        </p:nvGrpSpPr>
        <p:grpSpPr>
          <a:xfrm>
            <a:off x="381946" y="613228"/>
            <a:ext cx="3673587" cy="1115640"/>
            <a:chOff x="452226" y="1205804"/>
            <a:chExt cx="3673587" cy="111564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F4F41FF-891B-D5BF-124B-220C615E0F08}"/>
                </a:ext>
              </a:extLst>
            </p:cNvPr>
            <p:cNvGrpSpPr/>
            <p:nvPr/>
          </p:nvGrpSpPr>
          <p:grpSpPr>
            <a:xfrm>
              <a:off x="826053" y="1944164"/>
              <a:ext cx="1964880" cy="18720"/>
              <a:chOff x="826053" y="1944164"/>
              <a:chExt cx="1964880" cy="18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A1276A62-B385-AFF4-90F9-BC52630713EB}"/>
                      </a:ext>
                    </a:extLst>
                  </p14:cNvPr>
                  <p14:cNvContentPartPr/>
                  <p14:nvPr/>
                </p14:nvContentPartPr>
                <p14:xfrm>
                  <a:off x="826053" y="1944164"/>
                  <a:ext cx="715320" cy="720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A1276A62-B385-AFF4-90F9-BC52630713EB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817053" y="1935524"/>
                    <a:ext cx="732960" cy="2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23FB0C63-8B67-5ABF-EA30-F12684EEEF82}"/>
                      </a:ext>
                    </a:extLst>
                  </p14:cNvPr>
                  <p14:cNvContentPartPr/>
                  <p14:nvPr/>
                </p14:nvContentPartPr>
                <p14:xfrm>
                  <a:off x="2081733" y="1960004"/>
                  <a:ext cx="709200" cy="288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23FB0C63-8B67-5ABF-EA30-F12684EEEF82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2073093" y="1951364"/>
                    <a:ext cx="726840" cy="205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E885E9F-9EBB-2373-D1F1-C67BC6465B68}"/>
                    </a:ext>
                  </a:extLst>
                </p14:cNvPr>
                <p14:cNvContentPartPr/>
                <p14:nvPr/>
              </p14:nvContentPartPr>
              <p14:xfrm>
                <a:off x="452226" y="1312933"/>
                <a:ext cx="675360" cy="32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E885E9F-9EBB-2373-D1F1-C67BC6465B6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34586" y="1294933"/>
                  <a:ext cx="7110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AA39797-702D-49FA-1F6B-E9596E401BA2}"/>
                    </a:ext>
                  </a:extLst>
                </p14:cNvPr>
                <p14:cNvContentPartPr/>
                <p14:nvPr/>
              </p14:nvContentPartPr>
              <p14:xfrm>
                <a:off x="1127586" y="1312933"/>
                <a:ext cx="675360" cy="32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AA39797-702D-49FA-1F6B-E9596E401BA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109946" y="1294933"/>
                  <a:ext cx="7110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FB22CEE2-849C-E1C4-323F-A6D3D20E3823}"/>
                    </a:ext>
                  </a:extLst>
                </p14:cNvPr>
                <p14:cNvContentPartPr/>
                <p14:nvPr/>
              </p14:nvContentPartPr>
              <p14:xfrm>
                <a:off x="1777893" y="1312933"/>
                <a:ext cx="675360" cy="32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FB22CEE2-849C-E1C4-323F-A6D3D20E382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760253" y="1294933"/>
                  <a:ext cx="7110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A74B0C81-FBF5-E0F6-1CB3-9EA213B5FD8E}"/>
                    </a:ext>
                  </a:extLst>
                </p14:cNvPr>
                <p14:cNvContentPartPr/>
                <p14:nvPr/>
              </p14:nvContentPartPr>
              <p14:xfrm>
                <a:off x="2453253" y="1312933"/>
                <a:ext cx="675360" cy="32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A74B0C81-FBF5-E0F6-1CB3-9EA213B5FD8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435613" y="1294933"/>
                  <a:ext cx="711000" cy="388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129A31C-3CA0-43AC-A336-8D2EF3210392}"/>
                </a:ext>
              </a:extLst>
            </p:cNvPr>
            <p:cNvGrpSpPr/>
            <p:nvPr/>
          </p:nvGrpSpPr>
          <p:grpSpPr>
            <a:xfrm>
              <a:off x="3184773" y="1205804"/>
              <a:ext cx="941040" cy="401760"/>
              <a:chOff x="3184773" y="1205804"/>
              <a:chExt cx="941040" cy="401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7CF05810-F0EC-7DA4-DBAD-13147E428E61}"/>
                      </a:ext>
                    </a:extLst>
                  </p14:cNvPr>
                  <p14:cNvContentPartPr/>
                  <p14:nvPr/>
                </p14:nvContentPartPr>
                <p14:xfrm>
                  <a:off x="3184773" y="1251164"/>
                  <a:ext cx="304200" cy="35640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7CF05810-F0EC-7DA4-DBAD-13147E428E61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3166773" y="1233524"/>
                    <a:ext cx="339840" cy="392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250CACE0-5CF5-90A5-09EE-09E7A3E676E2}"/>
                      </a:ext>
                    </a:extLst>
                  </p14:cNvPr>
                  <p14:cNvContentPartPr/>
                  <p14:nvPr/>
                </p14:nvContentPartPr>
                <p14:xfrm>
                  <a:off x="3655293" y="1288604"/>
                  <a:ext cx="92160" cy="36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250CACE0-5CF5-90A5-09EE-09E7A3E676E2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3637293" y="1270964"/>
                    <a:ext cx="1278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44DEFD16-D412-399E-6F8F-51BD38149C91}"/>
                      </a:ext>
                    </a:extLst>
                  </p14:cNvPr>
                  <p14:cNvContentPartPr/>
                  <p14:nvPr/>
                </p14:nvContentPartPr>
                <p14:xfrm>
                  <a:off x="3648453" y="1409204"/>
                  <a:ext cx="112680" cy="36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44DEFD16-D412-399E-6F8F-51BD38149C91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3630453" y="1391204"/>
                    <a:ext cx="14832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D2481DB5-6040-3BD6-0699-51CABB52A75D}"/>
                      </a:ext>
                    </a:extLst>
                  </p14:cNvPr>
                  <p14:cNvContentPartPr/>
                  <p14:nvPr/>
                </p14:nvContentPartPr>
                <p14:xfrm>
                  <a:off x="3990453" y="1205804"/>
                  <a:ext cx="135360" cy="23076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D2481DB5-6040-3BD6-0699-51CABB52A75D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3972813" y="1187804"/>
                    <a:ext cx="171000" cy="2664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E91A42A-DF10-CD5C-7BA2-F2EF50282F6A}"/>
                </a:ext>
              </a:extLst>
            </p:cNvPr>
            <p:cNvGrpSpPr/>
            <p:nvPr/>
          </p:nvGrpSpPr>
          <p:grpSpPr>
            <a:xfrm>
              <a:off x="922533" y="2048204"/>
              <a:ext cx="291600" cy="261000"/>
              <a:chOff x="922533" y="2048204"/>
              <a:chExt cx="291600" cy="261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2AB2C0E4-A857-5547-0D05-56BCA3D0808E}"/>
                      </a:ext>
                    </a:extLst>
                  </p14:cNvPr>
                  <p14:cNvContentPartPr/>
                  <p14:nvPr/>
                </p14:nvContentPartPr>
                <p14:xfrm>
                  <a:off x="922533" y="2152244"/>
                  <a:ext cx="189720" cy="36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2AB2C0E4-A857-5547-0D05-56BCA3D0808E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913893" y="2143604"/>
                    <a:ext cx="2073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98D468F1-42E9-FADC-382F-65EB259B116A}"/>
                      </a:ext>
                    </a:extLst>
                  </p14:cNvPr>
                  <p14:cNvContentPartPr/>
                  <p14:nvPr/>
                </p14:nvContentPartPr>
                <p14:xfrm>
                  <a:off x="1213773" y="2048204"/>
                  <a:ext cx="360" cy="26100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98D468F1-42E9-FADC-382F-65EB259B116A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1204773" y="2039204"/>
                    <a:ext cx="18000" cy="2786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BC0E4767-FE26-0144-4B65-0FC078CF2DA3}"/>
                </a:ext>
              </a:extLst>
            </p:cNvPr>
            <p:cNvGrpSpPr/>
            <p:nvPr/>
          </p:nvGrpSpPr>
          <p:grpSpPr>
            <a:xfrm>
              <a:off x="2264253" y="2056484"/>
              <a:ext cx="271440" cy="264960"/>
              <a:chOff x="2264253" y="2056484"/>
              <a:chExt cx="271440" cy="264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49D21DD6-976B-38C3-15E2-0FFF353307B9}"/>
                      </a:ext>
                    </a:extLst>
                  </p14:cNvPr>
                  <p14:cNvContentPartPr/>
                  <p14:nvPr/>
                </p14:nvContentPartPr>
                <p14:xfrm>
                  <a:off x="2264253" y="2194724"/>
                  <a:ext cx="146160" cy="288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49D21DD6-976B-38C3-15E2-0FFF353307B9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2255613" y="2186084"/>
                    <a:ext cx="16380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789AED33-1C1B-C17B-3A91-1FA1B335FFD7}"/>
                      </a:ext>
                    </a:extLst>
                  </p14:cNvPr>
                  <p14:cNvContentPartPr/>
                  <p14:nvPr/>
                </p14:nvContentPartPr>
                <p14:xfrm>
                  <a:off x="2529573" y="2056484"/>
                  <a:ext cx="6120" cy="26496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789AED33-1C1B-C17B-3A91-1FA1B335FFD7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2520933" y="2047484"/>
                    <a:ext cx="23760" cy="2826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4269067-7E7D-74D1-408E-8A79E36BFF6F}"/>
              </a:ext>
            </a:extLst>
          </p:cNvPr>
          <p:cNvGrpSpPr/>
          <p:nvPr/>
        </p:nvGrpSpPr>
        <p:grpSpPr>
          <a:xfrm>
            <a:off x="908773" y="1973308"/>
            <a:ext cx="341640" cy="308880"/>
            <a:chOff x="979053" y="2565884"/>
            <a:chExt cx="341640" cy="308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E618A1A5-3CD8-EB6E-155A-EAF8DE22F296}"/>
                    </a:ext>
                  </a:extLst>
                </p14:cNvPr>
                <p14:cNvContentPartPr/>
                <p14:nvPr/>
              </p14:nvContentPartPr>
              <p14:xfrm>
                <a:off x="979053" y="2565884"/>
                <a:ext cx="263520" cy="2426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E618A1A5-3CD8-EB6E-155A-EAF8DE22F296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970053" y="2556884"/>
                  <a:ext cx="28116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75A922A1-34AC-E8CE-7042-BDF8FBB6F0D4}"/>
                    </a:ext>
                  </a:extLst>
                </p14:cNvPr>
                <p14:cNvContentPartPr/>
                <p14:nvPr/>
              </p14:nvContentPartPr>
              <p14:xfrm>
                <a:off x="1317453" y="2673884"/>
                <a:ext cx="3240" cy="2008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75A922A1-34AC-E8CE-7042-BDF8FBB6F0D4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308453" y="2665244"/>
                  <a:ext cx="20880" cy="218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BF296EC-1F46-9612-0957-F2161140E9CA}"/>
              </a:ext>
            </a:extLst>
          </p:cNvPr>
          <p:cNvGrpSpPr/>
          <p:nvPr/>
        </p:nvGrpSpPr>
        <p:grpSpPr>
          <a:xfrm>
            <a:off x="2217733" y="1907428"/>
            <a:ext cx="518400" cy="435600"/>
            <a:chOff x="2288013" y="2500004"/>
            <a:chExt cx="518400" cy="435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6FC8538C-CBBD-7E78-A5C6-F2C3060FCBF0}"/>
                    </a:ext>
                  </a:extLst>
                </p14:cNvPr>
                <p14:cNvContentPartPr/>
                <p14:nvPr/>
              </p14:nvContentPartPr>
              <p14:xfrm>
                <a:off x="2288013" y="2500004"/>
                <a:ext cx="273960" cy="2113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6FC8538C-CBBD-7E78-A5C6-F2C3060FCBF0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279013" y="2491364"/>
                  <a:ext cx="29160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7850E37F-E46F-1FBC-E6C3-876AFB2FD59A}"/>
                    </a:ext>
                  </a:extLst>
                </p14:cNvPr>
                <p14:cNvContentPartPr/>
                <p14:nvPr/>
              </p14:nvContentPartPr>
              <p14:xfrm>
                <a:off x="2573493" y="2679644"/>
                <a:ext cx="232920" cy="2559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7850E37F-E46F-1FBC-E6C3-876AFB2FD59A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564493" y="2671004"/>
                  <a:ext cx="250560" cy="273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E7325F7-6A63-D538-ADC2-0BAAC0E2FC1B}"/>
              </a:ext>
            </a:extLst>
          </p:cNvPr>
          <p:cNvGrpSpPr/>
          <p:nvPr/>
        </p:nvGrpSpPr>
        <p:grpSpPr>
          <a:xfrm>
            <a:off x="1276693" y="816268"/>
            <a:ext cx="1482480" cy="401400"/>
            <a:chOff x="1346973" y="1408844"/>
            <a:chExt cx="1482480" cy="401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D3F504C2-B28C-2DD2-F9F4-89ABBBC8B97C}"/>
                    </a:ext>
                  </a:extLst>
                </p14:cNvPr>
                <p14:cNvContentPartPr/>
                <p14:nvPr/>
              </p14:nvContentPartPr>
              <p14:xfrm>
                <a:off x="1370733" y="1615484"/>
                <a:ext cx="735840" cy="1947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D3F504C2-B28C-2DD2-F9F4-89ABBBC8B97C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361733" y="1606844"/>
                  <a:ext cx="75348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CCDBC40D-BA5E-5194-8771-E6467E65C063}"/>
                    </a:ext>
                  </a:extLst>
                </p14:cNvPr>
                <p14:cNvContentPartPr/>
                <p14:nvPr/>
              </p14:nvContentPartPr>
              <p14:xfrm>
                <a:off x="2016573" y="1704044"/>
                <a:ext cx="154080" cy="1000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CCDBC40D-BA5E-5194-8771-E6467E65C063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2007573" y="1695404"/>
                  <a:ext cx="17172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4EB45E0E-340B-F150-33B2-2082F6DA94F7}"/>
                    </a:ext>
                  </a:extLst>
                </p14:cNvPr>
                <p14:cNvContentPartPr/>
                <p14:nvPr/>
              </p14:nvContentPartPr>
              <p14:xfrm>
                <a:off x="1346973" y="1712324"/>
                <a:ext cx="100080" cy="954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4EB45E0E-340B-F150-33B2-2082F6DA94F7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337973" y="1703324"/>
                  <a:ext cx="11772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4562610B-C424-94DA-1CAD-9084F67817E7}"/>
                    </a:ext>
                  </a:extLst>
                </p14:cNvPr>
                <p14:cNvContentPartPr/>
                <p14:nvPr/>
              </p14:nvContentPartPr>
              <p14:xfrm>
                <a:off x="2219613" y="1436924"/>
                <a:ext cx="162720" cy="2196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4562610B-C424-94DA-1CAD-9084F67817E7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210973" y="1428284"/>
                  <a:ext cx="18036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545A67B1-64C2-A41B-042D-7D22CD60515F}"/>
                    </a:ext>
                  </a:extLst>
                </p14:cNvPr>
                <p14:cNvContentPartPr/>
                <p14:nvPr/>
              </p14:nvContentPartPr>
              <p14:xfrm>
                <a:off x="2460453" y="1479764"/>
                <a:ext cx="88200" cy="28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545A67B1-64C2-A41B-042D-7D22CD60515F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2451453" y="1470764"/>
                  <a:ext cx="1058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9A61137D-8DF2-BE5B-DEC8-F4F7EC8166EE}"/>
                    </a:ext>
                  </a:extLst>
                </p14:cNvPr>
                <p14:cNvContentPartPr/>
                <p14:nvPr/>
              </p14:nvContentPartPr>
              <p14:xfrm>
                <a:off x="2439573" y="1564004"/>
                <a:ext cx="107280" cy="54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9A61137D-8DF2-BE5B-DEC8-F4F7EC8166EE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430573" y="1555004"/>
                  <a:ext cx="12492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AA910F44-638C-3EE4-0970-69A173DE178A}"/>
                    </a:ext>
                  </a:extLst>
                </p14:cNvPr>
                <p14:cNvContentPartPr/>
                <p14:nvPr/>
              </p14:nvContentPartPr>
              <p14:xfrm>
                <a:off x="2639373" y="1408844"/>
                <a:ext cx="190080" cy="2800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AA910F44-638C-3EE4-0970-69A173DE178A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2630373" y="1400204"/>
                  <a:ext cx="207720" cy="297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C2620CE2-B58A-C66E-1D93-3CD736676050}"/>
              </a:ext>
            </a:extLst>
          </p:cNvPr>
          <p:cNvGrpSpPr/>
          <p:nvPr/>
        </p:nvGrpSpPr>
        <p:grpSpPr>
          <a:xfrm>
            <a:off x="5551413" y="52004"/>
            <a:ext cx="3300120" cy="3750120"/>
            <a:chOff x="5551413" y="52004"/>
            <a:chExt cx="3300120" cy="3750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86699A5D-1740-92B5-7C3E-570CF53F3F11}"/>
                    </a:ext>
                  </a:extLst>
                </p14:cNvPr>
                <p14:cNvContentPartPr/>
                <p14:nvPr/>
              </p14:nvContentPartPr>
              <p14:xfrm>
                <a:off x="5862093" y="438284"/>
                <a:ext cx="230760" cy="2379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86699A5D-1740-92B5-7C3E-570CF53F3F11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5853453" y="429644"/>
                  <a:ext cx="24840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841F06D8-F67A-5F34-F18A-1461A252A786}"/>
                    </a:ext>
                  </a:extLst>
                </p14:cNvPr>
                <p14:cNvContentPartPr/>
                <p14:nvPr/>
              </p14:nvContentPartPr>
              <p14:xfrm>
                <a:off x="6195453" y="543044"/>
                <a:ext cx="360" cy="14724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841F06D8-F67A-5F34-F18A-1461A252A786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6186813" y="534044"/>
                  <a:ext cx="1800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A86CBA4D-49C9-5DDA-225F-7112D97966D2}"/>
                    </a:ext>
                  </a:extLst>
                </p14:cNvPr>
                <p14:cNvContentPartPr/>
                <p14:nvPr/>
              </p14:nvContentPartPr>
              <p14:xfrm>
                <a:off x="5893773" y="306884"/>
                <a:ext cx="196200" cy="716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A86CBA4D-49C9-5DDA-225F-7112D97966D2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5885133" y="297884"/>
                  <a:ext cx="21384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716F8CD3-E77F-0980-D214-A3E6FA164B1D}"/>
                    </a:ext>
                  </a:extLst>
                </p14:cNvPr>
                <p14:cNvContentPartPr/>
                <p14:nvPr/>
              </p14:nvContentPartPr>
              <p14:xfrm>
                <a:off x="6402093" y="455564"/>
                <a:ext cx="140760" cy="3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716F8CD3-E77F-0980-D214-A3E6FA164B1D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6393453" y="446564"/>
                  <a:ext cx="158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D47E65C5-5908-ACC3-900E-18F58C838B45}"/>
                    </a:ext>
                  </a:extLst>
                </p14:cNvPr>
                <p14:cNvContentPartPr/>
                <p14:nvPr/>
              </p14:nvContentPartPr>
              <p14:xfrm>
                <a:off x="6432333" y="535844"/>
                <a:ext cx="128520" cy="1008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D47E65C5-5908-ACC3-900E-18F58C838B45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6423333" y="527204"/>
                  <a:ext cx="14616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67479755-E3E8-42D6-F2C0-A0EC678B979F}"/>
                    </a:ext>
                  </a:extLst>
                </p14:cNvPr>
                <p14:cNvContentPartPr/>
                <p14:nvPr/>
              </p14:nvContentPartPr>
              <p14:xfrm>
                <a:off x="6811773" y="392564"/>
                <a:ext cx="199800" cy="1540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67479755-E3E8-42D6-F2C0-A0EC678B979F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6802773" y="383564"/>
                  <a:ext cx="21744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D6760420-7D68-1187-E24D-DF274A97CC33}"/>
                    </a:ext>
                  </a:extLst>
                </p14:cNvPr>
                <p14:cNvContentPartPr/>
                <p14:nvPr/>
              </p14:nvContentPartPr>
              <p14:xfrm>
                <a:off x="7049373" y="526124"/>
                <a:ext cx="360" cy="24732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D6760420-7D68-1187-E24D-DF274A97CC33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7040733" y="517484"/>
                  <a:ext cx="1800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9AED4E76-F0EC-4EC6-72B6-809B5E1EFAC2}"/>
                    </a:ext>
                  </a:extLst>
                </p14:cNvPr>
                <p14:cNvContentPartPr/>
                <p14:nvPr/>
              </p14:nvContentPartPr>
              <p14:xfrm>
                <a:off x="7218933" y="590564"/>
                <a:ext cx="164520" cy="36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9AED4E76-F0EC-4EC6-72B6-809B5E1EFAC2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7210293" y="581924"/>
                  <a:ext cx="182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EF7F3327-EFCE-D173-9C6A-28C62156CD4F}"/>
                    </a:ext>
                  </a:extLst>
                </p14:cNvPr>
                <p14:cNvContentPartPr/>
                <p14:nvPr/>
              </p14:nvContentPartPr>
              <p14:xfrm>
                <a:off x="7312893" y="512444"/>
                <a:ext cx="22680" cy="25452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EF7F3327-EFCE-D173-9C6A-28C62156CD4F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7304253" y="503804"/>
                  <a:ext cx="4032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68453BC4-81F1-86B1-EA2D-4200C4A59DAF}"/>
                    </a:ext>
                  </a:extLst>
                </p14:cNvPr>
                <p14:cNvContentPartPr/>
                <p14:nvPr/>
              </p14:nvContentPartPr>
              <p14:xfrm>
                <a:off x="7679733" y="164684"/>
                <a:ext cx="162720" cy="2152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68453BC4-81F1-86B1-EA2D-4200C4A59DAF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7670733" y="155684"/>
                  <a:ext cx="18036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B248EFDA-0EA2-C97E-B5FC-9CA71ADB5484}"/>
                    </a:ext>
                  </a:extLst>
                </p14:cNvPr>
                <p14:cNvContentPartPr/>
                <p14:nvPr/>
              </p14:nvContentPartPr>
              <p14:xfrm>
                <a:off x="7602333" y="431444"/>
                <a:ext cx="402840" cy="2952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B248EFDA-0EA2-C97E-B5FC-9CA71ADB5484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7593333" y="422804"/>
                  <a:ext cx="42048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B8BF678D-4F39-70F8-884E-3C30FE83B504}"/>
                    </a:ext>
                  </a:extLst>
                </p14:cNvPr>
                <p14:cNvContentPartPr/>
                <p14:nvPr/>
              </p14:nvContentPartPr>
              <p14:xfrm>
                <a:off x="7686933" y="586964"/>
                <a:ext cx="122400" cy="22284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B8BF678D-4F39-70F8-884E-3C30FE83B504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7677933" y="577964"/>
                  <a:ext cx="140040" cy="24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AD7429BA-A8F9-A5FB-B5E0-2718369FE75A}"/>
                    </a:ext>
                  </a:extLst>
                </p14:cNvPr>
                <p14:cNvContentPartPr/>
                <p14:nvPr/>
              </p14:nvContentPartPr>
              <p14:xfrm>
                <a:off x="7858653" y="589484"/>
                <a:ext cx="136440" cy="36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AD7429BA-A8F9-A5FB-B5E0-2718369FE75A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7849653" y="580844"/>
                  <a:ext cx="154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6095622C-003A-4FD9-F5B3-7F8897E93D83}"/>
                    </a:ext>
                  </a:extLst>
                </p14:cNvPr>
                <p14:cNvContentPartPr/>
                <p14:nvPr/>
              </p14:nvContentPartPr>
              <p14:xfrm>
                <a:off x="7941093" y="589484"/>
                <a:ext cx="360" cy="22860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6095622C-003A-4FD9-F5B3-7F8897E93D83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7932093" y="580844"/>
                  <a:ext cx="1800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A87548EB-2781-6AF0-F27D-2C78DD614805}"/>
                    </a:ext>
                  </a:extLst>
                </p14:cNvPr>
                <p14:cNvContentPartPr/>
                <p14:nvPr/>
              </p14:nvContentPartPr>
              <p14:xfrm>
                <a:off x="8217573" y="319484"/>
                <a:ext cx="174960" cy="15912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A87548EB-2781-6AF0-F27D-2C78DD614805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8208933" y="310484"/>
                  <a:ext cx="19260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042DE8BF-4D8D-057A-A5BF-DB3762E21AAE}"/>
                    </a:ext>
                  </a:extLst>
                </p14:cNvPr>
                <p14:cNvContentPartPr/>
                <p14:nvPr/>
              </p14:nvContentPartPr>
              <p14:xfrm>
                <a:off x="8411613" y="463844"/>
                <a:ext cx="172080" cy="23112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042DE8BF-4D8D-057A-A5BF-DB3762E21AAE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8402973" y="455204"/>
                  <a:ext cx="18972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16640440-A7E2-26AE-DDE8-6D903094BFDB}"/>
                    </a:ext>
                  </a:extLst>
                </p14:cNvPr>
                <p14:cNvContentPartPr/>
                <p14:nvPr/>
              </p14:nvContentPartPr>
              <p14:xfrm>
                <a:off x="5882253" y="1314164"/>
                <a:ext cx="196200" cy="20160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16640440-A7E2-26AE-DDE8-6D903094BFDB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5873253" y="1305524"/>
                  <a:ext cx="21384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F24BE436-6309-0468-EE65-231727C3AEFD}"/>
                    </a:ext>
                  </a:extLst>
                </p14:cNvPr>
                <p14:cNvContentPartPr/>
                <p14:nvPr/>
              </p14:nvContentPartPr>
              <p14:xfrm>
                <a:off x="6104733" y="1385084"/>
                <a:ext cx="208440" cy="28224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F24BE436-6309-0468-EE65-231727C3AEFD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6095733" y="1376084"/>
                  <a:ext cx="22608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0408AA08-3A03-3B15-685F-0C4FEC83D605}"/>
                    </a:ext>
                  </a:extLst>
                </p14:cNvPr>
                <p14:cNvContentPartPr/>
                <p14:nvPr/>
              </p14:nvContentPartPr>
              <p14:xfrm>
                <a:off x="5885493" y="1165844"/>
                <a:ext cx="144000" cy="6624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0408AA08-3A03-3B15-685F-0C4FEC83D605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5876853" y="1156844"/>
                  <a:ext cx="16164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2E73270D-1B8F-DF07-E1B0-1028F7C70FB9}"/>
                    </a:ext>
                  </a:extLst>
                </p14:cNvPr>
                <p14:cNvContentPartPr/>
                <p14:nvPr/>
              </p14:nvContentPartPr>
              <p14:xfrm>
                <a:off x="6491373" y="1347644"/>
                <a:ext cx="97920" cy="288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2E73270D-1B8F-DF07-E1B0-1028F7C70FB9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6482373" y="1339004"/>
                  <a:ext cx="1155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C218856D-C1D4-E110-4A17-6E82980BBBA7}"/>
                    </a:ext>
                  </a:extLst>
                </p14:cNvPr>
                <p14:cNvContentPartPr/>
                <p14:nvPr/>
              </p14:nvContentPartPr>
              <p14:xfrm>
                <a:off x="6493893" y="1468964"/>
                <a:ext cx="112680" cy="36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C218856D-C1D4-E110-4A17-6E82980BBBA7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6485253" y="1459964"/>
                  <a:ext cx="130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31BB039F-AF22-27DD-1795-60785A040223}"/>
                    </a:ext>
                  </a:extLst>
                </p14:cNvPr>
                <p14:cNvContentPartPr/>
                <p14:nvPr/>
              </p14:nvContentPartPr>
              <p14:xfrm>
                <a:off x="6868653" y="1268804"/>
                <a:ext cx="256320" cy="24912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31BB039F-AF22-27DD-1795-60785A040223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6859653" y="1260164"/>
                  <a:ext cx="273960" cy="26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62DF58D2-F5A4-7A5B-C194-B8634B1C5037}"/>
                    </a:ext>
                  </a:extLst>
                </p14:cNvPr>
                <p14:cNvContentPartPr/>
                <p14:nvPr/>
              </p14:nvContentPartPr>
              <p14:xfrm>
                <a:off x="7137573" y="1404524"/>
                <a:ext cx="172800" cy="22248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62DF58D2-F5A4-7A5B-C194-B8634B1C5037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7128933" y="1395884"/>
                  <a:ext cx="19044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A20A7652-56BF-0E97-51A2-D8115669B900}"/>
                    </a:ext>
                  </a:extLst>
                </p14:cNvPr>
                <p14:cNvContentPartPr/>
                <p14:nvPr/>
              </p14:nvContentPartPr>
              <p14:xfrm>
                <a:off x="7472733" y="1295444"/>
                <a:ext cx="360" cy="17100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A20A7652-56BF-0E97-51A2-D8115669B900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7463733" y="1286444"/>
                  <a:ext cx="1800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FD7FD232-3E5A-A874-F231-17026AEC19C7}"/>
                    </a:ext>
                  </a:extLst>
                </p14:cNvPr>
                <p14:cNvContentPartPr/>
                <p14:nvPr/>
              </p14:nvContentPartPr>
              <p14:xfrm>
                <a:off x="7390293" y="1378964"/>
                <a:ext cx="209520" cy="1224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FD7FD232-3E5A-A874-F231-17026AEC19C7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7381293" y="1369964"/>
                  <a:ext cx="2271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23F44A48-DE4E-6DC1-2DEE-9E8B3DAED2E1}"/>
                    </a:ext>
                  </a:extLst>
                </p14:cNvPr>
                <p14:cNvContentPartPr/>
                <p14:nvPr/>
              </p14:nvContentPartPr>
              <p14:xfrm>
                <a:off x="7811133" y="1054964"/>
                <a:ext cx="188280" cy="21600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23F44A48-DE4E-6DC1-2DEE-9E8B3DAED2E1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7802493" y="1045964"/>
                  <a:ext cx="20592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7221BDF8-1E28-4AFC-C7AD-EB79967E45E2}"/>
                    </a:ext>
                  </a:extLst>
                </p14:cNvPr>
                <p14:cNvContentPartPr/>
                <p14:nvPr/>
              </p14:nvContentPartPr>
              <p14:xfrm>
                <a:off x="7741653" y="1299764"/>
                <a:ext cx="428760" cy="36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7221BDF8-1E28-4AFC-C7AD-EB79967E45E2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7733013" y="1291124"/>
                  <a:ext cx="446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4ABA18B0-3574-302F-FFBC-77A479481074}"/>
                    </a:ext>
                  </a:extLst>
                </p14:cNvPr>
                <p14:cNvContentPartPr/>
                <p14:nvPr/>
              </p14:nvContentPartPr>
              <p14:xfrm>
                <a:off x="7883133" y="1386524"/>
                <a:ext cx="128880" cy="23796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4ABA18B0-3574-302F-FFBC-77A479481074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7874133" y="1377884"/>
                  <a:ext cx="14652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2DC666B4-B3B9-DDAA-4335-A201B1A874CF}"/>
                    </a:ext>
                  </a:extLst>
                </p14:cNvPr>
                <p14:cNvContentPartPr/>
                <p14:nvPr/>
              </p14:nvContentPartPr>
              <p14:xfrm>
                <a:off x="8034333" y="1409924"/>
                <a:ext cx="164520" cy="36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2DC666B4-B3B9-DDAA-4335-A201B1A874CF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8025693" y="1401284"/>
                  <a:ext cx="182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E8D4F0EB-F94A-EE34-516E-F5335174B4A0}"/>
                    </a:ext>
                  </a:extLst>
                </p14:cNvPr>
                <p14:cNvContentPartPr/>
                <p14:nvPr/>
              </p14:nvContentPartPr>
              <p14:xfrm>
                <a:off x="8098773" y="1409924"/>
                <a:ext cx="20520" cy="19152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E8D4F0EB-F94A-EE34-516E-F5335174B4A0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8090133" y="1401284"/>
                  <a:ext cx="3816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E9906E46-029A-98D1-54C0-75D4F828F41C}"/>
                    </a:ext>
                  </a:extLst>
                </p14:cNvPr>
                <p14:cNvContentPartPr/>
                <p14:nvPr/>
              </p14:nvContentPartPr>
              <p14:xfrm>
                <a:off x="8321253" y="1276004"/>
                <a:ext cx="213120" cy="13104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E9906E46-029A-98D1-54C0-75D4F828F41C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8312253" y="1267364"/>
                  <a:ext cx="23076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46E68691-2C23-8682-F581-05BD0658E52C}"/>
                    </a:ext>
                  </a:extLst>
                </p14:cNvPr>
                <p14:cNvContentPartPr/>
                <p14:nvPr/>
              </p14:nvContentPartPr>
              <p14:xfrm>
                <a:off x="8573973" y="1356284"/>
                <a:ext cx="8640" cy="19260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46E68691-2C23-8682-F581-05BD0658E52C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8565333" y="1347284"/>
                  <a:ext cx="2628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2047DDC3-D90E-A950-237F-F136D796F650}"/>
                    </a:ext>
                  </a:extLst>
                </p14:cNvPr>
                <p14:cNvContentPartPr/>
                <p14:nvPr/>
              </p14:nvContentPartPr>
              <p14:xfrm>
                <a:off x="5551413" y="52004"/>
                <a:ext cx="3300120" cy="183492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2047DDC3-D90E-A950-237F-F136D796F650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5542773" y="43004"/>
                  <a:ext cx="3317760" cy="18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2B790BAE-A197-B140-4348-D0DD893AAAAE}"/>
                    </a:ext>
                  </a:extLst>
                </p14:cNvPr>
                <p14:cNvContentPartPr/>
                <p14:nvPr/>
              </p14:nvContentPartPr>
              <p14:xfrm>
                <a:off x="7081413" y="1781444"/>
                <a:ext cx="3240" cy="38592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2B790BAE-A197-B140-4348-D0DD893AAAAE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7072773" y="1772804"/>
                  <a:ext cx="20880" cy="40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2685A6FA-4A42-D4CA-9092-5505FD576F24}"/>
                    </a:ext>
                  </a:extLst>
                </p14:cNvPr>
                <p14:cNvContentPartPr/>
                <p14:nvPr/>
              </p14:nvContentPartPr>
              <p14:xfrm>
                <a:off x="6961533" y="2110484"/>
                <a:ext cx="191520" cy="11160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2685A6FA-4A42-D4CA-9092-5505FD576F24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6952893" y="2101844"/>
                  <a:ext cx="20916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6F276319-2DED-CCD8-2B1D-280FA3AA5B9C}"/>
                    </a:ext>
                  </a:extLst>
                </p14:cNvPr>
                <p14:cNvContentPartPr/>
                <p14:nvPr/>
              </p14:nvContentPartPr>
              <p14:xfrm>
                <a:off x="6242613" y="2302364"/>
                <a:ext cx="207360" cy="51048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6F276319-2DED-CCD8-2B1D-280FA3AA5B9C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6233613" y="2293364"/>
                  <a:ext cx="225000" cy="52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836D30C7-A347-A769-725A-E8C7A184058D}"/>
                    </a:ext>
                  </a:extLst>
                </p14:cNvPr>
                <p14:cNvContentPartPr/>
                <p14:nvPr/>
              </p14:nvContentPartPr>
              <p14:xfrm>
                <a:off x="6216333" y="2580284"/>
                <a:ext cx="303840" cy="4752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836D30C7-A347-A769-725A-E8C7A184058D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6207693" y="2571644"/>
                  <a:ext cx="32148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FC0EDDF5-B915-EB9C-1701-6DDD54F43AAC}"/>
                    </a:ext>
                  </a:extLst>
                </p14:cNvPr>
                <p14:cNvContentPartPr/>
                <p14:nvPr/>
              </p14:nvContentPartPr>
              <p14:xfrm>
                <a:off x="6508653" y="2688644"/>
                <a:ext cx="82080" cy="12636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FC0EDDF5-B915-EB9C-1701-6DDD54F43AAC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6500013" y="2679644"/>
                  <a:ext cx="9972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ECDDDA6F-2E2D-EB54-0BC5-95B65839862E}"/>
                    </a:ext>
                  </a:extLst>
                </p14:cNvPr>
                <p14:cNvContentPartPr/>
                <p14:nvPr/>
              </p14:nvContentPartPr>
              <p14:xfrm>
                <a:off x="6788733" y="2570564"/>
                <a:ext cx="92160" cy="36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ECDDDA6F-2E2D-EB54-0BC5-95B65839862E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6780093" y="2561564"/>
                  <a:ext cx="109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FF4FEA62-E855-657A-74EC-3BFDDDE84137}"/>
                    </a:ext>
                  </a:extLst>
                </p14:cNvPr>
                <p14:cNvContentPartPr/>
                <p14:nvPr/>
              </p14:nvContentPartPr>
              <p14:xfrm>
                <a:off x="6798453" y="2673884"/>
                <a:ext cx="85320" cy="324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FF4FEA62-E855-657A-74EC-3BFDDDE84137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6789813" y="2665244"/>
                  <a:ext cx="1029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7A616131-C50F-1A8D-CE35-27E9E5AB4B4B}"/>
                    </a:ext>
                  </a:extLst>
                </p14:cNvPr>
                <p14:cNvContentPartPr/>
                <p14:nvPr/>
              </p14:nvContentPartPr>
              <p14:xfrm>
                <a:off x="7098333" y="2410364"/>
                <a:ext cx="180720" cy="24732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7A616131-C50F-1A8D-CE35-27E9E5AB4B4B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7089693" y="2401724"/>
                  <a:ext cx="19836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6481F8CC-5A9E-7252-161C-07108B434E5D}"/>
                    </a:ext>
                  </a:extLst>
                </p14:cNvPr>
                <p14:cNvContentPartPr/>
                <p14:nvPr/>
              </p14:nvContentPartPr>
              <p14:xfrm>
                <a:off x="7388493" y="2353484"/>
                <a:ext cx="192600" cy="33192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6481F8CC-5A9E-7252-161C-07108B434E5D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7379493" y="2344484"/>
                  <a:ext cx="210240" cy="34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02A2455C-CC57-27D5-EC42-8DC43BED50EA}"/>
                    </a:ext>
                  </a:extLst>
                </p14:cNvPr>
                <p14:cNvContentPartPr/>
                <p14:nvPr/>
              </p14:nvContentPartPr>
              <p14:xfrm>
                <a:off x="7583253" y="2410364"/>
                <a:ext cx="161640" cy="16164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02A2455C-CC57-27D5-EC42-8DC43BED50EA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7574613" y="2401364"/>
                  <a:ext cx="17928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1C185258-3A40-54F2-26A5-8E98600B173D}"/>
                    </a:ext>
                  </a:extLst>
                </p14:cNvPr>
                <p14:cNvContentPartPr/>
                <p14:nvPr/>
              </p14:nvContentPartPr>
              <p14:xfrm>
                <a:off x="7798893" y="2503964"/>
                <a:ext cx="97560" cy="14292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1C185258-3A40-54F2-26A5-8E98600B173D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7790253" y="2494964"/>
                  <a:ext cx="11520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CF62EE38-05CE-A5FD-9E59-AF3BF560CF1F}"/>
                    </a:ext>
                  </a:extLst>
                </p14:cNvPr>
                <p14:cNvContentPartPr/>
                <p14:nvPr/>
              </p14:nvContentPartPr>
              <p14:xfrm>
                <a:off x="7568133" y="2297684"/>
                <a:ext cx="145080" cy="8892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CF62EE38-05CE-A5FD-9E59-AF3BF560CF1F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7559493" y="2289044"/>
                  <a:ext cx="16272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3E3E3FD3-63CA-53F4-65F7-CCFA423F3522}"/>
                    </a:ext>
                  </a:extLst>
                </p14:cNvPr>
                <p14:cNvContentPartPr/>
                <p14:nvPr/>
              </p14:nvContentPartPr>
              <p14:xfrm>
                <a:off x="7920573" y="2347004"/>
                <a:ext cx="95760" cy="26244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3E3E3FD3-63CA-53F4-65F7-CCFA423F3522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7911933" y="2338364"/>
                  <a:ext cx="113400" cy="2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F21EE5BC-167D-0005-EE2B-32DC4F4A7942}"/>
                    </a:ext>
                  </a:extLst>
                </p14:cNvPr>
                <p14:cNvContentPartPr/>
                <p14:nvPr/>
              </p14:nvContentPartPr>
              <p14:xfrm>
                <a:off x="7464453" y="2529884"/>
                <a:ext cx="86040" cy="36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F21EE5BC-167D-0005-EE2B-32DC4F4A7942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7455813" y="2521244"/>
                  <a:ext cx="103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D260B709-186B-DD19-E9B6-F0F3948AE220}"/>
                    </a:ext>
                  </a:extLst>
                </p14:cNvPr>
                <p14:cNvContentPartPr/>
                <p14:nvPr/>
              </p14:nvContentPartPr>
              <p14:xfrm>
                <a:off x="6105813" y="3214244"/>
                <a:ext cx="240480" cy="25668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D260B709-186B-DD19-E9B6-F0F3948AE220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6096813" y="3205244"/>
                  <a:ext cx="258120" cy="27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676D0E63-4336-1CAC-E6F2-619FF0EC22F9}"/>
                    </a:ext>
                  </a:extLst>
                </p14:cNvPr>
                <p14:cNvContentPartPr/>
                <p14:nvPr/>
              </p14:nvContentPartPr>
              <p14:xfrm>
                <a:off x="6429813" y="3392444"/>
                <a:ext cx="127800" cy="22032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676D0E63-4336-1CAC-E6F2-619FF0EC22F9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6421173" y="3383444"/>
                  <a:ext cx="14544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2E9D91DC-9326-A754-7FBC-9CA177F3428E}"/>
                    </a:ext>
                  </a:extLst>
                </p14:cNvPr>
                <p14:cNvContentPartPr/>
                <p14:nvPr/>
              </p14:nvContentPartPr>
              <p14:xfrm>
                <a:off x="6658773" y="3299924"/>
                <a:ext cx="176400" cy="36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2E9D91DC-9326-A754-7FBC-9CA177F3428E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6650133" y="3291284"/>
                  <a:ext cx="194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0C567A3B-3AD3-FA14-84CE-1C77B9BA6F23}"/>
                    </a:ext>
                  </a:extLst>
                </p14:cNvPr>
                <p14:cNvContentPartPr/>
                <p14:nvPr/>
              </p14:nvContentPartPr>
              <p14:xfrm>
                <a:off x="6690453" y="3408644"/>
                <a:ext cx="169560" cy="576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0C567A3B-3AD3-FA14-84CE-1C77B9BA6F23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6681813" y="3399644"/>
                  <a:ext cx="18720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BA12F150-C4CD-5541-3DCD-B56FFEACBEF7}"/>
                    </a:ext>
                  </a:extLst>
                </p14:cNvPr>
                <p14:cNvContentPartPr/>
                <p14:nvPr/>
              </p14:nvContentPartPr>
              <p14:xfrm>
                <a:off x="7032453" y="3031004"/>
                <a:ext cx="199080" cy="36468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BA12F150-C4CD-5541-3DCD-B56FFEACBEF7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7023453" y="3022004"/>
                  <a:ext cx="216720" cy="38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F3B79BC4-CF65-9432-45C7-D832F596AEE6}"/>
                    </a:ext>
                  </a:extLst>
                </p14:cNvPr>
                <p14:cNvContentPartPr/>
                <p14:nvPr/>
              </p14:nvContentPartPr>
              <p14:xfrm>
                <a:off x="7383093" y="2975924"/>
                <a:ext cx="137520" cy="41616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F3B79BC4-CF65-9432-45C7-D832F596AEE6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7374093" y="2966924"/>
                  <a:ext cx="155160" cy="43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381C6435-228E-DE42-67F8-F6405132DC3C}"/>
                    </a:ext>
                  </a:extLst>
                </p14:cNvPr>
                <p14:cNvContentPartPr/>
                <p14:nvPr/>
              </p14:nvContentPartPr>
              <p14:xfrm>
                <a:off x="7612413" y="2999324"/>
                <a:ext cx="93960" cy="34992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381C6435-228E-DE42-67F8-F6405132DC3C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7603773" y="2990684"/>
                  <a:ext cx="111600" cy="36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6398A023-2E1D-6E28-266D-C85823C7FEEE}"/>
                    </a:ext>
                  </a:extLst>
                </p14:cNvPr>
                <p14:cNvContentPartPr/>
                <p14:nvPr/>
              </p14:nvContentPartPr>
              <p14:xfrm>
                <a:off x="7557693" y="3188324"/>
                <a:ext cx="166320" cy="36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6398A023-2E1D-6E28-266D-C85823C7FEEE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7549053" y="3179684"/>
                  <a:ext cx="183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8E65E1ED-7779-E360-6FE9-A519F888694E}"/>
                    </a:ext>
                  </a:extLst>
                </p14:cNvPr>
                <p14:cNvContentPartPr/>
                <p14:nvPr/>
              </p14:nvContentPartPr>
              <p14:xfrm>
                <a:off x="7747053" y="3304964"/>
                <a:ext cx="115200" cy="9828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8E65E1ED-7779-E360-6FE9-A519F888694E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7738413" y="3296324"/>
                  <a:ext cx="13284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4E3F7777-D392-7B78-301F-94848C5D6ECE}"/>
                    </a:ext>
                  </a:extLst>
                </p14:cNvPr>
                <p14:cNvContentPartPr/>
                <p14:nvPr/>
              </p14:nvContentPartPr>
              <p14:xfrm>
                <a:off x="7946133" y="3186884"/>
                <a:ext cx="89640" cy="36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4E3F7777-D392-7B78-301F-94848C5D6ECE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7937493" y="3178244"/>
                  <a:ext cx="107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8C6805A7-4551-A580-C3FB-784F856A17AB}"/>
                    </a:ext>
                  </a:extLst>
                </p14:cNvPr>
                <p14:cNvContentPartPr/>
                <p14:nvPr/>
              </p14:nvContentPartPr>
              <p14:xfrm>
                <a:off x="8193453" y="2987804"/>
                <a:ext cx="128160" cy="29988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8C6805A7-4551-A580-C3FB-784F856A17AB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8184813" y="2979164"/>
                  <a:ext cx="145800" cy="31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F5B8943F-1E7A-0ED5-FD94-0D3A3DFD3768}"/>
                    </a:ext>
                  </a:extLst>
                </p14:cNvPr>
                <p14:cNvContentPartPr/>
                <p14:nvPr/>
              </p14:nvContentPartPr>
              <p14:xfrm>
                <a:off x="8370213" y="3186884"/>
                <a:ext cx="96480" cy="12492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F5B8943F-1E7A-0ED5-FD94-0D3A3DFD3768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8361573" y="3178244"/>
                  <a:ext cx="11412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0E076F97-3E4B-3605-4E18-D3EDF4FDAA99}"/>
                    </a:ext>
                  </a:extLst>
                </p14:cNvPr>
                <p14:cNvContentPartPr/>
                <p14:nvPr/>
              </p14:nvContentPartPr>
              <p14:xfrm>
                <a:off x="8453373" y="2917964"/>
                <a:ext cx="134640" cy="44820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0E076F97-3E4B-3605-4E18-D3EDF4FDAA99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8444733" y="2908964"/>
                  <a:ext cx="152280" cy="46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4B525433-21DE-82D4-4065-595FCDCFB041}"/>
                    </a:ext>
                  </a:extLst>
                </p14:cNvPr>
                <p14:cNvContentPartPr/>
                <p14:nvPr/>
              </p14:nvContentPartPr>
              <p14:xfrm>
                <a:off x="8352213" y="3179684"/>
                <a:ext cx="360" cy="5616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4B525433-21DE-82D4-4065-595FCDCFB041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8343213" y="3171044"/>
                  <a:ext cx="1800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74D14735-253C-A933-E6AA-84C9E083190B}"/>
                    </a:ext>
                  </a:extLst>
                </p14:cNvPr>
                <p14:cNvContentPartPr/>
                <p14:nvPr/>
              </p14:nvContentPartPr>
              <p14:xfrm>
                <a:off x="5859933" y="2124884"/>
                <a:ext cx="2865600" cy="167724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74D14735-253C-A933-E6AA-84C9E083190B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5851293" y="2115884"/>
                  <a:ext cx="2883240" cy="169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FE6FEFCE-6415-2F93-C173-ABB839002972}"/>
                    </a:ext>
                  </a:extLst>
                </p14:cNvPr>
                <p14:cNvContentPartPr/>
                <p14:nvPr/>
              </p14:nvContentPartPr>
              <p14:xfrm>
                <a:off x="7667493" y="1827524"/>
                <a:ext cx="34920" cy="29628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FE6FEFCE-6415-2F93-C173-ABB839002972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7658493" y="1818884"/>
                  <a:ext cx="52560" cy="31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FC043DEA-90EC-E46D-CEC2-516C7BC45197}"/>
                    </a:ext>
                  </a:extLst>
                </p14:cNvPr>
                <p14:cNvContentPartPr/>
                <p14:nvPr/>
              </p14:nvContentPartPr>
              <p14:xfrm>
                <a:off x="7608813" y="1901324"/>
                <a:ext cx="50400" cy="9072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FC043DEA-90EC-E46D-CEC2-516C7BC45197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7600173" y="1892324"/>
                  <a:ext cx="6804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29CFFAD3-D0CE-6FCD-B81E-61B8C4A957D9}"/>
                    </a:ext>
                  </a:extLst>
                </p14:cNvPr>
                <p14:cNvContentPartPr/>
                <p14:nvPr/>
              </p14:nvContentPartPr>
              <p14:xfrm>
                <a:off x="7659933" y="1953524"/>
                <a:ext cx="112320" cy="4500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29CFFAD3-D0CE-6FCD-B81E-61B8C4A957D9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7651293" y="1944524"/>
                  <a:ext cx="129960" cy="62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4" name="Group 283">
            <a:extLst>
              <a:ext uri="{FF2B5EF4-FFF2-40B4-BE49-F238E27FC236}">
                <a16:creationId xmlns:a16="http://schemas.microsoft.com/office/drawing/2014/main" id="{E0CF8885-7961-0760-4BD4-970DCE89D5CF}"/>
              </a:ext>
            </a:extLst>
          </p:cNvPr>
          <p:cNvGrpSpPr/>
          <p:nvPr/>
        </p:nvGrpSpPr>
        <p:grpSpPr>
          <a:xfrm>
            <a:off x="821229" y="5368943"/>
            <a:ext cx="1062360" cy="107640"/>
            <a:chOff x="1826493" y="4732004"/>
            <a:chExt cx="1062360" cy="10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CDA085E5-CA0B-8C50-1BE4-8BA4EB01087A}"/>
                    </a:ext>
                  </a:extLst>
                </p14:cNvPr>
                <p14:cNvContentPartPr/>
                <p14:nvPr/>
              </p14:nvContentPartPr>
              <p14:xfrm>
                <a:off x="1826493" y="4804364"/>
                <a:ext cx="868320" cy="24480"/>
              </p14:xfrm>
            </p:contentPart>
          </mc:Choice>
          <mc:Fallback xmlns=""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CDA085E5-CA0B-8C50-1BE4-8BA4EB01087A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1817493" y="4795724"/>
                  <a:ext cx="88596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283" name="Ink 282">
                  <a:extLst>
                    <a:ext uri="{FF2B5EF4-FFF2-40B4-BE49-F238E27FC236}">
                      <a16:creationId xmlns:a16="http://schemas.microsoft.com/office/drawing/2014/main" id="{630B3D50-61B2-24B3-D373-530E38BD67A1}"/>
                    </a:ext>
                  </a:extLst>
                </p14:cNvPr>
                <p14:cNvContentPartPr/>
                <p14:nvPr/>
              </p14:nvContentPartPr>
              <p14:xfrm>
                <a:off x="2772933" y="4732004"/>
                <a:ext cx="115920" cy="107640"/>
              </p14:xfrm>
            </p:contentPart>
          </mc:Choice>
          <mc:Fallback xmlns=""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630B3D50-61B2-24B3-D373-530E38BD67A1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2764293" y="4723004"/>
                  <a:ext cx="133560" cy="125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7" name="Group 296">
            <a:extLst>
              <a:ext uri="{FF2B5EF4-FFF2-40B4-BE49-F238E27FC236}">
                <a16:creationId xmlns:a16="http://schemas.microsoft.com/office/drawing/2014/main" id="{2C624410-DE5B-B34F-0210-2963524A9F97}"/>
              </a:ext>
            </a:extLst>
          </p:cNvPr>
          <p:cNvGrpSpPr/>
          <p:nvPr/>
        </p:nvGrpSpPr>
        <p:grpSpPr>
          <a:xfrm>
            <a:off x="524589" y="4946663"/>
            <a:ext cx="2408400" cy="1274400"/>
            <a:chOff x="1529853" y="4309724"/>
            <a:chExt cx="2408400" cy="1274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4AAB730D-5598-677F-2D57-0C675955FD55}"/>
                    </a:ext>
                  </a:extLst>
                </p14:cNvPr>
                <p14:cNvContentPartPr/>
                <p14:nvPr/>
              </p14:nvContentPartPr>
              <p14:xfrm>
                <a:off x="1893813" y="5082644"/>
                <a:ext cx="327600" cy="10080"/>
              </p14:xfrm>
            </p:contentPart>
          </mc:Choice>
          <mc:Fallback xmlns=""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4AAB730D-5598-677F-2D57-0C675955FD55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1885173" y="5073644"/>
                  <a:ext cx="34524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275" name="Ink 274">
                  <a:extLst>
                    <a:ext uri="{FF2B5EF4-FFF2-40B4-BE49-F238E27FC236}">
                      <a16:creationId xmlns:a16="http://schemas.microsoft.com/office/drawing/2014/main" id="{CEF0286F-544E-6982-5FE9-0972F0861A61}"/>
                    </a:ext>
                  </a:extLst>
                </p14:cNvPr>
                <p14:cNvContentPartPr/>
                <p14:nvPr/>
              </p14:nvContentPartPr>
              <p14:xfrm>
                <a:off x="2005053" y="5064284"/>
                <a:ext cx="43920" cy="68040"/>
              </p14:xfrm>
            </p:contentPart>
          </mc:Choice>
          <mc:Fallback xmlns="">
            <p:pic>
              <p:nvPicPr>
                <p:cNvPr id="275" name="Ink 274">
                  <a:extLst>
                    <a:ext uri="{FF2B5EF4-FFF2-40B4-BE49-F238E27FC236}">
                      <a16:creationId xmlns:a16="http://schemas.microsoft.com/office/drawing/2014/main" id="{CEF0286F-544E-6982-5FE9-0972F0861A61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1996053" y="5055284"/>
                  <a:ext cx="6156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E7A986A3-3041-F99B-8B33-A90260186209}"/>
                    </a:ext>
                  </a:extLst>
                </p14:cNvPr>
                <p14:cNvContentPartPr/>
                <p14:nvPr/>
              </p14:nvContentPartPr>
              <p14:xfrm>
                <a:off x="2424813" y="5056364"/>
                <a:ext cx="239760" cy="2160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E7A986A3-3041-F99B-8B33-A90260186209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2416173" y="5047364"/>
                  <a:ext cx="25740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73358776-3761-6E0E-DB0A-571787F465EA}"/>
                    </a:ext>
                  </a:extLst>
                </p14:cNvPr>
                <p14:cNvContentPartPr/>
                <p14:nvPr/>
              </p14:nvContentPartPr>
              <p14:xfrm>
                <a:off x="2532453" y="5032964"/>
                <a:ext cx="39600" cy="8604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73358776-3761-6E0E-DB0A-571787F465EA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2523813" y="5023964"/>
                  <a:ext cx="5724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6FC8CAD2-C86A-06FE-669B-385F476428F0}"/>
                    </a:ext>
                  </a:extLst>
                </p14:cNvPr>
                <p14:cNvContentPartPr/>
                <p14:nvPr/>
              </p14:nvContentPartPr>
              <p14:xfrm>
                <a:off x="1723173" y="5258684"/>
                <a:ext cx="70560" cy="360"/>
              </p14:xfrm>
            </p:contentPart>
          </mc:Choice>
          <mc:Fallback xmlns=""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6FC8CAD2-C86A-06FE-669B-385F476428F0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1714533" y="5250044"/>
                  <a:ext cx="88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18466623-3396-6DF5-C9AE-7B28D727E65D}"/>
                    </a:ext>
                  </a:extLst>
                </p14:cNvPr>
                <p14:cNvContentPartPr/>
                <p14:nvPr/>
              </p14:nvContentPartPr>
              <p14:xfrm>
                <a:off x="1831173" y="5201084"/>
                <a:ext cx="29520" cy="22032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18466623-3396-6DF5-C9AE-7B28D727E65D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1822173" y="5192084"/>
                  <a:ext cx="4716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3EA65D16-8B06-83F7-A38C-67BA7B3B5801}"/>
                    </a:ext>
                  </a:extLst>
                </p14:cNvPr>
                <p14:cNvContentPartPr/>
                <p14:nvPr/>
              </p14:nvContentPartPr>
              <p14:xfrm>
                <a:off x="2356773" y="5251844"/>
                <a:ext cx="99720" cy="360"/>
              </p14:xfrm>
            </p:contentPart>
          </mc:Choice>
          <mc:Fallback xmlns=""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3EA65D16-8B06-83F7-A38C-67BA7B3B5801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2348133" y="5243204"/>
                  <a:ext cx="117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8AD565DF-C391-3C47-4C19-4679E417325B}"/>
                    </a:ext>
                  </a:extLst>
                </p14:cNvPr>
                <p14:cNvContentPartPr/>
                <p14:nvPr/>
              </p14:nvContentPartPr>
              <p14:xfrm>
                <a:off x="2514813" y="5210084"/>
                <a:ext cx="66240" cy="207000"/>
              </p14:xfrm>
            </p:contentPart>
          </mc:Choice>
          <mc:Fallback xmlns=""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8AD565DF-C391-3C47-4C19-4679E417325B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2505813" y="5201084"/>
                  <a:ext cx="8388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7B4979FD-E74B-B435-89F7-DFCFCFD61B82}"/>
                    </a:ext>
                  </a:extLst>
                </p14:cNvPr>
                <p14:cNvContentPartPr/>
                <p14:nvPr/>
              </p14:nvContentPartPr>
              <p14:xfrm>
                <a:off x="1566573" y="4447964"/>
                <a:ext cx="360" cy="113616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7B4979FD-E74B-B435-89F7-DFCFCFD61B82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1557933" y="4438964"/>
                  <a:ext cx="18000" cy="11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127F9EC2-F9D7-D7FC-B3EB-68F322ADECBC}"/>
                    </a:ext>
                  </a:extLst>
                </p14:cNvPr>
                <p14:cNvContentPartPr/>
                <p14:nvPr/>
              </p14:nvContentPartPr>
              <p14:xfrm>
                <a:off x="1529853" y="4309724"/>
                <a:ext cx="1550880" cy="1232280"/>
              </p14:xfrm>
            </p:contentPart>
          </mc:Choice>
          <mc:Fallback xmlns=""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127F9EC2-F9D7-D7FC-B3EB-68F322ADECBC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1521213" y="4301084"/>
                  <a:ext cx="1568520" cy="124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7B239D28-A2E9-2F6D-D873-23C5B5324ED2}"/>
                    </a:ext>
                  </a:extLst>
                </p14:cNvPr>
                <p14:cNvContentPartPr/>
                <p14:nvPr/>
              </p14:nvContentPartPr>
              <p14:xfrm>
                <a:off x="3050853" y="4926044"/>
                <a:ext cx="887400" cy="288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7B239D28-A2E9-2F6D-D873-23C5B5324ED2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3041853" y="4917404"/>
                  <a:ext cx="9050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FB4FED6B-47A9-4B84-B165-403497F404B3}"/>
                    </a:ext>
                  </a:extLst>
                </p14:cNvPr>
                <p14:cNvContentPartPr/>
                <p14:nvPr/>
              </p14:nvContentPartPr>
              <p14:xfrm>
                <a:off x="3528573" y="4869884"/>
                <a:ext cx="141480" cy="154440"/>
              </p14:xfrm>
            </p:contentPart>
          </mc:Choice>
          <mc:Fallback xmlns=""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FB4FED6B-47A9-4B84-B165-403497F404B3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3519933" y="4861244"/>
                  <a:ext cx="159120" cy="172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2" name="Group 321">
            <a:extLst>
              <a:ext uri="{FF2B5EF4-FFF2-40B4-BE49-F238E27FC236}">
                <a16:creationId xmlns:a16="http://schemas.microsoft.com/office/drawing/2014/main" id="{882B2066-DADE-28A2-F74D-C561B9EEF816}"/>
              </a:ext>
            </a:extLst>
          </p:cNvPr>
          <p:cNvGrpSpPr/>
          <p:nvPr/>
        </p:nvGrpSpPr>
        <p:grpSpPr>
          <a:xfrm>
            <a:off x="552309" y="4531943"/>
            <a:ext cx="1269720" cy="367920"/>
            <a:chOff x="1557573" y="3895004"/>
            <a:chExt cx="1269720" cy="367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B3623200-8127-DC94-A5A9-5EC1331BC309}"/>
                    </a:ext>
                  </a:extLst>
                </p14:cNvPr>
                <p14:cNvContentPartPr/>
                <p14:nvPr/>
              </p14:nvContentPartPr>
              <p14:xfrm>
                <a:off x="1578813" y="4015244"/>
                <a:ext cx="170280" cy="16812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B3623200-8127-DC94-A5A9-5EC1331BC309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1570173" y="4006244"/>
                  <a:ext cx="18792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0E8F6F25-6555-CDA2-A0CD-BA8A3AC11CAD}"/>
                    </a:ext>
                  </a:extLst>
                </p14:cNvPr>
                <p14:cNvContentPartPr/>
                <p14:nvPr/>
              </p14:nvContentPartPr>
              <p14:xfrm>
                <a:off x="1790493" y="4125044"/>
                <a:ext cx="360" cy="13788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0E8F6F25-6555-CDA2-A0CD-BA8A3AC11CAD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1781493" y="4116404"/>
                  <a:ext cx="1800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300" name="Ink 299">
                  <a:extLst>
                    <a:ext uri="{FF2B5EF4-FFF2-40B4-BE49-F238E27FC236}">
                      <a16:creationId xmlns:a16="http://schemas.microsoft.com/office/drawing/2014/main" id="{C6B0E653-176B-4C58-735F-E6C3778CE865}"/>
                    </a:ext>
                  </a:extLst>
                </p14:cNvPr>
                <p14:cNvContentPartPr/>
                <p14:nvPr/>
              </p14:nvContentPartPr>
              <p14:xfrm>
                <a:off x="1830093" y="4039364"/>
                <a:ext cx="95400" cy="6840"/>
              </p14:xfrm>
            </p:contentPart>
          </mc:Choice>
          <mc:Fallback xmlns="">
            <p:pic>
              <p:nvPicPr>
                <p:cNvPr id="300" name="Ink 299">
                  <a:extLst>
                    <a:ext uri="{FF2B5EF4-FFF2-40B4-BE49-F238E27FC236}">
                      <a16:creationId xmlns:a16="http://schemas.microsoft.com/office/drawing/2014/main" id="{C6B0E653-176B-4C58-735F-E6C3778CE865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1821093" y="4030724"/>
                  <a:ext cx="11304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301" name="Ink 300">
                  <a:extLst>
                    <a:ext uri="{FF2B5EF4-FFF2-40B4-BE49-F238E27FC236}">
                      <a16:creationId xmlns:a16="http://schemas.microsoft.com/office/drawing/2014/main" id="{C919E0AA-9089-0BF4-2005-B37A5B17D61D}"/>
                    </a:ext>
                  </a:extLst>
                </p14:cNvPr>
                <p14:cNvContentPartPr/>
                <p14:nvPr/>
              </p14:nvContentPartPr>
              <p14:xfrm>
                <a:off x="1869333" y="4114964"/>
                <a:ext cx="76680" cy="3240"/>
              </p14:xfrm>
            </p:contentPart>
          </mc:Choice>
          <mc:Fallback xmlns="">
            <p:pic>
              <p:nvPicPr>
                <p:cNvPr id="301" name="Ink 300">
                  <a:extLst>
                    <a:ext uri="{FF2B5EF4-FFF2-40B4-BE49-F238E27FC236}">
                      <a16:creationId xmlns:a16="http://schemas.microsoft.com/office/drawing/2014/main" id="{C919E0AA-9089-0BF4-2005-B37A5B17D61D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1860333" y="4105964"/>
                  <a:ext cx="943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302" name="Ink 301">
                  <a:extLst>
                    <a:ext uri="{FF2B5EF4-FFF2-40B4-BE49-F238E27FC236}">
                      <a16:creationId xmlns:a16="http://schemas.microsoft.com/office/drawing/2014/main" id="{814168C2-953F-3EEC-B7D6-361F49E0D409}"/>
                    </a:ext>
                  </a:extLst>
                </p14:cNvPr>
                <p14:cNvContentPartPr/>
                <p14:nvPr/>
              </p14:nvContentPartPr>
              <p14:xfrm>
                <a:off x="2034933" y="3972404"/>
                <a:ext cx="115560" cy="149760"/>
              </p14:xfrm>
            </p:contentPart>
          </mc:Choice>
          <mc:Fallback xmlns="">
            <p:pic>
              <p:nvPicPr>
                <p:cNvPr id="302" name="Ink 301">
                  <a:extLst>
                    <a:ext uri="{FF2B5EF4-FFF2-40B4-BE49-F238E27FC236}">
                      <a16:creationId xmlns:a16="http://schemas.microsoft.com/office/drawing/2014/main" id="{814168C2-953F-3EEC-B7D6-361F49E0D409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2026293" y="3963404"/>
                  <a:ext cx="13320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303" name="Ink 302">
                  <a:extLst>
                    <a:ext uri="{FF2B5EF4-FFF2-40B4-BE49-F238E27FC236}">
                      <a16:creationId xmlns:a16="http://schemas.microsoft.com/office/drawing/2014/main" id="{3779DBE5-C62A-F489-7A63-C86785836609}"/>
                    </a:ext>
                  </a:extLst>
                </p14:cNvPr>
                <p14:cNvContentPartPr/>
                <p14:nvPr/>
              </p14:nvContentPartPr>
              <p14:xfrm>
                <a:off x="2190093" y="4099844"/>
                <a:ext cx="67320" cy="161640"/>
              </p14:xfrm>
            </p:contentPart>
          </mc:Choice>
          <mc:Fallback xmlns="">
            <p:pic>
              <p:nvPicPr>
                <p:cNvPr id="303" name="Ink 302">
                  <a:extLst>
                    <a:ext uri="{FF2B5EF4-FFF2-40B4-BE49-F238E27FC236}">
                      <a16:creationId xmlns:a16="http://schemas.microsoft.com/office/drawing/2014/main" id="{3779DBE5-C62A-F489-7A63-C86785836609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2181093" y="4090844"/>
                  <a:ext cx="8496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304" name="Ink 303">
                  <a:extLst>
                    <a:ext uri="{FF2B5EF4-FFF2-40B4-BE49-F238E27FC236}">
                      <a16:creationId xmlns:a16="http://schemas.microsoft.com/office/drawing/2014/main" id="{4511CDEC-8EAD-CCFF-CD94-10BF3E557CED}"/>
                    </a:ext>
                  </a:extLst>
                </p14:cNvPr>
                <p14:cNvContentPartPr/>
                <p14:nvPr/>
              </p14:nvContentPartPr>
              <p14:xfrm>
                <a:off x="2337333" y="4021724"/>
                <a:ext cx="69120" cy="360"/>
              </p14:xfrm>
            </p:contentPart>
          </mc:Choice>
          <mc:Fallback xmlns="">
            <p:pic>
              <p:nvPicPr>
                <p:cNvPr id="304" name="Ink 303">
                  <a:extLst>
                    <a:ext uri="{FF2B5EF4-FFF2-40B4-BE49-F238E27FC236}">
                      <a16:creationId xmlns:a16="http://schemas.microsoft.com/office/drawing/2014/main" id="{4511CDEC-8EAD-CCFF-CD94-10BF3E557CED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2328333" y="4012724"/>
                  <a:ext cx="86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305" name="Ink 304">
                  <a:extLst>
                    <a:ext uri="{FF2B5EF4-FFF2-40B4-BE49-F238E27FC236}">
                      <a16:creationId xmlns:a16="http://schemas.microsoft.com/office/drawing/2014/main" id="{8592B65D-B4F4-7CC7-E15C-62AAB5C32A92}"/>
                    </a:ext>
                  </a:extLst>
                </p14:cNvPr>
                <p14:cNvContentPartPr/>
                <p14:nvPr/>
              </p14:nvContentPartPr>
              <p14:xfrm>
                <a:off x="2355693" y="4106684"/>
                <a:ext cx="101520" cy="360"/>
              </p14:xfrm>
            </p:contentPart>
          </mc:Choice>
          <mc:Fallback xmlns=""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8592B65D-B4F4-7CC7-E15C-62AAB5C32A92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2346693" y="4097684"/>
                  <a:ext cx="119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307" name="Ink 306">
                  <a:extLst>
                    <a:ext uri="{FF2B5EF4-FFF2-40B4-BE49-F238E27FC236}">
                      <a16:creationId xmlns:a16="http://schemas.microsoft.com/office/drawing/2014/main" id="{75824943-412F-8EED-C8A4-E78B6CFB5528}"/>
                    </a:ext>
                  </a:extLst>
                </p14:cNvPr>
                <p14:cNvContentPartPr/>
                <p14:nvPr/>
              </p14:nvContentPartPr>
              <p14:xfrm>
                <a:off x="2605533" y="4013084"/>
                <a:ext cx="143640" cy="360"/>
              </p14:xfrm>
            </p:contentPart>
          </mc:Choice>
          <mc:Fallback xmlns=""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75824943-412F-8EED-C8A4-E78B6CFB5528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2596893" y="4004084"/>
                  <a:ext cx="161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308" name="Ink 307">
                  <a:extLst>
                    <a:ext uri="{FF2B5EF4-FFF2-40B4-BE49-F238E27FC236}">
                      <a16:creationId xmlns:a16="http://schemas.microsoft.com/office/drawing/2014/main" id="{B2BDE1F0-1863-2711-AAC8-AA58F9A1B13D}"/>
                    </a:ext>
                  </a:extLst>
                </p14:cNvPr>
                <p14:cNvContentPartPr/>
                <p14:nvPr/>
              </p14:nvContentPartPr>
              <p14:xfrm>
                <a:off x="2821893" y="3920204"/>
                <a:ext cx="5400" cy="181440"/>
              </p14:xfrm>
            </p:contentPart>
          </mc:Choice>
          <mc:Fallback xmlns="">
            <p:pic>
              <p:nvPicPr>
                <p:cNvPr id="308" name="Ink 307">
                  <a:extLst>
                    <a:ext uri="{FF2B5EF4-FFF2-40B4-BE49-F238E27FC236}">
                      <a16:creationId xmlns:a16="http://schemas.microsoft.com/office/drawing/2014/main" id="{B2BDE1F0-1863-2711-AAC8-AA58F9A1B13D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2813253" y="3911204"/>
                  <a:ext cx="2304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319" name="Ink 318">
                  <a:extLst>
                    <a:ext uri="{FF2B5EF4-FFF2-40B4-BE49-F238E27FC236}">
                      <a16:creationId xmlns:a16="http://schemas.microsoft.com/office/drawing/2014/main" id="{B2B58D7E-81B8-B976-A475-19CFD1B06159}"/>
                    </a:ext>
                  </a:extLst>
                </p14:cNvPr>
                <p14:cNvContentPartPr/>
                <p14:nvPr/>
              </p14:nvContentPartPr>
              <p14:xfrm>
                <a:off x="1557573" y="3924524"/>
                <a:ext cx="155520" cy="33480"/>
              </p14:xfrm>
            </p:contentPart>
          </mc:Choice>
          <mc:Fallback xmlns="">
            <p:pic>
              <p:nvPicPr>
                <p:cNvPr id="319" name="Ink 318">
                  <a:extLst>
                    <a:ext uri="{FF2B5EF4-FFF2-40B4-BE49-F238E27FC236}">
                      <a16:creationId xmlns:a16="http://schemas.microsoft.com/office/drawing/2014/main" id="{B2B58D7E-81B8-B976-A475-19CFD1B06159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1548933" y="3915884"/>
                  <a:ext cx="17316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321" name="Ink 320">
                  <a:extLst>
                    <a:ext uri="{FF2B5EF4-FFF2-40B4-BE49-F238E27FC236}">
                      <a16:creationId xmlns:a16="http://schemas.microsoft.com/office/drawing/2014/main" id="{5369AB1E-FBF4-C61C-F61B-60AF32B67C38}"/>
                    </a:ext>
                  </a:extLst>
                </p14:cNvPr>
                <p14:cNvContentPartPr/>
                <p14:nvPr/>
              </p14:nvContentPartPr>
              <p14:xfrm>
                <a:off x="2066613" y="3895004"/>
                <a:ext cx="113040" cy="32400"/>
              </p14:xfrm>
            </p:contentPart>
          </mc:Choice>
          <mc:Fallback xmlns="">
            <p:pic>
              <p:nvPicPr>
                <p:cNvPr id="321" name="Ink 320">
                  <a:extLst>
                    <a:ext uri="{FF2B5EF4-FFF2-40B4-BE49-F238E27FC236}">
                      <a16:creationId xmlns:a16="http://schemas.microsoft.com/office/drawing/2014/main" id="{5369AB1E-FBF4-C61C-F61B-60AF32B67C38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2057613" y="3886364"/>
                  <a:ext cx="130680" cy="50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338" name="Ink 337">
                <a:extLst>
                  <a:ext uri="{FF2B5EF4-FFF2-40B4-BE49-F238E27FC236}">
                    <a16:creationId xmlns:a16="http://schemas.microsoft.com/office/drawing/2014/main" id="{0D127B9B-CC70-B5A8-0204-C90E6A5EC973}"/>
                  </a:ext>
                </a:extLst>
              </p14:cNvPr>
              <p14:cNvContentPartPr/>
              <p14:nvPr/>
            </p14:nvContentPartPr>
            <p14:xfrm>
              <a:off x="2958909" y="4930463"/>
              <a:ext cx="1543680" cy="1309320"/>
            </p14:xfrm>
          </p:contentPart>
        </mc:Choice>
        <mc:Fallback xmlns="">
          <p:pic>
            <p:nvPicPr>
              <p:cNvPr id="338" name="Ink 337">
                <a:extLst>
                  <a:ext uri="{FF2B5EF4-FFF2-40B4-BE49-F238E27FC236}">
                    <a16:creationId xmlns:a16="http://schemas.microsoft.com/office/drawing/2014/main" id="{0D127B9B-CC70-B5A8-0204-C90E6A5EC973}"/>
                  </a:ext>
                </a:extLst>
              </p:cNvPr>
              <p:cNvPicPr/>
              <p:nvPr/>
            </p:nvPicPr>
            <p:blipFill>
              <a:blip r:embed="rId233"/>
              <a:stretch>
                <a:fillRect/>
              </a:stretch>
            </p:blipFill>
            <p:spPr>
              <a:xfrm>
                <a:off x="2949909" y="4921823"/>
                <a:ext cx="1561320" cy="1326960"/>
              </a:xfrm>
              <a:prstGeom prst="rect">
                <a:avLst/>
              </a:prstGeom>
            </p:spPr>
          </p:pic>
        </mc:Fallback>
      </mc:AlternateContent>
      <p:grpSp>
        <p:nvGrpSpPr>
          <p:cNvPr id="355" name="Group 354">
            <a:extLst>
              <a:ext uri="{FF2B5EF4-FFF2-40B4-BE49-F238E27FC236}">
                <a16:creationId xmlns:a16="http://schemas.microsoft.com/office/drawing/2014/main" id="{D0A2BBA9-FE7C-0854-F13D-B8308B1215B3}"/>
              </a:ext>
            </a:extLst>
          </p:cNvPr>
          <p:cNvGrpSpPr/>
          <p:nvPr/>
        </p:nvGrpSpPr>
        <p:grpSpPr>
          <a:xfrm>
            <a:off x="2945229" y="4507823"/>
            <a:ext cx="1380600" cy="1562760"/>
            <a:chOff x="3950493" y="3870884"/>
            <a:chExt cx="1380600" cy="1562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310" name="Ink 309">
                  <a:extLst>
                    <a:ext uri="{FF2B5EF4-FFF2-40B4-BE49-F238E27FC236}">
                      <a16:creationId xmlns:a16="http://schemas.microsoft.com/office/drawing/2014/main" id="{9C3F8145-AB7B-725F-1C67-D57DDDB8148C}"/>
                    </a:ext>
                  </a:extLst>
                </p14:cNvPr>
                <p14:cNvContentPartPr/>
                <p14:nvPr/>
              </p14:nvContentPartPr>
              <p14:xfrm>
                <a:off x="3950493" y="4309364"/>
                <a:ext cx="360" cy="360"/>
              </p14:xfrm>
            </p:contentPart>
          </mc:Choice>
          <mc:Fallback xmlns="">
            <p:pic>
              <p:nvPicPr>
                <p:cNvPr id="310" name="Ink 309">
                  <a:extLst>
                    <a:ext uri="{FF2B5EF4-FFF2-40B4-BE49-F238E27FC236}">
                      <a16:creationId xmlns:a16="http://schemas.microsoft.com/office/drawing/2014/main" id="{9C3F8145-AB7B-725F-1C67-D57DDDB8148C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3941493" y="430036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311" name="Ink 310">
                  <a:extLst>
                    <a:ext uri="{FF2B5EF4-FFF2-40B4-BE49-F238E27FC236}">
                      <a16:creationId xmlns:a16="http://schemas.microsoft.com/office/drawing/2014/main" id="{5C8889EC-7D6A-806C-2DDF-443B2B82F177}"/>
                    </a:ext>
                  </a:extLst>
                </p14:cNvPr>
                <p14:cNvContentPartPr/>
                <p14:nvPr/>
              </p14:nvContentPartPr>
              <p14:xfrm>
                <a:off x="3959853" y="4349684"/>
                <a:ext cx="70200" cy="1083960"/>
              </p14:xfrm>
            </p:contentPart>
          </mc:Choice>
          <mc:Fallback xmlns="">
            <p:pic>
              <p:nvPicPr>
                <p:cNvPr id="311" name="Ink 310">
                  <a:extLst>
                    <a:ext uri="{FF2B5EF4-FFF2-40B4-BE49-F238E27FC236}">
                      <a16:creationId xmlns:a16="http://schemas.microsoft.com/office/drawing/2014/main" id="{5C8889EC-7D6A-806C-2DDF-443B2B82F177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3950853" y="4341044"/>
                  <a:ext cx="87840" cy="11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313" name="Ink 312">
                  <a:extLst>
                    <a:ext uri="{FF2B5EF4-FFF2-40B4-BE49-F238E27FC236}">
                      <a16:creationId xmlns:a16="http://schemas.microsoft.com/office/drawing/2014/main" id="{9CC40989-5AE0-0E59-7BDF-C43952877310}"/>
                    </a:ext>
                  </a:extLst>
                </p14:cNvPr>
                <p14:cNvContentPartPr/>
                <p14:nvPr/>
              </p14:nvContentPartPr>
              <p14:xfrm>
                <a:off x="3960213" y="4948004"/>
                <a:ext cx="38160" cy="2880"/>
              </p14:xfrm>
            </p:contentPart>
          </mc:Choice>
          <mc:Fallback xmlns="">
            <p:pic>
              <p:nvPicPr>
                <p:cNvPr id="313" name="Ink 312">
                  <a:extLst>
                    <a:ext uri="{FF2B5EF4-FFF2-40B4-BE49-F238E27FC236}">
                      <a16:creationId xmlns:a16="http://schemas.microsoft.com/office/drawing/2014/main" id="{9CC40989-5AE0-0E59-7BDF-C43952877310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3951213" y="4939004"/>
                  <a:ext cx="558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314" name="Ink 313">
                  <a:extLst>
                    <a:ext uri="{FF2B5EF4-FFF2-40B4-BE49-F238E27FC236}">
                      <a16:creationId xmlns:a16="http://schemas.microsoft.com/office/drawing/2014/main" id="{A5BB73B8-4B30-C095-5C98-5182093F2E5D}"/>
                    </a:ext>
                  </a:extLst>
                </p14:cNvPr>
                <p14:cNvContentPartPr/>
                <p14:nvPr/>
              </p14:nvContentPartPr>
              <p14:xfrm>
                <a:off x="4000533" y="4950524"/>
                <a:ext cx="360" cy="470520"/>
              </p14:xfrm>
            </p:contentPart>
          </mc:Choice>
          <mc:Fallback xmlns="">
            <p:pic>
              <p:nvPicPr>
                <p:cNvPr id="314" name="Ink 313">
                  <a:extLst>
                    <a:ext uri="{FF2B5EF4-FFF2-40B4-BE49-F238E27FC236}">
                      <a16:creationId xmlns:a16="http://schemas.microsoft.com/office/drawing/2014/main" id="{A5BB73B8-4B30-C095-5C98-5182093F2E5D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3991533" y="4941524"/>
                  <a:ext cx="18000" cy="48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315" name="Ink 314">
                  <a:extLst>
                    <a:ext uri="{FF2B5EF4-FFF2-40B4-BE49-F238E27FC236}">
                      <a16:creationId xmlns:a16="http://schemas.microsoft.com/office/drawing/2014/main" id="{811E5563-400C-375D-9C35-517A393E0F04}"/>
                    </a:ext>
                  </a:extLst>
                </p14:cNvPr>
                <p14:cNvContentPartPr/>
                <p14:nvPr/>
              </p14:nvContentPartPr>
              <p14:xfrm>
                <a:off x="4005573" y="4000844"/>
                <a:ext cx="142560" cy="138960"/>
              </p14:xfrm>
            </p:contentPart>
          </mc:Choice>
          <mc:Fallback xmlns="">
            <p:pic>
              <p:nvPicPr>
                <p:cNvPr id="315" name="Ink 314">
                  <a:extLst>
                    <a:ext uri="{FF2B5EF4-FFF2-40B4-BE49-F238E27FC236}">
                      <a16:creationId xmlns:a16="http://schemas.microsoft.com/office/drawing/2014/main" id="{811E5563-400C-375D-9C35-517A393E0F04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3996573" y="3991844"/>
                  <a:ext cx="16020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316" name="Ink 315">
                  <a:extLst>
                    <a:ext uri="{FF2B5EF4-FFF2-40B4-BE49-F238E27FC236}">
                      <a16:creationId xmlns:a16="http://schemas.microsoft.com/office/drawing/2014/main" id="{A1FFE6F1-296E-9325-19FB-980E75B05BA8}"/>
                    </a:ext>
                  </a:extLst>
                </p14:cNvPr>
                <p14:cNvContentPartPr/>
                <p14:nvPr/>
              </p14:nvContentPartPr>
              <p14:xfrm>
                <a:off x="4221213" y="4102724"/>
                <a:ext cx="360" cy="99000"/>
              </p14:xfrm>
            </p:contentPart>
          </mc:Choice>
          <mc:Fallback xmlns="">
            <p:pic>
              <p:nvPicPr>
                <p:cNvPr id="316" name="Ink 315">
                  <a:extLst>
                    <a:ext uri="{FF2B5EF4-FFF2-40B4-BE49-F238E27FC236}">
                      <a16:creationId xmlns:a16="http://schemas.microsoft.com/office/drawing/2014/main" id="{A1FFE6F1-296E-9325-19FB-980E75B05BA8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4212213" y="4094084"/>
                  <a:ext cx="1800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323" name="Ink 322">
                  <a:extLst>
                    <a:ext uri="{FF2B5EF4-FFF2-40B4-BE49-F238E27FC236}">
                      <a16:creationId xmlns:a16="http://schemas.microsoft.com/office/drawing/2014/main" id="{734EE3CE-83DE-1F7B-9969-80BA9F36A9AE}"/>
                    </a:ext>
                  </a:extLst>
                </p14:cNvPr>
                <p14:cNvContentPartPr/>
                <p14:nvPr/>
              </p14:nvContentPartPr>
              <p14:xfrm>
                <a:off x="4040133" y="3889604"/>
                <a:ext cx="132840" cy="52560"/>
              </p14:xfrm>
            </p:contentPart>
          </mc:Choice>
          <mc:Fallback xmlns="">
            <p:pic>
              <p:nvPicPr>
                <p:cNvPr id="323" name="Ink 322">
                  <a:extLst>
                    <a:ext uri="{FF2B5EF4-FFF2-40B4-BE49-F238E27FC236}">
                      <a16:creationId xmlns:a16="http://schemas.microsoft.com/office/drawing/2014/main" id="{734EE3CE-83DE-1F7B-9969-80BA9F36A9AE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4031493" y="3880964"/>
                  <a:ext cx="15048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324" name="Ink 323">
                  <a:extLst>
                    <a:ext uri="{FF2B5EF4-FFF2-40B4-BE49-F238E27FC236}">
                      <a16:creationId xmlns:a16="http://schemas.microsoft.com/office/drawing/2014/main" id="{06210EF0-39FF-EDB3-FAA6-D0FF6632D4B4}"/>
                    </a:ext>
                  </a:extLst>
                </p14:cNvPr>
                <p14:cNvContentPartPr/>
                <p14:nvPr/>
              </p14:nvContentPartPr>
              <p14:xfrm>
                <a:off x="4354413" y="4026404"/>
                <a:ext cx="77400" cy="3240"/>
              </p14:xfrm>
            </p:contentPart>
          </mc:Choice>
          <mc:Fallback xmlns="">
            <p:pic>
              <p:nvPicPr>
                <p:cNvPr id="324" name="Ink 323">
                  <a:extLst>
                    <a:ext uri="{FF2B5EF4-FFF2-40B4-BE49-F238E27FC236}">
                      <a16:creationId xmlns:a16="http://schemas.microsoft.com/office/drawing/2014/main" id="{06210EF0-39FF-EDB3-FAA6-D0FF6632D4B4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4345773" y="4017764"/>
                  <a:ext cx="950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325" name="Ink 324">
                  <a:extLst>
                    <a:ext uri="{FF2B5EF4-FFF2-40B4-BE49-F238E27FC236}">
                      <a16:creationId xmlns:a16="http://schemas.microsoft.com/office/drawing/2014/main" id="{B8188286-A579-D9F0-2036-08F279E68570}"/>
                    </a:ext>
                  </a:extLst>
                </p14:cNvPr>
                <p14:cNvContentPartPr/>
                <p14:nvPr/>
              </p14:nvContentPartPr>
              <p14:xfrm>
                <a:off x="4391853" y="4112444"/>
                <a:ext cx="69480" cy="2880"/>
              </p14:xfrm>
            </p:contentPart>
          </mc:Choice>
          <mc:Fallback xmlns="">
            <p:pic>
              <p:nvPicPr>
                <p:cNvPr id="325" name="Ink 324">
                  <a:extLst>
                    <a:ext uri="{FF2B5EF4-FFF2-40B4-BE49-F238E27FC236}">
                      <a16:creationId xmlns:a16="http://schemas.microsoft.com/office/drawing/2014/main" id="{B8188286-A579-D9F0-2036-08F279E68570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4383213" y="4103804"/>
                  <a:ext cx="871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326" name="Ink 325">
                  <a:extLst>
                    <a:ext uri="{FF2B5EF4-FFF2-40B4-BE49-F238E27FC236}">
                      <a16:creationId xmlns:a16="http://schemas.microsoft.com/office/drawing/2014/main" id="{C7D88FD8-0F84-D650-9FA9-7D9EA09AA9A7}"/>
                    </a:ext>
                  </a:extLst>
                </p14:cNvPr>
                <p14:cNvContentPartPr/>
                <p14:nvPr/>
              </p14:nvContentPartPr>
              <p14:xfrm>
                <a:off x="4594173" y="3961604"/>
                <a:ext cx="126360" cy="139680"/>
              </p14:xfrm>
            </p:contentPart>
          </mc:Choice>
          <mc:Fallback xmlns="">
            <p:pic>
              <p:nvPicPr>
                <p:cNvPr id="326" name="Ink 325">
                  <a:extLst>
                    <a:ext uri="{FF2B5EF4-FFF2-40B4-BE49-F238E27FC236}">
                      <a16:creationId xmlns:a16="http://schemas.microsoft.com/office/drawing/2014/main" id="{C7D88FD8-0F84-D650-9FA9-7D9EA09AA9A7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4585533" y="3952604"/>
                  <a:ext cx="14400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327" name="Ink 326">
                  <a:extLst>
                    <a:ext uri="{FF2B5EF4-FFF2-40B4-BE49-F238E27FC236}">
                      <a16:creationId xmlns:a16="http://schemas.microsoft.com/office/drawing/2014/main" id="{7CA2832F-3358-A1E2-8A73-55C0C8D5C385}"/>
                    </a:ext>
                  </a:extLst>
                </p14:cNvPr>
                <p14:cNvContentPartPr/>
                <p14:nvPr/>
              </p14:nvContentPartPr>
              <p14:xfrm>
                <a:off x="4731333" y="4092284"/>
                <a:ext cx="114480" cy="109800"/>
              </p14:xfrm>
            </p:contentPart>
          </mc:Choice>
          <mc:Fallback xmlns="">
            <p:pic>
              <p:nvPicPr>
                <p:cNvPr id="327" name="Ink 326">
                  <a:extLst>
                    <a:ext uri="{FF2B5EF4-FFF2-40B4-BE49-F238E27FC236}">
                      <a16:creationId xmlns:a16="http://schemas.microsoft.com/office/drawing/2014/main" id="{7CA2832F-3358-A1E2-8A73-55C0C8D5C385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4722693" y="4083644"/>
                  <a:ext cx="13212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329" name="Ink 328">
                  <a:extLst>
                    <a:ext uri="{FF2B5EF4-FFF2-40B4-BE49-F238E27FC236}">
                      <a16:creationId xmlns:a16="http://schemas.microsoft.com/office/drawing/2014/main" id="{34EF0094-64C1-98C7-16C8-112EC31371E2}"/>
                    </a:ext>
                  </a:extLst>
                </p14:cNvPr>
                <p14:cNvContentPartPr/>
                <p14:nvPr/>
              </p14:nvContentPartPr>
              <p14:xfrm>
                <a:off x="4579413" y="3870884"/>
                <a:ext cx="120600" cy="34200"/>
              </p14:xfrm>
            </p:contentPart>
          </mc:Choice>
          <mc:Fallback xmlns="">
            <p:pic>
              <p:nvPicPr>
                <p:cNvPr id="329" name="Ink 328">
                  <a:extLst>
                    <a:ext uri="{FF2B5EF4-FFF2-40B4-BE49-F238E27FC236}">
                      <a16:creationId xmlns:a16="http://schemas.microsoft.com/office/drawing/2014/main" id="{34EF0094-64C1-98C7-16C8-112EC31371E2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4570773" y="3861884"/>
                  <a:ext cx="13824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331" name="Ink 330">
                  <a:extLst>
                    <a:ext uri="{FF2B5EF4-FFF2-40B4-BE49-F238E27FC236}">
                      <a16:creationId xmlns:a16="http://schemas.microsoft.com/office/drawing/2014/main" id="{3BEC645C-CF0F-2A04-9AF0-2E414CF82C88}"/>
                    </a:ext>
                  </a:extLst>
                </p14:cNvPr>
                <p14:cNvContentPartPr/>
                <p14:nvPr/>
              </p14:nvContentPartPr>
              <p14:xfrm>
                <a:off x="4926453" y="4003364"/>
                <a:ext cx="41400" cy="2880"/>
              </p14:xfrm>
            </p:contentPart>
          </mc:Choice>
          <mc:Fallback xmlns="">
            <p:pic>
              <p:nvPicPr>
                <p:cNvPr id="331" name="Ink 330">
                  <a:extLst>
                    <a:ext uri="{FF2B5EF4-FFF2-40B4-BE49-F238E27FC236}">
                      <a16:creationId xmlns:a16="http://schemas.microsoft.com/office/drawing/2014/main" id="{3BEC645C-CF0F-2A04-9AF0-2E414CF82C88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4917813" y="3994364"/>
                  <a:ext cx="590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332" name="Ink 331">
                  <a:extLst>
                    <a:ext uri="{FF2B5EF4-FFF2-40B4-BE49-F238E27FC236}">
                      <a16:creationId xmlns:a16="http://schemas.microsoft.com/office/drawing/2014/main" id="{F5C39E34-FB0A-FA03-031B-28AD6C95327A}"/>
                    </a:ext>
                  </a:extLst>
                </p14:cNvPr>
                <p14:cNvContentPartPr/>
                <p14:nvPr/>
              </p14:nvContentPartPr>
              <p14:xfrm>
                <a:off x="4951293" y="4092284"/>
                <a:ext cx="56880" cy="2880"/>
              </p14:xfrm>
            </p:contentPart>
          </mc:Choice>
          <mc:Fallback xmlns="">
            <p:pic>
              <p:nvPicPr>
                <p:cNvPr id="332" name="Ink 331">
                  <a:extLst>
                    <a:ext uri="{FF2B5EF4-FFF2-40B4-BE49-F238E27FC236}">
                      <a16:creationId xmlns:a16="http://schemas.microsoft.com/office/drawing/2014/main" id="{F5C39E34-FB0A-FA03-031B-28AD6C95327A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4942293" y="4083644"/>
                  <a:ext cx="745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333" name="Ink 332">
                  <a:extLst>
                    <a:ext uri="{FF2B5EF4-FFF2-40B4-BE49-F238E27FC236}">
                      <a16:creationId xmlns:a16="http://schemas.microsoft.com/office/drawing/2014/main" id="{200F710A-EFE1-CC67-642A-ECCDEBA0DEE8}"/>
                    </a:ext>
                  </a:extLst>
                </p14:cNvPr>
                <p14:cNvContentPartPr/>
                <p14:nvPr/>
              </p14:nvContentPartPr>
              <p14:xfrm>
                <a:off x="5108253" y="3953684"/>
                <a:ext cx="2880" cy="135720"/>
              </p14:xfrm>
            </p:contentPart>
          </mc:Choice>
          <mc:Fallback xmlns="">
            <p:pic>
              <p:nvPicPr>
                <p:cNvPr id="333" name="Ink 332">
                  <a:extLst>
                    <a:ext uri="{FF2B5EF4-FFF2-40B4-BE49-F238E27FC236}">
                      <a16:creationId xmlns:a16="http://schemas.microsoft.com/office/drawing/2014/main" id="{200F710A-EFE1-CC67-642A-ECCDEBA0DEE8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5099613" y="3945044"/>
                  <a:ext cx="2052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334" name="Ink 333">
                  <a:extLst>
                    <a:ext uri="{FF2B5EF4-FFF2-40B4-BE49-F238E27FC236}">
                      <a16:creationId xmlns:a16="http://schemas.microsoft.com/office/drawing/2014/main" id="{5873F621-A0AD-F193-E413-C40EE3969681}"/>
                    </a:ext>
                  </a:extLst>
                </p14:cNvPr>
                <p14:cNvContentPartPr/>
                <p14:nvPr/>
              </p14:nvContentPartPr>
              <p14:xfrm>
                <a:off x="5045253" y="4009844"/>
                <a:ext cx="124200" cy="22320"/>
              </p14:xfrm>
            </p:contentPart>
          </mc:Choice>
          <mc:Fallback xmlns="">
            <p:pic>
              <p:nvPicPr>
                <p:cNvPr id="334" name="Ink 333">
                  <a:extLst>
                    <a:ext uri="{FF2B5EF4-FFF2-40B4-BE49-F238E27FC236}">
                      <a16:creationId xmlns:a16="http://schemas.microsoft.com/office/drawing/2014/main" id="{5873F621-A0AD-F193-E413-C40EE3969681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5036253" y="4001204"/>
                  <a:ext cx="14184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336" name="Ink 335">
                  <a:extLst>
                    <a:ext uri="{FF2B5EF4-FFF2-40B4-BE49-F238E27FC236}">
                      <a16:creationId xmlns:a16="http://schemas.microsoft.com/office/drawing/2014/main" id="{7279D0A0-2596-1EF0-F00B-13E8F72A25D9}"/>
                    </a:ext>
                  </a:extLst>
                </p14:cNvPr>
                <p14:cNvContentPartPr/>
                <p14:nvPr/>
              </p14:nvContentPartPr>
              <p14:xfrm>
                <a:off x="5309133" y="3906884"/>
                <a:ext cx="360" cy="226440"/>
              </p14:xfrm>
            </p:contentPart>
          </mc:Choice>
          <mc:Fallback xmlns="">
            <p:pic>
              <p:nvPicPr>
                <p:cNvPr id="336" name="Ink 335">
                  <a:extLst>
                    <a:ext uri="{FF2B5EF4-FFF2-40B4-BE49-F238E27FC236}">
                      <a16:creationId xmlns:a16="http://schemas.microsoft.com/office/drawing/2014/main" id="{7279D0A0-2596-1EF0-F00B-13E8F72A25D9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5300133" y="3898244"/>
                  <a:ext cx="1800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347" name="Ink 346">
                  <a:extLst>
                    <a:ext uri="{FF2B5EF4-FFF2-40B4-BE49-F238E27FC236}">
                      <a16:creationId xmlns:a16="http://schemas.microsoft.com/office/drawing/2014/main" id="{6ABE7BB1-8786-9F06-485E-751FD5731FCE}"/>
                    </a:ext>
                  </a:extLst>
                </p14:cNvPr>
                <p14:cNvContentPartPr/>
                <p14:nvPr/>
              </p14:nvContentPartPr>
              <p14:xfrm>
                <a:off x="4429293" y="4466324"/>
                <a:ext cx="87120" cy="5040"/>
              </p14:xfrm>
            </p:contentPart>
          </mc:Choice>
          <mc:Fallback xmlns="">
            <p:pic>
              <p:nvPicPr>
                <p:cNvPr id="347" name="Ink 346">
                  <a:extLst>
                    <a:ext uri="{FF2B5EF4-FFF2-40B4-BE49-F238E27FC236}">
                      <a16:creationId xmlns:a16="http://schemas.microsoft.com/office/drawing/2014/main" id="{6ABE7BB1-8786-9F06-485E-751FD5731FCE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4420293" y="4457324"/>
                  <a:ext cx="10476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349" name="Ink 348">
                  <a:extLst>
                    <a:ext uri="{FF2B5EF4-FFF2-40B4-BE49-F238E27FC236}">
                      <a16:creationId xmlns:a16="http://schemas.microsoft.com/office/drawing/2014/main" id="{B29095F3-4200-3B6D-AC3A-355DA260B062}"/>
                    </a:ext>
                  </a:extLst>
                </p14:cNvPr>
                <p14:cNvContentPartPr/>
                <p14:nvPr/>
              </p14:nvContentPartPr>
              <p14:xfrm>
                <a:off x="4822053" y="4471004"/>
                <a:ext cx="151920" cy="360"/>
              </p14:xfrm>
            </p:contentPart>
          </mc:Choice>
          <mc:Fallback xmlns="">
            <p:pic>
              <p:nvPicPr>
                <p:cNvPr id="349" name="Ink 348">
                  <a:extLst>
                    <a:ext uri="{FF2B5EF4-FFF2-40B4-BE49-F238E27FC236}">
                      <a16:creationId xmlns:a16="http://schemas.microsoft.com/office/drawing/2014/main" id="{B29095F3-4200-3B6D-AC3A-355DA260B062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4813413" y="4462004"/>
                  <a:ext cx="169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350" name="Ink 349">
                  <a:extLst>
                    <a:ext uri="{FF2B5EF4-FFF2-40B4-BE49-F238E27FC236}">
                      <a16:creationId xmlns:a16="http://schemas.microsoft.com/office/drawing/2014/main" id="{3D94D45F-9B8F-BE45-A600-315FB5570BD8}"/>
                    </a:ext>
                  </a:extLst>
                </p14:cNvPr>
                <p14:cNvContentPartPr/>
                <p14:nvPr/>
              </p14:nvContentPartPr>
              <p14:xfrm>
                <a:off x="4967853" y="4382444"/>
                <a:ext cx="159120" cy="169560"/>
              </p14:xfrm>
            </p:contentPart>
          </mc:Choice>
          <mc:Fallback xmlns="">
            <p:pic>
              <p:nvPicPr>
                <p:cNvPr id="350" name="Ink 349">
                  <a:extLst>
                    <a:ext uri="{FF2B5EF4-FFF2-40B4-BE49-F238E27FC236}">
                      <a16:creationId xmlns:a16="http://schemas.microsoft.com/office/drawing/2014/main" id="{3D94D45F-9B8F-BE45-A600-315FB5570BD8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4959213" y="4373804"/>
                  <a:ext cx="17676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351" name="Ink 350">
                  <a:extLst>
                    <a:ext uri="{FF2B5EF4-FFF2-40B4-BE49-F238E27FC236}">
                      <a16:creationId xmlns:a16="http://schemas.microsoft.com/office/drawing/2014/main" id="{3CD26F86-7869-72FD-5CB2-0B0DF9FF26C2}"/>
                    </a:ext>
                  </a:extLst>
                </p14:cNvPr>
                <p14:cNvContentPartPr/>
                <p14:nvPr/>
              </p14:nvContentPartPr>
              <p14:xfrm>
                <a:off x="5151093" y="4458404"/>
                <a:ext cx="180000" cy="11520"/>
              </p14:xfrm>
            </p:contentPart>
          </mc:Choice>
          <mc:Fallback xmlns="">
            <p:pic>
              <p:nvPicPr>
                <p:cNvPr id="351" name="Ink 350">
                  <a:extLst>
                    <a:ext uri="{FF2B5EF4-FFF2-40B4-BE49-F238E27FC236}">
                      <a16:creationId xmlns:a16="http://schemas.microsoft.com/office/drawing/2014/main" id="{3CD26F86-7869-72FD-5CB2-0B0DF9FF26C2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5142093" y="4449404"/>
                  <a:ext cx="19764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353" name="Ink 352">
                  <a:extLst>
                    <a:ext uri="{FF2B5EF4-FFF2-40B4-BE49-F238E27FC236}">
                      <a16:creationId xmlns:a16="http://schemas.microsoft.com/office/drawing/2014/main" id="{E301606A-5A6B-12D6-093F-24E563816867}"/>
                    </a:ext>
                  </a:extLst>
                </p14:cNvPr>
                <p14:cNvContentPartPr/>
                <p14:nvPr/>
              </p14:nvContentPartPr>
              <p14:xfrm>
                <a:off x="4247133" y="4397924"/>
                <a:ext cx="164160" cy="163080"/>
              </p14:xfrm>
            </p:contentPart>
          </mc:Choice>
          <mc:Fallback xmlns="">
            <p:pic>
              <p:nvPicPr>
                <p:cNvPr id="353" name="Ink 352">
                  <a:extLst>
                    <a:ext uri="{FF2B5EF4-FFF2-40B4-BE49-F238E27FC236}">
                      <a16:creationId xmlns:a16="http://schemas.microsoft.com/office/drawing/2014/main" id="{E301606A-5A6B-12D6-093F-24E563816867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4238133" y="4388924"/>
                  <a:ext cx="18180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354" name="Ink 353">
                  <a:extLst>
                    <a:ext uri="{FF2B5EF4-FFF2-40B4-BE49-F238E27FC236}">
                      <a16:creationId xmlns:a16="http://schemas.microsoft.com/office/drawing/2014/main" id="{5D8071D4-0FFB-EF6E-E391-59875985317E}"/>
                    </a:ext>
                  </a:extLst>
                </p14:cNvPr>
                <p14:cNvContentPartPr/>
                <p14:nvPr/>
              </p14:nvContentPartPr>
              <p14:xfrm>
                <a:off x="4024293" y="4467764"/>
                <a:ext cx="263160" cy="360"/>
              </p14:xfrm>
            </p:contentPart>
          </mc:Choice>
          <mc:Fallback xmlns="">
            <p:pic>
              <p:nvPicPr>
                <p:cNvPr id="354" name="Ink 353">
                  <a:extLst>
                    <a:ext uri="{FF2B5EF4-FFF2-40B4-BE49-F238E27FC236}">
                      <a16:creationId xmlns:a16="http://schemas.microsoft.com/office/drawing/2014/main" id="{5D8071D4-0FFB-EF6E-E391-59875985317E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4015653" y="4458764"/>
                  <a:ext cx="2808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356" name="Ink 355">
                <a:extLst>
                  <a:ext uri="{FF2B5EF4-FFF2-40B4-BE49-F238E27FC236}">
                    <a16:creationId xmlns:a16="http://schemas.microsoft.com/office/drawing/2014/main" id="{E31CDF8E-A90D-5789-3C0A-7F1BA2067C43}"/>
                  </a:ext>
                </a:extLst>
              </p14:cNvPr>
              <p14:cNvContentPartPr/>
              <p14:nvPr/>
            </p14:nvContentPartPr>
            <p14:xfrm>
              <a:off x="3142149" y="5487023"/>
              <a:ext cx="1114560" cy="37440"/>
            </p14:xfrm>
          </p:contentPart>
        </mc:Choice>
        <mc:Fallback xmlns="">
          <p:pic>
            <p:nvPicPr>
              <p:cNvPr id="356" name="Ink 355">
                <a:extLst>
                  <a:ext uri="{FF2B5EF4-FFF2-40B4-BE49-F238E27FC236}">
                    <a16:creationId xmlns:a16="http://schemas.microsoft.com/office/drawing/2014/main" id="{E31CDF8E-A90D-5789-3C0A-7F1BA2067C43}"/>
                  </a:ext>
                </a:extLst>
              </p:cNvPr>
              <p:cNvPicPr/>
              <p:nvPr/>
            </p:nvPicPr>
            <p:blipFill>
              <a:blip r:embed="rId281"/>
              <a:stretch>
                <a:fillRect/>
              </a:stretch>
            </p:blipFill>
            <p:spPr>
              <a:xfrm>
                <a:off x="3133149" y="5478023"/>
                <a:ext cx="1132200" cy="5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357" name="Ink 356">
                <a:extLst>
                  <a:ext uri="{FF2B5EF4-FFF2-40B4-BE49-F238E27FC236}">
                    <a16:creationId xmlns:a16="http://schemas.microsoft.com/office/drawing/2014/main" id="{C0FEAFA8-8C1C-F881-D97A-7473FBD654C5}"/>
                  </a:ext>
                </a:extLst>
              </p14:cNvPr>
              <p14:cNvContentPartPr/>
              <p14:nvPr/>
            </p14:nvContentPartPr>
            <p14:xfrm>
              <a:off x="1022109" y="6487463"/>
              <a:ext cx="360" cy="221760"/>
            </p14:xfrm>
          </p:contentPart>
        </mc:Choice>
        <mc:Fallback xmlns="">
          <p:pic>
            <p:nvPicPr>
              <p:cNvPr id="357" name="Ink 356">
                <a:extLst>
                  <a:ext uri="{FF2B5EF4-FFF2-40B4-BE49-F238E27FC236}">
                    <a16:creationId xmlns:a16="http://schemas.microsoft.com/office/drawing/2014/main" id="{C0FEAFA8-8C1C-F881-D97A-7473FBD654C5}"/>
                  </a:ext>
                </a:extLst>
              </p:cNvPr>
              <p:cNvPicPr/>
              <p:nvPr/>
            </p:nvPicPr>
            <p:blipFill>
              <a:blip r:embed="rId283"/>
              <a:stretch>
                <a:fillRect/>
              </a:stretch>
            </p:blipFill>
            <p:spPr>
              <a:xfrm>
                <a:off x="1013469" y="6478463"/>
                <a:ext cx="18000" cy="239400"/>
              </a:xfrm>
              <a:prstGeom prst="rect">
                <a:avLst/>
              </a:prstGeom>
            </p:spPr>
          </p:pic>
        </mc:Fallback>
      </mc:AlternateContent>
      <p:grpSp>
        <p:nvGrpSpPr>
          <p:cNvPr id="362" name="Group 361">
            <a:extLst>
              <a:ext uri="{FF2B5EF4-FFF2-40B4-BE49-F238E27FC236}">
                <a16:creationId xmlns:a16="http://schemas.microsoft.com/office/drawing/2014/main" id="{F98C26FC-D559-C3D1-B9B0-CFF55844206B}"/>
              </a:ext>
            </a:extLst>
          </p:cNvPr>
          <p:cNvGrpSpPr/>
          <p:nvPr/>
        </p:nvGrpSpPr>
        <p:grpSpPr>
          <a:xfrm>
            <a:off x="1343229" y="6350303"/>
            <a:ext cx="135720" cy="362520"/>
            <a:chOff x="2348493" y="5713364"/>
            <a:chExt cx="135720" cy="362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358" name="Ink 357">
                  <a:extLst>
                    <a:ext uri="{FF2B5EF4-FFF2-40B4-BE49-F238E27FC236}">
                      <a16:creationId xmlns:a16="http://schemas.microsoft.com/office/drawing/2014/main" id="{BBE781CD-18CE-C6C2-78CB-E69CA66DB229}"/>
                    </a:ext>
                  </a:extLst>
                </p14:cNvPr>
                <p14:cNvContentPartPr/>
                <p14:nvPr/>
              </p14:nvContentPartPr>
              <p14:xfrm>
                <a:off x="2361093" y="5868524"/>
                <a:ext cx="5400" cy="159840"/>
              </p14:xfrm>
            </p:contentPart>
          </mc:Choice>
          <mc:Fallback xmlns="">
            <p:pic>
              <p:nvPicPr>
                <p:cNvPr id="358" name="Ink 357">
                  <a:extLst>
                    <a:ext uri="{FF2B5EF4-FFF2-40B4-BE49-F238E27FC236}">
                      <a16:creationId xmlns:a16="http://schemas.microsoft.com/office/drawing/2014/main" id="{BBE781CD-18CE-C6C2-78CB-E69CA66DB229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2352453" y="5859884"/>
                  <a:ext cx="2304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359" name="Ink 358">
                  <a:extLst>
                    <a:ext uri="{FF2B5EF4-FFF2-40B4-BE49-F238E27FC236}">
                      <a16:creationId xmlns:a16="http://schemas.microsoft.com/office/drawing/2014/main" id="{2C5A39A3-4CEF-2581-5F99-D659141D6B9A}"/>
                    </a:ext>
                  </a:extLst>
                </p14:cNvPr>
                <p14:cNvContentPartPr/>
                <p14:nvPr/>
              </p14:nvContentPartPr>
              <p14:xfrm>
                <a:off x="2348493" y="5995964"/>
                <a:ext cx="2880" cy="66960"/>
              </p14:xfrm>
            </p:contentPart>
          </mc:Choice>
          <mc:Fallback xmlns="">
            <p:pic>
              <p:nvPicPr>
                <p:cNvPr id="359" name="Ink 358">
                  <a:extLst>
                    <a:ext uri="{FF2B5EF4-FFF2-40B4-BE49-F238E27FC236}">
                      <a16:creationId xmlns:a16="http://schemas.microsoft.com/office/drawing/2014/main" id="{2C5A39A3-4CEF-2581-5F99-D659141D6B9A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2339493" y="5986964"/>
                  <a:ext cx="2052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360" name="Ink 359">
                  <a:extLst>
                    <a:ext uri="{FF2B5EF4-FFF2-40B4-BE49-F238E27FC236}">
                      <a16:creationId xmlns:a16="http://schemas.microsoft.com/office/drawing/2014/main" id="{45A487B7-2453-91AB-1F1A-54F2F9C29FD2}"/>
                    </a:ext>
                  </a:extLst>
                </p14:cNvPr>
                <p14:cNvContentPartPr/>
                <p14:nvPr/>
              </p14:nvContentPartPr>
              <p14:xfrm>
                <a:off x="2401773" y="5713364"/>
                <a:ext cx="82440" cy="362520"/>
              </p14:xfrm>
            </p:contentPart>
          </mc:Choice>
          <mc:Fallback xmlns="">
            <p:pic>
              <p:nvPicPr>
                <p:cNvPr id="360" name="Ink 359">
                  <a:extLst>
                    <a:ext uri="{FF2B5EF4-FFF2-40B4-BE49-F238E27FC236}">
                      <a16:creationId xmlns:a16="http://schemas.microsoft.com/office/drawing/2014/main" id="{45A487B7-2453-91AB-1F1A-54F2F9C29FD2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2393133" y="5704364"/>
                  <a:ext cx="100080" cy="380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361" name="Ink 360">
                <a:extLst>
                  <a:ext uri="{FF2B5EF4-FFF2-40B4-BE49-F238E27FC236}">
                    <a16:creationId xmlns:a16="http://schemas.microsoft.com/office/drawing/2014/main" id="{62108A08-7C04-3293-7DAC-6457FBD7D3D8}"/>
                  </a:ext>
                </a:extLst>
              </p14:cNvPr>
              <p14:cNvContentPartPr/>
              <p14:nvPr/>
            </p14:nvContentPartPr>
            <p14:xfrm>
              <a:off x="923829" y="6358943"/>
              <a:ext cx="141480" cy="390240"/>
            </p14:xfrm>
          </p:contentPart>
        </mc:Choice>
        <mc:Fallback xmlns="">
          <p:pic>
            <p:nvPicPr>
              <p:cNvPr id="361" name="Ink 360">
                <a:extLst>
                  <a:ext uri="{FF2B5EF4-FFF2-40B4-BE49-F238E27FC236}">
                    <a16:creationId xmlns:a16="http://schemas.microsoft.com/office/drawing/2014/main" id="{62108A08-7C04-3293-7DAC-6457FBD7D3D8}"/>
                  </a:ext>
                </a:extLst>
              </p:cNvPr>
              <p:cNvPicPr/>
              <p:nvPr/>
            </p:nvPicPr>
            <p:blipFill>
              <a:blip r:embed="rId291"/>
              <a:stretch>
                <a:fillRect/>
              </a:stretch>
            </p:blipFill>
            <p:spPr>
              <a:xfrm>
                <a:off x="914829" y="6350303"/>
                <a:ext cx="159120" cy="407880"/>
              </a:xfrm>
              <a:prstGeom prst="rect">
                <a:avLst/>
              </a:prstGeom>
            </p:spPr>
          </p:pic>
        </mc:Fallback>
      </mc:AlternateContent>
      <p:grpSp>
        <p:nvGrpSpPr>
          <p:cNvPr id="369" name="Group 368">
            <a:extLst>
              <a:ext uri="{FF2B5EF4-FFF2-40B4-BE49-F238E27FC236}">
                <a16:creationId xmlns:a16="http://schemas.microsoft.com/office/drawing/2014/main" id="{0214299A-E7FF-44C6-6FBA-7BECE1BBC308}"/>
              </a:ext>
            </a:extLst>
          </p:cNvPr>
          <p:cNvGrpSpPr/>
          <p:nvPr/>
        </p:nvGrpSpPr>
        <p:grpSpPr>
          <a:xfrm>
            <a:off x="3400269" y="6354263"/>
            <a:ext cx="536760" cy="336600"/>
            <a:chOff x="4405533" y="5717324"/>
            <a:chExt cx="536760" cy="336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363" name="Ink 362">
                  <a:extLst>
                    <a:ext uri="{FF2B5EF4-FFF2-40B4-BE49-F238E27FC236}">
                      <a16:creationId xmlns:a16="http://schemas.microsoft.com/office/drawing/2014/main" id="{523F4080-36CB-D5D2-E42F-95BCE39450C2}"/>
                    </a:ext>
                  </a:extLst>
                </p14:cNvPr>
                <p14:cNvContentPartPr/>
                <p14:nvPr/>
              </p14:nvContentPartPr>
              <p14:xfrm>
                <a:off x="4478613" y="5805524"/>
                <a:ext cx="106920" cy="126000"/>
              </p14:xfrm>
            </p:contentPart>
          </mc:Choice>
          <mc:Fallback xmlns="">
            <p:pic>
              <p:nvPicPr>
                <p:cNvPr id="363" name="Ink 362">
                  <a:extLst>
                    <a:ext uri="{FF2B5EF4-FFF2-40B4-BE49-F238E27FC236}">
                      <a16:creationId xmlns:a16="http://schemas.microsoft.com/office/drawing/2014/main" id="{523F4080-36CB-D5D2-E42F-95BCE39450C2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4469613" y="5796884"/>
                  <a:ext cx="12456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364" name="Ink 363">
                  <a:extLst>
                    <a:ext uri="{FF2B5EF4-FFF2-40B4-BE49-F238E27FC236}">
                      <a16:creationId xmlns:a16="http://schemas.microsoft.com/office/drawing/2014/main" id="{F94A7A55-4ADC-2284-54F7-627250416EC9}"/>
                    </a:ext>
                  </a:extLst>
                </p14:cNvPr>
                <p14:cNvContentPartPr/>
                <p14:nvPr/>
              </p14:nvContentPartPr>
              <p14:xfrm>
                <a:off x="4745733" y="5786444"/>
                <a:ext cx="90360" cy="126720"/>
              </p14:xfrm>
            </p:contentPart>
          </mc:Choice>
          <mc:Fallback xmlns="">
            <p:pic>
              <p:nvPicPr>
                <p:cNvPr id="364" name="Ink 363">
                  <a:extLst>
                    <a:ext uri="{FF2B5EF4-FFF2-40B4-BE49-F238E27FC236}">
                      <a16:creationId xmlns:a16="http://schemas.microsoft.com/office/drawing/2014/main" id="{F94A7A55-4ADC-2284-54F7-627250416EC9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4737093" y="5777804"/>
                  <a:ext cx="10800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365" name="Ink 364">
                  <a:extLst>
                    <a:ext uri="{FF2B5EF4-FFF2-40B4-BE49-F238E27FC236}">
                      <a16:creationId xmlns:a16="http://schemas.microsoft.com/office/drawing/2014/main" id="{CB53A762-AFF2-D2FC-79F4-F9014890FE2D}"/>
                    </a:ext>
                  </a:extLst>
                </p14:cNvPr>
                <p14:cNvContentPartPr/>
                <p14:nvPr/>
              </p14:nvContentPartPr>
              <p14:xfrm>
                <a:off x="4829253" y="5717324"/>
                <a:ext cx="113040" cy="336600"/>
              </p14:xfrm>
            </p:contentPart>
          </mc:Choice>
          <mc:Fallback xmlns="">
            <p:pic>
              <p:nvPicPr>
                <p:cNvPr id="365" name="Ink 364">
                  <a:extLst>
                    <a:ext uri="{FF2B5EF4-FFF2-40B4-BE49-F238E27FC236}">
                      <a16:creationId xmlns:a16="http://schemas.microsoft.com/office/drawing/2014/main" id="{CB53A762-AFF2-D2FC-79F4-F9014890FE2D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4820253" y="5708684"/>
                  <a:ext cx="130680" cy="35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366" name="Ink 365">
                  <a:extLst>
                    <a:ext uri="{FF2B5EF4-FFF2-40B4-BE49-F238E27FC236}">
                      <a16:creationId xmlns:a16="http://schemas.microsoft.com/office/drawing/2014/main" id="{D8B8B807-8A51-03E4-9F7E-69D0FE7ECD33}"/>
                    </a:ext>
                  </a:extLst>
                </p14:cNvPr>
                <p14:cNvContentPartPr/>
                <p14:nvPr/>
              </p14:nvContentPartPr>
              <p14:xfrm>
                <a:off x="4405533" y="5745764"/>
                <a:ext cx="111600" cy="275400"/>
              </p14:xfrm>
            </p:contentPart>
          </mc:Choice>
          <mc:Fallback xmlns="">
            <p:pic>
              <p:nvPicPr>
                <p:cNvPr id="366" name="Ink 365">
                  <a:extLst>
                    <a:ext uri="{FF2B5EF4-FFF2-40B4-BE49-F238E27FC236}">
                      <a16:creationId xmlns:a16="http://schemas.microsoft.com/office/drawing/2014/main" id="{D8B8B807-8A51-03E4-9F7E-69D0FE7ECD33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4396893" y="5736764"/>
                  <a:ext cx="12924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367" name="Ink 366">
                  <a:extLst>
                    <a:ext uri="{FF2B5EF4-FFF2-40B4-BE49-F238E27FC236}">
                      <a16:creationId xmlns:a16="http://schemas.microsoft.com/office/drawing/2014/main" id="{4E776470-7D5E-7A24-B52C-2DD2231B4EDA}"/>
                    </a:ext>
                  </a:extLst>
                </p14:cNvPr>
                <p14:cNvContentPartPr/>
                <p14:nvPr/>
              </p14:nvContentPartPr>
              <p14:xfrm>
                <a:off x="4506333" y="5855564"/>
                <a:ext cx="360" cy="72000"/>
              </p14:xfrm>
            </p:contentPart>
          </mc:Choice>
          <mc:Fallback xmlns="">
            <p:pic>
              <p:nvPicPr>
                <p:cNvPr id="367" name="Ink 366">
                  <a:extLst>
                    <a:ext uri="{FF2B5EF4-FFF2-40B4-BE49-F238E27FC236}">
                      <a16:creationId xmlns:a16="http://schemas.microsoft.com/office/drawing/2014/main" id="{4E776470-7D5E-7A24-B52C-2DD2231B4EDA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4497333" y="5846924"/>
                  <a:ext cx="1800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368" name="Ink 367">
                  <a:extLst>
                    <a:ext uri="{FF2B5EF4-FFF2-40B4-BE49-F238E27FC236}">
                      <a16:creationId xmlns:a16="http://schemas.microsoft.com/office/drawing/2014/main" id="{B1D5BADC-2007-F2BB-80E5-038B3A9EEB54}"/>
                    </a:ext>
                  </a:extLst>
                </p14:cNvPr>
                <p14:cNvContentPartPr/>
                <p14:nvPr/>
              </p14:nvContentPartPr>
              <p14:xfrm>
                <a:off x="4715853" y="5803364"/>
                <a:ext cx="105840" cy="54000"/>
              </p14:xfrm>
            </p:contentPart>
          </mc:Choice>
          <mc:Fallback xmlns="">
            <p:pic>
              <p:nvPicPr>
                <p:cNvPr id="368" name="Ink 367">
                  <a:extLst>
                    <a:ext uri="{FF2B5EF4-FFF2-40B4-BE49-F238E27FC236}">
                      <a16:creationId xmlns:a16="http://schemas.microsoft.com/office/drawing/2014/main" id="{B1D5BADC-2007-F2BB-80E5-038B3A9EEB54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4706853" y="5794364"/>
                  <a:ext cx="123480" cy="71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2" name="Group 371">
            <a:extLst>
              <a:ext uri="{FF2B5EF4-FFF2-40B4-BE49-F238E27FC236}">
                <a16:creationId xmlns:a16="http://schemas.microsoft.com/office/drawing/2014/main" id="{87D1257B-1ADA-FE9F-E9DB-0579EC2A011E}"/>
              </a:ext>
            </a:extLst>
          </p:cNvPr>
          <p:cNvGrpSpPr/>
          <p:nvPr/>
        </p:nvGrpSpPr>
        <p:grpSpPr>
          <a:xfrm>
            <a:off x="4434549" y="5509703"/>
            <a:ext cx="459000" cy="137160"/>
            <a:chOff x="5439813" y="4872764"/>
            <a:chExt cx="459000" cy="137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370" name="Ink 369">
                  <a:extLst>
                    <a:ext uri="{FF2B5EF4-FFF2-40B4-BE49-F238E27FC236}">
                      <a16:creationId xmlns:a16="http://schemas.microsoft.com/office/drawing/2014/main" id="{F259EE8B-F02F-D04B-B5DC-D49DE98ECCDA}"/>
                    </a:ext>
                  </a:extLst>
                </p14:cNvPr>
                <p14:cNvContentPartPr/>
                <p14:nvPr/>
              </p14:nvContentPartPr>
              <p14:xfrm>
                <a:off x="5439813" y="4933964"/>
                <a:ext cx="371880" cy="360"/>
              </p14:xfrm>
            </p:contentPart>
          </mc:Choice>
          <mc:Fallback xmlns="">
            <p:pic>
              <p:nvPicPr>
                <p:cNvPr id="370" name="Ink 369">
                  <a:extLst>
                    <a:ext uri="{FF2B5EF4-FFF2-40B4-BE49-F238E27FC236}">
                      <a16:creationId xmlns:a16="http://schemas.microsoft.com/office/drawing/2014/main" id="{F259EE8B-F02F-D04B-B5DC-D49DE98ECCDA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5431173" y="4925324"/>
                  <a:ext cx="389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371" name="Ink 370">
                  <a:extLst>
                    <a:ext uri="{FF2B5EF4-FFF2-40B4-BE49-F238E27FC236}">
                      <a16:creationId xmlns:a16="http://schemas.microsoft.com/office/drawing/2014/main" id="{42701AC5-3EAF-D2DA-72E4-15F769A7D75B}"/>
                    </a:ext>
                  </a:extLst>
                </p14:cNvPr>
                <p14:cNvContentPartPr/>
                <p14:nvPr/>
              </p14:nvContentPartPr>
              <p14:xfrm>
                <a:off x="5707653" y="4872764"/>
                <a:ext cx="191160" cy="137160"/>
              </p14:xfrm>
            </p:contentPart>
          </mc:Choice>
          <mc:Fallback xmlns="">
            <p:pic>
              <p:nvPicPr>
                <p:cNvPr id="371" name="Ink 370">
                  <a:extLst>
                    <a:ext uri="{FF2B5EF4-FFF2-40B4-BE49-F238E27FC236}">
                      <a16:creationId xmlns:a16="http://schemas.microsoft.com/office/drawing/2014/main" id="{42701AC5-3EAF-D2DA-72E4-15F769A7D75B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5699013" y="4863764"/>
                  <a:ext cx="208800" cy="154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3" name="Group 372">
            <a:extLst>
              <a:ext uri="{FF2B5EF4-FFF2-40B4-BE49-F238E27FC236}">
                <a16:creationId xmlns:a16="http://schemas.microsoft.com/office/drawing/2014/main" id="{6AE12120-CBD1-2633-EBAB-AF2BB527FA64}"/>
              </a:ext>
            </a:extLst>
          </p:cNvPr>
          <p:cNvGrpSpPr/>
          <p:nvPr/>
        </p:nvGrpSpPr>
        <p:grpSpPr>
          <a:xfrm>
            <a:off x="5137620" y="5366210"/>
            <a:ext cx="1062360" cy="107640"/>
            <a:chOff x="1826493" y="4732004"/>
            <a:chExt cx="1062360" cy="10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374" name="Ink 373">
                  <a:extLst>
                    <a:ext uri="{FF2B5EF4-FFF2-40B4-BE49-F238E27FC236}">
                      <a16:creationId xmlns:a16="http://schemas.microsoft.com/office/drawing/2014/main" id="{A3D174F7-DF2A-40E9-010F-114BE63ABFC4}"/>
                    </a:ext>
                  </a:extLst>
                </p14:cNvPr>
                <p14:cNvContentPartPr/>
                <p14:nvPr/>
              </p14:nvContentPartPr>
              <p14:xfrm>
                <a:off x="1826493" y="4804364"/>
                <a:ext cx="868320" cy="24480"/>
              </p14:xfrm>
            </p:contentPart>
          </mc:Choice>
          <mc:Fallback xmlns="">
            <p:pic>
              <p:nvPicPr>
                <p:cNvPr id="374" name="Ink 373">
                  <a:extLst>
                    <a:ext uri="{FF2B5EF4-FFF2-40B4-BE49-F238E27FC236}">
                      <a16:creationId xmlns:a16="http://schemas.microsoft.com/office/drawing/2014/main" id="{A3D174F7-DF2A-40E9-010F-114BE63ABFC4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1817493" y="4795724"/>
                  <a:ext cx="88596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375" name="Ink 374">
                  <a:extLst>
                    <a:ext uri="{FF2B5EF4-FFF2-40B4-BE49-F238E27FC236}">
                      <a16:creationId xmlns:a16="http://schemas.microsoft.com/office/drawing/2014/main" id="{BE9C4F6F-EF1E-CA1D-240D-909BB784C031}"/>
                    </a:ext>
                  </a:extLst>
                </p14:cNvPr>
                <p14:cNvContentPartPr/>
                <p14:nvPr/>
              </p14:nvContentPartPr>
              <p14:xfrm>
                <a:off x="2772933" y="4732004"/>
                <a:ext cx="115920" cy="107640"/>
              </p14:xfrm>
            </p:contentPart>
          </mc:Choice>
          <mc:Fallback xmlns="">
            <p:pic>
              <p:nvPicPr>
                <p:cNvPr id="375" name="Ink 374">
                  <a:extLst>
                    <a:ext uri="{FF2B5EF4-FFF2-40B4-BE49-F238E27FC236}">
                      <a16:creationId xmlns:a16="http://schemas.microsoft.com/office/drawing/2014/main" id="{BE9C4F6F-EF1E-CA1D-240D-909BB784C031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2764293" y="4723004"/>
                  <a:ext cx="133560" cy="125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6" name="Group 375">
            <a:extLst>
              <a:ext uri="{FF2B5EF4-FFF2-40B4-BE49-F238E27FC236}">
                <a16:creationId xmlns:a16="http://schemas.microsoft.com/office/drawing/2014/main" id="{7A47BCC2-64CF-87A5-2E4B-8B44F0DDE100}"/>
              </a:ext>
            </a:extLst>
          </p:cNvPr>
          <p:cNvGrpSpPr/>
          <p:nvPr/>
        </p:nvGrpSpPr>
        <p:grpSpPr>
          <a:xfrm>
            <a:off x="4840980" y="4943930"/>
            <a:ext cx="2140200" cy="1274400"/>
            <a:chOff x="1529853" y="4309724"/>
            <a:chExt cx="2140200" cy="1274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377" name="Ink 376">
                  <a:extLst>
                    <a:ext uri="{FF2B5EF4-FFF2-40B4-BE49-F238E27FC236}">
                      <a16:creationId xmlns:a16="http://schemas.microsoft.com/office/drawing/2014/main" id="{28BBAD72-0AFA-FA5B-3688-559D7DA17830}"/>
                    </a:ext>
                  </a:extLst>
                </p14:cNvPr>
                <p14:cNvContentPartPr/>
                <p14:nvPr/>
              </p14:nvContentPartPr>
              <p14:xfrm>
                <a:off x="1893813" y="5082644"/>
                <a:ext cx="327600" cy="10080"/>
              </p14:xfrm>
            </p:contentPart>
          </mc:Choice>
          <mc:Fallback xmlns="">
            <p:pic>
              <p:nvPicPr>
                <p:cNvPr id="377" name="Ink 376">
                  <a:extLst>
                    <a:ext uri="{FF2B5EF4-FFF2-40B4-BE49-F238E27FC236}">
                      <a16:creationId xmlns:a16="http://schemas.microsoft.com/office/drawing/2014/main" id="{28BBAD72-0AFA-FA5B-3688-559D7DA17830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1885173" y="5073644"/>
                  <a:ext cx="34524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378" name="Ink 377">
                  <a:extLst>
                    <a:ext uri="{FF2B5EF4-FFF2-40B4-BE49-F238E27FC236}">
                      <a16:creationId xmlns:a16="http://schemas.microsoft.com/office/drawing/2014/main" id="{8B9E8436-982C-9835-9830-9F28F5307F47}"/>
                    </a:ext>
                  </a:extLst>
                </p14:cNvPr>
                <p14:cNvContentPartPr/>
                <p14:nvPr/>
              </p14:nvContentPartPr>
              <p14:xfrm>
                <a:off x="2005053" y="5064284"/>
                <a:ext cx="43920" cy="68040"/>
              </p14:xfrm>
            </p:contentPart>
          </mc:Choice>
          <mc:Fallback xmlns="">
            <p:pic>
              <p:nvPicPr>
                <p:cNvPr id="378" name="Ink 377">
                  <a:extLst>
                    <a:ext uri="{FF2B5EF4-FFF2-40B4-BE49-F238E27FC236}">
                      <a16:creationId xmlns:a16="http://schemas.microsoft.com/office/drawing/2014/main" id="{8B9E8436-982C-9835-9830-9F28F5307F47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1996053" y="5055284"/>
                  <a:ext cx="6156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379" name="Ink 378">
                  <a:extLst>
                    <a:ext uri="{FF2B5EF4-FFF2-40B4-BE49-F238E27FC236}">
                      <a16:creationId xmlns:a16="http://schemas.microsoft.com/office/drawing/2014/main" id="{EDBC6D0D-00A9-DE9A-7ED9-A88E06040428}"/>
                    </a:ext>
                  </a:extLst>
                </p14:cNvPr>
                <p14:cNvContentPartPr/>
                <p14:nvPr/>
              </p14:nvContentPartPr>
              <p14:xfrm>
                <a:off x="2424813" y="5056364"/>
                <a:ext cx="239760" cy="21600"/>
              </p14:xfrm>
            </p:contentPart>
          </mc:Choice>
          <mc:Fallback xmlns="">
            <p:pic>
              <p:nvPicPr>
                <p:cNvPr id="379" name="Ink 378">
                  <a:extLst>
                    <a:ext uri="{FF2B5EF4-FFF2-40B4-BE49-F238E27FC236}">
                      <a16:creationId xmlns:a16="http://schemas.microsoft.com/office/drawing/2014/main" id="{EDBC6D0D-00A9-DE9A-7ED9-A88E06040428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2416173" y="5047364"/>
                  <a:ext cx="25740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380" name="Ink 379">
                  <a:extLst>
                    <a:ext uri="{FF2B5EF4-FFF2-40B4-BE49-F238E27FC236}">
                      <a16:creationId xmlns:a16="http://schemas.microsoft.com/office/drawing/2014/main" id="{6F1FC1EB-CEC7-BF96-E209-4EB4F5B7BE73}"/>
                    </a:ext>
                  </a:extLst>
                </p14:cNvPr>
                <p14:cNvContentPartPr/>
                <p14:nvPr/>
              </p14:nvContentPartPr>
              <p14:xfrm>
                <a:off x="2532453" y="5032964"/>
                <a:ext cx="39600" cy="86040"/>
              </p14:xfrm>
            </p:contentPart>
          </mc:Choice>
          <mc:Fallback xmlns="">
            <p:pic>
              <p:nvPicPr>
                <p:cNvPr id="380" name="Ink 379">
                  <a:extLst>
                    <a:ext uri="{FF2B5EF4-FFF2-40B4-BE49-F238E27FC236}">
                      <a16:creationId xmlns:a16="http://schemas.microsoft.com/office/drawing/2014/main" id="{6F1FC1EB-CEC7-BF96-E209-4EB4F5B7BE73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2523813" y="5023964"/>
                  <a:ext cx="5724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381" name="Ink 380">
                  <a:extLst>
                    <a:ext uri="{FF2B5EF4-FFF2-40B4-BE49-F238E27FC236}">
                      <a16:creationId xmlns:a16="http://schemas.microsoft.com/office/drawing/2014/main" id="{A5C50851-F343-9836-2240-A483F800AC90}"/>
                    </a:ext>
                  </a:extLst>
                </p14:cNvPr>
                <p14:cNvContentPartPr/>
                <p14:nvPr/>
              </p14:nvContentPartPr>
              <p14:xfrm>
                <a:off x="1723173" y="5258684"/>
                <a:ext cx="70560" cy="360"/>
              </p14:xfrm>
            </p:contentPart>
          </mc:Choice>
          <mc:Fallback xmlns="">
            <p:pic>
              <p:nvPicPr>
                <p:cNvPr id="381" name="Ink 380">
                  <a:extLst>
                    <a:ext uri="{FF2B5EF4-FFF2-40B4-BE49-F238E27FC236}">
                      <a16:creationId xmlns:a16="http://schemas.microsoft.com/office/drawing/2014/main" id="{A5C50851-F343-9836-2240-A483F800AC90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1714533" y="5250044"/>
                  <a:ext cx="88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382" name="Ink 381">
                  <a:extLst>
                    <a:ext uri="{FF2B5EF4-FFF2-40B4-BE49-F238E27FC236}">
                      <a16:creationId xmlns:a16="http://schemas.microsoft.com/office/drawing/2014/main" id="{F58B4F57-E0C1-F717-8015-7962A53E1C6C}"/>
                    </a:ext>
                  </a:extLst>
                </p14:cNvPr>
                <p14:cNvContentPartPr/>
                <p14:nvPr/>
              </p14:nvContentPartPr>
              <p14:xfrm>
                <a:off x="1831173" y="5201084"/>
                <a:ext cx="29520" cy="220320"/>
              </p14:xfrm>
            </p:contentPart>
          </mc:Choice>
          <mc:Fallback xmlns="">
            <p:pic>
              <p:nvPicPr>
                <p:cNvPr id="382" name="Ink 381">
                  <a:extLst>
                    <a:ext uri="{FF2B5EF4-FFF2-40B4-BE49-F238E27FC236}">
                      <a16:creationId xmlns:a16="http://schemas.microsoft.com/office/drawing/2014/main" id="{F58B4F57-E0C1-F717-8015-7962A53E1C6C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1822173" y="5192084"/>
                  <a:ext cx="4716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383" name="Ink 382">
                  <a:extLst>
                    <a:ext uri="{FF2B5EF4-FFF2-40B4-BE49-F238E27FC236}">
                      <a16:creationId xmlns:a16="http://schemas.microsoft.com/office/drawing/2014/main" id="{DF5CD02A-07DA-EE74-2008-AF8CD30F4CF7}"/>
                    </a:ext>
                  </a:extLst>
                </p14:cNvPr>
                <p14:cNvContentPartPr/>
                <p14:nvPr/>
              </p14:nvContentPartPr>
              <p14:xfrm>
                <a:off x="2356773" y="5251844"/>
                <a:ext cx="99720" cy="360"/>
              </p14:xfrm>
            </p:contentPart>
          </mc:Choice>
          <mc:Fallback xmlns="">
            <p:pic>
              <p:nvPicPr>
                <p:cNvPr id="383" name="Ink 382">
                  <a:extLst>
                    <a:ext uri="{FF2B5EF4-FFF2-40B4-BE49-F238E27FC236}">
                      <a16:creationId xmlns:a16="http://schemas.microsoft.com/office/drawing/2014/main" id="{DF5CD02A-07DA-EE74-2008-AF8CD30F4CF7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2348133" y="5243204"/>
                  <a:ext cx="117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384" name="Ink 383">
                  <a:extLst>
                    <a:ext uri="{FF2B5EF4-FFF2-40B4-BE49-F238E27FC236}">
                      <a16:creationId xmlns:a16="http://schemas.microsoft.com/office/drawing/2014/main" id="{EF9ED438-11AD-A241-53B1-D9D0B070F24F}"/>
                    </a:ext>
                  </a:extLst>
                </p14:cNvPr>
                <p14:cNvContentPartPr/>
                <p14:nvPr/>
              </p14:nvContentPartPr>
              <p14:xfrm>
                <a:off x="2514813" y="5210084"/>
                <a:ext cx="66240" cy="207000"/>
              </p14:xfrm>
            </p:contentPart>
          </mc:Choice>
          <mc:Fallback xmlns="">
            <p:pic>
              <p:nvPicPr>
                <p:cNvPr id="384" name="Ink 383">
                  <a:extLst>
                    <a:ext uri="{FF2B5EF4-FFF2-40B4-BE49-F238E27FC236}">
                      <a16:creationId xmlns:a16="http://schemas.microsoft.com/office/drawing/2014/main" id="{EF9ED438-11AD-A241-53B1-D9D0B070F24F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2505813" y="5201084"/>
                  <a:ext cx="8388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385" name="Ink 384">
                  <a:extLst>
                    <a:ext uri="{FF2B5EF4-FFF2-40B4-BE49-F238E27FC236}">
                      <a16:creationId xmlns:a16="http://schemas.microsoft.com/office/drawing/2014/main" id="{79039C5F-B111-6EE5-79F8-917C2E758FC7}"/>
                    </a:ext>
                  </a:extLst>
                </p14:cNvPr>
                <p14:cNvContentPartPr/>
                <p14:nvPr/>
              </p14:nvContentPartPr>
              <p14:xfrm>
                <a:off x="1566573" y="4447964"/>
                <a:ext cx="360" cy="1136160"/>
              </p14:xfrm>
            </p:contentPart>
          </mc:Choice>
          <mc:Fallback xmlns="">
            <p:pic>
              <p:nvPicPr>
                <p:cNvPr id="385" name="Ink 384">
                  <a:extLst>
                    <a:ext uri="{FF2B5EF4-FFF2-40B4-BE49-F238E27FC236}">
                      <a16:creationId xmlns:a16="http://schemas.microsoft.com/office/drawing/2014/main" id="{79039C5F-B111-6EE5-79F8-917C2E758FC7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1557933" y="4438964"/>
                  <a:ext cx="18000" cy="11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386" name="Ink 385">
                  <a:extLst>
                    <a:ext uri="{FF2B5EF4-FFF2-40B4-BE49-F238E27FC236}">
                      <a16:creationId xmlns:a16="http://schemas.microsoft.com/office/drawing/2014/main" id="{46F2FBA6-92E2-C47C-3C12-03D1F104E5E0}"/>
                    </a:ext>
                  </a:extLst>
                </p14:cNvPr>
                <p14:cNvContentPartPr/>
                <p14:nvPr/>
              </p14:nvContentPartPr>
              <p14:xfrm>
                <a:off x="1529853" y="4309724"/>
                <a:ext cx="1550880" cy="1232280"/>
              </p14:xfrm>
            </p:contentPart>
          </mc:Choice>
          <mc:Fallback xmlns="">
            <p:pic>
              <p:nvPicPr>
                <p:cNvPr id="386" name="Ink 385">
                  <a:extLst>
                    <a:ext uri="{FF2B5EF4-FFF2-40B4-BE49-F238E27FC236}">
                      <a16:creationId xmlns:a16="http://schemas.microsoft.com/office/drawing/2014/main" id="{46F2FBA6-92E2-C47C-3C12-03D1F104E5E0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1521213" y="4301084"/>
                  <a:ext cx="1568520" cy="124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387" name="Ink 386">
                  <a:extLst>
                    <a:ext uri="{FF2B5EF4-FFF2-40B4-BE49-F238E27FC236}">
                      <a16:creationId xmlns:a16="http://schemas.microsoft.com/office/drawing/2014/main" id="{50997D59-A4DC-F6B0-8A68-8AA5FBB76E2A}"/>
                    </a:ext>
                  </a:extLst>
                </p14:cNvPr>
                <p14:cNvContentPartPr/>
                <p14:nvPr/>
              </p14:nvContentPartPr>
              <p14:xfrm>
                <a:off x="3050853" y="4926043"/>
                <a:ext cx="619200" cy="45719"/>
              </p14:xfrm>
            </p:contentPart>
          </mc:Choice>
          <mc:Fallback xmlns="">
            <p:pic>
              <p:nvPicPr>
                <p:cNvPr id="387" name="Ink 386">
                  <a:extLst>
                    <a:ext uri="{FF2B5EF4-FFF2-40B4-BE49-F238E27FC236}">
                      <a16:creationId xmlns:a16="http://schemas.microsoft.com/office/drawing/2014/main" id="{50997D59-A4DC-F6B0-8A68-8AA5FBB76E2A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3041853" y="4916017"/>
                  <a:ext cx="636840" cy="6537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388" name="Ink 387">
                  <a:extLst>
                    <a:ext uri="{FF2B5EF4-FFF2-40B4-BE49-F238E27FC236}">
                      <a16:creationId xmlns:a16="http://schemas.microsoft.com/office/drawing/2014/main" id="{4A26BC8D-A654-32D3-3182-4D2213019A6A}"/>
                    </a:ext>
                  </a:extLst>
                </p14:cNvPr>
                <p14:cNvContentPartPr/>
                <p14:nvPr/>
              </p14:nvContentPartPr>
              <p14:xfrm>
                <a:off x="3528573" y="4869884"/>
                <a:ext cx="141480" cy="154440"/>
              </p14:xfrm>
            </p:contentPart>
          </mc:Choice>
          <mc:Fallback xmlns="">
            <p:pic>
              <p:nvPicPr>
                <p:cNvPr id="388" name="Ink 387">
                  <a:extLst>
                    <a:ext uri="{FF2B5EF4-FFF2-40B4-BE49-F238E27FC236}">
                      <a16:creationId xmlns:a16="http://schemas.microsoft.com/office/drawing/2014/main" id="{4A26BC8D-A654-32D3-3182-4D2213019A6A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3519933" y="4861244"/>
                  <a:ext cx="159120" cy="172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9" name="Group 388">
            <a:extLst>
              <a:ext uri="{FF2B5EF4-FFF2-40B4-BE49-F238E27FC236}">
                <a16:creationId xmlns:a16="http://schemas.microsoft.com/office/drawing/2014/main" id="{03C55AC8-4E88-46F7-D592-2A0979A8CEC8}"/>
              </a:ext>
            </a:extLst>
          </p:cNvPr>
          <p:cNvGrpSpPr/>
          <p:nvPr/>
        </p:nvGrpSpPr>
        <p:grpSpPr>
          <a:xfrm>
            <a:off x="4868700" y="4529210"/>
            <a:ext cx="1269720" cy="367920"/>
            <a:chOff x="1557573" y="3895004"/>
            <a:chExt cx="1269720" cy="367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390" name="Ink 389">
                  <a:extLst>
                    <a:ext uri="{FF2B5EF4-FFF2-40B4-BE49-F238E27FC236}">
                      <a16:creationId xmlns:a16="http://schemas.microsoft.com/office/drawing/2014/main" id="{56C900E3-F893-E35E-1889-804866A2F169}"/>
                    </a:ext>
                  </a:extLst>
                </p14:cNvPr>
                <p14:cNvContentPartPr/>
                <p14:nvPr/>
              </p14:nvContentPartPr>
              <p14:xfrm>
                <a:off x="1578813" y="4015244"/>
                <a:ext cx="170280" cy="168120"/>
              </p14:xfrm>
            </p:contentPart>
          </mc:Choice>
          <mc:Fallback xmlns="">
            <p:pic>
              <p:nvPicPr>
                <p:cNvPr id="390" name="Ink 389">
                  <a:extLst>
                    <a:ext uri="{FF2B5EF4-FFF2-40B4-BE49-F238E27FC236}">
                      <a16:creationId xmlns:a16="http://schemas.microsoft.com/office/drawing/2014/main" id="{56C900E3-F893-E35E-1889-804866A2F169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1570173" y="4006244"/>
                  <a:ext cx="18792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391" name="Ink 390">
                  <a:extLst>
                    <a:ext uri="{FF2B5EF4-FFF2-40B4-BE49-F238E27FC236}">
                      <a16:creationId xmlns:a16="http://schemas.microsoft.com/office/drawing/2014/main" id="{70569141-D9A7-2FDB-BD1B-954E1F6B1829}"/>
                    </a:ext>
                  </a:extLst>
                </p14:cNvPr>
                <p14:cNvContentPartPr/>
                <p14:nvPr/>
              </p14:nvContentPartPr>
              <p14:xfrm>
                <a:off x="1790493" y="4125044"/>
                <a:ext cx="360" cy="137880"/>
              </p14:xfrm>
            </p:contentPart>
          </mc:Choice>
          <mc:Fallback xmlns="">
            <p:pic>
              <p:nvPicPr>
                <p:cNvPr id="391" name="Ink 390">
                  <a:extLst>
                    <a:ext uri="{FF2B5EF4-FFF2-40B4-BE49-F238E27FC236}">
                      <a16:creationId xmlns:a16="http://schemas.microsoft.com/office/drawing/2014/main" id="{70569141-D9A7-2FDB-BD1B-954E1F6B1829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1781493" y="4116404"/>
                  <a:ext cx="1800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392" name="Ink 391">
                  <a:extLst>
                    <a:ext uri="{FF2B5EF4-FFF2-40B4-BE49-F238E27FC236}">
                      <a16:creationId xmlns:a16="http://schemas.microsoft.com/office/drawing/2014/main" id="{53779E8B-C30B-0AEA-4505-AB7464A03FE6}"/>
                    </a:ext>
                  </a:extLst>
                </p14:cNvPr>
                <p14:cNvContentPartPr/>
                <p14:nvPr/>
              </p14:nvContentPartPr>
              <p14:xfrm>
                <a:off x="1830093" y="4039364"/>
                <a:ext cx="95400" cy="6840"/>
              </p14:xfrm>
            </p:contentPart>
          </mc:Choice>
          <mc:Fallback xmlns="">
            <p:pic>
              <p:nvPicPr>
                <p:cNvPr id="392" name="Ink 391">
                  <a:extLst>
                    <a:ext uri="{FF2B5EF4-FFF2-40B4-BE49-F238E27FC236}">
                      <a16:creationId xmlns:a16="http://schemas.microsoft.com/office/drawing/2014/main" id="{53779E8B-C30B-0AEA-4505-AB7464A03FE6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1821093" y="4030724"/>
                  <a:ext cx="11304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393" name="Ink 392">
                  <a:extLst>
                    <a:ext uri="{FF2B5EF4-FFF2-40B4-BE49-F238E27FC236}">
                      <a16:creationId xmlns:a16="http://schemas.microsoft.com/office/drawing/2014/main" id="{6874CA63-CDF9-3F38-73A7-9E6CEEA75274}"/>
                    </a:ext>
                  </a:extLst>
                </p14:cNvPr>
                <p14:cNvContentPartPr/>
                <p14:nvPr/>
              </p14:nvContentPartPr>
              <p14:xfrm>
                <a:off x="1869333" y="4114964"/>
                <a:ext cx="76680" cy="3240"/>
              </p14:xfrm>
            </p:contentPart>
          </mc:Choice>
          <mc:Fallback xmlns="">
            <p:pic>
              <p:nvPicPr>
                <p:cNvPr id="393" name="Ink 392">
                  <a:extLst>
                    <a:ext uri="{FF2B5EF4-FFF2-40B4-BE49-F238E27FC236}">
                      <a16:creationId xmlns:a16="http://schemas.microsoft.com/office/drawing/2014/main" id="{6874CA63-CDF9-3F38-73A7-9E6CEEA75274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1860333" y="4105964"/>
                  <a:ext cx="943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7">
              <p14:nvContentPartPr>
                <p14:cNvPr id="394" name="Ink 393">
                  <a:extLst>
                    <a:ext uri="{FF2B5EF4-FFF2-40B4-BE49-F238E27FC236}">
                      <a16:creationId xmlns:a16="http://schemas.microsoft.com/office/drawing/2014/main" id="{1F406713-EB30-C003-6E99-F6B7020E09D5}"/>
                    </a:ext>
                  </a:extLst>
                </p14:cNvPr>
                <p14:cNvContentPartPr/>
                <p14:nvPr/>
              </p14:nvContentPartPr>
              <p14:xfrm>
                <a:off x="2034933" y="3972404"/>
                <a:ext cx="115560" cy="149760"/>
              </p14:xfrm>
            </p:contentPart>
          </mc:Choice>
          <mc:Fallback xmlns="">
            <p:pic>
              <p:nvPicPr>
                <p:cNvPr id="394" name="Ink 393">
                  <a:extLst>
                    <a:ext uri="{FF2B5EF4-FFF2-40B4-BE49-F238E27FC236}">
                      <a16:creationId xmlns:a16="http://schemas.microsoft.com/office/drawing/2014/main" id="{1F406713-EB30-C003-6E99-F6B7020E09D5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2026293" y="3963404"/>
                  <a:ext cx="13320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395" name="Ink 394">
                  <a:extLst>
                    <a:ext uri="{FF2B5EF4-FFF2-40B4-BE49-F238E27FC236}">
                      <a16:creationId xmlns:a16="http://schemas.microsoft.com/office/drawing/2014/main" id="{3A73FD55-2E04-7857-4ED7-437B61A22699}"/>
                    </a:ext>
                  </a:extLst>
                </p14:cNvPr>
                <p14:cNvContentPartPr/>
                <p14:nvPr/>
              </p14:nvContentPartPr>
              <p14:xfrm>
                <a:off x="2190093" y="4099844"/>
                <a:ext cx="67320" cy="161640"/>
              </p14:xfrm>
            </p:contentPart>
          </mc:Choice>
          <mc:Fallback xmlns="">
            <p:pic>
              <p:nvPicPr>
                <p:cNvPr id="395" name="Ink 394">
                  <a:extLst>
                    <a:ext uri="{FF2B5EF4-FFF2-40B4-BE49-F238E27FC236}">
                      <a16:creationId xmlns:a16="http://schemas.microsoft.com/office/drawing/2014/main" id="{3A73FD55-2E04-7857-4ED7-437B61A22699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2181093" y="4090844"/>
                  <a:ext cx="8496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9">
              <p14:nvContentPartPr>
                <p14:cNvPr id="396" name="Ink 395">
                  <a:extLst>
                    <a:ext uri="{FF2B5EF4-FFF2-40B4-BE49-F238E27FC236}">
                      <a16:creationId xmlns:a16="http://schemas.microsoft.com/office/drawing/2014/main" id="{7DD5EA08-95B0-B44C-268B-9DC99DEABF4E}"/>
                    </a:ext>
                  </a:extLst>
                </p14:cNvPr>
                <p14:cNvContentPartPr/>
                <p14:nvPr/>
              </p14:nvContentPartPr>
              <p14:xfrm>
                <a:off x="2337333" y="4021724"/>
                <a:ext cx="69120" cy="360"/>
              </p14:xfrm>
            </p:contentPart>
          </mc:Choice>
          <mc:Fallback xmlns="">
            <p:pic>
              <p:nvPicPr>
                <p:cNvPr id="396" name="Ink 395">
                  <a:extLst>
                    <a:ext uri="{FF2B5EF4-FFF2-40B4-BE49-F238E27FC236}">
                      <a16:creationId xmlns:a16="http://schemas.microsoft.com/office/drawing/2014/main" id="{7DD5EA08-95B0-B44C-268B-9DC99DEABF4E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2328333" y="4012724"/>
                  <a:ext cx="86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397" name="Ink 396">
                  <a:extLst>
                    <a:ext uri="{FF2B5EF4-FFF2-40B4-BE49-F238E27FC236}">
                      <a16:creationId xmlns:a16="http://schemas.microsoft.com/office/drawing/2014/main" id="{24AF0458-14BE-5373-BDC8-2B0E7D1E14F5}"/>
                    </a:ext>
                  </a:extLst>
                </p14:cNvPr>
                <p14:cNvContentPartPr/>
                <p14:nvPr/>
              </p14:nvContentPartPr>
              <p14:xfrm>
                <a:off x="2355693" y="4106684"/>
                <a:ext cx="101520" cy="360"/>
              </p14:xfrm>
            </p:contentPart>
          </mc:Choice>
          <mc:Fallback xmlns="">
            <p:pic>
              <p:nvPicPr>
                <p:cNvPr id="397" name="Ink 396">
                  <a:extLst>
                    <a:ext uri="{FF2B5EF4-FFF2-40B4-BE49-F238E27FC236}">
                      <a16:creationId xmlns:a16="http://schemas.microsoft.com/office/drawing/2014/main" id="{24AF0458-14BE-5373-BDC8-2B0E7D1E14F5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2346693" y="4097684"/>
                  <a:ext cx="119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1">
              <p14:nvContentPartPr>
                <p14:cNvPr id="398" name="Ink 397">
                  <a:extLst>
                    <a:ext uri="{FF2B5EF4-FFF2-40B4-BE49-F238E27FC236}">
                      <a16:creationId xmlns:a16="http://schemas.microsoft.com/office/drawing/2014/main" id="{BAF519A3-FAE4-D292-02A1-E0F2A2BDECBC}"/>
                    </a:ext>
                  </a:extLst>
                </p14:cNvPr>
                <p14:cNvContentPartPr/>
                <p14:nvPr/>
              </p14:nvContentPartPr>
              <p14:xfrm>
                <a:off x="2605533" y="4013084"/>
                <a:ext cx="143640" cy="360"/>
              </p14:xfrm>
            </p:contentPart>
          </mc:Choice>
          <mc:Fallback xmlns="">
            <p:pic>
              <p:nvPicPr>
                <p:cNvPr id="398" name="Ink 397">
                  <a:extLst>
                    <a:ext uri="{FF2B5EF4-FFF2-40B4-BE49-F238E27FC236}">
                      <a16:creationId xmlns:a16="http://schemas.microsoft.com/office/drawing/2014/main" id="{BAF519A3-FAE4-D292-02A1-E0F2A2BDECBC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2596893" y="4004084"/>
                  <a:ext cx="161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399" name="Ink 398">
                  <a:extLst>
                    <a:ext uri="{FF2B5EF4-FFF2-40B4-BE49-F238E27FC236}">
                      <a16:creationId xmlns:a16="http://schemas.microsoft.com/office/drawing/2014/main" id="{B5FB6033-3908-900B-262B-AF610AE9BA4B}"/>
                    </a:ext>
                  </a:extLst>
                </p14:cNvPr>
                <p14:cNvContentPartPr/>
                <p14:nvPr/>
              </p14:nvContentPartPr>
              <p14:xfrm>
                <a:off x="2821893" y="3920204"/>
                <a:ext cx="5400" cy="181440"/>
              </p14:xfrm>
            </p:contentPart>
          </mc:Choice>
          <mc:Fallback xmlns="">
            <p:pic>
              <p:nvPicPr>
                <p:cNvPr id="399" name="Ink 398">
                  <a:extLst>
                    <a:ext uri="{FF2B5EF4-FFF2-40B4-BE49-F238E27FC236}">
                      <a16:creationId xmlns:a16="http://schemas.microsoft.com/office/drawing/2014/main" id="{B5FB6033-3908-900B-262B-AF610AE9BA4B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2813253" y="3911204"/>
                  <a:ext cx="2304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3">
              <p14:nvContentPartPr>
                <p14:cNvPr id="400" name="Ink 399">
                  <a:extLst>
                    <a:ext uri="{FF2B5EF4-FFF2-40B4-BE49-F238E27FC236}">
                      <a16:creationId xmlns:a16="http://schemas.microsoft.com/office/drawing/2014/main" id="{BA0A0A66-476E-BE98-2FEC-CA608054CEBF}"/>
                    </a:ext>
                  </a:extLst>
                </p14:cNvPr>
                <p14:cNvContentPartPr/>
                <p14:nvPr/>
              </p14:nvContentPartPr>
              <p14:xfrm>
                <a:off x="1557573" y="3924524"/>
                <a:ext cx="155520" cy="33480"/>
              </p14:xfrm>
            </p:contentPart>
          </mc:Choice>
          <mc:Fallback xmlns="">
            <p:pic>
              <p:nvPicPr>
                <p:cNvPr id="400" name="Ink 399">
                  <a:extLst>
                    <a:ext uri="{FF2B5EF4-FFF2-40B4-BE49-F238E27FC236}">
                      <a16:creationId xmlns:a16="http://schemas.microsoft.com/office/drawing/2014/main" id="{BA0A0A66-476E-BE98-2FEC-CA608054CEBF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1548933" y="3915884"/>
                  <a:ext cx="17316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401" name="Ink 400">
                  <a:extLst>
                    <a:ext uri="{FF2B5EF4-FFF2-40B4-BE49-F238E27FC236}">
                      <a16:creationId xmlns:a16="http://schemas.microsoft.com/office/drawing/2014/main" id="{B31C7256-C6DE-FAD5-5AF9-B986C741715D}"/>
                    </a:ext>
                  </a:extLst>
                </p14:cNvPr>
                <p14:cNvContentPartPr/>
                <p14:nvPr/>
              </p14:nvContentPartPr>
              <p14:xfrm>
                <a:off x="2066613" y="3895004"/>
                <a:ext cx="113040" cy="32400"/>
              </p14:xfrm>
            </p:contentPart>
          </mc:Choice>
          <mc:Fallback xmlns="">
            <p:pic>
              <p:nvPicPr>
                <p:cNvPr id="401" name="Ink 400">
                  <a:extLst>
                    <a:ext uri="{FF2B5EF4-FFF2-40B4-BE49-F238E27FC236}">
                      <a16:creationId xmlns:a16="http://schemas.microsoft.com/office/drawing/2014/main" id="{B31C7256-C6DE-FAD5-5AF9-B986C741715D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2057613" y="3886364"/>
                  <a:ext cx="130680" cy="50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402" name="Ink 401">
                <a:extLst>
                  <a:ext uri="{FF2B5EF4-FFF2-40B4-BE49-F238E27FC236}">
                    <a16:creationId xmlns:a16="http://schemas.microsoft.com/office/drawing/2014/main" id="{483954B5-3B90-9B5E-28D5-5654B5FC87CD}"/>
                  </a:ext>
                </a:extLst>
              </p14:cNvPr>
              <p14:cNvContentPartPr/>
              <p14:nvPr/>
            </p14:nvContentPartPr>
            <p14:xfrm>
              <a:off x="6932193" y="4989338"/>
              <a:ext cx="1543680" cy="1309320"/>
            </p14:xfrm>
          </p:contentPart>
        </mc:Choice>
        <mc:Fallback xmlns="">
          <p:pic>
            <p:nvPicPr>
              <p:cNvPr id="402" name="Ink 401">
                <a:extLst>
                  <a:ext uri="{FF2B5EF4-FFF2-40B4-BE49-F238E27FC236}">
                    <a16:creationId xmlns:a16="http://schemas.microsoft.com/office/drawing/2014/main" id="{483954B5-3B90-9B5E-28D5-5654B5FC87CD}"/>
                  </a:ext>
                </a:extLst>
              </p:cNvPr>
              <p:cNvPicPr/>
              <p:nvPr/>
            </p:nvPicPr>
            <p:blipFill>
              <a:blip r:embed="rId233"/>
              <a:stretch>
                <a:fillRect/>
              </a:stretch>
            </p:blipFill>
            <p:spPr>
              <a:xfrm>
                <a:off x="6923193" y="4980698"/>
                <a:ext cx="1561320" cy="1326960"/>
              </a:xfrm>
              <a:prstGeom prst="rect">
                <a:avLst/>
              </a:prstGeom>
            </p:spPr>
          </p:pic>
        </mc:Fallback>
      </mc:AlternateContent>
      <p:grpSp>
        <p:nvGrpSpPr>
          <p:cNvPr id="403" name="Group 402">
            <a:extLst>
              <a:ext uri="{FF2B5EF4-FFF2-40B4-BE49-F238E27FC236}">
                <a16:creationId xmlns:a16="http://schemas.microsoft.com/office/drawing/2014/main" id="{169074BE-F4D1-5011-F68F-995F141774C3}"/>
              </a:ext>
            </a:extLst>
          </p:cNvPr>
          <p:cNvGrpSpPr/>
          <p:nvPr/>
        </p:nvGrpSpPr>
        <p:grpSpPr>
          <a:xfrm>
            <a:off x="6918513" y="4566698"/>
            <a:ext cx="1380600" cy="1562760"/>
            <a:chOff x="3950493" y="3870884"/>
            <a:chExt cx="1380600" cy="1562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404" name="Ink 403">
                  <a:extLst>
                    <a:ext uri="{FF2B5EF4-FFF2-40B4-BE49-F238E27FC236}">
                      <a16:creationId xmlns:a16="http://schemas.microsoft.com/office/drawing/2014/main" id="{8E4A37F2-C60F-3500-99F1-48FE806E12AC}"/>
                    </a:ext>
                  </a:extLst>
                </p14:cNvPr>
                <p14:cNvContentPartPr/>
                <p14:nvPr/>
              </p14:nvContentPartPr>
              <p14:xfrm>
                <a:off x="3950493" y="4309364"/>
                <a:ext cx="360" cy="360"/>
              </p14:xfrm>
            </p:contentPart>
          </mc:Choice>
          <mc:Fallback xmlns="">
            <p:pic>
              <p:nvPicPr>
                <p:cNvPr id="404" name="Ink 403">
                  <a:extLst>
                    <a:ext uri="{FF2B5EF4-FFF2-40B4-BE49-F238E27FC236}">
                      <a16:creationId xmlns:a16="http://schemas.microsoft.com/office/drawing/2014/main" id="{8E4A37F2-C60F-3500-99F1-48FE806E12AC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3941493" y="430036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7">
              <p14:nvContentPartPr>
                <p14:cNvPr id="405" name="Ink 404">
                  <a:extLst>
                    <a:ext uri="{FF2B5EF4-FFF2-40B4-BE49-F238E27FC236}">
                      <a16:creationId xmlns:a16="http://schemas.microsoft.com/office/drawing/2014/main" id="{D6F77124-D833-7D68-9F77-5DAABF9F2064}"/>
                    </a:ext>
                  </a:extLst>
                </p14:cNvPr>
                <p14:cNvContentPartPr/>
                <p14:nvPr/>
              </p14:nvContentPartPr>
              <p14:xfrm>
                <a:off x="3959853" y="4349684"/>
                <a:ext cx="70200" cy="1083960"/>
              </p14:xfrm>
            </p:contentPart>
          </mc:Choice>
          <mc:Fallback xmlns="">
            <p:pic>
              <p:nvPicPr>
                <p:cNvPr id="405" name="Ink 404">
                  <a:extLst>
                    <a:ext uri="{FF2B5EF4-FFF2-40B4-BE49-F238E27FC236}">
                      <a16:creationId xmlns:a16="http://schemas.microsoft.com/office/drawing/2014/main" id="{D6F77124-D833-7D68-9F77-5DAABF9F2064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3950853" y="4341044"/>
                  <a:ext cx="87840" cy="11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406" name="Ink 405">
                  <a:extLst>
                    <a:ext uri="{FF2B5EF4-FFF2-40B4-BE49-F238E27FC236}">
                      <a16:creationId xmlns:a16="http://schemas.microsoft.com/office/drawing/2014/main" id="{13D186D5-D460-8384-0E43-556053428D76}"/>
                    </a:ext>
                  </a:extLst>
                </p14:cNvPr>
                <p14:cNvContentPartPr/>
                <p14:nvPr/>
              </p14:nvContentPartPr>
              <p14:xfrm>
                <a:off x="3960213" y="4948004"/>
                <a:ext cx="38160" cy="2880"/>
              </p14:xfrm>
            </p:contentPart>
          </mc:Choice>
          <mc:Fallback xmlns="">
            <p:pic>
              <p:nvPicPr>
                <p:cNvPr id="406" name="Ink 405">
                  <a:extLst>
                    <a:ext uri="{FF2B5EF4-FFF2-40B4-BE49-F238E27FC236}">
                      <a16:creationId xmlns:a16="http://schemas.microsoft.com/office/drawing/2014/main" id="{13D186D5-D460-8384-0E43-556053428D76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3951213" y="4939004"/>
                  <a:ext cx="558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9">
              <p14:nvContentPartPr>
                <p14:cNvPr id="407" name="Ink 406">
                  <a:extLst>
                    <a:ext uri="{FF2B5EF4-FFF2-40B4-BE49-F238E27FC236}">
                      <a16:creationId xmlns:a16="http://schemas.microsoft.com/office/drawing/2014/main" id="{BD029259-2E45-C9A8-420E-175CED9D3CFD}"/>
                    </a:ext>
                  </a:extLst>
                </p14:cNvPr>
                <p14:cNvContentPartPr/>
                <p14:nvPr/>
              </p14:nvContentPartPr>
              <p14:xfrm>
                <a:off x="4000533" y="4950524"/>
                <a:ext cx="360" cy="470520"/>
              </p14:xfrm>
            </p:contentPart>
          </mc:Choice>
          <mc:Fallback xmlns="">
            <p:pic>
              <p:nvPicPr>
                <p:cNvPr id="407" name="Ink 406">
                  <a:extLst>
                    <a:ext uri="{FF2B5EF4-FFF2-40B4-BE49-F238E27FC236}">
                      <a16:creationId xmlns:a16="http://schemas.microsoft.com/office/drawing/2014/main" id="{BD029259-2E45-C9A8-420E-175CED9D3CFD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3991533" y="4941524"/>
                  <a:ext cx="18000" cy="48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408" name="Ink 407">
                  <a:extLst>
                    <a:ext uri="{FF2B5EF4-FFF2-40B4-BE49-F238E27FC236}">
                      <a16:creationId xmlns:a16="http://schemas.microsoft.com/office/drawing/2014/main" id="{1F4A97A5-AAAF-F13A-E0FD-9767B1F38A44}"/>
                    </a:ext>
                  </a:extLst>
                </p14:cNvPr>
                <p14:cNvContentPartPr/>
                <p14:nvPr/>
              </p14:nvContentPartPr>
              <p14:xfrm>
                <a:off x="4005573" y="4000844"/>
                <a:ext cx="142560" cy="138960"/>
              </p14:xfrm>
            </p:contentPart>
          </mc:Choice>
          <mc:Fallback xmlns="">
            <p:pic>
              <p:nvPicPr>
                <p:cNvPr id="408" name="Ink 407">
                  <a:extLst>
                    <a:ext uri="{FF2B5EF4-FFF2-40B4-BE49-F238E27FC236}">
                      <a16:creationId xmlns:a16="http://schemas.microsoft.com/office/drawing/2014/main" id="{1F4A97A5-AAAF-F13A-E0FD-9767B1F38A44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3996573" y="3991844"/>
                  <a:ext cx="16020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1">
              <p14:nvContentPartPr>
                <p14:cNvPr id="409" name="Ink 408">
                  <a:extLst>
                    <a:ext uri="{FF2B5EF4-FFF2-40B4-BE49-F238E27FC236}">
                      <a16:creationId xmlns:a16="http://schemas.microsoft.com/office/drawing/2014/main" id="{865C595F-0114-E1FB-4126-417FF06E61C6}"/>
                    </a:ext>
                  </a:extLst>
                </p14:cNvPr>
                <p14:cNvContentPartPr/>
                <p14:nvPr/>
              </p14:nvContentPartPr>
              <p14:xfrm>
                <a:off x="4221213" y="4102724"/>
                <a:ext cx="360" cy="99000"/>
              </p14:xfrm>
            </p:contentPart>
          </mc:Choice>
          <mc:Fallback xmlns="">
            <p:pic>
              <p:nvPicPr>
                <p:cNvPr id="409" name="Ink 408">
                  <a:extLst>
                    <a:ext uri="{FF2B5EF4-FFF2-40B4-BE49-F238E27FC236}">
                      <a16:creationId xmlns:a16="http://schemas.microsoft.com/office/drawing/2014/main" id="{865C595F-0114-E1FB-4126-417FF06E61C6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4212213" y="4094084"/>
                  <a:ext cx="1800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410" name="Ink 409">
                  <a:extLst>
                    <a:ext uri="{FF2B5EF4-FFF2-40B4-BE49-F238E27FC236}">
                      <a16:creationId xmlns:a16="http://schemas.microsoft.com/office/drawing/2014/main" id="{6554503A-DD2F-19D5-F5E0-CE9DD767D877}"/>
                    </a:ext>
                  </a:extLst>
                </p14:cNvPr>
                <p14:cNvContentPartPr/>
                <p14:nvPr/>
              </p14:nvContentPartPr>
              <p14:xfrm>
                <a:off x="4040133" y="3889604"/>
                <a:ext cx="132840" cy="52560"/>
              </p14:xfrm>
            </p:contentPart>
          </mc:Choice>
          <mc:Fallback xmlns="">
            <p:pic>
              <p:nvPicPr>
                <p:cNvPr id="410" name="Ink 409">
                  <a:extLst>
                    <a:ext uri="{FF2B5EF4-FFF2-40B4-BE49-F238E27FC236}">
                      <a16:creationId xmlns:a16="http://schemas.microsoft.com/office/drawing/2014/main" id="{6554503A-DD2F-19D5-F5E0-CE9DD767D877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4031493" y="3880964"/>
                  <a:ext cx="15048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3">
              <p14:nvContentPartPr>
                <p14:cNvPr id="411" name="Ink 410">
                  <a:extLst>
                    <a:ext uri="{FF2B5EF4-FFF2-40B4-BE49-F238E27FC236}">
                      <a16:creationId xmlns:a16="http://schemas.microsoft.com/office/drawing/2014/main" id="{7B338416-7DC3-8E86-B0BD-C7BDA9D77DB0}"/>
                    </a:ext>
                  </a:extLst>
                </p14:cNvPr>
                <p14:cNvContentPartPr/>
                <p14:nvPr/>
              </p14:nvContentPartPr>
              <p14:xfrm>
                <a:off x="4354413" y="4026404"/>
                <a:ext cx="77400" cy="3240"/>
              </p14:xfrm>
            </p:contentPart>
          </mc:Choice>
          <mc:Fallback xmlns="">
            <p:pic>
              <p:nvPicPr>
                <p:cNvPr id="411" name="Ink 410">
                  <a:extLst>
                    <a:ext uri="{FF2B5EF4-FFF2-40B4-BE49-F238E27FC236}">
                      <a16:creationId xmlns:a16="http://schemas.microsoft.com/office/drawing/2014/main" id="{7B338416-7DC3-8E86-B0BD-C7BDA9D77DB0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4345773" y="4017764"/>
                  <a:ext cx="950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412" name="Ink 411">
                  <a:extLst>
                    <a:ext uri="{FF2B5EF4-FFF2-40B4-BE49-F238E27FC236}">
                      <a16:creationId xmlns:a16="http://schemas.microsoft.com/office/drawing/2014/main" id="{91DDDBBC-70AE-BE2B-E21D-C5C41287BF25}"/>
                    </a:ext>
                  </a:extLst>
                </p14:cNvPr>
                <p14:cNvContentPartPr/>
                <p14:nvPr/>
              </p14:nvContentPartPr>
              <p14:xfrm>
                <a:off x="4391853" y="4112444"/>
                <a:ext cx="69480" cy="2880"/>
              </p14:xfrm>
            </p:contentPart>
          </mc:Choice>
          <mc:Fallback xmlns="">
            <p:pic>
              <p:nvPicPr>
                <p:cNvPr id="412" name="Ink 411">
                  <a:extLst>
                    <a:ext uri="{FF2B5EF4-FFF2-40B4-BE49-F238E27FC236}">
                      <a16:creationId xmlns:a16="http://schemas.microsoft.com/office/drawing/2014/main" id="{91DDDBBC-70AE-BE2B-E21D-C5C41287BF25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4383213" y="4103804"/>
                  <a:ext cx="871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5">
              <p14:nvContentPartPr>
                <p14:cNvPr id="413" name="Ink 412">
                  <a:extLst>
                    <a:ext uri="{FF2B5EF4-FFF2-40B4-BE49-F238E27FC236}">
                      <a16:creationId xmlns:a16="http://schemas.microsoft.com/office/drawing/2014/main" id="{58496B89-10DA-F51E-E34E-49ED9845C27A}"/>
                    </a:ext>
                  </a:extLst>
                </p14:cNvPr>
                <p14:cNvContentPartPr/>
                <p14:nvPr/>
              </p14:nvContentPartPr>
              <p14:xfrm>
                <a:off x="4594173" y="3961604"/>
                <a:ext cx="126360" cy="139680"/>
              </p14:xfrm>
            </p:contentPart>
          </mc:Choice>
          <mc:Fallback xmlns="">
            <p:pic>
              <p:nvPicPr>
                <p:cNvPr id="413" name="Ink 412">
                  <a:extLst>
                    <a:ext uri="{FF2B5EF4-FFF2-40B4-BE49-F238E27FC236}">
                      <a16:creationId xmlns:a16="http://schemas.microsoft.com/office/drawing/2014/main" id="{58496B89-10DA-F51E-E34E-49ED9845C27A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4585533" y="3952604"/>
                  <a:ext cx="14400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414" name="Ink 413">
                  <a:extLst>
                    <a:ext uri="{FF2B5EF4-FFF2-40B4-BE49-F238E27FC236}">
                      <a16:creationId xmlns:a16="http://schemas.microsoft.com/office/drawing/2014/main" id="{CB867617-A50B-EA0C-5118-0E5E2B5AB62E}"/>
                    </a:ext>
                  </a:extLst>
                </p14:cNvPr>
                <p14:cNvContentPartPr/>
                <p14:nvPr/>
              </p14:nvContentPartPr>
              <p14:xfrm>
                <a:off x="4731333" y="4092284"/>
                <a:ext cx="114480" cy="109800"/>
              </p14:xfrm>
            </p:contentPart>
          </mc:Choice>
          <mc:Fallback xmlns="">
            <p:pic>
              <p:nvPicPr>
                <p:cNvPr id="414" name="Ink 413">
                  <a:extLst>
                    <a:ext uri="{FF2B5EF4-FFF2-40B4-BE49-F238E27FC236}">
                      <a16:creationId xmlns:a16="http://schemas.microsoft.com/office/drawing/2014/main" id="{CB867617-A50B-EA0C-5118-0E5E2B5AB62E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4722693" y="4083644"/>
                  <a:ext cx="13212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7">
              <p14:nvContentPartPr>
                <p14:cNvPr id="415" name="Ink 414">
                  <a:extLst>
                    <a:ext uri="{FF2B5EF4-FFF2-40B4-BE49-F238E27FC236}">
                      <a16:creationId xmlns:a16="http://schemas.microsoft.com/office/drawing/2014/main" id="{3DC28DF7-9A1D-65C8-9ED6-501482229047}"/>
                    </a:ext>
                  </a:extLst>
                </p14:cNvPr>
                <p14:cNvContentPartPr/>
                <p14:nvPr/>
              </p14:nvContentPartPr>
              <p14:xfrm>
                <a:off x="4579413" y="3870884"/>
                <a:ext cx="120600" cy="34200"/>
              </p14:xfrm>
            </p:contentPart>
          </mc:Choice>
          <mc:Fallback xmlns="">
            <p:pic>
              <p:nvPicPr>
                <p:cNvPr id="415" name="Ink 414">
                  <a:extLst>
                    <a:ext uri="{FF2B5EF4-FFF2-40B4-BE49-F238E27FC236}">
                      <a16:creationId xmlns:a16="http://schemas.microsoft.com/office/drawing/2014/main" id="{3DC28DF7-9A1D-65C8-9ED6-501482229047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4570773" y="3861884"/>
                  <a:ext cx="13824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416" name="Ink 415">
                  <a:extLst>
                    <a:ext uri="{FF2B5EF4-FFF2-40B4-BE49-F238E27FC236}">
                      <a16:creationId xmlns:a16="http://schemas.microsoft.com/office/drawing/2014/main" id="{3B6EF5E5-0D16-8EFB-B23F-C599CAB5F186}"/>
                    </a:ext>
                  </a:extLst>
                </p14:cNvPr>
                <p14:cNvContentPartPr/>
                <p14:nvPr/>
              </p14:nvContentPartPr>
              <p14:xfrm>
                <a:off x="4926453" y="4003364"/>
                <a:ext cx="41400" cy="2880"/>
              </p14:xfrm>
            </p:contentPart>
          </mc:Choice>
          <mc:Fallback xmlns="">
            <p:pic>
              <p:nvPicPr>
                <p:cNvPr id="416" name="Ink 415">
                  <a:extLst>
                    <a:ext uri="{FF2B5EF4-FFF2-40B4-BE49-F238E27FC236}">
                      <a16:creationId xmlns:a16="http://schemas.microsoft.com/office/drawing/2014/main" id="{3B6EF5E5-0D16-8EFB-B23F-C599CAB5F186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4917813" y="3994364"/>
                  <a:ext cx="590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9">
              <p14:nvContentPartPr>
                <p14:cNvPr id="417" name="Ink 416">
                  <a:extLst>
                    <a:ext uri="{FF2B5EF4-FFF2-40B4-BE49-F238E27FC236}">
                      <a16:creationId xmlns:a16="http://schemas.microsoft.com/office/drawing/2014/main" id="{F47D6457-EA8E-B50E-5759-EC15986B90E0}"/>
                    </a:ext>
                  </a:extLst>
                </p14:cNvPr>
                <p14:cNvContentPartPr/>
                <p14:nvPr/>
              </p14:nvContentPartPr>
              <p14:xfrm>
                <a:off x="4951293" y="4092284"/>
                <a:ext cx="56880" cy="2880"/>
              </p14:xfrm>
            </p:contentPart>
          </mc:Choice>
          <mc:Fallback xmlns="">
            <p:pic>
              <p:nvPicPr>
                <p:cNvPr id="417" name="Ink 416">
                  <a:extLst>
                    <a:ext uri="{FF2B5EF4-FFF2-40B4-BE49-F238E27FC236}">
                      <a16:creationId xmlns:a16="http://schemas.microsoft.com/office/drawing/2014/main" id="{F47D6457-EA8E-B50E-5759-EC15986B90E0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4942293" y="4083644"/>
                  <a:ext cx="745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418" name="Ink 417">
                  <a:extLst>
                    <a:ext uri="{FF2B5EF4-FFF2-40B4-BE49-F238E27FC236}">
                      <a16:creationId xmlns:a16="http://schemas.microsoft.com/office/drawing/2014/main" id="{CE94C9AE-FADA-1E33-9832-0ABDFE07ACA3}"/>
                    </a:ext>
                  </a:extLst>
                </p14:cNvPr>
                <p14:cNvContentPartPr/>
                <p14:nvPr/>
              </p14:nvContentPartPr>
              <p14:xfrm>
                <a:off x="5108253" y="3953684"/>
                <a:ext cx="2880" cy="135720"/>
              </p14:xfrm>
            </p:contentPart>
          </mc:Choice>
          <mc:Fallback xmlns="">
            <p:pic>
              <p:nvPicPr>
                <p:cNvPr id="418" name="Ink 417">
                  <a:extLst>
                    <a:ext uri="{FF2B5EF4-FFF2-40B4-BE49-F238E27FC236}">
                      <a16:creationId xmlns:a16="http://schemas.microsoft.com/office/drawing/2014/main" id="{CE94C9AE-FADA-1E33-9832-0ABDFE07ACA3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5099613" y="3945044"/>
                  <a:ext cx="2052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1">
              <p14:nvContentPartPr>
                <p14:cNvPr id="419" name="Ink 418">
                  <a:extLst>
                    <a:ext uri="{FF2B5EF4-FFF2-40B4-BE49-F238E27FC236}">
                      <a16:creationId xmlns:a16="http://schemas.microsoft.com/office/drawing/2014/main" id="{62B8B41F-3FC2-37A3-1891-70F1D6ABE52F}"/>
                    </a:ext>
                  </a:extLst>
                </p14:cNvPr>
                <p14:cNvContentPartPr/>
                <p14:nvPr/>
              </p14:nvContentPartPr>
              <p14:xfrm>
                <a:off x="5045253" y="4009844"/>
                <a:ext cx="124200" cy="22320"/>
              </p14:xfrm>
            </p:contentPart>
          </mc:Choice>
          <mc:Fallback xmlns="">
            <p:pic>
              <p:nvPicPr>
                <p:cNvPr id="419" name="Ink 418">
                  <a:extLst>
                    <a:ext uri="{FF2B5EF4-FFF2-40B4-BE49-F238E27FC236}">
                      <a16:creationId xmlns:a16="http://schemas.microsoft.com/office/drawing/2014/main" id="{62B8B41F-3FC2-37A3-1891-70F1D6ABE52F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5036253" y="4001204"/>
                  <a:ext cx="14184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420" name="Ink 419">
                  <a:extLst>
                    <a:ext uri="{FF2B5EF4-FFF2-40B4-BE49-F238E27FC236}">
                      <a16:creationId xmlns:a16="http://schemas.microsoft.com/office/drawing/2014/main" id="{CCE92DBB-2C3E-3A02-D507-4F6D5200A9D5}"/>
                    </a:ext>
                  </a:extLst>
                </p14:cNvPr>
                <p14:cNvContentPartPr/>
                <p14:nvPr/>
              </p14:nvContentPartPr>
              <p14:xfrm>
                <a:off x="5309133" y="3906884"/>
                <a:ext cx="360" cy="226440"/>
              </p14:xfrm>
            </p:contentPart>
          </mc:Choice>
          <mc:Fallback xmlns="">
            <p:pic>
              <p:nvPicPr>
                <p:cNvPr id="420" name="Ink 419">
                  <a:extLst>
                    <a:ext uri="{FF2B5EF4-FFF2-40B4-BE49-F238E27FC236}">
                      <a16:creationId xmlns:a16="http://schemas.microsoft.com/office/drawing/2014/main" id="{CCE92DBB-2C3E-3A02-D507-4F6D5200A9D5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5300133" y="3898244"/>
                  <a:ext cx="1800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3">
              <p14:nvContentPartPr>
                <p14:cNvPr id="421" name="Ink 420">
                  <a:extLst>
                    <a:ext uri="{FF2B5EF4-FFF2-40B4-BE49-F238E27FC236}">
                      <a16:creationId xmlns:a16="http://schemas.microsoft.com/office/drawing/2014/main" id="{F344851B-891B-759B-C430-7235BB4F1566}"/>
                    </a:ext>
                  </a:extLst>
                </p14:cNvPr>
                <p14:cNvContentPartPr/>
                <p14:nvPr/>
              </p14:nvContentPartPr>
              <p14:xfrm>
                <a:off x="4429293" y="4466324"/>
                <a:ext cx="87120" cy="5040"/>
              </p14:xfrm>
            </p:contentPart>
          </mc:Choice>
          <mc:Fallback xmlns="">
            <p:pic>
              <p:nvPicPr>
                <p:cNvPr id="421" name="Ink 420">
                  <a:extLst>
                    <a:ext uri="{FF2B5EF4-FFF2-40B4-BE49-F238E27FC236}">
                      <a16:creationId xmlns:a16="http://schemas.microsoft.com/office/drawing/2014/main" id="{F344851B-891B-759B-C430-7235BB4F1566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4420293" y="4457324"/>
                  <a:ext cx="10476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422" name="Ink 421">
                  <a:extLst>
                    <a:ext uri="{FF2B5EF4-FFF2-40B4-BE49-F238E27FC236}">
                      <a16:creationId xmlns:a16="http://schemas.microsoft.com/office/drawing/2014/main" id="{94F0AB60-9710-D125-0ABD-B2437EDEB2EB}"/>
                    </a:ext>
                  </a:extLst>
                </p14:cNvPr>
                <p14:cNvContentPartPr/>
                <p14:nvPr/>
              </p14:nvContentPartPr>
              <p14:xfrm>
                <a:off x="4822053" y="4471004"/>
                <a:ext cx="151920" cy="360"/>
              </p14:xfrm>
            </p:contentPart>
          </mc:Choice>
          <mc:Fallback xmlns="">
            <p:pic>
              <p:nvPicPr>
                <p:cNvPr id="422" name="Ink 421">
                  <a:extLst>
                    <a:ext uri="{FF2B5EF4-FFF2-40B4-BE49-F238E27FC236}">
                      <a16:creationId xmlns:a16="http://schemas.microsoft.com/office/drawing/2014/main" id="{94F0AB60-9710-D125-0ABD-B2437EDEB2EB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4813413" y="4462004"/>
                  <a:ext cx="169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5">
              <p14:nvContentPartPr>
                <p14:cNvPr id="423" name="Ink 422">
                  <a:extLst>
                    <a:ext uri="{FF2B5EF4-FFF2-40B4-BE49-F238E27FC236}">
                      <a16:creationId xmlns:a16="http://schemas.microsoft.com/office/drawing/2014/main" id="{78671410-3F80-16C9-9A0F-C96A0CC785B9}"/>
                    </a:ext>
                  </a:extLst>
                </p14:cNvPr>
                <p14:cNvContentPartPr/>
                <p14:nvPr/>
              </p14:nvContentPartPr>
              <p14:xfrm>
                <a:off x="4967853" y="4382444"/>
                <a:ext cx="159120" cy="169560"/>
              </p14:xfrm>
            </p:contentPart>
          </mc:Choice>
          <mc:Fallback xmlns="">
            <p:pic>
              <p:nvPicPr>
                <p:cNvPr id="423" name="Ink 422">
                  <a:extLst>
                    <a:ext uri="{FF2B5EF4-FFF2-40B4-BE49-F238E27FC236}">
                      <a16:creationId xmlns:a16="http://schemas.microsoft.com/office/drawing/2014/main" id="{78671410-3F80-16C9-9A0F-C96A0CC785B9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4959213" y="4373804"/>
                  <a:ext cx="17676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424" name="Ink 423">
                  <a:extLst>
                    <a:ext uri="{FF2B5EF4-FFF2-40B4-BE49-F238E27FC236}">
                      <a16:creationId xmlns:a16="http://schemas.microsoft.com/office/drawing/2014/main" id="{621AF42C-6C9A-6E49-1E0D-F86DFCBA01DC}"/>
                    </a:ext>
                  </a:extLst>
                </p14:cNvPr>
                <p14:cNvContentPartPr/>
                <p14:nvPr/>
              </p14:nvContentPartPr>
              <p14:xfrm>
                <a:off x="5151093" y="4458404"/>
                <a:ext cx="180000" cy="11520"/>
              </p14:xfrm>
            </p:contentPart>
          </mc:Choice>
          <mc:Fallback xmlns="">
            <p:pic>
              <p:nvPicPr>
                <p:cNvPr id="424" name="Ink 423">
                  <a:extLst>
                    <a:ext uri="{FF2B5EF4-FFF2-40B4-BE49-F238E27FC236}">
                      <a16:creationId xmlns:a16="http://schemas.microsoft.com/office/drawing/2014/main" id="{621AF42C-6C9A-6E49-1E0D-F86DFCBA01DC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5142093" y="4449404"/>
                  <a:ext cx="19764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7">
              <p14:nvContentPartPr>
                <p14:cNvPr id="425" name="Ink 424">
                  <a:extLst>
                    <a:ext uri="{FF2B5EF4-FFF2-40B4-BE49-F238E27FC236}">
                      <a16:creationId xmlns:a16="http://schemas.microsoft.com/office/drawing/2014/main" id="{D1E62E9B-0A91-9E1F-74F4-307E9BFCE5FE}"/>
                    </a:ext>
                  </a:extLst>
                </p14:cNvPr>
                <p14:cNvContentPartPr/>
                <p14:nvPr/>
              </p14:nvContentPartPr>
              <p14:xfrm>
                <a:off x="4247133" y="4397924"/>
                <a:ext cx="164160" cy="163080"/>
              </p14:xfrm>
            </p:contentPart>
          </mc:Choice>
          <mc:Fallback xmlns="">
            <p:pic>
              <p:nvPicPr>
                <p:cNvPr id="425" name="Ink 424">
                  <a:extLst>
                    <a:ext uri="{FF2B5EF4-FFF2-40B4-BE49-F238E27FC236}">
                      <a16:creationId xmlns:a16="http://schemas.microsoft.com/office/drawing/2014/main" id="{D1E62E9B-0A91-9E1F-74F4-307E9BFCE5FE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4238133" y="4388924"/>
                  <a:ext cx="18180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426" name="Ink 425">
                  <a:extLst>
                    <a:ext uri="{FF2B5EF4-FFF2-40B4-BE49-F238E27FC236}">
                      <a16:creationId xmlns:a16="http://schemas.microsoft.com/office/drawing/2014/main" id="{E6D1C21A-DFF2-29A0-9997-6AF8E30A7AC1}"/>
                    </a:ext>
                  </a:extLst>
                </p14:cNvPr>
                <p14:cNvContentPartPr/>
                <p14:nvPr/>
              </p14:nvContentPartPr>
              <p14:xfrm>
                <a:off x="4024293" y="4467764"/>
                <a:ext cx="263160" cy="360"/>
              </p14:xfrm>
            </p:contentPart>
          </mc:Choice>
          <mc:Fallback xmlns="">
            <p:pic>
              <p:nvPicPr>
                <p:cNvPr id="426" name="Ink 425">
                  <a:extLst>
                    <a:ext uri="{FF2B5EF4-FFF2-40B4-BE49-F238E27FC236}">
                      <a16:creationId xmlns:a16="http://schemas.microsoft.com/office/drawing/2014/main" id="{E6D1C21A-DFF2-29A0-9997-6AF8E30A7AC1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4015653" y="4458764"/>
                  <a:ext cx="2808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427" name="Ink 426">
                <a:extLst>
                  <a:ext uri="{FF2B5EF4-FFF2-40B4-BE49-F238E27FC236}">
                    <a16:creationId xmlns:a16="http://schemas.microsoft.com/office/drawing/2014/main" id="{4BE09379-D9C2-D0F2-E3DA-FF410CFA714C}"/>
                  </a:ext>
                </a:extLst>
              </p14:cNvPr>
              <p14:cNvContentPartPr/>
              <p14:nvPr/>
            </p14:nvContentPartPr>
            <p14:xfrm>
              <a:off x="7115433" y="5545898"/>
              <a:ext cx="1114560" cy="37440"/>
            </p14:xfrm>
          </p:contentPart>
        </mc:Choice>
        <mc:Fallback xmlns="">
          <p:pic>
            <p:nvPicPr>
              <p:cNvPr id="427" name="Ink 426">
                <a:extLst>
                  <a:ext uri="{FF2B5EF4-FFF2-40B4-BE49-F238E27FC236}">
                    <a16:creationId xmlns:a16="http://schemas.microsoft.com/office/drawing/2014/main" id="{4BE09379-D9C2-D0F2-E3DA-FF410CFA714C}"/>
                  </a:ext>
                </a:extLst>
              </p:cNvPr>
              <p:cNvPicPr/>
              <p:nvPr/>
            </p:nvPicPr>
            <p:blipFill>
              <a:blip r:embed="rId281"/>
              <a:stretch>
                <a:fillRect/>
              </a:stretch>
            </p:blipFill>
            <p:spPr>
              <a:xfrm>
                <a:off x="7106433" y="5536898"/>
                <a:ext cx="1132200" cy="5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428" name="Ink 427">
                <a:extLst>
                  <a:ext uri="{FF2B5EF4-FFF2-40B4-BE49-F238E27FC236}">
                    <a16:creationId xmlns:a16="http://schemas.microsoft.com/office/drawing/2014/main" id="{868253BA-B020-3FA0-122D-9C7708AED054}"/>
                  </a:ext>
                </a:extLst>
              </p14:cNvPr>
              <p14:cNvContentPartPr/>
              <p14:nvPr/>
            </p14:nvContentPartPr>
            <p14:xfrm>
              <a:off x="5338500" y="6484730"/>
              <a:ext cx="360" cy="221760"/>
            </p14:xfrm>
          </p:contentPart>
        </mc:Choice>
        <mc:Fallback xmlns="">
          <p:pic>
            <p:nvPicPr>
              <p:cNvPr id="428" name="Ink 427">
                <a:extLst>
                  <a:ext uri="{FF2B5EF4-FFF2-40B4-BE49-F238E27FC236}">
                    <a16:creationId xmlns:a16="http://schemas.microsoft.com/office/drawing/2014/main" id="{868253BA-B020-3FA0-122D-9C7708AED054}"/>
                  </a:ext>
                </a:extLst>
              </p:cNvPr>
              <p:cNvPicPr/>
              <p:nvPr/>
            </p:nvPicPr>
            <p:blipFill>
              <a:blip r:embed="rId283"/>
              <a:stretch>
                <a:fillRect/>
              </a:stretch>
            </p:blipFill>
            <p:spPr>
              <a:xfrm>
                <a:off x="5329860" y="6475730"/>
                <a:ext cx="18000" cy="239400"/>
              </a:xfrm>
              <a:prstGeom prst="rect">
                <a:avLst/>
              </a:prstGeom>
            </p:spPr>
          </p:pic>
        </mc:Fallback>
      </mc:AlternateContent>
      <p:grpSp>
        <p:nvGrpSpPr>
          <p:cNvPr id="429" name="Group 428">
            <a:extLst>
              <a:ext uri="{FF2B5EF4-FFF2-40B4-BE49-F238E27FC236}">
                <a16:creationId xmlns:a16="http://schemas.microsoft.com/office/drawing/2014/main" id="{D6975642-021C-1281-E491-D2CB578B1543}"/>
              </a:ext>
            </a:extLst>
          </p:cNvPr>
          <p:cNvGrpSpPr/>
          <p:nvPr/>
        </p:nvGrpSpPr>
        <p:grpSpPr>
          <a:xfrm>
            <a:off x="5659620" y="6347570"/>
            <a:ext cx="135720" cy="362520"/>
            <a:chOff x="2348493" y="5713364"/>
            <a:chExt cx="135720" cy="362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1">
              <p14:nvContentPartPr>
                <p14:cNvPr id="430" name="Ink 429">
                  <a:extLst>
                    <a:ext uri="{FF2B5EF4-FFF2-40B4-BE49-F238E27FC236}">
                      <a16:creationId xmlns:a16="http://schemas.microsoft.com/office/drawing/2014/main" id="{93B042E9-643C-3381-F61C-1B34C1F65E78}"/>
                    </a:ext>
                  </a:extLst>
                </p14:cNvPr>
                <p14:cNvContentPartPr/>
                <p14:nvPr/>
              </p14:nvContentPartPr>
              <p14:xfrm>
                <a:off x="2361093" y="5868524"/>
                <a:ext cx="5400" cy="159840"/>
              </p14:xfrm>
            </p:contentPart>
          </mc:Choice>
          <mc:Fallback xmlns="">
            <p:pic>
              <p:nvPicPr>
                <p:cNvPr id="430" name="Ink 429">
                  <a:extLst>
                    <a:ext uri="{FF2B5EF4-FFF2-40B4-BE49-F238E27FC236}">
                      <a16:creationId xmlns:a16="http://schemas.microsoft.com/office/drawing/2014/main" id="{93B042E9-643C-3381-F61C-1B34C1F65E78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2352453" y="5859884"/>
                  <a:ext cx="2304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431" name="Ink 430">
                  <a:extLst>
                    <a:ext uri="{FF2B5EF4-FFF2-40B4-BE49-F238E27FC236}">
                      <a16:creationId xmlns:a16="http://schemas.microsoft.com/office/drawing/2014/main" id="{0E8257FC-2E19-9235-698F-C593AFDB4CD5}"/>
                    </a:ext>
                  </a:extLst>
                </p14:cNvPr>
                <p14:cNvContentPartPr/>
                <p14:nvPr/>
              </p14:nvContentPartPr>
              <p14:xfrm>
                <a:off x="2348493" y="5995964"/>
                <a:ext cx="2880" cy="66960"/>
              </p14:xfrm>
            </p:contentPart>
          </mc:Choice>
          <mc:Fallback xmlns="">
            <p:pic>
              <p:nvPicPr>
                <p:cNvPr id="431" name="Ink 430">
                  <a:extLst>
                    <a:ext uri="{FF2B5EF4-FFF2-40B4-BE49-F238E27FC236}">
                      <a16:creationId xmlns:a16="http://schemas.microsoft.com/office/drawing/2014/main" id="{0E8257FC-2E19-9235-698F-C593AFDB4CD5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2339493" y="5986964"/>
                  <a:ext cx="2052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3">
              <p14:nvContentPartPr>
                <p14:cNvPr id="432" name="Ink 431">
                  <a:extLst>
                    <a:ext uri="{FF2B5EF4-FFF2-40B4-BE49-F238E27FC236}">
                      <a16:creationId xmlns:a16="http://schemas.microsoft.com/office/drawing/2014/main" id="{66266E29-2F59-D73D-EAB6-16A19C604B78}"/>
                    </a:ext>
                  </a:extLst>
                </p14:cNvPr>
                <p14:cNvContentPartPr/>
                <p14:nvPr/>
              </p14:nvContentPartPr>
              <p14:xfrm>
                <a:off x="2401773" y="5713364"/>
                <a:ext cx="82440" cy="362520"/>
              </p14:xfrm>
            </p:contentPart>
          </mc:Choice>
          <mc:Fallback xmlns="">
            <p:pic>
              <p:nvPicPr>
                <p:cNvPr id="432" name="Ink 431">
                  <a:extLst>
                    <a:ext uri="{FF2B5EF4-FFF2-40B4-BE49-F238E27FC236}">
                      <a16:creationId xmlns:a16="http://schemas.microsoft.com/office/drawing/2014/main" id="{66266E29-2F59-D73D-EAB6-16A19C604B78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2393133" y="5704364"/>
                  <a:ext cx="100080" cy="380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433" name="Ink 432">
                <a:extLst>
                  <a:ext uri="{FF2B5EF4-FFF2-40B4-BE49-F238E27FC236}">
                    <a16:creationId xmlns:a16="http://schemas.microsoft.com/office/drawing/2014/main" id="{8559E85D-D21B-F7A5-B9E6-9FBA49E8AD1E}"/>
                  </a:ext>
                </a:extLst>
              </p14:cNvPr>
              <p14:cNvContentPartPr/>
              <p14:nvPr/>
            </p14:nvContentPartPr>
            <p14:xfrm>
              <a:off x="5240220" y="6356210"/>
              <a:ext cx="141480" cy="390240"/>
            </p14:xfrm>
          </p:contentPart>
        </mc:Choice>
        <mc:Fallback xmlns="">
          <p:pic>
            <p:nvPicPr>
              <p:cNvPr id="433" name="Ink 432">
                <a:extLst>
                  <a:ext uri="{FF2B5EF4-FFF2-40B4-BE49-F238E27FC236}">
                    <a16:creationId xmlns:a16="http://schemas.microsoft.com/office/drawing/2014/main" id="{8559E85D-D21B-F7A5-B9E6-9FBA49E8AD1E}"/>
                  </a:ext>
                </a:extLst>
              </p:cNvPr>
              <p:cNvPicPr/>
              <p:nvPr/>
            </p:nvPicPr>
            <p:blipFill>
              <a:blip r:embed="rId291"/>
              <a:stretch>
                <a:fillRect/>
              </a:stretch>
            </p:blipFill>
            <p:spPr>
              <a:xfrm>
                <a:off x="5231220" y="6347570"/>
                <a:ext cx="159120" cy="407880"/>
              </a:xfrm>
              <a:prstGeom prst="rect">
                <a:avLst/>
              </a:prstGeom>
            </p:spPr>
          </p:pic>
        </mc:Fallback>
      </mc:AlternateContent>
      <p:grpSp>
        <p:nvGrpSpPr>
          <p:cNvPr id="434" name="Group 433">
            <a:extLst>
              <a:ext uri="{FF2B5EF4-FFF2-40B4-BE49-F238E27FC236}">
                <a16:creationId xmlns:a16="http://schemas.microsoft.com/office/drawing/2014/main" id="{BF35E54D-C5CD-0898-B49A-7B7A9CE43D7C}"/>
              </a:ext>
            </a:extLst>
          </p:cNvPr>
          <p:cNvGrpSpPr/>
          <p:nvPr/>
        </p:nvGrpSpPr>
        <p:grpSpPr>
          <a:xfrm>
            <a:off x="7373553" y="6413138"/>
            <a:ext cx="536760" cy="336600"/>
            <a:chOff x="4405533" y="5717324"/>
            <a:chExt cx="536760" cy="336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5">
              <p14:nvContentPartPr>
                <p14:cNvPr id="435" name="Ink 434">
                  <a:extLst>
                    <a:ext uri="{FF2B5EF4-FFF2-40B4-BE49-F238E27FC236}">
                      <a16:creationId xmlns:a16="http://schemas.microsoft.com/office/drawing/2014/main" id="{F3B79078-726B-F2F5-7BA7-2E48354C706A}"/>
                    </a:ext>
                  </a:extLst>
                </p14:cNvPr>
                <p14:cNvContentPartPr/>
                <p14:nvPr/>
              </p14:nvContentPartPr>
              <p14:xfrm>
                <a:off x="4478613" y="5805524"/>
                <a:ext cx="106920" cy="126000"/>
              </p14:xfrm>
            </p:contentPart>
          </mc:Choice>
          <mc:Fallback xmlns="">
            <p:pic>
              <p:nvPicPr>
                <p:cNvPr id="435" name="Ink 434">
                  <a:extLst>
                    <a:ext uri="{FF2B5EF4-FFF2-40B4-BE49-F238E27FC236}">
                      <a16:creationId xmlns:a16="http://schemas.microsoft.com/office/drawing/2014/main" id="{F3B79078-726B-F2F5-7BA7-2E48354C706A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4469613" y="5796884"/>
                  <a:ext cx="12456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436" name="Ink 435">
                  <a:extLst>
                    <a:ext uri="{FF2B5EF4-FFF2-40B4-BE49-F238E27FC236}">
                      <a16:creationId xmlns:a16="http://schemas.microsoft.com/office/drawing/2014/main" id="{91D76452-08B3-751D-03B6-94AC8D69EE6B}"/>
                    </a:ext>
                  </a:extLst>
                </p14:cNvPr>
                <p14:cNvContentPartPr/>
                <p14:nvPr/>
              </p14:nvContentPartPr>
              <p14:xfrm>
                <a:off x="4745733" y="5786444"/>
                <a:ext cx="90360" cy="126720"/>
              </p14:xfrm>
            </p:contentPart>
          </mc:Choice>
          <mc:Fallback xmlns="">
            <p:pic>
              <p:nvPicPr>
                <p:cNvPr id="436" name="Ink 435">
                  <a:extLst>
                    <a:ext uri="{FF2B5EF4-FFF2-40B4-BE49-F238E27FC236}">
                      <a16:creationId xmlns:a16="http://schemas.microsoft.com/office/drawing/2014/main" id="{91D76452-08B3-751D-03B6-94AC8D69EE6B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4737093" y="5777804"/>
                  <a:ext cx="10800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7">
              <p14:nvContentPartPr>
                <p14:cNvPr id="437" name="Ink 436">
                  <a:extLst>
                    <a:ext uri="{FF2B5EF4-FFF2-40B4-BE49-F238E27FC236}">
                      <a16:creationId xmlns:a16="http://schemas.microsoft.com/office/drawing/2014/main" id="{44FE8BED-0845-BB23-B855-53C247A57535}"/>
                    </a:ext>
                  </a:extLst>
                </p14:cNvPr>
                <p14:cNvContentPartPr/>
                <p14:nvPr/>
              </p14:nvContentPartPr>
              <p14:xfrm>
                <a:off x="4829253" y="5717324"/>
                <a:ext cx="113040" cy="336600"/>
              </p14:xfrm>
            </p:contentPart>
          </mc:Choice>
          <mc:Fallback xmlns="">
            <p:pic>
              <p:nvPicPr>
                <p:cNvPr id="437" name="Ink 436">
                  <a:extLst>
                    <a:ext uri="{FF2B5EF4-FFF2-40B4-BE49-F238E27FC236}">
                      <a16:creationId xmlns:a16="http://schemas.microsoft.com/office/drawing/2014/main" id="{44FE8BED-0845-BB23-B855-53C247A57535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4820253" y="5708684"/>
                  <a:ext cx="130680" cy="35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438" name="Ink 437">
                  <a:extLst>
                    <a:ext uri="{FF2B5EF4-FFF2-40B4-BE49-F238E27FC236}">
                      <a16:creationId xmlns:a16="http://schemas.microsoft.com/office/drawing/2014/main" id="{FA4303E2-BCB0-A9C3-6FF2-D24A1BE0E6ED}"/>
                    </a:ext>
                  </a:extLst>
                </p14:cNvPr>
                <p14:cNvContentPartPr/>
                <p14:nvPr/>
              </p14:nvContentPartPr>
              <p14:xfrm>
                <a:off x="4405533" y="5745764"/>
                <a:ext cx="111600" cy="275400"/>
              </p14:xfrm>
            </p:contentPart>
          </mc:Choice>
          <mc:Fallback xmlns="">
            <p:pic>
              <p:nvPicPr>
                <p:cNvPr id="438" name="Ink 437">
                  <a:extLst>
                    <a:ext uri="{FF2B5EF4-FFF2-40B4-BE49-F238E27FC236}">
                      <a16:creationId xmlns:a16="http://schemas.microsoft.com/office/drawing/2014/main" id="{FA4303E2-BCB0-A9C3-6FF2-D24A1BE0E6ED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4396893" y="5736764"/>
                  <a:ext cx="12924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9">
              <p14:nvContentPartPr>
                <p14:cNvPr id="439" name="Ink 438">
                  <a:extLst>
                    <a:ext uri="{FF2B5EF4-FFF2-40B4-BE49-F238E27FC236}">
                      <a16:creationId xmlns:a16="http://schemas.microsoft.com/office/drawing/2014/main" id="{D9310A2C-6C1E-B28A-B207-73650ABA0139}"/>
                    </a:ext>
                  </a:extLst>
                </p14:cNvPr>
                <p14:cNvContentPartPr/>
                <p14:nvPr/>
              </p14:nvContentPartPr>
              <p14:xfrm>
                <a:off x="4506333" y="5855564"/>
                <a:ext cx="360" cy="72000"/>
              </p14:xfrm>
            </p:contentPart>
          </mc:Choice>
          <mc:Fallback xmlns="">
            <p:pic>
              <p:nvPicPr>
                <p:cNvPr id="439" name="Ink 438">
                  <a:extLst>
                    <a:ext uri="{FF2B5EF4-FFF2-40B4-BE49-F238E27FC236}">
                      <a16:creationId xmlns:a16="http://schemas.microsoft.com/office/drawing/2014/main" id="{D9310A2C-6C1E-B28A-B207-73650ABA0139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4497333" y="5846924"/>
                  <a:ext cx="1800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440" name="Ink 439">
                  <a:extLst>
                    <a:ext uri="{FF2B5EF4-FFF2-40B4-BE49-F238E27FC236}">
                      <a16:creationId xmlns:a16="http://schemas.microsoft.com/office/drawing/2014/main" id="{C93367D2-977D-3398-D1AB-82ED058E21C9}"/>
                    </a:ext>
                  </a:extLst>
                </p14:cNvPr>
                <p14:cNvContentPartPr/>
                <p14:nvPr/>
              </p14:nvContentPartPr>
              <p14:xfrm>
                <a:off x="4715853" y="5803364"/>
                <a:ext cx="105840" cy="54000"/>
              </p14:xfrm>
            </p:contentPart>
          </mc:Choice>
          <mc:Fallback xmlns="">
            <p:pic>
              <p:nvPicPr>
                <p:cNvPr id="440" name="Ink 439">
                  <a:extLst>
                    <a:ext uri="{FF2B5EF4-FFF2-40B4-BE49-F238E27FC236}">
                      <a16:creationId xmlns:a16="http://schemas.microsoft.com/office/drawing/2014/main" id="{C93367D2-977D-3398-D1AB-82ED058E21C9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4706853" y="5794364"/>
                  <a:ext cx="123480" cy="71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1" name="Group 440">
            <a:extLst>
              <a:ext uri="{FF2B5EF4-FFF2-40B4-BE49-F238E27FC236}">
                <a16:creationId xmlns:a16="http://schemas.microsoft.com/office/drawing/2014/main" id="{D906D85F-0565-AAFF-7E77-99D1E5CC88F6}"/>
              </a:ext>
            </a:extLst>
          </p:cNvPr>
          <p:cNvGrpSpPr/>
          <p:nvPr/>
        </p:nvGrpSpPr>
        <p:grpSpPr>
          <a:xfrm>
            <a:off x="8407833" y="5568578"/>
            <a:ext cx="459000" cy="137160"/>
            <a:chOff x="5439813" y="4872764"/>
            <a:chExt cx="459000" cy="137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1">
              <p14:nvContentPartPr>
                <p14:cNvPr id="442" name="Ink 441">
                  <a:extLst>
                    <a:ext uri="{FF2B5EF4-FFF2-40B4-BE49-F238E27FC236}">
                      <a16:creationId xmlns:a16="http://schemas.microsoft.com/office/drawing/2014/main" id="{60EC1624-13D8-C6BC-1CF7-C4C911716B26}"/>
                    </a:ext>
                  </a:extLst>
                </p14:cNvPr>
                <p14:cNvContentPartPr/>
                <p14:nvPr/>
              </p14:nvContentPartPr>
              <p14:xfrm>
                <a:off x="5439813" y="4933964"/>
                <a:ext cx="371880" cy="360"/>
              </p14:xfrm>
            </p:contentPart>
          </mc:Choice>
          <mc:Fallback xmlns="">
            <p:pic>
              <p:nvPicPr>
                <p:cNvPr id="442" name="Ink 441">
                  <a:extLst>
                    <a:ext uri="{FF2B5EF4-FFF2-40B4-BE49-F238E27FC236}">
                      <a16:creationId xmlns:a16="http://schemas.microsoft.com/office/drawing/2014/main" id="{60EC1624-13D8-C6BC-1CF7-C4C911716B26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5431173" y="4925324"/>
                  <a:ext cx="389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443" name="Ink 442">
                  <a:extLst>
                    <a:ext uri="{FF2B5EF4-FFF2-40B4-BE49-F238E27FC236}">
                      <a16:creationId xmlns:a16="http://schemas.microsoft.com/office/drawing/2014/main" id="{C71739F2-CFB8-0708-EED3-504E74C633DE}"/>
                    </a:ext>
                  </a:extLst>
                </p14:cNvPr>
                <p14:cNvContentPartPr/>
                <p14:nvPr/>
              </p14:nvContentPartPr>
              <p14:xfrm>
                <a:off x="5707653" y="4872764"/>
                <a:ext cx="191160" cy="137160"/>
              </p14:xfrm>
            </p:contentPart>
          </mc:Choice>
          <mc:Fallback xmlns="">
            <p:pic>
              <p:nvPicPr>
                <p:cNvPr id="443" name="Ink 442">
                  <a:extLst>
                    <a:ext uri="{FF2B5EF4-FFF2-40B4-BE49-F238E27FC236}">
                      <a16:creationId xmlns:a16="http://schemas.microsoft.com/office/drawing/2014/main" id="{C71739F2-CFB8-0708-EED3-504E74C633DE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5699013" y="4863764"/>
                  <a:ext cx="208800" cy="1548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739796A-BD4F-7700-FB2C-EF807BAF711E}"/>
              </a:ext>
            </a:extLst>
          </p:cNvPr>
          <p:cNvSpPr txBox="1"/>
          <p:nvPr/>
        </p:nvSpPr>
        <p:spPr>
          <a:xfrm>
            <a:off x="231919" y="3090229"/>
            <a:ext cx="4828566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Modify x</a:t>
            </a:r>
            <a:r>
              <a:rPr lang="en-US" baseline="-25000" dirty="0"/>
              <a:t>1</a:t>
            </a:r>
            <a:r>
              <a:rPr lang="en-US" dirty="0"/>
              <a:t> and x</a:t>
            </a:r>
            <a:r>
              <a:rPr lang="en-US" baseline="-25000" dirty="0"/>
              <a:t>2</a:t>
            </a:r>
            <a:r>
              <a:rPr lang="en-US" dirty="0"/>
              <a:t> together</a:t>
            </a:r>
          </a:p>
          <a:p>
            <a:pPr>
              <a:buNone/>
            </a:pPr>
            <a:r>
              <a:rPr lang="en-US" dirty="0"/>
              <a:t>Oscillate between [0 0] and [1 1]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6EA17B6-89F4-7F8B-930B-4F95026CD2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65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7093"/>
    </mc:Choice>
    <mc:Fallback xmlns="">
      <p:transition advClick="0" advTm="77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Rounded Rectangle 246">
            <a:extLst>
              <a:ext uri="{FF2B5EF4-FFF2-40B4-BE49-F238E27FC236}">
                <a16:creationId xmlns:a16="http://schemas.microsoft.com/office/drawing/2014/main" id="{44B58754-E189-4559-A1E2-DB9A55187879}"/>
              </a:ext>
            </a:extLst>
          </p:cNvPr>
          <p:cNvSpPr/>
          <p:nvPr/>
        </p:nvSpPr>
        <p:spPr>
          <a:xfrm>
            <a:off x="451423" y="3011967"/>
            <a:ext cx="3004551" cy="1083796"/>
          </a:xfrm>
          <a:prstGeom prst="roundRect">
            <a:avLst/>
          </a:prstGeom>
          <a:solidFill>
            <a:srgbClr val="FDD08D">
              <a:alpha val="23199"/>
            </a:srgbClr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3C7CEE-4582-F4ED-E007-A198CC68E31C}"/>
              </a:ext>
            </a:extLst>
          </p:cNvPr>
          <p:cNvSpPr txBox="1"/>
          <p:nvPr/>
        </p:nvSpPr>
        <p:spPr>
          <a:xfrm>
            <a:off x="304800" y="51395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Modify one at a time!!!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1F7EFEA-555A-4D4F-9FF8-B5016FC40A40}"/>
              </a:ext>
            </a:extLst>
          </p:cNvPr>
          <p:cNvGrpSpPr/>
          <p:nvPr/>
        </p:nvGrpSpPr>
        <p:grpSpPr>
          <a:xfrm>
            <a:off x="381946" y="613228"/>
            <a:ext cx="3673587" cy="1115640"/>
            <a:chOff x="452226" y="1205804"/>
            <a:chExt cx="3673587" cy="111564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F4F41FF-891B-D5BF-124B-220C615E0F08}"/>
                </a:ext>
              </a:extLst>
            </p:cNvPr>
            <p:cNvGrpSpPr/>
            <p:nvPr/>
          </p:nvGrpSpPr>
          <p:grpSpPr>
            <a:xfrm>
              <a:off x="826053" y="1944164"/>
              <a:ext cx="1964880" cy="18720"/>
              <a:chOff x="826053" y="1944164"/>
              <a:chExt cx="1964880" cy="18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A1276A62-B385-AFF4-90F9-BC52630713EB}"/>
                      </a:ext>
                    </a:extLst>
                  </p14:cNvPr>
                  <p14:cNvContentPartPr/>
                  <p14:nvPr/>
                </p14:nvContentPartPr>
                <p14:xfrm>
                  <a:off x="826053" y="1944164"/>
                  <a:ext cx="715320" cy="720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A1276A62-B385-AFF4-90F9-BC52630713EB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817053" y="1935524"/>
                    <a:ext cx="732960" cy="2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23FB0C63-8B67-5ABF-EA30-F12684EEEF82}"/>
                      </a:ext>
                    </a:extLst>
                  </p14:cNvPr>
                  <p14:cNvContentPartPr/>
                  <p14:nvPr/>
                </p14:nvContentPartPr>
                <p14:xfrm>
                  <a:off x="2081733" y="1960004"/>
                  <a:ext cx="709200" cy="288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23FB0C63-8B67-5ABF-EA30-F12684EEEF82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2073093" y="1951364"/>
                    <a:ext cx="726840" cy="205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E885E9F-9EBB-2373-D1F1-C67BC6465B68}"/>
                    </a:ext>
                  </a:extLst>
                </p14:cNvPr>
                <p14:cNvContentPartPr/>
                <p14:nvPr/>
              </p14:nvContentPartPr>
              <p14:xfrm>
                <a:off x="452226" y="1312933"/>
                <a:ext cx="675360" cy="32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E885E9F-9EBB-2373-D1F1-C67BC6465B6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34586" y="1294933"/>
                  <a:ext cx="7110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AA39797-702D-49FA-1F6B-E9596E401BA2}"/>
                    </a:ext>
                  </a:extLst>
                </p14:cNvPr>
                <p14:cNvContentPartPr/>
                <p14:nvPr/>
              </p14:nvContentPartPr>
              <p14:xfrm>
                <a:off x="1127586" y="1312933"/>
                <a:ext cx="675360" cy="32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AA39797-702D-49FA-1F6B-E9596E401BA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109946" y="1294933"/>
                  <a:ext cx="7110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FB22CEE2-849C-E1C4-323F-A6D3D20E3823}"/>
                    </a:ext>
                  </a:extLst>
                </p14:cNvPr>
                <p14:cNvContentPartPr/>
                <p14:nvPr/>
              </p14:nvContentPartPr>
              <p14:xfrm>
                <a:off x="1777893" y="1312933"/>
                <a:ext cx="675360" cy="32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FB22CEE2-849C-E1C4-323F-A6D3D20E382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760253" y="1294933"/>
                  <a:ext cx="7110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A74B0C81-FBF5-E0F6-1CB3-9EA213B5FD8E}"/>
                    </a:ext>
                  </a:extLst>
                </p14:cNvPr>
                <p14:cNvContentPartPr/>
                <p14:nvPr/>
              </p14:nvContentPartPr>
              <p14:xfrm>
                <a:off x="2453253" y="1312933"/>
                <a:ext cx="675360" cy="32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A74B0C81-FBF5-E0F6-1CB3-9EA213B5FD8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435613" y="1294933"/>
                  <a:ext cx="711000" cy="388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129A31C-3CA0-43AC-A336-8D2EF3210392}"/>
                </a:ext>
              </a:extLst>
            </p:cNvPr>
            <p:cNvGrpSpPr/>
            <p:nvPr/>
          </p:nvGrpSpPr>
          <p:grpSpPr>
            <a:xfrm>
              <a:off x="3184773" y="1205804"/>
              <a:ext cx="941040" cy="401760"/>
              <a:chOff x="3184773" y="1205804"/>
              <a:chExt cx="941040" cy="401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7CF05810-F0EC-7DA4-DBAD-13147E428E61}"/>
                      </a:ext>
                    </a:extLst>
                  </p14:cNvPr>
                  <p14:cNvContentPartPr/>
                  <p14:nvPr/>
                </p14:nvContentPartPr>
                <p14:xfrm>
                  <a:off x="3184773" y="1251164"/>
                  <a:ext cx="304200" cy="35640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7CF05810-F0EC-7DA4-DBAD-13147E428E61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3166773" y="1233524"/>
                    <a:ext cx="339840" cy="392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250CACE0-5CF5-90A5-09EE-09E7A3E676E2}"/>
                      </a:ext>
                    </a:extLst>
                  </p14:cNvPr>
                  <p14:cNvContentPartPr/>
                  <p14:nvPr/>
                </p14:nvContentPartPr>
                <p14:xfrm>
                  <a:off x="3655293" y="1288604"/>
                  <a:ext cx="92160" cy="36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250CACE0-5CF5-90A5-09EE-09E7A3E676E2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3637293" y="1270964"/>
                    <a:ext cx="1278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44DEFD16-D412-399E-6F8F-51BD38149C91}"/>
                      </a:ext>
                    </a:extLst>
                  </p14:cNvPr>
                  <p14:cNvContentPartPr/>
                  <p14:nvPr/>
                </p14:nvContentPartPr>
                <p14:xfrm>
                  <a:off x="3648453" y="1409204"/>
                  <a:ext cx="112680" cy="36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44DEFD16-D412-399E-6F8F-51BD38149C91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3630453" y="1391204"/>
                    <a:ext cx="14832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D2481DB5-6040-3BD6-0699-51CABB52A75D}"/>
                      </a:ext>
                    </a:extLst>
                  </p14:cNvPr>
                  <p14:cNvContentPartPr/>
                  <p14:nvPr/>
                </p14:nvContentPartPr>
                <p14:xfrm>
                  <a:off x="3990453" y="1205804"/>
                  <a:ext cx="135360" cy="23076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D2481DB5-6040-3BD6-0699-51CABB52A75D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3972813" y="1187804"/>
                    <a:ext cx="171000" cy="2664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E91A42A-DF10-CD5C-7BA2-F2EF50282F6A}"/>
                </a:ext>
              </a:extLst>
            </p:cNvPr>
            <p:cNvGrpSpPr/>
            <p:nvPr/>
          </p:nvGrpSpPr>
          <p:grpSpPr>
            <a:xfrm>
              <a:off x="922533" y="2048204"/>
              <a:ext cx="291600" cy="261000"/>
              <a:chOff x="922533" y="2048204"/>
              <a:chExt cx="291600" cy="261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2AB2C0E4-A857-5547-0D05-56BCA3D0808E}"/>
                      </a:ext>
                    </a:extLst>
                  </p14:cNvPr>
                  <p14:cNvContentPartPr/>
                  <p14:nvPr/>
                </p14:nvContentPartPr>
                <p14:xfrm>
                  <a:off x="922533" y="2152244"/>
                  <a:ext cx="189720" cy="36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2AB2C0E4-A857-5547-0D05-56BCA3D0808E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913893" y="2143604"/>
                    <a:ext cx="2073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98D468F1-42E9-FADC-382F-65EB259B116A}"/>
                      </a:ext>
                    </a:extLst>
                  </p14:cNvPr>
                  <p14:cNvContentPartPr/>
                  <p14:nvPr/>
                </p14:nvContentPartPr>
                <p14:xfrm>
                  <a:off x="1213773" y="2048204"/>
                  <a:ext cx="360" cy="26100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98D468F1-42E9-FADC-382F-65EB259B116A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1204773" y="2039204"/>
                    <a:ext cx="18000" cy="2786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BC0E4767-FE26-0144-4B65-0FC078CF2DA3}"/>
                </a:ext>
              </a:extLst>
            </p:cNvPr>
            <p:cNvGrpSpPr/>
            <p:nvPr/>
          </p:nvGrpSpPr>
          <p:grpSpPr>
            <a:xfrm>
              <a:off x="2264253" y="2056484"/>
              <a:ext cx="271440" cy="264960"/>
              <a:chOff x="2264253" y="2056484"/>
              <a:chExt cx="271440" cy="264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49D21DD6-976B-38C3-15E2-0FFF353307B9}"/>
                      </a:ext>
                    </a:extLst>
                  </p14:cNvPr>
                  <p14:cNvContentPartPr/>
                  <p14:nvPr/>
                </p14:nvContentPartPr>
                <p14:xfrm>
                  <a:off x="2264253" y="2194724"/>
                  <a:ext cx="146160" cy="288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49D21DD6-976B-38C3-15E2-0FFF353307B9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2255613" y="2186084"/>
                    <a:ext cx="16380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789AED33-1C1B-C17B-3A91-1FA1B335FFD7}"/>
                      </a:ext>
                    </a:extLst>
                  </p14:cNvPr>
                  <p14:cNvContentPartPr/>
                  <p14:nvPr/>
                </p14:nvContentPartPr>
                <p14:xfrm>
                  <a:off x="2529573" y="2056484"/>
                  <a:ext cx="6120" cy="26496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789AED33-1C1B-C17B-3A91-1FA1B335FFD7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2520933" y="2047484"/>
                    <a:ext cx="23760" cy="2826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4269067-7E7D-74D1-408E-8A79E36BFF6F}"/>
              </a:ext>
            </a:extLst>
          </p:cNvPr>
          <p:cNvGrpSpPr/>
          <p:nvPr/>
        </p:nvGrpSpPr>
        <p:grpSpPr>
          <a:xfrm>
            <a:off x="908773" y="1973308"/>
            <a:ext cx="341640" cy="308880"/>
            <a:chOff x="979053" y="2565884"/>
            <a:chExt cx="341640" cy="308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E618A1A5-3CD8-EB6E-155A-EAF8DE22F296}"/>
                    </a:ext>
                  </a:extLst>
                </p14:cNvPr>
                <p14:cNvContentPartPr/>
                <p14:nvPr/>
              </p14:nvContentPartPr>
              <p14:xfrm>
                <a:off x="979053" y="2565884"/>
                <a:ext cx="263520" cy="2426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E618A1A5-3CD8-EB6E-155A-EAF8DE22F296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970053" y="2556884"/>
                  <a:ext cx="28116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75A922A1-34AC-E8CE-7042-BDF8FBB6F0D4}"/>
                    </a:ext>
                  </a:extLst>
                </p14:cNvPr>
                <p14:cNvContentPartPr/>
                <p14:nvPr/>
              </p14:nvContentPartPr>
              <p14:xfrm>
                <a:off x="1317453" y="2673884"/>
                <a:ext cx="3240" cy="2008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75A922A1-34AC-E8CE-7042-BDF8FBB6F0D4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308453" y="2665244"/>
                  <a:ext cx="20880" cy="218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BF296EC-1F46-9612-0957-F2161140E9CA}"/>
              </a:ext>
            </a:extLst>
          </p:cNvPr>
          <p:cNvGrpSpPr/>
          <p:nvPr/>
        </p:nvGrpSpPr>
        <p:grpSpPr>
          <a:xfrm>
            <a:off x="2217733" y="1907428"/>
            <a:ext cx="518400" cy="435600"/>
            <a:chOff x="2288013" y="2500004"/>
            <a:chExt cx="518400" cy="435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6FC8538C-CBBD-7E78-A5C6-F2C3060FCBF0}"/>
                    </a:ext>
                  </a:extLst>
                </p14:cNvPr>
                <p14:cNvContentPartPr/>
                <p14:nvPr/>
              </p14:nvContentPartPr>
              <p14:xfrm>
                <a:off x="2288013" y="2500004"/>
                <a:ext cx="273960" cy="2113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6FC8538C-CBBD-7E78-A5C6-F2C3060FCBF0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279013" y="2491364"/>
                  <a:ext cx="29160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7850E37F-E46F-1FBC-E6C3-876AFB2FD59A}"/>
                    </a:ext>
                  </a:extLst>
                </p14:cNvPr>
                <p14:cNvContentPartPr/>
                <p14:nvPr/>
              </p14:nvContentPartPr>
              <p14:xfrm>
                <a:off x="2573493" y="2679644"/>
                <a:ext cx="232920" cy="2559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7850E37F-E46F-1FBC-E6C3-876AFB2FD59A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564493" y="2671004"/>
                  <a:ext cx="250560" cy="273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E7325F7-6A63-D538-ADC2-0BAAC0E2FC1B}"/>
              </a:ext>
            </a:extLst>
          </p:cNvPr>
          <p:cNvGrpSpPr/>
          <p:nvPr/>
        </p:nvGrpSpPr>
        <p:grpSpPr>
          <a:xfrm>
            <a:off x="1276693" y="816268"/>
            <a:ext cx="1482480" cy="401400"/>
            <a:chOff x="1346973" y="1408844"/>
            <a:chExt cx="1482480" cy="401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D3F504C2-B28C-2DD2-F9F4-89ABBBC8B97C}"/>
                    </a:ext>
                  </a:extLst>
                </p14:cNvPr>
                <p14:cNvContentPartPr/>
                <p14:nvPr/>
              </p14:nvContentPartPr>
              <p14:xfrm>
                <a:off x="1370733" y="1615484"/>
                <a:ext cx="735840" cy="1947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D3F504C2-B28C-2DD2-F9F4-89ABBBC8B97C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361733" y="1606844"/>
                  <a:ext cx="75348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CCDBC40D-BA5E-5194-8771-E6467E65C063}"/>
                    </a:ext>
                  </a:extLst>
                </p14:cNvPr>
                <p14:cNvContentPartPr/>
                <p14:nvPr/>
              </p14:nvContentPartPr>
              <p14:xfrm>
                <a:off x="2016573" y="1704044"/>
                <a:ext cx="154080" cy="1000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CCDBC40D-BA5E-5194-8771-E6467E65C063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2007573" y="1695404"/>
                  <a:ext cx="17172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4EB45E0E-340B-F150-33B2-2082F6DA94F7}"/>
                    </a:ext>
                  </a:extLst>
                </p14:cNvPr>
                <p14:cNvContentPartPr/>
                <p14:nvPr/>
              </p14:nvContentPartPr>
              <p14:xfrm>
                <a:off x="1346973" y="1712324"/>
                <a:ext cx="100080" cy="954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4EB45E0E-340B-F150-33B2-2082F6DA94F7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337973" y="1703324"/>
                  <a:ext cx="11772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4562610B-C424-94DA-1CAD-9084F67817E7}"/>
                    </a:ext>
                  </a:extLst>
                </p14:cNvPr>
                <p14:cNvContentPartPr/>
                <p14:nvPr/>
              </p14:nvContentPartPr>
              <p14:xfrm>
                <a:off x="2219613" y="1436924"/>
                <a:ext cx="162720" cy="2196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4562610B-C424-94DA-1CAD-9084F67817E7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210973" y="1428284"/>
                  <a:ext cx="18036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545A67B1-64C2-A41B-042D-7D22CD60515F}"/>
                    </a:ext>
                  </a:extLst>
                </p14:cNvPr>
                <p14:cNvContentPartPr/>
                <p14:nvPr/>
              </p14:nvContentPartPr>
              <p14:xfrm>
                <a:off x="2460453" y="1479764"/>
                <a:ext cx="88200" cy="28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545A67B1-64C2-A41B-042D-7D22CD60515F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2451453" y="1470764"/>
                  <a:ext cx="1058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9A61137D-8DF2-BE5B-DEC8-F4F7EC8166EE}"/>
                    </a:ext>
                  </a:extLst>
                </p14:cNvPr>
                <p14:cNvContentPartPr/>
                <p14:nvPr/>
              </p14:nvContentPartPr>
              <p14:xfrm>
                <a:off x="2439573" y="1564004"/>
                <a:ext cx="107280" cy="54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9A61137D-8DF2-BE5B-DEC8-F4F7EC8166EE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430573" y="1555004"/>
                  <a:ext cx="12492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AA910F44-638C-3EE4-0970-69A173DE178A}"/>
                    </a:ext>
                  </a:extLst>
                </p14:cNvPr>
                <p14:cNvContentPartPr/>
                <p14:nvPr/>
              </p14:nvContentPartPr>
              <p14:xfrm>
                <a:off x="2639373" y="1408844"/>
                <a:ext cx="190080" cy="2800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AA910F44-638C-3EE4-0970-69A173DE178A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2630373" y="1400204"/>
                  <a:ext cx="207720" cy="297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C2620CE2-B58A-C66E-1D93-3CD736676050}"/>
              </a:ext>
            </a:extLst>
          </p:cNvPr>
          <p:cNvGrpSpPr/>
          <p:nvPr/>
        </p:nvGrpSpPr>
        <p:grpSpPr>
          <a:xfrm>
            <a:off x="5551413" y="52004"/>
            <a:ext cx="3300120" cy="3750120"/>
            <a:chOff x="5551413" y="52004"/>
            <a:chExt cx="3300120" cy="3750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86699A5D-1740-92B5-7C3E-570CF53F3F11}"/>
                    </a:ext>
                  </a:extLst>
                </p14:cNvPr>
                <p14:cNvContentPartPr/>
                <p14:nvPr/>
              </p14:nvContentPartPr>
              <p14:xfrm>
                <a:off x="5862093" y="438284"/>
                <a:ext cx="230760" cy="2379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86699A5D-1740-92B5-7C3E-570CF53F3F11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5853453" y="429644"/>
                  <a:ext cx="24840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841F06D8-F67A-5F34-F18A-1461A252A786}"/>
                    </a:ext>
                  </a:extLst>
                </p14:cNvPr>
                <p14:cNvContentPartPr/>
                <p14:nvPr/>
              </p14:nvContentPartPr>
              <p14:xfrm>
                <a:off x="6195453" y="543044"/>
                <a:ext cx="360" cy="14724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841F06D8-F67A-5F34-F18A-1461A252A786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6186813" y="534044"/>
                  <a:ext cx="1800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A86CBA4D-49C9-5DDA-225F-7112D97966D2}"/>
                    </a:ext>
                  </a:extLst>
                </p14:cNvPr>
                <p14:cNvContentPartPr/>
                <p14:nvPr/>
              </p14:nvContentPartPr>
              <p14:xfrm>
                <a:off x="5893773" y="306884"/>
                <a:ext cx="196200" cy="716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A86CBA4D-49C9-5DDA-225F-7112D97966D2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5885133" y="297884"/>
                  <a:ext cx="21384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716F8CD3-E77F-0980-D214-A3E6FA164B1D}"/>
                    </a:ext>
                  </a:extLst>
                </p14:cNvPr>
                <p14:cNvContentPartPr/>
                <p14:nvPr/>
              </p14:nvContentPartPr>
              <p14:xfrm>
                <a:off x="6402093" y="455564"/>
                <a:ext cx="140760" cy="3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716F8CD3-E77F-0980-D214-A3E6FA164B1D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6393453" y="446564"/>
                  <a:ext cx="158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D47E65C5-5908-ACC3-900E-18F58C838B45}"/>
                    </a:ext>
                  </a:extLst>
                </p14:cNvPr>
                <p14:cNvContentPartPr/>
                <p14:nvPr/>
              </p14:nvContentPartPr>
              <p14:xfrm>
                <a:off x="6432333" y="535844"/>
                <a:ext cx="128520" cy="1008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D47E65C5-5908-ACC3-900E-18F58C838B45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6423333" y="527204"/>
                  <a:ext cx="14616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67479755-E3E8-42D6-F2C0-A0EC678B979F}"/>
                    </a:ext>
                  </a:extLst>
                </p14:cNvPr>
                <p14:cNvContentPartPr/>
                <p14:nvPr/>
              </p14:nvContentPartPr>
              <p14:xfrm>
                <a:off x="6811773" y="392564"/>
                <a:ext cx="199800" cy="1540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67479755-E3E8-42D6-F2C0-A0EC678B979F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6802773" y="383564"/>
                  <a:ext cx="21744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D6760420-7D68-1187-E24D-DF274A97CC33}"/>
                    </a:ext>
                  </a:extLst>
                </p14:cNvPr>
                <p14:cNvContentPartPr/>
                <p14:nvPr/>
              </p14:nvContentPartPr>
              <p14:xfrm>
                <a:off x="7049373" y="526124"/>
                <a:ext cx="360" cy="24732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D6760420-7D68-1187-E24D-DF274A97CC33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7040733" y="517484"/>
                  <a:ext cx="1800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9AED4E76-F0EC-4EC6-72B6-809B5E1EFAC2}"/>
                    </a:ext>
                  </a:extLst>
                </p14:cNvPr>
                <p14:cNvContentPartPr/>
                <p14:nvPr/>
              </p14:nvContentPartPr>
              <p14:xfrm>
                <a:off x="7218933" y="590564"/>
                <a:ext cx="164520" cy="36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9AED4E76-F0EC-4EC6-72B6-809B5E1EFAC2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7210293" y="581924"/>
                  <a:ext cx="182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EF7F3327-EFCE-D173-9C6A-28C62156CD4F}"/>
                    </a:ext>
                  </a:extLst>
                </p14:cNvPr>
                <p14:cNvContentPartPr/>
                <p14:nvPr/>
              </p14:nvContentPartPr>
              <p14:xfrm>
                <a:off x="7312893" y="512444"/>
                <a:ext cx="22680" cy="25452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EF7F3327-EFCE-D173-9C6A-28C62156CD4F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7304253" y="503804"/>
                  <a:ext cx="4032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68453BC4-81F1-86B1-EA2D-4200C4A59DAF}"/>
                    </a:ext>
                  </a:extLst>
                </p14:cNvPr>
                <p14:cNvContentPartPr/>
                <p14:nvPr/>
              </p14:nvContentPartPr>
              <p14:xfrm>
                <a:off x="7679733" y="164684"/>
                <a:ext cx="162720" cy="2152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68453BC4-81F1-86B1-EA2D-4200C4A59DAF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7670733" y="155684"/>
                  <a:ext cx="18036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B248EFDA-0EA2-C97E-B5FC-9CA71ADB5484}"/>
                    </a:ext>
                  </a:extLst>
                </p14:cNvPr>
                <p14:cNvContentPartPr/>
                <p14:nvPr/>
              </p14:nvContentPartPr>
              <p14:xfrm>
                <a:off x="7602333" y="431444"/>
                <a:ext cx="402840" cy="2952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B248EFDA-0EA2-C97E-B5FC-9CA71ADB5484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7593333" y="422804"/>
                  <a:ext cx="42048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B8BF678D-4F39-70F8-884E-3C30FE83B504}"/>
                    </a:ext>
                  </a:extLst>
                </p14:cNvPr>
                <p14:cNvContentPartPr/>
                <p14:nvPr/>
              </p14:nvContentPartPr>
              <p14:xfrm>
                <a:off x="7686933" y="586964"/>
                <a:ext cx="122400" cy="22284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B8BF678D-4F39-70F8-884E-3C30FE83B504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7677933" y="577964"/>
                  <a:ext cx="140040" cy="24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AD7429BA-A8F9-A5FB-B5E0-2718369FE75A}"/>
                    </a:ext>
                  </a:extLst>
                </p14:cNvPr>
                <p14:cNvContentPartPr/>
                <p14:nvPr/>
              </p14:nvContentPartPr>
              <p14:xfrm>
                <a:off x="7858653" y="589484"/>
                <a:ext cx="136440" cy="36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AD7429BA-A8F9-A5FB-B5E0-2718369FE75A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7849653" y="580844"/>
                  <a:ext cx="154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6095622C-003A-4FD9-F5B3-7F8897E93D83}"/>
                    </a:ext>
                  </a:extLst>
                </p14:cNvPr>
                <p14:cNvContentPartPr/>
                <p14:nvPr/>
              </p14:nvContentPartPr>
              <p14:xfrm>
                <a:off x="7941093" y="589484"/>
                <a:ext cx="360" cy="22860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6095622C-003A-4FD9-F5B3-7F8897E93D83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7932093" y="580844"/>
                  <a:ext cx="1800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A87548EB-2781-6AF0-F27D-2C78DD614805}"/>
                    </a:ext>
                  </a:extLst>
                </p14:cNvPr>
                <p14:cNvContentPartPr/>
                <p14:nvPr/>
              </p14:nvContentPartPr>
              <p14:xfrm>
                <a:off x="8217573" y="319484"/>
                <a:ext cx="174960" cy="15912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A87548EB-2781-6AF0-F27D-2C78DD614805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8208933" y="310484"/>
                  <a:ext cx="19260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042DE8BF-4D8D-057A-A5BF-DB3762E21AAE}"/>
                    </a:ext>
                  </a:extLst>
                </p14:cNvPr>
                <p14:cNvContentPartPr/>
                <p14:nvPr/>
              </p14:nvContentPartPr>
              <p14:xfrm>
                <a:off x="8411613" y="463844"/>
                <a:ext cx="172080" cy="23112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042DE8BF-4D8D-057A-A5BF-DB3762E21AAE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8402973" y="455204"/>
                  <a:ext cx="18972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16640440-A7E2-26AE-DDE8-6D903094BFDB}"/>
                    </a:ext>
                  </a:extLst>
                </p14:cNvPr>
                <p14:cNvContentPartPr/>
                <p14:nvPr/>
              </p14:nvContentPartPr>
              <p14:xfrm>
                <a:off x="5882253" y="1314164"/>
                <a:ext cx="196200" cy="20160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16640440-A7E2-26AE-DDE8-6D903094BFDB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5873253" y="1305524"/>
                  <a:ext cx="21384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F24BE436-6309-0468-EE65-231727C3AEFD}"/>
                    </a:ext>
                  </a:extLst>
                </p14:cNvPr>
                <p14:cNvContentPartPr/>
                <p14:nvPr/>
              </p14:nvContentPartPr>
              <p14:xfrm>
                <a:off x="6104733" y="1385084"/>
                <a:ext cx="208440" cy="28224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F24BE436-6309-0468-EE65-231727C3AEFD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6095733" y="1376084"/>
                  <a:ext cx="22608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0408AA08-3A03-3B15-685F-0C4FEC83D605}"/>
                    </a:ext>
                  </a:extLst>
                </p14:cNvPr>
                <p14:cNvContentPartPr/>
                <p14:nvPr/>
              </p14:nvContentPartPr>
              <p14:xfrm>
                <a:off x="5885493" y="1165844"/>
                <a:ext cx="144000" cy="6624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0408AA08-3A03-3B15-685F-0C4FEC83D605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5876853" y="1156844"/>
                  <a:ext cx="16164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2E73270D-1B8F-DF07-E1B0-1028F7C70FB9}"/>
                    </a:ext>
                  </a:extLst>
                </p14:cNvPr>
                <p14:cNvContentPartPr/>
                <p14:nvPr/>
              </p14:nvContentPartPr>
              <p14:xfrm>
                <a:off x="6491373" y="1347644"/>
                <a:ext cx="97920" cy="288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2E73270D-1B8F-DF07-E1B0-1028F7C70FB9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6482373" y="1339004"/>
                  <a:ext cx="1155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C218856D-C1D4-E110-4A17-6E82980BBBA7}"/>
                    </a:ext>
                  </a:extLst>
                </p14:cNvPr>
                <p14:cNvContentPartPr/>
                <p14:nvPr/>
              </p14:nvContentPartPr>
              <p14:xfrm>
                <a:off x="6493893" y="1468964"/>
                <a:ext cx="112680" cy="36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C218856D-C1D4-E110-4A17-6E82980BBBA7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6485253" y="1459964"/>
                  <a:ext cx="130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31BB039F-AF22-27DD-1795-60785A040223}"/>
                    </a:ext>
                  </a:extLst>
                </p14:cNvPr>
                <p14:cNvContentPartPr/>
                <p14:nvPr/>
              </p14:nvContentPartPr>
              <p14:xfrm>
                <a:off x="6868653" y="1268804"/>
                <a:ext cx="256320" cy="24912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31BB039F-AF22-27DD-1795-60785A040223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6859653" y="1260164"/>
                  <a:ext cx="273960" cy="26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62DF58D2-F5A4-7A5B-C194-B8634B1C5037}"/>
                    </a:ext>
                  </a:extLst>
                </p14:cNvPr>
                <p14:cNvContentPartPr/>
                <p14:nvPr/>
              </p14:nvContentPartPr>
              <p14:xfrm>
                <a:off x="7137573" y="1404524"/>
                <a:ext cx="172800" cy="22248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62DF58D2-F5A4-7A5B-C194-B8634B1C5037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7128933" y="1395884"/>
                  <a:ext cx="19044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A20A7652-56BF-0E97-51A2-D8115669B900}"/>
                    </a:ext>
                  </a:extLst>
                </p14:cNvPr>
                <p14:cNvContentPartPr/>
                <p14:nvPr/>
              </p14:nvContentPartPr>
              <p14:xfrm>
                <a:off x="7472733" y="1295444"/>
                <a:ext cx="360" cy="17100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A20A7652-56BF-0E97-51A2-D8115669B900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7463733" y="1286444"/>
                  <a:ext cx="1800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FD7FD232-3E5A-A874-F231-17026AEC19C7}"/>
                    </a:ext>
                  </a:extLst>
                </p14:cNvPr>
                <p14:cNvContentPartPr/>
                <p14:nvPr/>
              </p14:nvContentPartPr>
              <p14:xfrm>
                <a:off x="7390293" y="1378964"/>
                <a:ext cx="209520" cy="1224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FD7FD232-3E5A-A874-F231-17026AEC19C7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7381293" y="1369964"/>
                  <a:ext cx="2271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23F44A48-DE4E-6DC1-2DEE-9E8B3DAED2E1}"/>
                    </a:ext>
                  </a:extLst>
                </p14:cNvPr>
                <p14:cNvContentPartPr/>
                <p14:nvPr/>
              </p14:nvContentPartPr>
              <p14:xfrm>
                <a:off x="7811133" y="1054964"/>
                <a:ext cx="188280" cy="21600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23F44A48-DE4E-6DC1-2DEE-9E8B3DAED2E1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7802493" y="1045964"/>
                  <a:ext cx="20592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7221BDF8-1E28-4AFC-C7AD-EB79967E45E2}"/>
                    </a:ext>
                  </a:extLst>
                </p14:cNvPr>
                <p14:cNvContentPartPr/>
                <p14:nvPr/>
              </p14:nvContentPartPr>
              <p14:xfrm>
                <a:off x="7741653" y="1299764"/>
                <a:ext cx="428760" cy="36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7221BDF8-1E28-4AFC-C7AD-EB79967E45E2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7733013" y="1291124"/>
                  <a:ext cx="446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4ABA18B0-3574-302F-FFBC-77A479481074}"/>
                    </a:ext>
                  </a:extLst>
                </p14:cNvPr>
                <p14:cNvContentPartPr/>
                <p14:nvPr/>
              </p14:nvContentPartPr>
              <p14:xfrm>
                <a:off x="7883133" y="1386524"/>
                <a:ext cx="128880" cy="23796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4ABA18B0-3574-302F-FFBC-77A479481074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7874133" y="1377884"/>
                  <a:ext cx="14652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2DC666B4-B3B9-DDAA-4335-A201B1A874CF}"/>
                    </a:ext>
                  </a:extLst>
                </p14:cNvPr>
                <p14:cNvContentPartPr/>
                <p14:nvPr/>
              </p14:nvContentPartPr>
              <p14:xfrm>
                <a:off x="8034333" y="1409924"/>
                <a:ext cx="164520" cy="36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2DC666B4-B3B9-DDAA-4335-A201B1A874CF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8025693" y="1401284"/>
                  <a:ext cx="182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E8D4F0EB-F94A-EE34-516E-F5335174B4A0}"/>
                    </a:ext>
                  </a:extLst>
                </p14:cNvPr>
                <p14:cNvContentPartPr/>
                <p14:nvPr/>
              </p14:nvContentPartPr>
              <p14:xfrm>
                <a:off x="8098773" y="1409924"/>
                <a:ext cx="20520" cy="19152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E8D4F0EB-F94A-EE34-516E-F5335174B4A0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8090133" y="1401284"/>
                  <a:ext cx="3816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E9906E46-029A-98D1-54C0-75D4F828F41C}"/>
                    </a:ext>
                  </a:extLst>
                </p14:cNvPr>
                <p14:cNvContentPartPr/>
                <p14:nvPr/>
              </p14:nvContentPartPr>
              <p14:xfrm>
                <a:off x="8321253" y="1276004"/>
                <a:ext cx="213120" cy="13104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E9906E46-029A-98D1-54C0-75D4F828F41C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8312253" y="1267364"/>
                  <a:ext cx="23076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46E68691-2C23-8682-F581-05BD0658E52C}"/>
                    </a:ext>
                  </a:extLst>
                </p14:cNvPr>
                <p14:cNvContentPartPr/>
                <p14:nvPr/>
              </p14:nvContentPartPr>
              <p14:xfrm>
                <a:off x="8573973" y="1356284"/>
                <a:ext cx="8640" cy="19260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46E68691-2C23-8682-F581-05BD0658E52C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8565333" y="1347284"/>
                  <a:ext cx="2628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2047DDC3-D90E-A950-237F-F136D796F650}"/>
                    </a:ext>
                  </a:extLst>
                </p14:cNvPr>
                <p14:cNvContentPartPr/>
                <p14:nvPr/>
              </p14:nvContentPartPr>
              <p14:xfrm>
                <a:off x="5551413" y="52004"/>
                <a:ext cx="3300120" cy="183492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2047DDC3-D90E-A950-237F-F136D796F650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5542773" y="43004"/>
                  <a:ext cx="3317760" cy="18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2B790BAE-A197-B140-4348-D0DD893AAAAE}"/>
                    </a:ext>
                  </a:extLst>
                </p14:cNvPr>
                <p14:cNvContentPartPr/>
                <p14:nvPr/>
              </p14:nvContentPartPr>
              <p14:xfrm>
                <a:off x="7081413" y="1781444"/>
                <a:ext cx="3240" cy="38592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2B790BAE-A197-B140-4348-D0DD893AAAAE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7072773" y="1772804"/>
                  <a:ext cx="20880" cy="40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2685A6FA-4A42-D4CA-9092-5505FD576F24}"/>
                    </a:ext>
                  </a:extLst>
                </p14:cNvPr>
                <p14:cNvContentPartPr/>
                <p14:nvPr/>
              </p14:nvContentPartPr>
              <p14:xfrm>
                <a:off x="6961533" y="2110484"/>
                <a:ext cx="191520" cy="11160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2685A6FA-4A42-D4CA-9092-5505FD576F24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6952893" y="2101844"/>
                  <a:ext cx="20916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6F276319-2DED-CCD8-2B1D-280FA3AA5B9C}"/>
                    </a:ext>
                  </a:extLst>
                </p14:cNvPr>
                <p14:cNvContentPartPr/>
                <p14:nvPr/>
              </p14:nvContentPartPr>
              <p14:xfrm>
                <a:off x="6242613" y="2302364"/>
                <a:ext cx="207360" cy="51048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6F276319-2DED-CCD8-2B1D-280FA3AA5B9C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6233613" y="2293364"/>
                  <a:ext cx="225000" cy="52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836D30C7-A347-A769-725A-E8C7A184058D}"/>
                    </a:ext>
                  </a:extLst>
                </p14:cNvPr>
                <p14:cNvContentPartPr/>
                <p14:nvPr/>
              </p14:nvContentPartPr>
              <p14:xfrm>
                <a:off x="6216333" y="2580284"/>
                <a:ext cx="303840" cy="4752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836D30C7-A347-A769-725A-E8C7A184058D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6207693" y="2571644"/>
                  <a:ext cx="32148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FC0EDDF5-B915-EB9C-1701-6DDD54F43AAC}"/>
                    </a:ext>
                  </a:extLst>
                </p14:cNvPr>
                <p14:cNvContentPartPr/>
                <p14:nvPr/>
              </p14:nvContentPartPr>
              <p14:xfrm>
                <a:off x="6508653" y="2688644"/>
                <a:ext cx="82080" cy="12636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FC0EDDF5-B915-EB9C-1701-6DDD54F43AAC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6500013" y="2679644"/>
                  <a:ext cx="9972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ECDDDA6F-2E2D-EB54-0BC5-95B65839862E}"/>
                    </a:ext>
                  </a:extLst>
                </p14:cNvPr>
                <p14:cNvContentPartPr/>
                <p14:nvPr/>
              </p14:nvContentPartPr>
              <p14:xfrm>
                <a:off x="6788733" y="2570564"/>
                <a:ext cx="92160" cy="36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ECDDDA6F-2E2D-EB54-0BC5-95B65839862E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6780093" y="2561564"/>
                  <a:ext cx="109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FF4FEA62-E855-657A-74EC-3BFDDDE84137}"/>
                    </a:ext>
                  </a:extLst>
                </p14:cNvPr>
                <p14:cNvContentPartPr/>
                <p14:nvPr/>
              </p14:nvContentPartPr>
              <p14:xfrm>
                <a:off x="6798453" y="2673884"/>
                <a:ext cx="85320" cy="324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FF4FEA62-E855-657A-74EC-3BFDDDE84137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6789813" y="2665244"/>
                  <a:ext cx="1029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7A616131-C50F-1A8D-CE35-27E9E5AB4B4B}"/>
                    </a:ext>
                  </a:extLst>
                </p14:cNvPr>
                <p14:cNvContentPartPr/>
                <p14:nvPr/>
              </p14:nvContentPartPr>
              <p14:xfrm>
                <a:off x="7098333" y="2410364"/>
                <a:ext cx="180720" cy="24732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7A616131-C50F-1A8D-CE35-27E9E5AB4B4B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7089693" y="2401724"/>
                  <a:ext cx="19836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6481F8CC-5A9E-7252-161C-07108B434E5D}"/>
                    </a:ext>
                  </a:extLst>
                </p14:cNvPr>
                <p14:cNvContentPartPr/>
                <p14:nvPr/>
              </p14:nvContentPartPr>
              <p14:xfrm>
                <a:off x="7388493" y="2353484"/>
                <a:ext cx="192600" cy="33192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6481F8CC-5A9E-7252-161C-07108B434E5D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7379493" y="2344484"/>
                  <a:ext cx="210240" cy="34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02A2455C-CC57-27D5-EC42-8DC43BED50EA}"/>
                    </a:ext>
                  </a:extLst>
                </p14:cNvPr>
                <p14:cNvContentPartPr/>
                <p14:nvPr/>
              </p14:nvContentPartPr>
              <p14:xfrm>
                <a:off x="7583253" y="2410364"/>
                <a:ext cx="161640" cy="16164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02A2455C-CC57-27D5-EC42-8DC43BED50EA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7574613" y="2401364"/>
                  <a:ext cx="17928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1C185258-3A40-54F2-26A5-8E98600B173D}"/>
                    </a:ext>
                  </a:extLst>
                </p14:cNvPr>
                <p14:cNvContentPartPr/>
                <p14:nvPr/>
              </p14:nvContentPartPr>
              <p14:xfrm>
                <a:off x="7798893" y="2503964"/>
                <a:ext cx="97560" cy="14292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1C185258-3A40-54F2-26A5-8E98600B173D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7790253" y="2494964"/>
                  <a:ext cx="11520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CF62EE38-05CE-A5FD-9E59-AF3BF560CF1F}"/>
                    </a:ext>
                  </a:extLst>
                </p14:cNvPr>
                <p14:cNvContentPartPr/>
                <p14:nvPr/>
              </p14:nvContentPartPr>
              <p14:xfrm>
                <a:off x="7568133" y="2297684"/>
                <a:ext cx="145080" cy="8892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CF62EE38-05CE-A5FD-9E59-AF3BF560CF1F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7559493" y="2289044"/>
                  <a:ext cx="16272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3E3E3FD3-63CA-53F4-65F7-CCFA423F3522}"/>
                    </a:ext>
                  </a:extLst>
                </p14:cNvPr>
                <p14:cNvContentPartPr/>
                <p14:nvPr/>
              </p14:nvContentPartPr>
              <p14:xfrm>
                <a:off x="7920573" y="2347004"/>
                <a:ext cx="95760" cy="26244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3E3E3FD3-63CA-53F4-65F7-CCFA423F3522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7911933" y="2338364"/>
                  <a:ext cx="113400" cy="2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F21EE5BC-167D-0005-EE2B-32DC4F4A7942}"/>
                    </a:ext>
                  </a:extLst>
                </p14:cNvPr>
                <p14:cNvContentPartPr/>
                <p14:nvPr/>
              </p14:nvContentPartPr>
              <p14:xfrm>
                <a:off x="7464453" y="2529884"/>
                <a:ext cx="86040" cy="36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F21EE5BC-167D-0005-EE2B-32DC4F4A7942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7455813" y="2521244"/>
                  <a:ext cx="103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D260B709-186B-DD19-E9B6-F0F3948AE220}"/>
                    </a:ext>
                  </a:extLst>
                </p14:cNvPr>
                <p14:cNvContentPartPr/>
                <p14:nvPr/>
              </p14:nvContentPartPr>
              <p14:xfrm>
                <a:off x="6105813" y="3214244"/>
                <a:ext cx="240480" cy="25668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D260B709-186B-DD19-E9B6-F0F3948AE220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6096813" y="3205244"/>
                  <a:ext cx="258120" cy="27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676D0E63-4336-1CAC-E6F2-619FF0EC22F9}"/>
                    </a:ext>
                  </a:extLst>
                </p14:cNvPr>
                <p14:cNvContentPartPr/>
                <p14:nvPr/>
              </p14:nvContentPartPr>
              <p14:xfrm>
                <a:off x="6429813" y="3392444"/>
                <a:ext cx="127800" cy="22032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676D0E63-4336-1CAC-E6F2-619FF0EC22F9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6421173" y="3383444"/>
                  <a:ext cx="14544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2E9D91DC-9326-A754-7FBC-9CA177F3428E}"/>
                    </a:ext>
                  </a:extLst>
                </p14:cNvPr>
                <p14:cNvContentPartPr/>
                <p14:nvPr/>
              </p14:nvContentPartPr>
              <p14:xfrm>
                <a:off x="6658773" y="3299924"/>
                <a:ext cx="176400" cy="36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2E9D91DC-9326-A754-7FBC-9CA177F3428E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6650133" y="3291284"/>
                  <a:ext cx="194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0C567A3B-3AD3-FA14-84CE-1C77B9BA6F23}"/>
                    </a:ext>
                  </a:extLst>
                </p14:cNvPr>
                <p14:cNvContentPartPr/>
                <p14:nvPr/>
              </p14:nvContentPartPr>
              <p14:xfrm>
                <a:off x="6690453" y="3408644"/>
                <a:ext cx="169560" cy="576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0C567A3B-3AD3-FA14-84CE-1C77B9BA6F23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6681813" y="3399644"/>
                  <a:ext cx="18720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BA12F150-C4CD-5541-3DCD-B56FFEACBEF7}"/>
                    </a:ext>
                  </a:extLst>
                </p14:cNvPr>
                <p14:cNvContentPartPr/>
                <p14:nvPr/>
              </p14:nvContentPartPr>
              <p14:xfrm>
                <a:off x="7032453" y="3031004"/>
                <a:ext cx="199080" cy="36468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BA12F150-C4CD-5541-3DCD-B56FFEACBEF7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7023453" y="3022004"/>
                  <a:ext cx="216720" cy="38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F3B79BC4-CF65-9432-45C7-D832F596AEE6}"/>
                    </a:ext>
                  </a:extLst>
                </p14:cNvPr>
                <p14:cNvContentPartPr/>
                <p14:nvPr/>
              </p14:nvContentPartPr>
              <p14:xfrm>
                <a:off x="7383093" y="2975924"/>
                <a:ext cx="137520" cy="41616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F3B79BC4-CF65-9432-45C7-D832F596AEE6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7374093" y="2966924"/>
                  <a:ext cx="155160" cy="43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381C6435-228E-DE42-67F8-F6405132DC3C}"/>
                    </a:ext>
                  </a:extLst>
                </p14:cNvPr>
                <p14:cNvContentPartPr/>
                <p14:nvPr/>
              </p14:nvContentPartPr>
              <p14:xfrm>
                <a:off x="7612413" y="2999324"/>
                <a:ext cx="93960" cy="34992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381C6435-228E-DE42-67F8-F6405132DC3C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7603773" y="2990684"/>
                  <a:ext cx="111600" cy="36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6398A023-2E1D-6E28-266D-C85823C7FEEE}"/>
                    </a:ext>
                  </a:extLst>
                </p14:cNvPr>
                <p14:cNvContentPartPr/>
                <p14:nvPr/>
              </p14:nvContentPartPr>
              <p14:xfrm>
                <a:off x="7557693" y="3188324"/>
                <a:ext cx="166320" cy="36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6398A023-2E1D-6E28-266D-C85823C7FEEE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7549053" y="3179684"/>
                  <a:ext cx="183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8E65E1ED-7779-E360-6FE9-A519F888694E}"/>
                    </a:ext>
                  </a:extLst>
                </p14:cNvPr>
                <p14:cNvContentPartPr/>
                <p14:nvPr/>
              </p14:nvContentPartPr>
              <p14:xfrm>
                <a:off x="7747053" y="3304964"/>
                <a:ext cx="115200" cy="9828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8E65E1ED-7779-E360-6FE9-A519F888694E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7738413" y="3296324"/>
                  <a:ext cx="13284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4E3F7777-D392-7B78-301F-94848C5D6ECE}"/>
                    </a:ext>
                  </a:extLst>
                </p14:cNvPr>
                <p14:cNvContentPartPr/>
                <p14:nvPr/>
              </p14:nvContentPartPr>
              <p14:xfrm>
                <a:off x="7946133" y="3186884"/>
                <a:ext cx="89640" cy="36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4E3F7777-D392-7B78-301F-94848C5D6ECE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7937493" y="3178244"/>
                  <a:ext cx="107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8C6805A7-4551-A580-C3FB-784F856A17AB}"/>
                    </a:ext>
                  </a:extLst>
                </p14:cNvPr>
                <p14:cNvContentPartPr/>
                <p14:nvPr/>
              </p14:nvContentPartPr>
              <p14:xfrm>
                <a:off x="8193453" y="2987804"/>
                <a:ext cx="128160" cy="29988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8C6805A7-4551-A580-C3FB-784F856A17AB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8184813" y="2979164"/>
                  <a:ext cx="145800" cy="31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F5B8943F-1E7A-0ED5-FD94-0D3A3DFD3768}"/>
                    </a:ext>
                  </a:extLst>
                </p14:cNvPr>
                <p14:cNvContentPartPr/>
                <p14:nvPr/>
              </p14:nvContentPartPr>
              <p14:xfrm>
                <a:off x="8370213" y="3186884"/>
                <a:ext cx="96480" cy="12492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F5B8943F-1E7A-0ED5-FD94-0D3A3DFD3768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8361573" y="3178244"/>
                  <a:ext cx="11412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0E076F97-3E4B-3605-4E18-D3EDF4FDAA99}"/>
                    </a:ext>
                  </a:extLst>
                </p14:cNvPr>
                <p14:cNvContentPartPr/>
                <p14:nvPr/>
              </p14:nvContentPartPr>
              <p14:xfrm>
                <a:off x="8453373" y="2917964"/>
                <a:ext cx="134640" cy="44820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0E076F97-3E4B-3605-4E18-D3EDF4FDAA99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8444733" y="2908964"/>
                  <a:ext cx="152280" cy="46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4B525433-21DE-82D4-4065-595FCDCFB041}"/>
                    </a:ext>
                  </a:extLst>
                </p14:cNvPr>
                <p14:cNvContentPartPr/>
                <p14:nvPr/>
              </p14:nvContentPartPr>
              <p14:xfrm>
                <a:off x="8352213" y="3179684"/>
                <a:ext cx="360" cy="5616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4B525433-21DE-82D4-4065-595FCDCFB041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8343213" y="3171044"/>
                  <a:ext cx="1800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74D14735-253C-A933-E6AA-84C9E083190B}"/>
                    </a:ext>
                  </a:extLst>
                </p14:cNvPr>
                <p14:cNvContentPartPr/>
                <p14:nvPr/>
              </p14:nvContentPartPr>
              <p14:xfrm>
                <a:off x="5859933" y="2124884"/>
                <a:ext cx="2865600" cy="167724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74D14735-253C-A933-E6AA-84C9E083190B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5851293" y="2115884"/>
                  <a:ext cx="2883240" cy="169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FE6FEFCE-6415-2F93-C173-ABB839002972}"/>
                    </a:ext>
                  </a:extLst>
                </p14:cNvPr>
                <p14:cNvContentPartPr/>
                <p14:nvPr/>
              </p14:nvContentPartPr>
              <p14:xfrm>
                <a:off x="7667493" y="1827524"/>
                <a:ext cx="34920" cy="29628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FE6FEFCE-6415-2F93-C173-ABB839002972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7658493" y="1818884"/>
                  <a:ext cx="52560" cy="31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FC043DEA-90EC-E46D-CEC2-516C7BC45197}"/>
                    </a:ext>
                  </a:extLst>
                </p14:cNvPr>
                <p14:cNvContentPartPr/>
                <p14:nvPr/>
              </p14:nvContentPartPr>
              <p14:xfrm>
                <a:off x="7608813" y="1901324"/>
                <a:ext cx="50400" cy="9072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FC043DEA-90EC-E46D-CEC2-516C7BC45197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7600173" y="1892324"/>
                  <a:ext cx="6804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29CFFAD3-D0CE-6FCD-B81E-61B8C4A957D9}"/>
                    </a:ext>
                  </a:extLst>
                </p14:cNvPr>
                <p14:cNvContentPartPr/>
                <p14:nvPr/>
              </p14:nvContentPartPr>
              <p14:xfrm>
                <a:off x="7659933" y="1953524"/>
                <a:ext cx="112320" cy="4500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29CFFAD3-D0CE-6FCD-B81E-61B8C4A957D9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7651293" y="1944524"/>
                  <a:ext cx="129960" cy="62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4" name="Group 283">
            <a:extLst>
              <a:ext uri="{FF2B5EF4-FFF2-40B4-BE49-F238E27FC236}">
                <a16:creationId xmlns:a16="http://schemas.microsoft.com/office/drawing/2014/main" id="{E0CF8885-7961-0760-4BD4-970DCE89D5CF}"/>
              </a:ext>
            </a:extLst>
          </p:cNvPr>
          <p:cNvGrpSpPr/>
          <p:nvPr/>
        </p:nvGrpSpPr>
        <p:grpSpPr>
          <a:xfrm>
            <a:off x="821229" y="5368943"/>
            <a:ext cx="1062360" cy="107640"/>
            <a:chOff x="1826493" y="4732004"/>
            <a:chExt cx="1062360" cy="10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CDA085E5-CA0B-8C50-1BE4-8BA4EB01087A}"/>
                    </a:ext>
                  </a:extLst>
                </p14:cNvPr>
                <p14:cNvContentPartPr/>
                <p14:nvPr/>
              </p14:nvContentPartPr>
              <p14:xfrm>
                <a:off x="1826493" y="4804364"/>
                <a:ext cx="868320" cy="24480"/>
              </p14:xfrm>
            </p:contentPart>
          </mc:Choice>
          <mc:Fallback xmlns=""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CDA085E5-CA0B-8C50-1BE4-8BA4EB01087A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1817493" y="4795724"/>
                  <a:ext cx="88596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283" name="Ink 282">
                  <a:extLst>
                    <a:ext uri="{FF2B5EF4-FFF2-40B4-BE49-F238E27FC236}">
                      <a16:creationId xmlns:a16="http://schemas.microsoft.com/office/drawing/2014/main" id="{630B3D50-61B2-24B3-D373-530E38BD67A1}"/>
                    </a:ext>
                  </a:extLst>
                </p14:cNvPr>
                <p14:cNvContentPartPr/>
                <p14:nvPr/>
              </p14:nvContentPartPr>
              <p14:xfrm>
                <a:off x="2772933" y="4732004"/>
                <a:ext cx="115920" cy="107640"/>
              </p14:xfrm>
            </p:contentPart>
          </mc:Choice>
          <mc:Fallback xmlns=""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630B3D50-61B2-24B3-D373-530E38BD67A1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2764293" y="4723004"/>
                  <a:ext cx="133560" cy="125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7" name="Group 296">
            <a:extLst>
              <a:ext uri="{FF2B5EF4-FFF2-40B4-BE49-F238E27FC236}">
                <a16:creationId xmlns:a16="http://schemas.microsoft.com/office/drawing/2014/main" id="{2C624410-DE5B-B34F-0210-2963524A9F97}"/>
              </a:ext>
            </a:extLst>
          </p:cNvPr>
          <p:cNvGrpSpPr/>
          <p:nvPr/>
        </p:nvGrpSpPr>
        <p:grpSpPr>
          <a:xfrm>
            <a:off x="524589" y="4946663"/>
            <a:ext cx="2408400" cy="1274400"/>
            <a:chOff x="1529853" y="4309724"/>
            <a:chExt cx="2408400" cy="1274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4AAB730D-5598-677F-2D57-0C675955FD55}"/>
                    </a:ext>
                  </a:extLst>
                </p14:cNvPr>
                <p14:cNvContentPartPr/>
                <p14:nvPr/>
              </p14:nvContentPartPr>
              <p14:xfrm>
                <a:off x="1893813" y="5082644"/>
                <a:ext cx="327600" cy="10080"/>
              </p14:xfrm>
            </p:contentPart>
          </mc:Choice>
          <mc:Fallback xmlns=""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4AAB730D-5598-677F-2D57-0C675955FD55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1885173" y="5073644"/>
                  <a:ext cx="34524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275" name="Ink 274">
                  <a:extLst>
                    <a:ext uri="{FF2B5EF4-FFF2-40B4-BE49-F238E27FC236}">
                      <a16:creationId xmlns:a16="http://schemas.microsoft.com/office/drawing/2014/main" id="{CEF0286F-544E-6982-5FE9-0972F0861A61}"/>
                    </a:ext>
                  </a:extLst>
                </p14:cNvPr>
                <p14:cNvContentPartPr/>
                <p14:nvPr/>
              </p14:nvContentPartPr>
              <p14:xfrm>
                <a:off x="2005053" y="5064284"/>
                <a:ext cx="43920" cy="68040"/>
              </p14:xfrm>
            </p:contentPart>
          </mc:Choice>
          <mc:Fallback xmlns="">
            <p:pic>
              <p:nvPicPr>
                <p:cNvPr id="275" name="Ink 274">
                  <a:extLst>
                    <a:ext uri="{FF2B5EF4-FFF2-40B4-BE49-F238E27FC236}">
                      <a16:creationId xmlns:a16="http://schemas.microsoft.com/office/drawing/2014/main" id="{CEF0286F-544E-6982-5FE9-0972F0861A61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1996053" y="5055284"/>
                  <a:ext cx="6156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E7A986A3-3041-F99B-8B33-A90260186209}"/>
                    </a:ext>
                  </a:extLst>
                </p14:cNvPr>
                <p14:cNvContentPartPr/>
                <p14:nvPr/>
              </p14:nvContentPartPr>
              <p14:xfrm>
                <a:off x="2424813" y="5056364"/>
                <a:ext cx="239760" cy="2160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E7A986A3-3041-F99B-8B33-A90260186209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2416173" y="5047364"/>
                  <a:ext cx="25740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73358776-3761-6E0E-DB0A-571787F465EA}"/>
                    </a:ext>
                  </a:extLst>
                </p14:cNvPr>
                <p14:cNvContentPartPr/>
                <p14:nvPr/>
              </p14:nvContentPartPr>
              <p14:xfrm>
                <a:off x="2532453" y="5032964"/>
                <a:ext cx="39600" cy="8604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73358776-3761-6E0E-DB0A-571787F465EA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2523813" y="5023964"/>
                  <a:ext cx="5724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6FC8CAD2-C86A-06FE-669B-385F476428F0}"/>
                    </a:ext>
                  </a:extLst>
                </p14:cNvPr>
                <p14:cNvContentPartPr/>
                <p14:nvPr/>
              </p14:nvContentPartPr>
              <p14:xfrm>
                <a:off x="1723173" y="5258684"/>
                <a:ext cx="70560" cy="360"/>
              </p14:xfrm>
            </p:contentPart>
          </mc:Choice>
          <mc:Fallback xmlns=""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6FC8CAD2-C86A-06FE-669B-385F476428F0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1714533" y="5250044"/>
                  <a:ext cx="88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18466623-3396-6DF5-C9AE-7B28D727E65D}"/>
                    </a:ext>
                  </a:extLst>
                </p14:cNvPr>
                <p14:cNvContentPartPr/>
                <p14:nvPr/>
              </p14:nvContentPartPr>
              <p14:xfrm>
                <a:off x="1831173" y="5201084"/>
                <a:ext cx="29520" cy="22032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18466623-3396-6DF5-C9AE-7B28D727E65D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1822173" y="5192084"/>
                  <a:ext cx="4716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3EA65D16-8B06-83F7-A38C-67BA7B3B5801}"/>
                    </a:ext>
                  </a:extLst>
                </p14:cNvPr>
                <p14:cNvContentPartPr/>
                <p14:nvPr/>
              </p14:nvContentPartPr>
              <p14:xfrm>
                <a:off x="2356773" y="5251844"/>
                <a:ext cx="99720" cy="360"/>
              </p14:xfrm>
            </p:contentPart>
          </mc:Choice>
          <mc:Fallback xmlns=""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3EA65D16-8B06-83F7-A38C-67BA7B3B5801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2348133" y="5243204"/>
                  <a:ext cx="117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8AD565DF-C391-3C47-4C19-4679E417325B}"/>
                    </a:ext>
                  </a:extLst>
                </p14:cNvPr>
                <p14:cNvContentPartPr/>
                <p14:nvPr/>
              </p14:nvContentPartPr>
              <p14:xfrm>
                <a:off x="2514813" y="5210084"/>
                <a:ext cx="66240" cy="207000"/>
              </p14:xfrm>
            </p:contentPart>
          </mc:Choice>
          <mc:Fallback xmlns=""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8AD565DF-C391-3C47-4C19-4679E417325B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2505813" y="5201084"/>
                  <a:ext cx="8388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7B4979FD-E74B-B435-89F7-DFCFCFD61B82}"/>
                    </a:ext>
                  </a:extLst>
                </p14:cNvPr>
                <p14:cNvContentPartPr/>
                <p14:nvPr/>
              </p14:nvContentPartPr>
              <p14:xfrm>
                <a:off x="1566573" y="4447964"/>
                <a:ext cx="360" cy="113616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7B4979FD-E74B-B435-89F7-DFCFCFD61B82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1557933" y="4438964"/>
                  <a:ext cx="18000" cy="11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127F9EC2-F9D7-D7FC-B3EB-68F322ADECBC}"/>
                    </a:ext>
                  </a:extLst>
                </p14:cNvPr>
                <p14:cNvContentPartPr/>
                <p14:nvPr/>
              </p14:nvContentPartPr>
              <p14:xfrm>
                <a:off x="1529853" y="4309724"/>
                <a:ext cx="1550880" cy="1232280"/>
              </p14:xfrm>
            </p:contentPart>
          </mc:Choice>
          <mc:Fallback xmlns=""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127F9EC2-F9D7-D7FC-B3EB-68F322ADECBC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1521213" y="4301084"/>
                  <a:ext cx="1568520" cy="124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7B239D28-A2E9-2F6D-D873-23C5B5324ED2}"/>
                    </a:ext>
                  </a:extLst>
                </p14:cNvPr>
                <p14:cNvContentPartPr/>
                <p14:nvPr/>
              </p14:nvContentPartPr>
              <p14:xfrm>
                <a:off x="3050853" y="4926044"/>
                <a:ext cx="887400" cy="288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7B239D28-A2E9-2F6D-D873-23C5B5324ED2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3041853" y="4917404"/>
                  <a:ext cx="9050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FB4FED6B-47A9-4B84-B165-403497F404B3}"/>
                    </a:ext>
                  </a:extLst>
                </p14:cNvPr>
                <p14:cNvContentPartPr/>
                <p14:nvPr/>
              </p14:nvContentPartPr>
              <p14:xfrm>
                <a:off x="3528573" y="4869884"/>
                <a:ext cx="141480" cy="154440"/>
              </p14:xfrm>
            </p:contentPart>
          </mc:Choice>
          <mc:Fallback xmlns=""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FB4FED6B-47A9-4B84-B165-403497F404B3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3519933" y="4861244"/>
                  <a:ext cx="159120" cy="172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2" name="Group 321">
            <a:extLst>
              <a:ext uri="{FF2B5EF4-FFF2-40B4-BE49-F238E27FC236}">
                <a16:creationId xmlns:a16="http://schemas.microsoft.com/office/drawing/2014/main" id="{882B2066-DADE-28A2-F74D-C561B9EEF816}"/>
              </a:ext>
            </a:extLst>
          </p:cNvPr>
          <p:cNvGrpSpPr/>
          <p:nvPr/>
        </p:nvGrpSpPr>
        <p:grpSpPr>
          <a:xfrm>
            <a:off x="552309" y="4531943"/>
            <a:ext cx="1269720" cy="367920"/>
            <a:chOff x="1557573" y="3895004"/>
            <a:chExt cx="1269720" cy="367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B3623200-8127-DC94-A5A9-5EC1331BC309}"/>
                    </a:ext>
                  </a:extLst>
                </p14:cNvPr>
                <p14:cNvContentPartPr/>
                <p14:nvPr/>
              </p14:nvContentPartPr>
              <p14:xfrm>
                <a:off x="1578813" y="4015244"/>
                <a:ext cx="170280" cy="16812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B3623200-8127-DC94-A5A9-5EC1331BC309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1570173" y="4006244"/>
                  <a:ext cx="18792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0E8F6F25-6555-CDA2-A0CD-BA8A3AC11CAD}"/>
                    </a:ext>
                  </a:extLst>
                </p14:cNvPr>
                <p14:cNvContentPartPr/>
                <p14:nvPr/>
              </p14:nvContentPartPr>
              <p14:xfrm>
                <a:off x="1790493" y="4125044"/>
                <a:ext cx="360" cy="13788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0E8F6F25-6555-CDA2-A0CD-BA8A3AC11CAD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1781493" y="4116404"/>
                  <a:ext cx="1800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300" name="Ink 299">
                  <a:extLst>
                    <a:ext uri="{FF2B5EF4-FFF2-40B4-BE49-F238E27FC236}">
                      <a16:creationId xmlns:a16="http://schemas.microsoft.com/office/drawing/2014/main" id="{C6B0E653-176B-4C58-735F-E6C3778CE865}"/>
                    </a:ext>
                  </a:extLst>
                </p14:cNvPr>
                <p14:cNvContentPartPr/>
                <p14:nvPr/>
              </p14:nvContentPartPr>
              <p14:xfrm>
                <a:off x="1830093" y="4039364"/>
                <a:ext cx="95400" cy="6840"/>
              </p14:xfrm>
            </p:contentPart>
          </mc:Choice>
          <mc:Fallback xmlns="">
            <p:pic>
              <p:nvPicPr>
                <p:cNvPr id="300" name="Ink 299">
                  <a:extLst>
                    <a:ext uri="{FF2B5EF4-FFF2-40B4-BE49-F238E27FC236}">
                      <a16:creationId xmlns:a16="http://schemas.microsoft.com/office/drawing/2014/main" id="{C6B0E653-176B-4C58-735F-E6C3778CE865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1821093" y="4030724"/>
                  <a:ext cx="11304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301" name="Ink 300">
                  <a:extLst>
                    <a:ext uri="{FF2B5EF4-FFF2-40B4-BE49-F238E27FC236}">
                      <a16:creationId xmlns:a16="http://schemas.microsoft.com/office/drawing/2014/main" id="{C919E0AA-9089-0BF4-2005-B37A5B17D61D}"/>
                    </a:ext>
                  </a:extLst>
                </p14:cNvPr>
                <p14:cNvContentPartPr/>
                <p14:nvPr/>
              </p14:nvContentPartPr>
              <p14:xfrm>
                <a:off x="1869333" y="4114964"/>
                <a:ext cx="76680" cy="3240"/>
              </p14:xfrm>
            </p:contentPart>
          </mc:Choice>
          <mc:Fallback xmlns="">
            <p:pic>
              <p:nvPicPr>
                <p:cNvPr id="301" name="Ink 300">
                  <a:extLst>
                    <a:ext uri="{FF2B5EF4-FFF2-40B4-BE49-F238E27FC236}">
                      <a16:creationId xmlns:a16="http://schemas.microsoft.com/office/drawing/2014/main" id="{C919E0AA-9089-0BF4-2005-B37A5B17D61D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1860333" y="4105964"/>
                  <a:ext cx="943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302" name="Ink 301">
                  <a:extLst>
                    <a:ext uri="{FF2B5EF4-FFF2-40B4-BE49-F238E27FC236}">
                      <a16:creationId xmlns:a16="http://schemas.microsoft.com/office/drawing/2014/main" id="{814168C2-953F-3EEC-B7D6-361F49E0D409}"/>
                    </a:ext>
                  </a:extLst>
                </p14:cNvPr>
                <p14:cNvContentPartPr/>
                <p14:nvPr/>
              </p14:nvContentPartPr>
              <p14:xfrm>
                <a:off x="2034933" y="3972404"/>
                <a:ext cx="115560" cy="149760"/>
              </p14:xfrm>
            </p:contentPart>
          </mc:Choice>
          <mc:Fallback xmlns="">
            <p:pic>
              <p:nvPicPr>
                <p:cNvPr id="302" name="Ink 301">
                  <a:extLst>
                    <a:ext uri="{FF2B5EF4-FFF2-40B4-BE49-F238E27FC236}">
                      <a16:creationId xmlns:a16="http://schemas.microsoft.com/office/drawing/2014/main" id="{814168C2-953F-3EEC-B7D6-361F49E0D409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2026293" y="3963404"/>
                  <a:ext cx="13320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303" name="Ink 302">
                  <a:extLst>
                    <a:ext uri="{FF2B5EF4-FFF2-40B4-BE49-F238E27FC236}">
                      <a16:creationId xmlns:a16="http://schemas.microsoft.com/office/drawing/2014/main" id="{3779DBE5-C62A-F489-7A63-C86785836609}"/>
                    </a:ext>
                  </a:extLst>
                </p14:cNvPr>
                <p14:cNvContentPartPr/>
                <p14:nvPr/>
              </p14:nvContentPartPr>
              <p14:xfrm>
                <a:off x="2190093" y="4099844"/>
                <a:ext cx="67320" cy="161640"/>
              </p14:xfrm>
            </p:contentPart>
          </mc:Choice>
          <mc:Fallback xmlns="">
            <p:pic>
              <p:nvPicPr>
                <p:cNvPr id="303" name="Ink 302">
                  <a:extLst>
                    <a:ext uri="{FF2B5EF4-FFF2-40B4-BE49-F238E27FC236}">
                      <a16:creationId xmlns:a16="http://schemas.microsoft.com/office/drawing/2014/main" id="{3779DBE5-C62A-F489-7A63-C86785836609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2181093" y="4090844"/>
                  <a:ext cx="8496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304" name="Ink 303">
                  <a:extLst>
                    <a:ext uri="{FF2B5EF4-FFF2-40B4-BE49-F238E27FC236}">
                      <a16:creationId xmlns:a16="http://schemas.microsoft.com/office/drawing/2014/main" id="{4511CDEC-8EAD-CCFF-CD94-10BF3E557CED}"/>
                    </a:ext>
                  </a:extLst>
                </p14:cNvPr>
                <p14:cNvContentPartPr/>
                <p14:nvPr/>
              </p14:nvContentPartPr>
              <p14:xfrm>
                <a:off x="2337333" y="4021724"/>
                <a:ext cx="69120" cy="360"/>
              </p14:xfrm>
            </p:contentPart>
          </mc:Choice>
          <mc:Fallback xmlns="">
            <p:pic>
              <p:nvPicPr>
                <p:cNvPr id="304" name="Ink 303">
                  <a:extLst>
                    <a:ext uri="{FF2B5EF4-FFF2-40B4-BE49-F238E27FC236}">
                      <a16:creationId xmlns:a16="http://schemas.microsoft.com/office/drawing/2014/main" id="{4511CDEC-8EAD-CCFF-CD94-10BF3E557CED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2328333" y="4012724"/>
                  <a:ext cx="86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305" name="Ink 304">
                  <a:extLst>
                    <a:ext uri="{FF2B5EF4-FFF2-40B4-BE49-F238E27FC236}">
                      <a16:creationId xmlns:a16="http://schemas.microsoft.com/office/drawing/2014/main" id="{8592B65D-B4F4-7CC7-E15C-62AAB5C32A92}"/>
                    </a:ext>
                  </a:extLst>
                </p14:cNvPr>
                <p14:cNvContentPartPr/>
                <p14:nvPr/>
              </p14:nvContentPartPr>
              <p14:xfrm>
                <a:off x="2355693" y="4106684"/>
                <a:ext cx="101520" cy="360"/>
              </p14:xfrm>
            </p:contentPart>
          </mc:Choice>
          <mc:Fallback xmlns=""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8592B65D-B4F4-7CC7-E15C-62AAB5C32A92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2346693" y="4097684"/>
                  <a:ext cx="119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307" name="Ink 306">
                  <a:extLst>
                    <a:ext uri="{FF2B5EF4-FFF2-40B4-BE49-F238E27FC236}">
                      <a16:creationId xmlns:a16="http://schemas.microsoft.com/office/drawing/2014/main" id="{75824943-412F-8EED-C8A4-E78B6CFB5528}"/>
                    </a:ext>
                  </a:extLst>
                </p14:cNvPr>
                <p14:cNvContentPartPr/>
                <p14:nvPr/>
              </p14:nvContentPartPr>
              <p14:xfrm>
                <a:off x="2605533" y="4013084"/>
                <a:ext cx="143640" cy="360"/>
              </p14:xfrm>
            </p:contentPart>
          </mc:Choice>
          <mc:Fallback xmlns=""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75824943-412F-8EED-C8A4-E78B6CFB5528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2596893" y="4004084"/>
                  <a:ext cx="161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308" name="Ink 307">
                  <a:extLst>
                    <a:ext uri="{FF2B5EF4-FFF2-40B4-BE49-F238E27FC236}">
                      <a16:creationId xmlns:a16="http://schemas.microsoft.com/office/drawing/2014/main" id="{B2BDE1F0-1863-2711-AAC8-AA58F9A1B13D}"/>
                    </a:ext>
                  </a:extLst>
                </p14:cNvPr>
                <p14:cNvContentPartPr/>
                <p14:nvPr/>
              </p14:nvContentPartPr>
              <p14:xfrm>
                <a:off x="2821893" y="3920204"/>
                <a:ext cx="5400" cy="181440"/>
              </p14:xfrm>
            </p:contentPart>
          </mc:Choice>
          <mc:Fallback xmlns="">
            <p:pic>
              <p:nvPicPr>
                <p:cNvPr id="308" name="Ink 307">
                  <a:extLst>
                    <a:ext uri="{FF2B5EF4-FFF2-40B4-BE49-F238E27FC236}">
                      <a16:creationId xmlns:a16="http://schemas.microsoft.com/office/drawing/2014/main" id="{B2BDE1F0-1863-2711-AAC8-AA58F9A1B13D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2813253" y="3911204"/>
                  <a:ext cx="2304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319" name="Ink 318">
                  <a:extLst>
                    <a:ext uri="{FF2B5EF4-FFF2-40B4-BE49-F238E27FC236}">
                      <a16:creationId xmlns:a16="http://schemas.microsoft.com/office/drawing/2014/main" id="{B2B58D7E-81B8-B976-A475-19CFD1B06159}"/>
                    </a:ext>
                  </a:extLst>
                </p14:cNvPr>
                <p14:cNvContentPartPr/>
                <p14:nvPr/>
              </p14:nvContentPartPr>
              <p14:xfrm>
                <a:off x="1557573" y="3924524"/>
                <a:ext cx="155520" cy="33480"/>
              </p14:xfrm>
            </p:contentPart>
          </mc:Choice>
          <mc:Fallback xmlns="">
            <p:pic>
              <p:nvPicPr>
                <p:cNvPr id="319" name="Ink 318">
                  <a:extLst>
                    <a:ext uri="{FF2B5EF4-FFF2-40B4-BE49-F238E27FC236}">
                      <a16:creationId xmlns:a16="http://schemas.microsoft.com/office/drawing/2014/main" id="{B2B58D7E-81B8-B976-A475-19CFD1B06159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1548933" y="3915884"/>
                  <a:ext cx="17316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321" name="Ink 320">
                  <a:extLst>
                    <a:ext uri="{FF2B5EF4-FFF2-40B4-BE49-F238E27FC236}">
                      <a16:creationId xmlns:a16="http://schemas.microsoft.com/office/drawing/2014/main" id="{5369AB1E-FBF4-C61C-F61B-60AF32B67C38}"/>
                    </a:ext>
                  </a:extLst>
                </p14:cNvPr>
                <p14:cNvContentPartPr/>
                <p14:nvPr/>
              </p14:nvContentPartPr>
              <p14:xfrm>
                <a:off x="2066613" y="3895004"/>
                <a:ext cx="113040" cy="32400"/>
              </p14:xfrm>
            </p:contentPart>
          </mc:Choice>
          <mc:Fallback xmlns="">
            <p:pic>
              <p:nvPicPr>
                <p:cNvPr id="321" name="Ink 320">
                  <a:extLst>
                    <a:ext uri="{FF2B5EF4-FFF2-40B4-BE49-F238E27FC236}">
                      <a16:creationId xmlns:a16="http://schemas.microsoft.com/office/drawing/2014/main" id="{5369AB1E-FBF4-C61C-F61B-60AF32B67C38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2057613" y="3886364"/>
                  <a:ext cx="130680" cy="50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338" name="Ink 337">
                <a:extLst>
                  <a:ext uri="{FF2B5EF4-FFF2-40B4-BE49-F238E27FC236}">
                    <a16:creationId xmlns:a16="http://schemas.microsoft.com/office/drawing/2014/main" id="{0D127B9B-CC70-B5A8-0204-C90E6A5EC973}"/>
                  </a:ext>
                </a:extLst>
              </p14:cNvPr>
              <p14:cNvContentPartPr/>
              <p14:nvPr/>
            </p14:nvContentPartPr>
            <p14:xfrm>
              <a:off x="2958909" y="4930463"/>
              <a:ext cx="1543680" cy="1309320"/>
            </p14:xfrm>
          </p:contentPart>
        </mc:Choice>
        <mc:Fallback xmlns="">
          <p:pic>
            <p:nvPicPr>
              <p:cNvPr id="338" name="Ink 337">
                <a:extLst>
                  <a:ext uri="{FF2B5EF4-FFF2-40B4-BE49-F238E27FC236}">
                    <a16:creationId xmlns:a16="http://schemas.microsoft.com/office/drawing/2014/main" id="{0D127B9B-CC70-B5A8-0204-C90E6A5EC973}"/>
                  </a:ext>
                </a:extLst>
              </p:cNvPr>
              <p:cNvPicPr/>
              <p:nvPr/>
            </p:nvPicPr>
            <p:blipFill>
              <a:blip r:embed="rId233"/>
              <a:stretch>
                <a:fillRect/>
              </a:stretch>
            </p:blipFill>
            <p:spPr>
              <a:xfrm>
                <a:off x="2949909" y="4921823"/>
                <a:ext cx="1561320" cy="1326960"/>
              </a:xfrm>
              <a:prstGeom prst="rect">
                <a:avLst/>
              </a:prstGeom>
            </p:spPr>
          </p:pic>
        </mc:Fallback>
      </mc:AlternateContent>
      <p:grpSp>
        <p:nvGrpSpPr>
          <p:cNvPr id="355" name="Group 354">
            <a:extLst>
              <a:ext uri="{FF2B5EF4-FFF2-40B4-BE49-F238E27FC236}">
                <a16:creationId xmlns:a16="http://schemas.microsoft.com/office/drawing/2014/main" id="{D0A2BBA9-FE7C-0854-F13D-B8308B1215B3}"/>
              </a:ext>
            </a:extLst>
          </p:cNvPr>
          <p:cNvGrpSpPr/>
          <p:nvPr/>
        </p:nvGrpSpPr>
        <p:grpSpPr>
          <a:xfrm>
            <a:off x="2945229" y="4526543"/>
            <a:ext cx="565920" cy="1544040"/>
            <a:chOff x="3950493" y="3889604"/>
            <a:chExt cx="565920" cy="154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310" name="Ink 309">
                  <a:extLst>
                    <a:ext uri="{FF2B5EF4-FFF2-40B4-BE49-F238E27FC236}">
                      <a16:creationId xmlns:a16="http://schemas.microsoft.com/office/drawing/2014/main" id="{9C3F8145-AB7B-725F-1C67-D57DDDB8148C}"/>
                    </a:ext>
                  </a:extLst>
                </p14:cNvPr>
                <p14:cNvContentPartPr/>
                <p14:nvPr/>
              </p14:nvContentPartPr>
              <p14:xfrm>
                <a:off x="3950493" y="4309364"/>
                <a:ext cx="360" cy="360"/>
              </p14:xfrm>
            </p:contentPart>
          </mc:Choice>
          <mc:Fallback xmlns="">
            <p:pic>
              <p:nvPicPr>
                <p:cNvPr id="310" name="Ink 309">
                  <a:extLst>
                    <a:ext uri="{FF2B5EF4-FFF2-40B4-BE49-F238E27FC236}">
                      <a16:creationId xmlns:a16="http://schemas.microsoft.com/office/drawing/2014/main" id="{9C3F8145-AB7B-725F-1C67-D57DDDB8148C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3941493" y="430036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311" name="Ink 310">
                  <a:extLst>
                    <a:ext uri="{FF2B5EF4-FFF2-40B4-BE49-F238E27FC236}">
                      <a16:creationId xmlns:a16="http://schemas.microsoft.com/office/drawing/2014/main" id="{5C8889EC-7D6A-806C-2DDF-443B2B82F177}"/>
                    </a:ext>
                  </a:extLst>
                </p14:cNvPr>
                <p14:cNvContentPartPr/>
                <p14:nvPr/>
              </p14:nvContentPartPr>
              <p14:xfrm>
                <a:off x="3959853" y="4349684"/>
                <a:ext cx="70200" cy="1083960"/>
              </p14:xfrm>
            </p:contentPart>
          </mc:Choice>
          <mc:Fallback xmlns="">
            <p:pic>
              <p:nvPicPr>
                <p:cNvPr id="311" name="Ink 310">
                  <a:extLst>
                    <a:ext uri="{FF2B5EF4-FFF2-40B4-BE49-F238E27FC236}">
                      <a16:creationId xmlns:a16="http://schemas.microsoft.com/office/drawing/2014/main" id="{5C8889EC-7D6A-806C-2DDF-443B2B82F177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3950853" y="4341044"/>
                  <a:ext cx="87840" cy="11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313" name="Ink 312">
                  <a:extLst>
                    <a:ext uri="{FF2B5EF4-FFF2-40B4-BE49-F238E27FC236}">
                      <a16:creationId xmlns:a16="http://schemas.microsoft.com/office/drawing/2014/main" id="{9CC40989-5AE0-0E59-7BDF-C43952877310}"/>
                    </a:ext>
                  </a:extLst>
                </p14:cNvPr>
                <p14:cNvContentPartPr/>
                <p14:nvPr/>
              </p14:nvContentPartPr>
              <p14:xfrm>
                <a:off x="3960213" y="4948004"/>
                <a:ext cx="38160" cy="2880"/>
              </p14:xfrm>
            </p:contentPart>
          </mc:Choice>
          <mc:Fallback xmlns="">
            <p:pic>
              <p:nvPicPr>
                <p:cNvPr id="313" name="Ink 312">
                  <a:extLst>
                    <a:ext uri="{FF2B5EF4-FFF2-40B4-BE49-F238E27FC236}">
                      <a16:creationId xmlns:a16="http://schemas.microsoft.com/office/drawing/2014/main" id="{9CC40989-5AE0-0E59-7BDF-C43952877310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3951213" y="4939004"/>
                  <a:ext cx="558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314" name="Ink 313">
                  <a:extLst>
                    <a:ext uri="{FF2B5EF4-FFF2-40B4-BE49-F238E27FC236}">
                      <a16:creationId xmlns:a16="http://schemas.microsoft.com/office/drawing/2014/main" id="{A5BB73B8-4B30-C095-5C98-5182093F2E5D}"/>
                    </a:ext>
                  </a:extLst>
                </p14:cNvPr>
                <p14:cNvContentPartPr/>
                <p14:nvPr/>
              </p14:nvContentPartPr>
              <p14:xfrm>
                <a:off x="4000533" y="4950524"/>
                <a:ext cx="360" cy="470520"/>
              </p14:xfrm>
            </p:contentPart>
          </mc:Choice>
          <mc:Fallback xmlns="">
            <p:pic>
              <p:nvPicPr>
                <p:cNvPr id="314" name="Ink 313">
                  <a:extLst>
                    <a:ext uri="{FF2B5EF4-FFF2-40B4-BE49-F238E27FC236}">
                      <a16:creationId xmlns:a16="http://schemas.microsoft.com/office/drawing/2014/main" id="{A5BB73B8-4B30-C095-5C98-5182093F2E5D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3991533" y="4941524"/>
                  <a:ext cx="18000" cy="48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315" name="Ink 314">
                  <a:extLst>
                    <a:ext uri="{FF2B5EF4-FFF2-40B4-BE49-F238E27FC236}">
                      <a16:creationId xmlns:a16="http://schemas.microsoft.com/office/drawing/2014/main" id="{811E5563-400C-375D-9C35-517A393E0F04}"/>
                    </a:ext>
                  </a:extLst>
                </p14:cNvPr>
                <p14:cNvContentPartPr/>
                <p14:nvPr/>
              </p14:nvContentPartPr>
              <p14:xfrm>
                <a:off x="4005573" y="4000844"/>
                <a:ext cx="142560" cy="138960"/>
              </p14:xfrm>
            </p:contentPart>
          </mc:Choice>
          <mc:Fallback xmlns="">
            <p:pic>
              <p:nvPicPr>
                <p:cNvPr id="315" name="Ink 314">
                  <a:extLst>
                    <a:ext uri="{FF2B5EF4-FFF2-40B4-BE49-F238E27FC236}">
                      <a16:creationId xmlns:a16="http://schemas.microsoft.com/office/drawing/2014/main" id="{811E5563-400C-375D-9C35-517A393E0F04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3996573" y="3991844"/>
                  <a:ext cx="16020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316" name="Ink 315">
                  <a:extLst>
                    <a:ext uri="{FF2B5EF4-FFF2-40B4-BE49-F238E27FC236}">
                      <a16:creationId xmlns:a16="http://schemas.microsoft.com/office/drawing/2014/main" id="{A1FFE6F1-296E-9325-19FB-980E75B05BA8}"/>
                    </a:ext>
                  </a:extLst>
                </p14:cNvPr>
                <p14:cNvContentPartPr/>
                <p14:nvPr/>
              </p14:nvContentPartPr>
              <p14:xfrm>
                <a:off x="4221213" y="4102724"/>
                <a:ext cx="360" cy="99000"/>
              </p14:xfrm>
            </p:contentPart>
          </mc:Choice>
          <mc:Fallback xmlns="">
            <p:pic>
              <p:nvPicPr>
                <p:cNvPr id="316" name="Ink 315">
                  <a:extLst>
                    <a:ext uri="{FF2B5EF4-FFF2-40B4-BE49-F238E27FC236}">
                      <a16:creationId xmlns:a16="http://schemas.microsoft.com/office/drawing/2014/main" id="{A1FFE6F1-296E-9325-19FB-980E75B05BA8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4212213" y="4094084"/>
                  <a:ext cx="1800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323" name="Ink 322">
                  <a:extLst>
                    <a:ext uri="{FF2B5EF4-FFF2-40B4-BE49-F238E27FC236}">
                      <a16:creationId xmlns:a16="http://schemas.microsoft.com/office/drawing/2014/main" id="{734EE3CE-83DE-1F7B-9969-80BA9F36A9AE}"/>
                    </a:ext>
                  </a:extLst>
                </p14:cNvPr>
                <p14:cNvContentPartPr/>
                <p14:nvPr/>
              </p14:nvContentPartPr>
              <p14:xfrm>
                <a:off x="4040133" y="3889604"/>
                <a:ext cx="132840" cy="52560"/>
              </p14:xfrm>
            </p:contentPart>
          </mc:Choice>
          <mc:Fallback xmlns="">
            <p:pic>
              <p:nvPicPr>
                <p:cNvPr id="323" name="Ink 322">
                  <a:extLst>
                    <a:ext uri="{FF2B5EF4-FFF2-40B4-BE49-F238E27FC236}">
                      <a16:creationId xmlns:a16="http://schemas.microsoft.com/office/drawing/2014/main" id="{734EE3CE-83DE-1F7B-9969-80BA9F36A9AE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4031493" y="3880964"/>
                  <a:ext cx="15048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324" name="Ink 323">
                  <a:extLst>
                    <a:ext uri="{FF2B5EF4-FFF2-40B4-BE49-F238E27FC236}">
                      <a16:creationId xmlns:a16="http://schemas.microsoft.com/office/drawing/2014/main" id="{06210EF0-39FF-EDB3-FAA6-D0FF6632D4B4}"/>
                    </a:ext>
                  </a:extLst>
                </p14:cNvPr>
                <p14:cNvContentPartPr/>
                <p14:nvPr/>
              </p14:nvContentPartPr>
              <p14:xfrm>
                <a:off x="4354413" y="4026404"/>
                <a:ext cx="77400" cy="3240"/>
              </p14:xfrm>
            </p:contentPart>
          </mc:Choice>
          <mc:Fallback xmlns="">
            <p:pic>
              <p:nvPicPr>
                <p:cNvPr id="324" name="Ink 323">
                  <a:extLst>
                    <a:ext uri="{FF2B5EF4-FFF2-40B4-BE49-F238E27FC236}">
                      <a16:creationId xmlns:a16="http://schemas.microsoft.com/office/drawing/2014/main" id="{06210EF0-39FF-EDB3-FAA6-D0FF6632D4B4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4345773" y="4017764"/>
                  <a:ext cx="950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325" name="Ink 324">
                  <a:extLst>
                    <a:ext uri="{FF2B5EF4-FFF2-40B4-BE49-F238E27FC236}">
                      <a16:creationId xmlns:a16="http://schemas.microsoft.com/office/drawing/2014/main" id="{B8188286-A579-D9F0-2036-08F279E68570}"/>
                    </a:ext>
                  </a:extLst>
                </p14:cNvPr>
                <p14:cNvContentPartPr/>
                <p14:nvPr/>
              </p14:nvContentPartPr>
              <p14:xfrm>
                <a:off x="4391853" y="4112444"/>
                <a:ext cx="69480" cy="2880"/>
              </p14:xfrm>
            </p:contentPart>
          </mc:Choice>
          <mc:Fallback xmlns="">
            <p:pic>
              <p:nvPicPr>
                <p:cNvPr id="325" name="Ink 324">
                  <a:extLst>
                    <a:ext uri="{FF2B5EF4-FFF2-40B4-BE49-F238E27FC236}">
                      <a16:creationId xmlns:a16="http://schemas.microsoft.com/office/drawing/2014/main" id="{B8188286-A579-D9F0-2036-08F279E68570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4383213" y="4103804"/>
                  <a:ext cx="871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347" name="Ink 346">
                  <a:extLst>
                    <a:ext uri="{FF2B5EF4-FFF2-40B4-BE49-F238E27FC236}">
                      <a16:creationId xmlns:a16="http://schemas.microsoft.com/office/drawing/2014/main" id="{6ABE7BB1-8786-9F06-485E-751FD5731FCE}"/>
                    </a:ext>
                  </a:extLst>
                </p14:cNvPr>
                <p14:cNvContentPartPr/>
                <p14:nvPr/>
              </p14:nvContentPartPr>
              <p14:xfrm>
                <a:off x="4429293" y="4466324"/>
                <a:ext cx="87120" cy="5040"/>
              </p14:xfrm>
            </p:contentPart>
          </mc:Choice>
          <mc:Fallback xmlns="">
            <p:pic>
              <p:nvPicPr>
                <p:cNvPr id="347" name="Ink 346">
                  <a:extLst>
                    <a:ext uri="{FF2B5EF4-FFF2-40B4-BE49-F238E27FC236}">
                      <a16:creationId xmlns:a16="http://schemas.microsoft.com/office/drawing/2014/main" id="{6ABE7BB1-8786-9F06-485E-751FD5731FCE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4420293" y="4457324"/>
                  <a:ext cx="10476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353" name="Ink 352">
                  <a:extLst>
                    <a:ext uri="{FF2B5EF4-FFF2-40B4-BE49-F238E27FC236}">
                      <a16:creationId xmlns:a16="http://schemas.microsoft.com/office/drawing/2014/main" id="{E301606A-5A6B-12D6-093F-24E563816867}"/>
                    </a:ext>
                  </a:extLst>
                </p14:cNvPr>
                <p14:cNvContentPartPr/>
                <p14:nvPr/>
              </p14:nvContentPartPr>
              <p14:xfrm>
                <a:off x="4247133" y="4397924"/>
                <a:ext cx="164160" cy="163080"/>
              </p14:xfrm>
            </p:contentPart>
          </mc:Choice>
          <mc:Fallback xmlns="">
            <p:pic>
              <p:nvPicPr>
                <p:cNvPr id="353" name="Ink 352">
                  <a:extLst>
                    <a:ext uri="{FF2B5EF4-FFF2-40B4-BE49-F238E27FC236}">
                      <a16:creationId xmlns:a16="http://schemas.microsoft.com/office/drawing/2014/main" id="{E301606A-5A6B-12D6-093F-24E563816867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4238133" y="4388924"/>
                  <a:ext cx="18180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354" name="Ink 353">
                  <a:extLst>
                    <a:ext uri="{FF2B5EF4-FFF2-40B4-BE49-F238E27FC236}">
                      <a16:creationId xmlns:a16="http://schemas.microsoft.com/office/drawing/2014/main" id="{5D8071D4-0FFB-EF6E-E391-59875985317E}"/>
                    </a:ext>
                  </a:extLst>
                </p14:cNvPr>
                <p14:cNvContentPartPr/>
                <p14:nvPr/>
              </p14:nvContentPartPr>
              <p14:xfrm>
                <a:off x="4024293" y="4467764"/>
                <a:ext cx="263160" cy="360"/>
              </p14:xfrm>
            </p:contentPart>
          </mc:Choice>
          <mc:Fallback xmlns="">
            <p:pic>
              <p:nvPicPr>
                <p:cNvPr id="354" name="Ink 353">
                  <a:extLst>
                    <a:ext uri="{FF2B5EF4-FFF2-40B4-BE49-F238E27FC236}">
                      <a16:creationId xmlns:a16="http://schemas.microsoft.com/office/drawing/2014/main" id="{5D8071D4-0FFB-EF6E-E391-59875985317E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4015653" y="4458764"/>
                  <a:ext cx="2808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356" name="Ink 355">
                <a:extLst>
                  <a:ext uri="{FF2B5EF4-FFF2-40B4-BE49-F238E27FC236}">
                    <a16:creationId xmlns:a16="http://schemas.microsoft.com/office/drawing/2014/main" id="{E31CDF8E-A90D-5789-3C0A-7F1BA2067C43}"/>
                  </a:ext>
                </a:extLst>
              </p14:cNvPr>
              <p14:cNvContentPartPr/>
              <p14:nvPr/>
            </p14:nvContentPartPr>
            <p14:xfrm>
              <a:off x="3142149" y="5487023"/>
              <a:ext cx="1114560" cy="37440"/>
            </p14:xfrm>
          </p:contentPart>
        </mc:Choice>
        <mc:Fallback xmlns="">
          <p:pic>
            <p:nvPicPr>
              <p:cNvPr id="356" name="Ink 355">
                <a:extLst>
                  <a:ext uri="{FF2B5EF4-FFF2-40B4-BE49-F238E27FC236}">
                    <a16:creationId xmlns:a16="http://schemas.microsoft.com/office/drawing/2014/main" id="{E31CDF8E-A90D-5789-3C0A-7F1BA2067C43}"/>
                  </a:ext>
                </a:extLst>
              </p:cNvPr>
              <p:cNvPicPr/>
              <p:nvPr/>
            </p:nvPicPr>
            <p:blipFill>
              <a:blip r:embed="rId259"/>
              <a:stretch>
                <a:fillRect/>
              </a:stretch>
            </p:blipFill>
            <p:spPr>
              <a:xfrm>
                <a:off x="3133149" y="5478023"/>
                <a:ext cx="1132200" cy="5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357" name="Ink 356">
                <a:extLst>
                  <a:ext uri="{FF2B5EF4-FFF2-40B4-BE49-F238E27FC236}">
                    <a16:creationId xmlns:a16="http://schemas.microsoft.com/office/drawing/2014/main" id="{C0FEAFA8-8C1C-F881-D97A-7473FBD654C5}"/>
                  </a:ext>
                </a:extLst>
              </p14:cNvPr>
              <p14:cNvContentPartPr/>
              <p14:nvPr/>
            </p14:nvContentPartPr>
            <p14:xfrm>
              <a:off x="1022109" y="6487463"/>
              <a:ext cx="360" cy="221760"/>
            </p14:xfrm>
          </p:contentPart>
        </mc:Choice>
        <mc:Fallback xmlns="">
          <p:pic>
            <p:nvPicPr>
              <p:cNvPr id="357" name="Ink 356">
                <a:extLst>
                  <a:ext uri="{FF2B5EF4-FFF2-40B4-BE49-F238E27FC236}">
                    <a16:creationId xmlns:a16="http://schemas.microsoft.com/office/drawing/2014/main" id="{C0FEAFA8-8C1C-F881-D97A-7473FBD654C5}"/>
                  </a:ext>
                </a:extLst>
              </p:cNvPr>
              <p:cNvPicPr/>
              <p:nvPr/>
            </p:nvPicPr>
            <p:blipFill>
              <a:blip r:embed="rId261"/>
              <a:stretch>
                <a:fillRect/>
              </a:stretch>
            </p:blipFill>
            <p:spPr>
              <a:xfrm>
                <a:off x="1013469" y="6478463"/>
                <a:ext cx="18000" cy="239400"/>
              </a:xfrm>
              <a:prstGeom prst="rect">
                <a:avLst/>
              </a:prstGeom>
            </p:spPr>
          </p:pic>
        </mc:Fallback>
      </mc:AlternateContent>
      <p:grpSp>
        <p:nvGrpSpPr>
          <p:cNvPr id="362" name="Group 361">
            <a:extLst>
              <a:ext uri="{FF2B5EF4-FFF2-40B4-BE49-F238E27FC236}">
                <a16:creationId xmlns:a16="http://schemas.microsoft.com/office/drawing/2014/main" id="{F98C26FC-D559-C3D1-B9B0-CFF55844206B}"/>
              </a:ext>
            </a:extLst>
          </p:cNvPr>
          <p:cNvGrpSpPr/>
          <p:nvPr/>
        </p:nvGrpSpPr>
        <p:grpSpPr>
          <a:xfrm>
            <a:off x="1343229" y="6350303"/>
            <a:ext cx="135720" cy="362520"/>
            <a:chOff x="2348493" y="5713364"/>
            <a:chExt cx="135720" cy="362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358" name="Ink 357">
                  <a:extLst>
                    <a:ext uri="{FF2B5EF4-FFF2-40B4-BE49-F238E27FC236}">
                      <a16:creationId xmlns:a16="http://schemas.microsoft.com/office/drawing/2014/main" id="{BBE781CD-18CE-C6C2-78CB-E69CA66DB229}"/>
                    </a:ext>
                  </a:extLst>
                </p14:cNvPr>
                <p14:cNvContentPartPr/>
                <p14:nvPr/>
              </p14:nvContentPartPr>
              <p14:xfrm>
                <a:off x="2361093" y="5868524"/>
                <a:ext cx="5400" cy="159840"/>
              </p14:xfrm>
            </p:contentPart>
          </mc:Choice>
          <mc:Fallback xmlns="">
            <p:pic>
              <p:nvPicPr>
                <p:cNvPr id="358" name="Ink 357">
                  <a:extLst>
                    <a:ext uri="{FF2B5EF4-FFF2-40B4-BE49-F238E27FC236}">
                      <a16:creationId xmlns:a16="http://schemas.microsoft.com/office/drawing/2014/main" id="{BBE781CD-18CE-C6C2-78CB-E69CA66DB229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2352453" y="5859884"/>
                  <a:ext cx="2304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359" name="Ink 358">
                  <a:extLst>
                    <a:ext uri="{FF2B5EF4-FFF2-40B4-BE49-F238E27FC236}">
                      <a16:creationId xmlns:a16="http://schemas.microsoft.com/office/drawing/2014/main" id="{2C5A39A3-4CEF-2581-5F99-D659141D6B9A}"/>
                    </a:ext>
                  </a:extLst>
                </p14:cNvPr>
                <p14:cNvContentPartPr/>
                <p14:nvPr/>
              </p14:nvContentPartPr>
              <p14:xfrm>
                <a:off x="2348493" y="5995964"/>
                <a:ext cx="2880" cy="66960"/>
              </p14:xfrm>
            </p:contentPart>
          </mc:Choice>
          <mc:Fallback xmlns="">
            <p:pic>
              <p:nvPicPr>
                <p:cNvPr id="359" name="Ink 358">
                  <a:extLst>
                    <a:ext uri="{FF2B5EF4-FFF2-40B4-BE49-F238E27FC236}">
                      <a16:creationId xmlns:a16="http://schemas.microsoft.com/office/drawing/2014/main" id="{2C5A39A3-4CEF-2581-5F99-D659141D6B9A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2339493" y="5986964"/>
                  <a:ext cx="2052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360" name="Ink 359">
                  <a:extLst>
                    <a:ext uri="{FF2B5EF4-FFF2-40B4-BE49-F238E27FC236}">
                      <a16:creationId xmlns:a16="http://schemas.microsoft.com/office/drawing/2014/main" id="{45A487B7-2453-91AB-1F1A-54F2F9C29FD2}"/>
                    </a:ext>
                  </a:extLst>
                </p14:cNvPr>
                <p14:cNvContentPartPr/>
                <p14:nvPr/>
              </p14:nvContentPartPr>
              <p14:xfrm>
                <a:off x="2401773" y="5713364"/>
                <a:ext cx="82440" cy="362520"/>
              </p14:xfrm>
            </p:contentPart>
          </mc:Choice>
          <mc:Fallback xmlns="">
            <p:pic>
              <p:nvPicPr>
                <p:cNvPr id="360" name="Ink 359">
                  <a:extLst>
                    <a:ext uri="{FF2B5EF4-FFF2-40B4-BE49-F238E27FC236}">
                      <a16:creationId xmlns:a16="http://schemas.microsoft.com/office/drawing/2014/main" id="{45A487B7-2453-91AB-1F1A-54F2F9C29FD2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2393133" y="5704364"/>
                  <a:ext cx="100080" cy="380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361" name="Ink 360">
                <a:extLst>
                  <a:ext uri="{FF2B5EF4-FFF2-40B4-BE49-F238E27FC236}">
                    <a16:creationId xmlns:a16="http://schemas.microsoft.com/office/drawing/2014/main" id="{62108A08-7C04-3293-7DAC-6457FBD7D3D8}"/>
                  </a:ext>
                </a:extLst>
              </p14:cNvPr>
              <p14:cNvContentPartPr/>
              <p14:nvPr/>
            </p14:nvContentPartPr>
            <p14:xfrm>
              <a:off x="923829" y="6358943"/>
              <a:ext cx="141480" cy="390240"/>
            </p14:xfrm>
          </p:contentPart>
        </mc:Choice>
        <mc:Fallback xmlns="">
          <p:pic>
            <p:nvPicPr>
              <p:cNvPr id="361" name="Ink 360">
                <a:extLst>
                  <a:ext uri="{FF2B5EF4-FFF2-40B4-BE49-F238E27FC236}">
                    <a16:creationId xmlns:a16="http://schemas.microsoft.com/office/drawing/2014/main" id="{62108A08-7C04-3293-7DAC-6457FBD7D3D8}"/>
                  </a:ext>
                </a:extLst>
              </p:cNvPr>
              <p:cNvPicPr/>
              <p:nvPr/>
            </p:nvPicPr>
            <p:blipFill>
              <a:blip r:embed="rId269"/>
              <a:stretch>
                <a:fillRect/>
              </a:stretch>
            </p:blipFill>
            <p:spPr>
              <a:xfrm>
                <a:off x="914829" y="6350303"/>
                <a:ext cx="159120" cy="407880"/>
              </a:xfrm>
              <a:prstGeom prst="rect">
                <a:avLst/>
              </a:prstGeom>
            </p:spPr>
          </p:pic>
        </mc:Fallback>
      </mc:AlternateContent>
      <p:grpSp>
        <p:nvGrpSpPr>
          <p:cNvPr id="369" name="Group 368">
            <a:extLst>
              <a:ext uri="{FF2B5EF4-FFF2-40B4-BE49-F238E27FC236}">
                <a16:creationId xmlns:a16="http://schemas.microsoft.com/office/drawing/2014/main" id="{0214299A-E7FF-44C6-6FBA-7BECE1BBC308}"/>
              </a:ext>
            </a:extLst>
          </p:cNvPr>
          <p:cNvGrpSpPr/>
          <p:nvPr/>
        </p:nvGrpSpPr>
        <p:grpSpPr>
          <a:xfrm>
            <a:off x="3400269" y="6354263"/>
            <a:ext cx="536760" cy="336600"/>
            <a:chOff x="4405533" y="5717324"/>
            <a:chExt cx="536760" cy="336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363" name="Ink 362">
                  <a:extLst>
                    <a:ext uri="{FF2B5EF4-FFF2-40B4-BE49-F238E27FC236}">
                      <a16:creationId xmlns:a16="http://schemas.microsoft.com/office/drawing/2014/main" id="{523F4080-36CB-D5D2-E42F-95BCE39450C2}"/>
                    </a:ext>
                  </a:extLst>
                </p14:cNvPr>
                <p14:cNvContentPartPr/>
                <p14:nvPr/>
              </p14:nvContentPartPr>
              <p14:xfrm>
                <a:off x="4478613" y="5805524"/>
                <a:ext cx="106920" cy="126000"/>
              </p14:xfrm>
            </p:contentPart>
          </mc:Choice>
          <mc:Fallback xmlns="">
            <p:pic>
              <p:nvPicPr>
                <p:cNvPr id="363" name="Ink 362">
                  <a:extLst>
                    <a:ext uri="{FF2B5EF4-FFF2-40B4-BE49-F238E27FC236}">
                      <a16:creationId xmlns:a16="http://schemas.microsoft.com/office/drawing/2014/main" id="{523F4080-36CB-D5D2-E42F-95BCE39450C2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4469613" y="5796884"/>
                  <a:ext cx="12456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365" name="Ink 364">
                  <a:extLst>
                    <a:ext uri="{FF2B5EF4-FFF2-40B4-BE49-F238E27FC236}">
                      <a16:creationId xmlns:a16="http://schemas.microsoft.com/office/drawing/2014/main" id="{CB53A762-AFF2-D2FC-79F4-F9014890FE2D}"/>
                    </a:ext>
                  </a:extLst>
                </p14:cNvPr>
                <p14:cNvContentPartPr/>
                <p14:nvPr/>
              </p14:nvContentPartPr>
              <p14:xfrm>
                <a:off x="4829253" y="5717324"/>
                <a:ext cx="113040" cy="336600"/>
              </p14:xfrm>
            </p:contentPart>
          </mc:Choice>
          <mc:Fallback xmlns="">
            <p:pic>
              <p:nvPicPr>
                <p:cNvPr id="365" name="Ink 364">
                  <a:extLst>
                    <a:ext uri="{FF2B5EF4-FFF2-40B4-BE49-F238E27FC236}">
                      <a16:creationId xmlns:a16="http://schemas.microsoft.com/office/drawing/2014/main" id="{CB53A762-AFF2-D2FC-79F4-F9014890FE2D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4820253" y="5708684"/>
                  <a:ext cx="130680" cy="35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366" name="Ink 365">
                  <a:extLst>
                    <a:ext uri="{FF2B5EF4-FFF2-40B4-BE49-F238E27FC236}">
                      <a16:creationId xmlns:a16="http://schemas.microsoft.com/office/drawing/2014/main" id="{D8B8B807-8A51-03E4-9F7E-69D0FE7ECD33}"/>
                    </a:ext>
                  </a:extLst>
                </p14:cNvPr>
                <p14:cNvContentPartPr/>
                <p14:nvPr/>
              </p14:nvContentPartPr>
              <p14:xfrm>
                <a:off x="4405533" y="5745764"/>
                <a:ext cx="111600" cy="275400"/>
              </p14:xfrm>
            </p:contentPart>
          </mc:Choice>
          <mc:Fallback xmlns="">
            <p:pic>
              <p:nvPicPr>
                <p:cNvPr id="366" name="Ink 365">
                  <a:extLst>
                    <a:ext uri="{FF2B5EF4-FFF2-40B4-BE49-F238E27FC236}">
                      <a16:creationId xmlns:a16="http://schemas.microsoft.com/office/drawing/2014/main" id="{D8B8B807-8A51-03E4-9F7E-69D0FE7ECD33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4396893" y="5736764"/>
                  <a:ext cx="12924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367" name="Ink 366">
                  <a:extLst>
                    <a:ext uri="{FF2B5EF4-FFF2-40B4-BE49-F238E27FC236}">
                      <a16:creationId xmlns:a16="http://schemas.microsoft.com/office/drawing/2014/main" id="{4E776470-7D5E-7A24-B52C-2DD2231B4EDA}"/>
                    </a:ext>
                  </a:extLst>
                </p14:cNvPr>
                <p14:cNvContentPartPr/>
                <p14:nvPr/>
              </p14:nvContentPartPr>
              <p14:xfrm>
                <a:off x="4506333" y="5855564"/>
                <a:ext cx="360" cy="72000"/>
              </p14:xfrm>
            </p:contentPart>
          </mc:Choice>
          <mc:Fallback xmlns="">
            <p:pic>
              <p:nvPicPr>
                <p:cNvPr id="367" name="Ink 366">
                  <a:extLst>
                    <a:ext uri="{FF2B5EF4-FFF2-40B4-BE49-F238E27FC236}">
                      <a16:creationId xmlns:a16="http://schemas.microsoft.com/office/drawing/2014/main" id="{4E776470-7D5E-7A24-B52C-2DD2231B4EDA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4497333" y="5846924"/>
                  <a:ext cx="18000" cy="89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2" name="Group 371">
            <a:extLst>
              <a:ext uri="{FF2B5EF4-FFF2-40B4-BE49-F238E27FC236}">
                <a16:creationId xmlns:a16="http://schemas.microsoft.com/office/drawing/2014/main" id="{87D1257B-1ADA-FE9F-E9DB-0579EC2A011E}"/>
              </a:ext>
            </a:extLst>
          </p:cNvPr>
          <p:cNvGrpSpPr/>
          <p:nvPr/>
        </p:nvGrpSpPr>
        <p:grpSpPr>
          <a:xfrm>
            <a:off x="4434549" y="5509703"/>
            <a:ext cx="459000" cy="137160"/>
            <a:chOff x="5439813" y="4872764"/>
            <a:chExt cx="459000" cy="137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370" name="Ink 369">
                  <a:extLst>
                    <a:ext uri="{FF2B5EF4-FFF2-40B4-BE49-F238E27FC236}">
                      <a16:creationId xmlns:a16="http://schemas.microsoft.com/office/drawing/2014/main" id="{F259EE8B-F02F-D04B-B5DC-D49DE98ECCDA}"/>
                    </a:ext>
                  </a:extLst>
                </p14:cNvPr>
                <p14:cNvContentPartPr/>
                <p14:nvPr/>
              </p14:nvContentPartPr>
              <p14:xfrm>
                <a:off x="5439813" y="4933964"/>
                <a:ext cx="371880" cy="360"/>
              </p14:xfrm>
            </p:contentPart>
          </mc:Choice>
          <mc:Fallback xmlns="">
            <p:pic>
              <p:nvPicPr>
                <p:cNvPr id="370" name="Ink 369">
                  <a:extLst>
                    <a:ext uri="{FF2B5EF4-FFF2-40B4-BE49-F238E27FC236}">
                      <a16:creationId xmlns:a16="http://schemas.microsoft.com/office/drawing/2014/main" id="{F259EE8B-F02F-D04B-B5DC-D49DE98ECCDA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5431173" y="4925324"/>
                  <a:ext cx="389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371" name="Ink 370">
                  <a:extLst>
                    <a:ext uri="{FF2B5EF4-FFF2-40B4-BE49-F238E27FC236}">
                      <a16:creationId xmlns:a16="http://schemas.microsoft.com/office/drawing/2014/main" id="{42701AC5-3EAF-D2DA-72E4-15F769A7D75B}"/>
                    </a:ext>
                  </a:extLst>
                </p14:cNvPr>
                <p14:cNvContentPartPr/>
                <p14:nvPr/>
              </p14:nvContentPartPr>
              <p14:xfrm>
                <a:off x="5707653" y="4872764"/>
                <a:ext cx="191160" cy="137160"/>
              </p14:xfrm>
            </p:contentPart>
          </mc:Choice>
          <mc:Fallback xmlns="">
            <p:pic>
              <p:nvPicPr>
                <p:cNvPr id="371" name="Ink 370">
                  <a:extLst>
                    <a:ext uri="{FF2B5EF4-FFF2-40B4-BE49-F238E27FC236}">
                      <a16:creationId xmlns:a16="http://schemas.microsoft.com/office/drawing/2014/main" id="{42701AC5-3EAF-D2DA-72E4-15F769A7D75B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5699013" y="4863764"/>
                  <a:ext cx="208800" cy="154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7909FB4-DAEF-E6E8-FCA5-57DD61BC464E}"/>
                  </a:ext>
                </a:extLst>
              </p14:cNvPr>
              <p14:cNvContentPartPr/>
              <p14:nvPr/>
            </p14:nvContentPartPr>
            <p14:xfrm>
              <a:off x="970773" y="5666564"/>
              <a:ext cx="113040" cy="1062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7909FB4-DAEF-E6E8-FCA5-57DD61BC464E}"/>
                  </a:ext>
                </a:extLst>
              </p:cNvPr>
              <p:cNvPicPr/>
              <p:nvPr/>
            </p:nvPicPr>
            <p:blipFill>
              <a:blip r:embed="rId283"/>
              <a:stretch>
                <a:fillRect/>
              </a:stretch>
            </p:blipFill>
            <p:spPr>
              <a:xfrm>
                <a:off x="962133" y="5657564"/>
                <a:ext cx="130680" cy="123840"/>
              </a:xfrm>
              <a:prstGeom prst="rect">
                <a:avLst/>
              </a:prstGeom>
            </p:spPr>
          </p:pic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B1049D21-2626-8589-E981-08FEBABB3DDC}"/>
              </a:ext>
            </a:extLst>
          </p:cNvPr>
          <p:cNvGrpSpPr/>
          <p:nvPr/>
        </p:nvGrpSpPr>
        <p:grpSpPr>
          <a:xfrm>
            <a:off x="1519413" y="5613284"/>
            <a:ext cx="244440" cy="125280"/>
            <a:chOff x="1519413" y="5613284"/>
            <a:chExt cx="244440" cy="125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805C0662-60E7-AFBF-D10E-DDDEFD23732E}"/>
                    </a:ext>
                  </a:extLst>
                </p14:cNvPr>
                <p14:cNvContentPartPr/>
                <p14:nvPr/>
              </p14:nvContentPartPr>
              <p14:xfrm>
                <a:off x="1519413" y="5613284"/>
                <a:ext cx="135720" cy="1252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805C0662-60E7-AFBF-D10E-DDDEFD23732E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1510413" y="5604284"/>
                  <a:ext cx="15336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903D3935-4B59-BF12-2D23-BDD36F8B202F}"/>
                    </a:ext>
                  </a:extLst>
                </p14:cNvPr>
                <p14:cNvContentPartPr/>
                <p14:nvPr/>
              </p14:nvContentPartPr>
              <p14:xfrm>
                <a:off x="1637133" y="5694644"/>
                <a:ext cx="126720" cy="3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903D3935-4B59-BF12-2D23-BDD36F8B202F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1628133" y="5686004"/>
                  <a:ext cx="1443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32CF8EE-697F-9D1C-B50F-8511B879C732}"/>
              </a:ext>
            </a:extLst>
          </p:cNvPr>
          <p:cNvGrpSpPr/>
          <p:nvPr/>
        </p:nvGrpSpPr>
        <p:grpSpPr>
          <a:xfrm>
            <a:off x="3764013" y="5656124"/>
            <a:ext cx="507960" cy="146160"/>
            <a:chOff x="3764013" y="5656124"/>
            <a:chExt cx="507960" cy="146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D9046B4F-7DBC-BBA7-ACBF-745A623260BF}"/>
                    </a:ext>
                  </a:extLst>
                </p14:cNvPr>
                <p14:cNvContentPartPr/>
                <p14:nvPr/>
              </p14:nvContentPartPr>
              <p14:xfrm>
                <a:off x="3764013" y="5735324"/>
                <a:ext cx="507960" cy="28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D9046B4F-7DBC-BBA7-ACBF-745A623260BF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3755373" y="5726324"/>
                  <a:ext cx="5256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FDC908AD-E703-589B-4CB9-7C0C11FB1863}"/>
                    </a:ext>
                  </a:extLst>
                </p14:cNvPr>
                <p14:cNvContentPartPr/>
                <p14:nvPr/>
              </p14:nvContentPartPr>
              <p14:xfrm>
                <a:off x="3949053" y="5745044"/>
                <a:ext cx="360" cy="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FDC908AD-E703-589B-4CB9-7C0C11FB1863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3940053" y="573604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3A079983-48A2-01C5-3BE0-2853843DB8EF}"/>
                    </a:ext>
                  </a:extLst>
                </p14:cNvPr>
                <p14:cNvContentPartPr/>
                <p14:nvPr/>
              </p14:nvContentPartPr>
              <p14:xfrm>
                <a:off x="3900093" y="5656124"/>
                <a:ext cx="154440" cy="1461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3A079983-48A2-01C5-3BE0-2853843DB8EF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3891093" y="5647484"/>
                  <a:ext cx="172080" cy="163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1E4BF93-9B71-5DDD-A06F-19BBE74082E8}"/>
                  </a:ext>
                </a:extLst>
              </p14:cNvPr>
              <p14:cNvContentPartPr/>
              <p14:nvPr/>
            </p14:nvContentPartPr>
            <p14:xfrm>
              <a:off x="3759693" y="6413564"/>
              <a:ext cx="27360" cy="1317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1E4BF93-9B71-5DDD-A06F-19BBE74082E8}"/>
                  </a:ext>
                </a:extLst>
              </p:cNvPr>
              <p:cNvPicPr/>
              <p:nvPr/>
            </p:nvPicPr>
            <p:blipFill>
              <a:blip r:embed="rId294"/>
              <a:stretch>
                <a:fillRect/>
              </a:stretch>
            </p:blipFill>
            <p:spPr>
              <a:xfrm>
                <a:off x="3751053" y="6404924"/>
                <a:ext cx="45000" cy="149400"/>
              </a:xfrm>
              <a:prstGeom prst="rect">
                <a:avLst/>
              </a:prstGeom>
            </p:spPr>
          </p:pic>
        </mc:Fallback>
      </mc:AlternateContent>
      <p:grpSp>
        <p:nvGrpSpPr>
          <p:cNvPr id="57" name="Group 56">
            <a:extLst>
              <a:ext uri="{FF2B5EF4-FFF2-40B4-BE49-F238E27FC236}">
                <a16:creationId xmlns:a16="http://schemas.microsoft.com/office/drawing/2014/main" id="{71368BD2-9BE9-C8E2-821A-41D9DE1E4FF0}"/>
              </a:ext>
            </a:extLst>
          </p:cNvPr>
          <p:cNvGrpSpPr/>
          <p:nvPr/>
        </p:nvGrpSpPr>
        <p:grpSpPr>
          <a:xfrm>
            <a:off x="3578613" y="4551284"/>
            <a:ext cx="707760" cy="315720"/>
            <a:chOff x="3578613" y="4551284"/>
            <a:chExt cx="707760" cy="31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24D43DB5-40D8-8A18-09EC-DE1C8431393D}"/>
                    </a:ext>
                  </a:extLst>
                </p14:cNvPr>
                <p14:cNvContentPartPr/>
                <p14:nvPr/>
              </p14:nvContentPartPr>
              <p14:xfrm>
                <a:off x="3578613" y="4587644"/>
                <a:ext cx="360" cy="1846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24D43DB5-40D8-8A18-09EC-DE1C8431393D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3569613" y="4579004"/>
                  <a:ext cx="1800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12F69F4A-BDB9-3B96-F298-30110C68F199}"/>
                    </a:ext>
                  </a:extLst>
                </p14:cNvPr>
                <p14:cNvContentPartPr/>
                <p14:nvPr/>
              </p14:nvContentPartPr>
              <p14:xfrm>
                <a:off x="3641973" y="4771964"/>
                <a:ext cx="2880" cy="536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12F69F4A-BDB9-3B96-F298-30110C68F199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3632973" y="4762964"/>
                  <a:ext cx="2052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33696ED1-6CA5-6BE1-A298-708C5CADCB1B}"/>
                    </a:ext>
                  </a:extLst>
                </p14:cNvPr>
                <p14:cNvContentPartPr/>
                <p14:nvPr/>
              </p14:nvContentPartPr>
              <p14:xfrm>
                <a:off x="3735573" y="4672244"/>
                <a:ext cx="124920" cy="972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33696ED1-6CA5-6BE1-A298-708C5CADCB1B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3726933" y="4663604"/>
                  <a:ext cx="14256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321C64A8-B8A8-4A40-D534-69A8895DEEB4}"/>
                    </a:ext>
                  </a:extLst>
                </p14:cNvPr>
                <p14:cNvContentPartPr/>
                <p14:nvPr/>
              </p14:nvContentPartPr>
              <p14:xfrm>
                <a:off x="3862653" y="4769084"/>
                <a:ext cx="93960" cy="979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321C64A8-B8A8-4A40-D534-69A8895DEEB4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3854013" y="4760444"/>
                  <a:ext cx="11160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5DB62352-F928-C355-C73B-A7BB51A9FA15}"/>
                    </a:ext>
                  </a:extLst>
                </p14:cNvPr>
                <p14:cNvContentPartPr/>
                <p14:nvPr/>
              </p14:nvContentPartPr>
              <p14:xfrm>
                <a:off x="3800733" y="4645604"/>
                <a:ext cx="59760" cy="352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5DB62352-F928-C355-C73B-A7BB51A9FA15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3792093" y="4636604"/>
                  <a:ext cx="7740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EA5925CA-03C8-5639-47C6-D1D4C77499E0}"/>
                    </a:ext>
                  </a:extLst>
                </p14:cNvPr>
                <p14:cNvContentPartPr/>
                <p14:nvPr/>
              </p14:nvContentPartPr>
              <p14:xfrm>
                <a:off x="3741693" y="4551284"/>
                <a:ext cx="137520" cy="406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EA5925CA-03C8-5639-47C6-D1D4C77499E0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3733053" y="4542284"/>
                  <a:ext cx="15516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C4B3298F-F76A-D526-AC54-66888DAA8CC3}"/>
                    </a:ext>
                  </a:extLst>
                </p14:cNvPr>
                <p14:cNvContentPartPr/>
                <p14:nvPr/>
              </p14:nvContentPartPr>
              <p14:xfrm>
                <a:off x="3989013" y="4685924"/>
                <a:ext cx="42840" cy="28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C4B3298F-F76A-D526-AC54-66888DAA8CC3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3980013" y="4676924"/>
                  <a:ext cx="604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27ABFBC6-57FC-63FF-82BE-B887B588D60B}"/>
                    </a:ext>
                  </a:extLst>
                </p14:cNvPr>
                <p14:cNvContentPartPr/>
                <p14:nvPr/>
              </p14:nvContentPartPr>
              <p14:xfrm>
                <a:off x="3999813" y="4738844"/>
                <a:ext cx="43920" cy="3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27ABFBC6-57FC-63FF-82BE-B887B588D60B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3990813" y="4730204"/>
                  <a:ext cx="61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F3AB3A0D-A882-7BD5-88FF-80E8E9C44329}"/>
                    </a:ext>
                  </a:extLst>
                </p14:cNvPr>
                <p14:cNvContentPartPr/>
                <p14:nvPr/>
              </p14:nvContentPartPr>
              <p14:xfrm>
                <a:off x="4149933" y="4696364"/>
                <a:ext cx="51120" cy="3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F3AB3A0D-A882-7BD5-88FF-80E8E9C44329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4140933" y="4687364"/>
                  <a:ext cx="68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5DEAB733-8998-FC70-592A-4FB62E3C52E8}"/>
                    </a:ext>
                  </a:extLst>
                </p14:cNvPr>
                <p14:cNvContentPartPr/>
                <p14:nvPr/>
              </p14:nvContentPartPr>
              <p14:xfrm>
                <a:off x="4286013" y="4600244"/>
                <a:ext cx="360" cy="1731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5DEAB733-8998-FC70-592A-4FB62E3C52E8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4277013" y="4591244"/>
                  <a:ext cx="18000" cy="190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CB2B0EAD-0AC0-98FD-6342-DE81EF3F1B0A}"/>
                  </a:ext>
                </a:extLst>
              </p14:cNvPr>
              <p14:cNvContentPartPr/>
              <p14:nvPr/>
            </p14:nvContentPartPr>
            <p14:xfrm>
              <a:off x="4868181" y="4917683"/>
              <a:ext cx="1543680" cy="130932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CB2B0EAD-0AC0-98FD-6342-DE81EF3F1B0A}"/>
                  </a:ext>
                </a:extLst>
              </p:cNvPr>
              <p:cNvPicPr/>
              <p:nvPr/>
            </p:nvPicPr>
            <p:blipFill>
              <a:blip r:embed="rId233"/>
              <a:stretch>
                <a:fillRect/>
              </a:stretch>
            </p:blipFill>
            <p:spPr>
              <a:xfrm>
                <a:off x="4859181" y="4909043"/>
                <a:ext cx="1561320" cy="1326960"/>
              </a:xfrm>
              <a:prstGeom prst="rect">
                <a:avLst/>
              </a:prstGeom>
            </p:spPr>
          </p:pic>
        </mc:Fallback>
      </mc:AlternateContent>
      <p:grpSp>
        <p:nvGrpSpPr>
          <p:cNvPr id="59" name="Group 58">
            <a:extLst>
              <a:ext uri="{FF2B5EF4-FFF2-40B4-BE49-F238E27FC236}">
                <a16:creationId xmlns:a16="http://schemas.microsoft.com/office/drawing/2014/main" id="{8211C445-CFBE-6922-FBF4-A48C38FA944E}"/>
              </a:ext>
            </a:extLst>
          </p:cNvPr>
          <p:cNvGrpSpPr/>
          <p:nvPr/>
        </p:nvGrpSpPr>
        <p:grpSpPr>
          <a:xfrm>
            <a:off x="4854501" y="4513763"/>
            <a:ext cx="565920" cy="1544040"/>
            <a:chOff x="3950493" y="3889604"/>
            <a:chExt cx="565920" cy="154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64FF1332-D4C3-94D7-6BDB-4CF1279776FF}"/>
                    </a:ext>
                  </a:extLst>
                </p14:cNvPr>
                <p14:cNvContentPartPr/>
                <p14:nvPr/>
              </p14:nvContentPartPr>
              <p14:xfrm>
                <a:off x="3950493" y="4309364"/>
                <a:ext cx="360" cy="3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64FF1332-D4C3-94D7-6BDB-4CF1279776FF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3941493" y="430036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03972283-D9F7-593E-4480-B52311F585F8}"/>
                    </a:ext>
                  </a:extLst>
                </p14:cNvPr>
                <p14:cNvContentPartPr/>
                <p14:nvPr/>
              </p14:nvContentPartPr>
              <p14:xfrm>
                <a:off x="3959853" y="4349684"/>
                <a:ext cx="70200" cy="10839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03972283-D9F7-593E-4480-B52311F585F8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3950853" y="4341044"/>
                  <a:ext cx="87840" cy="11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2CEB2A69-BC7C-D59E-9B16-E854D0BD1781}"/>
                    </a:ext>
                  </a:extLst>
                </p14:cNvPr>
                <p14:cNvContentPartPr/>
                <p14:nvPr/>
              </p14:nvContentPartPr>
              <p14:xfrm>
                <a:off x="3960213" y="4948004"/>
                <a:ext cx="38160" cy="28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2CEB2A69-BC7C-D59E-9B16-E854D0BD1781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3951213" y="4939004"/>
                  <a:ext cx="558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673F3A32-026B-5738-5643-47C5201CE85B}"/>
                    </a:ext>
                  </a:extLst>
                </p14:cNvPr>
                <p14:cNvContentPartPr/>
                <p14:nvPr/>
              </p14:nvContentPartPr>
              <p14:xfrm>
                <a:off x="4000533" y="4950524"/>
                <a:ext cx="360" cy="4705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673F3A32-026B-5738-5643-47C5201CE85B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3991533" y="4941524"/>
                  <a:ext cx="18000" cy="48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F06864E3-DBE4-EBC5-F06D-C40B36AB9964}"/>
                    </a:ext>
                  </a:extLst>
                </p14:cNvPr>
                <p14:cNvContentPartPr/>
                <p14:nvPr/>
              </p14:nvContentPartPr>
              <p14:xfrm>
                <a:off x="4005573" y="4000844"/>
                <a:ext cx="142560" cy="13896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F06864E3-DBE4-EBC5-F06D-C40B36AB9964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3996573" y="3991844"/>
                  <a:ext cx="16020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24113749-1B44-4B70-B2B6-109C617FF651}"/>
                    </a:ext>
                  </a:extLst>
                </p14:cNvPr>
                <p14:cNvContentPartPr/>
                <p14:nvPr/>
              </p14:nvContentPartPr>
              <p14:xfrm>
                <a:off x="4221213" y="4102724"/>
                <a:ext cx="360" cy="9900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24113749-1B44-4B70-B2B6-109C617FF651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4212213" y="4094084"/>
                  <a:ext cx="1800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0EAE400D-26B8-3267-A274-947DFADF2F77}"/>
                    </a:ext>
                  </a:extLst>
                </p14:cNvPr>
                <p14:cNvContentPartPr/>
                <p14:nvPr/>
              </p14:nvContentPartPr>
              <p14:xfrm>
                <a:off x="4040133" y="3889604"/>
                <a:ext cx="132840" cy="525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0EAE400D-26B8-3267-A274-947DFADF2F77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4031493" y="3880964"/>
                  <a:ext cx="15048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6FDC5042-99CA-7F29-152A-A7D2021D6970}"/>
                    </a:ext>
                  </a:extLst>
                </p14:cNvPr>
                <p14:cNvContentPartPr/>
                <p14:nvPr/>
              </p14:nvContentPartPr>
              <p14:xfrm>
                <a:off x="4354413" y="4026404"/>
                <a:ext cx="77400" cy="32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6FDC5042-99CA-7F29-152A-A7D2021D6970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4345773" y="4017764"/>
                  <a:ext cx="950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3BA14C9C-D8FC-FC0F-4140-E1AFD1D1CA97}"/>
                    </a:ext>
                  </a:extLst>
                </p14:cNvPr>
                <p14:cNvContentPartPr/>
                <p14:nvPr/>
              </p14:nvContentPartPr>
              <p14:xfrm>
                <a:off x="4391853" y="4112444"/>
                <a:ext cx="69480" cy="28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3BA14C9C-D8FC-FC0F-4140-E1AFD1D1CA97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4383213" y="4103804"/>
                  <a:ext cx="871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A598F159-7951-80DC-9270-3146444340B2}"/>
                    </a:ext>
                  </a:extLst>
                </p14:cNvPr>
                <p14:cNvContentPartPr/>
                <p14:nvPr/>
              </p14:nvContentPartPr>
              <p14:xfrm>
                <a:off x="4429293" y="4466324"/>
                <a:ext cx="87120" cy="504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A598F159-7951-80DC-9270-3146444340B2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4420293" y="4457324"/>
                  <a:ext cx="10476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C635B82C-CD39-F6D5-2993-2F9010B870DC}"/>
                    </a:ext>
                  </a:extLst>
                </p14:cNvPr>
                <p14:cNvContentPartPr/>
                <p14:nvPr/>
              </p14:nvContentPartPr>
              <p14:xfrm>
                <a:off x="4247133" y="4397924"/>
                <a:ext cx="164160" cy="16308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C635B82C-CD39-F6D5-2993-2F9010B870DC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4238133" y="4388924"/>
                  <a:ext cx="18180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7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919018C2-2464-3104-367B-3F6722DD1570}"/>
                    </a:ext>
                  </a:extLst>
                </p14:cNvPr>
                <p14:cNvContentPartPr/>
                <p14:nvPr/>
              </p14:nvContentPartPr>
              <p14:xfrm>
                <a:off x="4024293" y="4467764"/>
                <a:ext cx="263160" cy="3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919018C2-2464-3104-367B-3F6722DD1570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4015653" y="4458764"/>
                  <a:ext cx="2808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CA87D72A-55FE-9BD8-F21F-162EED7D18CC}"/>
                  </a:ext>
                </a:extLst>
              </p14:cNvPr>
              <p14:cNvContentPartPr/>
              <p14:nvPr/>
            </p14:nvContentPartPr>
            <p14:xfrm>
              <a:off x="5051421" y="5474243"/>
              <a:ext cx="1114560" cy="3744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CA87D72A-55FE-9BD8-F21F-162EED7D18CC}"/>
                  </a:ext>
                </a:extLst>
              </p:cNvPr>
              <p:cNvPicPr/>
              <p:nvPr/>
            </p:nvPicPr>
            <p:blipFill>
              <a:blip r:embed="rId259"/>
              <a:stretch>
                <a:fillRect/>
              </a:stretch>
            </p:blipFill>
            <p:spPr>
              <a:xfrm>
                <a:off x="5042421" y="5465243"/>
                <a:ext cx="1132200" cy="55080"/>
              </a:xfrm>
              <a:prstGeom prst="rect">
                <a:avLst/>
              </a:prstGeom>
            </p:spPr>
          </p:pic>
        </mc:Fallback>
      </mc:AlternateContent>
      <p:grpSp>
        <p:nvGrpSpPr>
          <p:cNvPr id="75" name="Group 74">
            <a:extLst>
              <a:ext uri="{FF2B5EF4-FFF2-40B4-BE49-F238E27FC236}">
                <a16:creationId xmlns:a16="http://schemas.microsoft.com/office/drawing/2014/main" id="{60D737AE-0A27-3B1C-FB47-A7A84836A496}"/>
              </a:ext>
            </a:extLst>
          </p:cNvPr>
          <p:cNvGrpSpPr/>
          <p:nvPr/>
        </p:nvGrpSpPr>
        <p:grpSpPr>
          <a:xfrm>
            <a:off x="6343821" y="5496923"/>
            <a:ext cx="459000" cy="137160"/>
            <a:chOff x="5439813" y="4872764"/>
            <a:chExt cx="459000" cy="137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9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54E9478C-3475-5C76-E7BA-09E82C610371}"/>
                    </a:ext>
                  </a:extLst>
                </p14:cNvPr>
                <p14:cNvContentPartPr/>
                <p14:nvPr/>
              </p14:nvContentPartPr>
              <p14:xfrm>
                <a:off x="5439813" y="4933964"/>
                <a:ext cx="371880" cy="3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54E9478C-3475-5C76-E7BA-09E82C610371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5431173" y="4925324"/>
                  <a:ext cx="389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245260A5-53DA-43DD-CEA1-2E8475E4D97C}"/>
                    </a:ext>
                  </a:extLst>
                </p14:cNvPr>
                <p14:cNvContentPartPr/>
                <p14:nvPr/>
              </p14:nvContentPartPr>
              <p14:xfrm>
                <a:off x="5707653" y="4872764"/>
                <a:ext cx="191160" cy="1371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245260A5-53DA-43DD-CEA1-2E8475E4D97C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5699013" y="4863764"/>
                  <a:ext cx="208800" cy="154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0F4FE3C2-31C5-6C45-7454-7C1A7BAE12FA}"/>
              </a:ext>
            </a:extLst>
          </p:cNvPr>
          <p:cNvGrpSpPr/>
          <p:nvPr/>
        </p:nvGrpSpPr>
        <p:grpSpPr>
          <a:xfrm>
            <a:off x="5673285" y="5643344"/>
            <a:ext cx="507960" cy="146160"/>
            <a:chOff x="3764013" y="5656124"/>
            <a:chExt cx="507960" cy="146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1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12B95315-055C-849A-E7C6-35E07BE8F391}"/>
                    </a:ext>
                  </a:extLst>
                </p14:cNvPr>
                <p14:cNvContentPartPr/>
                <p14:nvPr/>
              </p14:nvContentPartPr>
              <p14:xfrm>
                <a:off x="3764013" y="5735324"/>
                <a:ext cx="507960" cy="288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12B95315-055C-849A-E7C6-35E07BE8F391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3755373" y="5726324"/>
                  <a:ext cx="5256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955DE755-B387-A012-1AE6-793CBCB61B57}"/>
                    </a:ext>
                  </a:extLst>
                </p14:cNvPr>
                <p14:cNvContentPartPr/>
                <p14:nvPr/>
              </p14:nvContentPartPr>
              <p14:xfrm>
                <a:off x="3949053" y="5745044"/>
                <a:ext cx="360" cy="3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955DE755-B387-A012-1AE6-793CBCB61B57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3940053" y="573604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3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EE8AB37C-97D1-7299-3AB3-7FC021266E98}"/>
                    </a:ext>
                  </a:extLst>
                </p14:cNvPr>
                <p14:cNvContentPartPr/>
                <p14:nvPr/>
              </p14:nvContentPartPr>
              <p14:xfrm>
                <a:off x="3900093" y="5656124"/>
                <a:ext cx="154440" cy="1461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EE8AB37C-97D1-7299-3AB3-7FC021266E98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3891093" y="5647484"/>
                  <a:ext cx="172080" cy="163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AD878349-FAAC-C6CE-2359-F5CA04ABC9CA}"/>
                  </a:ext>
                </a:extLst>
              </p14:cNvPr>
              <p14:cNvContentPartPr/>
              <p14:nvPr/>
            </p14:nvContentPartPr>
            <p14:xfrm>
              <a:off x="5668965" y="6400784"/>
              <a:ext cx="27360" cy="13176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AD878349-FAAC-C6CE-2359-F5CA04ABC9CA}"/>
                  </a:ext>
                </a:extLst>
              </p:cNvPr>
              <p:cNvPicPr/>
              <p:nvPr/>
            </p:nvPicPr>
            <p:blipFill>
              <a:blip r:embed="rId294"/>
              <a:stretch>
                <a:fillRect/>
              </a:stretch>
            </p:blipFill>
            <p:spPr>
              <a:xfrm>
                <a:off x="5660325" y="6392144"/>
                <a:ext cx="45000" cy="149400"/>
              </a:xfrm>
              <a:prstGeom prst="rect">
                <a:avLst/>
              </a:prstGeom>
            </p:spPr>
          </p:pic>
        </mc:Fallback>
      </mc:AlternateContent>
      <p:grpSp>
        <p:nvGrpSpPr>
          <p:cNvPr id="93" name="Group 92">
            <a:extLst>
              <a:ext uri="{FF2B5EF4-FFF2-40B4-BE49-F238E27FC236}">
                <a16:creationId xmlns:a16="http://schemas.microsoft.com/office/drawing/2014/main" id="{2BC3777A-9871-7919-B020-5C2D4786135E}"/>
              </a:ext>
            </a:extLst>
          </p:cNvPr>
          <p:cNvGrpSpPr/>
          <p:nvPr/>
        </p:nvGrpSpPr>
        <p:grpSpPr>
          <a:xfrm>
            <a:off x="5487885" y="4538504"/>
            <a:ext cx="707760" cy="315720"/>
            <a:chOff x="3578613" y="4551284"/>
            <a:chExt cx="707760" cy="31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5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1F6A5A7D-5768-9930-7AA1-B0CD7908590F}"/>
                    </a:ext>
                  </a:extLst>
                </p14:cNvPr>
                <p14:cNvContentPartPr/>
                <p14:nvPr/>
              </p14:nvContentPartPr>
              <p14:xfrm>
                <a:off x="3578613" y="4587644"/>
                <a:ext cx="360" cy="18468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1F6A5A7D-5768-9930-7AA1-B0CD7908590F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3569613" y="4579004"/>
                  <a:ext cx="1800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3F9335BF-A89C-8627-C40E-5CD12F1BD7BE}"/>
                    </a:ext>
                  </a:extLst>
                </p14:cNvPr>
                <p14:cNvContentPartPr/>
                <p14:nvPr/>
              </p14:nvContentPartPr>
              <p14:xfrm>
                <a:off x="3641973" y="4771964"/>
                <a:ext cx="2880" cy="5364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3F9335BF-A89C-8627-C40E-5CD12F1BD7BE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3632973" y="4762964"/>
                  <a:ext cx="2052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7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F4AAB8F9-CE65-C177-8A85-BD896ED76EA9}"/>
                    </a:ext>
                  </a:extLst>
                </p14:cNvPr>
                <p14:cNvContentPartPr/>
                <p14:nvPr/>
              </p14:nvContentPartPr>
              <p14:xfrm>
                <a:off x="3735573" y="4672244"/>
                <a:ext cx="124920" cy="9720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F4AAB8F9-CE65-C177-8A85-BD896ED76EA9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3726933" y="4663604"/>
                  <a:ext cx="14256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3D3D2518-7D84-80A5-4E84-A426A79EB3BA}"/>
                    </a:ext>
                  </a:extLst>
                </p14:cNvPr>
                <p14:cNvContentPartPr/>
                <p14:nvPr/>
              </p14:nvContentPartPr>
              <p14:xfrm>
                <a:off x="3862653" y="4769084"/>
                <a:ext cx="93960" cy="9792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3D3D2518-7D84-80A5-4E84-A426A79EB3BA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3854013" y="4760444"/>
                  <a:ext cx="11160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9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3AA5FDE4-C810-95CE-E834-8C86DB2ECE73}"/>
                    </a:ext>
                  </a:extLst>
                </p14:cNvPr>
                <p14:cNvContentPartPr/>
                <p14:nvPr/>
              </p14:nvContentPartPr>
              <p14:xfrm>
                <a:off x="3800733" y="4645604"/>
                <a:ext cx="59760" cy="3528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3AA5FDE4-C810-95CE-E834-8C86DB2ECE73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3792093" y="4636604"/>
                  <a:ext cx="7740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AA7F7836-EAC5-17CC-5FBA-460A44EFD211}"/>
                    </a:ext>
                  </a:extLst>
                </p14:cNvPr>
                <p14:cNvContentPartPr/>
                <p14:nvPr/>
              </p14:nvContentPartPr>
              <p14:xfrm>
                <a:off x="3741693" y="4551284"/>
                <a:ext cx="137520" cy="4068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AA7F7836-EAC5-17CC-5FBA-460A44EFD211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3733053" y="4542284"/>
                  <a:ext cx="15516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1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56DFE0EA-9427-DC14-EE05-3A4111B83D93}"/>
                    </a:ext>
                  </a:extLst>
                </p14:cNvPr>
                <p14:cNvContentPartPr/>
                <p14:nvPr/>
              </p14:nvContentPartPr>
              <p14:xfrm>
                <a:off x="3989013" y="4685924"/>
                <a:ext cx="42840" cy="288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56DFE0EA-9427-DC14-EE05-3A4111B83D93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3980013" y="4676924"/>
                  <a:ext cx="604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3F8138B3-A496-2B49-3840-230BDC1CD854}"/>
                    </a:ext>
                  </a:extLst>
                </p14:cNvPr>
                <p14:cNvContentPartPr/>
                <p14:nvPr/>
              </p14:nvContentPartPr>
              <p14:xfrm>
                <a:off x="3999813" y="4738844"/>
                <a:ext cx="43920" cy="36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3F8138B3-A496-2B49-3840-230BDC1CD854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3990813" y="4730204"/>
                  <a:ext cx="61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3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25BB61C6-7255-89DD-12A8-C9E4DA7CABD5}"/>
                    </a:ext>
                  </a:extLst>
                </p14:cNvPr>
                <p14:cNvContentPartPr/>
                <p14:nvPr/>
              </p14:nvContentPartPr>
              <p14:xfrm>
                <a:off x="4149933" y="4696364"/>
                <a:ext cx="51120" cy="36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25BB61C6-7255-89DD-12A8-C9E4DA7CABD5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4140933" y="4687364"/>
                  <a:ext cx="68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4086334F-7B87-E97C-F136-D310FE40DA37}"/>
                    </a:ext>
                  </a:extLst>
                </p14:cNvPr>
                <p14:cNvContentPartPr/>
                <p14:nvPr/>
              </p14:nvContentPartPr>
              <p14:xfrm>
                <a:off x="4286013" y="4600244"/>
                <a:ext cx="360" cy="1731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4086334F-7B87-E97C-F136-D310FE40DA37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4277013" y="4591244"/>
                  <a:ext cx="18000" cy="190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B4AB8194-EB00-6501-09E5-D0290650A338}"/>
              </a:ext>
            </a:extLst>
          </p:cNvPr>
          <p:cNvGrpSpPr/>
          <p:nvPr/>
        </p:nvGrpSpPr>
        <p:grpSpPr>
          <a:xfrm>
            <a:off x="5152041" y="6300362"/>
            <a:ext cx="536760" cy="336600"/>
            <a:chOff x="4405533" y="5717324"/>
            <a:chExt cx="536760" cy="336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5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06C8E60A-1BA4-9979-2269-652C32528D0B}"/>
                    </a:ext>
                  </a:extLst>
                </p14:cNvPr>
                <p14:cNvContentPartPr/>
                <p14:nvPr/>
              </p14:nvContentPartPr>
              <p14:xfrm>
                <a:off x="4478613" y="5805524"/>
                <a:ext cx="106920" cy="12600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06C8E60A-1BA4-9979-2269-652C32528D0B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4469613" y="5796884"/>
                  <a:ext cx="12456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CCDCEA35-CA40-4EC7-CF37-F4BFBC3CB0A9}"/>
                    </a:ext>
                  </a:extLst>
                </p14:cNvPr>
                <p14:cNvContentPartPr/>
                <p14:nvPr/>
              </p14:nvContentPartPr>
              <p14:xfrm>
                <a:off x="4829253" y="5717324"/>
                <a:ext cx="113040" cy="33660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CCDCEA35-CA40-4EC7-CF37-F4BFBC3CB0A9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4820253" y="5708684"/>
                  <a:ext cx="130680" cy="35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7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0EA30189-56FF-E166-4AC1-C1D2AF02E492}"/>
                    </a:ext>
                  </a:extLst>
                </p14:cNvPr>
                <p14:cNvContentPartPr/>
                <p14:nvPr/>
              </p14:nvContentPartPr>
              <p14:xfrm>
                <a:off x="4405533" y="5745764"/>
                <a:ext cx="111600" cy="27540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0EA30189-56FF-E166-4AC1-C1D2AF02E492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4396893" y="5736764"/>
                  <a:ext cx="12924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1D3824AF-CF35-300A-AC7C-1D02A03469E9}"/>
                    </a:ext>
                  </a:extLst>
                </p14:cNvPr>
                <p14:cNvContentPartPr/>
                <p14:nvPr/>
              </p14:nvContentPartPr>
              <p14:xfrm>
                <a:off x="4506333" y="5855564"/>
                <a:ext cx="360" cy="7200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1D3824AF-CF35-300A-AC7C-1D02A03469E9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4497333" y="5846924"/>
                  <a:ext cx="18000" cy="89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1FCACA4F-7D4B-B11A-30A3-8DD0D4183FF8}"/>
                  </a:ext>
                </a:extLst>
              </p14:cNvPr>
              <p14:cNvContentPartPr/>
              <p14:nvPr/>
            </p14:nvContentPartPr>
            <p14:xfrm>
              <a:off x="5511465" y="6359663"/>
              <a:ext cx="27360" cy="13176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1FCACA4F-7D4B-B11A-30A3-8DD0D4183FF8}"/>
                  </a:ext>
                </a:extLst>
              </p:cNvPr>
              <p:cNvPicPr/>
              <p:nvPr/>
            </p:nvPicPr>
            <p:blipFill>
              <a:blip r:embed="rId294"/>
              <a:stretch>
                <a:fillRect/>
              </a:stretch>
            </p:blipFill>
            <p:spPr>
              <a:xfrm>
                <a:off x="5502825" y="6351023"/>
                <a:ext cx="45000" cy="14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175" name="Ink 174">
                <a:extLst>
                  <a:ext uri="{FF2B5EF4-FFF2-40B4-BE49-F238E27FC236}">
                    <a16:creationId xmlns:a16="http://schemas.microsoft.com/office/drawing/2014/main" id="{18F80415-ADB2-66CE-C3B7-754632622FD2}"/>
                  </a:ext>
                </a:extLst>
              </p14:cNvPr>
              <p14:cNvContentPartPr/>
              <p14:nvPr/>
            </p14:nvContentPartPr>
            <p14:xfrm>
              <a:off x="6737605" y="4966643"/>
              <a:ext cx="1543680" cy="1309320"/>
            </p14:xfrm>
          </p:contentPart>
        </mc:Choice>
        <mc:Fallback xmlns="">
          <p:pic>
            <p:nvPicPr>
              <p:cNvPr id="175" name="Ink 174">
                <a:extLst>
                  <a:ext uri="{FF2B5EF4-FFF2-40B4-BE49-F238E27FC236}">
                    <a16:creationId xmlns:a16="http://schemas.microsoft.com/office/drawing/2014/main" id="{18F80415-ADB2-66CE-C3B7-754632622FD2}"/>
                  </a:ext>
                </a:extLst>
              </p:cNvPr>
              <p:cNvPicPr/>
              <p:nvPr/>
            </p:nvPicPr>
            <p:blipFill>
              <a:blip r:embed="rId233"/>
              <a:stretch>
                <a:fillRect/>
              </a:stretch>
            </p:blipFill>
            <p:spPr>
              <a:xfrm>
                <a:off x="6728605" y="4958003"/>
                <a:ext cx="1561320" cy="1326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76" name="Group 175">
            <a:extLst>
              <a:ext uri="{FF2B5EF4-FFF2-40B4-BE49-F238E27FC236}">
                <a16:creationId xmlns:a16="http://schemas.microsoft.com/office/drawing/2014/main" id="{5756E7C0-130D-B29D-3ABD-755ABCA32CCC}"/>
              </a:ext>
            </a:extLst>
          </p:cNvPr>
          <p:cNvGrpSpPr/>
          <p:nvPr/>
        </p:nvGrpSpPr>
        <p:grpSpPr>
          <a:xfrm>
            <a:off x="6723925" y="4562723"/>
            <a:ext cx="565920" cy="1544040"/>
            <a:chOff x="3950493" y="3889604"/>
            <a:chExt cx="565920" cy="154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1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2AA91849-762D-40A2-92B4-A66E821AC84E}"/>
                    </a:ext>
                  </a:extLst>
                </p14:cNvPr>
                <p14:cNvContentPartPr/>
                <p14:nvPr/>
              </p14:nvContentPartPr>
              <p14:xfrm>
                <a:off x="3950493" y="4309364"/>
                <a:ext cx="360" cy="36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2AA91849-762D-40A2-92B4-A66E821AC84E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3941493" y="430036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83AB3623-A179-0B9E-208E-397F59229758}"/>
                    </a:ext>
                  </a:extLst>
                </p14:cNvPr>
                <p14:cNvContentPartPr/>
                <p14:nvPr/>
              </p14:nvContentPartPr>
              <p14:xfrm>
                <a:off x="3959853" y="4349684"/>
                <a:ext cx="70200" cy="108396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83AB3623-A179-0B9E-208E-397F59229758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3950853" y="4341044"/>
                  <a:ext cx="87840" cy="11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3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1AE1960B-740A-7903-105E-5461DC5520E9}"/>
                    </a:ext>
                  </a:extLst>
                </p14:cNvPr>
                <p14:cNvContentPartPr/>
                <p14:nvPr/>
              </p14:nvContentPartPr>
              <p14:xfrm>
                <a:off x="3960213" y="4948004"/>
                <a:ext cx="38160" cy="288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1AE1960B-740A-7903-105E-5461DC5520E9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3951213" y="4939004"/>
                  <a:ext cx="558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5DEAC0D7-4A44-D17A-AF2A-C4236A9BF5A0}"/>
                    </a:ext>
                  </a:extLst>
                </p14:cNvPr>
                <p14:cNvContentPartPr/>
                <p14:nvPr/>
              </p14:nvContentPartPr>
              <p14:xfrm>
                <a:off x="4000533" y="4950524"/>
                <a:ext cx="360" cy="47052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5DEAC0D7-4A44-D17A-AF2A-C4236A9BF5A0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3991533" y="4941524"/>
                  <a:ext cx="18000" cy="48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5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7FFCDB42-A840-441F-42CA-7DC2021BD25A}"/>
                    </a:ext>
                  </a:extLst>
                </p14:cNvPr>
                <p14:cNvContentPartPr/>
                <p14:nvPr/>
              </p14:nvContentPartPr>
              <p14:xfrm>
                <a:off x="4005573" y="4000844"/>
                <a:ext cx="142560" cy="13896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7FFCDB42-A840-441F-42CA-7DC2021BD25A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3996573" y="3991844"/>
                  <a:ext cx="16020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EFB4DE36-FEB3-3EA9-6E4E-6610F2FE3A96}"/>
                    </a:ext>
                  </a:extLst>
                </p14:cNvPr>
                <p14:cNvContentPartPr/>
                <p14:nvPr/>
              </p14:nvContentPartPr>
              <p14:xfrm>
                <a:off x="4221213" y="4102724"/>
                <a:ext cx="360" cy="9900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EFB4DE36-FEB3-3EA9-6E4E-6610F2FE3A96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4212213" y="4094084"/>
                  <a:ext cx="1800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7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6C3CCA8F-4E03-4923-D15A-3967E7F35657}"/>
                    </a:ext>
                  </a:extLst>
                </p14:cNvPr>
                <p14:cNvContentPartPr/>
                <p14:nvPr/>
              </p14:nvContentPartPr>
              <p14:xfrm>
                <a:off x="4040133" y="3889604"/>
                <a:ext cx="132840" cy="5256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6C3CCA8F-4E03-4923-D15A-3967E7F35657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4031493" y="3880964"/>
                  <a:ext cx="15048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B286B28E-23E8-D532-7003-AB1D8CFC2E9C}"/>
                    </a:ext>
                  </a:extLst>
                </p14:cNvPr>
                <p14:cNvContentPartPr/>
                <p14:nvPr/>
              </p14:nvContentPartPr>
              <p14:xfrm>
                <a:off x="4354413" y="4026404"/>
                <a:ext cx="77400" cy="324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B286B28E-23E8-D532-7003-AB1D8CFC2E9C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4345773" y="4017764"/>
                  <a:ext cx="950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9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F4D0C543-F5B8-1C3A-8474-4A770A9D4ABC}"/>
                    </a:ext>
                  </a:extLst>
                </p14:cNvPr>
                <p14:cNvContentPartPr/>
                <p14:nvPr/>
              </p14:nvContentPartPr>
              <p14:xfrm>
                <a:off x="4391853" y="4112444"/>
                <a:ext cx="69480" cy="288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F4D0C543-F5B8-1C3A-8474-4A770A9D4ABC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4383213" y="4103804"/>
                  <a:ext cx="871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82384C0F-B474-6FEA-0F82-391CC8398610}"/>
                    </a:ext>
                  </a:extLst>
                </p14:cNvPr>
                <p14:cNvContentPartPr/>
                <p14:nvPr/>
              </p14:nvContentPartPr>
              <p14:xfrm>
                <a:off x="4429293" y="4466324"/>
                <a:ext cx="87120" cy="504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82384C0F-B474-6FEA-0F82-391CC8398610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4420293" y="4457324"/>
                  <a:ext cx="10476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1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ACC9C74E-9E62-DACC-8FA2-6FDED59F6A0A}"/>
                    </a:ext>
                  </a:extLst>
                </p14:cNvPr>
                <p14:cNvContentPartPr/>
                <p14:nvPr/>
              </p14:nvContentPartPr>
              <p14:xfrm>
                <a:off x="4247133" y="4397924"/>
                <a:ext cx="164160" cy="16308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ACC9C74E-9E62-DACC-8FA2-6FDED59F6A0A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4238133" y="4388924"/>
                  <a:ext cx="18180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B5311467-2BB2-9149-FC85-FEF56AB55A4D}"/>
                    </a:ext>
                  </a:extLst>
                </p14:cNvPr>
                <p14:cNvContentPartPr/>
                <p14:nvPr/>
              </p14:nvContentPartPr>
              <p14:xfrm>
                <a:off x="4024293" y="4467764"/>
                <a:ext cx="263160" cy="36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B5311467-2BB2-9149-FC85-FEF56AB55A4D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4015653" y="4458764"/>
                  <a:ext cx="2808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220" name="Ink 219">
                <a:extLst>
                  <a:ext uri="{FF2B5EF4-FFF2-40B4-BE49-F238E27FC236}">
                    <a16:creationId xmlns:a16="http://schemas.microsoft.com/office/drawing/2014/main" id="{B60F7849-293B-94B6-52E8-BE881538CF1A}"/>
                  </a:ext>
                </a:extLst>
              </p14:cNvPr>
              <p14:cNvContentPartPr/>
              <p14:nvPr/>
            </p14:nvContentPartPr>
            <p14:xfrm>
              <a:off x="6920845" y="5523203"/>
              <a:ext cx="1114560" cy="37440"/>
            </p14:xfrm>
          </p:contentPart>
        </mc:Choice>
        <mc:Fallback xmlns="">
          <p:pic>
            <p:nvPicPr>
              <p:cNvPr id="220" name="Ink 219">
                <a:extLst>
                  <a:ext uri="{FF2B5EF4-FFF2-40B4-BE49-F238E27FC236}">
                    <a16:creationId xmlns:a16="http://schemas.microsoft.com/office/drawing/2014/main" id="{B60F7849-293B-94B6-52E8-BE881538CF1A}"/>
                  </a:ext>
                </a:extLst>
              </p:cNvPr>
              <p:cNvPicPr/>
              <p:nvPr/>
            </p:nvPicPr>
            <p:blipFill>
              <a:blip r:embed="rId259"/>
              <a:stretch>
                <a:fillRect/>
              </a:stretch>
            </p:blipFill>
            <p:spPr>
              <a:xfrm>
                <a:off x="6911845" y="5514203"/>
                <a:ext cx="1132200" cy="55080"/>
              </a:xfrm>
              <a:prstGeom prst="rect">
                <a:avLst/>
              </a:prstGeom>
            </p:spPr>
          </p:pic>
        </mc:Fallback>
      </mc:AlternateContent>
      <p:grpSp>
        <p:nvGrpSpPr>
          <p:cNvPr id="221" name="Group 220">
            <a:extLst>
              <a:ext uri="{FF2B5EF4-FFF2-40B4-BE49-F238E27FC236}">
                <a16:creationId xmlns:a16="http://schemas.microsoft.com/office/drawing/2014/main" id="{26296489-45E9-BD1C-C16F-C58259C448C3}"/>
              </a:ext>
            </a:extLst>
          </p:cNvPr>
          <p:cNvGrpSpPr/>
          <p:nvPr/>
        </p:nvGrpSpPr>
        <p:grpSpPr>
          <a:xfrm>
            <a:off x="8213245" y="5545883"/>
            <a:ext cx="459000" cy="137160"/>
            <a:chOff x="5439813" y="4872764"/>
            <a:chExt cx="459000" cy="137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CFEBB337-AFE3-BE07-656F-84839188FEE5}"/>
                    </a:ext>
                  </a:extLst>
                </p14:cNvPr>
                <p14:cNvContentPartPr/>
                <p14:nvPr/>
              </p14:nvContentPartPr>
              <p14:xfrm>
                <a:off x="5439813" y="4933964"/>
                <a:ext cx="371880" cy="36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CFEBB337-AFE3-BE07-656F-84839188FEE5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5431173" y="4925324"/>
                  <a:ext cx="389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5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BC3D1376-6EC4-A84B-6C2A-5EC7EACC4936}"/>
                    </a:ext>
                  </a:extLst>
                </p14:cNvPr>
                <p14:cNvContentPartPr/>
                <p14:nvPr/>
              </p14:nvContentPartPr>
              <p14:xfrm>
                <a:off x="5707653" y="4872764"/>
                <a:ext cx="191160" cy="13716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BC3D1376-6EC4-A84B-6C2A-5EC7EACC4936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5699013" y="4863764"/>
                  <a:ext cx="208800" cy="154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2A78337D-A399-2441-D9B3-7F5B674CD715}"/>
              </a:ext>
            </a:extLst>
          </p:cNvPr>
          <p:cNvGrpSpPr/>
          <p:nvPr/>
        </p:nvGrpSpPr>
        <p:grpSpPr>
          <a:xfrm>
            <a:off x="7542709" y="5692304"/>
            <a:ext cx="507960" cy="146160"/>
            <a:chOff x="3764013" y="5656124"/>
            <a:chExt cx="507960" cy="146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F3EF227E-341D-254B-4E1E-CA297CBA4677}"/>
                    </a:ext>
                  </a:extLst>
                </p14:cNvPr>
                <p14:cNvContentPartPr/>
                <p14:nvPr/>
              </p14:nvContentPartPr>
              <p14:xfrm>
                <a:off x="3764013" y="5735324"/>
                <a:ext cx="507960" cy="288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F3EF227E-341D-254B-4E1E-CA297CBA4677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3755373" y="5726324"/>
                  <a:ext cx="5256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7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988B8BD4-9064-5C53-FCB4-97CFBF77BE81}"/>
                    </a:ext>
                  </a:extLst>
                </p14:cNvPr>
                <p14:cNvContentPartPr/>
                <p14:nvPr/>
              </p14:nvContentPartPr>
              <p14:xfrm>
                <a:off x="3949053" y="5745044"/>
                <a:ext cx="360" cy="36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988B8BD4-9064-5C53-FCB4-97CFBF77BE81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3940053" y="573604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403B6D47-6C6A-F78B-B1EB-77B4CB8E62F3}"/>
                    </a:ext>
                  </a:extLst>
                </p14:cNvPr>
                <p14:cNvContentPartPr/>
                <p14:nvPr/>
              </p14:nvContentPartPr>
              <p14:xfrm>
                <a:off x="3900093" y="5656124"/>
                <a:ext cx="154440" cy="14616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403B6D47-6C6A-F78B-B1EB-77B4CB8E62F3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3891093" y="5647484"/>
                  <a:ext cx="172080" cy="163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69">
            <p14:nvContentPartPr>
              <p14:cNvPr id="228" name="Ink 227">
                <a:extLst>
                  <a:ext uri="{FF2B5EF4-FFF2-40B4-BE49-F238E27FC236}">
                    <a16:creationId xmlns:a16="http://schemas.microsoft.com/office/drawing/2014/main" id="{992761D6-F931-4433-9306-54D521217718}"/>
                  </a:ext>
                </a:extLst>
              </p14:cNvPr>
              <p14:cNvContentPartPr/>
              <p14:nvPr/>
            </p14:nvContentPartPr>
            <p14:xfrm>
              <a:off x="7538389" y="6449744"/>
              <a:ext cx="27360" cy="131760"/>
            </p14:xfrm>
          </p:contentPart>
        </mc:Choice>
        <mc:Fallback xmlns="">
          <p:pic>
            <p:nvPicPr>
              <p:cNvPr id="228" name="Ink 227">
                <a:extLst>
                  <a:ext uri="{FF2B5EF4-FFF2-40B4-BE49-F238E27FC236}">
                    <a16:creationId xmlns:a16="http://schemas.microsoft.com/office/drawing/2014/main" id="{992761D6-F931-4433-9306-54D521217718}"/>
                  </a:ext>
                </a:extLst>
              </p:cNvPr>
              <p:cNvPicPr/>
              <p:nvPr/>
            </p:nvPicPr>
            <p:blipFill>
              <a:blip r:embed="rId294"/>
              <a:stretch>
                <a:fillRect/>
              </a:stretch>
            </p:blipFill>
            <p:spPr>
              <a:xfrm>
                <a:off x="7529749" y="6441104"/>
                <a:ext cx="45000" cy="149400"/>
              </a:xfrm>
              <a:prstGeom prst="rect">
                <a:avLst/>
              </a:prstGeom>
            </p:spPr>
          </p:pic>
        </mc:Fallback>
      </mc:AlternateContent>
      <p:grpSp>
        <p:nvGrpSpPr>
          <p:cNvPr id="229" name="Group 228">
            <a:extLst>
              <a:ext uri="{FF2B5EF4-FFF2-40B4-BE49-F238E27FC236}">
                <a16:creationId xmlns:a16="http://schemas.microsoft.com/office/drawing/2014/main" id="{456A44DA-174B-B806-D0E8-277026C18E88}"/>
              </a:ext>
            </a:extLst>
          </p:cNvPr>
          <p:cNvGrpSpPr/>
          <p:nvPr/>
        </p:nvGrpSpPr>
        <p:grpSpPr>
          <a:xfrm>
            <a:off x="7357309" y="4587464"/>
            <a:ext cx="707760" cy="315720"/>
            <a:chOff x="3578613" y="4551284"/>
            <a:chExt cx="707760" cy="31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2212062E-66E6-C22F-55BB-6D52D7547136}"/>
                    </a:ext>
                  </a:extLst>
                </p14:cNvPr>
                <p14:cNvContentPartPr/>
                <p14:nvPr/>
              </p14:nvContentPartPr>
              <p14:xfrm>
                <a:off x="3578613" y="4587644"/>
                <a:ext cx="360" cy="18468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2212062E-66E6-C22F-55BB-6D52D7547136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3569613" y="4579004"/>
                  <a:ext cx="1800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1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86D11F2C-E608-DC96-ECA0-B285E8D2FF59}"/>
                    </a:ext>
                  </a:extLst>
                </p14:cNvPr>
                <p14:cNvContentPartPr/>
                <p14:nvPr/>
              </p14:nvContentPartPr>
              <p14:xfrm>
                <a:off x="3641973" y="4771964"/>
                <a:ext cx="2880" cy="5364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86D11F2C-E608-DC96-ECA0-B285E8D2FF59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3632973" y="4762964"/>
                  <a:ext cx="2052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267D30B3-36FD-BB9C-6274-A52CD5F8A835}"/>
                    </a:ext>
                  </a:extLst>
                </p14:cNvPr>
                <p14:cNvContentPartPr/>
                <p14:nvPr/>
              </p14:nvContentPartPr>
              <p14:xfrm>
                <a:off x="3735573" y="4672244"/>
                <a:ext cx="124920" cy="9720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267D30B3-36FD-BB9C-6274-A52CD5F8A835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3726933" y="4663604"/>
                  <a:ext cx="14256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3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BB0F85EC-11D3-222A-0803-C47642251189}"/>
                    </a:ext>
                  </a:extLst>
                </p14:cNvPr>
                <p14:cNvContentPartPr/>
                <p14:nvPr/>
              </p14:nvContentPartPr>
              <p14:xfrm>
                <a:off x="3862653" y="4769084"/>
                <a:ext cx="93960" cy="9792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BB0F85EC-11D3-222A-0803-C47642251189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3854013" y="4760444"/>
                  <a:ext cx="11160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8F3E7570-26E4-93A0-8C43-4ABA2A5F0C9F}"/>
                    </a:ext>
                  </a:extLst>
                </p14:cNvPr>
                <p14:cNvContentPartPr/>
                <p14:nvPr/>
              </p14:nvContentPartPr>
              <p14:xfrm>
                <a:off x="3800733" y="4645604"/>
                <a:ext cx="59760" cy="3528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8F3E7570-26E4-93A0-8C43-4ABA2A5F0C9F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3792093" y="4636604"/>
                  <a:ext cx="7740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5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CE1E29A1-79E4-1548-922B-4821BB0A05D8}"/>
                    </a:ext>
                  </a:extLst>
                </p14:cNvPr>
                <p14:cNvContentPartPr/>
                <p14:nvPr/>
              </p14:nvContentPartPr>
              <p14:xfrm>
                <a:off x="3741693" y="4551284"/>
                <a:ext cx="137520" cy="4068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CE1E29A1-79E4-1548-922B-4821BB0A05D8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3733053" y="4542284"/>
                  <a:ext cx="15516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F427AE06-ABBF-706D-3BE0-AE4A16B49191}"/>
                    </a:ext>
                  </a:extLst>
                </p14:cNvPr>
                <p14:cNvContentPartPr/>
                <p14:nvPr/>
              </p14:nvContentPartPr>
              <p14:xfrm>
                <a:off x="3989013" y="4685924"/>
                <a:ext cx="42840" cy="288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F427AE06-ABBF-706D-3BE0-AE4A16B49191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3980013" y="4676924"/>
                  <a:ext cx="604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7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103748E3-E58F-168C-3AC3-E131CFCE2874}"/>
                    </a:ext>
                  </a:extLst>
                </p14:cNvPr>
                <p14:cNvContentPartPr/>
                <p14:nvPr/>
              </p14:nvContentPartPr>
              <p14:xfrm>
                <a:off x="3999813" y="4738844"/>
                <a:ext cx="43920" cy="36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103748E3-E58F-168C-3AC3-E131CFCE2874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3990813" y="4730204"/>
                  <a:ext cx="61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71F90A12-A8CB-3CD9-7123-1AC69721110D}"/>
                    </a:ext>
                  </a:extLst>
                </p14:cNvPr>
                <p14:cNvContentPartPr/>
                <p14:nvPr/>
              </p14:nvContentPartPr>
              <p14:xfrm>
                <a:off x="4149933" y="4696364"/>
                <a:ext cx="51120" cy="36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71F90A12-A8CB-3CD9-7123-1AC69721110D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4140933" y="4687364"/>
                  <a:ext cx="68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9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83FC8BB6-9932-117F-4C65-D210FC3D575A}"/>
                    </a:ext>
                  </a:extLst>
                </p14:cNvPr>
                <p14:cNvContentPartPr/>
                <p14:nvPr/>
              </p14:nvContentPartPr>
              <p14:xfrm>
                <a:off x="4286013" y="4600244"/>
                <a:ext cx="360" cy="17316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83FC8BB6-9932-117F-4C65-D210FC3D575A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4277013" y="4591244"/>
                  <a:ext cx="18000" cy="190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0" name="Group 239">
            <a:extLst>
              <a:ext uri="{FF2B5EF4-FFF2-40B4-BE49-F238E27FC236}">
                <a16:creationId xmlns:a16="http://schemas.microsoft.com/office/drawing/2014/main" id="{CE640C90-AF9F-67D7-6CD7-1B83B60E6276}"/>
              </a:ext>
            </a:extLst>
          </p:cNvPr>
          <p:cNvGrpSpPr/>
          <p:nvPr/>
        </p:nvGrpSpPr>
        <p:grpSpPr>
          <a:xfrm>
            <a:off x="7021465" y="6349322"/>
            <a:ext cx="536760" cy="336600"/>
            <a:chOff x="4405533" y="5717324"/>
            <a:chExt cx="536760" cy="336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846D7844-BFCB-C2FA-DAAE-24F6BB457A14}"/>
                    </a:ext>
                  </a:extLst>
                </p14:cNvPr>
                <p14:cNvContentPartPr/>
                <p14:nvPr/>
              </p14:nvContentPartPr>
              <p14:xfrm>
                <a:off x="4478613" y="5805524"/>
                <a:ext cx="106920" cy="12600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846D7844-BFCB-C2FA-DAAE-24F6BB457A14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4469613" y="5796884"/>
                  <a:ext cx="12456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1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614F56D0-D2E0-0F0E-2C7B-F28D634741FC}"/>
                    </a:ext>
                  </a:extLst>
                </p14:cNvPr>
                <p14:cNvContentPartPr/>
                <p14:nvPr/>
              </p14:nvContentPartPr>
              <p14:xfrm>
                <a:off x="4829253" y="5717324"/>
                <a:ext cx="113040" cy="33660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614F56D0-D2E0-0F0E-2C7B-F28D634741FC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4820253" y="5708684"/>
                  <a:ext cx="130680" cy="35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98A9514B-441B-73F4-9144-8E9D87940DF7}"/>
                    </a:ext>
                  </a:extLst>
                </p14:cNvPr>
                <p14:cNvContentPartPr/>
                <p14:nvPr/>
              </p14:nvContentPartPr>
              <p14:xfrm>
                <a:off x="4405533" y="5745764"/>
                <a:ext cx="111600" cy="27540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98A9514B-441B-73F4-9144-8E9D87940DF7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4396893" y="5736764"/>
                  <a:ext cx="12924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3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9DD18EDC-F5CF-4757-1952-2CDCE00F65B9}"/>
                    </a:ext>
                  </a:extLst>
                </p14:cNvPr>
                <p14:cNvContentPartPr/>
                <p14:nvPr/>
              </p14:nvContentPartPr>
              <p14:xfrm>
                <a:off x="4506333" y="5855564"/>
                <a:ext cx="360" cy="7200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9DD18EDC-F5CF-4757-1952-2CDCE00F65B9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4497333" y="5846924"/>
                  <a:ext cx="18000" cy="89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84">
            <p14:nvContentPartPr>
              <p14:cNvPr id="245" name="Ink 244">
                <a:extLst>
                  <a:ext uri="{FF2B5EF4-FFF2-40B4-BE49-F238E27FC236}">
                    <a16:creationId xmlns:a16="http://schemas.microsoft.com/office/drawing/2014/main" id="{D554C469-4B97-2B1C-0E61-3D019358B8BB}"/>
                  </a:ext>
                </a:extLst>
              </p14:cNvPr>
              <p14:cNvContentPartPr/>
              <p14:nvPr/>
            </p14:nvContentPartPr>
            <p14:xfrm>
              <a:off x="7380889" y="6408623"/>
              <a:ext cx="27360" cy="131760"/>
            </p14:xfrm>
          </p:contentPart>
        </mc:Choice>
        <mc:Fallback xmlns="">
          <p:pic>
            <p:nvPicPr>
              <p:cNvPr id="245" name="Ink 244">
                <a:extLst>
                  <a:ext uri="{FF2B5EF4-FFF2-40B4-BE49-F238E27FC236}">
                    <a16:creationId xmlns:a16="http://schemas.microsoft.com/office/drawing/2014/main" id="{D554C469-4B97-2B1C-0E61-3D019358B8BB}"/>
                  </a:ext>
                </a:extLst>
              </p:cNvPr>
              <p:cNvPicPr/>
              <p:nvPr/>
            </p:nvPicPr>
            <p:blipFill>
              <a:blip r:embed="rId294"/>
              <a:stretch>
                <a:fillRect/>
              </a:stretch>
            </p:blipFill>
            <p:spPr>
              <a:xfrm>
                <a:off x="7372249" y="6399983"/>
                <a:ext cx="45000" cy="149400"/>
              </a:xfrm>
              <a:prstGeom prst="rect">
                <a:avLst/>
              </a:prstGeom>
            </p:spPr>
          </p:pic>
        </mc:Fallback>
      </mc:AlternateContent>
      <p:sp>
        <p:nvSpPr>
          <p:cNvPr id="246" name="TextBox 245">
            <a:extLst>
              <a:ext uri="{FF2B5EF4-FFF2-40B4-BE49-F238E27FC236}">
                <a16:creationId xmlns:a16="http://schemas.microsoft.com/office/drawing/2014/main" id="{2CCC6D50-3CC1-27FB-9DF6-FECDD2564795}"/>
              </a:ext>
            </a:extLst>
          </p:cNvPr>
          <p:cNvSpPr txBox="1"/>
          <p:nvPr/>
        </p:nvSpPr>
        <p:spPr>
          <a:xfrm>
            <a:off x="624294" y="3041661"/>
            <a:ext cx="2576346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Modify x</a:t>
            </a:r>
            <a:r>
              <a:rPr lang="en-US" baseline="-25000" dirty="0"/>
              <a:t>1</a:t>
            </a:r>
            <a:r>
              <a:rPr lang="en-US" dirty="0"/>
              <a:t> first</a:t>
            </a:r>
          </a:p>
          <a:p>
            <a:pPr>
              <a:buNone/>
            </a:pPr>
            <a:r>
              <a:rPr lang="en-US" dirty="0"/>
              <a:t>Locked into [0 1]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16C276D-8BFB-8B3F-8E28-2906A2297D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8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77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7109"/>
    </mc:Choice>
    <mc:Fallback xmlns="">
      <p:transition advClick="0" advTm="67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Rounded Rectangle 246">
            <a:extLst>
              <a:ext uri="{FF2B5EF4-FFF2-40B4-BE49-F238E27FC236}">
                <a16:creationId xmlns:a16="http://schemas.microsoft.com/office/drawing/2014/main" id="{44B58754-E189-4559-A1E2-DB9A55187879}"/>
              </a:ext>
            </a:extLst>
          </p:cNvPr>
          <p:cNvSpPr/>
          <p:nvPr/>
        </p:nvSpPr>
        <p:spPr>
          <a:xfrm>
            <a:off x="451423" y="3011967"/>
            <a:ext cx="3004551" cy="1083796"/>
          </a:xfrm>
          <a:prstGeom prst="roundRect">
            <a:avLst/>
          </a:prstGeom>
          <a:solidFill>
            <a:srgbClr val="FDD08D">
              <a:alpha val="23199"/>
            </a:srgbClr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3C7CEE-4582-F4ED-E007-A198CC68E31C}"/>
              </a:ext>
            </a:extLst>
          </p:cNvPr>
          <p:cNvSpPr txBox="1"/>
          <p:nvPr/>
        </p:nvSpPr>
        <p:spPr>
          <a:xfrm>
            <a:off x="304800" y="51395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Modify one at a time!!!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1F7EFEA-555A-4D4F-9FF8-B5016FC40A40}"/>
              </a:ext>
            </a:extLst>
          </p:cNvPr>
          <p:cNvGrpSpPr/>
          <p:nvPr/>
        </p:nvGrpSpPr>
        <p:grpSpPr>
          <a:xfrm>
            <a:off x="381946" y="613228"/>
            <a:ext cx="3673587" cy="1115640"/>
            <a:chOff x="452226" y="1205804"/>
            <a:chExt cx="3673587" cy="111564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F4F41FF-891B-D5BF-124B-220C615E0F08}"/>
                </a:ext>
              </a:extLst>
            </p:cNvPr>
            <p:cNvGrpSpPr/>
            <p:nvPr/>
          </p:nvGrpSpPr>
          <p:grpSpPr>
            <a:xfrm>
              <a:off x="826053" y="1944164"/>
              <a:ext cx="1964880" cy="18720"/>
              <a:chOff x="826053" y="1944164"/>
              <a:chExt cx="1964880" cy="18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A1276A62-B385-AFF4-90F9-BC52630713EB}"/>
                      </a:ext>
                    </a:extLst>
                  </p14:cNvPr>
                  <p14:cNvContentPartPr/>
                  <p14:nvPr/>
                </p14:nvContentPartPr>
                <p14:xfrm>
                  <a:off x="826053" y="1944164"/>
                  <a:ext cx="715320" cy="720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A1276A62-B385-AFF4-90F9-BC52630713EB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817053" y="1935524"/>
                    <a:ext cx="732960" cy="2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23FB0C63-8B67-5ABF-EA30-F12684EEEF82}"/>
                      </a:ext>
                    </a:extLst>
                  </p14:cNvPr>
                  <p14:cNvContentPartPr/>
                  <p14:nvPr/>
                </p14:nvContentPartPr>
                <p14:xfrm>
                  <a:off x="2081733" y="1960004"/>
                  <a:ext cx="709200" cy="288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23FB0C63-8B67-5ABF-EA30-F12684EEEF82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2073093" y="1951364"/>
                    <a:ext cx="726840" cy="205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E885E9F-9EBB-2373-D1F1-C67BC6465B68}"/>
                    </a:ext>
                  </a:extLst>
                </p14:cNvPr>
                <p14:cNvContentPartPr/>
                <p14:nvPr/>
              </p14:nvContentPartPr>
              <p14:xfrm>
                <a:off x="452226" y="1312933"/>
                <a:ext cx="675360" cy="32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E885E9F-9EBB-2373-D1F1-C67BC6465B6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34586" y="1294933"/>
                  <a:ext cx="7110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AA39797-702D-49FA-1F6B-E9596E401BA2}"/>
                    </a:ext>
                  </a:extLst>
                </p14:cNvPr>
                <p14:cNvContentPartPr/>
                <p14:nvPr/>
              </p14:nvContentPartPr>
              <p14:xfrm>
                <a:off x="1127586" y="1312933"/>
                <a:ext cx="675360" cy="32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AA39797-702D-49FA-1F6B-E9596E401BA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109946" y="1294933"/>
                  <a:ext cx="7110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FB22CEE2-849C-E1C4-323F-A6D3D20E3823}"/>
                    </a:ext>
                  </a:extLst>
                </p14:cNvPr>
                <p14:cNvContentPartPr/>
                <p14:nvPr/>
              </p14:nvContentPartPr>
              <p14:xfrm>
                <a:off x="1777893" y="1312933"/>
                <a:ext cx="675360" cy="32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FB22CEE2-849C-E1C4-323F-A6D3D20E382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760253" y="1294933"/>
                  <a:ext cx="7110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A74B0C81-FBF5-E0F6-1CB3-9EA213B5FD8E}"/>
                    </a:ext>
                  </a:extLst>
                </p14:cNvPr>
                <p14:cNvContentPartPr/>
                <p14:nvPr/>
              </p14:nvContentPartPr>
              <p14:xfrm>
                <a:off x="2453253" y="1312933"/>
                <a:ext cx="675360" cy="32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A74B0C81-FBF5-E0F6-1CB3-9EA213B5FD8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435613" y="1294933"/>
                  <a:ext cx="711000" cy="388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129A31C-3CA0-43AC-A336-8D2EF3210392}"/>
                </a:ext>
              </a:extLst>
            </p:cNvPr>
            <p:cNvGrpSpPr/>
            <p:nvPr/>
          </p:nvGrpSpPr>
          <p:grpSpPr>
            <a:xfrm>
              <a:off x="3184773" y="1205804"/>
              <a:ext cx="941040" cy="401760"/>
              <a:chOff x="3184773" y="1205804"/>
              <a:chExt cx="941040" cy="401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7CF05810-F0EC-7DA4-DBAD-13147E428E61}"/>
                      </a:ext>
                    </a:extLst>
                  </p14:cNvPr>
                  <p14:cNvContentPartPr/>
                  <p14:nvPr/>
                </p14:nvContentPartPr>
                <p14:xfrm>
                  <a:off x="3184773" y="1251164"/>
                  <a:ext cx="304200" cy="35640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7CF05810-F0EC-7DA4-DBAD-13147E428E61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3166773" y="1233524"/>
                    <a:ext cx="339840" cy="392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250CACE0-5CF5-90A5-09EE-09E7A3E676E2}"/>
                      </a:ext>
                    </a:extLst>
                  </p14:cNvPr>
                  <p14:cNvContentPartPr/>
                  <p14:nvPr/>
                </p14:nvContentPartPr>
                <p14:xfrm>
                  <a:off x="3655293" y="1288604"/>
                  <a:ext cx="92160" cy="36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250CACE0-5CF5-90A5-09EE-09E7A3E676E2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3637293" y="1270964"/>
                    <a:ext cx="1278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44DEFD16-D412-399E-6F8F-51BD38149C91}"/>
                      </a:ext>
                    </a:extLst>
                  </p14:cNvPr>
                  <p14:cNvContentPartPr/>
                  <p14:nvPr/>
                </p14:nvContentPartPr>
                <p14:xfrm>
                  <a:off x="3648453" y="1409204"/>
                  <a:ext cx="112680" cy="36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44DEFD16-D412-399E-6F8F-51BD38149C91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3630453" y="1391204"/>
                    <a:ext cx="14832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D2481DB5-6040-3BD6-0699-51CABB52A75D}"/>
                      </a:ext>
                    </a:extLst>
                  </p14:cNvPr>
                  <p14:cNvContentPartPr/>
                  <p14:nvPr/>
                </p14:nvContentPartPr>
                <p14:xfrm>
                  <a:off x="3990453" y="1205804"/>
                  <a:ext cx="135360" cy="23076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D2481DB5-6040-3BD6-0699-51CABB52A75D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3972813" y="1187804"/>
                    <a:ext cx="171000" cy="2664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E91A42A-DF10-CD5C-7BA2-F2EF50282F6A}"/>
                </a:ext>
              </a:extLst>
            </p:cNvPr>
            <p:cNvGrpSpPr/>
            <p:nvPr/>
          </p:nvGrpSpPr>
          <p:grpSpPr>
            <a:xfrm>
              <a:off x="922533" y="2048204"/>
              <a:ext cx="291600" cy="261000"/>
              <a:chOff x="922533" y="2048204"/>
              <a:chExt cx="291600" cy="261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2AB2C0E4-A857-5547-0D05-56BCA3D0808E}"/>
                      </a:ext>
                    </a:extLst>
                  </p14:cNvPr>
                  <p14:cNvContentPartPr/>
                  <p14:nvPr/>
                </p14:nvContentPartPr>
                <p14:xfrm>
                  <a:off x="922533" y="2152244"/>
                  <a:ext cx="189720" cy="36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2AB2C0E4-A857-5547-0D05-56BCA3D0808E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913893" y="2143604"/>
                    <a:ext cx="2073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98D468F1-42E9-FADC-382F-65EB259B116A}"/>
                      </a:ext>
                    </a:extLst>
                  </p14:cNvPr>
                  <p14:cNvContentPartPr/>
                  <p14:nvPr/>
                </p14:nvContentPartPr>
                <p14:xfrm>
                  <a:off x="1213773" y="2048204"/>
                  <a:ext cx="360" cy="26100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98D468F1-42E9-FADC-382F-65EB259B116A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1204773" y="2039204"/>
                    <a:ext cx="18000" cy="2786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BC0E4767-FE26-0144-4B65-0FC078CF2DA3}"/>
                </a:ext>
              </a:extLst>
            </p:cNvPr>
            <p:cNvGrpSpPr/>
            <p:nvPr/>
          </p:nvGrpSpPr>
          <p:grpSpPr>
            <a:xfrm>
              <a:off x="2264253" y="2056484"/>
              <a:ext cx="271440" cy="264960"/>
              <a:chOff x="2264253" y="2056484"/>
              <a:chExt cx="271440" cy="264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49D21DD6-976B-38C3-15E2-0FFF353307B9}"/>
                      </a:ext>
                    </a:extLst>
                  </p14:cNvPr>
                  <p14:cNvContentPartPr/>
                  <p14:nvPr/>
                </p14:nvContentPartPr>
                <p14:xfrm>
                  <a:off x="2264253" y="2194724"/>
                  <a:ext cx="146160" cy="288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49D21DD6-976B-38C3-15E2-0FFF353307B9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2255613" y="2186084"/>
                    <a:ext cx="16380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789AED33-1C1B-C17B-3A91-1FA1B335FFD7}"/>
                      </a:ext>
                    </a:extLst>
                  </p14:cNvPr>
                  <p14:cNvContentPartPr/>
                  <p14:nvPr/>
                </p14:nvContentPartPr>
                <p14:xfrm>
                  <a:off x="2529573" y="2056484"/>
                  <a:ext cx="6120" cy="26496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789AED33-1C1B-C17B-3A91-1FA1B335FFD7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2520933" y="2047484"/>
                    <a:ext cx="23760" cy="2826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4269067-7E7D-74D1-408E-8A79E36BFF6F}"/>
              </a:ext>
            </a:extLst>
          </p:cNvPr>
          <p:cNvGrpSpPr/>
          <p:nvPr/>
        </p:nvGrpSpPr>
        <p:grpSpPr>
          <a:xfrm>
            <a:off x="908773" y="1973308"/>
            <a:ext cx="341640" cy="308880"/>
            <a:chOff x="979053" y="2565884"/>
            <a:chExt cx="341640" cy="308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E618A1A5-3CD8-EB6E-155A-EAF8DE22F296}"/>
                    </a:ext>
                  </a:extLst>
                </p14:cNvPr>
                <p14:cNvContentPartPr/>
                <p14:nvPr/>
              </p14:nvContentPartPr>
              <p14:xfrm>
                <a:off x="979053" y="2565884"/>
                <a:ext cx="263520" cy="2426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E618A1A5-3CD8-EB6E-155A-EAF8DE22F296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970053" y="2556884"/>
                  <a:ext cx="28116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75A922A1-34AC-E8CE-7042-BDF8FBB6F0D4}"/>
                    </a:ext>
                  </a:extLst>
                </p14:cNvPr>
                <p14:cNvContentPartPr/>
                <p14:nvPr/>
              </p14:nvContentPartPr>
              <p14:xfrm>
                <a:off x="1317453" y="2673884"/>
                <a:ext cx="3240" cy="2008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75A922A1-34AC-E8CE-7042-BDF8FBB6F0D4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308453" y="2665244"/>
                  <a:ext cx="20880" cy="218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BF296EC-1F46-9612-0957-F2161140E9CA}"/>
              </a:ext>
            </a:extLst>
          </p:cNvPr>
          <p:cNvGrpSpPr/>
          <p:nvPr/>
        </p:nvGrpSpPr>
        <p:grpSpPr>
          <a:xfrm>
            <a:off x="2217733" y="1907428"/>
            <a:ext cx="518400" cy="435600"/>
            <a:chOff x="2288013" y="2500004"/>
            <a:chExt cx="518400" cy="435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6FC8538C-CBBD-7E78-A5C6-F2C3060FCBF0}"/>
                    </a:ext>
                  </a:extLst>
                </p14:cNvPr>
                <p14:cNvContentPartPr/>
                <p14:nvPr/>
              </p14:nvContentPartPr>
              <p14:xfrm>
                <a:off x="2288013" y="2500004"/>
                <a:ext cx="273960" cy="2113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6FC8538C-CBBD-7E78-A5C6-F2C3060FCBF0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279013" y="2491364"/>
                  <a:ext cx="29160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7850E37F-E46F-1FBC-E6C3-876AFB2FD59A}"/>
                    </a:ext>
                  </a:extLst>
                </p14:cNvPr>
                <p14:cNvContentPartPr/>
                <p14:nvPr/>
              </p14:nvContentPartPr>
              <p14:xfrm>
                <a:off x="2573493" y="2679644"/>
                <a:ext cx="232920" cy="2559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7850E37F-E46F-1FBC-E6C3-876AFB2FD59A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564493" y="2671004"/>
                  <a:ext cx="250560" cy="273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E7325F7-6A63-D538-ADC2-0BAAC0E2FC1B}"/>
              </a:ext>
            </a:extLst>
          </p:cNvPr>
          <p:cNvGrpSpPr/>
          <p:nvPr/>
        </p:nvGrpSpPr>
        <p:grpSpPr>
          <a:xfrm>
            <a:off x="1276693" y="816268"/>
            <a:ext cx="1482480" cy="401400"/>
            <a:chOff x="1346973" y="1408844"/>
            <a:chExt cx="1482480" cy="401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D3F504C2-B28C-2DD2-F9F4-89ABBBC8B97C}"/>
                    </a:ext>
                  </a:extLst>
                </p14:cNvPr>
                <p14:cNvContentPartPr/>
                <p14:nvPr/>
              </p14:nvContentPartPr>
              <p14:xfrm>
                <a:off x="1370733" y="1615484"/>
                <a:ext cx="735840" cy="1947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D3F504C2-B28C-2DD2-F9F4-89ABBBC8B97C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361733" y="1606844"/>
                  <a:ext cx="75348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CCDBC40D-BA5E-5194-8771-E6467E65C063}"/>
                    </a:ext>
                  </a:extLst>
                </p14:cNvPr>
                <p14:cNvContentPartPr/>
                <p14:nvPr/>
              </p14:nvContentPartPr>
              <p14:xfrm>
                <a:off x="2016573" y="1704044"/>
                <a:ext cx="154080" cy="1000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CCDBC40D-BA5E-5194-8771-E6467E65C063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2007573" y="1695404"/>
                  <a:ext cx="17172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4EB45E0E-340B-F150-33B2-2082F6DA94F7}"/>
                    </a:ext>
                  </a:extLst>
                </p14:cNvPr>
                <p14:cNvContentPartPr/>
                <p14:nvPr/>
              </p14:nvContentPartPr>
              <p14:xfrm>
                <a:off x="1346973" y="1712324"/>
                <a:ext cx="100080" cy="954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4EB45E0E-340B-F150-33B2-2082F6DA94F7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337973" y="1703324"/>
                  <a:ext cx="11772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4562610B-C424-94DA-1CAD-9084F67817E7}"/>
                    </a:ext>
                  </a:extLst>
                </p14:cNvPr>
                <p14:cNvContentPartPr/>
                <p14:nvPr/>
              </p14:nvContentPartPr>
              <p14:xfrm>
                <a:off x="2219613" y="1436924"/>
                <a:ext cx="162720" cy="2196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4562610B-C424-94DA-1CAD-9084F67817E7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210973" y="1428284"/>
                  <a:ext cx="18036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545A67B1-64C2-A41B-042D-7D22CD60515F}"/>
                    </a:ext>
                  </a:extLst>
                </p14:cNvPr>
                <p14:cNvContentPartPr/>
                <p14:nvPr/>
              </p14:nvContentPartPr>
              <p14:xfrm>
                <a:off x="2460453" y="1479764"/>
                <a:ext cx="88200" cy="28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545A67B1-64C2-A41B-042D-7D22CD60515F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2451453" y="1470764"/>
                  <a:ext cx="1058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9A61137D-8DF2-BE5B-DEC8-F4F7EC8166EE}"/>
                    </a:ext>
                  </a:extLst>
                </p14:cNvPr>
                <p14:cNvContentPartPr/>
                <p14:nvPr/>
              </p14:nvContentPartPr>
              <p14:xfrm>
                <a:off x="2439573" y="1564004"/>
                <a:ext cx="107280" cy="54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9A61137D-8DF2-BE5B-DEC8-F4F7EC8166EE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430573" y="1555004"/>
                  <a:ext cx="12492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AA910F44-638C-3EE4-0970-69A173DE178A}"/>
                    </a:ext>
                  </a:extLst>
                </p14:cNvPr>
                <p14:cNvContentPartPr/>
                <p14:nvPr/>
              </p14:nvContentPartPr>
              <p14:xfrm>
                <a:off x="2639373" y="1408844"/>
                <a:ext cx="190080" cy="2800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AA910F44-638C-3EE4-0970-69A173DE178A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2630373" y="1400204"/>
                  <a:ext cx="207720" cy="297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C2620CE2-B58A-C66E-1D93-3CD736676050}"/>
              </a:ext>
            </a:extLst>
          </p:cNvPr>
          <p:cNvGrpSpPr/>
          <p:nvPr/>
        </p:nvGrpSpPr>
        <p:grpSpPr>
          <a:xfrm>
            <a:off x="5551413" y="52004"/>
            <a:ext cx="3300120" cy="3750120"/>
            <a:chOff x="5551413" y="52004"/>
            <a:chExt cx="3300120" cy="3750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86699A5D-1740-92B5-7C3E-570CF53F3F11}"/>
                    </a:ext>
                  </a:extLst>
                </p14:cNvPr>
                <p14:cNvContentPartPr/>
                <p14:nvPr/>
              </p14:nvContentPartPr>
              <p14:xfrm>
                <a:off x="5862093" y="438284"/>
                <a:ext cx="230760" cy="2379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86699A5D-1740-92B5-7C3E-570CF53F3F11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5853453" y="429644"/>
                  <a:ext cx="24840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841F06D8-F67A-5F34-F18A-1461A252A786}"/>
                    </a:ext>
                  </a:extLst>
                </p14:cNvPr>
                <p14:cNvContentPartPr/>
                <p14:nvPr/>
              </p14:nvContentPartPr>
              <p14:xfrm>
                <a:off x="6195453" y="543044"/>
                <a:ext cx="360" cy="14724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841F06D8-F67A-5F34-F18A-1461A252A786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6186813" y="534044"/>
                  <a:ext cx="1800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A86CBA4D-49C9-5DDA-225F-7112D97966D2}"/>
                    </a:ext>
                  </a:extLst>
                </p14:cNvPr>
                <p14:cNvContentPartPr/>
                <p14:nvPr/>
              </p14:nvContentPartPr>
              <p14:xfrm>
                <a:off x="5893773" y="306884"/>
                <a:ext cx="196200" cy="716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A86CBA4D-49C9-5DDA-225F-7112D97966D2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5885133" y="297884"/>
                  <a:ext cx="21384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716F8CD3-E77F-0980-D214-A3E6FA164B1D}"/>
                    </a:ext>
                  </a:extLst>
                </p14:cNvPr>
                <p14:cNvContentPartPr/>
                <p14:nvPr/>
              </p14:nvContentPartPr>
              <p14:xfrm>
                <a:off x="6402093" y="455564"/>
                <a:ext cx="140760" cy="3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716F8CD3-E77F-0980-D214-A3E6FA164B1D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6393453" y="446564"/>
                  <a:ext cx="158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D47E65C5-5908-ACC3-900E-18F58C838B45}"/>
                    </a:ext>
                  </a:extLst>
                </p14:cNvPr>
                <p14:cNvContentPartPr/>
                <p14:nvPr/>
              </p14:nvContentPartPr>
              <p14:xfrm>
                <a:off x="6432333" y="535844"/>
                <a:ext cx="128520" cy="1008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D47E65C5-5908-ACC3-900E-18F58C838B45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6423333" y="527204"/>
                  <a:ext cx="14616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67479755-E3E8-42D6-F2C0-A0EC678B979F}"/>
                    </a:ext>
                  </a:extLst>
                </p14:cNvPr>
                <p14:cNvContentPartPr/>
                <p14:nvPr/>
              </p14:nvContentPartPr>
              <p14:xfrm>
                <a:off x="6811773" y="392564"/>
                <a:ext cx="199800" cy="1540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67479755-E3E8-42D6-F2C0-A0EC678B979F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6802773" y="383564"/>
                  <a:ext cx="21744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D6760420-7D68-1187-E24D-DF274A97CC33}"/>
                    </a:ext>
                  </a:extLst>
                </p14:cNvPr>
                <p14:cNvContentPartPr/>
                <p14:nvPr/>
              </p14:nvContentPartPr>
              <p14:xfrm>
                <a:off x="7049373" y="526124"/>
                <a:ext cx="360" cy="24732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D6760420-7D68-1187-E24D-DF274A97CC33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7040733" y="517484"/>
                  <a:ext cx="1800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9AED4E76-F0EC-4EC6-72B6-809B5E1EFAC2}"/>
                    </a:ext>
                  </a:extLst>
                </p14:cNvPr>
                <p14:cNvContentPartPr/>
                <p14:nvPr/>
              </p14:nvContentPartPr>
              <p14:xfrm>
                <a:off x="7218933" y="590564"/>
                <a:ext cx="164520" cy="36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9AED4E76-F0EC-4EC6-72B6-809B5E1EFAC2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7210293" y="581924"/>
                  <a:ext cx="182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EF7F3327-EFCE-D173-9C6A-28C62156CD4F}"/>
                    </a:ext>
                  </a:extLst>
                </p14:cNvPr>
                <p14:cNvContentPartPr/>
                <p14:nvPr/>
              </p14:nvContentPartPr>
              <p14:xfrm>
                <a:off x="7312893" y="512444"/>
                <a:ext cx="22680" cy="25452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EF7F3327-EFCE-D173-9C6A-28C62156CD4F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7304253" y="503804"/>
                  <a:ext cx="4032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68453BC4-81F1-86B1-EA2D-4200C4A59DAF}"/>
                    </a:ext>
                  </a:extLst>
                </p14:cNvPr>
                <p14:cNvContentPartPr/>
                <p14:nvPr/>
              </p14:nvContentPartPr>
              <p14:xfrm>
                <a:off x="7679733" y="164684"/>
                <a:ext cx="162720" cy="2152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68453BC4-81F1-86B1-EA2D-4200C4A59DAF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7670733" y="155684"/>
                  <a:ext cx="18036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B248EFDA-0EA2-C97E-B5FC-9CA71ADB5484}"/>
                    </a:ext>
                  </a:extLst>
                </p14:cNvPr>
                <p14:cNvContentPartPr/>
                <p14:nvPr/>
              </p14:nvContentPartPr>
              <p14:xfrm>
                <a:off x="7602333" y="431444"/>
                <a:ext cx="402840" cy="2952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B248EFDA-0EA2-C97E-B5FC-9CA71ADB5484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7593333" y="422804"/>
                  <a:ext cx="42048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B8BF678D-4F39-70F8-884E-3C30FE83B504}"/>
                    </a:ext>
                  </a:extLst>
                </p14:cNvPr>
                <p14:cNvContentPartPr/>
                <p14:nvPr/>
              </p14:nvContentPartPr>
              <p14:xfrm>
                <a:off x="7686933" y="586964"/>
                <a:ext cx="122400" cy="22284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B8BF678D-4F39-70F8-884E-3C30FE83B504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7677933" y="577964"/>
                  <a:ext cx="140040" cy="24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AD7429BA-A8F9-A5FB-B5E0-2718369FE75A}"/>
                    </a:ext>
                  </a:extLst>
                </p14:cNvPr>
                <p14:cNvContentPartPr/>
                <p14:nvPr/>
              </p14:nvContentPartPr>
              <p14:xfrm>
                <a:off x="7858653" y="589484"/>
                <a:ext cx="136440" cy="36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AD7429BA-A8F9-A5FB-B5E0-2718369FE75A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7849653" y="580844"/>
                  <a:ext cx="154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6095622C-003A-4FD9-F5B3-7F8897E93D83}"/>
                    </a:ext>
                  </a:extLst>
                </p14:cNvPr>
                <p14:cNvContentPartPr/>
                <p14:nvPr/>
              </p14:nvContentPartPr>
              <p14:xfrm>
                <a:off x="7941093" y="589484"/>
                <a:ext cx="360" cy="22860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6095622C-003A-4FD9-F5B3-7F8897E93D83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7932093" y="580844"/>
                  <a:ext cx="1800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A87548EB-2781-6AF0-F27D-2C78DD614805}"/>
                    </a:ext>
                  </a:extLst>
                </p14:cNvPr>
                <p14:cNvContentPartPr/>
                <p14:nvPr/>
              </p14:nvContentPartPr>
              <p14:xfrm>
                <a:off x="8217573" y="319484"/>
                <a:ext cx="174960" cy="15912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A87548EB-2781-6AF0-F27D-2C78DD614805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8208933" y="310484"/>
                  <a:ext cx="19260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042DE8BF-4D8D-057A-A5BF-DB3762E21AAE}"/>
                    </a:ext>
                  </a:extLst>
                </p14:cNvPr>
                <p14:cNvContentPartPr/>
                <p14:nvPr/>
              </p14:nvContentPartPr>
              <p14:xfrm>
                <a:off x="8411613" y="463844"/>
                <a:ext cx="172080" cy="23112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042DE8BF-4D8D-057A-A5BF-DB3762E21AAE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8402973" y="455204"/>
                  <a:ext cx="18972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16640440-A7E2-26AE-DDE8-6D903094BFDB}"/>
                    </a:ext>
                  </a:extLst>
                </p14:cNvPr>
                <p14:cNvContentPartPr/>
                <p14:nvPr/>
              </p14:nvContentPartPr>
              <p14:xfrm>
                <a:off x="5882253" y="1314164"/>
                <a:ext cx="196200" cy="20160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16640440-A7E2-26AE-DDE8-6D903094BFDB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5873253" y="1305524"/>
                  <a:ext cx="21384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F24BE436-6309-0468-EE65-231727C3AEFD}"/>
                    </a:ext>
                  </a:extLst>
                </p14:cNvPr>
                <p14:cNvContentPartPr/>
                <p14:nvPr/>
              </p14:nvContentPartPr>
              <p14:xfrm>
                <a:off x="6104733" y="1385084"/>
                <a:ext cx="208440" cy="28224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F24BE436-6309-0468-EE65-231727C3AEFD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6095733" y="1376084"/>
                  <a:ext cx="22608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0408AA08-3A03-3B15-685F-0C4FEC83D605}"/>
                    </a:ext>
                  </a:extLst>
                </p14:cNvPr>
                <p14:cNvContentPartPr/>
                <p14:nvPr/>
              </p14:nvContentPartPr>
              <p14:xfrm>
                <a:off x="5885493" y="1165844"/>
                <a:ext cx="144000" cy="6624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0408AA08-3A03-3B15-685F-0C4FEC83D605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5876853" y="1156844"/>
                  <a:ext cx="16164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2E73270D-1B8F-DF07-E1B0-1028F7C70FB9}"/>
                    </a:ext>
                  </a:extLst>
                </p14:cNvPr>
                <p14:cNvContentPartPr/>
                <p14:nvPr/>
              </p14:nvContentPartPr>
              <p14:xfrm>
                <a:off x="6491373" y="1347644"/>
                <a:ext cx="97920" cy="288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2E73270D-1B8F-DF07-E1B0-1028F7C70FB9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6482373" y="1339004"/>
                  <a:ext cx="1155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C218856D-C1D4-E110-4A17-6E82980BBBA7}"/>
                    </a:ext>
                  </a:extLst>
                </p14:cNvPr>
                <p14:cNvContentPartPr/>
                <p14:nvPr/>
              </p14:nvContentPartPr>
              <p14:xfrm>
                <a:off x="6493893" y="1468964"/>
                <a:ext cx="112680" cy="36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C218856D-C1D4-E110-4A17-6E82980BBBA7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6485253" y="1459964"/>
                  <a:ext cx="130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31BB039F-AF22-27DD-1795-60785A040223}"/>
                    </a:ext>
                  </a:extLst>
                </p14:cNvPr>
                <p14:cNvContentPartPr/>
                <p14:nvPr/>
              </p14:nvContentPartPr>
              <p14:xfrm>
                <a:off x="6868653" y="1268804"/>
                <a:ext cx="256320" cy="24912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31BB039F-AF22-27DD-1795-60785A040223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6859653" y="1260164"/>
                  <a:ext cx="273960" cy="26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62DF58D2-F5A4-7A5B-C194-B8634B1C5037}"/>
                    </a:ext>
                  </a:extLst>
                </p14:cNvPr>
                <p14:cNvContentPartPr/>
                <p14:nvPr/>
              </p14:nvContentPartPr>
              <p14:xfrm>
                <a:off x="7137573" y="1404524"/>
                <a:ext cx="172800" cy="22248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62DF58D2-F5A4-7A5B-C194-B8634B1C5037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7128933" y="1395884"/>
                  <a:ext cx="19044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A20A7652-56BF-0E97-51A2-D8115669B900}"/>
                    </a:ext>
                  </a:extLst>
                </p14:cNvPr>
                <p14:cNvContentPartPr/>
                <p14:nvPr/>
              </p14:nvContentPartPr>
              <p14:xfrm>
                <a:off x="7472733" y="1295444"/>
                <a:ext cx="360" cy="17100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A20A7652-56BF-0E97-51A2-D8115669B900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7463733" y="1286444"/>
                  <a:ext cx="1800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FD7FD232-3E5A-A874-F231-17026AEC19C7}"/>
                    </a:ext>
                  </a:extLst>
                </p14:cNvPr>
                <p14:cNvContentPartPr/>
                <p14:nvPr/>
              </p14:nvContentPartPr>
              <p14:xfrm>
                <a:off x="7390293" y="1378964"/>
                <a:ext cx="209520" cy="1224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FD7FD232-3E5A-A874-F231-17026AEC19C7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7381293" y="1369964"/>
                  <a:ext cx="2271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23F44A48-DE4E-6DC1-2DEE-9E8B3DAED2E1}"/>
                    </a:ext>
                  </a:extLst>
                </p14:cNvPr>
                <p14:cNvContentPartPr/>
                <p14:nvPr/>
              </p14:nvContentPartPr>
              <p14:xfrm>
                <a:off x="7811133" y="1054964"/>
                <a:ext cx="188280" cy="21600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23F44A48-DE4E-6DC1-2DEE-9E8B3DAED2E1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7802493" y="1045964"/>
                  <a:ext cx="20592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7221BDF8-1E28-4AFC-C7AD-EB79967E45E2}"/>
                    </a:ext>
                  </a:extLst>
                </p14:cNvPr>
                <p14:cNvContentPartPr/>
                <p14:nvPr/>
              </p14:nvContentPartPr>
              <p14:xfrm>
                <a:off x="7741653" y="1299764"/>
                <a:ext cx="428760" cy="36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7221BDF8-1E28-4AFC-C7AD-EB79967E45E2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7733013" y="1291124"/>
                  <a:ext cx="446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4ABA18B0-3574-302F-FFBC-77A479481074}"/>
                    </a:ext>
                  </a:extLst>
                </p14:cNvPr>
                <p14:cNvContentPartPr/>
                <p14:nvPr/>
              </p14:nvContentPartPr>
              <p14:xfrm>
                <a:off x="7883133" y="1386524"/>
                <a:ext cx="128880" cy="23796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4ABA18B0-3574-302F-FFBC-77A479481074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7874133" y="1377884"/>
                  <a:ext cx="14652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2DC666B4-B3B9-DDAA-4335-A201B1A874CF}"/>
                    </a:ext>
                  </a:extLst>
                </p14:cNvPr>
                <p14:cNvContentPartPr/>
                <p14:nvPr/>
              </p14:nvContentPartPr>
              <p14:xfrm>
                <a:off x="8034333" y="1409924"/>
                <a:ext cx="164520" cy="36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2DC666B4-B3B9-DDAA-4335-A201B1A874CF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8025693" y="1401284"/>
                  <a:ext cx="182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E8D4F0EB-F94A-EE34-516E-F5335174B4A0}"/>
                    </a:ext>
                  </a:extLst>
                </p14:cNvPr>
                <p14:cNvContentPartPr/>
                <p14:nvPr/>
              </p14:nvContentPartPr>
              <p14:xfrm>
                <a:off x="8098773" y="1409924"/>
                <a:ext cx="20520" cy="19152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E8D4F0EB-F94A-EE34-516E-F5335174B4A0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8090133" y="1401284"/>
                  <a:ext cx="3816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E9906E46-029A-98D1-54C0-75D4F828F41C}"/>
                    </a:ext>
                  </a:extLst>
                </p14:cNvPr>
                <p14:cNvContentPartPr/>
                <p14:nvPr/>
              </p14:nvContentPartPr>
              <p14:xfrm>
                <a:off x="8321253" y="1276004"/>
                <a:ext cx="213120" cy="13104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E9906E46-029A-98D1-54C0-75D4F828F41C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8312253" y="1267364"/>
                  <a:ext cx="23076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46E68691-2C23-8682-F581-05BD0658E52C}"/>
                    </a:ext>
                  </a:extLst>
                </p14:cNvPr>
                <p14:cNvContentPartPr/>
                <p14:nvPr/>
              </p14:nvContentPartPr>
              <p14:xfrm>
                <a:off x="8573973" y="1356284"/>
                <a:ext cx="8640" cy="19260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46E68691-2C23-8682-F581-05BD0658E52C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8565333" y="1347284"/>
                  <a:ext cx="2628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2047DDC3-D90E-A950-237F-F136D796F650}"/>
                    </a:ext>
                  </a:extLst>
                </p14:cNvPr>
                <p14:cNvContentPartPr/>
                <p14:nvPr/>
              </p14:nvContentPartPr>
              <p14:xfrm>
                <a:off x="5551413" y="52004"/>
                <a:ext cx="3300120" cy="183492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2047DDC3-D90E-A950-237F-F136D796F650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5542773" y="43004"/>
                  <a:ext cx="3317760" cy="18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2B790BAE-A197-B140-4348-D0DD893AAAAE}"/>
                    </a:ext>
                  </a:extLst>
                </p14:cNvPr>
                <p14:cNvContentPartPr/>
                <p14:nvPr/>
              </p14:nvContentPartPr>
              <p14:xfrm>
                <a:off x="7081413" y="1781444"/>
                <a:ext cx="3240" cy="38592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2B790BAE-A197-B140-4348-D0DD893AAAAE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7072773" y="1772804"/>
                  <a:ext cx="20880" cy="40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2685A6FA-4A42-D4CA-9092-5505FD576F24}"/>
                    </a:ext>
                  </a:extLst>
                </p14:cNvPr>
                <p14:cNvContentPartPr/>
                <p14:nvPr/>
              </p14:nvContentPartPr>
              <p14:xfrm>
                <a:off x="6961533" y="2110484"/>
                <a:ext cx="191520" cy="11160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2685A6FA-4A42-D4CA-9092-5505FD576F24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6952893" y="2101844"/>
                  <a:ext cx="20916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6F276319-2DED-CCD8-2B1D-280FA3AA5B9C}"/>
                    </a:ext>
                  </a:extLst>
                </p14:cNvPr>
                <p14:cNvContentPartPr/>
                <p14:nvPr/>
              </p14:nvContentPartPr>
              <p14:xfrm>
                <a:off x="6242613" y="2302364"/>
                <a:ext cx="207360" cy="51048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6F276319-2DED-CCD8-2B1D-280FA3AA5B9C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6233613" y="2293364"/>
                  <a:ext cx="225000" cy="52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836D30C7-A347-A769-725A-E8C7A184058D}"/>
                    </a:ext>
                  </a:extLst>
                </p14:cNvPr>
                <p14:cNvContentPartPr/>
                <p14:nvPr/>
              </p14:nvContentPartPr>
              <p14:xfrm>
                <a:off x="6216333" y="2580284"/>
                <a:ext cx="303840" cy="4752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836D30C7-A347-A769-725A-E8C7A184058D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6207693" y="2571644"/>
                  <a:ext cx="32148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FC0EDDF5-B915-EB9C-1701-6DDD54F43AAC}"/>
                    </a:ext>
                  </a:extLst>
                </p14:cNvPr>
                <p14:cNvContentPartPr/>
                <p14:nvPr/>
              </p14:nvContentPartPr>
              <p14:xfrm>
                <a:off x="6508653" y="2688644"/>
                <a:ext cx="82080" cy="12636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FC0EDDF5-B915-EB9C-1701-6DDD54F43AAC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6500013" y="2679644"/>
                  <a:ext cx="9972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ECDDDA6F-2E2D-EB54-0BC5-95B65839862E}"/>
                    </a:ext>
                  </a:extLst>
                </p14:cNvPr>
                <p14:cNvContentPartPr/>
                <p14:nvPr/>
              </p14:nvContentPartPr>
              <p14:xfrm>
                <a:off x="6788733" y="2570564"/>
                <a:ext cx="92160" cy="36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ECDDDA6F-2E2D-EB54-0BC5-95B65839862E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6780093" y="2561564"/>
                  <a:ext cx="109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FF4FEA62-E855-657A-74EC-3BFDDDE84137}"/>
                    </a:ext>
                  </a:extLst>
                </p14:cNvPr>
                <p14:cNvContentPartPr/>
                <p14:nvPr/>
              </p14:nvContentPartPr>
              <p14:xfrm>
                <a:off x="6798453" y="2673884"/>
                <a:ext cx="85320" cy="324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FF4FEA62-E855-657A-74EC-3BFDDDE84137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6789813" y="2665244"/>
                  <a:ext cx="1029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7A616131-C50F-1A8D-CE35-27E9E5AB4B4B}"/>
                    </a:ext>
                  </a:extLst>
                </p14:cNvPr>
                <p14:cNvContentPartPr/>
                <p14:nvPr/>
              </p14:nvContentPartPr>
              <p14:xfrm>
                <a:off x="7098333" y="2410364"/>
                <a:ext cx="180720" cy="24732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7A616131-C50F-1A8D-CE35-27E9E5AB4B4B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7089693" y="2401724"/>
                  <a:ext cx="19836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6481F8CC-5A9E-7252-161C-07108B434E5D}"/>
                    </a:ext>
                  </a:extLst>
                </p14:cNvPr>
                <p14:cNvContentPartPr/>
                <p14:nvPr/>
              </p14:nvContentPartPr>
              <p14:xfrm>
                <a:off x="7388493" y="2353484"/>
                <a:ext cx="192600" cy="33192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6481F8CC-5A9E-7252-161C-07108B434E5D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7379493" y="2344484"/>
                  <a:ext cx="210240" cy="34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02A2455C-CC57-27D5-EC42-8DC43BED50EA}"/>
                    </a:ext>
                  </a:extLst>
                </p14:cNvPr>
                <p14:cNvContentPartPr/>
                <p14:nvPr/>
              </p14:nvContentPartPr>
              <p14:xfrm>
                <a:off x="7583253" y="2410364"/>
                <a:ext cx="161640" cy="16164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02A2455C-CC57-27D5-EC42-8DC43BED50EA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7574613" y="2401364"/>
                  <a:ext cx="17928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1C185258-3A40-54F2-26A5-8E98600B173D}"/>
                    </a:ext>
                  </a:extLst>
                </p14:cNvPr>
                <p14:cNvContentPartPr/>
                <p14:nvPr/>
              </p14:nvContentPartPr>
              <p14:xfrm>
                <a:off x="7798893" y="2503964"/>
                <a:ext cx="97560" cy="14292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1C185258-3A40-54F2-26A5-8E98600B173D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7790253" y="2494964"/>
                  <a:ext cx="11520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CF62EE38-05CE-A5FD-9E59-AF3BF560CF1F}"/>
                    </a:ext>
                  </a:extLst>
                </p14:cNvPr>
                <p14:cNvContentPartPr/>
                <p14:nvPr/>
              </p14:nvContentPartPr>
              <p14:xfrm>
                <a:off x="7568133" y="2297684"/>
                <a:ext cx="145080" cy="8892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CF62EE38-05CE-A5FD-9E59-AF3BF560CF1F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7559493" y="2289044"/>
                  <a:ext cx="16272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3E3E3FD3-63CA-53F4-65F7-CCFA423F3522}"/>
                    </a:ext>
                  </a:extLst>
                </p14:cNvPr>
                <p14:cNvContentPartPr/>
                <p14:nvPr/>
              </p14:nvContentPartPr>
              <p14:xfrm>
                <a:off x="7920573" y="2347004"/>
                <a:ext cx="95760" cy="26244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3E3E3FD3-63CA-53F4-65F7-CCFA423F3522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7911933" y="2338364"/>
                  <a:ext cx="113400" cy="2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F21EE5BC-167D-0005-EE2B-32DC4F4A7942}"/>
                    </a:ext>
                  </a:extLst>
                </p14:cNvPr>
                <p14:cNvContentPartPr/>
                <p14:nvPr/>
              </p14:nvContentPartPr>
              <p14:xfrm>
                <a:off x="7464453" y="2529884"/>
                <a:ext cx="86040" cy="36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F21EE5BC-167D-0005-EE2B-32DC4F4A7942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7455813" y="2521244"/>
                  <a:ext cx="103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D260B709-186B-DD19-E9B6-F0F3948AE220}"/>
                    </a:ext>
                  </a:extLst>
                </p14:cNvPr>
                <p14:cNvContentPartPr/>
                <p14:nvPr/>
              </p14:nvContentPartPr>
              <p14:xfrm>
                <a:off x="6105813" y="3214244"/>
                <a:ext cx="240480" cy="25668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D260B709-186B-DD19-E9B6-F0F3948AE220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6096813" y="3205244"/>
                  <a:ext cx="258120" cy="27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676D0E63-4336-1CAC-E6F2-619FF0EC22F9}"/>
                    </a:ext>
                  </a:extLst>
                </p14:cNvPr>
                <p14:cNvContentPartPr/>
                <p14:nvPr/>
              </p14:nvContentPartPr>
              <p14:xfrm>
                <a:off x="6429813" y="3392444"/>
                <a:ext cx="127800" cy="22032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676D0E63-4336-1CAC-E6F2-619FF0EC22F9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6421173" y="3383444"/>
                  <a:ext cx="14544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2E9D91DC-9326-A754-7FBC-9CA177F3428E}"/>
                    </a:ext>
                  </a:extLst>
                </p14:cNvPr>
                <p14:cNvContentPartPr/>
                <p14:nvPr/>
              </p14:nvContentPartPr>
              <p14:xfrm>
                <a:off x="6658773" y="3299924"/>
                <a:ext cx="176400" cy="36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2E9D91DC-9326-A754-7FBC-9CA177F3428E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6650133" y="3291284"/>
                  <a:ext cx="194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0C567A3B-3AD3-FA14-84CE-1C77B9BA6F23}"/>
                    </a:ext>
                  </a:extLst>
                </p14:cNvPr>
                <p14:cNvContentPartPr/>
                <p14:nvPr/>
              </p14:nvContentPartPr>
              <p14:xfrm>
                <a:off x="6690453" y="3408644"/>
                <a:ext cx="169560" cy="576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0C567A3B-3AD3-FA14-84CE-1C77B9BA6F23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6681813" y="3399644"/>
                  <a:ext cx="18720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BA12F150-C4CD-5541-3DCD-B56FFEACBEF7}"/>
                    </a:ext>
                  </a:extLst>
                </p14:cNvPr>
                <p14:cNvContentPartPr/>
                <p14:nvPr/>
              </p14:nvContentPartPr>
              <p14:xfrm>
                <a:off x="7032453" y="3031004"/>
                <a:ext cx="199080" cy="36468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BA12F150-C4CD-5541-3DCD-B56FFEACBEF7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7023453" y="3022004"/>
                  <a:ext cx="216720" cy="38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F3B79BC4-CF65-9432-45C7-D832F596AEE6}"/>
                    </a:ext>
                  </a:extLst>
                </p14:cNvPr>
                <p14:cNvContentPartPr/>
                <p14:nvPr/>
              </p14:nvContentPartPr>
              <p14:xfrm>
                <a:off x="7383093" y="2975924"/>
                <a:ext cx="137520" cy="41616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F3B79BC4-CF65-9432-45C7-D832F596AEE6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7374093" y="2966924"/>
                  <a:ext cx="155160" cy="43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381C6435-228E-DE42-67F8-F6405132DC3C}"/>
                    </a:ext>
                  </a:extLst>
                </p14:cNvPr>
                <p14:cNvContentPartPr/>
                <p14:nvPr/>
              </p14:nvContentPartPr>
              <p14:xfrm>
                <a:off x="7612413" y="2999324"/>
                <a:ext cx="93960" cy="34992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381C6435-228E-DE42-67F8-F6405132DC3C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7603773" y="2990684"/>
                  <a:ext cx="111600" cy="36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6398A023-2E1D-6E28-266D-C85823C7FEEE}"/>
                    </a:ext>
                  </a:extLst>
                </p14:cNvPr>
                <p14:cNvContentPartPr/>
                <p14:nvPr/>
              </p14:nvContentPartPr>
              <p14:xfrm>
                <a:off x="7557693" y="3188324"/>
                <a:ext cx="166320" cy="36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6398A023-2E1D-6E28-266D-C85823C7FEEE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7549053" y="3179684"/>
                  <a:ext cx="183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8E65E1ED-7779-E360-6FE9-A519F888694E}"/>
                    </a:ext>
                  </a:extLst>
                </p14:cNvPr>
                <p14:cNvContentPartPr/>
                <p14:nvPr/>
              </p14:nvContentPartPr>
              <p14:xfrm>
                <a:off x="7747053" y="3304964"/>
                <a:ext cx="115200" cy="9828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8E65E1ED-7779-E360-6FE9-A519F888694E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7738413" y="3296324"/>
                  <a:ext cx="13284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4E3F7777-D392-7B78-301F-94848C5D6ECE}"/>
                    </a:ext>
                  </a:extLst>
                </p14:cNvPr>
                <p14:cNvContentPartPr/>
                <p14:nvPr/>
              </p14:nvContentPartPr>
              <p14:xfrm>
                <a:off x="7946133" y="3186884"/>
                <a:ext cx="89640" cy="36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4E3F7777-D392-7B78-301F-94848C5D6ECE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7937493" y="3178244"/>
                  <a:ext cx="107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8C6805A7-4551-A580-C3FB-784F856A17AB}"/>
                    </a:ext>
                  </a:extLst>
                </p14:cNvPr>
                <p14:cNvContentPartPr/>
                <p14:nvPr/>
              </p14:nvContentPartPr>
              <p14:xfrm>
                <a:off x="8193453" y="2987804"/>
                <a:ext cx="128160" cy="29988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8C6805A7-4551-A580-C3FB-784F856A17AB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8184813" y="2979164"/>
                  <a:ext cx="145800" cy="31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F5B8943F-1E7A-0ED5-FD94-0D3A3DFD3768}"/>
                    </a:ext>
                  </a:extLst>
                </p14:cNvPr>
                <p14:cNvContentPartPr/>
                <p14:nvPr/>
              </p14:nvContentPartPr>
              <p14:xfrm>
                <a:off x="8370213" y="3186884"/>
                <a:ext cx="96480" cy="12492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F5B8943F-1E7A-0ED5-FD94-0D3A3DFD3768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8361573" y="3178244"/>
                  <a:ext cx="11412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0E076F97-3E4B-3605-4E18-D3EDF4FDAA99}"/>
                    </a:ext>
                  </a:extLst>
                </p14:cNvPr>
                <p14:cNvContentPartPr/>
                <p14:nvPr/>
              </p14:nvContentPartPr>
              <p14:xfrm>
                <a:off x="8453373" y="2917964"/>
                <a:ext cx="134640" cy="44820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0E076F97-3E4B-3605-4E18-D3EDF4FDAA99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8444733" y="2908964"/>
                  <a:ext cx="152280" cy="46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4B525433-21DE-82D4-4065-595FCDCFB041}"/>
                    </a:ext>
                  </a:extLst>
                </p14:cNvPr>
                <p14:cNvContentPartPr/>
                <p14:nvPr/>
              </p14:nvContentPartPr>
              <p14:xfrm>
                <a:off x="8352213" y="3179684"/>
                <a:ext cx="360" cy="5616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4B525433-21DE-82D4-4065-595FCDCFB041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8343213" y="3171044"/>
                  <a:ext cx="1800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74D14735-253C-A933-E6AA-84C9E083190B}"/>
                    </a:ext>
                  </a:extLst>
                </p14:cNvPr>
                <p14:cNvContentPartPr/>
                <p14:nvPr/>
              </p14:nvContentPartPr>
              <p14:xfrm>
                <a:off x="5859933" y="2124884"/>
                <a:ext cx="2865600" cy="167724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74D14735-253C-A933-E6AA-84C9E083190B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5851293" y="2115884"/>
                  <a:ext cx="2883240" cy="169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FE6FEFCE-6415-2F93-C173-ABB839002972}"/>
                    </a:ext>
                  </a:extLst>
                </p14:cNvPr>
                <p14:cNvContentPartPr/>
                <p14:nvPr/>
              </p14:nvContentPartPr>
              <p14:xfrm>
                <a:off x="7667493" y="1827524"/>
                <a:ext cx="34920" cy="29628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FE6FEFCE-6415-2F93-C173-ABB839002972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7658493" y="1818884"/>
                  <a:ext cx="52560" cy="31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FC043DEA-90EC-E46D-CEC2-516C7BC45197}"/>
                    </a:ext>
                  </a:extLst>
                </p14:cNvPr>
                <p14:cNvContentPartPr/>
                <p14:nvPr/>
              </p14:nvContentPartPr>
              <p14:xfrm>
                <a:off x="7608813" y="1901324"/>
                <a:ext cx="50400" cy="9072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FC043DEA-90EC-E46D-CEC2-516C7BC45197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7600173" y="1892324"/>
                  <a:ext cx="6804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29CFFAD3-D0CE-6FCD-B81E-61B8C4A957D9}"/>
                    </a:ext>
                  </a:extLst>
                </p14:cNvPr>
                <p14:cNvContentPartPr/>
                <p14:nvPr/>
              </p14:nvContentPartPr>
              <p14:xfrm>
                <a:off x="7659933" y="1953524"/>
                <a:ext cx="112320" cy="4500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29CFFAD3-D0CE-6FCD-B81E-61B8C4A957D9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7651293" y="1944524"/>
                  <a:ext cx="129960" cy="62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4" name="Group 283">
            <a:extLst>
              <a:ext uri="{FF2B5EF4-FFF2-40B4-BE49-F238E27FC236}">
                <a16:creationId xmlns:a16="http://schemas.microsoft.com/office/drawing/2014/main" id="{E0CF8885-7961-0760-4BD4-970DCE89D5CF}"/>
              </a:ext>
            </a:extLst>
          </p:cNvPr>
          <p:cNvGrpSpPr/>
          <p:nvPr/>
        </p:nvGrpSpPr>
        <p:grpSpPr>
          <a:xfrm>
            <a:off x="821229" y="5368943"/>
            <a:ext cx="1062360" cy="107640"/>
            <a:chOff x="1826493" y="4732004"/>
            <a:chExt cx="1062360" cy="10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CDA085E5-CA0B-8C50-1BE4-8BA4EB01087A}"/>
                    </a:ext>
                  </a:extLst>
                </p14:cNvPr>
                <p14:cNvContentPartPr/>
                <p14:nvPr/>
              </p14:nvContentPartPr>
              <p14:xfrm>
                <a:off x="1826493" y="4804364"/>
                <a:ext cx="868320" cy="24480"/>
              </p14:xfrm>
            </p:contentPart>
          </mc:Choice>
          <mc:Fallback xmlns=""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CDA085E5-CA0B-8C50-1BE4-8BA4EB01087A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1817493" y="4795724"/>
                  <a:ext cx="88596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283" name="Ink 282">
                  <a:extLst>
                    <a:ext uri="{FF2B5EF4-FFF2-40B4-BE49-F238E27FC236}">
                      <a16:creationId xmlns:a16="http://schemas.microsoft.com/office/drawing/2014/main" id="{630B3D50-61B2-24B3-D373-530E38BD67A1}"/>
                    </a:ext>
                  </a:extLst>
                </p14:cNvPr>
                <p14:cNvContentPartPr/>
                <p14:nvPr/>
              </p14:nvContentPartPr>
              <p14:xfrm>
                <a:off x="2772933" y="4732004"/>
                <a:ext cx="115920" cy="107640"/>
              </p14:xfrm>
            </p:contentPart>
          </mc:Choice>
          <mc:Fallback xmlns=""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630B3D50-61B2-24B3-D373-530E38BD67A1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2764293" y="4723004"/>
                  <a:ext cx="133560" cy="125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7" name="Group 296">
            <a:extLst>
              <a:ext uri="{FF2B5EF4-FFF2-40B4-BE49-F238E27FC236}">
                <a16:creationId xmlns:a16="http://schemas.microsoft.com/office/drawing/2014/main" id="{2C624410-DE5B-B34F-0210-2963524A9F97}"/>
              </a:ext>
            </a:extLst>
          </p:cNvPr>
          <p:cNvGrpSpPr/>
          <p:nvPr/>
        </p:nvGrpSpPr>
        <p:grpSpPr>
          <a:xfrm>
            <a:off x="524589" y="4946663"/>
            <a:ext cx="2408400" cy="1274400"/>
            <a:chOff x="1529853" y="4309724"/>
            <a:chExt cx="2408400" cy="1274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4AAB730D-5598-677F-2D57-0C675955FD55}"/>
                    </a:ext>
                  </a:extLst>
                </p14:cNvPr>
                <p14:cNvContentPartPr/>
                <p14:nvPr/>
              </p14:nvContentPartPr>
              <p14:xfrm>
                <a:off x="1893813" y="5082644"/>
                <a:ext cx="327600" cy="10080"/>
              </p14:xfrm>
            </p:contentPart>
          </mc:Choice>
          <mc:Fallback xmlns=""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4AAB730D-5598-677F-2D57-0C675955FD55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1885173" y="5073644"/>
                  <a:ext cx="34524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275" name="Ink 274">
                  <a:extLst>
                    <a:ext uri="{FF2B5EF4-FFF2-40B4-BE49-F238E27FC236}">
                      <a16:creationId xmlns:a16="http://schemas.microsoft.com/office/drawing/2014/main" id="{CEF0286F-544E-6982-5FE9-0972F0861A61}"/>
                    </a:ext>
                  </a:extLst>
                </p14:cNvPr>
                <p14:cNvContentPartPr/>
                <p14:nvPr/>
              </p14:nvContentPartPr>
              <p14:xfrm>
                <a:off x="2005053" y="5064284"/>
                <a:ext cx="43920" cy="68040"/>
              </p14:xfrm>
            </p:contentPart>
          </mc:Choice>
          <mc:Fallback xmlns="">
            <p:pic>
              <p:nvPicPr>
                <p:cNvPr id="275" name="Ink 274">
                  <a:extLst>
                    <a:ext uri="{FF2B5EF4-FFF2-40B4-BE49-F238E27FC236}">
                      <a16:creationId xmlns:a16="http://schemas.microsoft.com/office/drawing/2014/main" id="{CEF0286F-544E-6982-5FE9-0972F0861A61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1996053" y="5055284"/>
                  <a:ext cx="6156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E7A986A3-3041-F99B-8B33-A90260186209}"/>
                    </a:ext>
                  </a:extLst>
                </p14:cNvPr>
                <p14:cNvContentPartPr/>
                <p14:nvPr/>
              </p14:nvContentPartPr>
              <p14:xfrm>
                <a:off x="2424813" y="5056364"/>
                <a:ext cx="239760" cy="2160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E7A986A3-3041-F99B-8B33-A90260186209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2416173" y="5047364"/>
                  <a:ext cx="25740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73358776-3761-6E0E-DB0A-571787F465EA}"/>
                    </a:ext>
                  </a:extLst>
                </p14:cNvPr>
                <p14:cNvContentPartPr/>
                <p14:nvPr/>
              </p14:nvContentPartPr>
              <p14:xfrm>
                <a:off x="2532453" y="5032964"/>
                <a:ext cx="39600" cy="8604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73358776-3761-6E0E-DB0A-571787F465EA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2523813" y="5023964"/>
                  <a:ext cx="5724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6FC8CAD2-C86A-06FE-669B-385F476428F0}"/>
                    </a:ext>
                  </a:extLst>
                </p14:cNvPr>
                <p14:cNvContentPartPr/>
                <p14:nvPr/>
              </p14:nvContentPartPr>
              <p14:xfrm>
                <a:off x="1723173" y="5258684"/>
                <a:ext cx="70560" cy="360"/>
              </p14:xfrm>
            </p:contentPart>
          </mc:Choice>
          <mc:Fallback xmlns=""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6FC8CAD2-C86A-06FE-669B-385F476428F0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1714533" y="5250044"/>
                  <a:ext cx="88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18466623-3396-6DF5-C9AE-7B28D727E65D}"/>
                    </a:ext>
                  </a:extLst>
                </p14:cNvPr>
                <p14:cNvContentPartPr/>
                <p14:nvPr/>
              </p14:nvContentPartPr>
              <p14:xfrm>
                <a:off x="1831173" y="5201084"/>
                <a:ext cx="29520" cy="22032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18466623-3396-6DF5-C9AE-7B28D727E65D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1822173" y="5192084"/>
                  <a:ext cx="4716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3EA65D16-8B06-83F7-A38C-67BA7B3B5801}"/>
                    </a:ext>
                  </a:extLst>
                </p14:cNvPr>
                <p14:cNvContentPartPr/>
                <p14:nvPr/>
              </p14:nvContentPartPr>
              <p14:xfrm>
                <a:off x="2356773" y="5251844"/>
                <a:ext cx="99720" cy="360"/>
              </p14:xfrm>
            </p:contentPart>
          </mc:Choice>
          <mc:Fallback xmlns=""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3EA65D16-8B06-83F7-A38C-67BA7B3B5801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2348133" y="5243204"/>
                  <a:ext cx="117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8AD565DF-C391-3C47-4C19-4679E417325B}"/>
                    </a:ext>
                  </a:extLst>
                </p14:cNvPr>
                <p14:cNvContentPartPr/>
                <p14:nvPr/>
              </p14:nvContentPartPr>
              <p14:xfrm>
                <a:off x="2514813" y="5210084"/>
                <a:ext cx="66240" cy="207000"/>
              </p14:xfrm>
            </p:contentPart>
          </mc:Choice>
          <mc:Fallback xmlns=""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8AD565DF-C391-3C47-4C19-4679E417325B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2505813" y="5201084"/>
                  <a:ext cx="8388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7B4979FD-E74B-B435-89F7-DFCFCFD61B82}"/>
                    </a:ext>
                  </a:extLst>
                </p14:cNvPr>
                <p14:cNvContentPartPr/>
                <p14:nvPr/>
              </p14:nvContentPartPr>
              <p14:xfrm>
                <a:off x="1566573" y="4447964"/>
                <a:ext cx="360" cy="113616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7B4979FD-E74B-B435-89F7-DFCFCFD61B82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1557933" y="4438964"/>
                  <a:ext cx="18000" cy="11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127F9EC2-F9D7-D7FC-B3EB-68F322ADECBC}"/>
                    </a:ext>
                  </a:extLst>
                </p14:cNvPr>
                <p14:cNvContentPartPr/>
                <p14:nvPr/>
              </p14:nvContentPartPr>
              <p14:xfrm>
                <a:off x="1529853" y="4309724"/>
                <a:ext cx="1550880" cy="1232280"/>
              </p14:xfrm>
            </p:contentPart>
          </mc:Choice>
          <mc:Fallback xmlns=""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127F9EC2-F9D7-D7FC-B3EB-68F322ADECBC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1521213" y="4301084"/>
                  <a:ext cx="1568520" cy="124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7B239D28-A2E9-2F6D-D873-23C5B5324ED2}"/>
                    </a:ext>
                  </a:extLst>
                </p14:cNvPr>
                <p14:cNvContentPartPr/>
                <p14:nvPr/>
              </p14:nvContentPartPr>
              <p14:xfrm>
                <a:off x="3050853" y="4926044"/>
                <a:ext cx="887400" cy="288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7B239D28-A2E9-2F6D-D873-23C5B5324ED2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3041853" y="4917404"/>
                  <a:ext cx="9050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FB4FED6B-47A9-4B84-B165-403497F404B3}"/>
                    </a:ext>
                  </a:extLst>
                </p14:cNvPr>
                <p14:cNvContentPartPr/>
                <p14:nvPr/>
              </p14:nvContentPartPr>
              <p14:xfrm>
                <a:off x="3528573" y="4869884"/>
                <a:ext cx="141480" cy="154440"/>
              </p14:xfrm>
            </p:contentPart>
          </mc:Choice>
          <mc:Fallback xmlns=""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FB4FED6B-47A9-4B84-B165-403497F404B3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3519933" y="4861244"/>
                  <a:ext cx="159120" cy="172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2" name="Group 321">
            <a:extLst>
              <a:ext uri="{FF2B5EF4-FFF2-40B4-BE49-F238E27FC236}">
                <a16:creationId xmlns:a16="http://schemas.microsoft.com/office/drawing/2014/main" id="{882B2066-DADE-28A2-F74D-C561B9EEF816}"/>
              </a:ext>
            </a:extLst>
          </p:cNvPr>
          <p:cNvGrpSpPr/>
          <p:nvPr/>
        </p:nvGrpSpPr>
        <p:grpSpPr>
          <a:xfrm>
            <a:off x="552309" y="4531943"/>
            <a:ext cx="1269720" cy="367920"/>
            <a:chOff x="1557573" y="3895004"/>
            <a:chExt cx="1269720" cy="367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B3623200-8127-DC94-A5A9-5EC1331BC309}"/>
                    </a:ext>
                  </a:extLst>
                </p14:cNvPr>
                <p14:cNvContentPartPr/>
                <p14:nvPr/>
              </p14:nvContentPartPr>
              <p14:xfrm>
                <a:off x="1578813" y="4015244"/>
                <a:ext cx="170280" cy="16812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B3623200-8127-DC94-A5A9-5EC1331BC309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1570173" y="4006244"/>
                  <a:ext cx="18792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0E8F6F25-6555-CDA2-A0CD-BA8A3AC11CAD}"/>
                    </a:ext>
                  </a:extLst>
                </p14:cNvPr>
                <p14:cNvContentPartPr/>
                <p14:nvPr/>
              </p14:nvContentPartPr>
              <p14:xfrm>
                <a:off x="1790493" y="4125044"/>
                <a:ext cx="360" cy="13788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0E8F6F25-6555-CDA2-A0CD-BA8A3AC11CAD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1781493" y="4116404"/>
                  <a:ext cx="1800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300" name="Ink 299">
                  <a:extLst>
                    <a:ext uri="{FF2B5EF4-FFF2-40B4-BE49-F238E27FC236}">
                      <a16:creationId xmlns:a16="http://schemas.microsoft.com/office/drawing/2014/main" id="{C6B0E653-176B-4C58-735F-E6C3778CE865}"/>
                    </a:ext>
                  </a:extLst>
                </p14:cNvPr>
                <p14:cNvContentPartPr/>
                <p14:nvPr/>
              </p14:nvContentPartPr>
              <p14:xfrm>
                <a:off x="1830093" y="4039364"/>
                <a:ext cx="95400" cy="6840"/>
              </p14:xfrm>
            </p:contentPart>
          </mc:Choice>
          <mc:Fallback xmlns="">
            <p:pic>
              <p:nvPicPr>
                <p:cNvPr id="300" name="Ink 299">
                  <a:extLst>
                    <a:ext uri="{FF2B5EF4-FFF2-40B4-BE49-F238E27FC236}">
                      <a16:creationId xmlns:a16="http://schemas.microsoft.com/office/drawing/2014/main" id="{C6B0E653-176B-4C58-735F-E6C3778CE865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1821093" y="4030724"/>
                  <a:ext cx="11304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301" name="Ink 300">
                  <a:extLst>
                    <a:ext uri="{FF2B5EF4-FFF2-40B4-BE49-F238E27FC236}">
                      <a16:creationId xmlns:a16="http://schemas.microsoft.com/office/drawing/2014/main" id="{C919E0AA-9089-0BF4-2005-B37A5B17D61D}"/>
                    </a:ext>
                  </a:extLst>
                </p14:cNvPr>
                <p14:cNvContentPartPr/>
                <p14:nvPr/>
              </p14:nvContentPartPr>
              <p14:xfrm>
                <a:off x="1869333" y="4114964"/>
                <a:ext cx="76680" cy="3240"/>
              </p14:xfrm>
            </p:contentPart>
          </mc:Choice>
          <mc:Fallback xmlns="">
            <p:pic>
              <p:nvPicPr>
                <p:cNvPr id="301" name="Ink 300">
                  <a:extLst>
                    <a:ext uri="{FF2B5EF4-FFF2-40B4-BE49-F238E27FC236}">
                      <a16:creationId xmlns:a16="http://schemas.microsoft.com/office/drawing/2014/main" id="{C919E0AA-9089-0BF4-2005-B37A5B17D61D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1860333" y="4105964"/>
                  <a:ext cx="943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302" name="Ink 301">
                  <a:extLst>
                    <a:ext uri="{FF2B5EF4-FFF2-40B4-BE49-F238E27FC236}">
                      <a16:creationId xmlns:a16="http://schemas.microsoft.com/office/drawing/2014/main" id="{814168C2-953F-3EEC-B7D6-361F49E0D409}"/>
                    </a:ext>
                  </a:extLst>
                </p14:cNvPr>
                <p14:cNvContentPartPr/>
                <p14:nvPr/>
              </p14:nvContentPartPr>
              <p14:xfrm>
                <a:off x="2034933" y="3972404"/>
                <a:ext cx="115560" cy="149760"/>
              </p14:xfrm>
            </p:contentPart>
          </mc:Choice>
          <mc:Fallback xmlns="">
            <p:pic>
              <p:nvPicPr>
                <p:cNvPr id="302" name="Ink 301">
                  <a:extLst>
                    <a:ext uri="{FF2B5EF4-FFF2-40B4-BE49-F238E27FC236}">
                      <a16:creationId xmlns:a16="http://schemas.microsoft.com/office/drawing/2014/main" id="{814168C2-953F-3EEC-B7D6-361F49E0D409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2026293" y="3963404"/>
                  <a:ext cx="13320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303" name="Ink 302">
                  <a:extLst>
                    <a:ext uri="{FF2B5EF4-FFF2-40B4-BE49-F238E27FC236}">
                      <a16:creationId xmlns:a16="http://schemas.microsoft.com/office/drawing/2014/main" id="{3779DBE5-C62A-F489-7A63-C86785836609}"/>
                    </a:ext>
                  </a:extLst>
                </p14:cNvPr>
                <p14:cNvContentPartPr/>
                <p14:nvPr/>
              </p14:nvContentPartPr>
              <p14:xfrm>
                <a:off x="2190093" y="4099844"/>
                <a:ext cx="67320" cy="161640"/>
              </p14:xfrm>
            </p:contentPart>
          </mc:Choice>
          <mc:Fallback xmlns="">
            <p:pic>
              <p:nvPicPr>
                <p:cNvPr id="303" name="Ink 302">
                  <a:extLst>
                    <a:ext uri="{FF2B5EF4-FFF2-40B4-BE49-F238E27FC236}">
                      <a16:creationId xmlns:a16="http://schemas.microsoft.com/office/drawing/2014/main" id="{3779DBE5-C62A-F489-7A63-C86785836609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2181093" y="4090844"/>
                  <a:ext cx="8496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304" name="Ink 303">
                  <a:extLst>
                    <a:ext uri="{FF2B5EF4-FFF2-40B4-BE49-F238E27FC236}">
                      <a16:creationId xmlns:a16="http://schemas.microsoft.com/office/drawing/2014/main" id="{4511CDEC-8EAD-CCFF-CD94-10BF3E557CED}"/>
                    </a:ext>
                  </a:extLst>
                </p14:cNvPr>
                <p14:cNvContentPartPr/>
                <p14:nvPr/>
              </p14:nvContentPartPr>
              <p14:xfrm>
                <a:off x="2337333" y="4021724"/>
                <a:ext cx="69120" cy="360"/>
              </p14:xfrm>
            </p:contentPart>
          </mc:Choice>
          <mc:Fallback xmlns="">
            <p:pic>
              <p:nvPicPr>
                <p:cNvPr id="304" name="Ink 303">
                  <a:extLst>
                    <a:ext uri="{FF2B5EF4-FFF2-40B4-BE49-F238E27FC236}">
                      <a16:creationId xmlns:a16="http://schemas.microsoft.com/office/drawing/2014/main" id="{4511CDEC-8EAD-CCFF-CD94-10BF3E557CED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2328333" y="4012724"/>
                  <a:ext cx="86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305" name="Ink 304">
                  <a:extLst>
                    <a:ext uri="{FF2B5EF4-FFF2-40B4-BE49-F238E27FC236}">
                      <a16:creationId xmlns:a16="http://schemas.microsoft.com/office/drawing/2014/main" id="{8592B65D-B4F4-7CC7-E15C-62AAB5C32A92}"/>
                    </a:ext>
                  </a:extLst>
                </p14:cNvPr>
                <p14:cNvContentPartPr/>
                <p14:nvPr/>
              </p14:nvContentPartPr>
              <p14:xfrm>
                <a:off x="2355693" y="4106684"/>
                <a:ext cx="101520" cy="360"/>
              </p14:xfrm>
            </p:contentPart>
          </mc:Choice>
          <mc:Fallback xmlns=""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8592B65D-B4F4-7CC7-E15C-62AAB5C32A92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2346693" y="4097684"/>
                  <a:ext cx="119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307" name="Ink 306">
                  <a:extLst>
                    <a:ext uri="{FF2B5EF4-FFF2-40B4-BE49-F238E27FC236}">
                      <a16:creationId xmlns:a16="http://schemas.microsoft.com/office/drawing/2014/main" id="{75824943-412F-8EED-C8A4-E78B6CFB5528}"/>
                    </a:ext>
                  </a:extLst>
                </p14:cNvPr>
                <p14:cNvContentPartPr/>
                <p14:nvPr/>
              </p14:nvContentPartPr>
              <p14:xfrm>
                <a:off x="2605533" y="4013084"/>
                <a:ext cx="143640" cy="360"/>
              </p14:xfrm>
            </p:contentPart>
          </mc:Choice>
          <mc:Fallback xmlns=""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75824943-412F-8EED-C8A4-E78B6CFB5528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2596893" y="4004084"/>
                  <a:ext cx="161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308" name="Ink 307">
                  <a:extLst>
                    <a:ext uri="{FF2B5EF4-FFF2-40B4-BE49-F238E27FC236}">
                      <a16:creationId xmlns:a16="http://schemas.microsoft.com/office/drawing/2014/main" id="{B2BDE1F0-1863-2711-AAC8-AA58F9A1B13D}"/>
                    </a:ext>
                  </a:extLst>
                </p14:cNvPr>
                <p14:cNvContentPartPr/>
                <p14:nvPr/>
              </p14:nvContentPartPr>
              <p14:xfrm>
                <a:off x="2821893" y="3920204"/>
                <a:ext cx="5400" cy="181440"/>
              </p14:xfrm>
            </p:contentPart>
          </mc:Choice>
          <mc:Fallback xmlns="">
            <p:pic>
              <p:nvPicPr>
                <p:cNvPr id="308" name="Ink 307">
                  <a:extLst>
                    <a:ext uri="{FF2B5EF4-FFF2-40B4-BE49-F238E27FC236}">
                      <a16:creationId xmlns:a16="http://schemas.microsoft.com/office/drawing/2014/main" id="{B2BDE1F0-1863-2711-AAC8-AA58F9A1B13D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2813253" y="3911204"/>
                  <a:ext cx="2304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319" name="Ink 318">
                  <a:extLst>
                    <a:ext uri="{FF2B5EF4-FFF2-40B4-BE49-F238E27FC236}">
                      <a16:creationId xmlns:a16="http://schemas.microsoft.com/office/drawing/2014/main" id="{B2B58D7E-81B8-B976-A475-19CFD1B06159}"/>
                    </a:ext>
                  </a:extLst>
                </p14:cNvPr>
                <p14:cNvContentPartPr/>
                <p14:nvPr/>
              </p14:nvContentPartPr>
              <p14:xfrm>
                <a:off x="1557573" y="3924524"/>
                <a:ext cx="155520" cy="33480"/>
              </p14:xfrm>
            </p:contentPart>
          </mc:Choice>
          <mc:Fallback xmlns="">
            <p:pic>
              <p:nvPicPr>
                <p:cNvPr id="319" name="Ink 318">
                  <a:extLst>
                    <a:ext uri="{FF2B5EF4-FFF2-40B4-BE49-F238E27FC236}">
                      <a16:creationId xmlns:a16="http://schemas.microsoft.com/office/drawing/2014/main" id="{B2B58D7E-81B8-B976-A475-19CFD1B06159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1548933" y="3915884"/>
                  <a:ext cx="17316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321" name="Ink 320">
                  <a:extLst>
                    <a:ext uri="{FF2B5EF4-FFF2-40B4-BE49-F238E27FC236}">
                      <a16:creationId xmlns:a16="http://schemas.microsoft.com/office/drawing/2014/main" id="{5369AB1E-FBF4-C61C-F61B-60AF32B67C38}"/>
                    </a:ext>
                  </a:extLst>
                </p14:cNvPr>
                <p14:cNvContentPartPr/>
                <p14:nvPr/>
              </p14:nvContentPartPr>
              <p14:xfrm>
                <a:off x="2066613" y="3895004"/>
                <a:ext cx="113040" cy="32400"/>
              </p14:xfrm>
            </p:contentPart>
          </mc:Choice>
          <mc:Fallback xmlns="">
            <p:pic>
              <p:nvPicPr>
                <p:cNvPr id="321" name="Ink 320">
                  <a:extLst>
                    <a:ext uri="{FF2B5EF4-FFF2-40B4-BE49-F238E27FC236}">
                      <a16:creationId xmlns:a16="http://schemas.microsoft.com/office/drawing/2014/main" id="{5369AB1E-FBF4-C61C-F61B-60AF32B67C38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2057613" y="3886364"/>
                  <a:ext cx="130680" cy="50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338" name="Ink 337">
                <a:extLst>
                  <a:ext uri="{FF2B5EF4-FFF2-40B4-BE49-F238E27FC236}">
                    <a16:creationId xmlns:a16="http://schemas.microsoft.com/office/drawing/2014/main" id="{0D127B9B-CC70-B5A8-0204-C90E6A5EC973}"/>
                  </a:ext>
                </a:extLst>
              </p14:cNvPr>
              <p14:cNvContentPartPr/>
              <p14:nvPr/>
            </p14:nvContentPartPr>
            <p14:xfrm>
              <a:off x="2958909" y="4930463"/>
              <a:ext cx="1543680" cy="1309320"/>
            </p14:xfrm>
          </p:contentPart>
        </mc:Choice>
        <mc:Fallback xmlns="">
          <p:pic>
            <p:nvPicPr>
              <p:cNvPr id="338" name="Ink 337">
                <a:extLst>
                  <a:ext uri="{FF2B5EF4-FFF2-40B4-BE49-F238E27FC236}">
                    <a16:creationId xmlns:a16="http://schemas.microsoft.com/office/drawing/2014/main" id="{0D127B9B-CC70-B5A8-0204-C90E6A5EC973}"/>
                  </a:ext>
                </a:extLst>
              </p:cNvPr>
              <p:cNvPicPr/>
              <p:nvPr/>
            </p:nvPicPr>
            <p:blipFill>
              <a:blip r:embed="rId233"/>
              <a:stretch>
                <a:fillRect/>
              </a:stretch>
            </p:blipFill>
            <p:spPr>
              <a:xfrm>
                <a:off x="2949909" y="4921823"/>
                <a:ext cx="1561320" cy="132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310" name="Ink 309">
                <a:extLst>
                  <a:ext uri="{FF2B5EF4-FFF2-40B4-BE49-F238E27FC236}">
                    <a16:creationId xmlns:a16="http://schemas.microsoft.com/office/drawing/2014/main" id="{9C3F8145-AB7B-725F-1C67-D57DDDB8148C}"/>
                  </a:ext>
                </a:extLst>
              </p14:cNvPr>
              <p14:cNvContentPartPr/>
              <p14:nvPr/>
            </p14:nvContentPartPr>
            <p14:xfrm>
              <a:off x="2945229" y="4946303"/>
              <a:ext cx="360" cy="360"/>
            </p14:xfrm>
          </p:contentPart>
        </mc:Choice>
        <mc:Fallback xmlns="">
          <p:pic>
            <p:nvPicPr>
              <p:cNvPr id="310" name="Ink 309">
                <a:extLst>
                  <a:ext uri="{FF2B5EF4-FFF2-40B4-BE49-F238E27FC236}">
                    <a16:creationId xmlns:a16="http://schemas.microsoft.com/office/drawing/2014/main" id="{9C3F8145-AB7B-725F-1C67-D57DDDB8148C}"/>
                  </a:ext>
                </a:extLst>
              </p:cNvPr>
              <p:cNvPicPr/>
              <p:nvPr/>
            </p:nvPicPr>
            <p:blipFill>
              <a:blip r:embed="rId235"/>
              <a:stretch>
                <a:fillRect/>
              </a:stretch>
            </p:blipFill>
            <p:spPr>
              <a:xfrm>
                <a:off x="2936229" y="493730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311" name="Ink 310">
                <a:extLst>
                  <a:ext uri="{FF2B5EF4-FFF2-40B4-BE49-F238E27FC236}">
                    <a16:creationId xmlns:a16="http://schemas.microsoft.com/office/drawing/2014/main" id="{5C8889EC-7D6A-806C-2DDF-443B2B82F177}"/>
                  </a:ext>
                </a:extLst>
              </p14:cNvPr>
              <p14:cNvContentPartPr/>
              <p14:nvPr/>
            </p14:nvContentPartPr>
            <p14:xfrm>
              <a:off x="2954589" y="4986623"/>
              <a:ext cx="70200" cy="1083960"/>
            </p14:xfrm>
          </p:contentPart>
        </mc:Choice>
        <mc:Fallback xmlns="">
          <p:pic>
            <p:nvPicPr>
              <p:cNvPr id="311" name="Ink 310">
                <a:extLst>
                  <a:ext uri="{FF2B5EF4-FFF2-40B4-BE49-F238E27FC236}">
                    <a16:creationId xmlns:a16="http://schemas.microsoft.com/office/drawing/2014/main" id="{5C8889EC-7D6A-806C-2DDF-443B2B82F177}"/>
                  </a:ext>
                </a:extLst>
              </p:cNvPr>
              <p:cNvPicPr/>
              <p:nvPr/>
            </p:nvPicPr>
            <p:blipFill>
              <a:blip r:embed="rId237"/>
              <a:stretch>
                <a:fillRect/>
              </a:stretch>
            </p:blipFill>
            <p:spPr>
              <a:xfrm>
                <a:off x="2945589" y="4977983"/>
                <a:ext cx="87840" cy="110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313" name="Ink 312">
                <a:extLst>
                  <a:ext uri="{FF2B5EF4-FFF2-40B4-BE49-F238E27FC236}">
                    <a16:creationId xmlns:a16="http://schemas.microsoft.com/office/drawing/2014/main" id="{9CC40989-5AE0-0E59-7BDF-C43952877310}"/>
                  </a:ext>
                </a:extLst>
              </p14:cNvPr>
              <p14:cNvContentPartPr/>
              <p14:nvPr/>
            </p14:nvContentPartPr>
            <p14:xfrm>
              <a:off x="2954949" y="5584943"/>
              <a:ext cx="38160" cy="2880"/>
            </p14:xfrm>
          </p:contentPart>
        </mc:Choice>
        <mc:Fallback xmlns="">
          <p:pic>
            <p:nvPicPr>
              <p:cNvPr id="313" name="Ink 312">
                <a:extLst>
                  <a:ext uri="{FF2B5EF4-FFF2-40B4-BE49-F238E27FC236}">
                    <a16:creationId xmlns:a16="http://schemas.microsoft.com/office/drawing/2014/main" id="{9CC40989-5AE0-0E59-7BDF-C43952877310}"/>
                  </a:ext>
                </a:extLst>
              </p:cNvPr>
              <p:cNvPicPr/>
              <p:nvPr/>
            </p:nvPicPr>
            <p:blipFill>
              <a:blip r:embed="rId239"/>
              <a:stretch>
                <a:fillRect/>
              </a:stretch>
            </p:blipFill>
            <p:spPr>
              <a:xfrm>
                <a:off x="2945949" y="5575943"/>
                <a:ext cx="558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314" name="Ink 313">
                <a:extLst>
                  <a:ext uri="{FF2B5EF4-FFF2-40B4-BE49-F238E27FC236}">
                    <a16:creationId xmlns:a16="http://schemas.microsoft.com/office/drawing/2014/main" id="{A5BB73B8-4B30-C095-5C98-5182093F2E5D}"/>
                  </a:ext>
                </a:extLst>
              </p14:cNvPr>
              <p14:cNvContentPartPr/>
              <p14:nvPr/>
            </p14:nvContentPartPr>
            <p14:xfrm>
              <a:off x="2995269" y="5587463"/>
              <a:ext cx="360" cy="470520"/>
            </p14:xfrm>
          </p:contentPart>
        </mc:Choice>
        <mc:Fallback xmlns="">
          <p:pic>
            <p:nvPicPr>
              <p:cNvPr id="314" name="Ink 313">
                <a:extLst>
                  <a:ext uri="{FF2B5EF4-FFF2-40B4-BE49-F238E27FC236}">
                    <a16:creationId xmlns:a16="http://schemas.microsoft.com/office/drawing/2014/main" id="{A5BB73B8-4B30-C095-5C98-5182093F2E5D}"/>
                  </a:ext>
                </a:extLst>
              </p:cNvPr>
              <p:cNvPicPr/>
              <p:nvPr/>
            </p:nvPicPr>
            <p:blipFill>
              <a:blip r:embed="rId241"/>
              <a:stretch>
                <a:fillRect/>
              </a:stretch>
            </p:blipFill>
            <p:spPr>
              <a:xfrm>
                <a:off x="2986269" y="5578463"/>
                <a:ext cx="18000" cy="48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347" name="Ink 346">
                <a:extLst>
                  <a:ext uri="{FF2B5EF4-FFF2-40B4-BE49-F238E27FC236}">
                    <a16:creationId xmlns:a16="http://schemas.microsoft.com/office/drawing/2014/main" id="{6ABE7BB1-8786-9F06-485E-751FD5731FCE}"/>
                  </a:ext>
                </a:extLst>
              </p14:cNvPr>
              <p14:cNvContentPartPr/>
              <p14:nvPr/>
            </p14:nvContentPartPr>
            <p14:xfrm>
              <a:off x="4151522" y="5114783"/>
              <a:ext cx="87120" cy="5040"/>
            </p14:xfrm>
          </p:contentPart>
        </mc:Choice>
        <mc:Fallback xmlns="">
          <p:pic>
            <p:nvPicPr>
              <p:cNvPr id="347" name="Ink 346">
                <a:extLst>
                  <a:ext uri="{FF2B5EF4-FFF2-40B4-BE49-F238E27FC236}">
                    <a16:creationId xmlns:a16="http://schemas.microsoft.com/office/drawing/2014/main" id="{6ABE7BB1-8786-9F06-485E-751FD5731FCE}"/>
                  </a:ext>
                </a:extLst>
              </p:cNvPr>
              <p:cNvPicPr/>
              <p:nvPr/>
            </p:nvPicPr>
            <p:blipFill>
              <a:blip r:embed="rId243"/>
              <a:stretch>
                <a:fillRect/>
              </a:stretch>
            </p:blipFill>
            <p:spPr>
              <a:xfrm>
                <a:off x="4142522" y="5105783"/>
                <a:ext cx="104760" cy="2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353" name="Ink 352">
                <a:extLst>
                  <a:ext uri="{FF2B5EF4-FFF2-40B4-BE49-F238E27FC236}">
                    <a16:creationId xmlns:a16="http://schemas.microsoft.com/office/drawing/2014/main" id="{E301606A-5A6B-12D6-093F-24E563816867}"/>
                  </a:ext>
                </a:extLst>
              </p14:cNvPr>
              <p14:cNvContentPartPr/>
              <p14:nvPr/>
            </p14:nvContentPartPr>
            <p14:xfrm>
              <a:off x="3969362" y="5046383"/>
              <a:ext cx="164160" cy="163080"/>
            </p14:xfrm>
          </p:contentPart>
        </mc:Choice>
        <mc:Fallback xmlns="">
          <p:pic>
            <p:nvPicPr>
              <p:cNvPr id="353" name="Ink 352">
                <a:extLst>
                  <a:ext uri="{FF2B5EF4-FFF2-40B4-BE49-F238E27FC236}">
                    <a16:creationId xmlns:a16="http://schemas.microsoft.com/office/drawing/2014/main" id="{E301606A-5A6B-12D6-093F-24E563816867}"/>
                  </a:ext>
                </a:extLst>
              </p:cNvPr>
              <p:cNvPicPr/>
              <p:nvPr/>
            </p:nvPicPr>
            <p:blipFill>
              <a:blip r:embed="rId245"/>
              <a:stretch>
                <a:fillRect/>
              </a:stretch>
            </p:blipFill>
            <p:spPr>
              <a:xfrm>
                <a:off x="3960362" y="5037383"/>
                <a:ext cx="181800" cy="18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354" name="Ink 353">
                <a:extLst>
                  <a:ext uri="{FF2B5EF4-FFF2-40B4-BE49-F238E27FC236}">
                    <a16:creationId xmlns:a16="http://schemas.microsoft.com/office/drawing/2014/main" id="{5D8071D4-0FFB-EF6E-E391-59875985317E}"/>
                  </a:ext>
                </a:extLst>
              </p14:cNvPr>
              <p14:cNvContentPartPr/>
              <p14:nvPr/>
            </p14:nvContentPartPr>
            <p14:xfrm>
              <a:off x="3746522" y="5116223"/>
              <a:ext cx="263160" cy="360"/>
            </p14:xfrm>
          </p:contentPart>
        </mc:Choice>
        <mc:Fallback xmlns="">
          <p:pic>
            <p:nvPicPr>
              <p:cNvPr id="354" name="Ink 353">
                <a:extLst>
                  <a:ext uri="{FF2B5EF4-FFF2-40B4-BE49-F238E27FC236}">
                    <a16:creationId xmlns:a16="http://schemas.microsoft.com/office/drawing/2014/main" id="{5D8071D4-0FFB-EF6E-E391-59875985317E}"/>
                  </a:ext>
                </a:extLst>
              </p:cNvPr>
              <p:cNvPicPr/>
              <p:nvPr/>
            </p:nvPicPr>
            <p:blipFill>
              <a:blip r:embed="rId247"/>
              <a:stretch>
                <a:fillRect/>
              </a:stretch>
            </p:blipFill>
            <p:spPr>
              <a:xfrm>
                <a:off x="3737882" y="5107223"/>
                <a:ext cx="2808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356" name="Ink 355">
                <a:extLst>
                  <a:ext uri="{FF2B5EF4-FFF2-40B4-BE49-F238E27FC236}">
                    <a16:creationId xmlns:a16="http://schemas.microsoft.com/office/drawing/2014/main" id="{E31CDF8E-A90D-5789-3C0A-7F1BA2067C43}"/>
                  </a:ext>
                </a:extLst>
              </p14:cNvPr>
              <p14:cNvContentPartPr/>
              <p14:nvPr/>
            </p14:nvContentPartPr>
            <p14:xfrm>
              <a:off x="3142149" y="5487023"/>
              <a:ext cx="1114560" cy="37440"/>
            </p14:xfrm>
          </p:contentPart>
        </mc:Choice>
        <mc:Fallback xmlns="">
          <p:pic>
            <p:nvPicPr>
              <p:cNvPr id="356" name="Ink 355">
                <a:extLst>
                  <a:ext uri="{FF2B5EF4-FFF2-40B4-BE49-F238E27FC236}">
                    <a16:creationId xmlns:a16="http://schemas.microsoft.com/office/drawing/2014/main" id="{E31CDF8E-A90D-5789-3C0A-7F1BA2067C43}"/>
                  </a:ext>
                </a:extLst>
              </p:cNvPr>
              <p:cNvPicPr/>
              <p:nvPr/>
            </p:nvPicPr>
            <p:blipFill>
              <a:blip r:embed="rId249"/>
              <a:stretch>
                <a:fillRect/>
              </a:stretch>
            </p:blipFill>
            <p:spPr>
              <a:xfrm>
                <a:off x="3133149" y="5478023"/>
                <a:ext cx="1132200" cy="5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357" name="Ink 356">
                <a:extLst>
                  <a:ext uri="{FF2B5EF4-FFF2-40B4-BE49-F238E27FC236}">
                    <a16:creationId xmlns:a16="http://schemas.microsoft.com/office/drawing/2014/main" id="{C0FEAFA8-8C1C-F881-D97A-7473FBD654C5}"/>
                  </a:ext>
                </a:extLst>
              </p14:cNvPr>
              <p14:cNvContentPartPr/>
              <p14:nvPr/>
            </p14:nvContentPartPr>
            <p14:xfrm>
              <a:off x="1022109" y="6487463"/>
              <a:ext cx="360" cy="221760"/>
            </p14:xfrm>
          </p:contentPart>
        </mc:Choice>
        <mc:Fallback xmlns="">
          <p:pic>
            <p:nvPicPr>
              <p:cNvPr id="357" name="Ink 356">
                <a:extLst>
                  <a:ext uri="{FF2B5EF4-FFF2-40B4-BE49-F238E27FC236}">
                    <a16:creationId xmlns:a16="http://schemas.microsoft.com/office/drawing/2014/main" id="{C0FEAFA8-8C1C-F881-D97A-7473FBD654C5}"/>
                  </a:ext>
                </a:extLst>
              </p:cNvPr>
              <p:cNvPicPr/>
              <p:nvPr/>
            </p:nvPicPr>
            <p:blipFill>
              <a:blip r:embed="rId251"/>
              <a:stretch>
                <a:fillRect/>
              </a:stretch>
            </p:blipFill>
            <p:spPr>
              <a:xfrm>
                <a:off x="1013469" y="6478463"/>
                <a:ext cx="18000" cy="239400"/>
              </a:xfrm>
              <a:prstGeom prst="rect">
                <a:avLst/>
              </a:prstGeom>
            </p:spPr>
          </p:pic>
        </mc:Fallback>
      </mc:AlternateContent>
      <p:grpSp>
        <p:nvGrpSpPr>
          <p:cNvPr id="362" name="Group 361">
            <a:extLst>
              <a:ext uri="{FF2B5EF4-FFF2-40B4-BE49-F238E27FC236}">
                <a16:creationId xmlns:a16="http://schemas.microsoft.com/office/drawing/2014/main" id="{F98C26FC-D559-C3D1-B9B0-CFF55844206B}"/>
              </a:ext>
            </a:extLst>
          </p:cNvPr>
          <p:cNvGrpSpPr/>
          <p:nvPr/>
        </p:nvGrpSpPr>
        <p:grpSpPr>
          <a:xfrm>
            <a:off x="1343229" y="6350303"/>
            <a:ext cx="135720" cy="362520"/>
            <a:chOff x="2348493" y="5713364"/>
            <a:chExt cx="135720" cy="362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358" name="Ink 357">
                  <a:extLst>
                    <a:ext uri="{FF2B5EF4-FFF2-40B4-BE49-F238E27FC236}">
                      <a16:creationId xmlns:a16="http://schemas.microsoft.com/office/drawing/2014/main" id="{BBE781CD-18CE-C6C2-78CB-E69CA66DB229}"/>
                    </a:ext>
                  </a:extLst>
                </p14:cNvPr>
                <p14:cNvContentPartPr/>
                <p14:nvPr/>
              </p14:nvContentPartPr>
              <p14:xfrm>
                <a:off x="2361093" y="5868524"/>
                <a:ext cx="5400" cy="159840"/>
              </p14:xfrm>
            </p:contentPart>
          </mc:Choice>
          <mc:Fallback xmlns="">
            <p:pic>
              <p:nvPicPr>
                <p:cNvPr id="358" name="Ink 357">
                  <a:extLst>
                    <a:ext uri="{FF2B5EF4-FFF2-40B4-BE49-F238E27FC236}">
                      <a16:creationId xmlns:a16="http://schemas.microsoft.com/office/drawing/2014/main" id="{BBE781CD-18CE-C6C2-78CB-E69CA66DB229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2352453" y="5859884"/>
                  <a:ext cx="2304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359" name="Ink 358">
                  <a:extLst>
                    <a:ext uri="{FF2B5EF4-FFF2-40B4-BE49-F238E27FC236}">
                      <a16:creationId xmlns:a16="http://schemas.microsoft.com/office/drawing/2014/main" id="{2C5A39A3-4CEF-2581-5F99-D659141D6B9A}"/>
                    </a:ext>
                  </a:extLst>
                </p14:cNvPr>
                <p14:cNvContentPartPr/>
                <p14:nvPr/>
              </p14:nvContentPartPr>
              <p14:xfrm>
                <a:off x="2348493" y="5995964"/>
                <a:ext cx="2880" cy="66960"/>
              </p14:xfrm>
            </p:contentPart>
          </mc:Choice>
          <mc:Fallback xmlns="">
            <p:pic>
              <p:nvPicPr>
                <p:cNvPr id="359" name="Ink 358">
                  <a:extLst>
                    <a:ext uri="{FF2B5EF4-FFF2-40B4-BE49-F238E27FC236}">
                      <a16:creationId xmlns:a16="http://schemas.microsoft.com/office/drawing/2014/main" id="{2C5A39A3-4CEF-2581-5F99-D659141D6B9A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2339493" y="5986964"/>
                  <a:ext cx="2052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360" name="Ink 359">
                  <a:extLst>
                    <a:ext uri="{FF2B5EF4-FFF2-40B4-BE49-F238E27FC236}">
                      <a16:creationId xmlns:a16="http://schemas.microsoft.com/office/drawing/2014/main" id="{45A487B7-2453-91AB-1F1A-54F2F9C29FD2}"/>
                    </a:ext>
                  </a:extLst>
                </p14:cNvPr>
                <p14:cNvContentPartPr/>
                <p14:nvPr/>
              </p14:nvContentPartPr>
              <p14:xfrm>
                <a:off x="2401773" y="5713364"/>
                <a:ext cx="82440" cy="362520"/>
              </p14:xfrm>
            </p:contentPart>
          </mc:Choice>
          <mc:Fallback xmlns="">
            <p:pic>
              <p:nvPicPr>
                <p:cNvPr id="360" name="Ink 359">
                  <a:extLst>
                    <a:ext uri="{FF2B5EF4-FFF2-40B4-BE49-F238E27FC236}">
                      <a16:creationId xmlns:a16="http://schemas.microsoft.com/office/drawing/2014/main" id="{45A487B7-2453-91AB-1F1A-54F2F9C29FD2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2393133" y="5704364"/>
                  <a:ext cx="100080" cy="380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361" name="Ink 360">
                <a:extLst>
                  <a:ext uri="{FF2B5EF4-FFF2-40B4-BE49-F238E27FC236}">
                    <a16:creationId xmlns:a16="http://schemas.microsoft.com/office/drawing/2014/main" id="{62108A08-7C04-3293-7DAC-6457FBD7D3D8}"/>
                  </a:ext>
                </a:extLst>
              </p14:cNvPr>
              <p14:cNvContentPartPr/>
              <p14:nvPr/>
            </p14:nvContentPartPr>
            <p14:xfrm>
              <a:off x="923829" y="6358943"/>
              <a:ext cx="141480" cy="390240"/>
            </p14:xfrm>
          </p:contentPart>
        </mc:Choice>
        <mc:Fallback xmlns="">
          <p:pic>
            <p:nvPicPr>
              <p:cNvPr id="361" name="Ink 360">
                <a:extLst>
                  <a:ext uri="{FF2B5EF4-FFF2-40B4-BE49-F238E27FC236}">
                    <a16:creationId xmlns:a16="http://schemas.microsoft.com/office/drawing/2014/main" id="{62108A08-7C04-3293-7DAC-6457FBD7D3D8}"/>
                  </a:ext>
                </a:extLst>
              </p:cNvPr>
              <p:cNvPicPr/>
              <p:nvPr/>
            </p:nvPicPr>
            <p:blipFill>
              <a:blip r:embed="rId259"/>
              <a:stretch>
                <a:fillRect/>
              </a:stretch>
            </p:blipFill>
            <p:spPr>
              <a:xfrm>
                <a:off x="914829" y="6350303"/>
                <a:ext cx="159120" cy="407880"/>
              </a:xfrm>
              <a:prstGeom prst="rect">
                <a:avLst/>
              </a:prstGeom>
            </p:spPr>
          </p:pic>
        </mc:Fallback>
      </mc:AlternateContent>
      <p:grpSp>
        <p:nvGrpSpPr>
          <p:cNvPr id="372" name="Group 371">
            <a:extLst>
              <a:ext uri="{FF2B5EF4-FFF2-40B4-BE49-F238E27FC236}">
                <a16:creationId xmlns:a16="http://schemas.microsoft.com/office/drawing/2014/main" id="{87D1257B-1ADA-FE9F-E9DB-0579EC2A011E}"/>
              </a:ext>
            </a:extLst>
          </p:cNvPr>
          <p:cNvGrpSpPr/>
          <p:nvPr/>
        </p:nvGrpSpPr>
        <p:grpSpPr>
          <a:xfrm>
            <a:off x="4434549" y="5509703"/>
            <a:ext cx="459000" cy="137160"/>
            <a:chOff x="5439813" y="4872764"/>
            <a:chExt cx="459000" cy="137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370" name="Ink 369">
                  <a:extLst>
                    <a:ext uri="{FF2B5EF4-FFF2-40B4-BE49-F238E27FC236}">
                      <a16:creationId xmlns:a16="http://schemas.microsoft.com/office/drawing/2014/main" id="{F259EE8B-F02F-D04B-B5DC-D49DE98ECCDA}"/>
                    </a:ext>
                  </a:extLst>
                </p14:cNvPr>
                <p14:cNvContentPartPr/>
                <p14:nvPr/>
              </p14:nvContentPartPr>
              <p14:xfrm>
                <a:off x="5439813" y="4933964"/>
                <a:ext cx="371880" cy="360"/>
              </p14:xfrm>
            </p:contentPart>
          </mc:Choice>
          <mc:Fallback xmlns="">
            <p:pic>
              <p:nvPicPr>
                <p:cNvPr id="370" name="Ink 369">
                  <a:extLst>
                    <a:ext uri="{FF2B5EF4-FFF2-40B4-BE49-F238E27FC236}">
                      <a16:creationId xmlns:a16="http://schemas.microsoft.com/office/drawing/2014/main" id="{F259EE8B-F02F-D04B-B5DC-D49DE98ECCDA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5431173" y="4925324"/>
                  <a:ext cx="389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371" name="Ink 370">
                  <a:extLst>
                    <a:ext uri="{FF2B5EF4-FFF2-40B4-BE49-F238E27FC236}">
                      <a16:creationId xmlns:a16="http://schemas.microsoft.com/office/drawing/2014/main" id="{42701AC5-3EAF-D2DA-72E4-15F769A7D75B}"/>
                    </a:ext>
                  </a:extLst>
                </p14:cNvPr>
                <p14:cNvContentPartPr/>
                <p14:nvPr/>
              </p14:nvContentPartPr>
              <p14:xfrm>
                <a:off x="5707653" y="4872764"/>
                <a:ext cx="191160" cy="137160"/>
              </p14:xfrm>
            </p:contentPart>
          </mc:Choice>
          <mc:Fallback xmlns="">
            <p:pic>
              <p:nvPicPr>
                <p:cNvPr id="371" name="Ink 370">
                  <a:extLst>
                    <a:ext uri="{FF2B5EF4-FFF2-40B4-BE49-F238E27FC236}">
                      <a16:creationId xmlns:a16="http://schemas.microsoft.com/office/drawing/2014/main" id="{42701AC5-3EAF-D2DA-72E4-15F769A7D75B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5699013" y="4863764"/>
                  <a:ext cx="208800" cy="154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7909FB4-DAEF-E6E8-FCA5-57DD61BC464E}"/>
                  </a:ext>
                </a:extLst>
              </p14:cNvPr>
              <p14:cNvContentPartPr/>
              <p14:nvPr/>
            </p14:nvContentPartPr>
            <p14:xfrm>
              <a:off x="970773" y="5666564"/>
              <a:ext cx="113040" cy="1062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7909FB4-DAEF-E6E8-FCA5-57DD61BC464E}"/>
                  </a:ext>
                </a:extLst>
              </p:cNvPr>
              <p:cNvPicPr/>
              <p:nvPr/>
            </p:nvPicPr>
            <p:blipFill>
              <a:blip r:embed="rId265"/>
              <a:stretch>
                <a:fillRect/>
              </a:stretch>
            </p:blipFill>
            <p:spPr>
              <a:xfrm>
                <a:off x="962133" y="5657564"/>
                <a:ext cx="130680" cy="123840"/>
              </a:xfrm>
              <a:prstGeom prst="rect">
                <a:avLst/>
              </a:prstGeom>
            </p:spPr>
          </p:pic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B1049D21-2626-8589-E981-08FEBABB3DDC}"/>
              </a:ext>
            </a:extLst>
          </p:cNvPr>
          <p:cNvGrpSpPr/>
          <p:nvPr/>
        </p:nvGrpSpPr>
        <p:grpSpPr>
          <a:xfrm>
            <a:off x="1519413" y="5613284"/>
            <a:ext cx="244440" cy="125280"/>
            <a:chOff x="1519413" y="5613284"/>
            <a:chExt cx="244440" cy="125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805C0662-60E7-AFBF-D10E-DDDEFD23732E}"/>
                    </a:ext>
                  </a:extLst>
                </p14:cNvPr>
                <p14:cNvContentPartPr/>
                <p14:nvPr/>
              </p14:nvContentPartPr>
              <p14:xfrm>
                <a:off x="1519413" y="5613284"/>
                <a:ext cx="135720" cy="1252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805C0662-60E7-AFBF-D10E-DDDEFD23732E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1510413" y="5604284"/>
                  <a:ext cx="15336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903D3935-4B59-BF12-2D23-BDD36F8B202F}"/>
                    </a:ext>
                  </a:extLst>
                </p14:cNvPr>
                <p14:cNvContentPartPr/>
                <p14:nvPr/>
              </p14:nvContentPartPr>
              <p14:xfrm>
                <a:off x="1637133" y="5694644"/>
                <a:ext cx="126720" cy="3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903D3935-4B59-BF12-2D23-BDD36F8B202F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1628133" y="5686004"/>
                  <a:ext cx="1443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32CF8EE-697F-9D1C-B50F-8511B879C732}"/>
              </a:ext>
            </a:extLst>
          </p:cNvPr>
          <p:cNvGrpSpPr/>
          <p:nvPr/>
        </p:nvGrpSpPr>
        <p:grpSpPr>
          <a:xfrm>
            <a:off x="3123133" y="5863591"/>
            <a:ext cx="507960" cy="146160"/>
            <a:chOff x="3764013" y="5656124"/>
            <a:chExt cx="507960" cy="146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D9046B4F-7DBC-BBA7-ACBF-745A623260BF}"/>
                    </a:ext>
                  </a:extLst>
                </p14:cNvPr>
                <p14:cNvContentPartPr/>
                <p14:nvPr/>
              </p14:nvContentPartPr>
              <p14:xfrm>
                <a:off x="3764013" y="5735324"/>
                <a:ext cx="507960" cy="28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D9046B4F-7DBC-BBA7-ACBF-745A623260BF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3755373" y="5726324"/>
                  <a:ext cx="5256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FDC908AD-E703-589B-4CB9-7C0C11FB1863}"/>
                    </a:ext>
                  </a:extLst>
                </p14:cNvPr>
                <p14:cNvContentPartPr/>
                <p14:nvPr/>
              </p14:nvContentPartPr>
              <p14:xfrm>
                <a:off x="3949053" y="5745044"/>
                <a:ext cx="360" cy="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FDC908AD-E703-589B-4CB9-7C0C11FB1863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3940053" y="573604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3A079983-48A2-01C5-3BE0-2853843DB8EF}"/>
                    </a:ext>
                  </a:extLst>
                </p14:cNvPr>
                <p14:cNvContentPartPr/>
                <p14:nvPr/>
              </p14:nvContentPartPr>
              <p14:xfrm>
                <a:off x="3900093" y="5656124"/>
                <a:ext cx="154440" cy="1461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3A079983-48A2-01C5-3BE0-2853843DB8EF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3891093" y="5647484"/>
                  <a:ext cx="172080" cy="1638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46" name="TextBox 245">
            <a:extLst>
              <a:ext uri="{FF2B5EF4-FFF2-40B4-BE49-F238E27FC236}">
                <a16:creationId xmlns:a16="http://schemas.microsoft.com/office/drawing/2014/main" id="{2CCC6D50-3CC1-27FB-9DF6-FECDD2564795}"/>
              </a:ext>
            </a:extLst>
          </p:cNvPr>
          <p:cNvSpPr txBox="1"/>
          <p:nvPr/>
        </p:nvSpPr>
        <p:spPr>
          <a:xfrm>
            <a:off x="624294" y="3041661"/>
            <a:ext cx="2576346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Modify x</a:t>
            </a:r>
            <a:r>
              <a:rPr lang="en-US" baseline="-25000" dirty="0"/>
              <a:t>2</a:t>
            </a:r>
            <a:r>
              <a:rPr lang="en-US" dirty="0"/>
              <a:t> first</a:t>
            </a:r>
          </a:p>
          <a:p>
            <a:pPr>
              <a:buNone/>
            </a:pPr>
            <a:r>
              <a:rPr lang="en-US" dirty="0"/>
              <a:t>Locked into [1 0]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768B71C8-7748-C48A-2F4D-6838CC2CEEBC}"/>
              </a:ext>
            </a:extLst>
          </p:cNvPr>
          <p:cNvGrpSpPr/>
          <p:nvPr/>
        </p:nvGrpSpPr>
        <p:grpSpPr>
          <a:xfrm>
            <a:off x="2970573" y="4401524"/>
            <a:ext cx="1272240" cy="400320"/>
            <a:chOff x="2970573" y="4401524"/>
            <a:chExt cx="1272240" cy="400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BE71BAC7-DA42-CB49-3B4E-1EF1D5FF294A}"/>
                    </a:ext>
                  </a:extLst>
                </p14:cNvPr>
                <p14:cNvContentPartPr/>
                <p14:nvPr/>
              </p14:nvContentPartPr>
              <p14:xfrm>
                <a:off x="2970573" y="4540124"/>
                <a:ext cx="145080" cy="1652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BE71BAC7-DA42-CB49-3B4E-1EF1D5FF294A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2961933" y="4531124"/>
                  <a:ext cx="16272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8F9C4014-BB0E-C6B6-9D59-218C08E0EC16}"/>
                    </a:ext>
                  </a:extLst>
                </p14:cNvPr>
                <p14:cNvContentPartPr/>
                <p14:nvPr/>
              </p14:nvContentPartPr>
              <p14:xfrm>
                <a:off x="3155613" y="4665404"/>
                <a:ext cx="360" cy="1126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8F9C4014-BB0E-C6B6-9D59-218C08E0EC16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3146973" y="4656764"/>
                  <a:ext cx="1800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E00A8F08-323C-8B00-81E2-A9307864B3D3}"/>
                    </a:ext>
                  </a:extLst>
                </p14:cNvPr>
                <p14:cNvContentPartPr/>
                <p14:nvPr/>
              </p14:nvContentPartPr>
              <p14:xfrm>
                <a:off x="3006573" y="4401524"/>
                <a:ext cx="150480" cy="547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E00A8F08-323C-8B00-81E2-A9307864B3D3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2997933" y="4392524"/>
                  <a:ext cx="16812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07C21F77-4C72-1AAC-23C3-837F81DAA50E}"/>
                    </a:ext>
                  </a:extLst>
                </p14:cNvPr>
                <p14:cNvContentPartPr/>
                <p14:nvPr/>
              </p14:nvContentPartPr>
              <p14:xfrm>
                <a:off x="3218973" y="4568924"/>
                <a:ext cx="57600" cy="3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07C21F77-4C72-1AAC-23C3-837F81DAA50E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3209973" y="4560284"/>
                  <a:ext cx="75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B87D18B8-FC3B-0DF1-B625-6C8973DFB4FE}"/>
                    </a:ext>
                  </a:extLst>
                </p14:cNvPr>
                <p14:cNvContentPartPr/>
                <p14:nvPr/>
              </p14:nvContentPartPr>
              <p14:xfrm>
                <a:off x="3253173" y="4634444"/>
                <a:ext cx="48960" cy="36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B87D18B8-FC3B-0DF1-B625-6C8973DFB4FE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3244533" y="4625444"/>
                  <a:ext cx="66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28B95ADA-D740-5AD9-BD0A-BCA4C6B2BDAB}"/>
                    </a:ext>
                  </a:extLst>
                </p14:cNvPr>
                <p14:cNvContentPartPr/>
                <p14:nvPr/>
              </p14:nvContentPartPr>
              <p14:xfrm>
                <a:off x="3405813" y="4582604"/>
                <a:ext cx="54720" cy="36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28B95ADA-D740-5AD9-BD0A-BCA4C6B2BDAB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3396813" y="4573964"/>
                  <a:ext cx="72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757B958B-7897-428A-CA7B-23000A68DAB1}"/>
                    </a:ext>
                  </a:extLst>
                </p14:cNvPr>
                <p14:cNvContentPartPr/>
                <p14:nvPr/>
              </p14:nvContentPartPr>
              <p14:xfrm>
                <a:off x="3507693" y="4471004"/>
                <a:ext cx="17280" cy="25056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757B958B-7897-428A-CA7B-23000A68DAB1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3498693" y="4462004"/>
                  <a:ext cx="34920" cy="2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3046FEE2-4477-1FA3-67CC-1E626A105333}"/>
                    </a:ext>
                  </a:extLst>
                </p14:cNvPr>
                <p14:cNvContentPartPr/>
                <p14:nvPr/>
              </p14:nvContentPartPr>
              <p14:xfrm>
                <a:off x="3624333" y="4701764"/>
                <a:ext cx="360" cy="9288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3046FEE2-4477-1FA3-67CC-1E626A105333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3615693" y="4692764"/>
                  <a:ext cx="1800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DF488AAD-F00C-0CB2-4994-8D9CBF723A12}"/>
                    </a:ext>
                  </a:extLst>
                </p14:cNvPr>
                <p14:cNvContentPartPr/>
                <p14:nvPr/>
              </p14:nvContentPartPr>
              <p14:xfrm>
                <a:off x="3749253" y="4551284"/>
                <a:ext cx="117720" cy="17208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DF488AAD-F00C-0CB2-4994-8D9CBF723A12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3740253" y="4542644"/>
                  <a:ext cx="13536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BE609B25-E749-46AB-8E0E-63C877D6BF97}"/>
                    </a:ext>
                  </a:extLst>
                </p14:cNvPr>
                <p14:cNvContentPartPr/>
                <p14:nvPr/>
              </p14:nvContentPartPr>
              <p14:xfrm>
                <a:off x="3892533" y="4720484"/>
                <a:ext cx="94320" cy="8136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BE609B25-E749-46AB-8E0E-63C877D6BF97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3883533" y="4711844"/>
                  <a:ext cx="11196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16A97E55-188C-33A7-9264-77CF72A04A39}"/>
                    </a:ext>
                  </a:extLst>
                </p14:cNvPr>
                <p14:cNvContentPartPr/>
                <p14:nvPr/>
              </p14:nvContentPartPr>
              <p14:xfrm>
                <a:off x="3708573" y="4450484"/>
                <a:ext cx="110880" cy="3240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16A97E55-188C-33A7-9264-77CF72A04A39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3699933" y="4441484"/>
                  <a:ext cx="12852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3785CE76-1DEF-D552-110C-4DBE70D068FA}"/>
                    </a:ext>
                  </a:extLst>
                </p14:cNvPr>
                <p14:cNvContentPartPr/>
                <p14:nvPr/>
              </p14:nvContentPartPr>
              <p14:xfrm>
                <a:off x="4032933" y="4598084"/>
                <a:ext cx="47520" cy="36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3785CE76-1DEF-D552-110C-4DBE70D068FA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4023933" y="4589084"/>
                  <a:ext cx="65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B081A0E2-859A-FD10-23B2-CA7ABD32FC92}"/>
                    </a:ext>
                  </a:extLst>
                </p14:cNvPr>
                <p14:cNvContentPartPr/>
                <p14:nvPr/>
              </p14:nvContentPartPr>
              <p14:xfrm>
                <a:off x="4072893" y="4692764"/>
                <a:ext cx="53640" cy="36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B081A0E2-859A-FD10-23B2-CA7ABD32FC92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4064253" y="4684124"/>
                  <a:ext cx="71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542C77CD-5830-14AC-B57F-18CD3CAFAF19}"/>
                    </a:ext>
                  </a:extLst>
                </p14:cNvPr>
                <p14:cNvContentPartPr/>
                <p14:nvPr/>
              </p14:nvContentPartPr>
              <p14:xfrm>
                <a:off x="4242453" y="4469204"/>
                <a:ext cx="360" cy="27288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542C77CD-5830-14AC-B57F-18CD3CAFAF19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4233453" y="4460204"/>
                  <a:ext cx="18000" cy="29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F48EFF02-7FBD-9259-E0B9-B66D38E42758}"/>
                    </a:ext>
                  </a:extLst>
                </p14:cNvPr>
                <p14:cNvContentPartPr/>
                <p14:nvPr/>
              </p14:nvContentPartPr>
              <p14:xfrm>
                <a:off x="3798933" y="4705004"/>
                <a:ext cx="22680" cy="5184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F48EFF02-7FBD-9259-E0B9-B66D38E42758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3790293" y="4696004"/>
                  <a:ext cx="40320" cy="69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341AADC3-D2F8-78A7-B06D-35B960F1F7CA}"/>
              </a:ext>
            </a:extLst>
          </p:cNvPr>
          <p:cNvGrpSpPr/>
          <p:nvPr/>
        </p:nvGrpSpPr>
        <p:grpSpPr>
          <a:xfrm>
            <a:off x="3377373" y="6328964"/>
            <a:ext cx="104760" cy="372600"/>
            <a:chOff x="3377373" y="6328964"/>
            <a:chExt cx="104760" cy="37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9C873B9F-0449-50E8-5A09-0CF19D5453F1}"/>
                    </a:ext>
                  </a:extLst>
                </p14:cNvPr>
                <p14:cNvContentPartPr/>
                <p14:nvPr/>
              </p14:nvContentPartPr>
              <p14:xfrm>
                <a:off x="3377373" y="6328964"/>
                <a:ext cx="97560" cy="37260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9C873B9F-0449-50E8-5A09-0CF19D5453F1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3368373" y="6319964"/>
                  <a:ext cx="115200" cy="39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3BCF7B61-6FD8-47A9-2F6F-169DDD28151C}"/>
                    </a:ext>
                  </a:extLst>
                </p14:cNvPr>
                <p14:cNvContentPartPr/>
                <p14:nvPr/>
              </p14:nvContentPartPr>
              <p14:xfrm>
                <a:off x="3481773" y="6467564"/>
                <a:ext cx="360" cy="17280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3BCF7B61-6FD8-47A9-2F6F-169DDD28151C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3473133" y="6458564"/>
                  <a:ext cx="18000" cy="190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5507483D-E8FE-0BB8-FA36-3BCE96E52541}"/>
              </a:ext>
            </a:extLst>
          </p:cNvPr>
          <p:cNvGrpSpPr/>
          <p:nvPr/>
        </p:nvGrpSpPr>
        <p:grpSpPr>
          <a:xfrm>
            <a:off x="3724053" y="6274964"/>
            <a:ext cx="263880" cy="427320"/>
            <a:chOff x="3724053" y="6274964"/>
            <a:chExt cx="263880" cy="42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C317A35D-9D70-EC28-BBD4-6D6301F0E21B}"/>
                    </a:ext>
                  </a:extLst>
                </p14:cNvPr>
                <p14:cNvContentPartPr/>
                <p14:nvPr/>
              </p14:nvContentPartPr>
              <p14:xfrm>
                <a:off x="3724053" y="6505364"/>
                <a:ext cx="126000" cy="13356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C317A35D-9D70-EC28-BBD4-6D6301F0E21B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3715413" y="6496364"/>
                  <a:ext cx="14364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39DB6F5E-0B97-FD7E-D2F1-7D37079AC2F5}"/>
                    </a:ext>
                  </a:extLst>
                </p14:cNvPr>
                <p14:cNvContentPartPr/>
                <p14:nvPr/>
              </p14:nvContentPartPr>
              <p14:xfrm>
                <a:off x="3839253" y="6274964"/>
                <a:ext cx="148680" cy="42732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39DB6F5E-0B97-FD7E-D2F1-7D37079AC2F5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3830613" y="6265964"/>
                  <a:ext cx="166320" cy="444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5441B3F2-131E-2E49-474B-59F476D82721}"/>
                  </a:ext>
                </a:extLst>
              </p14:cNvPr>
              <p14:cNvContentPartPr/>
              <p14:nvPr/>
            </p14:nvContentPartPr>
            <p14:xfrm>
              <a:off x="4877133" y="4945223"/>
              <a:ext cx="1543680" cy="1309320"/>
            </p14:xfrm>
          </p:contentPart>
        </mc:Choice>
        <mc:Fallback xmlns=""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5441B3F2-131E-2E49-474B-59F476D82721}"/>
                  </a:ext>
                </a:extLst>
              </p:cNvPr>
              <p:cNvPicPr/>
              <p:nvPr/>
            </p:nvPicPr>
            <p:blipFill>
              <a:blip r:embed="rId233"/>
              <a:stretch>
                <a:fillRect/>
              </a:stretch>
            </p:blipFill>
            <p:spPr>
              <a:xfrm>
                <a:off x="4868133" y="4936583"/>
                <a:ext cx="1561320" cy="132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EC6D3CBB-CE9A-CD6C-D890-CDB144F94D6B}"/>
                  </a:ext>
                </a:extLst>
              </p14:cNvPr>
              <p14:cNvContentPartPr/>
              <p14:nvPr/>
            </p14:nvContentPartPr>
            <p14:xfrm>
              <a:off x="4863453" y="4961063"/>
              <a:ext cx="360" cy="36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EC6D3CBB-CE9A-CD6C-D890-CDB144F94D6B}"/>
                  </a:ext>
                </a:extLst>
              </p:cNvPr>
              <p:cNvPicPr/>
              <p:nvPr/>
            </p:nvPicPr>
            <p:blipFill>
              <a:blip r:embed="rId235"/>
              <a:stretch>
                <a:fillRect/>
              </a:stretch>
            </p:blipFill>
            <p:spPr>
              <a:xfrm>
                <a:off x="4854453" y="495206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ABE3E2D0-A061-6075-D012-D10CAA72C5B2}"/>
                  </a:ext>
                </a:extLst>
              </p14:cNvPr>
              <p14:cNvContentPartPr/>
              <p14:nvPr/>
            </p14:nvContentPartPr>
            <p14:xfrm>
              <a:off x="4872813" y="5001383"/>
              <a:ext cx="70200" cy="1083960"/>
            </p14:xfrm>
          </p:contentPart>
        </mc:Choice>
        <mc:Fallback xmlns=""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ABE3E2D0-A061-6075-D012-D10CAA72C5B2}"/>
                  </a:ext>
                </a:extLst>
              </p:cNvPr>
              <p:cNvPicPr/>
              <p:nvPr/>
            </p:nvPicPr>
            <p:blipFill>
              <a:blip r:embed="rId237"/>
              <a:stretch>
                <a:fillRect/>
              </a:stretch>
            </p:blipFill>
            <p:spPr>
              <a:xfrm>
                <a:off x="4863813" y="4992743"/>
                <a:ext cx="87840" cy="110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40" name="Ink 139">
                <a:extLst>
                  <a:ext uri="{FF2B5EF4-FFF2-40B4-BE49-F238E27FC236}">
                    <a16:creationId xmlns:a16="http://schemas.microsoft.com/office/drawing/2014/main" id="{2690A75A-27C4-DE3D-4A32-03E0AE6F0C91}"/>
                  </a:ext>
                </a:extLst>
              </p14:cNvPr>
              <p14:cNvContentPartPr/>
              <p14:nvPr/>
            </p14:nvContentPartPr>
            <p14:xfrm>
              <a:off x="4873173" y="5599703"/>
              <a:ext cx="38160" cy="2880"/>
            </p14:xfrm>
          </p:contentPart>
        </mc:Choice>
        <mc:Fallback xmlns="">
          <p:pic>
            <p:nvPicPr>
              <p:cNvPr id="140" name="Ink 139">
                <a:extLst>
                  <a:ext uri="{FF2B5EF4-FFF2-40B4-BE49-F238E27FC236}">
                    <a16:creationId xmlns:a16="http://schemas.microsoft.com/office/drawing/2014/main" id="{2690A75A-27C4-DE3D-4A32-03E0AE6F0C91}"/>
                  </a:ext>
                </a:extLst>
              </p:cNvPr>
              <p:cNvPicPr/>
              <p:nvPr/>
            </p:nvPicPr>
            <p:blipFill>
              <a:blip r:embed="rId239"/>
              <a:stretch>
                <a:fillRect/>
              </a:stretch>
            </p:blipFill>
            <p:spPr>
              <a:xfrm>
                <a:off x="4864173" y="5590703"/>
                <a:ext cx="558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142" name="Ink 141">
                <a:extLst>
                  <a:ext uri="{FF2B5EF4-FFF2-40B4-BE49-F238E27FC236}">
                    <a16:creationId xmlns:a16="http://schemas.microsoft.com/office/drawing/2014/main" id="{4247D0D9-51D0-CFAE-59E8-2D6BDB62E97B}"/>
                  </a:ext>
                </a:extLst>
              </p14:cNvPr>
              <p14:cNvContentPartPr/>
              <p14:nvPr/>
            </p14:nvContentPartPr>
            <p14:xfrm>
              <a:off x="4913493" y="5602223"/>
              <a:ext cx="360" cy="470520"/>
            </p14:xfrm>
          </p:contentPart>
        </mc:Choice>
        <mc:Fallback xmlns="">
          <p:pic>
            <p:nvPicPr>
              <p:cNvPr id="142" name="Ink 141">
                <a:extLst>
                  <a:ext uri="{FF2B5EF4-FFF2-40B4-BE49-F238E27FC236}">
                    <a16:creationId xmlns:a16="http://schemas.microsoft.com/office/drawing/2014/main" id="{4247D0D9-51D0-CFAE-59E8-2D6BDB62E97B}"/>
                  </a:ext>
                </a:extLst>
              </p:cNvPr>
              <p:cNvPicPr/>
              <p:nvPr/>
            </p:nvPicPr>
            <p:blipFill>
              <a:blip r:embed="rId241"/>
              <a:stretch>
                <a:fillRect/>
              </a:stretch>
            </p:blipFill>
            <p:spPr>
              <a:xfrm>
                <a:off x="4904493" y="5593223"/>
                <a:ext cx="18000" cy="48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43" name="Ink 142">
                <a:extLst>
                  <a:ext uri="{FF2B5EF4-FFF2-40B4-BE49-F238E27FC236}">
                    <a16:creationId xmlns:a16="http://schemas.microsoft.com/office/drawing/2014/main" id="{0B9219B4-F038-B50D-9BCE-877664EBD120}"/>
                  </a:ext>
                </a:extLst>
              </p14:cNvPr>
              <p14:cNvContentPartPr/>
              <p14:nvPr/>
            </p14:nvContentPartPr>
            <p14:xfrm>
              <a:off x="6069746" y="5129543"/>
              <a:ext cx="87120" cy="5040"/>
            </p14:xfrm>
          </p:contentPart>
        </mc:Choice>
        <mc:Fallback xmlns=""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0B9219B4-F038-B50D-9BCE-877664EBD120}"/>
                  </a:ext>
                </a:extLst>
              </p:cNvPr>
              <p:cNvPicPr/>
              <p:nvPr/>
            </p:nvPicPr>
            <p:blipFill>
              <a:blip r:embed="rId243"/>
              <a:stretch>
                <a:fillRect/>
              </a:stretch>
            </p:blipFill>
            <p:spPr>
              <a:xfrm>
                <a:off x="6060746" y="5120543"/>
                <a:ext cx="104760" cy="2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146" name="Ink 145">
                <a:extLst>
                  <a:ext uri="{FF2B5EF4-FFF2-40B4-BE49-F238E27FC236}">
                    <a16:creationId xmlns:a16="http://schemas.microsoft.com/office/drawing/2014/main" id="{5B129A3B-7569-7352-3369-AF253F6A9289}"/>
                  </a:ext>
                </a:extLst>
              </p14:cNvPr>
              <p14:cNvContentPartPr/>
              <p14:nvPr/>
            </p14:nvContentPartPr>
            <p14:xfrm>
              <a:off x="5887586" y="5061143"/>
              <a:ext cx="164160" cy="163080"/>
            </p14:xfrm>
          </p:contentPart>
        </mc:Choice>
        <mc:Fallback xmlns="">
          <p:pic>
            <p:nvPicPr>
              <p:cNvPr id="146" name="Ink 145">
                <a:extLst>
                  <a:ext uri="{FF2B5EF4-FFF2-40B4-BE49-F238E27FC236}">
                    <a16:creationId xmlns:a16="http://schemas.microsoft.com/office/drawing/2014/main" id="{5B129A3B-7569-7352-3369-AF253F6A9289}"/>
                  </a:ext>
                </a:extLst>
              </p:cNvPr>
              <p:cNvPicPr/>
              <p:nvPr/>
            </p:nvPicPr>
            <p:blipFill>
              <a:blip r:embed="rId245"/>
              <a:stretch>
                <a:fillRect/>
              </a:stretch>
            </p:blipFill>
            <p:spPr>
              <a:xfrm>
                <a:off x="5878586" y="5052143"/>
                <a:ext cx="181800" cy="18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60" name="Ink 159">
                <a:extLst>
                  <a:ext uri="{FF2B5EF4-FFF2-40B4-BE49-F238E27FC236}">
                    <a16:creationId xmlns:a16="http://schemas.microsoft.com/office/drawing/2014/main" id="{EC8AD6EB-CAB0-92E6-EEA0-0281B2232F92}"/>
                  </a:ext>
                </a:extLst>
              </p14:cNvPr>
              <p14:cNvContentPartPr/>
              <p14:nvPr/>
            </p14:nvContentPartPr>
            <p14:xfrm>
              <a:off x="5664746" y="5130983"/>
              <a:ext cx="263160" cy="360"/>
            </p14:xfrm>
          </p:contentPart>
        </mc:Choice>
        <mc:Fallback xmlns="">
          <p:pic>
            <p:nvPicPr>
              <p:cNvPr id="160" name="Ink 159">
                <a:extLst>
                  <a:ext uri="{FF2B5EF4-FFF2-40B4-BE49-F238E27FC236}">
                    <a16:creationId xmlns:a16="http://schemas.microsoft.com/office/drawing/2014/main" id="{EC8AD6EB-CAB0-92E6-EEA0-0281B2232F92}"/>
                  </a:ext>
                </a:extLst>
              </p:cNvPr>
              <p:cNvPicPr/>
              <p:nvPr/>
            </p:nvPicPr>
            <p:blipFill>
              <a:blip r:embed="rId247"/>
              <a:stretch>
                <a:fillRect/>
              </a:stretch>
            </p:blipFill>
            <p:spPr>
              <a:xfrm>
                <a:off x="5656106" y="5121983"/>
                <a:ext cx="2808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161" name="Ink 160">
                <a:extLst>
                  <a:ext uri="{FF2B5EF4-FFF2-40B4-BE49-F238E27FC236}">
                    <a16:creationId xmlns:a16="http://schemas.microsoft.com/office/drawing/2014/main" id="{BB0E7A79-69FA-1B85-90DA-2345D07631C5}"/>
                  </a:ext>
                </a:extLst>
              </p14:cNvPr>
              <p14:cNvContentPartPr/>
              <p14:nvPr/>
            </p14:nvContentPartPr>
            <p14:xfrm>
              <a:off x="5060373" y="5501783"/>
              <a:ext cx="1114560" cy="37440"/>
            </p14:xfrm>
          </p:contentPart>
        </mc:Choice>
        <mc:Fallback xmlns="">
          <p:pic>
            <p:nvPicPr>
              <p:cNvPr id="161" name="Ink 160">
                <a:extLst>
                  <a:ext uri="{FF2B5EF4-FFF2-40B4-BE49-F238E27FC236}">
                    <a16:creationId xmlns:a16="http://schemas.microsoft.com/office/drawing/2014/main" id="{BB0E7A79-69FA-1B85-90DA-2345D07631C5}"/>
                  </a:ext>
                </a:extLst>
              </p:cNvPr>
              <p:cNvPicPr/>
              <p:nvPr/>
            </p:nvPicPr>
            <p:blipFill>
              <a:blip r:embed="rId249"/>
              <a:stretch>
                <a:fillRect/>
              </a:stretch>
            </p:blipFill>
            <p:spPr>
              <a:xfrm>
                <a:off x="5051373" y="5492783"/>
                <a:ext cx="1132200" cy="55080"/>
              </a:xfrm>
              <a:prstGeom prst="rect">
                <a:avLst/>
              </a:prstGeom>
            </p:spPr>
          </p:pic>
        </mc:Fallback>
      </mc:AlternateContent>
      <p:grpSp>
        <p:nvGrpSpPr>
          <p:cNvPr id="163" name="Group 162">
            <a:extLst>
              <a:ext uri="{FF2B5EF4-FFF2-40B4-BE49-F238E27FC236}">
                <a16:creationId xmlns:a16="http://schemas.microsoft.com/office/drawing/2014/main" id="{00C60A06-3718-7D3B-DBC8-62F563FCD99C}"/>
              </a:ext>
            </a:extLst>
          </p:cNvPr>
          <p:cNvGrpSpPr/>
          <p:nvPr/>
        </p:nvGrpSpPr>
        <p:grpSpPr>
          <a:xfrm>
            <a:off x="6352773" y="5524463"/>
            <a:ext cx="459000" cy="137160"/>
            <a:chOff x="5439813" y="4872764"/>
            <a:chExt cx="459000" cy="137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B1744D01-7A0E-EEFD-2F29-343E4966DE12}"/>
                    </a:ext>
                  </a:extLst>
                </p14:cNvPr>
                <p14:cNvContentPartPr/>
                <p14:nvPr/>
              </p14:nvContentPartPr>
              <p14:xfrm>
                <a:off x="5439813" y="4933964"/>
                <a:ext cx="371880" cy="36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B1744D01-7A0E-EEFD-2F29-343E4966DE12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5431173" y="4925324"/>
                  <a:ext cx="389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18F38E62-EB27-49EF-B1FE-EB10B926DBAC}"/>
                    </a:ext>
                  </a:extLst>
                </p14:cNvPr>
                <p14:cNvContentPartPr/>
                <p14:nvPr/>
              </p14:nvContentPartPr>
              <p14:xfrm>
                <a:off x="5707653" y="4872764"/>
                <a:ext cx="191160" cy="13716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18F38E62-EB27-49EF-B1FE-EB10B926DBAC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5699013" y="4863764"/>
                  <a:ext cx="208800" cy="154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CB644609-7EEB-639F-BCBB-3181AFEE3978}"/>
              </a:ext>
            </a:extLst>
          </p:cNvPr>
          <p:cNvGrpSpPr/>
          <p:nvPr/>
        </p:nvGrpSpPr>
        <p:grpSpPr>
          <a:xfrm>
            <a:off x="5041357" y="5878351"/>
            <a:ext cx="507960" cy="146160"/>
            <a:chOff x="3764013" y="5656124"/>
            <a:chExt cx="507960" cy="146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5CDF4614-F57D-3C31-CC35-8982BF0CC110}"/>
                    </a:ext>
                  </a:extLst>
                </p14:cNvPr>
                <p14:cNvContentPartPr/>
                <p14:nvPr/>
              </p14:nvContentPartPr>
              <p14:xfrm>
                <a:off x="3764013" y="5735324"/>
                <a:ext cx="507960" cy="288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5CDF4614-F57D-3C31-CC35-8982BF0CC110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3755373" y="5726324"/>
                  <a:ext cx="5256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7206887A-9845-00AD-4800-718DF0CF7BC8}"/>
                    </a:ext>
                  </a:extLst>
                </p14:cNvPr>
                <p14:cNvContentPartPr/>
                <p14:nvPr/>
              </p14:nvContentPartPr>
              <p14:xfrm>
                <a:off x="3949053" y="5745044"/>
                <a:ext cx="360" cy="36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7206887A-9845-00AD-4800-718DF0CF7BC8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3940053" y="573604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9F7974B8-3769-6E3B-DF81-33A48B552C18}"/>
                    </a:ext>
                  </a:extLst>
                </p14:cNvPr>
                <p14:cNvContentPartPr/>
                <p14:nvPr/>
              </p14:nvContentPartPr>
              <p14:xfrm>
                <a:off x="3900093" y="5656124"/>
                <a:ext cx="154440" cy="14616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9F7974B8-3769-6E3B-DF81-33A48B552C18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3891093" y="5647484"/>
                  <a:ext cx="172080" cy="163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5F01CEF1-1D5D-742C-B0EB-7829C84D4EAE}"/>
              </a:ext>
            </a:extLst>
          </p:cNvPr>
          <p:cNvGrpSpPr/>
          <p:nvPr/>
        </p:nvGrpSpPr>
        <p:grpSpPr>
          <a:xfrm>
            <a:off x="4888797" y="4416284"/>
            <a:ext cx="1272240" cy="400320"/>
            <a:chOff x="2970573" y="4401524"/>
            <a:chExt cx="1272240" cy="400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7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975A9D2A-71C7-C0FB-B6DF-1A9882DBE39A}"/>
                    </a:ext>
                  </a:extLst>
                </p14:cNvPr>
                <p14:cNvContentPartPr/>
                <p14:nvPr/>
              </p14:nvContentPartPr>
              <p14:xfrm>
                <a:off x="2970573" y="4540124"/>
                <a:ext cx="145080" cy="16524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975A9D2A-71C7-C0FB-B6DF-1A9882DBE39A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2961933" y="4531124"/>
                  <a:ext cx="16272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53EC3DAD-DCDF-BB20-16D4-BE89470737BF}"/>
                    </a:ext>
                  </a:extLst>
                </p14:cNvPr>
                <p14:cNvContentPartPr/>
                <p14:nvPr/>
              </p14:nvContentPartPr>
              <p14:xfrm>
                <a:off x="3155613" y="4665404"/>
                <a:ext cx="360" cy="11268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53EC3DAD-DCDF-BB20-16D4-BE89470737BF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3146973" y="4656764"/>
                  <a:ext cx="1800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9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F9D9BDA0-0315-00B5-F984-281C1FB9C9A7}"/>
                    </a:ext>
                  </a:extLst>
                </p14:cNvPr>
                <p14:cNvContentPartPr/>
                <p14:nvPr/>
              </p14:nvContentPartPr>
              <p14:xfrm>
                <a:off x="3006573" y="4401524"/>
                <a:ext cx="150480" cy="5472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F9D9BDA0-0315-00B5-F984-281C1FB9C9A7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2997933" y="4392524"/>
                  <a:ext cx="16812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FB2F3387-B50C-0704-831C-332885489EB3}"/>
                    </a:ext>
                  </a:extLst>
                </p14:cNvPr>
                <p14:cNvContentPartPr/>
                <p14:nvPr/>
              </p14:nvContentPartPr>
              <p14:xfrm>
                <a:off x="3218973" y="4568924"/>
                <a:ext cx="57600" cy="36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FB2F3387-B50C-0704-831C-332885489EB3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3209973" y="4560284"/>
                  <a:ext cx="75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1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FF1D7B06-4F6E-BC2D-E025-9453ECA57DC3}"/>
                    </a:ext>
                  </a:extLst>
                </p14:cNvPr>
                <p14:cNvContentPartPr/>
                <p14:nvPr/>
              </p14:nvContentPartPr>
              <p14:xfrm>
                <a:off x="3253173" y="4634444"/>
                <a:ext cx="48960" cy="36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FF1D7B06-4F6E-BC2D-E025-9453ECA57DC3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3244533" y="4625444"/>
                  <a:ext cx="66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7D0948F6-1D5D-134D-00E8-E5592CBE24DF}"/>
                    </a:ext>
                  </a:extLst>
                </p14:cNvPr>
                <p14:cNvContentPartPr/>
                <p14:nvPr/>
              </p14:nvContentPartPr>
              <p14:xfrm>
                <a:off x="3405813" y="4582604"/>
                <a:ext cx="54720" cy="36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7D0948F6-1D5D-134D-00E8-E5592CBE24DF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3396813" y="4573964"/>
                  <a:ext cx="72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3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2B601616-2FE7-214A-5E17-D0F4BA962801}"/>
                    </a:ext>
                  </a:extLst>
                </p14:cNvPr>
                <p14:cNvContentPartPr/>
                <p14:nvPr/>
              </p14:nvContentPartPr>
              <p14:xfrm>
                <a:off x="3507693" y="4471004"/>
                <a:ext cx="17280" cy="25056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2B601616-2FE7-214A-5E17-D0F4BA962801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3498693" y="4462004"/>
                  <a:ext cx="34920" cy="2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35FBB576-CB28-2854-F42E-C8FB23939E59}"/>
                    </a:ext>
                  </a:extLst>
                </p14:cNvPr>
                <p14:cNvContentPartPr/>
                <p14:nvPr/>
              </p14:nvContentPartPr>
              <p14:xfrm>
                <a:off x="3624333" y="4701764"/>
                <a:ext cx="360" cy="9288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35FBB576-CB28-2854-F42E-C8FB23939E59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3615693" y="4692764"/>
                  <a:ext cx="1800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5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5AB78348-BB94-C191-2A41-30CD902010C2}"/>
                    </a:ext>
                  </a:extLst>
                </p14:cNvPr>
                <p14:cNvContentPartPr/>
                <p14:nvPr/>
              </p14:nvContentPartPr>
              <p14:xfrm>
                <a:off x="3749253" y="4551284"/>
                <a:ext cx="117720" cy="17208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5AB78348-BB94-C191-2A41-30CD902010C2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3740253" y="4542644"/>
                  <a:ext cx="13536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4A583E81-E9F5-2B37-63CE-5C30DA77B33B}"/>
                    </a:ext>
                  </a:extLst>
                </p14:cNvPr>
                <p14:cNvContentPartPr/>
                <p14:nvPr/>
              </p14:nvContentPartPr>
              <p14:xfrm>
                <a:off x="3892533" y="4720484"/>
                <a:ext cx="94320" cy="8136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4A583E81-E9F5-2B37-63CE-5C30DA77B33B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3883533" y="4711844"/>
                  <a:ext cx="11196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7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6A3A8F18-7FAE-4584-3C99-922D4C2054DB}"/>
                    </a:ext>
                  </a:extLst>
                </p14:cNvPr>
                <p14:cNvContentPartPr/>
                <p14:nvPr/>
              </p14:nvContentPartPr>
              <p14:xfrm>
                <a:off x="3708573" y="4450484"/>
                <a:ext cx="110880" cy="3240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6A3A8F18-7FAE-4584-3C99-922D4C2054DB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3699933" y="4441484"/>
                  <a:ext cx="12852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81489FF1-D3E2-31E1-4B7F-4B7E4EE05578}"/>
                    </a:ext>
                  </a:extLst>
                </p14:cNvPr>
                <p14:cNvContentPartPr/>
                <p14:nvPr/>
              </p14:nvContentPartPr>
              <p14:xfrm>
                <a:off x="4032933" y="4598084"/>
                <a:ext cx="47520" cy="36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81489FF1-D3E2-31E1-4B7F-4B7E4EE05578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4023933" y="4589084"/>
                  <a:ext cx="65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9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40522178-DC5A-F7AF-BB6B-AF60FFBFA6F0}"/>
                    </a:ext>
                  </a:extLst>
                </p14:cNvPr>
                <p14:cNvContentPartPr/>
                <p14:nvPr/>
              </p14:nvContentPartPr>
              <p14:xfrm>
                <a:off x="4072893" y="4692764"/>
                <a:ext cx="53640" cy="36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40522178-DC5A-F7AF-BB6B-AF60FFBFA6F0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4064253" y="4684124"/>
                  <a:ext cx="71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5E8C27D6-456D-5659-FC83-0265BA158CDF}"/>
                    </a:ext>
                  </a:extLst>
                </p14:cNvPr>
                <p14:cNvContentPartPr/>
                <p14:nvPr/>
              </p14:nvContentPartPr>
              <p14:xfrm>
                <a:off x="4242453" y="4469204"/>
                <a:ext cx="360" cy="27288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5E8C27D6-456D-5659-FC83-0265BA158CDF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4233453" y="4460204"/>
                  <a:ext cx="18000" cy="29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1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61F6CB4B-2363-4E3C-359F-0A2804E2E3E7}"/>
                    </a:ext>
                  </a:extLst>
                </p14:cNvPr>
                <p14:cNvContentPartPr/>
                <p14:nvPr/>
              </p14:nvContentPartPr>
              <p14:xfrm>
                <a:off x="3798933" y="4705004"/>
                <a:ext cx="22680" cy="5184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61F6CB4B-2363-4E3C-359F-0A2804E2E3E7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3790293" y="4696004"/>
                  <a:ext cx="40320" cy="69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FCCDE67C-826D-EA67-9CF0-EFA6C921CC87}"/>
              </a:ext>
            </a:extLst>
          </p:cNvPr>
          <p:cNvGrpSpPr/>
          <p:nvPr/>
        </p:nvGrpSpPr>
        <p:grpSpPr>
          <a:xfrm>
            <a:off x="5295597" y="6343724"/>
            <a:ext cx="104760" cy="372600"/>
            <a:chOff x="3377373" y="6328964"/>
            <a:chExt cx="104760" cy="37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5BD631FC-A447-C519-DFF2-6914AB619124}"/>
                    </a:ext>
                  </a:extLst>
                </p14:cNvPr>
                <p14:cNvContentPartPr/>
                <p14:nvPr/>
              </p14:nvContentPartPr>
              <p14:xfrm>
                <a:off x="3377373" y="6328964"/>
                <a:ext cx="97560" cy="37260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5BD631FC-A447-C519-DFF2-6914AB619124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3368373" y="6319964"/>
                  <a:ext cx="115200" cy="39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3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115024B7-8544-D31F-4961-5641F65A28C7}"/>
                    </a:ext>
                  </a:extLst>
                </p14:cNvPr>
                <p14:cNvContentPartPr/>
                <p14:nvPr/>
              </p14:nvContentPartPr>
              <p14:xfrm>
                <a:off x="3481773" y="6467564"/>
                <a:ext cx="360" cy="17280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115024B7-8544-D31F-4961-5641F65A28C7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3473133" y="6458564"/>
                  <a:ext cx="18000" cy="190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F391039D-EFFC-5FDC-2655-BD1EA7ACA720}"/>
              </a:ext>
            </a:extLst>
          </p:cNvPr>
          <p:cNvGrpSpPr/>
          <p:nvPr/>
        </p:nvGrpSpPr>
        <p:grpSpPr>
          <a:xfrm>
            <a:off x="5642277" y="6289724"/>
            <a:ext cx="263880" cy="427320"/>
            <a:chOff x="3724053" y="6274964"/>
            <a:chExt cx="263880" cy="42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F1CD3668-5EDA-0080-8342-47ED3FD1A176}"/>
                    </a:ext>
                  </a:extLst>
                </p14:cNvPr>
                <p14:cNvContentPartPr/>
                <p14:nvPr/>
              </p14:nvContentPartPr>
              <p14:xfrm>
                <a:off x="3724053" y="6505364"/>
                <a:ext cx="126000" cy="13356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F1CD3668-5EDA-0080-8342-47ED3FD1A176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3715413" y="6496364"/>
                  <a:ext cx="14364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5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392F0E21-1646-D8EF-953D-AEACEFF8F342}"/>
                    </a:ext>
                  </a:extLst>
                </p14:cNvPr>
                <p14:cNvContentPartPr/>
                <p14:nvPr/>
              </p14:nvContentPartPr>
              <p14:xfrm>
                <a:off x="3839253" y="6274964"/>
                <a:ext cx="148680" cy="42732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392F0E21-1646-D8EF-953D-AEACEFF8F342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3830613" y="6265964"/>
                  <a:ext cx="166320" cy="444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267" name="Ink 266">
                <a:extLst>
                  <a:ext uri="{FF2B5EF4-FFF2-40B4-BE49-F238E27FC236}">
                    <a16:creationId xmlns:a16="http://schemas.microsoft.com/office/drawing/2014/main" id="{25031F2D-BBC5-B24C-14A9-572E87457EEE}"/>
                  </a:ext>
                </a:extLst>
              </p14:cNvPr>
              <p14:cNvContentPartPr/>
              <p14:nvPr/>
            </p14:nvContentPartPr>
            <p14:xfrm>
              <a:off x="6817235" y="4951883"/>
              <a:ext cx="1543680" cy="1309320"/>
            </p14:xfrm>
          </p:contentPart>
        </mc:Choice>
        <mc:Fallback xmlns="">
          <p:pic>
            <p:nvPicPr>
              <p:cNvPr id="267" name="Ink 266">
                <a:extLst>
                  <a:ext uri="{FF2B5EF4-FFF2-40B4-BE49-F238E27FC236}">
                    <a16:creationId xmlns:a16="http://schemas.microsoft.com/office/drawing/2014/main" id="{25031F2D-BBC5-B24C-14A9-572E87457EEE}"/>
                  </a:ext>
                </a:extLst>
              </p:cNvPr>
              <p:cNvPicPr/>
              <p:nvPr/>
            </p:nvPicPr>
            <p:blipFill>
              <a:blip r:embed="rId233"/>
              <a:stretch>
                <a:fillRect/>
              </a:stretch>
            </p:blipFill>
            <p:spPr>
              <a:xfrm>
                <a:off x="6808235" y="4943243"/>
                <a:ext cx="1561320" cy="132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268" name="Ink 267">
                <a:extLst>
                  <a:ext uri="{FF2B5EF4-FFF2-40B4-BE49-F238E27FC236}">
                    <a16:creationId xmlns:a16="http://schemas.microsoft.com/office/drawing/2014/main" id="{0DD64AB6-F367-5330-2C35-3C9331A92AA1}"/>
                  </a:ext>
                </a:extLst>
              </p14:cNvPr>
              <p14:cNvContentPartPr/>
              <p14:nvPr/>
            </p14:nvContentPartPr>
            <p14:xfrm>
              <a:off x="6803555" y="4967723"/>
              <a:ext cx="360" cy="360"/>
            </p14:xfrm>
          </p:contentPart>
        </mc:Choice>
        <mc:Fallback xmlns="">
          <p:pic>
            <p:nvPicPr>
              <p:cNvPr id="268" name="Ink 267">
                <a:extLst>
                  <a:ext uri="{FF2B5EF4-FFF2-40B4-BE49-F238E27FC236}">
                    <a16:creationId xmlns:a16="http://schemas.microsoft.com/office/drawing/2014/main" id="{0DD64AB6-F367-5330-2C35-3C9331A92AA1}"/>
                  </a:ext>
                </a:extLst>
              </p:cNvPr>
              <p:cNvPicPr/>
              <p:nvPr/>
            </p:nvPicPr>
            <p:blipFill>
              <a:blip r:embed="rId235"/>
              <a:stretch>
                <a:fillRect/>
              </a:stretch>
            </p:blipFill>
            <p:spPr>
              <a:xfrm>
                <a:off x="6794555" y="495872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269" name="Ink 268">
                <a:extLst>
                  <a:ext uri="{FF2B5EF4-FFF2-40B4-BE49-F238E27FC236}">
                    <a16:creationId xmlns:a16="http://schemas.microsoft.com/office/drawing/2014/main" id="{2FE3F10F-09BF-6EBF-098B-3BC2D4CFB646}"/>
                  </a:ext>
                </a:extLst>
              </p14:cNvPr>
              <p14:cNvContentPartPr/>
              <p14:nvPr/>
            </p14:nvContentPartPr>
            <p14:xfrm>
              <a:off x="6812915" y="5008043"/>
              <a:ext cx="70200" cy="1083960"/>
            </p14:xfrm>
          </p:contentPart>
        </mc:Choice>
        <mc:Fallback xmlns="">
          <p:pic>
            <p:nvPicPr>
              <p:cNvPr id="269" name="Ink 268">
                <a:extLst>
                  <a:ext uri="{FF2B5EF4-FFF2-40B4-BE49-F238E27FC236}">
                    <a16:creationId xmlns:a16="http://schemas.microsoft.com/office/drawing/2014/main" id="{2FE3F10F-09BF-6EBF-098B-3BC2D4CFB646}"/>
                  </a:ext>
                </a:extLst>
              </p:cNvPr>
              <p:cNvPicPr/>
              <p:nvPr/>
            </p:nvPicPr>
            <p:blipFill>
              <a:blip r:embed="rId237"/>
              <a:stretch>
                <a:fillRect/>
              </a:stretch>
            </p:blipFill>
            <p:spPr>
              <a:xfrm>
                <a:off x="6803915" y="4999403"/>
                <a:ext cx="87840" cy="110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270" name="Ink 269">
                <a:extLst>
                  <a:ext uri="{FF2B5EF4-FFF2-40B4-BE49-F238E27FC236}">
                    <a16:creationId xmlns:a16="http://schemas.microsoft.com/office/drawing/2014/main" id="{7B804B8A-2813-6589-B0B3-D668AF28A6F3}"/>
                  </a:ext>
                </a:extLst>
              </p14:cNvPr>
              <p14:cNvContentPartPr/>
              <p14:nvPr/>
            </p14:nvContentPartPr>
            <p14:xfrm>
              <a:off x="6813275" y="5606363"/>
              <a:ext cx="38160" cy="2880"/>
            </p14:xfrm>
          </p:contentPart>
        </mc:Choice>
        <mc:Fallback xmlns="">
          <p:pic>
            <p:nvPicPr>
              <p:cNvPr id="270" name="Ink 269">
                <a:extLst>
                  <a:ext uri="{FF2B5EF4-FFF2-40B4-BE49-F238E27FC236}">
                    <a16:creationId xmlns:a16="http://schemas.microsoft.com/office/drawing/2014/main" id="{7B804B8A-2813-6589-B0B3-D668AF28A6F3}"/>
                  </a:ext>
                </a:extLst>
              </p:cNvPr>
              <p:cNvPicPr/>
              <p:nvPr/>
            </p:nvPicPr>
            <p:blipFill>
              <a:blip r:embed="rId239"/>
              <a:stretch>
                <a:fillRect/>
              </a:stretch>
            </p:blipFill>
            <p:spPr>
              <a:xfrm>
                <a:off x="6804275" y="5597363"/>
                <a:ext cx="558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271" name="Ink 270">
                <a:extLst>
                  <a:ext uri="{FF2B5EF4-FFF2-40B4-BE49-F238E27FC236}">
                    <a16:creationId xmlns:a16="http://schemas.microsoft.com/office/drawing/2014/main" id="{A1EE2F60-F4CD-AFF9-2BAC-F3FD7AB4F36E}"/>
                  </a:ext>
                </a:extLst>
              </p14:cNvPr>
              <p14:cNvContentPartPr/>
              <p14:nvPr/>
            </p14:nvContentPartPr>
            <p14:xfrm>
              <a:off x="6853595" y="5608883"/>
              <a:ext cx="360" cy="470520"/>
            </p14:xfrm>
          </p:contentPart>
        </mc:Choice>
        <mc:Fallback xmlns="">
          <p:pic>
            <p:nvPicPr>
              <p:cNvPr id="271" name="Ink 270">
                <a:extLst>
                  <a:ext uri="{FF2B5EF4-FFF2-40B4-BE49-F238E27FC236}">
                    <a16:creationId xmlns:a16="http://schemas.microsoft.com/office/drawing/2014/main" id="{A1EE2F60-F4CD-AFF9-2BAC-F3FD7AB4F36E}"/>
                  </a:ext>
                </a:extLst>
              </p:cNvPr>
              <p:cNvPicPr/>
              <p:nvPr/>
            </p:nvPicPr>
            <p:blipFill>
              <a:blip r:embed="rId241"/>
              <a:stretch>
                <a:fillRect/>
              </a:stretch>
            </p:blipFill>
            <p:spPr>
              <a:xfrm>
                <a:off x="6844595" y="5599883"/>
                <a:ext cx="18000" cy="48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272" name="Ink 271">
                <a:extLst>
                  <a:ext uri="{FF2B5EF4-FFF2-40B4-BE49-F238E27FC236}">
                    <a16:creationId xmlns:a16="http://schemas.microsoft.com/office/drawing/2014/main" id="{61DBE1EF-9C11-65DA-AA26-D9543562493F}"/>
                  </a:ext>
                </a:extLst>
              </p14:cNvPr>
              <p14:cNvContentPartPr/>
              <p14:nvPr/>
            </p14:nvContentPartPr>
            <p14:xfrm>
              <a:off x="8009848" y="5136203"/>
              <a:ext cx="87120" cy="5040"/>
            </p14:xfrm>
          </p:contentPart>
        </mc:Choice>
        <mc:Fallback xmlns="">
          <p:pic>
            <p:nvPicPr>
              <p:cNvPr id="272" name="Ink 271">
                <a:extLst>
                  <a:ext uri="{FF2B5EF4-FFF2-40B4-BE49-F238E27FC236}">
                    <a16:creationId xmlns:a16="http://schemas.microsoft.com/office/drawing/2014/main" id="{61DBE1EF-9C11-65DA-AA26-D9543562493F}"/>
                  </a:ext>
                </a:extLst>
              </p:cNvPr>
              <p:cNvPicPr/>
              <p:nvPr/>
            </p:nvPicPr>
            <p:blipFill>
              <a:blip r:embed="rId243"/>
              <a:stretch>
                <a:fillRect/>
              </a:stretch>
            </p:blipFill>
            <p:spPr>
              <a:xfrm>
                <a:off x="8000848" y="5127203"/>
                <a:ext cx="104760" cy="2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273" name="Ink 272">
                <a:extLst>
                  <a:ext uri="{FF2B5EF4-FFF2-40B4-BE49-F238E27FC236}">
                    <a16:creationId xmlns:a16="http://schemas.microsoft.com/office/drawing/2014/main" id="{F99D4D25-C81F-0CDC-F4A3-AC45C0CFC969}"/>
                  </a:ext>
                </a:extLst>
              </p14:cNvPr>
              <p14:cNvContentPartPr/>
              <p14:nvPr/>
            </p14:nvContentPartPr>
            <p14:xfrm>
              <a:off x="7827688" y="5067803"/>
              <a:ext cx="164160" cy="163080"/>
            </p14:xfrm>
          </p:contentPart>
        </mc:Choice>
        <mc:Fallback xmlns="">
          <p:pic>
            <p:nvPicPr>
              <p:cNvPr id="273" name="Ink 272">
                <a:extLst>
                  <a:ext uri="{FF2B5EF4-FFF2-40B4-BE49-F238E27FC236}">
                    <a16:creationId xmlns:a16="http://schemas.microsoft.com/office/drawing/2014/main" id="{F99D4D25-C81F-0CDC-F4A3-AC45C0CFC969}"/>
                  </a:ext>
                </a:extLst>
              </p:cNvPr>
              <p:cNvPicPr/>
              <p:nvPr/>
            </p:nvPicPr>
            <p:blipFill>
              <a:blip r:embed="rId245"/>
              <a:stretch>
                <a:fillRect/>
              </a:stretch>
            </p:blipFill>
            <p:spPr>
              <a:xfrm>
                <a:off x="7818688" y="5058803"/>
                <a:ext cx="181800" cy="18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276" name="Ink 275">
                <a:extLst>
                  <a:ext uri="{FF2B5EF4-FFF2-40B4-BE49-F238E27FC236}">
                    <a16:creationId xmlns:a16="http://schemas.microsoft.com/office/drawing/2014/main" id="{7C6DDFE0-43FA-2BCE-7332-0CB881EB86E0}"/>
                  </a:ext>
                </a:extLst>
              </p14:cNvPr>
              <p14:cNvContentPartPr/>
              <p14:nvPr/>
            </p14:nvContentPartPr>
            <p14:xfrm>
              <a:off x="7604848" y="5137643"/>
              <a:ext cx="263160" cy="360"/>
            </p14:xfrm>
          </p:contentPart>
        </mc:Choice>
        <mc:Fallback xmlns="">
          <p:pic>
            <p:nvPicPr>
              <p:cNvPr id="276" name="Ink 275">
                <a:extLst>
                  <a:ext uri="{FF2B5EF4-FFF2-40B4-BE49-F238E27FC236}">
                    <a16:creationId xmlns:a16="http://schemas.microsoft.com/office/drawing/2014/main" id="{7C6DDFE0-43FA-2BCE-7332-0CB881EB86E0}"/>
                  </a:ext>
                </a:extLst>
              </p:cNvPr>
              <p:cNvPicPr/>
              <p:nvPr/>
            </p:nvPicPr>
            <p:blipFill>
              <a:blip r:embed="rId247"/>
              <a:stretch>
                <a:fillRect/>
              </a:stretch>
            </p:blipFill>
            <p:spPr>
              <a:xfrm>
                <a:off x="7596208" y="5128643"/>
                <a:ext cx="2808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279" name="Ink 278">
                <a:extLst>
                  <a:ext uri="{FF2B5EF4-FFF2-40B4-BE49-F238E27FC236}">
                    <a16:creationId xmlns:a16="http://schemas.microsoft.com/office/drawing/2014/main" id="{E31EDE56-A310-5437-7596-88CD57CE9110}"/>
                  </a:ext>
                </a:extLst>
              </p14:cNvPr>
              <p14:cNvContentPartPr/>
              <p14:nvPr/>
            </p14:nvContentPartPr>
            <p14:xfrm>
              <a:off x="7000475" y="5508443"/>
              <a:ext cx="1114560" cy="37440"/>
            </p14:xfrm>
          </p:contentPart>
        </mc:Choice>
        <mc:Fallback xmlns="">
          <p:pic>
            <p:nvPicPr>
              <p:cNvPr id="279" name="Ink 278">
                <a:extLst>
                  <a:ext uri="{FF2B5EF4-FFF2-40B4-BE49-F238E27FC236}">
                    <a16:creationId xmlns:a16="http://schemas.microsoft.com/office/drawing/2014/main" id="{E31EDE56-A310-5437-7596-88CD57CE9110}"/>
                  </a:ext>
                </a:extLst>
              </p:cNvPr>
              <p:cNvPicPr/>
              <p:nvPr/>
            </p:nvPicPr>
            <p:blipFill>
              <a:blip r:embed="rId249"/>
              <a:stretch>
                <a:fillRect/>
              </a:stretch>
            </p:blipFill>
            <p:spPr>
              <a:xfrm>
                <a:off x="6991475" y="5499443"/>
                <a:ext cx="1132200" cy="55080"/>
              </a:xfrm>
              <a:prstGeom prst="rect">
                <a:avLst/>
              </a:prstGeom>
            </p:spPr>
          </p:pic>
        </mc:Fallback>
      </mc:AlternateContent>
      <p:grpSp>
        <p:nvGrpSpPr>
          <p:cNvPr id="280" name="Group 279">
            <a:extLst>
              <a:ext uri="{FF2B5EF4-FFF2-40B4-BE49-F238E27FC236}">
                <a16:creationId xmlns:a16="http://schemas.microsoft.com/office/drawing/2014/main" id="{814FEFC8-40EA-E87B-43DE-3D83F604E9D5}"/>
              </a:ext>
            </a:extLst>
          </p:cNvPr>
          <p:cNvGrpSpPr/>
          <p:nvPr/>
        </p:nvGrpSpPr>
        <p:grpSpPr>
          <a:xfrm>
            <a:off x="8292875" y="5531123"/>
            <a:ext cx="459000" cy="137160"/>
            <a:chOff x="5439813" y="4872764"/>
            <a:chExt cx="459000" cy="137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5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2F05D0B2-5F7F-34D3-93F6-6ABD7B5554B4}"/>
                    </a:ext>
                  </a:extLst>
                </p14:cNvPr>
                <p14:cNvContentPartPr/>
                <p14:nvPr/>
              </p14:nvContentPartPr>
              <p14:xfrm>
                <a:off x="5439813" y="4933964"/>
                <a:ext cx="371880" cy="36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2F05D0B2-5F7F-34D3-93F6-6ABD7B5554B4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5431173" y="4925324"/>
                  <a:ext cx="389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289" name="Ink 288">
                  <a:extLst>
                    <a:ext uri="{FF2B5EF4-FFF2-40B4-BE49-F238E27FC236}">
                      <a16:creationId xmlns:a16="http://schemas.microsoft.com/office/drawing/2014/main" id="{FC00C5E1-DFD0-7EDA-AB35-2580E46C1AD3}"/>
                    </a:ext>
                  </a:extLst>
                </p14:cNvPr>
                <p14:cNvContentPartPr/>
                <p14:nvPr/>
              </p14:nvContentPartPr>
              <p14:xfrm>
                <a:off x="5707653" y="4872764"/>
                <a:ext cx="191160" cy="137160"/>
              </p14:xfrm>
            </p:contentPart>
          </mc:Choice>
          <mc:Fallback xmlns="">
            <p:pic>
              <p:nvPicPr>
                <p:cNvPr id="289" name="Ink 288">
                  <a:extLst>
                    <a:ext uri="{FF2B5EF4-FFF2-40B4-BE49-F238E27FC236}">
                      <a16:creationId xmlns:a16="http://schemas.microsoft.com/office/drawing/2014/main" id="{FC00C5E1-DFD0-7EDA-AB35-2580E46C1AD3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5699013" y="4863764"/>
                  <a:ext cx="208800" cy="154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0" name="Group 289">
            <a:extLst>
              <a:ext uri="{FF2B5EF4-FFF2-40B4-BE49-F238E27FC236}">
                <a16:creationId xmlns:a16="http://schemas.microsoft.com/office/drawing/2014/main" id="{7A96D4A3-DBBE-2398-9098-EB318A33859C}"/>
              </a:ext>
            </a:extLst>
          </p:cNvPr>
          <p:cNvGrpSpPr/>
          <p:nvPr/>
        </p:nvGrpSpPr>
        <p:grpSpPr>
          <a:xfrm>
            <a:off x="6981459" y="5885011"/>
            <a:ext cx="507960" cy="146160"/>
            <a:chOff x="3764013" y="5656124"/>
            <a:chExt cx="507960" cy="146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7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094B3300-9250-E180-9D1F-39D339774B7B}"/>
                    </a:ext>
                  </a:extLst>
                </p14:cNvPr>
                <p14:cNvContentPartPr/>
                <p14:nvPr/>
              </p14:nvContentPartPr>
              <p14:xfrm>
                <a:off x="3764013" y="5735324"/>
                <a:ext cx="507960" cy="288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094B3300-9250-E180-9D1F-39D339774B7B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3755373" y="5726324"/>
                  <a:ext cx="5256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294" name="Ink 293">
                  <a:extLst>
                    <a:ext uri="{FF2B5EF4-FFF2-40B4-BE49-F238E27FC236}">
                      <a16:creationId xmlns:a16="http://schemas.microsoft.com/office/drawing/2014/main" id="{3648B210-65E3-E593-5BDE-BA8C2CC00038}"/>
                    </a:ext>
                  </a:extLst>
                </p14:cNvPr>
                <p14:cNvContentPartPr/>
                <p14:nvPr/>
              </p14:nvContentPartPr>
              <p14:xfrm>
                <a:off x="3949053" y="5745044"/>
                <a:ext cx="360" cy="360"/>
              </p14:xfrm>
            </p:contentPart>
          </mc:Choice>
          <mc:Fallback xmlns="">
            <p:pic>
              <p:nvPicPr>
                <p:cNvPr id="294" name="Ink 293">
                  <a:extLst>
                    <a:ext uri="{FF2B5EF4-FFF2-40B4-BE49-F238E27FC236}">
                      <a16:creationId xmlns:a16="http://schemas.microsoft.com/office/drawing/2014/main" id="{3648B210-65E3-E593-5BDE-BA8C2CC00038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3940053" y="573604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9">
              <p14:nvContentPartPr>
                <p14:cNvPr id="306" name="Ink 305">
                  <a:extLst>
                    <a:ext uri="{FF2B5EF4-FFF2-40B4-BE49-F238E27FC236}">
                      <a16:creationId xmlns:a16="http://schemas.microsoft.com/office/drawing/2014/main" id="{48CF1EC1-B6C4-B9CA-F215-49C956F4F443}"/>
                    </a:ext>
                  </a:extLst>
                </p14:cNvPr>
                <p14:cNvContentPartPr/>
                <p14:nvPr/>
              </p14:nvContentPartPr>
              <p14:xfrm>
                <a:off x="3900093" y="5656124"/>
                <a:ext cx="154440" cy="146160"/>
              </p14:xfrm>
            </p:contentPart>
          </mc:Choice>
          <mc:Fallback xmlns="">
            <p:pic>
              <p:nvPicPr>
                <p:cNvPr id="306" name="Ink 305">
                  <a:extLst>
                    <a:ext uri="{FF2B5EF4-FFF2-40B4-BE49-F238E27FC236}">
                      <a16:creationId xmlns:a16="http://schemas.microsoft.com/office/drawing/2014/main" id="{48CF1EC1-B6C4-B9CA-F215-49C956F4F443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3891093" y="5647484"/>
                  <a:ext cx="172080" cy="163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9" name="Group 308">
            <a:extLst>
              <a:ext uri="{FF2B5EF4-FFF2-40B4-BE49-F238E27FC236}">
                <a16:creationId xmlns:a16="http://schemas.microsoft.com/office/drawing/2014/main" id="{F0EFE307-11DB-EFBF-BF56-20C5C90DC42A}"/>
              </a:ext>
            </a:extLst>
          </p:cNvPr>
          <p:cNvGrpSpPr/>
          <p:nvPr/>
        </p:nvGrpSpPr>
        <p:grpSpPr>
          <a:xfrm>
            <a:off x="6828899" y="4422944"/>
            <a:ext cx="1272240" cy="400320"/>
            <a:chOff x="2970573" y="4401524"/>
            <a:chExt cx="1272240" cy="400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312" name="Ink 311">
                  <a:extLst>
                    <a:ext uri="{FF2B5EF4-FFF2-40B4-BE49-F238E27FC236}">
                      <a16:creationId xmlns:a16="http://schemas.microsoft.com/office/drawing/2014/main" id="{41467394-2C92-6C8A-ED1C-1E390050E365}"/>
                    </a:ext>
                  </a:extLst>
                </p14:cNvPr>
                <p14:cNvContentPartPr/>
                <p14:nvPr/>
              </p14:nvContentPartPr>
              <p14:xfrm>
                <a:off x="2970573" y="4540124"/>
                <a:ext cx="145080" cy="165240"/>
              </p14:xfrm>
            </p:contentPart>
          </mc:Choice>
          <mc:Fallback xmlns="">
            <p:pic>
              <p:nvPicPr>
                <p:cNvPr id="312" name="Ink 311">
                  <a:extLst>
                    <a:ext uri="{FF2B5EF4-FFF2-40B4-BE49-F238E27FC236}">
                      <a16:creationId xmlns:a16="http://schemas.microsoft.com/office/drawing/2014/main" id="{41467394-2C92-6C8A-ED1C-1E390050E365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2961933" y="4531124"/>
                  <a:ext cx="16272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1">
              <p14:nvContentPartPr>
                <p14:cNvPr id="317" name="Ink 316">
                  <a:extLst>
                    <a:ext uri="{FF2B5EF4-FFF2-40B4-BE49-F238E27FC236}">
                      <a16:creationId xmlns:a16="http://schemas.microsoft.com/office/drawing/2014/main" id="{FD401435-2C43-0FBC-E401-A83417E501F1}"/>
                    </a:ext>
                  </a:extLst>
                </p14:cNvPr>
                <p14:cNvContentPartPr/>
                <p14:nvPr/>
              </p14:nvContentPartPr>
              <p14:xfrm>
                <a:off x="3155613" y="4665404"/>
                <a:ext cx="360" cy="112680"/>
              </p14:xfrm>
            </p:contentPart>
          </mc:Choice>
          <mc:Fallback xmlns="">
            <p:pic>
              <p:nvPicPr>
                <p:cNvPr id="317" name="Ink 316">
                  <a:extLst>
                    <a:ext uri="{FF2B5EF4-FFF2-40B4-BE49-F238E27FC236}">
                      <a16:creationId xmlns:a16="http://schemas.microsoft.com/office/drawing/2014/main" id="{FD401435-2C43-0FBC-E401-A83417E501F1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3146973" y="4656764"/>
                  <a:ext cx="1800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318" name="Ink 317">
                  <a:extLst>
                    <a:ext uri="{FF2B5EF4-FFF2-40B4-BE49-F238E27FC236}">
                      <a16:creationId xmlns:a16="http://schemas.microsoft.com/office/drawing/2014/main" id="{82ACFD4F-636E-2437-57F4-15E629604073}"/>
                    </a:ext>
                  </a:extLst>
                </p14:cNvPr>
                <p14:cNvContentPartPr/>
                <p14:nvPr/>
              </p14:nvContentPartPr>
              <p14:xfrm>
                <a:off x="3006573" y="4401524"/>
                <a:ext cx="150480" cy="54720"/>
              </p14:xfrm>
            </p:contentPart>
          </mc:Choice>
          <mc:Fallback xmlns="">
            <p:pic>
              <p:nvPicPr>
                <p:cNvPr id="318" name="Ink 317">
                  <a:extLst>
                    <a:ext uri="{FF2B5EF4-FFF2-40B4-BE49-F238E27FC236}">
                      <a16:creationId xmlns:a16="http://schemas.microsoft.com/office/drawing/2014/main" id="{82ACFD4F-636E-2437-57F4-15E629604073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2997933" y="4392524"/>
                  <a:ext cx="16812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3">
              <p14:nvContentPartPr>
                <p14:cNvPr id="320" name="Ink 319">
                  <a:extLst>
                    <a:ext uri="{FF2B5EF4-FFF2-40B4-BE49-F238E27FC236}">
                      <a16:creationId xmlns:a16="http://schemas.microsoft.com/office/drawing/2014/main" id="{184CE9A0-75B6-F8BF-55BD-61E6F570ECD8}"/>
                    </a:ext>
                  </a:extLst>
                </p14:cNvPr>
                <p14:cNvContentPartPr/>
                <p14:nvPr/>
              </p14:nvContentPartPr>
              <p14:xfrm>
                <a:off x="3218973" y="4568924"/>
                <a:ext cx="57600" cy="360"/>
              </p14:xfrm>
            </p:contentPart>
          </mc:Choice>
          <mc:Fallback xmlns="">
            <p:pic>
              <p:nvPicPr>
                <p:cNvPr id="320" name="Ink 319">
                  <a:extLst>
                    <a:ext uri="{FF2B5EF4-FFF2-40B4-BE49-F238E27FC236}">
                      <a16:creationId xmlns:a16="http://schemas.microsoft.com/office/drawing/2014/main" id="{184CE9A0-75B6-F8BF-55BD-61E6F570ECD8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3209973" y="4560284"/>
                  <a:ext cx="75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326" name="Ink 325">
                  <a:extLst>
                    <a:ext uri="{FF2B5EF4-FFF2-40B4-BE49-F238E27FC236}">
                      <a16:creationId xmlns:a16="http://schemas.microsoft.com/office/drawing/2014/main" id="{30B74097-F2C6-5C70-0A98-98EAEDE065BC}"/>
                    </a:ext>
                  </a:extLst>
                </p14:cNvPr>
                <p14:cNvContentPartPr/>
                <p14:nvPr/>
              </p14:nvContentPartPr>
              <p14:xfrm>
                <a:off x="3253173" y="4634444"/>
                <a:ext cx="48960" cy="360"/>
              </p14:xfrm>
            </p:contentPart>
          </mc:Choice>
          <mc:Fallback xmlns="">
            <p:pic>
              <p:nvPicPr>
                <p:cNvPr id="326" name="Ink 325">
                  <a:extLst>
                    <a:ext uri="{FF2B5EF4-FFF2-40B4-BE49-F238E27FC236}">
                      <a16:creationId xmlns:a16="http://schemas.microsoft.com/office/drawing/2014/main" id="{30B74097-F2C6-5C70-0A98-98EAEDE065BC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3244533" y="4625444"/>
                  <a:ext cx="66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5">
              <p14:nvContentPartPr>
                <p14:cNvPr id="327" name="Ink 326">
                  <a:extLst>
                    <a:ext uri="{FF2B5EF4-FFF2-40B4-BE49-F238E27FC236}">
                      <a16:creationId xmlns:a16="http://schemas.microsoft.com/office/drawing/2014/main" id="{03B6D6AF-FC0B-4C3F-B51E-2961C6FA7C56}"/>
                    </a:ext>
                  </a:extLst>
                </p14:cNvPr>
                <p14:cNvContentPartPr/>
                <p14:nvPr/>
              </p14:nvContentPartPr>
              <p14:xfrm>
                <a:off x="3405813" y="4582604"/>
                <a:ext cx="54720" cy="360"/>
              </p14:xfrm>
            </p:contentPart>
          </mc:Choice>
          <mc:Fallback xmlns="">
            <p:pic>
              <p:nvPicPr>
                <p:cNvPr id="327" name="Ink 326">
                  <a:extLst>
                    <a:ext uri="{FF2B5EF4-FFF2-40B4-BE49-F238E27FC236}">
                      <a16:creationId xmlns:a16="http://schemas.microsoft.com/office/drawing/2014/main" id="{03B6D6AF-FC0B-4C3F-B51E-2961C6FA7C56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3396813" y="4573964"/>
                  <a:ext cx="72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328" name="Ink 327">
                  <a:extLst>
                    <a:ext uri="{FF2B5EF4-FFF2-40B4-BE49-F238E27FC236}">
                      <a16:creationId xmlns:a16="http://schemas.microsoft.com/office/drawing/2014/main" id="{BCCD4EE9-882D-EBFE-1FF4-7F74F3B796F0}"/>
                    </a:ext>
                  </a:extLst>
                </p14:cNvPr>
                <p14:cNvContentPartPr/>
                <p14:nvPr/>
              </p14:nvContentPartPr>
              <p14:xfrm>
                <a:off x="3507693" y="4471004"/>
                <a:ext cx="17280" cy="250560"/>
              </p14:xfrm>
            </p:contentPart>
          </mc:Choice>
          <mc:Fallback xmlns="">
            <p:pic>
              <p:nvPicPr>
                <p:cNvPr id="328" name="Ink 327">
                  <a:extLst>
                    <a:ext uri="{FF2B5EF4-FFF2-40B4-BE49-F238E27FC236}">
                      <a16:creationId xmlns:a16="http://schemas.microsoft.com/office/drawing/2014/main" id="{BCCD4EE9-882D-EBFE-1FF4-7F74F3B796F0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3498693" y="4462004"/>
                  <a:ext cx="34920" cy="2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7">
              <p14:nvContentPartPr>
                <p14:cNvPr id="329" name="Ink 328">
                  <a:extLst>
                    <a:ext uri="{FF2B5EF4-FFF2-40B4-BE49-F238E27FC236}">
                      <a16:creationId xmlns:a16="http://schemas.microsoft.com/office/drawing/2014/main" id="{5CF71C3A-A296-BD98-034A-46293CE02783}"/>
                    </a:ext>
                  </a:extLst>
                </p14:cNvPr>
                <p14:cNvContentPartPr/>
                <p14:nvPr/>
              </p14:nvContentPartPr>
              <p14:xfrm>
                <a:off x="3624333" y="4701764"/>
                <a:ext cx="360" cy="92880"/>
              </p14:xfrm>
            </p:contentPart>
          </mc:Choice>
          <mc:Fallback xmlns="">
            <p:pic>
              <p:nvPicPr>
                <p:cNvPr id="329" name="Ink 328">
                  <a:extLst>
                    <a:ext uri="{FF2B5EF4-FFF2-40B4-BE49-F238E27FC236}">
                      <a16:creationId xmlns:a16="http://schemas.microsoft.com/office/drawing/2014/main" id="{5CF71C3A-A296-BD98-034A-46293CE02783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3615693" y="4692764"/>
                  <a:ext cx="1800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330" name="Ink 329">
                  <a:extLst>
                    <a:ext uri="{FF2B5EF4-FFF2-40B4-BE49-F238E27FC236}">
                      <a16:creationId xmlns:a16="http://schemas.microsoft.com/office/drawing/2014/main" id="{CB4212B9-0BE0-39B7-25DA-BEE8764E514B}"/>
                    </a:ext>
                  </a:extLst>
                </p14:cNvPr>
                <p14:cNvContentPartPr/>
                <p14:nvPr/>
              </p14:nvContentPartPr>
              <p14:xfrm>
                <a:off x="3749253" y="4551284"/>
                <a:ext cx="117720" cy="172080"/>
              </p14:xfrm>
            </p:contentPart>
          </mc:Choice>
          <mc:Fallback xmlns="">
            <p:pic>
              <p:nvPicPr>
                <p:cNvPr id="330" name="Ink 329">
                  <a:extLst>
                    <a:ext uri="{FF2B5EF4-FFF2-40B4-BE49-F238E27FC236}">
                      <a16:creationId xmlns:a16="http://schemas.microsoft.com/office/drawing/2014/main" id="{CB4212B9-0BE0-39B7-25DA-BEE8764E514B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3740253" y="4542644"/>
                  <a:ext cx="13536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9">
              <p14:nvContentPartPr>
                <p14:cNvPr id="331" name="Ink 330">
                  <a:extLst>
                    <a:ext uri="{FF2B5EF4-FFF2-40B4-BE49-F238E27FC236}">
                      <a16:creationId xmlns:a16="http://schemas.microsoft.com/office/drawing/2014/main" id="{0ECA4F33-C069-A281-19EC-C43FCDDADA93}"/>
                    </a:ext>
                  </a:extLst>
                </p14:cNvPr>
                <p14:cNvContentPartPr/>
                <p14:nvPr/>
              </p14:nvContentPartPr>
              <p14:xfrm>
                <a:off x="3892533" y="4720484"/>
                <a:ext cx="94320" cy="81360"/>
              </p14:xfrm>
            </p:contentPart>
          </mc:Choice>
          <mc:Fallback xmlns="">
            <p:pic>
              <p:nvPicPr>
                <p:cNvPr id="331" name="Ink 330">
                  <a:extLst>
                    <a:ext uri="{FF2B5EF4-FFF2-40B4-BE49-F238E27FC236}">
                      <a16:creationId xmlns:a16="http://schemas.microsoft.com/office/drawing/2014/main" id="{0ECA4F33-C069-A281-19EC-C43FCDDADA93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3883533" y="4711844"/>
                  <a:ext cx="11196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332" name="Ink 331">
                  <a:extLst>
                    <a:ext uri="{FF2B5EF4-FFF2-40B4-BE49-F238E27FC236}">
                      <a16:creationId xmlns:a16="http://schemas.microsoft.com/office/drawing/2014/main" id="{68F30B4C-C5BB-9151-681F-78A2E664B39E}"/>
                    </a:ext>
                  </a:extLst>
                </p14:cNvPr>
                <p14:cNvContentPartPr/>
                <p14:nvPr/>
              </p14:nvContentPartPr>
              <p14:xfrm>
                <a:off x="3708573" y="4450484"/>
                <a:ext cx="110880" cy="32400"/>
              </p14:xfrm>
            </p:contentPart>
          </mc:Choice>
          <mc:Fallback xmlns="">
            <p:pic>
              <p:nvPicPr>
                <p:cNvPr id="332" name="Ink 331">
                  <a:extLst>
                    <a:ext uri="{FF2B5EF4-FFF2-40B4-BE49-F238E27FC236}">
                      <a16:creationId xmlns:a16="http://schemas.microsoft.com/office/drawing/2014/main" id="{68F30B4C-C5BB-9151-681F-78A2E664B39E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3699933" y="4441484"/>
                  <a:ext cx="12852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1">
              <p14:nvContentPartPr>
                <p14:cNvPr id="333" name="Ink 332">
                  <a:extLst>
                    <a:ext uri="{FF2B5EF4-FFF2-40B4-BE49-F238E27FC236}">
                      <a16:creationId xmlns:a16="http://schemas.microsoft.com/office/drawing/2014/main" id="{C56DAF95-763F-6252-F7D2-8CF46CFECBA5}"/>
                    </a:ext>
                  </a:extLst>
                </p14:cNvPr>
                <p14:cNvContentPartPr/>
                <p14:nvPr/>
              </p14:nvContentPartPr>
              <p14:xfrm>
                <a:off x="4032933" y="4598084"/>
                <a:ext cx="47520" cy="360"/>
              </p14:xfrm>
            </p:contentPart>
          </mc:Choice>
          <mc:Fallback xmlns="">
            <p:pic>
              <p:nvPicPr>
                <p:cNvPr id="333" name="Ink 332">
                  <a:extLst>
                    <a:ext uri="{FF2B5EF4-FFF2-40B4-BE49-F238E27FC236}">
                      <a16:creationId xmlns:a16="http://schemas.microsoft.com/office/drawing/2014/main" id="{C56DAF95-763F-6252-F7D2-8CF46CFECBA5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4023933" y="4589084"/>
                  <a:ext cx="65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334" name="Ink 333">
                  <a:extLst>
                    <a:ext uri="{FF2B5EF4-FFF2-40B4-BE49-F238E27FC236}">
                      <a16:creationId xmlns:a16="http://schemas.microsoft.com/office/drawing/2014/main" id="{E83A106C-D019-72A3-783D-0CDAB7B1A9DE}"/>
                    </a:ext>
                  </a:extLst>
                </p14:cNvPr>
                <p14:cNvContentPartPr/>
                <p14:nvPr/>
              </p14:nvContentPartPr>
              <p14:xfrm>
                <a:off x="4072893" y="4692764"/>
                <a:ext cx="53640" cy="360"/>
              </p14:xfrm>
            </p:contentPart>
          </mc:Choice>
          <mc:Fallback xmlns="">
            <p:pic>
              <p:nvPicPr>
                <p:cNvPr id="334" name="Ink 333">
                  <a:extLst>
                    <a:ext uri="{FF2B5EF4-FFF2-40B4-BE49-F238E27FC236}">
                      <a16:creationId xmlns:a16="http://schemas.microsoft.com/office/drawing/2014/main" id="{E83A106C-D019-72A3-783D-0CDAB7B1A9DE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4064253" y="4684124"/>
                  <a:ext cx="71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3">
              <p14:nvContentPartPr>
                <p14:cNvPr id="335" name="Ink 334">
                  <a:extLst>
                    <a:ext uri="{FF2B5EF4-FFF2-40B4-BE49-F238E27FC236}">
                      <a16:creationId xmlns:a16="http://schemas.microsoft.com/office/drawing/2014/main" id="{A328C921-A1AD-FB6F-F3FD-0023CE35C03A}"/>
                    </a:ext>
                  </a:extLst>
                </p14:cNvPr>
                <p14:cNvContentPartPr/>
                <p14:nvPr/>
              </p14:nvContentPartPr>
              <p14:xfrm>
                <a:off x="4242453" y="4469204"/>
                <a:ext cx="360" cy="272880"/>
              </p14:xfrm>
            </p:contentPart>
          </mc:Choice>
          <mc:Fallback xmlns="">
            <p:pic>
              <p:nvPicPr>
                <p:cNvPr id="335" name="Ink 334">
                  <a:extLst>
                    <a:ext uri="{FF2B5EF4-FFF2-40B4-BE49-F238E27FC236}">
                      <a16:creationId xmlns:a16="http://schemas.microsoft.com/office/drawing/2014/main" id="{A328C921-A1AD-FB6F-F3FD-0023CE35C03A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4233453" y="4460204"/>
                  <a:ext cx="18000" cy="29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336" name="Ink 335">
                  <a:extLst>
                    <a:ext uri="{FF2B5EF4-FFF2-40B4-BE49-F238E27FC236}">
                      <a16:creationId xmlns:a16="http://schemas.microsoft.com/office/drawing/2014/main" id="{E5578F0C-25D7-92AC-D22C-F09E0252FE4F}"/>
                    </a:ext>
                  </a:extLst>
                </p14:cNvPr>
                <p14:cNvContentPartPr/>
                <p14:nvPr/>
              </p14:nvContentPartPr>
              <p14:xfrm>
                <a:off x="3798933" y="4705004"/>
                <a:ext cx="22680" cy="51840"/>
              </p14:xfrm>
            </p:contentPart>
          </mc:Choice>
          <mc:Fallback xmlns="">
            <p:pic>
              <p:nvPicPr>
                <p:cNvPr id="336" name="Ink 335">
                  <a:extLst>
                    <a:ext uri="{FF2B5EF4-FFF2-40B4-BE49-F238E27FC236}">
                      <a16:creationId xmlns:a16="http://schemas.microsoft.com/office/drawing/2014/main" id="{E5578F0C-25D7-92AC-D22C-F09E0252FE4F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3790293" y="4696004"/>
                  <a:ext cx="40320" cy="69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7" name="Group 336">
            <a:extLst>
              <a:ext uri="{FF2B5EF4-FFF2-40B4-BE49-F238E27FC236}">
                <a16:creationId xmlns:a16="http://schemas.microsoft.com/office/drawing/2014/main" id="{A75069F9-02A3-B92A-EC20-30C02784E975}"/>
              </a:ext>
            </a:extLst>
          </p:cNvPr>
          <p:cNvGrpSpPr/>
          <p:nvPr/>
        </p:nvGrpSpPr>
        <p:grpSpPr>
          <a:xfrm>
            <a:off x="7235699" y="6350384"/>
            <a:ext cx="104760" cy="372600"/>
            <a:chOff x="3377373" y="6328964"/>
            <a:chExt cx="104760" cy="37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5">
              <p14:nvContentPartPr>
                <p14:cNvPr id="339" name="Ink 338">
                  <a:extLst>
                    <a:ext uri="{FF2B5EF4-FFF2-40B4-BE49-F238E27FC236}">
                      <a16:creationId xmlns:a16="http://schemas.microsoft.com/office/drawing/2014/main" id="{6521CFB9-58F8-6B61-E9FB-13389B26BE77}"/>
                    </a:ext>
                  </a:extLst>
                </p14:cNvPr>
                <p14:cNvContentPartPr/>
                <p14:nvPr/>
              </p14:nvContentPartPr>
              <p14:xfrm>
                <a:off x="3377373" y="6328964"/>
                <a:ext cx="97560" cy="372600"/>
              </p14:xfrm>
            </p:contentPart>
          </mc:Choice>
          <mc:Fallback xmlns="">
            <p:pic>
              <p:nvPicPr>
                <p:cNvPr id="339" name="Ink 338">
                  <a:extLst>
                    <a:ext uri="{FF2B5EF4-FFF2-40B4-BE49-F238E27FC236}">
                      <a16:creationId xmlns:a16="http://schemas.microsoft.com/office/drawing/2014/main" id="{6521CFB9-58F8-6B61-E9FB-13389B26BE77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3368373" y="6319964"/>
                  <a:ext cx="115200" cy="39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340" name="Ink 339">
                  <a:extLst>
                    <a:ext uri="{FF2B5EF4-FFF2-40B4-BE49-F238E27FC236}">
                      <a16:creationId xmlns:a16="http://schemas.microsoft.com/office/drawing/2014/main" id="{0E91AA02-D2CF-8E4F-F507-9483126F5058}"/>
                    </a:ext>
                  </a:extLst>
                </p14:cNvPr>
                <p14:cNvContentPartPr/>
                <p14:nvPr/>
              </p14:nvContentPartPr>
              <p14:xfrm>
                <a:off x="3481773" y="6467564"/>
                <a:ext cx="360" cy="172800"/>
              </p14:xfrm>
            </p:contentPart>
          </mc:Choice>
          <mc:Fallback xmlns="">
            <p:pic>
              <p:nvPicPr>
                <p:cNvPr id="340" name="Ink 339">
                  <a:extLst>
                    <a:ext uri="{FF2B5EF4-FFF2-40B4-BE49-F238E27FC236}">
                      <a16:creationId xmlns:a16="http://schemas.microsoft.com/office/drawing/2014/main" id="{0E91AA02-D2CF-8E4F-F507-9483126F5058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3473133" y="6458564"/>
                  <a:ext cx="18000" cy="190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1" name="Group 340">
            <a:extLst>
              <a:ext uri="{FF2B5EF4-FFF2-40B4-BE49-F238E27FC236}">
                <a16:creationId xmlns:a16="http://schemas.microsoft.com/office/drawing/2014/main" id="{6A327255-4007-46BE-2D43-DCCFD8C2762A}"/>
              </a:ext>
            </a:extLst>
          </p:cNvPr>
          <p:cNvGrpSpPr/>
          <p:nvPr/>
        </p:nvGrpSpPr>
        <p:grpSpPr>
          <a:xfrm>
            <a:off x="7582379" y="6296384"/>
            <a:ext cx="263880" cy="427320"/>
            <a:chOff x="3724053" y="6274964"/>
            <a:chExt cx="263880" cy="42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7">
              <p14:nvContentPartPr>
                <p14:cNvPr id="342" name="Ink 341">
                  <a:extLst>
                    <a:ext uri="{FF2B5EF4-FFF2-40B4-BE49-F238E27FC236}">
                      <a16:creationId xmlns:a16="http://schemas.microsoft.com/office/drawing/2014/main" id="{0C6FCAA7-9218-7302-0A8F-7624FCA475A7}"/>
                    </a:ext>
                  </a:extLst>
                </p14:cNvPr>
                <p14:cNvContentPartPr/>
                <p14:nvPr/>
              </p14:nvContentPartPr>
              <p14:xfrm>
                <a:off x="3724053" y="6505364"/>
                <a:ext cx="126000" cy="133560"/>
              </p14:xfrm>
            </p:contentPart>
          </mc:Choice>
          <mc:Fallback xmlns="">
            <p:pic>
              <p:nvPicPr>
                <p:cNvPr id="342" name="Ink 341">
                  <a:extLst>
                    <a:ext uri="{FF2B5EF4-FFF2-40B4-BE49-F238E27FC236}">
                      <a16:creationId xmlns:a16="http://schemas.microsoft.com/office/drawing/2014/main" id="{0C6FCAA7-9218-7302-0A8F-7624FCA475A7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3715413" y="6496364"/>
                  <a:ext cx="14364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343" name="Ink 342">
                  <a:extLst>
                    <a:ext uri="{FF2B5EF4-FFF2-40B4-BE49-F238E27FC236}">
                      <a16:creationId xmlns:a16="http://schemas.microsoft.com/office/drawing/2014/main" id="{E1C05D8A-9FDD-3B8E-6500-AF5E74CBD952}"/>
                    </a:ext>
                  </a:extLst>
                </p14:cNvPr>
                <p14:cNvContentPartPr/>
                <p14:nvPr/>
              </p14:nvContentPartPr>
              <p14:xfrm>
                <a:off x="3839253" y="6274964"/>
                <a:ext cx="148680" cy="427320"/>
              </p14:xfrm>
            </p:contentPart>
          </mc:Choice>
          <mc:Fallback xmlns="">
            <p:pic>
              <p:nvPicPr>
                <p:cNvPr id="343" name="Ink 342">
                  <a:extLst>
                    <a:ext uri="{FF2B5EF4-FFF2-40B4-BE49-F238E27FC236}">
                      <a16:creationId xmlns:a16="http://schemas.microsoft.com/office/drawing/2014/main" id="{E1C05D8A-9FDD-3B8E-6500-AF5E74CBD952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3830613" y="6265964"/>
                  <a:ext cx="166320" cy="4449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449B1466-BB3F-1492-AA2C-63083A0F53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0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437"/>
    </mc:Choice>
    <mc:Fallback xmlns="">
      <p:transition advClick="0" advTm="6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D44AB5-68C4-D37F-C417-674FD25EB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129A10B-F867-CE3D-9E51-6DE2B818C3A9}"/>
              </a:ext>
            </a:extLst>
          </p:cNvPr>
          <p:cNvGrpSpPr/>
          <p:nvPr/>
        </p:nvGrpSpPr>
        <p:grpSpPr>
          <a:xfrm>
            <a:off x="1711757" y="2454223"/>
            <a:ext cx="809280" cy="487800"/>
            <a:chOff x="1345435" y="2900684"/>
            <a:chExt cx="809280" cy="487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5E275E55-79B6-CB6B-785A-85C5B37BFBA0}"/>
                    </a:ext>
                  </a:extLst>
                </p14:cNvPr>
                <p14:cNvContentPartPr/>
                <p14:nvPr/>
              </p14:nvContentPartPr>
              <p14:xfrm>
                <a:off x="1345435" y="3085004"/>
                <a:ext cx="297360" cy="3034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5E275E55-79B6-CB6B-785A-85C5B37BFBA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336795" y="3076364"/>
                  <a:ext cx="315000" cy="32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280B2D5D-0FD6-606C-6214-B5CA94757A4A}"/>
                    </a:ext>
                  </a:extLst>
                </p14:cNvPr>
                <p14:cNvContentPartPr/>
                <p14:nvPr/>
              </p14:nvContentPartPr>
              <p14:xfrm>
                <a:off x="1701835" y="2900684"/>
                <a:ext cx="452880" cy="2980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280B2D5D-0FD6-606C-6214-B5CA94757A4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692835" y="2891684"/>
                  <a:ext cx="470520" cy="31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A709D5CE-8D03-17A1-7793-07BC2E73906B}"/>
                    </a:ext>
                  </a:extLst>
                </p14:cNvPr>
                <p14:cNvContentPartPr/>
                <p14:nvPr/>
              </p14:nvContentPartPr>
              <p14:xfrm>
                <a:off x="1913875" y="2955404"/>
                <a:ext cx="138600" cy="252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A709D5CE-8D03-17A1-7793-07BC2E73906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905235" y="2946764"/>
                  <a:ext cx="156240" cy="42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CDF7A0F-5566-68C4-7235-77BC3435318B}"/>
              </a:ext>
            </a:extLst>
          </p:cNvPr>
          <p:cNvGrpSpPr/>
          <p:nvPr/>
        </p:nvGrpSpPr>
        <p:grpSpPr>
          <a:xfrm>
            <a:off x="950357" y="2526583"/>
            <a:ext cx="554040" cy="307800"/>
            <a:chOff x="584035" y="2973044"/>
            <a:chExt cx="554040" cy="307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CFDD7EA1-39CE-6F5A-BFE4-542552E4120E}"/>
                    </a:ext>
                  </a:extLst>
                </p14:cNvPr>
                <p14:cNvContentPartPr/>
                <p14:nvPr/>
              </p14:nvContentPartPr>
              <p14:xfrm>
                <a:off x="584035" y="3095804"/>
                <a:ext cx="491760" cy="1850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CFDD7EA1-39CE-6F5A-BFE4-542552E4120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75395" y="3087164"/>
                  <a:ext cx="50940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0DE7C58-6667-5E31-099B-958BB52BAE53}"/>
                    </a:ext>
                  </a:extLst>
                </p14:cNvPr>
                <p14:cNvContentPartPr/>
                <p14:nvPr/>
              </p14:nvContentPartPr>
              <p14:xfrm>
                <a:off x="1137715" y="3244844"/>
                <a:ext cx="360" cy="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0DE7C58-6667-5E31-099B-958BB52BAE5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29075" y="323620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38A1FC1E-02B3-3E13-15E2-20567CC8C0DD}"/>
                    </a:ext>
                  </a:extLst>
                </p14:cNvPr>
                <p14:cNvContentPartPr/>
                <p14:nvPr/>
              </p14:nvContentPartPr>
              <p14:xfrm>
                <a:off x="810475" y="2973044"/>
                <a:ext cx="360" cy="3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38A1FC1E-02B3-3E13-15E2-20567CC8C0D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01475" y="296404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22D34E2-8E36-96B2-16D0-A77DCAE705A3}"/>
                    </a:ext>
                  </a:extLst>
                </p14:cNvPr>
                <p14:cNvContentPartPr/>
                <p14:nvPr/>
              </p14:nvContentPartPr>
              <p14:xfrm>
                <a:off x="837115" y="2998244"/>
                <a:ext cx="33840" cy="424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22D34E2-8E36-96B2-16D0-A77DCAE705A3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28115" y="2989244"/>
                  <a:ext cx="51480" cy="60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12FB95E-3593-E1E3-BCF9-B885AB6E6CE2}"/>
              </a:ext>
            </a:extLst>
          </p:cNvPr>
          <p:cNvGrpSpPr/>
          <p:nvPr/>
        </p:nvGrpSpPr>
        <p:grpSpPr>
          <a:xfrm>
            <a:off x="3885077" y="2340823"/>
            <a:ext cx="1093320" cy="847440"/>
            <a:chOff x="3518755" y="2787284"/>
            <a:chExt cx="1093320" cy="847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D0651540-D120-392E-4E35-86A7218B6368}"/>
                    </a:ext>
                  </a:extLst>
                </p14:cNvPr>
                <p14:cNvContentPartPr/>
                <p14:nvPr/>
              </p14:nvContentPartPr>
              <p14:xfrm>
                <a:off x="3604075" y="2917244"/>
                <a:ext cx="234360" cy="2916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D0651540-D120-392E-4E35-86A7218B636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595435" y="2908604"/>
                  <a:ext cx="252000" cy="30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467BBE33-522B-0AB1-7510-6DD1C8A2478E}"/>
                    </a:ext>
                  </a:extLst>
                </p14:cNvPr>
                <p14:cNvContentPartPr/>
                <p14:nvPr/>
              </p14:nvContentPartPr>
              <p14:xfrm>
                <a:off x="3955435" y="2787284"/>
                <a:ext cx="532800" cy="3175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467BBE33-522B-0AB1-7510-6DD1C8A2478E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946795" y="2778644"/>
                  <a:ext cx="550440" cy="33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3FD1A2F-2D9E-A746-3211-F15B39CDC2EA}"/>
                    </a:ext>
                  </a:extLst>
                </p14:cNvPr>
                <p14:cNvContentPartPr/>
                <p14:nvPr/>
              </p14:nvContentPartPr>
              <p14:xfrm>
                <a:off x="4154155" y="2834084"/>
                <a:ext cx="230040" cy="3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3FD1A2F-2D9E-A746-3211-F15B39CDC2EA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145155" y="2825444"/>
                  <a:ext cx="247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187B171A-32DE-6BD1-D5FB-704B00D58CD2}"/>
                    </a:ext>
                  </a:extLst>
                </p14:cNvPr>
                <p14:cNvContentPartPr/>
                <p14:nvPr/>
              </p14:nvContentPartPr>
              <p14:xfrm>
                <a:off x="3518755" y="3302804"/>
                <a:ext cx="176760" cy="1508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187B171A-32DE-6BD1-D5FB-704B00D58CD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509755" y="3293804"/>
                  <a:ext cx="19440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5A9DEDFF-20CC-B6F0-2DAA-C9AFB59C91CD}"/>
                    </a:ext>
                  </a:extLst>
                </p14:cNvPr>
                <p14:cNvContentPartPr/>
                <p14:nvPr/>
              </p14:nvContentPartPr>
              <p14:xfrm>
                <a:off x="3765715" y="3384884"/>
                <a:ext cx="360" cy="2498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5A9DEDFF-20CC-B6F0-2DAA-C9AFB59C91CD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757075" y="3376244"/>
                  <a:ext cx="1800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535C0BE7-E5D1-566D-72C9-F544F41D88C1}"/>
                    </a:ext>
                  </a:extLst>
                </p14:cNvPr>
                <p14:cNvContentPartPr/>
                <p14:nvPr/>
              </p14:nvContentPartPr>
              <p14:xfrm>
                <a:off x="4081075" y="3146924"/>
                <a:ext cx="69120" cy="4564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535C0BE7-E5D1-566D-72C9-F544F41D88C1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072435" y="3137924"/>
                  <a:ext cx="86760" cy="47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D56B4674-2B85-2E10-9142-5271FD2C257D}"/>
                    </a:ext>
                  </a:extLst>
                </p14:cNvPr>
                <p14:cNvContentPartPr/>
                <p14:nvPr/>
              </p14:nvContentPartPr>
              <p14:xfrm>
                <a:off x="3998275" y="3241244"/>
                <a:ext cx="613800" cy="2581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D56B4674-2B85-2E10-9142-5271FD2C257D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989275" y="3232244"/>
                  <a:ext cx="63144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F5AD140D-BD8B-FE6A-3BD4-C707BF647145}"/>
                    </a:ext>
                  </a:extLst>
                </p14:cNvPr>
                <p14:cNvContentPartPr/>
                <p14:nvPr/>
              </p14:nvContentPartPr>
              <p14:xfrm>
                <a:off x="4517395" y="3358244"/>
                <a:ext cx="79560" cy="306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F5AD140D-BD8B-FE6A-3BD4-C707BF647145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508395" y="3349604"/>
                  <a:ext cx="9720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BB9D9B52-EF75-BBED-8AAD-B4814D3C2036}"/>
                    </a:ext>
                  </a:extLst>
                </p14:cNvPr>
                <p14:cNvContentPartPr/>
                <p14:nvPr/>
              </p14:nvContentPartPr>
              <p14:xfrm>
                <a:off x="4193395" y="3254204"/>
                <a:ext cx="17640" cy="61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BB9D9B52-EF75-BBED-8AAD-B4814D3C2036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184755" y="3245564"/>
                  <a:ext cx="35280" cy="23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881624DD-E330-B1E2-28FC-5DD71B015519}"/>
                  </a:ext>
                </a:extLst>
              </p14:cNvPr>
              <p14:cNvContentPartPr/>
              <p14:nvPr/>
            </p14:nvContentPartPr>
            <p14:xfrm>
              <a:off x="6490757" y="2356663"/>
              <a:ext cx="290160" cy="2768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881624DD-E330-B1E2-28FC-5DD71B01551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482117" y="2348023"/>
                <a:ext cx="307800" cy="29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1A9477F1-1DC2-E17F-DD84-B11A73656B77}"/>
                  </a:ext>
                </a:extLst>
              </p14:cNvPr>
              <p14:cNvContentPartPr/>
              <p14:nvPr/>
            </p14:nvContentPartPr>
            <p14:xfrm>
              <a:off x="6883157" y="2235343"/>
              <a:ext cx="456480" cy="28728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1A9477F1-1DC2-E17F-DD84-B11A73656B77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874517" y="2226343"/>
                <a:ext cx="474120" cy="30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83A3ED76-F1F2-A9A0-E767-CC4F4474CD58}"/>
                  </a:ext>
                </a:extLst>
              </p14:cNvPr>
              <p14:cNvContentPartPr/>
              <p14:nvPr/>
            </p14:nvContentPartPr>
            <p14:xfrm>
              <a:off x="7058477" y="2305183"/>
              <a:ext cx="209520" cy="363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83A3ED76-F1F2-A9A0-E767-CC4F4474CD58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7049477" y="2296543"/>
                <a:ext cx="227160" cy="54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7B9D0AC5-ABB3-9EE5-B29E-19F0442F25A7}"/>
              </a:ext>
            </a:extLst>
          </p:cNvPr>
          <p:cNvGrpSpPr/>
          <p:nvPr/>
        </p:nvGrpSpPr>
        <p:grpSpPr>
          <a:xfrm>
            <a:off x="6389237" y="2704063"/>
            <a:ext cx="1042560" cy="402840"/>
            <a:chOff x="6022915" y="3150524"/>
            <a:chExt cx="1042560" cy="402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26CF14EE-EA97-1800-3FC2-4817FE38DF23}"/>
                    </a:ext>
                  </a:extLst>
                </p14:cNvPr>
                <p14:cNvContentPartPr/>
                <p14:nvPr/>
              </p14:nvContentPartPr>
              <p14:xfrm>
                <a:off x="6022915" y="3238004"/>
                <a:ext cx="165600" cy="1022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26CF14EE-EA97-1800-3FC2-4817FE38DF23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014275" y="3229364"/>
                  <a:ext cx="18324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48EA2E34-C4C7-5FCD-4D4F-EBF470750948}"/>
                    </a:ext>
                  </a:extLst>
                </p14:cNvPr>
                <p14:cNvContentPartPr/>
                <p14:nvPr/>
              </p14:nvContentPartPr>
              <p14:xfrm>
                <a:off x="6222715" y="3303884"/>
                <a:ext cx="108000" cy="1551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48EA2E34-C4C7-5FCD-4D4F-EBF470750948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214075" y="3294884"/>
                  <a:ext cx="12564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8470135F-221F-DEA0-035E-FBECDF2BB418}"/>
                    </a:ext>
                  </a:extLst>
                </p14:cNvPr>
                <p14:cNvContentPartPr/>
                <p14:nvPr/>
              </p14:nvContentPartPr>
              <p14:xfrm>
                <a:off x="6462115" y="3165644"/>
                <a:ext cx="588960" cy="3877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8470135F-221F-DEA0-035E-FBECDF2BB418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453115" y="3156644"/>
                  <a:ext cx="606600" cy="40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28664F87-C75D-E13E-BF39-8E30C4156E6C}"/>
                    </a:ext>
                  </a:extLst>
                </p14:cNvPr>
                <p14:cNvContentPartPr/>
                <p14:nvPr/>
              </p14:nvContentPartPr>
              <p14:xfrm>
                <a:off x="6966115" y="3285164"/>
                <a:ext cx="99360" cy="100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28664F87-C75D-E13E-BF39-8E30C4156E6C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6957475" y="3276164"/>
                  <a:ext cx="11700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AA8A55F9-6E38-3A16-5D55-7F762F9B48BD}"/>
                    </a:ext>
                  </a:extLst>
                </p14:cNvPr>
                <p14:cNvContentPartPr/>
                <p14:nvPr/>
              </p14:nvContentPartPr>
              <p14:xfrm>
                <a:off x="6527635" y="3253844"/>
                <a:ext cx="18720" cy="36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AA8A55F9-6E38-3A16-5D55-7F762F9B48BD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6518635" y="3245204"/>
                  <a:ext cx="3636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2F6E6025-F04B-BB68-CBB7-1E1FD61FB9F2}"/>
                    </a:ext>
                  </a:extLst>
                </p14:cNvPr>
                <p14:cNvContentPartPr/>
                <p14:nvPr/>
              </p14:nvContentPartPr>
              <p14:xfrm>
                <a:off x="6575155" y="3150524"/>
                <a:ext cx="360" cy="3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2F6E6025-F04B-BB68-CBB7-1E1FD61FB9F2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566515" y="314152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722A0090-730C-22C4-C647-6163792FF147}"/>
                    </a:ext>
                  </a:extLst>
                </p14:cNvPr>
                <p14:cNvContentPartPr/>
                <p14:nvPr/>
              </p14:nvContentPartPr>
              <p14:xfrm>
                <a:off x="6663715" y="3281564"/>
                <a:ext cx="2880" cy="3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722A0090-730C-22C4-C647-6163792FF147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654715" y="3272924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" name="Picture 101" descr="A graph of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D84CDB90-88B4-D298-4CC8-B9785106C4D9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45" y="230050"/>
            <a:ext cx="2569496" cy="2007885"/>
          </a:xfrm>
          <a:prstGeom prst="rect">
            <a:avLst/>
          </a:prstGeom>
        </p:spPr>
      </p:pic>
      <p:pic>
        <p:nvPicPr>
          <p:cNvPr id="104" name="Picture 103" descr="A graph with a blue line&#10;&#10;Description automatically generated">
            <a:extLst>
              <a:ext uri="{FF2B5EF4-FFF2-40B4-BE49-F238E27FC236}">
                <a16:creationId xmlns:a16="http://schemas.microsoft.com/office/drawing/2014/main" id="{0475D686-9118-7A08-018C-1AAF0C2B5243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124" y="154614"/>
            <a:ext cx="2598633" cy="2069929"/>
          </a:xfrm>
          <a:prstGeom prst="rect">
            <a:avLst/>
          </a:prstGeom>
        </p:spPr>
      </p:pic>
      <p:pic>
        <p:nvPicPr>
          <p:cNvPr id="106" name="Picture 105" descr="A graph with a blue line&#10;&#10;Description automatically generated">
            <a:extLst>
              <a:ext uri="{FF2B5EF4-FFF2-40B4-BE49-F238E27FC236}">
                <a16:creationId xmlns:a16="http://schemas.microsoft.com/office/drawing/2014/main" id="{8BA56310-7EC0-ACA6-167B-F4700746F1C1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324" y="139991"/>
            <a:ext cx="2545375" cy="2072164"/>
          </a:xfrm>
          <a:prstGeom prst="rect">
            <a:avLst/>
          </a:prstGeom>
        </p:spPr>
      </p:pic>
      <p:grpSp>
        <p:nvGrpSpPr>
          <p:cNvPr id="118" name="Group 117">
            <a:extLst>
              <a:ext uri="{FF2B5EF4-FFF2-40B4-BE49-F238E27FC236}">
                <a16:creationId xmlns:a16="http://schemas.microsoft.com/office/drawing/2014/main" id="{D89CBF99-19F7-7F38-E836-4B17E6EC6228}"/>
              </a:ext>
            </a:extLst>
          </p:cNvPr>
          <p:cNvGrpSpPr/>
          <p:nvPr/>
        </p:nvGrpSpPr>
        <p:grpSpPr>
          <a:xfrm>
            <a:off x="1237735" y="933294"/>
            <a:ext cx="979560" cy="339480"/>
            <a:chOff x="1038453" y="1160444"/>
            <a:chExt cx="979560" cy="339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464F8EB7-7C67-D310-81A9-06613A6EDB9C}"/>
                    </a:ext>
                  </a:extLst>
                </p14:cNvPr>
                <p14:cNvContentPartPr/>
                <p14:nvPr/>
              </p14:nvContentPartPr>
              <p14:xfrm>
                <a:off x="1038453" y="1160444"/>
                <a:ext cx="163080" cy="23400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464F8EB7-7C67-D310-81A9-06613A6EDB9C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029813" y="1151804"/>
                  <a:ext cx="18072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3EB3C382-F0B1-F2A7-0C97-69C8A4B67634}"/>
                    </a:ext>
                  </a:extLst>
                </p14:cNvPr>
                <p14:cNvContentPartPr/>
                <p14:nvPr/>
              </p14:nvContentPartPr>
              <p14:xfrm>
                <a:off x="1226733" y="1173764"/>
                <a:ext cx="167400" cy="3996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3EB3C382-F0B1-F2A7-0C97-69C8A4B67634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217733" y="1165124"/>
                  <a:ext cx="18504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A8A63EAD-785B-9B07-8BC0-3F9D1325A227}"/>
                    </a:ext>
                  </a:extLst>
                </p14:cNvPr>
                <p14:cNvContentPartPr/>
                <p14:nvPr/>
              </p14:nvContentPartPr>
              <p14:xfrm>
                <a:off x="1337253" y="1201484"/>
                <a:ext cx="6120" cy="29844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A8A63EAD-785B-9B07-8BC0-3F9D1325A227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328253" y="1192484"/>
                  <a:ext cx="23760" cy="31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EE091C6E-0526-D316-6474-A287E020E32B}"/>
                    </a:ext>
                  </a:extLst>
                </p14:cNvPr>
                <p14:cNvContentPartPr/>
                <p14:nvPr/>
              </p14:nvContentPartPr>
              <p14:xfrm>
                <a:off x="1427613" y="1351964"/>
                <a:ext cx="47880" cy="288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EE091C6E-0526-D316-6474-A287E020E32B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418973" y="1342964"/>
                  <a:ext cx="655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2E4E9CB8-E262-5394-6764-C6C416D2809C}"/>
                    </a:ext>
                  </a:extLst>
                </p14:cNvPr>
                <p14:cNvContentPartPr/>
                <p14:nvPr/>
              </p14:nvContentPartPr>
              <p14:xfrm>
                <a:off x="1419693" y="1450964"/>
                <a:ext cx="62280" cy="324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2E4E9CB8-E262-5394-6764-C6C416D2809C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410693" y="1441964"/>
                  <a:ext cx="799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BB59BAA8-FA35-1146-BCEC-F754EA4D62F7}"/>
                    </a:ext>
                  </a:extLst>
                </p14:cNvPr>
                <p14:cNvContentPartPr/>
                <p14:nvPr/>
              </p14:nvContentPartPr>
              <p14:xfrm>
                <a:off x="1593573" y="1291844"/>
                <a:ext cx="55440" cy="13500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BB59BAA8-FA35-1146-BCEC-F754EA4D62F7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584933" y="1282844"/>
                  <a:ext cx="7308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8E155CBA-F3AB-4657-6CA1-63477046F7B7}"/>
                    </a:ext>
                  </a:extLst>
                </p14:cNvPr>
                <p14:cNvContentPartPr/>
                <p14:nvPr/>
              </p14:nvContentPartPr>
              <p14:xfrm>
                <a:off x="1697973" y="1329284"/>
                <a:ext cx="2880" cy="36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8E155CBA-F3AB-4657-6CA1-63477046F7B7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689333" y="1320644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2D6FABB5-62BA-C71E-0D08-400AA2AB5D9F}"/>
                    </a:ext>
                  </a:extLst>
                </p14:cNvPr>
                <p14:cNvContentPartPr/>
                <p14:nvPr/>
              </p14:nvContentPartPr>
              <p14:xfrm>
                <a:off x="1776813" y="1280684"/>
                <a:ext cx="68400" cy="11988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2D6FABB5-62BA-C71E-0D08-400AA2AB5D9F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768173" y="1272044"/>
                  <a:ext cx="8604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4F739AC1-19FC-0F9E-D35B-78A06562E047}"/>
                    </a:ext>
                  </a:extLst>
                </p14:cNvPr>
                <p14:cNvContentPartPr/>
                <p14:nvPr/>
              </p14:nvContentPartPr>
              <p14:xfrm>
                <a:off x="1915053" y="1216604"/>
                <a:ext cx="102960" cy="15516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4F739AC1-19FC-0F9E-D35B-78A06562E047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906413" y="1207604"/>
                  <a:ext cx="120600" cy="172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FA038E52-2108-75DA-6F86-3D50C049F614}"/>
              </a:ext>
            </a:extLst>
          </p:cNvPr>
          <p:cNvGrpSpPr/>
          <p:nvPr/>
        </p:nvGrpSpPr>
        <p:grpSpPr>
          <a:xfrm>
            <a:off x="974215" y="3110503"/>
            <a:ext cx="779400" cy="398520"/>
            <a:chOff x="607893" y="3556964"/>
            <a:chExt cx="779400" cy="398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E0EED45C-5EEB-AF94-726F-B1C88EA9FF6E}"/>
                    </a:ext>
                  </a:extLst>
                </p14:cNvPr>
                <p14:cNvContentPartPr/>
                <p14:nvPr/>
              </p14:nvContentPartPr>
              <p14:xfrm>
                <a:off x="607893" y="3562004"/>
                <a:ext cx="128520" cy="39348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E0EED45C-5EEB-AF94-726F-B1C88EA9FF6E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98893" y="3553004"/>
                  <a:ext cx="146160" cy="41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D7E2387A-D88E-BF9A-29BB-F86AEB6AF71C}"/>
                    </a:ext>
                  </a:extLst>
                </p14:cNvPr>
                <p14:cNvContentPartPr/>
                <p14:nvPr/>
              </p14:nvContentPartPr>
              <p14:xfrm>
                <a:off x="766653" y="3586484"/>
                <a:ext cx="277920" cy="28908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D7E2387A-D88E-BF9A-29BB-F86AEB6AF71C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57653" y="3577844"/>
                  <a:ext cx="29556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AC3B0F78-9B4A-7688-6C6A-670EBCC8B867}"/>
                    </a:ext>
                  </a:extLst>
                </p14:cNvPr>
                <p14:cNvContentPartPr/>
                <p14:nvPr/>
              </p14:nvContentPartPr>
              <p14:xfrm>
                <a:off x="1100013" y="3633284"/>
                <a:ext cx="121320" cy="17316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AC3B0F78-9B4A-7688-6C6A-670EBCC8B867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091373" y="3624284"/>
                  <a:ext cx="13896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D01AE5C5-BB8C-E485-0726-BF6992F2DFD8}"/>
                    </a:ext>
                  </a:extLst>
                </p14:cNvPr>
                <p14:cNvContentPartPr/>
                <p14:nvPr/>
              </p14:nvContentPartPr>
              <p14:xfrm>
                <a:off x="1237173" y="3556964"/>
                <a:ext cx="150120" cy="27648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D01AE5C5-BB8C-E485-0726-BF6992F2DFD8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228173" y="3547964"/>
                  <a:ext cx="167760" cy="29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FA748D3F-7D1E-CD3C-47E5-A184E2B15DCF}"/>
              </a:ext>
            </a:extLst>
          </p:cNvPr>
          <p:cNvGrpSpPr/>
          <p:nvPr/>
        </p:nvGrpSpPr>
        <p:grpSpPr>
          <a:xfrm>
            <a:off x="4928815" y="3084223"/>
            <a:ext cx="748800" cy="342720"/>
            <a:chOff x="4562493" y="3530684"/>
            <a:chExt cx="748800" cy="34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E5AF3C13-D96A-9452-C3AC-88A7A50D4ED6}"/>
                    </a:ext>
                  </a:extLst>
                </p14:cNvPr>
                <p14:cNvContentPartPr/>
                <p14:nvPr/>
              </p14:nvContentPartPr>
              <p14:xfrm>
                <a:off x="4562493" y="3530684"/>
                <a:ext cx="102600" cy="34272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E5AF3C13-D96A-9452-C3AC-88A7A50D4ED6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4553493" y="3522044"/>
                  <a:ext cx="120240" cy="36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80C630ED-D147-1F87-E4AA-73B1662A06ED}"/>
                    </a:ext>
                  </a:extLst>
                </p14:cNvPr>
                <p14:cNvContentPartPr/>
                <p14:nvPr/>
              </p14:nvContentPartPr>
              <p14:xfrm>
                <a:off x="4689213" y="3554444"/>
                <a:ext cx="502920" cy="27684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80C630ED-D147-1F87-E4AA-73B1662A06ED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680573" y="3545444"/>
                  <a:ext cx="520560" cy="29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16B192A3-DE49-5678-3040-68A88B6D0945}"/>
                    </a:ext>
                  </a:extLst>
                </p14:cNvPr>
                <p14:cNvContentPartPr/>
                <p14:nvPr/>
              </p14:nvContentPartPr>
              <p14:xfrm>
                <a:off x="5193573" y="3547244"/>
                <a:ext cx="117720" cy="19080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16B192A3-DE49-5678-3040-68A88B6D0945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184573" y="3538244"/>
                  <a:ext cx="135360" cy="208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B8AC77C1-274A-9B51-6366-F12D27DA6F66}"/>
              </a:ext>
            </a:extLst>
          </p:cNvPr>
          <p:cNvGrpSpPr/>
          <p:nvPr/>
        </p:nvGrpSpPr>
        <p:grpSpPr>
          <a:xfrm>
            <a:off x="7304095" y="2985223"/>
            <a:ext cx="863280" cy="319680"/>
            <a:chOff x="6937773" y="3431684"/>
            <a:chExt cx="863280" cy="319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E020C0F2-43AE-9B1B-FB35-574631D41F34}"/>
                    </a:ext>
                  </a:extLst>
                </p14:cNvPr>
                <p14:cNvContentPartPr/>
                <p14:nvPr/>
              </p14:nvContentPartPr>
              <p14:xfrm>
                <a:off x="6937773" y="3487124"/>
                <a:ext cx="74880" cy="26424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E020C0F2-43AE-9B1B-FB35-574631D41F34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929133" y="3478484"/>
                  <a:ext cx="92520" cy="2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131024B2-03D9-3B75-470F-C7D2FC9E2B09}"/>
                    </a:ext>
                  </a:extLst>
                </p14:cNvPr>
                <p14:cNvContentPartPr/>
                <p14:nvPr/>
              </p14:nvContentPartPr>
              <p14:xfrm>
                <a:off x="7142613" y="3450404"/>
                <a:ext cx="280440" cy="24948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131024B2-03D9-3B75-470F-C7D2FC9E2B09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7133613" y="3441764"/>
                  <a:ext cx="298080" cy="26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227B84AF-F1FB-2520-8913-3B23A82FBDFE}"/>
                    </a:ext>
                  </a:extLst>
                </p14:cNvPr>
                <p14:cNvContentPartPr/>
                <p14:nvPr/>
              </p14:nvContentPartPr>
              <p14:xfrm>
                <a:off x="7434933" y="3431684"/>
                <a:ext cx="275040" cy="2937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227B84AF-F1FB-2520-8913-3B23A82FBDFE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7425933" y="3422684"/>
                  <a:ext cx="292680" cy="31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DA469CCC-5B7B-AB80-72AA-4FF1FCEB916E}"/>
                    </a:ext>
                  </a:extLst>
                </p14:cNvPr>
                <p14:cNvContentPartPr/>
                <p14:nvPr/>
              </p14:nvContentPartPr>
              <p14:xfrm>
                <a:off x="7709613" y="3545444"/>
                <a:ext cx="91440" cy="867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DA469CCC-5B7B-AB80-72AA-4FF1FCEB916E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7700973" y="3536444"/>
                  <a:ext cx="109080" cy="104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7D4DBB70-0F01-576B-E88B-832BFE2D0A7D}"/>
              </a:ext>
            </a:extLst>
          </p:cNvPr>
          <p:cNvGrpSpPr/>
          <p:nvPr/>
        </p:nvGrpSpPr>
        <p:grpSpPr>
          <a:xfrm>
            <a:off x="4351375" y="798654"/>
            <a:ext cx="1025640" cy="391320"/>
            <a:chOff x="4152093" y="1025804"/>
            <a:chExt cx="1025640" cy="391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5AE78F3C-6C3F-732F-39AE-43F059CB3F65}"/>
                    </a:ext>
                  </a:extLst>
                </p14:cNvPr>
                <p14:cNvContentPartPr/>
                <p14:nvPr/>
              </p14:nvContentPartPr>
              <p14:xfrm>
                <a:off x="4152093" y="1142444"/>
                <a:ext cx="104400" cy="21636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5AE78F3C-6C3F-732F-39AE-43F059CB3F65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143093" y="1133444"/>
                  <a:ext cx="12204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8FF0C72C-BF05-F423-928F-63A2004BD345}"/>
                    </a:ext>
                  </a:extLst>
                </p14:cNvPr>
                <p14:cNvContentPartPr/>
                <p14:nvPr/>
              </p14:nvContentPartPr>
              <p14:xfrm>
                <a:off x="4253253" y="1116884"/>
                <a:ext cx="185400" cy="4140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8FF0C72C-BF05-F423-928F-63A2004BD345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4244613" y="1108244"/>
                  <a:ext cx="203040" cy="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FC8B4A32-D983-DF47-2220-274DC8AACD3E}"/>
                    </a:ext>
                  </a:extLst>
                </p14:cNvPr>
                <p14:cNvContentPartPr/>
                <p14:nvPr/>
              </p14:nvContentPartPr>
              <p14:xfrm>
                <a:off x="4347573" y="1143164"/>
                <a:ext cx="6480" cy="27396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FC8B4A32-D983-DF47-2220-274DC8AACD3E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338933" y="1134524"/>
                  <a:ext cx="24120" cy="29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5ECD4746-CECF-36C1-80DE-7B3E0B3967BE}"/>
                    </a:ext>
                  </a:extLst>
                </p14:cNvPr>
                <p14:cNvContentPartPr/>
                <p14:nvPr/>
              </p14:nvContentPartPr>
              <p14:xfrm>
                <a:off x="4429653" y="1202924"/>
                <a:ext cx="82440" cy="2340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5ECD4746-CECF-36C1-80DE-7B3E0B3967BE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4420653" y="1193924"/>
                  <a:ext cx="10008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E2485A5D-9628-2560-718A-060C2D243AC0}"/>
                    </a:ext>
                  </a:extLst>
                </p14:cNvPr>
                <p14:cNvContentPartPr/>
                <p14:nvPr/>
              </p14:nvContentPartPr>
              <p14:xfrm>
                <a:off x="4482573" y="1258004"/>
                <a:ext cx="81360" cy="612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E2485A5D-9628-2560-718A-060C2D243AC0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4473573" y="1249004"/>
                  <a:ext cx="990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08B5E8AE-0E72-40DB-9D9A-462F9228BD69}"/>
                    </a:ext>
                  </a:extLst>
                </p14:cNvPr>
                <p14:cNvContentPartPr/>
                <p14:nvPr/>
              </p14:nvContentPartPr>
              <p14:xfrm>
                <a:off x="4644573" y="1130924"/>
                <a:ext cx="100800" cy="10008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08B5E8AE-0E72-40DB-9D9A-462F9228BD69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4635933" y="1122284"/>
                  <a:ext cx="11844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3EE95B74-004A-DA38-9D8C-0F63F543A665}"/>
                    </a:ext>
                  </a:extLst>
                </p14:cNvPr>
                <p14:cNvContentPartPr/>
                <p14:nvPr/>
              </p14:nvContentPartPr>
              <p14:xfrm>
                <a:off x="4812333" y="1149284"/>
                <a:ext cx="360" cy="36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3EE95B74-004A-DA38-9D8C-0F63F543A66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803693" y="114064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C3326024-1388-A595-F210-5113AAF3ACB3}"/>
                    </a:ext>
                  </a:extLst>
                </p14:cNvPr>
                <p14:cNvContentPartPr/>
                <p14:nvPr/>
              </p14:nvContentPartPr>
              <p14:xfrm>
                <a:off x="4900173" y="1105364"/>
                <a:ext cx="82440" cy="10476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C3326024-1388-A595-F210-5113AAF3ACB3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4891173" y="1096364"/>
                  <a:ext cx="10008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9C4BF7D6-86DE-AE3D-3797-2B58C3F17DA8}"/>
                    </a:ext>
                  </a:extLst>
                </p14:cNvPr>
                <p14:cNvContentPartPr/>
                <p14:nvPr/>
              </p14:nvContentPartPr>
              <p14:xfrm>
                <a:off x="5079453" y="1025804"/>
                <a:ext cx="98280" cy="17784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9C4BF7D6-86DE-AE3D-3797-2B58C3F17DA8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5070813" y="1017164"/>
                  <a:ext cx="115920" cy="195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2108D5DE-A004-076C-CA4E-5C2BFFAD2643}"/>
              </a:ext>
            </a:extLst>
          </p:cNvPr>
          <p:cNvGrpSpPr/>
          <p:nvPr/>
        </p:nvGrpSpPr>
        <p:grpSpPr>
          <a:xfrm>
            <a:off x="6295015" y="697494"/>
            <a:ext cx="1009080" cy="383040"/>
            <a:chOff x="6095733" y="924644"/>
            <a:chExt cx="1009080" cy="383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58D39F7A-E06A-3609-D5D9-02F24FCA5116}"/>
                    </a:ext>
                  </a:extLst>
                </p14:cNvPr>
                <p14:cNvContentPartPr/>
                <p14:nvPr/>
              </p14:nvContentPartPr>
              <p14:xfrm>
                <a:off x="6095733" y="1055684"/>
                <a:ext cx="96120" cy="25200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58D39F7A-E06A-3609-D5D9-02F24FCA5116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6087093" y="1046684"/>
                  <a:ext cx="113760" cy="26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D4FA6794-8E94-3073-9FE9-EA9379F94124}"/>
                    </a:ext>
                  </a:extLst>
                </p14:cNvPr>
                <p14:cNvContentPartPr/>
                <p14:nvPr/>
              </p14:nvContentPartPr>
              <p14:xfrm>
                <a:off x="6194013" y="1057124"/>
                <a:ext cx="180360" cy="5832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D4FA6794-8E94-3073-9FE9-EA9379F94124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6185373" y="1048484"/>
                  <a:ext cx="19800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F066554E-DEF2-8EAC-A86F-3394810EE343}"/>
                    </a:ext>
                  </a:extLst>
                </p14:cNvPr>
                <p14:cNvContentPartPr/>
                <p14:nvPr/>
              </p14:nvContentPartPr>
              <p14:xfrm>
                <a:off x="6278613" y="1087364"/>
                <a:ext cx="360" cy="18432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F066554E-DEF2-8EAC-A86F-3394810EE343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6269613" y="1078724"/>
                  <a:ext cx="1800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B59AE4C1-1777-80DE-1AD5-D9A05979F34B}"/>
                    </a:ext>
                  </a:extLst>
                </p14:cNvPr>
                <p14:cNvContentPartPr/>
                <p14:nvPr/>
              </p14:nvContentPartPr>
              <p14:xfrm>
                <a:off x="6367173" y="1133444"/>
                <a:ext cx="43560" cy="972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B59AE4C1-1777-80DE-1AD5-D9A05979F34B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6358533" y="1124444"/>
                  <a:ext cx="6120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0485A8D0-0C2C-4F7B-EBA5-17B23AA3EE59}"/>
                    </a:ext>
                  </a:extLst>
                </p14:cNvPr>
                <p14:cNvContentPartPr/>
                <p14:nvPr/>
              </p14:nvContentPartPr>
              <p14:xfrm>
                <a:off x="6375813" y="1224524"/>
                <a:ext cx="24840" cy="36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0485A8D0-0C2C-4F7B-EBA5-17B23AA3EE59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6366813" y="1215524"/>
                  <a:ext cx="42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6658D592-9F72-3393-6D8E-D076BAF704AF}"/>
                    </a:ext>
                  </a:extLst>
                </p14:cNvPr>
                <p14:cNvContentPartPr/>
                <p14:nvPr/>
              </p14:nvContentPartPr>
              <p14:xfrm>
                <a:off x="6516573" y="1068284"/>
                <a:ext cx="100440" cy="12420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6658D592-9F72-3393-6D8E-D076BAF704AF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6507933" y="1059644"/>
                  <a:ext cx="11808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981EAE36-233C-FC69-A9C9-D05914F6E9DF}"/>
                    </a:ext>
                  </a:extLst>
                </p14:cNvPr>
                <p14:cNvContentPartPr/>
                <p14:nvPr/>
              </p14:nvContentPartPr>
              <p14:xfrm>
                <a:off x="6735813" y="1101404"/>
                <a:ext cx="2880" cy="36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981EAE36-233C-FC69-A9C9-D05914F6E9DF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727173" y="1092764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18A7B418-3031-AEC1-9817-3D7AC94A6048}"/>
                    </a:ext>
                  </a:extLst>
                </p14:cNvPr>
                <p14:cNvContentPartPr/>
                <p14:nvPr/>
              </p14:nvContentPartPr>
              <p14:xfrm>
                <a:off x="6810693" y="994124"/>
                <a:ext cx="109800" cy="12384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18A7B418-3031-AEC1-9817-3D7AC94A6048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6802053" y="985484"/>
                  <a:ext cx="12744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0FE45099-D21C-CFD1-D2D8-59D924EE5D68}"/>
                    </a:ext>
                  </a:extLst>
                </p14:cNvPr>
                <p14:cNvContentPartPr/>
                <p14:nvPr/>
              </p14:nvContentPartPr>
              <p14:xfrm>
                <a:off x="6991413" y="924644"/>
                <a:ext cx="113400" cy="22680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0FE45099-D21C-CFD1-D2D8-59D924EE5D68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6982773" y="916004"/>
                  <a:ext cx="131040" cy="244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1E872084-7A7B-0F29-0E8C-A1965D0DEFDC}"/>
              </a:ext>
            </a:extLst>
          </p:cNvPr>
          <p:cNvGrpSpPr/>
          <p:nvPr/>
        </p:nvGrpSpPr>
        <p:grpSpPr>
          <a:xfrm>
            <a:off x="895730" y="4176736"/>
            <a:ext cx="2282400" cy="725760"/>
            <a:chOff x="2072013" y="3719324"/>
            <a:chExt cx="2282400" cy="72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3B8BFDCC-C1E5-BB1B-6946-E57B7B88BAA4}"/>
                    </a:ext>
                  </a:extLst>
                </p14:cNvPr>
                <p14:cNvContentPartPr/>
                <p14:nvPr/>
              </p14:nvContentPartPr>
              <p14:xfrm>
                <a:off x="2072013" y="3790964"/>
                <a:ext cx="135720" cy="19908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3B8BFDCC-C1E5-BB1B-6946-E57B7B88BAA4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2063373" y="3782324"/>
                  <a:ext cx="15336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78640B87-FDB8-493F-A9C9-A6C2F8D1B15C}"/>
                    </a:ext>
                  </a:extLst>
                </p14:cNvPr>
                <p14:cNvContentPartPr/>
                <p14:nvPr/>
              </p14:nvContentPartPr>
              <p14:xfrm>
                <a:off x="2250213" y="3788084"/>
                <a:ext cx="203040" cy="6408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78640B87-FDB8-493F-A9C9-A6C2F8D1B15C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2241573" y="3779084"/>
                  <a:ext cx="22068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CC72B786-E030-255D-70EA-A45A87FE55CF}"/>
                    </a:ext>
                  </a:extLst>
                </p14:cNvPr>
                <p14:cNvContentPartPr/>
                <p14:nvPr/>
              </p14:nvContentPartPr>
              <p14:xfrm>
                <a:off x="2360373" y="3849284"/>
                <a:ext cx="3240" cy="20556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CC72B786-E030-255D-70EA-A45A87FE55CF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2351373" y="3840284"/>
                  <a:ext cx="2088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141F4025-4DC2-883B-3A54-5F82C0D24423}"/>
                    </a:ext>
                  </a:extLst>
                </p14:cNvPr>
                <p14:cNvContentPartPr/>
                <p14:nvPr/>
              </p14:nvContentPartPr>
              <p14:xfrm>
                <a:off x="2525253" y="3895724"/>
                <a:ext cx="61200" cy="36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141F4025-4DC2-883B-3A54-5F82C0D24423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2516613" y="3886724"/>
                  <a:ext cx="78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A40EFD87-F3FE-8DAC-34D6-FF9CD141C039}"/>
                    </a:ext>
                  </a:extLst>
                </p14:cNvPr>
                <p14:cNvContentPartPr/>
                <p14:nvPr/>
              </p14:nvContentPartPr>
              <p14:xfrm>
                <a:off x="2514093" y="3986084"/>
                <a:ext cx="61920" cy="36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A40EFD87-F3FE-8DAC-34D6-FF9CD141C039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2505453" y="3977084"/>
                  <a:ext cx="79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90D0E600-4D49-C30D-C1CC-45947D69B457}"/>
                    </a:ext>
                  </a:extLst>
                </p14:cNvPr>
                <p14:cNvContentPartPr/>
                <p14:nvPr/>
              </p14:nvContentPartPr>
              <p14:xfrm>
                <a:off x="2722893" y="3773684"/>
                <a:ext cx="101160" cy="18612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90D0E600-4D49-C30D-C1CC-45947D69B457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2713893" y="3764684"/>
                  <a:ext cx="11880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932B5D9C-C9C2-C5B0-A8D0-11C63A5D298A}"/>
                    </a:ext>
                  </a:extLst>
                </p14:cNvPr>
                <p14:cNvContentPartPr/>
                <p14:nvPr/>
              </p14:nvContentPartPr>
              <p14:xfrm>
                <a:off x="2991093" y="3842444"/>
                <a:ext cx="360" cy="36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932B5D9C-C9C2-C5B0-A8D0-11C63A5D298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982093" y="383344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F1707665-21AA-3B37-A81D-C45E28DC5D1E}"/>
                    </a:ext>
                  </a:extLst>
                </p14:cNvPr>
                <p14:cNvContentPartPr/>
                <p14:nvPr/>
              </p14:nvContentPartPr>
              <p14:xfrm>
                <a:off x="3082893" y="3730844"/>
                <a:ext cx="163080" cy="25920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F1707665-21AA-3B37-A81D-C45E28DC5D1E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3074253" y="3722204"/>
                  <a:ext cx="18072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B917B5B4-0A4D-5724-C49C-882355AC1E8A}"/>
                    </a:ext>
                  </a:extLst>
                </p14:cNvPr>
                <p14:cNvContentPartPr/>
                <p14:nvPr/>
              </p14:nvContentPartPr>
              <p14:xfrm>
                <a:off x="2983893" y="3835964"/>
                <a:ext cx="39960" cy="2412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B917B5B4-0A4D-5724-C49C-882355AC1E8A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2975253" y="3827324"/>
                  <a:ext cx="5760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15551158-5914-8DAA-668B-C71282C839AB}"/>
                    </a:ext>
                  </a:extLst>
                </p14:cNvPr>
                <p14:cNvContentPartPr/>
                <p14:nvPr/>
              </p14:nvContentPartPr>
              <p14:xfrm>
                <a:off x="3416253" y="3719324"/>
                <a:ext cx="96480" cy="34920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15551158-5914-8DAA-668B-C71282C839AB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3407613" y="3710684"/>
                  <a:ext cx="114120" cy="36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5BEE1311-8DAB-1EBA-99CC-1DDE5F02C2FF}"/>
                    </a:ext>
                  </a:extLst>
                </p14:cNvPr>
                <p14:cNvContentPartPr/>
                <p14:nvPr/>
              </p14:nvContentPartPr>
              <p14:xfrm>
                <a:off x="3641613" y="3771524"/>
                <a:ext cx="335880" cy="37296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5BEE1311-8DAB-1EBA-99CC-1DDE5F02C2FF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3632613" y="3762524"/>
                  <a:ext cx="353520" cy="39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53A7ADDF-5E5B-568F-5D79-DB054CB4921C}"/>
                    </a:ext>
                  </a:extLst>
                </p14:cNvPr>
                <p14:cNvContentPartPr/>
                <p14:nvPr/>
              </p14:nvContentPartPr>
              <p14:xfrm>
                <a:off x="3837453" y="3871964"/>
                <a:ext cx="183960" cy="2484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53A7ADDF-5E5B-568F-5D79-DB054CB4921C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3828813" y="3863324"/>
                  <a:ext cx="20160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06AE2625-4055-2481-8E3F-DBD135CBA903}"/>
                    </a:ext>
                  </a:extLst>
                </p14:cNvPr>
                <p14:cNvContentPartPr/>
                <p14:nvPr/>
              </p14:nvContentPartPr>
              <p14:xfrm>
                <a:off x="3747813" y="4097684"/>
                <a:ext cx="494640" cy="34740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06AE2625-4055-2481-8E3F-DBD135CBA903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3739173" y="4088684"/>
                  <a:ext cx="512280" cy="36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399AA0C1-7459-EF01-69B9-746D670AB3E9}"/>
                    </a:ext>
                  </a:extLst>
                </p14:cNvPr>
                <p14:cNvContentPartPr/>
                <p14:nvPr/>
              </p14:nvContentPartPr>
              <p14:xfrm>
                <a:off x="3981093" y="4167884"/>
                <a:ext cx="223200" cy="4392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399AA0C1-7459-EF01-69B9-746D670AB3E9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3972453" y="4159244"/>
                  <a:ext cx="24084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7AAF2E8D-FB12-7EBE-9A59-5D62F17E98C7}"/>
                    </a:ext>
                  </a:extLst>
                </p14:cNvPr>
                <p14:cNvContentPartPr/>
                <p14:nvPr/>
              </p14:nvContentPartPr>
              <p14:xfrm>
                <a:off x="4210773" y="4066364"/>
                <a:ext cx="143640" cy="29556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7AAF2E8D-FB12-7EBE-9A59-5D62F17E98C7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4202133" y="4057724"/>
                  <a:ext cx="161280" cy="313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B0D981EB-5DC3-756D-9FBD-4B3A166F100C}"/>
              </a:ext>
            </a:extLst>
          </p:cNvPr>
          <p:cNvGrpSpPr/>
          <p:nvPr/>
        </p:nvGrpSpPr>
        <p:grpSpPr>
          <a:xfrm>
            <a:off x="5900015" y="4267084"/>
            <a:ext cx="501840" cy="258480"/>
            <a:chOff x="5534493" y="3849284"/>
            <a:chExt cx="501840" cy="258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818090EC-DBC0-A9AE-1A4E-0DC4B2FCAB58}"/>
                    </a:ext>
                  </a:extLst>
                </p14:cNvPr>
                <p14:cNvContentPartPr/>
                <p14:nvPr/>
              </p14:nvContentPartPr>
              <p14:xfrm>
                <a:off x="5534493" y="3885284"/>
                <a:ext cx="165960" cy="20880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818090EC-DBC0-A9AE-1A4E-0DC4B2FCAB58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5525853" y="3876284"/>
                  <a:ext cx="18360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FC56A299-F3B4-5734-4330-7DFCD43B4B6E}"/>
                    </a:ext>
                  </a:extLst>
                </p14:cNvPr>
                <p14:cNvContentPartPr/>
                <p14:nvPr/>
              </p14:nvContentPartPr>
              <p14:xfrm>
                <a:off x="5712333" y="3893924"/>
                <a:ext cx="159120" cy="288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FC56A299-F3B4-5734-4330-7DFCD43B4B6E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5703693" y="3885284"/>
                  <a:ext cx="1767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16156A5F-F445-9A7D-C1DB-D3C47AA0BFCE}"/>
                    </a:ext>
                  </a:extLst>
                </p14:cNvPr>
                <p14:cNvContentPartPr/>
                <p14:nvPr/>
              </p14:nvContentPartPr>
              <p14:xfrm>
                <a:off x="5753373" y="3903284"/>
                <a:ext cx="3240" cy="17352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16156A5F-F445-9A7D-C1DB-D3C47AA0BFCE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5744733" y="3894284"/>
                  <a:ext cx="2088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26B18B49-C643-067C-ED6A-16F79A5FE5E6}"/>
                    </a:ext>
                  </a:extLst>
                </p14:cNvPr>
                <p14:cNvContentPartPr/>
                <p14:nvPr/>
              </p14:nvContentPartPr>
              <p14:xfrm>
                <a:off x="5866053" y="4019924"/>
                <a:ext cx="37080" cy="288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26B18B49-C643-067C-ED6A-16F79A5FE5E6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5857053" y="4010924"/>
                  <a:ext cx="547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FCA547A0-117F-1E60-AC97-F23751C792EF}"/>
                    </a:ext>
                  </a:extLst>
                </p14:cNvPr>
                <p14:cNvContentPartPr/>
                <p14:nvPr/>
              </p14:nvContentPartPr>
              <p14:xfrm>
                <a:off x="5872893" y="4107404"/>
                <a:ext cx="42120" cy="36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FCA547A0-117F-1E60-AC97-F23751C792EF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5863893" y="4098764"/>
                  <a:ext cx="59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74B786FF-4806-119E-0C97-092A60955299}"/>
                    </a:ext>
                  </a:extLst>
                </p14:cNvPr>
                <p14:cNvContentPartPr/>
                <p14:nvPr/>
              </p14:nvContentPartPr>
              <p14:xfrm>
                <a:off x="6029133" y="3882044"/>
                <a:ext cx="5760" cy="18144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74B786FF-4806-119E-0C97-092A60955299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6020133" y="3873044"/>
                  <a:ext cx="2340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E008D68E-9AFF-B17F-5DD6-333DBB1757D6}"/>
                    </a:ext>
                  </a:extLst>
                </p14:cNvPr>
                <p14:cNvContentPartPr/>
                <p14:nvPr/>
              </p14:nvContentPartPr>
              <p14:xfrm>
                <a:off x="5695773" y="3849284"/>
                <a:ext cx="104040" cy="5112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E008D68E-9AFF-B17F-5DD6-333DBB1757D6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5686773" y="3840644"/>
                  <a:ext cx="121680" cy="6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98A4DFC8-8F11-EAAD-CF09-4179CB6CEF87}"/>
                    </a:ext>
                  </a:extLst>
                </p14:cNvPr>
                <p14:cNvContentPartPr/>
                <p14:nvPr/>
              </p14:nvContentPartPr>
              <p14:xfrm>
                <a:off x="5722053" y="3883844"/>
                <a:ext cx="103680" cy="360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98A4DFC8-8F11-EAAD-CF09-4179CB6CEF87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5713413" y="3875204"/>
                  <a:ext cx="12132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3034DC07-D24B-77A7-9C81-6CDC5E07AB7C}"/>
                    </a:ext>
                  </a:extLst>
                </p14:cNvPr>
                <p14:cNvContentPartPr/>
                <p14:nvPr/>
              </p14:nvContentPartPr>
              <p14:xfrm>
                <a:off x="6020493" y="3883844"/>
                <a:ext cx="15840" cy="19980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3034DC07-D24B-77A7-9C81-6CDC5E07AB7C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6011493" y="3875204"/>
                  <a:ext cx="33480" cy="217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F69E8A96-36E3-0425-C29B-408095A2E7E4}"/>
              </a:ext>
            </a:extLst>
          </p:cNvPr>
          <p:cNvGrpSpPr/>
          <p:nvPr/>
        </p:nvGrpSpPr>
        <p:grpSpPr>
          <a:xfrm>
            <a:off x="7315053" y="3861524"/>
            <a:ext cx="792000" cy="401760"/>
            <a:chOff x="7315053" y="3861524"/>
            <a:chExt cx="792000" cy="40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0996FF1D-2D99-D2A4-6A4D-E623691BEB24}"/>
                    </a:ext>
                  </a:extLst>
                </p14:cNvPr>
                <p14:cNvContentPartPr/>
                <p14:nvPr/>
              </p14:nvContentPartPr>
              <p14:xfrm>
                <a:off x="7827693" y="3914804"/>
                <a:ext cx="120960" cy="23508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0996FF1D-2D99-D2A4-6A4D-E623691BEB24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7818693" y="3905804"/>
                  <a:ext cx="13860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C8F2F91C-68D4-B8A4-7657-D6E5BC77607C}"/>
                    </a:ext>
                  </a:extLst>
                </p14:cNvPr>
                <p14:cNvContentPartPr/>
                <p14:nvPr/>
              </p14:nvContentPartPr>
              <p14:xfrm>
                <a:off x="7954773" y="3936404"/>
                <a:ext cx="152280" cy="396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C8F2F91C-68D4-B8A4-7657-D6E5BC77607C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7946133" y="3927404"/>
                  <a:ext cx="16992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FA545845-2E65-BC84-4FDA-13D34554F82B}"/>
                    </a:ext>
                  </a:extLst>
                </p14:cNvPr>
                <p14:cNvContentPartPr/>
                <p14:nvPr/>
              </p14:nvContentPartPr>
              <p14:xfrm>
                <a:off x="8043333" y="3936764"/>
                <a:ext cx="24480" cy="22644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FA545845-2E65-BC84-4FDA-13D34554F82B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8034693" y="3928124"/>
                  <a:ext cx="4212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D3D4CCEB-8C4F-B8F2-3516-4D0A50128CB0}"/>
                    </a:ext>
                  </a:extLst>
                </p14:cNvPr>
                <p14:cNvContentPartPr/>
                <p14:nvPr/>
              </p14:nvContentPartPr>
              <p14:xfrm>
                <a:off x="7591533" y="3861524"/>
                <a:ext cx="190800" cy="40176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D3D4CCEB-8C4F-B8F2-3516-4D0A50128CB0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7582533" y="3852884"/>
                  <a:ext cx="208440" cy="41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68196718-F280-D8CA-0ED7-CD41FE4E8A02}"/>
                    </a:ext>
                  </a:extLst>
                </p14:cNvPr>
                <p14:cNvContentPartPr/>
                <p14:nvPr/>
              </p14:nvContentPartPr>
              <p14:xfrm>
                <a:off x="7315053" y="3876284"/>
                <a:ext cx="140040" cy="24732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68196718-F280-D8CA-0ED7-CD41FE4E8A02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7306053" y="3867644"/>
                  <a:ext cx="15768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C53CC47F-C37B-CA63-E394-26E85221B6A1}"/>
                    </a:ext>
                  </a:extLst>
                </p14:cNvPr>
                <p14:cNvContentPartPr/>
                <p14:nvPr/>
              </p14:nvContentPartPr>
              <p14:xfrm>
                <a:off x="7518453" y="4108124"/>
                <a:ext cx="64440" cy="12204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C53CC47F-C37B-CA63-E394-26E85221B6A1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7509453" y="4099484"/>
                  <a:ext cx="82080" cy="139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92" name="Ink 191">
                <a:extLst>
                  <a:ext uri="{FF2B5EF4-FFF2-40B4-BE49-F238E27FC236}">
                    <a16:creationId xmlns:a16="http://schemas.microsoft.com/office/drawing/2014/main" id="{8AE7A93F-D89E-4CCB-33BB-0E335F11B474}"/>
                  </a:ext>
                </a:extLst>
              </p14:cNvPr>
              <p14:cNvContentPartPr/>
              <p14:nvPr/>
            </p14:nvContentPartPr>
            <p14:xfrm>
              <a:off x="8207853" y="3868364"/>
              <a:ext cx="156960" cy="343440"/>
            </p14:xfrm>
          </p:contentPart>
        </mc:Choice>
        <mc:Fallback xmlns="">
          <p:pic>
            <p:nvPicPr>
              <p:cNvPr id="192" name="Ink 191">
                <a:extLst>
                  <a:ext uri="{FF2B5EF4-FFF2-40B4-BE49-F238E27FC236}">
                    <a16:creationId xmlns:a16="http://schemas.microsoft.com/office/drawing/2014/main" id="{8AE7A93F-D89E-4CCB-33BB-0E335F11B474}"/>
                  </a:ext>
                </a:extLst>
              </p:cNvPr>
              <p:cNvPicPr/>
              <p:nvPr/>
            </p:nvPicPr>
            <p:blipFill>
              <a:blip r:embed="rId190"/>
              <a:stretch>
                <a:fillRect/>
              </a:stretch>
            </p:blipFill>
            <p:spPr>
              <a:xfrm>
                <a:off x="8198853" y="3859724"/>
                <a:ext cx="174600" cy="361080"/>
              </a:xfrm>
              <a:prstGeom prst="rect">
                <a:avLst/>
              </a:prstGeom>
            </p:spPr>
          </p:pic>
        </mc:Fallback>
      </mc:AlternateContent>
      <p:grpSp>
        <p:nvGrpSpPr>
          <p:cNvPr id="204" name="Group 203">
            <a:extLst>
              <a:ext uri="{FF2B5EF4-FFF2-40B4-BE49-F238E27FC236}">
                <a16:creationId xmlns:a16="http://schemas.microsoft.com/office/drawing/2014/main" id="{24AE7380-5916-6837-815B-EADCD01B55C6}"/>
              </a:ext>
            </a:extLst>
          </p:cNvPr>
          <p:cNvGrpSpPr/>
          <p:nvPr/>
        </p:nvGrpSpPr>
        <p:grpSpPr>
          <a:xfrm>
            <a:off x="6991053" y="3893564"/>
            <a:ext cx="237960" cy="180360"/>
            <a:chOff x="6991053" y="3893564"/>
            <a:chExt cx="237960" cy="180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5975F701-17FE-D984-7B6F-5C530C506A0D}"/>
                    </a:ext>
                  </a:extLst>
                </p14:cNvPr>
                <p14:cNvContentPartPr/>
                <p14:nvPr/>
              </p14:nvContentPartPr>
              <p14:xfrm>
                <a:off x="6991053" y="3893564"/>
                <a:ext cx="92160" cy="15300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5975F701-17FE-D984-7B6F-5C530C506A0D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6982413" y="3884564"/>
                  <a:ext cx="10980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D0CE4D93-0F24-3566-DE85-810CD7A0B1C9}"/>
                    </a:ext>
                  </a:extLst>
                </p14:cNvPr>
                <p14:cNvContentPartPr/>
                <p14:nvPr/>
              </p14:nvContentPartPr>
              <p14:xfrm>
                <a:off x="7140453" y="3947924"/>
                <a:ext cx="360" cy="288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D0CE4D93-0F24-3566-DE85-810CD7A0B1C9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7131453" y="3939284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1230A7CD-D218-3346-AC51-E147042D095D}"/>
                    </a:ext>
                  </a:extLst>
                </p14:cNvPr>
                <p14:cNvContentPartPr/>
                <p14:nvPr/>
              </p14:nvContentPartPr>
              <p14:xfrm>
                <a:off x="7228653" y="3901124"/>
                <a:ext cx="360" cy="17280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1230A7CD-D218-3346-AC51-E147042D095D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7220013" y="3892484"/>
                  <a:ext cx="18000" cy="190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9B71FD9D-E893-A85D-D88C-101E83B743FD}"/>
              </a:ext>
            </a:extLst>
          </p:cNvPr>
          <p:cNvGrpSpPr/>
          <p:nvPr/>
        </p:nvGrpSpPr>
        <p:grpSpPr>
          <a:xfrm>
            <a:off x="8470653" y="3908684"/>
            <a:ext cx="227880" cy="279720"/>
            <a:chOff x="8470653" y="3908684"/>
            <a:chExt cx="227880" cy="279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BBB5FC2E-38EA-02E7-B257-E7E8AA475127}"/>
                    </a:ext>
                  </a:extLst>
                </p14:cNvPr>
                <p14:cNvContentPartPr/>
                <p14:nvPr/>
              </p14:nvContentPartPr>
              <p14:xfrm>
                <a:off x="8470653" y="3908684"/>
                <a:ext cx="91800" cy="17172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BBB5FC2E-38EA-02E7-B257-E7E8AA475127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8462013" y="3900044"/>
                  <a:ext cx="10944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0256D98C-722A-9269-0C7A-853DCA63E395}"/>
                    </a:ext>
                  </a:extLst>
                </p14:cNvPr>
                <p14:cNvContentPartPr/>
                <p14:nvPr/>
              </p14:nvContentPartPr>
              <p14:xfrm>
                <a:off x="8559573" y="3929924"/>
                <a:ext cx="3240" cy="4932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0256D98C-722A-9269-0C7A-853DCA63E395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8550573" y="3921284"/>
                  <a:ext cx="2088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94B00883-A702-32C7-1BCF-369F18EB0B9E}"/>
                    </a:ext>
                  </a:extLst>
                </p14:cNvPr>
                <p14:cNvContentPartPr/>
                <p14:nvPr/>
              </p14:nvContentPartPr>
              <p14:xfrm>
                <a:off x="8632293" y="4121444"/>
                <a:ext cx="66240" cy="6696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94B00883-A702-32C7-1BCF-369F18EB0B9E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8623653" y="4112444"/>
                  <a:ext cx="83880" cy="84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209" name="Ink 208">
                <a:extLst>
                  <a:ext uri="{FF2B5EF4-FFF2-40B4-BE49-F238E27FC236}">
                    <a16:creationId xmlns:a16="http://schemas.microsoft.com/office/drawing/2014/main" id="{6F62D6E7-630C-EFB6-2357-B4D428E308CC}"/>
                  </a:ext>
                </a:extLst>
              </p14:cNvPr>
              <p14:cNvContentPartPr/>
              <p14:nvPr/>
            </p14:nvContentPartPr>
            <p14:xfrm>
              <a:off x="6946134" y="3755772"/>
              <a:ext cx="31320" cy="561960"/>
            </p14:xfrm>
          </p:contentPart>
        </mc:Choice>
        <mc:Fallback xmlns="">
          <p:pic>
            <p:nvPicPr>
              <p:cNvPr id="209" name="Ink 208">
                <a:extLst>
                  <a:ext uri="{FF2B5EF4-FFF2-40B4-BE49-F238E27FC236}">
                    <a16:creationId xmlns:a16="http://schemas.microsoft.com/office/drawing/2014/main" id="{6F62D6E7-630C-EFB6-2357-B4D428E308CC}"/>
                  </a:ext>
                </a:extLst>
              </p:cNvPr>
              <p:cNvPicPr/>
              <p:nvPr/>
            </p:nvPicPr>
            <p:blipFill>
              <a:blip r:embed="rId204"/>
              <a:stretch>
                <a:fillRect/>
              </a:stretch>
            </p:blipFill>
            <p:spPr>
              <a:xfrm>
                <a:off x="6937134" y="3747132"/>
                <a:ext cx="48960" cy="57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210" name="Ink 209">
                <a:extLst>
                  <a:ext uri="{FF2B5EF4-FFF2-40B4-BE49-F238E27FC236}">
                    <a16:creationId xmlns:a16="http://schemas.microsoft.com/office/drawing/2014/main" id="{8645A491-39DE-0ABA-F4A3-56F9E1C1F9D6}"/>
                  </a:ext>
                </a:extLst>
              </p14:cNvPr>
              <p14:cNvContentPartPr/>
              <p14:nvPr/>
            </p14:nvContentPartPr>
            <p14:xfrm>
              <a:off x="6959814" y="3705732"/>
              <a:ext cx="1876680" cy="705600"/>
            </p14:xfrm>
          </p:contentPart>
        </mc:Choice>
        <mc:Fallback xmlns="">
          <p:pic>
            <p:nvPicPr>
              <p:cNvPr id="210" name="Ink 209">
                <a:extLst>
                  <a:ext uri="{FF2B5EF4-FFF2-40B4-BE49-F238E27FC236}">
                    <a16:creationId xmlns:a16="http://schemas.microsoft.com/office/drawing/2014/main" id="{8645A491-39DE-0ABA-F4A3-56F9E1C1F9D6}"/>
                  </a:ext>
                </a:extLst>
              </p:cNvPr>
              <p:cNvPicPr/>
              <p:nvPr/>
            </p:nvPicPr>
            <p:blipFill>
              <a:blip r:embed="rId206"/>
              <a:stretch>
                <a:fillRect/>
              </a:stretch>
            </p:blipFill>
            <p:spPr>
              <a:xfrm>
                <a:off x="6951174" y="3697092"/>
                <a:ext cx="1894320" cy="723240"/>
              </a:xfrm>
              <a:prstGeom prst="rect">
                <a:avLst/>
              </a:prstGeom>
            </p:spPr>
          </p:pic>
        </mc:Fallback>
      </mc:AlternateContent>
      <p:pic>
        <p:nvPicPr>
          <p:cNvPr id="212" name="Picture 211" descr="A graph with blue lines&#10;&#10;Description automatically generated">
            <a:extLst>
              <a:ext uri="{FF2B5EF4-FFF2-40B4-BE49-F238E27FC236}">
                <a16:creationId xmlns:a16="http://schemas.microsoft.com/office/drawing/2014/main" id="{A2B1F997-B45B-7EB3-55BE-B4CBF5ADE79D}"/>
              </a:ext>
            </a:extLst>
          </p:cNvPr>
          <p:cNvPicPr>
            <a:picLocks noChangeAspect="1"/>
          </p:cNvPicPr>
          <p:nvPr/>
        </p:nvPicPr>
        <p:blipFill>
          <a:blip r:embed="rId20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97" y="4621696"/>
            <a:ext cx="2775513" cy="2172593"/>
          </a:xfrm>
          <a:prstGeom prst="rect">
            <a:avLst/>
          </a:prstGeom>
        </p:spPr>
      </p:pic>
      <p:grpSp>
        <p:nvGrpSpPr>
          <p:cNvPr id="226" name="Group 225">
            <a:extLst>
              <a:ext uri="{FF2B5EF4-FFF2-40B4-BE49-F238E27FC236}">
                <a16:creationId xmlns:a16="http://schemas.microsoft.com/office/drawing/2014/main" id="{208ADB95-95EA-6A69-4A4B-08DFCB78C63D}"/>
              </a:ext>
            </a:extLst>
          </p:cNvPr>
          <p:cNvGrpSpPr/>
          <p:nvPr/>
        </p:nvGrpSpPr>
        <p:grpSpPr>
          <a:xfrm>
            <a:off x="3154614" y="5439492"/>
            <a:ext cx="861840" cy="527400"/>
            <a:chOff x="3154614" y="5439492"/>
            <a:chExt cx="861840" cy="527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04F8DD5C-1476-A1FB-707C-E09E08F28E06}"/>
                    </a:ext>
                  </a:extLst>
                </p14:cNvPr>
                <p14:cNvContentPartPr/>
                <p14:nvPr/>
              </p14:nvContentPartPr>
              <p14:xfrm>
                <a:off x="3154614" y="5491692"/>
                <a:ext cx="101880" cy="25092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04F8DD5C-1476-A1FB-707C-E09E08F28E06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3145974" y="5483052"/>
                  <a:ext cx="119520" cy="26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412A6B01-73E4-F378-99F3-20F7C5C3AA45}"/>
                    </a:ext>
                  </a:extLst>
                </p14:cNvPr>
                <p14:cNvContentPartPr/>
                <p14:nvPr/>
              </p14:nvContentPartPr>
              <p14:xfrm>
                <a:off x="3324894" y="5522292"/>
                <a:ext cx="104400" cy="10656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412A6B01-73E4-F378-99F3-20F7C5C3AA45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3315894" y="5513292"/>
                  <a:ext cx="12204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3FD2AA71-A355-B0AD-00AE-0B551889C67F}"/>
                    </a:ext>
                  </a:extLst>
                </p14:cNvPr>
                <p14:cNvContentPartPr/>
                <p14:nvPr/>
              </p14:nvContentPartPr>
              <p14:xfrm>
                <a:off x="3491574" y="5640012"/>
                <a:ext cx="360" cy="6264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3FD2AA71-A355-B0AD-00AE-0B551889C67F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3482574" y="5631372"/>
                  <a:ext cx="18000" cy="8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965F412E-68EE-4AB6-46E8-95E9955B89FE}"/>
                    </a:ext>
                  </a:extLst>
                </p14:cNvPr>
                <p14:cNvContentPartPr/>
                <p14:nvPr/>
              </p14:nvContentPartPr>
              <p14:xfrm>
                <a:off x="3555654" y="5485932"/>
                <a:ext cx="83520" cy="9324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965F412E-68EE-4AB6-46E8-95E9955B89FE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3547014" y="5477292"/>
                  <a:ext cx="10116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15D731F4-AF3C-3820-D850-8B16A0FC5D17}"/>
                    </a:ext>
                  </a:extLst>
                </p14:cNvPr>
                <p14:cNvContentPartPr/>
                <p14:nvPr/>
              </p14:nvContentPartPr>
              <p14:xfrm>
                <a:off x="3704694" y="5461092"/>
                <a:ext cx="88200" cy="10188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15D731F4-AF3C-3820-D850-8B16A0FC5D17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3696054" y="5452452"/>
                  <a:ext cx="10584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83DCE000-40EB-C6A6-5AC2-CEFA49C5EC77}"/>
                    </a:ext>
                  </a:extLst>
                </p14:cNvPr>
                <p14:cNvContentPartPr/>
                <p14:nvPr/>
              </p14:nvContentPartPr>
              <p14:xfrm>
                <a:off x="3889014" y="5439492"/>
                <a:ext cx="127440" cy="12852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83DCE000-40EB-C6A6-5AC2-CEFA49C5EC77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3880014" y="5430852"/>
                  <a:ext cx="14508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36BA38E6-8AB9-58FB-1C6D-842A85F75384}"/>
                    </a:ext>
                  </a:extLst>
                </p14:cNvPr>
                <p14:cNvContentPartPr/>
                <p14:nvPr/>
              </p14:nvContentPartPr>
              <p14:xfrm>
                <a:off x="3491934" y="5807412"/>
                <a:ext cx="51480" cy="14292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36BA38E6-8AB9-58FB-1C6D-842A85F75384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3482934" y="5798412"/>
                  <a:ext cx="6912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791EF494-8F41-8A2C-D223-6FAEBF5E9D2F}"/>
                    </a:ext>
                  </a:extLst>
                </p14:cNvPr>
                <p14:cNvContentPartPr/>
                <p14:nvPr/>
              </p14:nvContentPartPr>
              <p14:xfrm>
                <a:off x="3597774" y="5802372"/>
                <a:ext cx="106200" cy="16452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791EF494-8F41-8A2C-D223-6FAEBF5E9D2F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3588774" y="5793732"/>
                  <a:ext cx="12384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7F85A0DF-AE4F-CA0C-BFDA-D35E8DB43BFC}"/>
                    </a:ext>
                  </a:extLst>
                </p14:cNvPr>
                <p14:cNvContentPartPr/>
                <p14:nvPr/>
              </p14:nvContentPartPr>
              <p14:xfrm>
                <a:off x="3740334" y="5740812"/>
                <a:ext cx="85680" cy="15624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7F85A0DF-AE4F-CA0C-BFDA-D35E8DB43BFC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3731694" y="5732172"/>
                  <a:ext cx="10332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5DEE361D-4CD0-8CA8-CE10-9391E3C1C0E8}"/>
                    </a:ext>
                  </a:extLst>
                </p14:cNvPr>
                <p14:cNvContentPartPr/>
                <p14:nvPr/>
              </p14:nvContentPartPr>
              <p14:xfrm>
                <a:off x="3825654" y="5876892"/>
                <a:ext cx="360" cy="36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5DEE361D-4CD0-8CA8-CE10-9391E3C1C0E8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817014" y="586789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6C0570D8-AEAF-092D-89D5-8818B39520FB}"/>
                    </a:ext>
                  </a:extLst>
                </p14:cNvPr>
                <p14:cNvContentPartPr/>
                <p14:nvPr/>
              </p14:nvContentPartPr>
              <p14:xfrm>
                <a:off x="3872814" y="5715252"/>
                <a:ext cx="99000" cy="20124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6C0570D8-AEAF-092D-89D5-8818B39520FB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3863814" y="5706252"/>
                  <a:ext cx="116640" cy="218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227" name="Ink 226">
                <a:extLst>
                  <a:ext uri="{FF2B5EF4-FFF2-40B4-BE49-F238E27FC236}">
                    <a16:creationId xmlns:a16="http://schemas.microsoft.com/office/drawing/2014/main" id="{0034E760-4476-14E3-6C6A-656D8C3E44E5}"/>
                  </a:ext>
                </a:extLst>
              </p14:cNvPr>
              <p14:cNvContentPartPr/>
              <p14:nvPr/>
            </p14:nvContentPartPr>
            <p14:xfrm>
              <a:off x="6492174" y="5758812"/>
              <a:ext cx="360" cy="360"/>
            </p14:xfrm>
          </p:contentPart>
        </mc:Choice>
        <mc:Fallback xmlns="">
          <p:pic>
            <p:nvPicPr>
              <p:cNvPr id="227" name="Ink 226">
                <a:extLst>
                  <a:ext uri="{FF2B5EF4-FFF2-40B4-BE49-F238E27FC236}">
                    <a16:creationId xmlns:a16="http://schemas.microsoft.com/office/drawing/2014/main" id="{0034E760-4476-14E3-6C6A-656D8C3E44E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483174" y="5749812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29" name="Picture 228" descr="A graph with blue bars&#10;&#10;Description automatically generated with medium confidence">
            <a:extLst>
              <a:ext uri="{FF2B5EF4-FFF2-40B4-BE49-F238E27FC236}">
                <a16:creationId xmlns:a16="http://schemas.microsoft.com/office/drawing/2014/main" id="{2782EADB-AE24-736F-7EE5-4AAEA742C5E2}"/>
              </a:ext>
            </a:extLst>
          </p:cNvPr>
          <p:cNvPicPr>
            <a:picLocks noChangeAspect="1"/>
          </p:cNvPicPr>
          <p:nvPr/>
        </p:nvPicPr>
        <p:blipFill>
          <a:blip r:embed="rId2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215" y="4639796"/>
            <a:ext cx="2638384" cy="208685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300E2D9-19F3-4DD8-8E5E-91CC28E356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1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5962"/>
    </mc:Choice>
    <mc:Fallback xmlns="">
      <p:transition advClick="0" advTm="75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D44AB5-68C4-D37F-C417-674FD25EB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212" name="Picture 211" descr="A graph with blue lines&#10;&#10;Description automatically generated">
            <a:extLst>
              <a:ext uri="{FF2B5EF4-FFF2-40B4-BE49-F238E27FC236}">
                <a16:creationId xmlns:a16="http://schemas.microsoft.com/office/drawing/2014/main" id="{A2B1F997-B45B-7EB3-55BE-B4CBF5ADE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97" y="4621696"/>
            <a:ext cx="2775513" cy="21725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ED13E9-1CEA-DD21-D6A1-C94744080206}"/>
              </a:ext>
            </a:extLst>
          </p:cNvPr>
          <p:cNvSpPr txBox="1"/>
          <p:nvPr/>
        </p:nvSpPr>
        <p:spPr>
          <a:xfrm>
            <a:off x="1600200" y="26925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Note what our neurons are spelling out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FB6C15-639F-5FC3-BFC8-C6A39471A47F}"/>
              </a:ext>
            </a:extLst>
          </p:cNvPr>
          <p:cNvSpPr txBox="1"/>
          <p:nvPr/>
        </p:nvSpPr>
        <p:spPr>
          <a:xfrm>
            <a:off x="533400" y="1143000"/>
            <a:ext cx="2752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Input Hamiltonian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FA7CDF9-A6F9-1493-ABB0-DF64BB445D49}"/>
              </a:ext>
            </a:extLst>
          </p:cNvPr>
          <p:cNvGrpSpPr/>
          <p:nvPr/>
        </p:nvGrpSpPr>
        <p:grpSpPr>
          <a:xfrm>
            <a:off x="4021131" y="660291"/>
            <a:ext cx="3673587" cy="1115640"/>
            <a:chOff x="452226" y="1205804"/>
            <a:chExt cx="3673587" cy="111564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3F3A9C5-8B07-855C-106F-C3DA46DA9E64}"/>
                </a:ext>
              </a:extLst>
            </p:cNvPr>
            <p:cNvGrpSpPr/>
            <p:nvPr/>
          </p:nvGrpSpPr>
          <p:grpSpPr>
            <a:xfrm>
              <a:off x="826053" y="1944164"/>
              <a:ext cx="1964880" cy="18720"/>
              <a:chOff x="826053" y="1944164"/>
              <a:chExt cx="1964880" cy="18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CBFF27D4-2C75-2ACD-3C54-7C6F3DD7348A}"/>
                      </a:ext>
                    </a:extLst>
                  </p14:cNvPr>
                  <p14:cNvContentPartPr/>
                  <p14:nvPr/>
                </p14:nvContentPartPr>
                <p14:xfrm>
                  <a:off x="826053" y="1944164"/>
                  <a:ext cx="715320" cy="720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A1276A62-B385-AFF4-90F9-BC52630713EB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817053" y="1935524"/>
                    <a:ext cx="732960" cy="2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AA5428CC-88C2-BD9C-C366-7E5068EC5429}"/>
                      </a:ext>
                    </a:extLst>
                  </p14:cNvPr>
                  <p14:cNvContentPartPr/>
                  <p14:nvPr/>
                </p14:nvContentPartPr>
                <p14:xfrm>
                  <a:off x="2081733" y="1960004"/>
                  <a:ext cx="709200" cy="288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23FB0C63-8B67-5ABF-EA30-F12684EEEF82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2073093" y="1951364"/>
                    <a:ext cx="726840" cy="205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EB247E6D-8FBB-AA0E-4AC5-E2E34DE6D41C}"/>
                    </a:ext>
                  </a:extLst>
                </p14:cNvPr>
                <p14:cNvContentPartPr/>
                <p14:nvPr/>
              </p14:nvContentPartPr>
              <p14:xfrm>
                <a:off x="452226" y="1312933"/>
                <a:ext cx="675360" cy="32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E885E9F-9EBB-2373-D1F1-C67BC6465B6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34586" y="1294933"/>
                  <a:ext cx="7110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2623BF0F-2CC8-34CE-6C2A-D1E1297E59CB}"/>
                    </a:ext>
                  </a:extLst>
                </p14:cNvPr>
                <p14:cNvContentPartPr/>
                <p14:nvPr/>
              </p14:nvContentPartPr>
              <p14:xfrm>
                <a:off x="1127586" y="1312933"/>
                <a:ext cx="675360" cy="32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AA39797-702D-49FA-1F6B-E9596E401BA2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109946" y="1294933"/>
                  <a:ext cx="7110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205716F6-2FF7-C414-CEB6-7D85BAD4C0A7}"/>
                    </a:ext>
                  </a:extLst>
                </p14:cNvPr>
                <p14:cNvContentPartPr/>
                <p14:nvPr/>
              </p14:nvContentPartPr>
              <p14:xfrm>
                <a:off x="1777893" y="1312933"/>
                <a:ext cx="675360" cy="32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FB22CEE2-849C-E1C4-323F-A6D3D20E3823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760253" y="1294933"/>
                  <a:ext cx="7110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8AEF47A5-AD05-FB42-EFBA-B4C526F774F6}"/>
                    </a:ext>
                  </a:extLst>
                </p14:cNvPr>
                <p14:cNvContentPartPr/>
                <p14:nvPr/>
              </p14:nvContentPartPr>
              <p14:xfrm>
                <a:off x="2453253" y="1312933"/>
                <a:ext cx="675360" cy="32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A74B0C81-FBF5-E0F6-1CB3-9EA213B5FD8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435613" y="1294933"/>
                  <a:ext cx="711000" cy="388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6F63E86-0569-A173-B722-ADAD96C2FBB6}"/>
                </a:ext>
              </a:extLst>
            </p:cNvPr>
            <p:cNvGrpSpPr/>
            <p:nvPr/>
          </p:nvGrpSpPr>
          <p:grpSpPr>
            <a:xfrm>
              <a:off x="3184773" y="1205804"/>
              <a:ext cx="941040" cy="401760"/>
              <a:chOff x="3184773" y="1205804"/>
              <a:chExt cx="941040" cy="401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4BCDF925-4FF3-FAB2-720A-F8B237A1C5AE}"/>
                      </a:ext>
                    </a:extLst>
                  </p14:cNvPr>
                  <p14:cNvContentPartPr/>
                  <p14:nvPr/>
                </p14:nvContentPartPr>
                <p14:xfrm>
                  <a:off x="3184773" y="1251164"/>
                  <a:ext cx="304200" cy="35640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7CF05810-F0EC-7DA4-DBAD-13147E428E61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3166773" y="1233524"/>
                    <a:ext cx="339840" cy="392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72759DE4-D11C-20BF-B0BC-123259FE6D44}"/>
                      </a:ext>
                    </a:extLst>
                  </p14:cNvPr>
                  <p14:cNvContentPartPr/>
                  <p14:nvPr/>
                </p14:nvContentPartPr>
                <p14:xfrm>
                  <a:off x="3655293" y="1288604"/>
                  <a:ext cx="92160" cy="36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250CACE0-5CF5-90A5-09EE-09E7A3E676E2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3637293" y="1270964"/>
                    <a:ext cx="1278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41276754-C98E-E665-2D37-1AEAE84E1F6A}"/>
                      </a:ext>
                    </a:extLst>
                  </p14:cNvPr>
                  <p14:cNvContentPartPr/>
                  <p14:nvPr/>
                </p14:nvContentPartPr>
                <p14:xfrm>
                  <a:off x="3648453" y="1409204"/>
                  <a:ext cx="112680" cy="36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44DEFD16-D412-399E-6F8F-51BD38149C91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3630453" y="1391204"/>
                    <a:ext cx="14832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6D280295-0159-7304-2BAB-C2398333AE71}"/>
                      </a:ext>
                    </a:extLst>
                  </p14:cNvPr>
                  <p14:cNvContentPartPr/>
                  <p14:nvPr/>
                </p14:nvContentPartPr>
                <p14:xfrm>
                  <a:off x="3990453" y="1205804"/>
                  <a:ext cx="135360" cy="23076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D2481DB5-6040-3BD6-0699-51CABB52A75D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3972813" y="1187804"/>
                    <a:ext cx="171000" cy="2664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B272E7B-5516-3B0E-ABB7-D90CCACFE4CD}"/>
                </a:ext>
              </a:extLst>
            </p:cNvPr>
            <p:cNvGrpSpPr/>
            <p:nvPr/>
          </p:nvGrpSpPr>
          <p:grpSpPr>
            <a:xfrm>
              <a:off x="922533" y="2048204"/>
              <a:ext cx="291600" cy="261000"/>
              <a:chOff x="922533" y="2048204"/>
              <a:chExt cx="291600" cy="261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2E456ADE-A37A-1CD6-BC02-3F68368D8E9C}"/>
                      </a:ext>
                    </a:extLst>
                  </p14:cNvPr>
                  <p14:cNvContentPartPr/>
                  <p14:nvPr/>
                </p14:nvContentPartPr>
                <p14:xfrm>
                  <a:off x="922533" y="2152244"/>
                  <a:ext cx="189720" cy="36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2AB2C0E4-A857-5547-0D05-56BCA3D0808E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913893" y="2143604"/>
                    <a:ext cx="2073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031B3E34-DFB8-E5E8-D809-43599F3FA815}"/>
                      </a:ext>
                    </a:extLst>
                  </p14:cNvPr>
                  <p14:cNvContentPartPr/>
                  <p14:nvPr/>
                </p14:nvContentPartPr>
                <p14:xfrm>
                  <a:off x="1213773" y="2048204"/>
                  <a:ext cx="360" cy="26100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98D468F1-42E9-FADC-382F-65EB259B116A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1204773" y="2039204"/>
                    <a:ext cx="18000" cy="2786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E14ED68-F0DC-D69F-0B75-06A71CD425B8}"/>
                </a:ext>
              </a:extLst>
            </p:cNvPr>
            <p:cNvGrpSpPr/>
            <p:nvPr/>
          </p:nvGrpSpPr>
          <p:grpSpPr>
            <a:xfrm>
              <a:off x="2264253" y="2056484"/>
              <a:ext cx="271440" cy="264960"/>
              <a:chOff x="2264253" y="2056484"/>
              <a:chExt cx="271440" cy="264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FA702955-8CFC-B2BB-8956-8E812CB80AB5}"/>
                      </a:ext>
                    </a:extLst>
                  </p14:cNvPr>
                  <p14:cNvContentPartPr/>
                  <p14:nvPr/>
                </p14:nvContentPartPr>
                <p14:xfrm>
                  <a:off x="2264253" y="2194724"/>
                  <a:ext cx="146160" cy="288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49D21DD6-976B-38C3-15E2-0FFF353307B9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2255613" y="2186084"/>
                    <a:ext cx="16380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A10EAA79-3319-9D11-342C-C2098B4C483C}"/>
                      </a:ext>
                    </a:extLst>
                  </p14:cNvPr>
                  <p14:cNvContentPartPr/>
                  <p14:nvPr/>
                </p14:nvContentPartPr>
                <p14:xfrm>
                  <a:off x="2529573" y="2056484"/>
                  <a:ext cx="6120" cy="26496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789AED33-1C1B-C17B-3A91-1FA1B335FFD7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2520933" y="2047484"/>
                    <a:ext cx="23760" cy="2826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8363FBC-DC69-D7C0-2D8E-174B384F1F06}"/>
              </a:ext>
            </a:extLst>
          </p:cNvPr>
          <p:cNvGrpSpPr/>
          <p:nvPr/>
        </p:nvGrpSpPr>
        <p:grpSpPr>
          <a:xfrm>
            <a:off x="4915878" y="863331"/>
            <a:ext cx="1482480" cy="401400"/>
            <a:chOff x="1346973" y="1408844"/>
            <a:chExt cx="1482480" cy="401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4116EBA9-4A46-4035-A0D5-CA14494A4662}"/>
                    </a:ext>
                  </a:extLst>
                </p14:cNvPr>
                <p14:cNvContentPartPr/>
                <p14:nvPr/>
              </p14:nvContentPartPr>
              <p14:xfrm>
                <a:off x="1370733" y="1615484"/>
                <a:ext cx="735840" cy="1947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D3F504C2-B28C-2DD2-F9F4-89ABBBC8B97C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361733" y="1606844"/>
                  <a:ext cx="75348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AF0A47F8-AA34-1F98-4286-8965D63A0D90}"/>
                    </a:ext>
                  </a:extLst>
                </p14:cNvPr>
                <p14:cNvContentPartPr/>
                <p14:nvPr/>
              </p14:nvContentPartPr>
              <p14:xfrm>
                <a:off x="2016573" y="1704044"/>
                <a:ext cx="154080" cy="1000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CCDBC40D-BA5E-5194-8771-E6467E65C063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007573" y="1695404"/>
                  <a:ext cx="17172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8B7E3E2E-7926-A1FE-9F0E-C8A51A847872}"/>
                    </a:ext>
                  </a:extLst>
                </p14:cNvPr>
                <p14:cNvContentPartPr/>
                <p14:nvPr/>
              </p14:nvContentPartPr>
              <p14:xfrm>
                <a:off x="1346973" y="1712324"/>
                <a:ext cx="100080" cy="954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4EB45E0E-340B-F150-33B2-2082F6DA94F7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337973" y="1703324"/>
                  <a:ext cx="11772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A3055F32-584F-D20F-9F06-0CD202AAA269}"/>
                    </a:ext>
                  </a:extLst>
                </p14:cNvPr>
                <p14:cNvContentPartPr/>
                <p14:nvPr/>
              </p14:nvContentPartPr>
              <p14:xfrm>
                <a:off x="2219613" y="1436924"/>
                <a:ext cx="162720" cy="2196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4562610B-C424-94DA-1CAD-9084F67817E7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2210973" y="1428284"/>
                  <a:ext cx="18036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9835BD1A-F787-3904-1315-BB9C3A99B1CB}"/>
                    </a:ext>
                  </a:extLst>
                </p14:cNvPr>
                <p14:cNvContentPartPr/>
                <p14:nvPr/>
              </p14:nvContentPartPr>
              <p14:xfrm>
                <a:off x="2460453" y="1479764"/>
                <a:ext cx="88200" cy="28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545A67B1-64C2-A41B-042D-7D22CD60515F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451453" y="1470764"/>
                  <a:ext cx="1058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12AFD937-CC92-D56A-3081-E82A7A7EB229}"/>
                    </a:ext>
                  </a:extLst>
                </p14:cNvPr>
                <p14:cNvContentPartPr/>
                <p14:nvPr/>
              </p14:nvContentPartPr>
              <p14:xfrm>
                <a:off x="2439573" y="1564004"/>
                <a:ext cx="107280" cy="54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9A61137D-8DF2-BE5B-DEC8-F4F7EC8166EE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2430573" y="1555004"/>
                  <a:ext cx="12492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1B15D048-5D5B-460D-0807-EF2325A77372}"/>
                    </a:ext>
                  </a:extLst>
                </p14:cNvPr>
                <p14:cNvContentPartPr/>
                <p14:nvPr/>
              </p14:nvContentPartPr>
              <p14:xfrm>
                <a:off x="2639373" y="1408844"/>
                <a:ext cx="190080" cy="2800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AA910F44-638C-3EE4-0970-69A173DE178A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630373" y="1400204"/>
                  <a:ext cx="207720" cy="297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C6330F5-2030-4286-E014-8E6381CE8366}"/>
              </a:ext>
            </a:extLst>
          </p:cNvPr>
          <p:cNvGrpSpPr/>
          <p:nvPr/>
        </p:nvGrpSpPr>
        <p:grpSpPr>
          <a:xfrm>
            <a:off x="3962201" y="1496052"/>
            <a:ext cx="318960" cy="291960"/>
            <a:chOff x="3962201" y="1496052"/>
            <a:chExt cx="318960" cy="291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BF713AB1-495F-B6EA-F49D-E2599BD57D36}"/>
                    </a:ext>
                  </a:extLst>
                </p14:cNvPr>
                <p14:cNvContentPartPr/>
                <p14:nvPr/>
              </p14:nvContentPartPr>
              <p14:xfrm>
                <a:off x="3962201" y="1496052"/>
                <a:ext cx="118800" cy="2919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BF713AB1-495F-B6EA-F49D-E2599BD57D36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3953561" y="1487052"/>
                  <a:ext cx="136440" cy="30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1251646A-D9F9-0DED-7B04-300711C9714B}"/>
                    </a:ext>
                  </a:extLst>
                </p14:cNvPr>
                <p14:cNvContentPartPr/>
                <p14:nvPr/>
              </p14:nvContentPartPr>
              <p14:xfrm>
                <a:off x="4173521" y="1656252"/>
                <a:ext cx="91080" cy="288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1251646A-D9F9-0DED-7B04-300711C9714B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4164521" y="1647612"/>
                  <a:ext cx="1087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7C5A10B7-5E18-C6F8-EE13-66733C879F31}"/>
                    </a:ext>
                  </a:extLst>
                </p14:cNvPr>
                <p14:cNvContentPartPr/>
                <p14:nvPr/>
              </p14:nvContentPartPr>
              <p14:xfrm>
                <a:off x="4215281" y="1728252"/>
                <a:ext cx="65880" cy="36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7C5A10B7-5E18-C6F8-EE13-66733C879F31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4206281" y="1719252"/>
                  <a:ext cx="8352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2" name="Group 231">
            <a:extLst>
              <a:ext uri="{FF2B5EF4-FFF2-40B4-BE49-F238E27FC236}">
                <a16:creationId xmlns:a16="http://schemas.microsoft.com/office/drawing/2014/main" id="{BEB9E60B-232B-BDE3-7052-FCB676E810F6}"/>
              </a:ext>
            </a:extLst>
          </p:cNvPr>
          <p:cNvGrpSpPr/>
          <p:nvPr/>
        </p:nvGrpSpPr>
        <p:grpSpPr>
          <a:xfrm>
            <a:off x="4269281" y="1985652"/>
            <a:ext cx="4143240" cy="1039680"/>
            <a:chOff x="4269281" y="1985652"/>
            <a:chExt cx="4143240" cy="1039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4E1A3169-AA9D-A096-F4B3-CADC324AF74E}"/>
                    </a:ext>
                  </a:extLst>
                </p14:cNvPr>
                <p14:cNvContentPartPr/>
                <p14:nvPr/>
              </p14:nvContentPartPr>
              <p14:xfrm>
                <a:off x="4498601" y="2213532"/>
                <a:ext cx="68760" cy="5101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4E1A3169-AA9D-A096-F4B3-CADC324AF74E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4489961" y="2204532"/>
                  <a:ext cx="86400" cy="52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97568BBF-84BF-A967-4BC3-FAB6C3253BA8}"/>
                    </a:ext>
                  </a:extLst>
                </p14:cNvPr>
                <p14:cNvContentPartPr/>
                <p14:nvPr/>
              </p14:nvContentPartPr>
              <p14:xfrm>
                <a:off x="4534961" y="2478852"/>
                <a:ext cx="224640" cy="36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97568BBF-84BF-A967-4BC3-FAB6C3253BA8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4525961" y="2470212"/>
                  <a:ext cx="242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0BEC0CE5-BFA0-EC25-C9EC-EF7D497993C7}"/>
                    </a:ext>
                  </a:extLst>
                </p14:cNvPr>
                <p14:cNvContentPartPr/>
                <p14:nvPr/>
              </p14:nvContentPartPr>
              <p14:xfrm>
                <a:off x="4744481" y="2271132"/>
                <a:ext cx="48960" cy="4485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0BEC0CE5-BFA0-EC25-C9EC-EF7D497993C7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4735841" y="2262492"/>
                  <a:ext cx="66600" cy="46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20C9EAC9-8025-F487-232C-1725D95BA346}"/>
                    </a:ext>
                  </a:extLst>
                </p14:cNvPr>
                <p14:cNvContentPartPr/>
                <p14:nvPr/>
              </p14:nvContentPartPr>
              <p14:xfrm>
                <a:off x="4920521" y="2470932"/>
                <a:ext cx="143640" cy="288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20C9EAC9-8025-F487-232C-1725D95BA346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4911521" y="2461932"/>
                  <a:ext cx="1612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9B6F23BA-3733-29CF-74B6-57A347ACE202}"/>
                    </a:ext>
                  </a:extLst>
                </p14:cNvPr>
                <p14:cNvContentPartPr/>
                <p14:nvPr/>
              </p14:nvContentPartPr>
              <p14:xfrm>
                <a:off x="4982081" y="2576052"/>
                <a:ext cx="105840" cy="28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9B6F23BA-3733-29CF-74B6-57A347ACE202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4973441" y="2567052"/>
                  <a:ext cx="1234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1BB975A5-6D99-9FD6-9461-DC03C327BE25}"/>
                    </a:ext>
                  </a:extLst>
                </p14:cNvPr>
                <p14:cNvContentPartPr/>
                <p14:nvPr/>
              </p14:nvContentPartPr>
              <p14:xfrm>
                <a:off x="5306801" y="2456172"/>
                <a:ext cx="160560" cy="36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1BB975A5-6D99-9FD6-9461-DC03C327BE25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5298161" y="2447532"/>
                  <a:ext cx="178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13B82AF6-516B-FDEF-5D83-A759E9B8FB16}"/>
                    </a:ext>
                  </a:extLst>
                </p14:cNvPr>
                <p14:cNvContentPartPr/>
                <p14:nvPr/>
              </p14:nvContentPartPr>
              <p14:xfrm>
                <a:off x="5612441" y="2328372"/>
                <a:ext cx="311400" cy="27792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13B82AF6-516B-FDEF-5D83-A759E9B8FB16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5603441" y="2319372"/>
                  <a:ext cx="329040" cy="29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948F9F2A-789E-A235-E527-8D04D916BCCC}"/>
                    </a:ext>
                  </a:extLst>
                </p14:cNvPr>
                <p14:cNvContentPartPr/>
                <p14:nvPr/>
              </p14:nvContentPartPr>
              <p14:xfrm>
                <a:off x="5992961" y="2554452"/>
                <a:ext cx="2880" cy="24984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948F9F2A-789E-A235-E527-8D04D916BCCC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5983961" y="2545812"/>
                  <a:ext cx="2052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EC0EA4F6-8D6C-AD94-4646-F23C9A15AFE9}"/>
                    </a:ext>
                  </a:extLst>
                </p14:cNvPr>
                <p14:cNvContentPartPr/>
                <p14:nvPr/>
              </p14:nvContentPartPr>
              <p14:xfrm>
                <a:off x="6038681" y="2482812"/>
                <a:ext cx="142920" cy="1044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EC0EA4F6-8D6C-AD94-4646-F23C9A15AFE9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6029681" y="2473812"/>
                  <a:ext cx="16056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B1D71399-EA1D-7616-6324-F6EB0F2D664B}"/>
                    </a:ext>
                  </a:extLst>
                </p14:cNvPr>
                <p14:cNvContentPartPr/>
                <p14:nvPr/>
              </p14:nvContentPartPr>
              <p14:xfrm>
                <a:off x="6298961" y="2326932"/>
                <a:ext cx="232200" cy="25308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B1D71399-EA1D-7616-6324-F6EB0F2D664B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6290321" y="2317932"/>
                  <a:ext cx="24984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CBFDD3C7-BC38-4D82-600E-83B023F4892B}"/>
                    </a:ext>
                  </a:extLst>
                </p14:cNvPr>
                <p14:cNvContentPartPr/>
                <p14:nvPr/>
              </p14:nvContentPartPr>
              <p14:xfrm>
                <a:off x="6563201" y="2488212"/>
                <a:ext cx="217800" cy="29124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CBFDD3C7-BC38-4D82-600E-83B023F4892B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6554561" y="2479212"/>
                  <a:ext cx="235440" cy="30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45318E24-AEC5-2741-AE64-2A7282729BD8}"/>
                    </a:ext>
                  </a:extLst>
                </p14:cNvPr>
                <p14:cNvContentPartPr/>
                <p14:nvPr/>
              </p14:nvContentPartPr>
              <p14:xfrm>
                <a:off x="6993041" y="2258172"/>
                <a:ext cx="360" cy="38232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45318E24-AEC5-2741-AE64-2A7282729BD8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6984401" y="2249532"/>
                  <a:ext cx="18000" cy="39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6D1108FD-2D96-0C33-B6EE-82BB386AD476}"/>
                    </a:ext>
                  </a:extLst>
                </p14:cNvPr>
                <p14:cNvContentPartPr/>
                <p14:nvPr/>
              </p14:nvContentPartPr>
              <p14:xfrm>
                <a:off x="6889361" y="2476692"/>
                <a:ext cx="290880" cy="36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6D1108FD-2D96-0C33-B6EE-82BB386AD476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6880361" y="2467692"/>
                  <a:ext cx="308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170C07B8-287D-3AE4-3C37-A881FE7425FD}"/>
                    </a:ext>
                  </a:extLst>
                </p14:cNvPr>
                <p14:cNvContentPartPr/>
                <p14:nvPr/>
              </p14:nvContentPartPr>
              <p14:xfrm>
                <a:off x="7303721" y="2202732"/>
                <a:ext cx="218160" cy="35028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170C07B8-287D-3AE4-3C37-A881FE7425FD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7294721" y="2194092"/>
                  <a:ext cx="235800" cy="36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ED2D1B0E-CA21-4AAF-C2E7-EC40E1EB8985}"/>
                    </a:ext>
                  </a:extLst>
                </p14:cNvPr>
                <p14:cNvContentPartPr/>
                <p14:nvPr/>
              </p14:nvContentPartPr>
              <p14:xfrm>
                <a:off x="7558961" y="2380932"/>
                <a:ext cx="189000" cy="16776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ED2D1B0E-CA21-4AAF-C2E7-EC40E1EB8985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7549961" y="2372292"/>
                  <a:ext cx="20664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1E0D20E8-F3AE-D568-182F-FB22C265177F}"/>
                    </a:ext>
                  </a:extLst>
                </p14:cNvPr>
                <p14:cNvContentPartPr/>
                <p14:nvPr/>
              </p14:nvContentPartPr>
              <p14:xfrm>
                <a:off x="7821761" y="2503692"/>
                <a:ext cx="3240" cy="18396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1E0D20E8-F3AE-D568-182F-FB22C265177F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7813121" y="2494692"/>
                  <a:ext cx="2088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47CA9F2C-A5FA-7C19-1004-BFEB08CD3CE9}"/>
                    </a:ext>
                  </a:extLst>
                </p14:cNvPr>
                <p14:cNvContentPartPr/>
                <p14:nvPr/>
              </p14:nvContentPartPr>
              <p14:xfrm>
                <a:off x="7931561" y="2324772"/>
                <a:ext cx="197280" cy="19224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47CA9F2C-A5FA-7C19-1004-BFEB08CD3CE9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7922561" y="2315772"/>
                  <a:ext cx="21492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64283ABE-C3FC-5D4C-F123-0F95E3E8A447}"/>
                    </a:ext>
                  </a:extLst>
                </p14:cNvPr>
                <p14:cNvContentPartPr/>
                <p14:nvPr/>
              </p14:nvContentPartPr>
              <p14:xfrm>
                <a:off x="8165201" y="2502252"/>
                <a:ext cx="187920" cy="20700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64283ABE-C3FC-5D4C-F123-0F95E3E8A447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8156561" y="2493252"/>
                  <a:ext cx="20556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A3FD9AEE-089F-E3C3-4A33-E19EF0A357B3}"/>
                    </a:ext>
                  </a:extLst>
                </p14:cNvPr>
                <p14:cNvContentPartPr/>
                <p14:nvPr/>
              </p14:nvContentPartPr>
              <p14:xfrm>
                <a:off x="4269281" y="2151972"/>
                <a:ext cx="59040" cy="78336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A3FD9AEE-089F-E3C3-4A33-E19EF0A357B3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4260281" y="2142972"/>
                  <a:ext cx="76680" cy="80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495D5B06-8368-41B1-471A-E7C7ABC94304}"/>
                    </a:ext>
                  </a:extLst>
                </p14:cNvPr>
                <p14:cNvContentPartPr/>
                <p14:nvPr/>
              </p14:nvContentPartPr>
              <p14:xfrm>
                <a:off x="4282601" y="1985652"/>
                <a:ext cx="4129920" cy="103968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495D5B06-8368-41B1-471A-E7C7ABC94304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273961" y="1976652"/>
                  <a:ext cx="4147560" cy="1057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5F5042DC-2EA5-E154-0A20-81CD1AB12738}"/>
              </a:ext>
            </a:extLst>
          </p:cNvPr>
          <p:cNvGrpSpPr/>
          <p:nvPr/>
        </p:nvGrpSpPr>
        <p:grpSpPr>
          <a:xfrm>
            <a:off x="3305921" y="3112092"/>
            <a:ext cx="3886200" cy="1958400"/>
            <a:chOff x="3305921" y="3112092"/>
            <a:chExt cx="3886200" cy="1958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C033B7FA-2BD5-F6ED-996F-D613661C4BC1}"/>
                    </a:ext>
                  </a:extLst>
                </p14:cNvPr>
                <p14:cNvContentPartPr/>
                <p14:nvPr/>
              </p14:nvContentPartPr>
              <p14:xfrm>
                <a:off x="3320681" y="3112092"/>
                <a:ext cx="1679040" cy="185580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C033B7FA-2BD5-F6ED-996F-D613661C4BC1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3312041" y="3103452"/>
                  <a:ext cx="1696680" cy="18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9D05BF7A-6D68-4FE1-AC20-E6E6DAA46803}"/>
                    </a:ext>
                  </a:extLst>
                </p14:cNvPr>
                <p14:cNvContentPartPr/>
                <p14:nvPr/>
              </p14:nvContentPartPr>
              <p14:xfrm>
                <a:off x="3305921" y="4775292"/>
                <a:ext cx="311400" cy="29520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9D05BF7A-6D68-4FE1-AC20-E6E6DAA46803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3296921" y="4766292"/>
                  <a:ext cx="329040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87905515-7695-F97E-E6EB-F27E9E9912F7}"/>
                    </a:ext>
                  </a:extLst>
                </p14:cNvPr>
                <p14:cNvContentPartPr/>
                <p14:nvPr/>
              </p14:nvContentPartPr>
              <p14:xfrm>
                <a:off x="4474841" y="3862692"/>
                <a:ext cx="333720" cy="33444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87905515-7695-F97E-E6EB-F27E9E9912F7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4465841" y="3853692"/>
                  <a:ext cx="351360" cy="35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967BC2A1-0356-2FA3-E21F-512FCA5CF3C0}"/>
                    </a:ext>
                  </a:extLst>
                </p14:cNvPr>
                <p14:cNvContentPartPr/>
                <p14:nvPr/>
              </p14:nvContentPartPr>
              <p14:xfrm>
                <a:off x="4385201" y="3910932"/>
                <a:ext cx="348480" cy="30348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967BC2A1-0356-2FA3-E21F-512FCA5CF3C0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4376201" y="3902292"/>
                  <a:ext cx="366120" cy="32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900B2AE9-E7B7-BB20-A597-34C52F69D422}"/>
                    </a:ext>
                  </a:extLst>
                </p14:cNvPr>
                <p14:cNvContentPartPr/>
                <p14:nvPr/>
              </p14:nvContentPartPr>
              <p14:xfrm>
                <a:off x="4816481" y="3937212"/>
                <a:ext cx="188280" cy="19656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900B2AE9-E7B7-BB20-A597-34C52F69D422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4807841" y="3928572"/>
                  <a:ext cx="20592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F74893D0-FF9B-D76A-7005-87305104ADCF}"/>
                    </a:ext>
                  </a:extLst>
                </p14:cNvPr>
                <p14:cNvContentPartPr/>
                <p14:nvPr/>
              </p14:nvContentPartPr>
              <p14:xfrm>
                <a:off x="5153441" y="3901212"/>
                <a:ext cx="360" cy="25488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F74893D0-FF9B-D76A-7005-87305104ADCF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5144441" y="3892212"/>
                  <a:ext cx="1800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196E5111-EFEA-A190-0E79-164F216D6D72}"/>
                    </a:ext>
                  </a:extLst>
                </p14:cNvPr>
                <p14:cNvContentPartPr/>
                <p14:nvPr/>
              </p14:nvContentPartPr>
              <p14:xfrm>
                <a:off x="5105921" y="3857652"/>
                <a:ext cx="331200" cy="33300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196E5111-EFEA-A190-0E79-164F216D6D72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5097281" y="3848652"/>
                  <a:ext cx="348840" cy="35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F0F94366-F580-00B8-8227-2DE6D0A92EAB}"/>
                    </a:ext>
                  </a:extLst>
                </p14:cNvPr>
                <p14:cNvContentPartPr/>
                <p14:nvPr/>
              </p14:nvContentPartPr>
              <p14:xfrm>
                <a:off x="5165321" y="4047732"/>
                <a:ext cx="360" cy="16380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F0F94366-F580-00B8-8227-2DE6D0A92EAB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5156321" y="4039092"/>
                  <a:ext cx="1800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9161CF19-9C34-8473-DE72-5F6084456A1B}"/>
                    </a:ext>
                  </a:extLst>
                </p14:cNvPr>
                <p14:cNvContentPartPr/>
                <p14:nvPr/>
              </p14:nvContentPartPr>
              <p14:xfrm>
                <a:off x="5928881" y="3832812"/>
                <a:ext cx="303480" cy="39024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9161CF19-9C34-8473-DE72-5F6084456A1B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5919881" y="3823812"/>
                  <a:ext cx="321120" cy="40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3099D904-2221-E943-5B7C-ADE6F67FE581}"/>
                    </a:ext>
                  </a:extLst>
                </p14:cNvPr>
                <p14:cNvContentPartPr/>
                <p14:nvPr/>
              </p14:nvContentPartPr>
              <p14:xfrm>
                <a:off x="6383921" y="3762612"/>
                <a:ext cx="521640" cy="35280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3099D904-2221-E943-5B7C-ADE6F67FE581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6375281" y="3753612"/>
                  <a:ext cx="539280" cy="37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C7281437-D059-8955-1098-0C9D4EE922AA}"/>
                    </a:ext>
                  </a:extLst>
                </p14:cNvPr>
                <p14:cNvContentPartPr/>
                <p14:nvPr/>
              </p14:nvContentPartPr>
              <p14:xfrm>
                <a:off x="6555641" y="3861612"/>
                <a:ext cx="302040" cy="1440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C7281437-D059-8955-1098-0C9D4EE922AA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6546641" y="3852612"/>
                  <a:ext cx="31968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8DC31B60-57DB-762C-FA47-C9E4237FC840}"/>
                    </a:ext>
                  </a:extLst>
                </p14:cNvPr>
                <p14:cNvContentPartPr/>
                <p14:nvPr/>
              </p14:nvContentPartPr>
              <p14:xfrm>
                <a:off x="7165841" y="3727692"/>
                <a:ext cx="360" cy="21276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8DC31B60-57DB-762C-FA47-C9E4237FC840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7157201" y="3719052"/>
                  <a:ext cx="1800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66F09901-8E22-B8CC-EC49-28E9E63577CC}"/>
                    </a:ext>
                  </a:extLst>
                </p14:cNvPr>
                <p14:cNvContentPartPr/>
                <p14:nvPr/>
              </p14:nvContentPartPr>
              <p14:xfrm>
                <a:off x="7160801" y="4016052"/>
                <a:ext cx="31320" cy="9072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66F09901-8E22-B8CC-EC49-28E9E63577CC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7151801" y="4007412"/>
                  <a:ext cx="4896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711C24CE-029C-A3BB-2F04-4DC67076E27A}"/>
                    </a:ext>
                  </a:extLst>
                </p14:cNvPr>
                <p14:cNvContentPartPr/>
                <p14:nvPr/>
              </p14:nvContentPartPr>
              <p14:xfrm>
                <a:off x="4492841" y="4365612"/>
                <a:ext cx="2208600" cy="9936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711C24CE-029C-A3BB-2F04-4DC67076E27A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4484201" y="4356612"/>
                  <a:ext cx="2226240" cy="117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52" name="TextBox 251">
            <a:extLst>
              <a:ext uri="{FF2B5EF4-FFF2-40B4-BE49-F238E27FC236}">
                <a16:creationId xmlns:a16="http://schemas.microsoft.com/office/drawing/2014/main" id="{A354AD38-C283-9EBC-FE01-AB6601794BC7}"/>
              </a:ext>
            </a:extLst>
          </p:cNvPr>
          <p:cNvSpPr txBox="1"/>
          <p:nvPr/>
        </p:nvSpPr>
        <p:spPr>
          <a:xfrm>
            <a:off x="3665881" y="5707992"/>
            <a:ext cx="4480714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>
                <a:highlight>
                  <a:srgbClr val="FFFF00"/>
                </a:highlight>
              </a:rPr>
              <a:t>We can use neurons to realize</a:t>
            </a:r>
          </a:p>
          <a:p>
            <a:pPr algn="l">
              <a:buNone/>
            </a:pPr>
            <a:r>
              <a:rPr lang="en-US" dirty="0">
                <a:highlight>
                  <a:srgbClr val="FFFF00"/>
                </a:highlight>
              </a:rPr>
              <a:t>a truth table</a:t>
            </a:r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CFD4973C-D622-FBBA-03EF-620EF4ECB2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12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0869"/>
    </mc:Choice>
    <mc:Fallback xmlns="">
      <p:transition advClick="0" advTm="90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76B56E-0489-9146-5D3C-80E24715E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7" name="Picture 6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B21FDFAE-DC01-08DD-2762-3D378E14C3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53" y="0"/>
            <a:ext cx="3789293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1F1BE0C-F770-6E03-989A-E85DFFDED9A2}"/>
                  </a:ext>
                </a:extLst>
              </p14:cNvPr>
              <p14:cNvContentPartPr/>
              <p14:nvPr/>
            </p14:nvContentPartPr>
            <p14:xfrm>
              <a:off x="2542974" y="1171332"/>
              <a:ext cx="313200" cy="22096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1F1BE0C-F770-6E03-989A-E85DFFDED9A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34334" y="1162692"/>
                <a:ext cx="330840" cy="222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A1AF10A-ED33-0A5E-ACCD-DDEB77F507D7}"/>
                  </a:ext>
                </a:extLst>
              </p14:cNvPr>
              <p14:cNvContentPartPr/>
              <p14:nvPr/>
            </p14:nvContentPartPr>
            <p14:xfrm>
              <a:off x="2681934" y="3622932"/>
              <a:ext cx="259560" cy="3002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A1AF10A-ED33-0A5E-ACCD-DDEB77F507D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72934" y="3614292"/>
                <a:ext cx="277200" cy="3020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E01844B-D4BA-A611-20DF-7751C72A1E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8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9082"/>
    </mc:Choice>
    <mc:Fallback xmlns="">
      <p:transition advClick="0" advTm="59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B724FD7-34C1-9B73-42BE-90E2DC27AFE4}"/>
              </a:ext>
            </a:extLst>
          </p:cNvPr>
          <p:cNvGrpSpPr/>
          <p:nvPr/>
        </p:nvGrpSpPr>
        <p:grpSpPr>
          <a:xfrm>
            <a:off x="739348" y="3493847"/>
            <a:ext cx="1826280" cy="766080"/>
            <a:chOff x="383626" y="2459965"/>
            <a:chExt cx="1826280" cy="766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87D84326-4F36-4B17-FA2D-080F5B9BF00A}"/>
                    </a:ext>
                  </a:extLst>
                </p14:cNvPr>
                <p14:cNvContentPartPr/>
                <p14:nvPr/>
              </p14:nvContentPartPr>
              <p14:xfrm>
                <a:off x="383626" y="2727085"/>
                <a:ext cx="109800" cy="259920"/>
              </p14:xfrm>
            </p:contentPart>
          </mc:Choice>
          <mc:Fallback xmlns="">
            <p:pic>
              <p:nvPicPr>
                <p:cNvPr id="368" name="Ink 367">
                  <a:extLst>
                    <a:ext uri="{FF2B5EF4-FFF2-40B4-BE49-F238E27FC236}">
                      <a16:creationId xmlns:a16="http://schemas.microsoft.com/office/drawing/2014/main" id="{791EDC63-7964-0924-BAC8-6B883BA802AA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374986" y="2718445"/>
                  <a:ext cx="12744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A6A53BE-D9CA-4B07-CD0D-DA1D41DF5E07}"/>
                    </a:ext>
                  </a:extLst>
                </p14:cNvPr>
                <p14:cNvContentPartPr/>
                <p14:nvPr/>
              </p14:nvContentPartPr>
              <p14:xfrm>
                <a:off x="593866" y="2825005"/>
                <a:ext cx="69840" cy="3240"/>
              </p14:xfrm>
            </p:contentPart>
          </mc:Choice>
          <mc:Fallback xmlns="">
            <p:pic>
              <p:nvPicPr>
                <p:cNvPr id="369" name="Ink 368">
                  <a:extLst>
                    <a:ext uri="{FF2B5EF4-FFF2-40B4-BE49-F238E27FC236}">
                      <a16:creationId xmlns:a16="http://schemas.microsoft.com/office/drawing/2014/main" id="{A369F440-EE6E-74C5-F773-DC2161727ECC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584866" y="2816005"/>
                  <a:ext cx="874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68A45AA4-10EF-31A1-5E01-D38974FA2E2F}"/>
                    </a:ext>
                  </a:extLst>
                </p14:cNvPr>
                <p14:cNvContentPartPr/>
                <p14:nvPr/>
              </p14:nvContentPartPr>
              <p14:xfrm>
                <a:off x="617986" y="2910685"/>
                <a:ext cx="90720" cy="360"/>
              </p14:xfrm>
            </p:contentPart>
          </mc:Choice>
          <mc:Fallback xmlns="">
            <p:pic>
              <p:nvPicPr>
                <p:cNvPr id="370" name="Ink 369">
                  <a:extLst>
                    <a:ext uri="{FF2B5EF4-FFF2-40B4-BE49-F238E27FC236}">
                      <a16:creationId xmlns:a16="http://schemas.microsoft.com/office/drawing/2014/main" id="{4DAAEBD5-BF0D-6942-BF93-0596C32630E5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608986" y="2902045"/>
                  <a:ext cx="108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E88D1FD4-DAC9-1A3E-F132-7F7CE68671ED}"/>
                    </a:ext>
                  </a:extLst>
                </p14:cNvPr>
                <p14:cNvContentPartPr/>
                <p14:nvPr/>
              </p14:nvContentPartPr>
              <p14:xfrm>
                <a:off x="863146" y="2719165"/>
                <a:ext cx="96480" cy="221400"/>
              </p14:xfrm>
            </p:contentPart>
          </mc:Choice>
          <mc:Fallback xmlns="">
            <p:pic>
              <p:nvPicPr>
                <p:cNvPr id="371" name="Ink 370">
                  <a:extLst>
                    <a:ext uri="{FF2B5EF4-FFF2-40B4-BE49-F238E27FC236}">
                      <a16:creationId xmlns:a16="http://schemas.microsoft.com/office/drawing/2014/main" id="{C322AE43-E9D6-7EF3-46E5-E6ACF5116AC3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854506" y="2710525"/>
                  <a:ext cx="11412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0EDFE3C4-3572-A8A0-6CDC-26EF372F310C}"/>
                    </a:ext>
                  </a:extLst>
                </p14:cNvPr>
                <p14:cNvContentPartPr/>
                <p14:nvPr/>
              </p14:nvContentPartPr>
              <p14:xfrm>
                <a:off x="1017226" y="2841205"/>
                <a:ext cx="56160" cy="113400"/>
              </p14:xfrm>
            </p:contentPart>
          </mc:Choice>
          <mc:Fallback xmlns="">
            <p:pic>
              <p:nvPicPr>
                <p:cNvPr id="372" name="Ink 371">
                  <a:extLst>
                    <a:ext uri="{FF2B5EF4-FFF2-40B4-BE49-F238E27FC236}">
                      <a16:creationId xmlns:a16="http://schemas.microsoft.com/office/drawing/2014/main" id="{CA85B5C5-F704-6059-6001-CCAB2ED2E45D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1008226" y="2832205"/>
                  <a:ext cx="7380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67D2B109-CC0F-299C-165B-00C061D5A670}"/>
                    </a:ext>
                  </a:extLst>
                </p14:cNvPr>
                <p14:cNvContentPartPr/>
                <p14:nvPr/>
              </p14:nvContentPartPr>
              <p14:xfrm>
                <a:off x="971506" y="2663725"/>
                <a:ext cx="2520" cy="96840"/>
              </p14:xfrm>
            </p:contentPart>
          </mc:Choice>
          <mc:Fallback xmlns="">
            <p:pic>
              <p:nvPicPr>
                <p:cNvPr id="373" name="Ink 372">
                  <a:extLst>
                    <a:ext uri="{FF2B5EF4-FFF2-40B4-BE49-F238E27FC236}">
                      <a16:creationId xmlns:a16="http://schemas.microsoft.com/office/drawing/2014/main" id="{B2667330-3696-124D-D231-044C6D709AE8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962506" y="2654725"/>
                  <a:ext cx="20160" cy="1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E45599C1-1C5C-EA52-6980-813DD5BA5442}"/>
                    </a:ext>
                  </a:extLst>
                </p14:cNvPr>
                <p14:cNvContentPartPr/>
                <p14:nvPr/>
              </p14:nvContentPartPr>
              <p14:xfrm>
                <a:off x="1195786" y="2557885"/>
                <a:ext cx="175320" cy="668160"/>
              </p14:xfrm>
            </p:contentPart>
          </mc:Choice>
          <mc:Fallback xmlns="">
            <p:pic>
              <p:nvPicPr>
                <p:cNvPr id="374" name="Ink 373">
                  <a:extLst>
                    <a:ext uri="{FF2B5EF4-FFF2-40B4-BE49-F238E27FC236}">
                      <a16:creationId xmlns:a16="http://schemas.microsoft.com/office/drawing/2014/main" id="{CEFF68B1-0B78-BC0B-814B-7E4C75201D3D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1186786" y="2549245"/>
                  <a:ext cx="192960" cy="68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09EC9575-2C74-DB6E-27B0-00814AB4638C}"/>
                    </a:ext>
                  </a:extLst>
                </p14:cNvPr>
                <p14:cNvContentPartPr/>
                <p14:nvPr/>
              </p14:nvContentPartPr>
              <p14:xfrm>
                <a:off x="1300186" y="2511085"/>
                <a:ext cx="360" cy="164160"/>
              </p14:xfrm>
            </p:contentPart>
          </mc:Choice>
          <mc:Fallback xmlns="">
            <p:pic>
              <p:nvPicPr>
                <p:cNvPr id="375" name="Ink 374">
                  <a:extLst>
                    <a:ext uri="{FF2B5EF4-FFF2-40B4-BE49-F238E27FC236}">
                      <a16:creationId xmlns:a16="http://schemas.microsoft.com/office/drawing/2014/main" id="{7494B0BC-3CE0-B6DA-92FD-739BF5D5AFE6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1291186" y="2502445"/>
                  <a:ext cx="1800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93CD12D7-F8F0-6634-143F-4F19BFBCDD09}"/>
                    </a:ext>
                  </a:extLst>
                </p14:cNvPr>
                <p14:cNvContentPartPr/>
                <p14:nvPr/>
              </p14:nvContentPartPr>
              <p14:xfrm>
                <a:off x="1437346" y="2497765"/>
                <a:ext cx="2880" cy="147600"/>
              </p14:xfrm>
            </p:contentPart>
          </mc:Choice>
          <mc:Fallback xmlns="">
            <p:pic>
              <p:nvPicPr>
                <p:cNvPr id="376" name="Ink 375">
                  <a:extLst>
                    <a:ext uri="{FF2B5EF4-FFF2-40B4-BE49-F238E27FC236}">
                      <a16:creationId xmlns:a16="http://schemas.microsoft.com/office/drawing/2014/main" id="{1FC32847-5BD2-438B-7405-93AF90A6FA9D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1428346" y="2488765"/>
                  <a:ext cx="2052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68A26282-DC54-AF71-96FF-F84132768432}"/>
                    </a:ext>
                  </a:extLst>
                </p14:cNvPr>
                <p14:cNvContentPartPr/>
                <p14:nvPr/>
              </p14:nvContentPartPr>
              <p14:xfrm>
                <a:off x="1604746" y="2460685"/>
                <a:ext cx="4680" cy="125640"/>
              </p14:xfrm>
            </p:contentPart>
          </mc:Choice>
          <mc:Fallback xmlns="">
            <p:pic>
              <p:nvPicPr>
                <p:cNvPr id="377" name="Ink 376">
                  <a:extLst>
                    <a:ext uri="{FF2B5EF4-FFF2-40B4-BE49-F238E27FC236}">
                      <a16:creationId xmlns:a16="http://schemas.microsoft.com/office/drawing/2014/main" id="{B07313D4-E12C-AE65-91AA-6CB1A29B7BBE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1595746" y="2452045"/>
                  <a:ext cx="2232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059F3C6D-9F20-6C28-1692-2E6847754689}"/>
                    </a:ext>
                  </a:extLst>
                </p14:cNvPr>
                <p14:cNvContentPartPr/>
                <p14:nvPr/>
              </p14:nvContentPartPr>
              <p14:xfrm>
                <a:off x="1771426" y="2482285"/>
                <a:ext cx="2880" cy="83160"/>
              </p14:xfrm>
            </p:contentPart>
          </mc:Choice>
          <mc:Fallback xmlns="">
            <p:pic>
              <p:nvPicPr>
                <p:cNvPr id="378" name="Ink 377">
                  <a:extLst>
                    <a:ext uri="{FF2B5EF4-FFF2-40B4-BE49-F238E27FC236}">
                      <a16:creationId xmlns:a16="http://schemas.microsoft.com/office/drawing/2014/main" id="{6E0EC900-D25F-4C12-D712-C51EE86422B0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1762786" y="2473645"/>
                  <a:ext cx="2052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BF5AFA02-89A9-C4D2-7AA0-50EB5A9CE5AA}"/>
                    </a:ext>
                  </a:extLst>
                </p14:cNvPr>
                <p14:cNvContentPartPr/>
                <p14:nvPr/>
              </p14:nvContentPartPr>
              <p14:xfrm>
                <a:off x="1931986" y="2493805"/>
                <a:ext cx="360" cy="109080"/>
              </p14:xfrm>
            </p:contentPart>
          </mc:Choice>
          <mc:Fallback xmlns="">
            <p:pic>
              <p:nvPicPr>
                <p:cNvPr id="379" name="Ink 378">
                  <a:extLst>
                    <a:ext uri="{FF2B5EF4-FFF2-40B4-BE49-F238E27FC236}">
                      <a16:creationId xmlns:a16="http://schemas.microsoft.com/office/drawing/2014/main" id="{EEB1804F-52D2-E79D-2AAD-B851634AC81C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1922986" y="2485165"/>
                  <a:ext cx="1800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5CC64C98-6324-604B-AD76-406F3E3A9059}"/>
                    </a:ext>
                  </a:extLst>
                </p14:cNvPr>
                <p14:cNvContentPartPr/>
                <p14:nvPr/>
              </p14:nvContentPartPr>
              <p14:xfrm>
                <a:off x="1646506" y="2777845"/>
                <a:ext cx="360" cy="2520"/>
              </p14:xfrm>
            </p:contentPart>
          </mc:Choice>
          <mc:Fallback xmlns="">
            <p:pic>
              <p:nvPicPr>
                <p:cNvPr id="380" name="Ink 379">
                  <a:extLst>
                    <a:ext uri="{FF2B5EF4-FFF2-40B4-BE49-F238E27FC236}">
                      <a16:creationId xmlns:a16="http://schemas.microsoft.com/office/drawing/2014/main" id="{12D05AAB-2633-67B7-8A16-5968383DADB1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1637506" y="2768845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55319BE3-9747-5FA1-DA66-79D2160C4B18}"/>
                    </a:ext>
                  </a:extLst>
                </p14:cNvPr>
                <p14:cNvContentPartPr/>
                <p14:nvPr/>
              </p14:nvContentPartPr>
              <p14:xfrm>
                <a:off x="1646506" y="2924005"/>
                <a:ext cx="360" cy="2520"/>
              </p14:xfrm>
            </p:contentPart>
          </mc:Choice>
          <mc:Fallback xmlns="">
            <p:pic>
              <p:nvPicPr>
                <p:cNvPr id="381" name="Ink 380">
                  <a:extLst>
                    <a:ext uri="{FF2B5EF4-FFF2-40B4-BE49-F238E27FC236}">
                      <a16:creationId xmlns:a16="http://schemas.microsoft.com/office/drawing/2014/main" id="{09D045EB-672E-3942-C216-14E69246EBD6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1637506" y="2915365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8C891BC7-CD61-3CDA-3C28-31F1CDF0DECA}"/>
                    </a:ext>
                  </a:extLst>
                </p14:cNvPr>
                <p14:cNvContentPartPr/>
                <p14:nvPr/>
              </p14:nvContentPartPr>
              <p14:xfrm>
                <a:off x="1363546" y="3023365"/>
                <a:ext cx="360" cy="98280"/>
              </p14:xfrm>
            </p:contentPart>
          </mc:Choice>
          <mc:Fallback xmlns="">
            <p:pic>
              <p:nvPicPr>
                <p:cNvPr id="382" name="Ink 381">
                  <a:extLst>
                    <a:ext uri="{FF2B5EF4-FFF2-40B4-BE49-F238E27FC236}">
                      <a16:creationId xmlns:a16="http://schemas.microsoft.com/office/drawing/2014/main" id="{F3C45A44-BE5B-2434-F474-15D93477EE6D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1354546" y="3014365"/>
                  <a:ext cx="1800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EEB986AB-BF5A-F453-1B5A-D6510BA7DCB0}"/>
                    </a:ext>
                  </a:extLst>
                </p14:cNvPr>
                <p14:cNvContentPartPr/>
                <p14:nvPr/>
              </p14:nvContentPartPr>
              <p14:xfrm>
                <a:off x="1481626" y="3054325"/>
                <a:ext cx="2520" cy="93600"/>
              </p14:xfrm>
            </p:contentPart>
          </mc:Choice>
          <mc:Fallback xmlns="">
            <p:pic>
              <p:nvPicPr>
                <p:cNvPr id="383" name="Ink 382">
                  <a:extLst>
                    <a:ext uri="{FF2B5EF4-FFF2-40B4-BE49-F238E27FC236}">
                      <a16:creationId xmlns:a16="http://schemas.microsoft.com/office/drawing/2014/main" id="{4B806694-5504-484E-6C32-A4AEF84BE87B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1472626" y="3045685"/>
                  <a:ext cx="2016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1D318F10-8710-DA03-EFD1-A9B1E09CF481}"/>
                    </a:ext>
                  </a:extLst>
                </p14:cNvPr>
                <p14:cNvContentPartPr/>
                <p14:nvPr/>
              </p14:nvContentPartPr>
              <p14:xfrm>
                <a:off x="1648306" y="2997085"/>
                <a:ext cx="2520" cy="129600"/>
              </p14:xfrm>
            </p:contentPart>
          </mc:Choice>
          <mc:Fallback xmlns="">
            <p:pic>
              <p:nvPicPr>
                <p:cNvPr id="384" name="Ink 383">
                  <a:extLst>
                    <a:ext uri="{FF2B5EF4-FFF2-40B4-BE49-F238E27FC236}">
                      <a16:creationId xmlns:a16="http://schemas.microsoft.com/office/drawing/2014/main" id="{3BA12154-0753-6E00-AE2B-E9EF649F960F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1639306" y="2988085"/>
                  <a:ext cx="2016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2E31D24C-4AC7-E6E0-FE26-EAFBD1FEB268}"/>
                    </a:ext>
                  </a:extLst>
                </p14:cNvPr>
                <p14:cNvContentPartPr/>
                <p14:nvPr/>
              </p14:nvContentPartPr>
              <p14:xfrm>
                <a:off x="1808866" y="3014005"/>
                <a:ext cx="360" cy="91800"/>
              </p14:xfrm>
            </p:contentPart>
          </mc:Choice>
          <mc:Fallback xmlns="">
            <p:pic>
              <p:nvPicPr>
                <p:cNvPr id="385" name="Ink 384">
                  <a:extLst>
                    <a:ext uri="{FF2B5EF4-FFF2-40B4-BE49-F238E27FC236}">
                      <a16:creationId xmlns:a16="http://schemas.microsoft.com/office/drawing/2014/main" id="{1A6A78B6-AFDF-4A6B-C396-C3145C3AE522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1799866" y="3005005"/>
                  <a:ext cx="1800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7A1330F1-34EA-DAEF-AA1E-23E9361F32E5}"/>
                    </a:ext>
                  </a:extLst>
                </p14:cNvPr>
                <p14:cNvContentPartPr/>
                <p14:nvPr/>
              </p14:nvContentPartPr>
              <p14:xfrm>
                <a:off x="1960066" y="2939845"/>
                <a:ext cx="16920" cy="118800"/>
              </p14:xfrm>
            </p:contentPart>
          </mc:Choice>
          <mc:Fallback xmlns="">
            <p:pic>
              <p:nvPicPr>
                <p:cNvPr id="386" name="Ink 385">
                  <a:extLst>
                    <a:ext uri="{FF2B5EF4-FFF2-40B4-BE49-F238E27FC236}">
                      <a16:creationId xmlns:a16="http://schemas.microsoft.com/office/drawing/2014/main" id="{DA05C6F3-6375-D684-4342-9C6BC3184E11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1951066" y="2931205"/>
                  <a:ext cx="3456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5BD0171A-5874-A1D6-6104-494BA8A2E8AF}"/>
                    </a:ext>
                  </a:extLst>
                </p14:cNvPr>
                <p14:cNvContentPartPr/>
                <p14:nvPr/>
              </p14:nvContentPartPr>
              <p14:xfrm>
                <a:off x="2055106" y="2459965"/>
                <a:ext cx="154800" cy="689040"/>
              </p14:xfrm>
            </p:contentPart>
          </mc:Choice>
          <mc:Fallback xmlns="">
            <p:pic>
              <p:nvPicPr>
                <p:cNvPr id="387" name="Ink 386">
                  <a:extLst>
                    <a:ext uri="{FF2B5EF4-FFF2-40B4-BE49-F238E27FC236}">
                      <a16:creationId xmlns:a16="http://schemas.microsoft.com/office/drawing/2014/main" id="{2D48F592-829B-E062-BB68-3A21DAA38403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2046466" y="2451325"/>
                  <a:ext cx="172440" cy="706680"/>
                </a:xfrm>
                <a:prstGeom prst="rect">
                  <a:avLst/>
                </a:prstGeom>
              </p:spPr>
            </p:pic>
          </mc:Fallback>
        </mc:AlternateContent>
      </p:grp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91EA0ADD-B814-BCB6-20B7-44F4227AF03F}"/>
              </a:ext>
            </a:extLst>
          </p:cNvPr>
          <p:cNvCxnSpPr/>
          <p:nvPr/>
        </p:nvCxnSpPr>
        <p:spPr bwMode="auto">
          <a:xfrm>
            <a:off x="400032" y="1511796"/>
            <a:ext cx="1407960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77E7D57E-3849-4785-1B42-5D306295C96E}"/>
              </a:ext>
            </a:extLst>
          </p:cNvPr>
          <p:cNvGrpSpPr/>
          <p:nvPr/>
        </p:nvGrpSpPr>
        <p:grpSpPr>
          <a:xfrm>
            <a:off x="1846692" y="1347141"/>
            <a:ext cx="1058040" cy="295200"/>
            <a:chOff x="1909168" y="604625"/>
            <a:chExt cx="1058040" cy="29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8048B9C3-951A-8E6F-DDD2-8F89A90909D1}"/>
                    </a:ext>
                  </a:extLst>
                </p14:cNvPr>
                <p14:cNvContentPartPr/>
                <p14:nvPr/>
              </p14:nvContentPartPr>
              <p14:xfrm>
                <a:off x="1909168" y="704345"/>
                <a:ext cx="219600" cy="1954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E6735258-4681-9174-1291-9597CF4CDF17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1900168" y="695705"/>
                  <a:ext cx="23724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DE5ACC36-96F4-B32E-5EA1-644DC7412772}"/>
                    </a:ext>
                  </a:extLst>
                </p14:cNvPr>
                <p14:cNvContentPartPr/>
                <p14:nvPr/>
              </p14:nvContentPartPr>
              <p14:xfrm>
                <a:off x="2109328" y="673745"/>
                <a:ext cx="60840" cy="1378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AA88B50D-BF28-FD6C-1E13-BC8436861B0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100328" y="664745"/>
                  <a:ext cx="7848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CC37D6D4-0767-CB48-CE39-DFE10EF2200E}"/>
                    </a:ext>
                  </a:extLst>
                </p14:cNvPr>
                <p14:cNvContentPartPr/>
                <p14:nvPr/>
              </p14:nvContentPartPr>
              <p14:xfrm>
                <a:off x="2213728" y="715865"/>
                <a:ext cx="79920" cy="3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A3365A30-A63B-1160-1537-BD6EAD440F7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205088" y="706865"/>
                  <a:ext cx="97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7FF46633-4461-27CD-E568-E9F027F052C3}"/>
                    </a:ext>
                  </a:extLst>
                </p14:cNvPr>
                <p14:cNvContentPartPr/>
                <p14:nvPr/>
              </p14:nvContentPartPr>
              <p14:xfrm>
                <a:off x="2237848" y="788945"/>
                <a:ext cx="51480" cy="3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A952D9D3-0DF6-A8A5-445D-534F1DE1E67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229208" y="779945"/>
                  <a:ext cx="69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A5C7F76D-444D-D032-1C88-0CBD4D2B6DED}"/>
                    </a:ext>
                  </a:extLst>
                </p14:cNvPr>
                <p14:cNvContentPartPr/>
                <p14:nvPr/>
              </p14:nvContentPartPr>
              <p14:xfrm>
                <a:off x="2413888" y="604625"/>
                <a:ext cx="108000" cy="2516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559BA2D4-1476-56A6-0195-88F4F94301F2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405248" y="595985"/>
                  <a:ext cx="12564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23039F90-CA25-43CF-B9EC-73A7946380FF}"/>
                    </a:ext>
                  </a:extLst>
                </p14:cNvPr>
                <p14:cNvContentPartPr/>
                <p14:nvPr/>
              </p14:nvContentPartPr>
              <p14:xfrm>
                <a:off x="2612248" y="701105"/>
                <a:ext cx="3240" cy="3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8F3CCC48-F48E-F7B3-4553-E8E3F0B683A3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603608" y="692105"/>
                  <a:ext cx="2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31CE5D41-3429-C340-845F-254A10AED48B}"/>
                    </a:ext>
                  </a:extLst>
                </p14:cNvPr>
                <p14:cNvContentPartPr/>
                <p14:nvPr/>
              </p14:nvContentPartPr>
              <p14:xfrm>
                <a:off x="2743288" y="669065"/>
                <a:ext cx="144360" cy="2260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5EFFCC16-4A0C-222D-FEA0-9A81C4BAF5F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734648" y="660425"/>
                  <a:ext cx="16200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1B32BFA3-81D3-65E5-7ACF-DFC153C9961E}"/>
                    </a:ext>
                  </a:extLst>
                </p14:cNvPr>
                <p14:cNvContentPartPr/>
                <p14:nvPr/>
              </p14:nvContentPartPr>
              <p14:xfrm>
                <a:off x="2785768" y="784265"/>
                <a:ext cx="181440" cy="493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1669BFCE-5F35-2AAC-11F7-796F9CC08429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777128" y="775625"/>
                  <a:ext cx="199080" cy="66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D3C0907A-8FF4-C57F-B734-06AB2643FAEA}"/>
              </a:ext>
            </a:extLst>
          </p:cNvPr>
          <p:cNvGrpSpPr/>
          <p:nvPr/>
        </p:nvGrpSpPr>
        <p:grpSpPr>
          <a:xfrm>
            <a:off x="370436" y="1053502"/>
            <a:ext cx="2268000" cy="1336865"/>
            <a:chOff x="4651020" y="4337175"/>
            <a:chExt cx="2268000" cy="1336865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091FD96C-4D4E-6D4A-85AA-95EE24D240A1}"/>
                    </a:ext>
                  </a:extLst>
                </p14:cNvPr>
                <p14:cNvContentPartPr/>
                <p14:nvPr/>
              </p14:nvContentPartPr>
              <p14:xfrm>
                <a:off x="4745340" y="5519600"/>
                <a:ext cx="256320" cy="360"/>
              </p14:xfrm>
            </p:contentPart>
          </mc:Choice>
          <mc:Fallback xmlns="">
            <p:pic>
              <p:nvPicPr>
                <p:cNvPr id="496" name="Ink 495">
                  <a:extLst>
                    <a:ext uri="{FF2B5EF4-FFF2-40B4-BE49-F238E27FC236}">
                      <a16:creationId xmlns:a16="http://schemas.microsoft.com/office/drawing/2014/main" id="{D82E2617-FC0A-FC67-7D75-49A0A1563152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4736340" y="5510600"/>
                  <a:ext cx="273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D1F4E59C-9094-5931-6918-AB03EFFF65D6}"/>
                    </a:ext>
                  </a:extLst>
                </p14:cNvPr>
                <p14:cNvContentPartPr/>
                <p14:nvPr/>
              </p14:nvContentPartPr>
              <p14:xfrm>
                <a:off x="4651020" y="5422040"/>
                <a:ext cx="360" cy="158400"/>
              </p14:xfrm>
            </p:contentPart>
          </mc:Choice>
          <mc:Fallback xmlns="">
            <p:pic>
              <p:nvPicPr>
                <p:cNvPr id="497" name="Ink 496">
                  <a:extLst>
                    <a:ext uri="{FF2B5EF4-FFF2-40B4-BE49-F238E27FC236}">
                      <a16:creationId xmlns:a16="http://schemas.microsoft.com/office/drawing/2014/main" id="{655AE239-263D-054D-FB6F-AE564B61C4EF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4642020" y="5413040"/>
                  <a:ext cx="1800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86E47A85-477D-0E4C-4145-C014682B3F51}"/>
                    </a:ext>
                  </a:extLst>
                </p14:cNvPr>
                <p14:cNvContentPartPr/>
                <p14:nvPr/>
              </p14:nvContentPartPr>
              <p14:xfrm>
                <a:off x="5064300" y="5255720"/>
                <a:ext cx="241920" cy="360"/>
              </p14:xfrm>
            </p:contentPart>
          </mc:Choice>
          <mc:Fallback xmlns="">
            <p:pic>
              <p:nvPicPr>
                <p:cNvPr id="499" name="Ink 498">
                  <a:extLst>
                    <a:ext uri="{FF2B5EF4-FFF2-40B4-BE49-F238E27FC236}">
                      <a16:creationId xmlns:a16="http://schemas.microsoft.com/office/drawing/2014/main" id="{8951186C-2B25-C602-B404-7898F6EBA4D3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5055313" y="5246720"/>
                  <a:ext cx="259534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CD51279D-C4B7-CCDD-F5E3-53FD68C5DCC8}"/>
                    </a:ext>
                  </a:extLst>
                </p14:cNvPr>
                <p14:cNvContentPartPr/>
                <p14:nvPr/>
              </p14:nvContentPartPr>
              <p14:xfrm>
                <a:off x="5084820" y="5339240"/>
                <a:ext cx="188280" cy="146880"/>
              </p14:xfrm>
            </p:contentPart>
          </mc:Choice>
          <mc:Fallback xmlns="">
            <p:pic>
              <p:nvPicPr>
                <p:cNvPr id="500" name="Ink 499">
                  <a:extLst>
                    <a:ext uri="{FF2B5EF4-FFF2-40B4-BE49-F238E27FC236}">
                      <a16:creationId xmlns:a16="http://schemas.microsoft.com/office/drawing/2014/main" id="{77703CC3-7F83-701F-819A-A4E02A2AB410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5075820" y="5330240"/>
                  <a:ext cx="20592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C9791A06-28EB-37F9-0159-8AD1816677FB}"/>
                    </a:ext>
                  </a:extLst>
                </p14:cNvPr>
                <p14:cNvContentPartPr/>
                <p14:nvPr/>
              </p14:nvContentPartPr>
              <p14:xfrm>
                <a:off x="5420340" y="4999400"/>
                <a:ext cx="360" cy="360"/>
              </p14:xfrm>
            </p:contentPart>
          </mc:Choice>
          <mc:Fallback xmlns="">
            <p:pic>
              <p:nvPicPr>
                <p:cNvPr id="502" name="Ink 501">
                  <a:extLst>
                    <a:ext uri="{FF2B5EF4-FFF2-40B4-BE49-F238E27FC236}">
                      <a16:creationId xmlns:a16="http://schemas.microsoft.com/office/drawing/2014/main" id="{C77D8930-AA07-C163-8EF0-A70FDEC97C06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5411340" y="499040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7201C2F6-D6FC-42C6-99A0-B64FBE06A25F}"/>
                    </a:ext>
                  </a:extLst>
                </p14:cNvPr>
                <p14:cNvContentPartPr/>
                <p14:nvPr/>
              </p14:nvContentPartPr>
              <p14:xfrm>
                <a:off x="5420340" y="4908320"/>
                <a:ext cx="303840" cy="360"/>
              </p14:xfrm>
            </p:contentPart>
          </mc:Choice>
          <mc:Fallback xmlns="">
            <p:pic>
              <p:nvPicPr>
                <p:cNvPr id="503" name="Ink 502">
                  <a:extLst>
                    <a:ext uri="{FF2B5EF4-FFF2-40B4-BE49-F238E27FC236}">
                      <a16:creationId xmlns:a16="http://schemas.microsoft.com/office/drawing/2014/main" id="{5FCEC11B-C6F0-47E2-196C-1CA16D9B9700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5411340" y="4899320"/>
                  <a:ext cx="321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8824F9FC-F67D-0E6C-B6DA-0340752EC1DB}"/>
                    </a:ext>
                  </a:extLst>
                </p14:cNvPr>
                <p14:cNvContentPartPr/>
                <p14:nvPr/>
              </p14:nvContentPartPr>
              <p14:xfrm>
                <a:off x="5407020" y="4999040"/>
                <a:ext cx="90360" cy="154080"/>
              </p14:xfrm>
            </p:contentPart>
          </mc:Choice>
          <mc:Fallback xmlns="">
            <p:pic>
              <p:nvPicPr>
                <p:cNvPr id="504" name="Ink 503">
                  <a:extLst>
                    <a:ext uri="{FF2B5EF4-FFF2-40B4-BE49-F238E27FC236}">
                      <a16:creationId xmlns:a16="http://schemas.microsoft.com/office/drawing/2014/main" id="{332F9B6F-97C5-A5B8-9D02-BE429EB7FF8F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5398020" y="4990040"/>
                  <a:ext cx="10800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010FABE6-960A-F2EF-7F76-722130264FD9}"/>
                    </a:ext>
                  </a:extLst>
                </p14:cNvPr>
                <p14:cNvContentPartPr/>
                <p14:nvPr/>
              </p14:nvContentPartPr>
              <p14:xfrm>
                <a:off x="5558940" y="5076800"/>
                <a:ext cx="360" cy="360"/>
              </p14:xfrm>
            </p:contentPart>
          </mc:Choice>
          <mc:Fallback xmlns="">
            <p:pic>
              <p:nvPicPr>
                <p:cNvPr id="505" name="Ink 504">
                  <a:extLst>
                    <a:ext uri="{FF2B5EF4-FFF2-40B4-BE49-F238E27FC236}">
                      <a16:creationId xmlns:a16="http://schemas.microsoft.com/office/drawing/2014/main" id="{75CD658F-B7AB-8816-A602-F730914BA8BE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5549940" y="506780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DC6F01F9-CF2B-DEE7-4CFD-614C0BE3805A}"/>
                    </a:ext>
                  </a:extLst>
                </p14:cNvPr>
                <p14:cNvContentPartPr/>
                <p14:nvPr/>
              </p14:nvContentPartPr>
              <p14:xfrm>
                <a:off x="5657220" y="5026760"/>
                <a:ext cx="81000" cy="152280"/>
              </p14:xfrm>
            </p:contentPart>
          </mc:Choice>
          <mc:Fallback xmlns="">
            <p:pic>
              <p:nvPicPr>
                <p:cNvPr id="506" name="Ink 505">
                  <a:extLst>
                    <a:ext uri="{FF2B5EF4-FFF2-40B4-BE49-F238E27FC236}">
                      <a16:creationId xmlns:a16="http://schemas.microsoft.com/office/drawing/2014/main" id="{A1D49D44-043D-61ED-5CBB-20C364622118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5648260" y="5017760"/>
                  <a:ext cx="98562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6DB051C6-D778-F54E-25F2-401EF3A2007F}"/>
                    </a:ext>
                  </a:extLst>
                </p14:cNvPr>
                <p14:cNvContentPartPr/>
                <p14:nvPr/>
              </p14:nvContentPartPr>
              <p14:xfrm>
                <a:off x="5871060" y="4671440"/>
                <a:ext cx="254160" cy="8640"/>
              </p14:xfrm>
            </p:contentPart>
          </mc:Choice>
          <mc:Fallback xmlns="">
            <p:pic>
              <p:nvPicPr>
                <p:cNvPr id="508" name="Ink 507">
                  <a:extLst>
                    <a:ext uri="{FF2B5EF4-FFF2-40B4-BE49-F238E27FC236}">
                      <a16:creationId xmlns:a16="http://schemas.microsoft.com/office/drawing/2014/main" id="{91B054E9-1673-2419-0882-2D9824DC45CB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5862060" y="4662440"/>
                  <a:ext cx="27180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CC4E7470-5071-C4C1-401E-D6C9D9C2CC56}"/>
                    </a:ext>
                  </a:extLst>
                </p14:cNvPr>
                <p14:cNvContentPartPr/>
                <p14:nvPr/>
              </p14:nvContentPartPr>
              <p14:xfrm>
                <a:off x="5975820" y="4337175"/>
                <a:ext cx="181440" cy="122760"/>
              </p14:xfrm>
            </p:contentPart>
          </mc:Choice>
          <mc:Fallback xmlns="">
            <p:pic>
              <p:nvPicPr>
                <p:cNvPr id="509" name="Ink 508">
                  <a:extLst>
                    <a:ext uri="{FF2B5EF4-FFF2-40B4-BE49-F238E27FC236}">
                      <a16:creationId xmlns:a16="http://schemas.microsoft.com/office/drawing/2014/main" id="{7B19E525-9D2C-BA02-A744-E95F0C86CF11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5966820" y="4328175"/>
                  <a:ext cx="19908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E040CA40-0F3D-A3CE-CB00-7EFF916CB95F}"/>
                    </a:ext>
                  </a:extLst>
                </p14:cNvPr>
                <p14:cNvContentPartPr/>
                <p14:nvPr/>
              </p14:nvContentPartPr>
              <p14:xfrm>
                <a:off x="6146820" y="4337175"/>
                <a:ext cx="360" cy="273240"/>
              </p14:xfrm>
            </p:contentPart>
          </mc:Choice>
          <mc:Fallback xmlns="">
            <p:pic>
              <p:nvPicPr>
                <p:cNvPr id="510" name="Ink 509">
                  <a:extLst>
                    <a:ext uri="{FF2B5EF4-FFF2-40B4-BE49-F238E27FC236}">
                      <a16:creationId xmlns:a16="http://schemas.microsoft.com/office/drawing/2014/main" id="{61E67030-2886-F61B-3035-FA835AE81D14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6137820" y="4328175"/>
                  <a:ext cx="1800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16E9EF9C-69B0-1B37-539C-13715137FD3B}"/>
                    </a:ext>
                  </a:extLst>
                </p14:cNvPr>
                <p14:cNvContentPartPr/>
                <p14:nvPr/>
              </p14:nvContentPartPr>
              <p14:xfrm>
                <a:off x="6444900" y="5673680"/>
                <a:ext cx="316440" cy="360"/>
              </p14:xfrm>
            </p:contentPart>
          </mc:Choice>
          <mc:Fallback xmlns="">
            <p:pic>
              <p:nvPicPr>
                <p:cNvPr id="512" name="Ink 511">
                  <a:extLst>
                    <a:ext uri="{FF2B5EF4-FFF2-40B4-BE49-F238E27FC236}">
                      <a16:creationId xmlns:a16="http://schemas.microsoft.com/office/drawing/2014/main" id="{70CBAC91-B0E7-C0EA-CEBB-7A8F743DB6B6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6435900" y="5664680"/>
                  <a:ext cx="334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CF7DD52F-A4AB-F011-487D-CC1D53399759}"/>
                    </a:ext>
                  </a:extLst>
                </p14:cNvPr>
                <p14:cNvContentPartPr/>
                <p14:nvPr/>
              </p14:nvContentPartPr>
              <p14:xfrm>
                <a:off x="6534540" y="5442560"/>
                <a:ext cx="88200" cy="127080"/>
              </p14:xfrm>
            </p:contentPart>
          </mc:Choice>
          <mc:Fallback xmlns="">
            <p:pic>
              <p:nvPicPr>
                <p:cNvPr id="513" name="Ink 512">
                  <a:extLst>
                    <a:ext uri="{FF2B5EF4-FFF2-40B4-BE49-F238E27FC236}">
                      <a16:creationId xmlns:a16="http://schemas.microsoft.com/office/drawing/2014/main" id="{97290D97-9075-68E0-DB41-8CA80A38CB96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6525540" y="5433560"/>
                  <a:ext cx="10584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E7DB6BED-73C1-F2EE-F32F-DEB1F46FF1FB}"/>
                    </a:ext>
                  </a:extLst>
                </p14:cNvPr>
                <p14:cNvContentPartPr/>
                <p14:nvPr/>
              </p14:nvContentPartPr>
              <p14:xfrm>
                <a:off x="6703380" y="5499800"/>
                <a:ext cx="3240" cy="360"/>
              </p14:xfrm>
            </p:contentPart>
          </mc:Choice>
          <mc:Fallback xmlns="">
            <p:pic>
              <p:nvPicPr>
                <p:cNvPr id="514" name="Ink 513">
                  <a:extLst>
                    <a:ext uri="{FF2B5EF4-FFF2-40B4-BE49-F238E27FC236}">
                      <a16:creationId xmlns:a16="http://schemas.microsoft.com/office/drawing/2014/main" id="{15CDFE48-78A7-C578-4723-4550300C3611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6695280" y="5490800"/>
                  <a:ext cx="19116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6FFD5AC1-86A1-1FD4-B8A9-40060C6095E6}"/>
                    </a:ext>
                  </a:extLst>
                </p14:cNvPr>
                <p14:cNvContentPartPr/>
                <p14:nvPr/>
              </p14:nvContentPartPr>
              <p14:xfrm>
                <a:off x="6724260" y="5400440"/>
                <a:ext cx="194760" cy="233280"/>
              </p14:xfrm>
            </p:contentPart>
          </mc:Choice>
          <mc:Fallback xmlns="">
            <p:pic>
              <p:nvPicPr>
                <p:cNvPr id="515" name="Ink 514">
                  <a:extLst>
                    <a:ext uri="{FF2B5EF4-FFF2-40B4-BE49-F238E27FC236}">
                      <a16:creationId xmlns:a16="http://schemas.microsoft.com/office/drawing/2014/main" id="{39C91DF5-E06B-FF13-2024-BF6FDF9F125D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6715260" y="5391440"/>
                  <a:ext cx="21240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F9943BC4-C8C5-F1BF-9D27-66D739089075}"/>
                    </a:ext>
                  </a:extLst>
                </p14:cNvPr>
                <p14:cNvContentPartPr/>
                <p14:nvPr/>
              </p14:nvContentPartPr>
              <p14:xfrm>
                <a:off x="6552180" y="5466320"/>
                <a:ext cx="10800" cy="76320"/>
              </p14:xfrm>
            </p:contentPart>
          </mc:Choice>
          <mc:Fallback xmlns="">
            <p:pic>
              <p:nvPicPr>
                <p:cNvPr id="516" name="Ink 515">
                  <a:extLst>
                    <a:ext uri="{FF2B5EF4-FFF2-40B4-BE49-F238E27FC236}">
                      <a16:creationId xmlns:a16="http://schemas.microsoft.com/office/drawing/2014/main" id="{D932EC7E-B142-A05A-C894-760776013E35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6543180" y="5457320"/>
                  <a:ext cx="28440" cy="939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89" name="Rectangle 188">
            <a:extLst>
              <a:ext uri="{FF2B5EF4-FFF2-40B4-BE49-F238E27FC236}">
                <a16:creationId xmlns:a16="http://schemas.microsoft.com/office/drawing/2014/main" id="{87778194-E81A-DD71-E10F-A911840DF604}"/>
              </a:ext>
            </a:extLst>
          </p:cNvPr>
          <p:cNvSpPr/>
          <p:nvPr/>
        </p:nvSpPr>
        <p:spPr>
          <a:xfrm>
            <a:off x="149617" y="432894"/>
            <a:ext cx="2979102" cy="2332638"/>
          </a:xfrm>
          <a:prstGeom prst="rect">
            <a:avLst/>
          </a:prstGeom>
          <a:solidFill>
            <a:schemeClr val="accent1">
              <a:alpha val="19184"/>
            </a:schemeClr>
          </a:solidFill>
          <a:ln w="38100" cmpd="sng">
            <a:solidFill>
              <a:schemeClr val="tx1"/>
            </a:solidFill>
            <a:prstDash val="dash"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4BFFE4DF-5BC7-7F07-6D1C-0F1E863F51B5}"/>
              </a:ext>
            </a:extLst>
          </p:cNvPr>
          <p:cNvGrpSpPr/>
          <p:nvPr/>
        </p:nvGrpSpPr>
        <p:grpSpPr>
          <a:xfrm>
            <a:off x="340648" y="589145"/>
            <a:ext cx="2520000" cy="1469880"/>
            <a:chOff x="340648" y="589145"/>
            <a:chExt cx="2520000" cy="1469880"/>
          </a:xfrm>
        </p:grpSpPr>
        <p:grpSp>
          <p:nvGrpSpPr>
            <p:cNvPr id="191" name="Group 190">
              <a:extLst>
                <a:ext uri="{FF2B5EF4-FFF2-40B4-BE49-F238E27FC236}">
                  <a16:creationId xmlns:a16="http://schemas.microsoft.com/office/drawing/2014/main" id="{414848C4-83F7-2DE2-2CE0-F6DF0D476AED}"/>
                </a:ext>
              </a:extLst>
            </p:cNvPr>
            <p:cNvGrpSpPr/>
            <p:nvPr/>
          </p:nvGrpSpPr>
          <p:grpSpPr>
            <a:xfrm>
              <a:off x="340648" y="1726745"/>
              <a:ext cx="260640" cy="177840"/>
              <a:chOff x="340648" y="1726745"/>
              <a:chExt cx="260640" cy="177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1">
                <p14:nvContentPartPr>
                  <p14:cNvPr id="208" name="Ink 207">
                    <a:extLst>
                      <a:ext uri="{FF2B5EF4-FFF2-40B4-BE49-F238E27FC236}">
                        <a16:creationId xmlns:a16="http://schemas.microsoft.com/office/drawing/2014/main" id="{C427DD69-EB61-67D8-FCF6-8814D0F78C64}"/>
                      </a:ext>
                    </a:extLst>
                  </p14:cNvPr>
                  <p14:cNvContentPartPr/>
                  <p14:nvPr/>
                </p14:nvContentPartPr>
                <p14:xfrm>
                  <a:off x="340648" y="1904225"/>
                  <a:ext cx="260640" cy="360"/>
                </p14:xfrm>
              </p:contentPart>
            </mc:Choice>
            <mc:Fallback xmlns="">
              <p:pic>
                <p:nvPicPr>
                  <p:cNvPr id="343" name="Ink 342">
                    <a:extLst>
                      <a:ext uri="{FF2B5EF4-FFF2-40B4-BE49-F238E27FC236}">
                        <a16:creationId xmlns:a16="http://schemas.microsoft.com/office/drawing/2014/main" id="{25770A6E-35EC-BA78-A5BC-402C97E383AC}"/>
                      </a:ext>
                    </a:extLst>
                  </p:cNvPr>
                  <p:cNvPicPr/>
                  <p:nvPr/>
                </p:nvPicPr>
                <p:blipFill>
                  <a:blip r:embed="rId278"/>
                  <a:stretch>
                    <a:fillRect/>
                  </a:stretch>
                </p:blipFill>
                <p:spPr>
                  <a:xfrm>
                    <a:off x="332008" y="1895225"/>
                    <a:ext cx="2782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9">
                <p14:nvContentPartPr>
                  <p14:cNvPr id="209" name="Ink 208">
                    <a:extLst>
                      <a:ext uri="{FF2B5EF4-FFF2-40B4-BE49-F238E27FC236}">
                        <a16:creationId xmlns:a16="http://schemas.microsoft.com/office/drawing/2014/main" id="{E6CA473E-176F-9E03-6390-0EAEF5BDA566}"/>
                      </a:ext>
                    </a:extLst>
                  </p14:cNvPr>
                  <p14:cNvContentPartPr/>
                  <p14:nvPr/>
                </p14:nvContentPartPr>
                <p14:xfrm>
                  <a:off x="360808" y="1726745"/>
                  <a:ext cx="160560" cy="133920"/>
                </p14:xfrm>
              </p:contentPart>
            </mc:Choice>
            <mc:Fallback xmlns="">
              <p:pic>
                <p:nvPicPr>
                  <p:cNvPr id="344" name="Ink 343">
                    <a:extLst>
                      <a:ext uri="{FF2B5EF4-FFF2-40B4-BE49-F238E27FC236}">
                        <a16:creationId xmlns:a16="http://schemas.microsoft.com/office/drawing/2014/main" id="{96F2C34F-8C5A-3EA7-D6FB-5BD4732DAFB5}"/>
                      </a:ext>
                    </a:extLst>
                  </p:cNvPr>
                  <p:cNvPicPr/>
                  <p:nvPr/>
                </p:nvPicPr>
                <p:blipFill>
                  <a:blip r:embed="rId280"/>
                  <a:stretch>
                    <a:fillRect/>
                  </a:stretch>
                </p:blipFill>
                <p:spPr>
                  <a:xfrm>
                    <a:off x="352168" y="1717745"/>
                    <a:ext cx="178200" cy="1515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1E924DF7-9013-F3CE-008B-E417EFA4EA69}"/>
                </a:ext>
              </a:extLst>
            </p:cNvPr>
            <p:cNvGrpSpPr/>
            <p:nvPr/>
          </p:nvGrpSpPr>
          <p:grpSpPr>
            <a:xfrm>
              <a:off x="737368" y="1596065"/>
              <a:ext cx="256680" cy="154080"/>
              <a:chOff x="737368" y="1596065"/>
              <a:chExt cx="256680" cy="154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1">
                <p14:nvContentPartPr>
                  <p14:cNvPr id="206" name="Ink 205">
                    <a:extLst>
                      <a:ext uri="{FF2B5EF4-FFF2-40B4-BE49-F238E27FC236}">
                        <a16:creationId xmlns:a16="http://schemas.microsoft.com/office/drawing/2014/main" id="{9F1CCF24-5A24-1D96-D2B2-C4EBE535F765}"/>
                      </a:ext>
                    </a:extLst>
                  </p14:cNvPr>
                  <p14:cNvContentPartPr/>
                  <p14:nvPr/>
                </p14:nvContentPartPr>
                <p14:xfrm>
                  <a:off x="737368" y="1729985"/>
                  <a:ext cx="256680" cy="20160"/>
                </p14:xfrm>
              </p:contentPart>
            </mc:Choice>
            <mc:Fallback xmlns="">
              <p:pic>
                <p:nvPicPr>
                  <p:cNvPr id="346" name="Ink 345">
                    <a:extLst>
                      <a:ext uri="{FF2B5EF4-FFF2-40B4-BE49-F238E27FC236}">
                        <a16:creationId xmlns:a16="http://schemas.microsoft.com/office/drawing/2014/main" id="{78F4DDBD-D56F-5C28-5510-68ABCD08E00D}"/>
                      </a:ext>
                    </a:extLst>
                  </p:cNvPr>
                  <p:cNvPicPr/>
                  <p:nvPr/>
                </p:nvPicPr>
                <p:blipFill>
                  <a:blip r:embed="rId282"/>
                  <a:stretch>
                    <a:fillRect/>
                  </a:stretch>
                </p:blipFill>
                <p:spPr>
                  <a:xfrm>
                    <a:off x="728368" y="1720985"/>
                    <a:ext cx="274320" cy="37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3">
                <p14:nvContentPartPr>
                  <p14:cNvPr id="207" name="Ink 206">
                    <a:extLst>
                      <a:ext uri="{FF2B5EF4-FFF2-40B4-BE49-F238E27FC236}">
                        <a16:creationId xmlns:a16="http://schemas.microsoft.com/office/drawing/2014/main" id="{410E8661-18CF-AC0B-1CFA-653F02CFA2E6}"/>
                      </a:ext>
                    </a:extLst>
                  </p14:cNvPr>
                  <p14:cNvContentPartPr/>
                  <p14:nvPr/>
                </p14:nvContentPartPr>
                <p14:xfrm>
                  <a:off x="803248" y="1596065"/>
                  <a:ext cx="133560" cy="141120"/>
                </p14:xfrm>
              </p:contentPart>
            </mc:Choice>
            <mc:Fallback xmlns="">
              <p:pic>
                <p:nvPicPr>
                  <p:cNvPr id="347" name="Ink 346">
                    <a:extLst>
                      <a:ext uri="{FF2B5EF4-FFF2-40B4-BE49-F238E27FC236}">
                        <a16:creationId xmlns:a16="http://schemas.microsoft.com/office/drawing/2014/main" id="{1CB4089F-8D89-64E8-7BAD-9432AB1398A8}"/>
                      </a:ext>
                    </a:extLst>
                  </p:cNvPr>
                  <p:cNvPicPr/>
                  <p:nvPr/>
                </p:nvPicPr>
                <p:blipFill>
                  <a:blip r:embed="rId284"/>
                  <a:stretch>
                    <a:fillRect/>
                  </a:stretch>
                </p:blipFill>
                <p:spPr>
                  <a:xfrm>
                    <a:off x="794608" y="1587425"/>
                    <a:ext cx="151200" cy="1587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45F6D88B-B407-AB7F-BC81-E55561DDEEF3}"/>
                </a:ext>
              </a:extLst>
            </p:cNvPr>
            <p:cNvGrpSpPr/>
            <p:nvPr/>
          </p:nvGrpSpPr>
          <p:grpSpPr>
            <a:xfrm>
              <a:off x="1027888" y="981905"/>
              <a:ext cx="398520" cy="284040"/>
              <a:chOff x="1027888" y="981905"/>
              <a:chExt cx="398520" cy="284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5">
                <p14:nvContentPartPr>
                  <p14:cNvPr id="202" name="Ink 201">
                    <a:extLst>
                      <a:ext uri="{FF2B5EF4-FFF2-40B4-BE49-F238E27FC236}">
                        <a16:creationId xmlns:a16="http://schemas.microsoft.com/office/drawing/2014/main" id="{F65A0C62-5CDA-DC74-136A-31B0BA3A1CCF}"/>
                      </a:ext>
                    </a:extLst>
                  </p14:cNvPr>
                  <p14:cNvContentPartPr/>
                  <p14:nvPr/>
                </p14:nvContentPartPr>
                <p14:xfrm>
                  <a:off x="1088368" y="1265585"/>
                  <a:ext cx="338040" cy="360"/>
                </p14:xfrm>
              </p:contentPart>
            </mc:Choice>
            <mc:Fallback xmlns="">
              <p:pic>
                <p:nvPicPr>
                  <p:cNvPr id="349" name="Ink 348">
                    <a:extLst>
                      <a:ext uri="{FF2B5EF4-FFF2-40B4-BE49-F238E27FC236}">
                        <a16:creationId xmlns:a16="http://schemas.microsoft.com/office/drawing/2014/main" id="{F49BA1D1-2BFF-86C3-AFDD-BD845F569498}"/>
                      </a:ext>
                    </a:extLst>
                  </p:cNvPr>
                  <p:cNvPicPr/>
                  <p:nvPr/>
                </p:nvPicPr>
                <p:blipFill>
                  <a:blip r:embed="rId286"/>
                  <a:stretch>
                    <a:fillRect/>
                  </a:stretch>
                </p:blipFill>
                <p:spPr>
                  <a:xfrm>
                    <a:off x="1079368" y="1256945"/>
                    <a:ext cx="3556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7">
                <p14:nvContentPartPr>
                  <p14:cNvPr id="203" name="Ink 202">
                    <a:extLst>
                      <a:ext uri="{FF2B5EF4-FFF2-40B4-BE49-F238E27FC236}">
                        <a16:creationId xmlns:a16="http://schemas.microsoft.com/office/drawing/2014/main" id="{BB1663DC-3932-5E17-254F-990E332DBAAC}"/>
                      </a:ext>
                    </a:extLst>
                  </p14:cNvPr>
                  <p14:cNvContentPartPr/>
                  <p14:nvPr/>
                </p14:nvContentPartPr>
                <p14:xfrm>
                  <a:off x="1027888" y="981905"/>
                  <a:ext cx="101880" cy="233280"/>
                </p14:xfrm>
              </p:contentPart>
            </mc:Choice>
            <mc:Fallback xmlns="">
              <p:pic>
                <p:nvPicPr>
                  <p:cNvPr id="350" name="Ink 349">
                    <a:extLst>
                      <a:ext uri="{FF2B5EF4-FFF2-40B4-BE49-F238E27FC236}">
                        <a16:creationId xmlns:a16="http://schemas.microsoft.com/office/drawing/2014/main" id="{CE14AEE5-BE95-D071-CEF2-6F66EEAC92AC}"/>
                      </a:ext>
                    </a:extLst>
                  </p:cNvPr>
                  <p:cNvPicPr/>
                  <p:nvPr/>
                </p:nvPicPr>
                <p:blipFill>
                  <a:blip r:embed="rId288"/>
                  <a:stretch>
                    <a:fillRect/>
                  </a:stretch>
                </p:blipFill>
                <p:spPr>
                  <a:xfrm>
                    <a:off x="1019248" y="973265"/>
                    <a:ext cx="119520" cy="250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9">
                <p14:nvContentPartPr>
                  <p14:cNvPr id="204" name="Ink 203">
                    <a:extLst>
                      <a:ext uri="{FF2B5EF4-FFF2-40B4-BE49-F238E27FC236}">
                        <a16:creationId xmlns:a16="http://schemas.microsoft.com/office/drawing/2014/main" id="{8F7DEC94-8486-38BA-CEDD-84747886B16A}"/>
                      </a:ext>
                    </a:extLst>
                  </p14:cNvPr>
                  <p14:cNvContentPartPr/>
                  <p14:nvPr/>
                </p14:nvContentPartPr>
                <p14:xfrm>
                  <a:off x="1196008" y="1153265"/>
                  <a:ext cx="360" cy="360"/>
                </p14:xfrm>
              </p:contentPart>
            </mc:Choice>
            <mc:Fallback xmlns="">
              <p:pic>
                <p:nvPicPr>
                  <p:cNvPr id="351" name="Ink 350">
                    <a:extLst>
                      <a:ext uri="{FF2B5EF4-FFF2-40B4-BE49-F238E27FC236}">
                        <a16:creationId xmlns:a16="http://schemas.microsoft.com/office/drawing/2014/main" id="{81D91F83-6E1D-0FCB-0484-4434C73809BC}"/>
                      </a:ext>
                    </a:extLst>
                  </p:cNvPr>
                  <p:cNvPicPr/>
                  <p:nvPr/>
                </p:nvPicPr>
                <p:blipFill>
                  <a:blip r:embed="rId290"/>
                  <a:stretch>
                    <a:fillRect/>
                  </a:stretch>
                </p:blipFill>
                <p:spPr>
                  <a:xfrm>
                    <a:off x="1187008" y="1144625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1">
                <p14:nvContentPartPr>
                  <p14:cNvPr id="205" name="Ink 204">
                    <a:extLst>
                      <a:ext uri="{FF2B5EF4-FFF2-40B4-BE49-F238E27FC236}">
                        <a16:creationId xmlns:a16="http://schemas.microsoft.com/office/drawing/2014/main" id="{E57A8606-72CF-C837-F241-1EE31CCF9199}"/>
                      </a:ext>
                    </a:extLst>
                  </p14:cNvPr>
                  <p14:cNvContentPartPr/>
                  <p14:nvPr/>
                </p14:nvContentPartPr>
                <p14:xfrm>
                  <a:off x="1299328" y="1018985"/>
                  <a:ext cx="81360" cy="177120"/>
                </p14:xfrm>
              </p:contentPart>
            </mc:Choice>
            <mc:Fallback xmlns="">
              <p:pic>
                <p:nvPicPr>
                  <p:cNvPr id="352" name="Ink 351">
                    <a:extLst>
                      <a:ext uri="{FF2B5EF4-FFF2-40B4-BE49-F238E27FC236}">
                        <a16:creationId xmlns:a16="http://schemas.microsoft.com/office/drawing/2014/main" id="{5A610A90-3567-AAA0-BFE9-0096BCC7C305}"/>
                      </a:ext>
                    </a:extLst>
                  </p:cNvPr>
                  <p:cNvPicPr/>
                  <p:nvPr/>
                </p:nvPicPr>
                <p:blipFill>
                  <a:blip r:embed="rId292"/>
                  <a:stretch>
                    <a:fillRect/>
                  </a:stretch>
                </p:blipFill>
                <p:spPr>
                  <a:xfrm>
                    <a:off x="1290328" y="1010345"/>
                    <a:ext cx="99000" cy="1947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23CCF284-6264-3921-3597-A8496D50C0A9}"/>
                    </a:ext>
                  </a:extLst>
                </p14:cNvPr>
                <p14:cNvContentPartPr/>
                <p14:nvPr/>
              </p14:nvContentPartPr>
              <p14:xfrm>
                <a:off x="1606048" y="864545"/>
                <a:ext cx="264960" cy="360"/>
              </p14:xfrm>
            </p:contentPart>
          </mc:Choice>
          <mc:Fallback xmlns="">
            <p:pic>
              <p:nvPicPr>
                <p:cNvPr id="356" name="Ink 355">
                  <a:extLst>
                    <a:ext uri="{FF2B5EF4-FFF2-40B4-BE49-F238E27FC236}">
                      <a16:creationId xmlns:a16="http://schemas.microsoft.com/office/drawing/2014/main" id="{D855FAAE-EC47-B597-0175-C61D38565AD3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1597408" y="855905"/>
                  <a:ext cx="282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AD2C8C7F-D223-A1CF-B1A5-D3AC73F42283}"/>
                    </a:ext>
                  </a:extLst>
                </p14:cNvPr>
                <p14:cNvContentPartPr/>
                <p14:nvPr/>
              </p14:nvContentPartPr>
              <p14:xfrm>
                <a:off x="1652488" y="589145"/>
                <a:ext cx="164520" cy="176760"/>
              </p14:xfrm>
            </p:contentPart>
          </mc:Choice>
          <mc:Fallback xmlns="">
            <p:pic>
              <p:nvPicPr>
                <p:cNvPr id="359" name="Ink 358">
                  <a:extLst>
                    <a:ext uri="{FF2B5EF4-FFF2-40B4-BE49-F238E27FC236}">
                      <a16:creationId xmlns:a16="http://schemas.microsoft.com/office/drawing/2014/main" id="{4021A960-30A5-DF0A-FC6A-2357A12C8609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1643848" y="580145"/>
                  <a:ext cx="182160" cy="1944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FB5AB059-D2CD-24DC-A278-7418ED4AD8B7}"/>
                </a:ext>
              </a:extLst>
            </p:cNvPr>
            <p:cNvGrpSpPr/>
            <p:nvPr/>
          </p:nvGrpSpPr>
          <p:grpSpPr>
            <a:xfrm>
              <a:off x="2127688" y="1885505"/>
              <a:ext cx="732960" cy="173520"/>
              <a:chOff x="2127688" y="1885505"/>
              <a:chExt cx="732960" cy="173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97">
                <p14:nvContentPartPr>
                  <p14:cNvPr id="197" name="Ink 196">
                    <a:extLst>
                      <a:ext uri="{FF2B5EF4-FFF2-40B4-BE49-F238E27FC236}">
                        <a16:creationId xmlns:a16="http://schemas.microsoft.com/office/drawing/2014/main" id="{EB25748B-7A37-060E-5B7D-8B6B8B73C5B4}"/>
                      </a:ext>
                    </a:extLst>
                  </p14:cNvPr>
                  <p14:cNvContentPartPr/>
                  <p14:nvPr/>
                </p14:nvContentPartPr>
                <p14:xfrm>
                  <a:off x="2127688" y="1921505"/>
                  <a:ext cx="360" cy="360"/>
                </p14:xfrm>
              </p:contentPart>
            </mc:Choice>
            <mc:Fallback xmlns="">
              <p:pic>
                <p:nvPicPr>
                  <p:cNvPr id="361" name="Ink 360">
                    <a:extLst>
                      <a:ext uri="{FF2B5EF4-FFF2-40B4-BE49-F238E27FC236}">
                        <a16:creationId xmlns:a16="http://schemas.microsoft.com/office/drawing/2014/main" id="{3D16D6B9-5A99-E5DA-17A5-9A797EB30CFE}"/>
                      </a:ext>
                    </a:extLst>
                  </p:cNvPr>
                  <p:cNvPicPr/>
                  <p:nvPr/>
                </p:nvPicPr>
                <p:blipFill>
                  <a:blip r:embed="rId290"/>
                  <a:stretch>
                    <a:fillRect/>
                  </a:stretch>
                </p:blipFill>
                <p:spPr>
                  <a:xfrm>
                    <a:off x="2119048" y="1912865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8">
                <p14:nvContentPartPr>
                  <p14:cNvPr id="198" name="Ink 197">
                    <a:extLst>
                      <a:ext uri="{FF2B5EF4-FFF2-40B4-BE49-F238E27FC236}">
                        <a16:creationId xmlns:a16="http://schemas.microsoft.com/office/drawing/2014/main" id="{4D5B3BC4-C60E-28AA-5004-E4E1E8AC1071}"/>
                      </a:ext>
                    </a:extLst>
                  </p14:cNvPr>
                  <p14:cNvContentPartPr/>
                  <p14:nvPr/>
                </p14:nvContentPartPr>
                <p14:xfrm>
                  <a:off x="2175208" y="2005025"/>
                  <a:ext cx="315720" cy="360"/>
                </p14:xfrm>
              </p:contentPart>
            </mc:Choice>
            <mc:Fallback xmlns="">
              <p:pic>
                <p:nvPicPr>
                  <p:cNvPr id="363" name="Ink 362">
                    <a:extLst>
                      <a:ext uri="{FF2B5EF4-FFF2-40B4-BE49-F238E27FC236}">
                        <a16:creationId xmlns:a16="http://schemas.microsoft.com/office/drawing/2014/main" id="{54ACAE0C-1EB3-18E4-A74E-93C42B923168}"/>
                      </a:ext>
                    </a:extLst>
                  </p:cNvPr>
                  <p:cNvPicPr/>
                  <p:nvPr/>
                </p:nvPicPr>
                <p:blipFill>
                  <a:blip r:embed="rId299"/>
                  <a:stretch>
                    <a:fillRect/>
                  </a:stretch>
                </p:blipFill>
                <p:spPr>
                  <a:xfrm>
                    <a:off x="2166208" y="1996025"/>
                    <a:ext cx="3333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0">
                <p14:nvContentPartPr>
                  <p14:cNvPr id="199" name="Ink 198">
                    <a:extLst>
                      <a:ext uri="{FF2B5EF4-FFF2-40B4-BE49-F238E27FC236}">
                        <a16:creationId xmlns:a16="http://schemas.microsoft.com/office/drawing/2014/main" id="{3743C195-DD51-5696-0538-AED4B3BFBC8F}"/>
                      </a:ext>
                    </a:extLst>
                  </p14:cNvPr>
                  <p14:cNvContentPartPr/>
                  <p14:nvPr/>
                </p14:nvContentPartPr>
                <p14:xfrm>
                  <a:off x="2615128" y="1888385"/>
                  <a:ext cx="360" cy="142920"/>
                </p14:xfrm>
              </p:contentPart>
            </mc:Choice>
            <mc:Fallback xmlns="">
              <p:pic>
                <p:nvPicPr>
                  <p:cNvPr id="365" name="Ink 364">
                    <a:extLst>
                      <a:ext uri="{FF2B5EF4-FFF2-40B4-BE49-F238E27FC236}">
                        <a16:creationId xmlns:a16="http://schemas.microsoft.com/office/drawing/2014/main" id="{449287AC-170D-0002-946F-25538BB76FCF}"/>
                      </a:ext>
                    </a:extLst>
                  </p:cNvPr>
                  <p:cNvPicPr/>
                  <p:nvPr/>
                </p:nvPicPr>
                <p:blipFill>
                  <a:blip r:embed="rId301"/>
                  <a:stretch>
                    <a:fillRect/>
                  </a:stretch>
                </p:blipFill>
                <p:spPr>
                  <a:xfrm>
                    <a:off x="2606488" y="1879385"/>
                    <a:ext cx="18000" cy="160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2">
                <p14:nvContentPartPr>
                  <p14:cNvPr id="200" name="Ink 199">
                    <a:extLst>
                      <a:ext uri="{FF2B5EF4-FFF2-40B4-BE49-F238E27FC236}">
                        <a16:creationId xmlns:a16="http://schemas.microsoft.com/office/drawing/2014/main" id="{8595054B-28D3-EB4D-B874-73A62A1E5F45}"/>
                      </a:ext>
                    </a:extLst>
                  </p14:cNvPr>
                  <p14:cNvContentPartPr/>
                  <p14:nvPr/>
                </p14:nvContentPartPr>
                <p14:xfrm>
                  <a:off x="2675608" y="1963265"/>
                  <a:ext cx="3240" cy="3240"/>
                </p14:xfrm>
              </p:contentPart>
            </mc:Choice>
            <mc:Fallback xmlns="">
              <p:pic>
                <p:nvPicPr>
                  <p:cNvPr id="389" name="Ink 388">
                    <a:extLst>
                      <a:ext uri="{FF2B5EF4-FFF2-40B4-BE49-F238E27FC236}">
                        <a16:creationId xmlns:a16="http://schemas.microsoft.com/office/drawing/2014/main" id="{351CD90E-A653-9DAF-6B12-4CFFE1C3A93D}"/>
                      </a:ext>
                    </a:extLst>
                  </p:cNvPr>
                  <p:cNvPicPr/>
                  <p:nvPr/>
                </p:nvPicPr>
                <p:blipFill>
                  <a:blip r:embed="rId303"/>
                  <a:stretch>
                    <a:fillRect/>
                  </a:stretch>
                </p:blipFill>
                <p:spPr>
                  <a:xfrm>
                    <a:off x="2666968" y="1954625"/>
                    <a:ext cx="2088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4">
                <p14:nvContentPartPr>
                  <p14:cNvPr id="201" name="Ink 200">
                    <a:extLst>
                      <a:ext uri="{FF2B5EF4-FFF2-40B4-BE49-F238E27FC236}">
                        <a16:creationId xmlns:a16="http://schemas.microsoft.com/office/drawing/2014/main" id="{F8A66FB2-478D-A009-3B10-5339139015C0}"/>
                      </a:ext>
                    </a:extLst>
                  </p14:cNvPr>
                  <p14:cNvContentPartPr/>
                  <p14:nvPr/>
                </p14:nvContentPartPr>
                <p14:xfrm>
                  <a:off x="2770648" y="1885505"/>
                  <a:ext cx="90000" cy="173520"/>
                </p14:xfrm>
              </p:contentPart>
            </mc:Choice>
            <mc:Fallback xmlns="">
              <p:pic>
                <p:nvPicPr>
                  <p:cNvPr id="391" name="Ink 390">
                    <a:extLst>
                      <a:ext uri="{FF2B5EF4-FFF2-40B4-BE49-F238E27FC236}">
                        <a16:creationId xmlns:a16="http://schemas.microsoft.com/office/drawing/2014/main" id="{2508AB3E-B680-E4C6-007C-C3EDADC2E5B9}"/>
                      </a:ext>
                    </a:extLst>
                  </p:cNvPr>
                  <p:cNvPicPr/>
                  <p:nvPr/>
                </p:nvPicPr>
                <p:blipFill>
                  <a:blip r:embed="rId305"/>
                  <a:stretch>
                    <a:fillRect/>
                  </a:stretch>
                </p:blipFill>
                <p:spPr>
                  <a:xfrm>
                    <a:off x="2761648" y="1876505"/>
                    <a:ext cx="107640" cy="1911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C0C8084-66B3-FC45-07EB-EA0493491536}"/>
              </a:ext>
            </a:extLst>
          </p:cNvPr>
          <p:cNvSpPr txBox="1"/>
          <p:nvPr/>
        </p:nvSpPr>
        <p:spPr>
          <a:xfrm>
            <a:off x="304800" y="51395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Back to SCF example</a:t>
            </a:r>
          </a:p>
        </p:txBody>
      </p:sp>
      <p:pic>
        <p:nvPicPr>
          <p:cNvPr id="9" name="Picture 8" descr="A graph with different colored lines&#10;&#10;Description automatically generated">
            <a:extLst>
              <a:ext uri="{FF2B5EF4-FFF2-40B4-BE49-F238E27FC236}">
                <a16:creationId xmlns:a16="http://schemas.microsoft.com/office/drawing/2014/main" id="{65E88F81-5BAA-3E9A-13C5-2182CF908E7D}"/>
              </a:ext>
            </a:extLst>
          </p:cNvPr>
          <p:cNvPicPr>
            <a:picLocks noChangeAspect="1"/>
          </p:cNvPicPr>
          <p:nvPr/>
        </p:nvPicPr>
        <p:blipFill>
          <a:blip r:embed="rId30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156" y="181957"/>
            <a:ext cx="3569516" cy="279442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DC46FFB-A183-1181-0D4E-35053BEBA42B}"/>
              </a:ext>
            </a:extLst>
          </p:cNvPr>
          <p:cNvGrpSpPr/>
          <p:nvPr/>
        </p:nvGrpSpPr>
        <p:grpSpPr>
          <a:xfrm>
            <a:off x="4649334" y="2567772"/>
            <a:ext cx="514800" cy="843480"/>
            <a:chOff x="4649334" y="2567772"/>
            <a:chExt cx="514800" cy="843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51754DBB-0673-5830-A8AA-B9F704A3C8C9}"/>
                    </a:ext>
                  </a:extLst>
                </p14:cNvPr>
                <p14:cNvContentPartPr/>
                <p14:nvPr/>
              </p14:nvContentPartPr>
              <p14:xfrm>
                <a:off x="4741134" y="2567772"/>
                <a:ext cx="423000" cy="8247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51754DBB-0673-5830-A8AA-B9F704A3C8C9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4732494" y="2559132"/>
                  <a:ext cx="440640" cy="84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12E5216-78D3-9EA1-2E7A-4EA17A73DB06}"/>
                    </a:ext>
                  </a:extLst>
                </p14:cNvPr>
                <p14:cNvContentPartPr/>
                <p14:nvPr/>
              </p14:nvContentPartPr>
              <p14:xfrm>
                <a:off x="4649334" y="3310092"/>
                <a:ext cx="225720" cy="1011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12E5216-78D3-9EA1-2E7A-4EA17A73DB06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4640694" y="3301092"/>
                  <a:ext cx="243360" cy="118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E8B816B-C55B-A7B7-66C5-27BA00D970F0}"/>
              </a:ext>
            </a:extLst>
          </p:cNvPr>
          <p:cNvGrpSpPr/>
          <p:nvPr/>
        </p:nvGrpSpPr>
        <p:grpSpPr>
          <a:xfrm>
            <a:off x="4561854" y="3612852"/>
            <a:ext cx="756000" cy="370080"/>
            <a:chOff x="4561854" y="3612852"/>
            <a:chExt cx="756000" cy="370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189A61D9-5EF7-F2B2-8334-9DCB8C9B84F2}"/>
                    </a:ext>
                  </a:extLst>
                </p14:cNvPr>
                <p14:cNvContentPartPr/>
                <p14:nvPr/>
              </p14:nvContentPartPr>
              <p14:xfrm>
                <a:off x="4561854" y="3612852"/>
                <a:ext cx="328320" cy="3463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189A61D9-5EF7-F2B2-8334-9DCB8C9B84F2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4552854" y="3603852"/>
                  <a:ext cx="345960" cy="36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74F116D2-33F2-BEB4-205B-4B4F0DD30110}"/>
                    </a:ext>
                  </a:extLst>
                </p14:cNvPr>
                <p14:cNvContentPartPr/>
                <p14:nvPr/>
              </p14:nvContentPartPr>
              <p14:xfrm>
                <a:off x="4743294" y="3825612"/>
                <a:ext cx="146520" cy="1573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74F116D2-33F2-BEB4-205B-4B4F0DD30110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4734654" y="3816972"/>
                  <a:ext cx="16416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DCF03BF-E5F4-5B38-E60E-9AE357BE8142}"/>
                    </a:ext>
                  </a:extLst>
                </p14:cNvPr>
                <p14:cNvContentPartPr/>
                <p14:nvPr/>
              </p14:nvContentPartPr>
              <p14:xfrm>
                <a:off x="4966854" y="3689892"/>
                <a:ext cx="348120" cy="2520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DCF03BF-E5F4-5B38-E60E-9AE357BE8142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4958214" y="3681252"/>
                  <a:ext cx="365760" cy="26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5A7DF4AF-A26E-3BA3-8E56-A97465F75887}"/>
                    </a:ext>
                  </a:extLst>
                </p14:cNvPr>
                <p14:cNvContentPartPr/>
                <p14:nvPr/>
              </p14:nvContentPartPr>
              <p14:xfrm>
                <a:off x="5171694" y="3757572"/>
                <a:ext cx="146160" cy="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5A7DF4AF-A26E-3BA3-8E56-A97465F75887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5162694" y="3748932"/>
                  <a:ext cx="1638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4A304E5-8034-D9A0-AF76-48BDA4C1CF0B}"/>
              </a:ext>
            </a:extLst>
          </p:cNvPr>
          <p:cNvGrpSpPr/>
          <p:nvPr/>
        </p:nvGrpSpPr>
        <p:grpSpPr>
          <a:xfrm>
            <a:off x="5264934" y="2586132"/>
            <a:ext cx="842760" cy="1141920"/>
            <a:chOff x="5264934" y="2586132"/>
            <a:chExt cx="842760" cy="1141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EE71B4BD-597A-8944-A78E-2E15A9B84CDA}"/>
                    </a:ext>
                  </a:extLst>
                </p14:cNvPr>
                <p14:cNvContentPartPr/>
                <p14:nvPr/>
              </p14:nvContentPartPr>
              <p14:xfrm>
                <a:off x="5264934" y="2586132"/>
                <a:ext cx="297360" cy="9536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EE71B4BD-597A-8944-A78E-2E15A9B84CDA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5256294" y="2577132"/>
                  <a:ext cx="315000" cy="9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519DDAA3-3E3A-3D8C-EDF8-F7DBCF0BB20C}"/>
                    </a:ext>
                  </a:extLst>
                </p14:cNvPr>
                <p14:cNvContentPartPr/>
                <p14:nvPr/>
              </p14:nvContentPartPr>
              <p14:xfrm>
                <a:off x="5412174" y="3397572"/>
                <a:ext cx="171720" cy="1414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519DDAA3-3E3A-3D8C-EDF8-F7DBCF0BB20C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5403534" y="3388572"/>
                  <a:ext cx="18936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FA7EFD1-7C7F-3664-8C80-EE2A16861829}"/>
                    </a:ext>
                  </a:extLst>
                </p14:cNvPr>
                <p14:cNvContentPartPr/>
                <p14:nvPr/>
              </p14:nvContentPartPr>
              <p14:xfrm>
                <a:off x="5644734" y="3539052"/>
                <a:ext cx="91080" cy="1825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FA7EFD1-7C7F-3664-8C80-EE2A16861829}"/>
                    </a:ext>
                  </a:extLst>
                </p:cNvPr>
                <p:cNvPicPr/>
                <p:nvPr/>
              </p:nvPicPr>
              <p:blipFill>
                <a:blip r:embed="rId324"/>
                <a:stretch>
                  <a:fillRect/>
                </a:stretch>
              </p:blipFill>
              <p:spPr>
                <a:xfrm>
                  <a:off x="5636094" y="3530052"/>
                  <a:ext cx="10872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A95BD038-2298-EF58-96D1-0C9E022844D5}"/>
                    </a:ext>
                  </a:extLst>
                </p14:cNvPr>
                <p14:cNvContentPartPr/>
                <p14:nvPr/>
              </p14:nvContentPartPr>
              <p14:xfrm>
                <a:off x="5838054" y="3562452"/>
                <a:ext cx="91080" cy="1321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A95BD038-2298-EF58-96D1-0C9E022844D5}"/>
                    </a:ext>
                  </a:extLst>
                </p:cNvPr>
                <p:cNvPicPr/>
                <p:nvPr/>
              </p:nvPicPr>
              <p:blipFill>
                <a:blip r:embed="rId326"/>
                <a:stretch>
                  <a:fillRect/>
                </a:stretch>
              </p:blipFill>
              <p:spPr>
                <a:xfrm>
                  <a:off x="5829054" y="3553452"/>
                  <a:ext cx="10872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865FB7B4-54B5-26D9-3109-DE66AB6CF8AF}"/>
                    </a:ext>
                  </a:extLst>
                </p14:cNvPr>
                <p14:cNvContentPartPr/>
                <p14:nvPr/>
              </p14:nvContentPartPr>
              <p14:xfrm>
                <a:off x="5966574" y="3536172"/>
                <a:ext cx="113400" cy="1918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865FB7B4-54B5-26D9-3109-DE66AB6CF8AF}"/>
                    </a:ext>
                  </a:extLst>
                </p:cNvPr>
                <p:cNvPicPr/>
                <p:nvPr/>
              </p:nvPicPr>
              <p:blipFill>
                <a:blip r:embed="rId328"/>
                <a:stretch>
                  <a:fillRect/>
                </a:stretch>
              </p:blipFill>
              <p:spPr>
                <a:xfrm>
                  <a:off x="5957574" y="3527532"/>
                  <a:ext cx="13104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9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31F2C2C0-A125-8BAA-278E-BA5348DEF9A2}"/>
                    </a:ext>
                  </a:extLst>
                </p14:cNvPr>
                <p14:cNvContentPartPr/>
                <p14:nvPr/>
              </p14:nvContentPartPr>
              <p14:xfrm>
                <a:off x="5991774" y="3593052"/>
                <a:ext cx="115920" cy="28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31F2C2C0-A125-8BAA-278E-BA5348DEF9A2}"/>
                    </a:ext>
                  </a:extLst>
                </p:cNvPr>
                <p:cNvPicPr/>
                <p:nvPr/>
              </p:nvPicPr>
              <p:blipFill>
                <a:blip r:embed="rId330"/>
                <a:stretch>
                  <a:fillRect/>
                </a:stretch>
              </p:blipFill>
              <p:spPr>
                <a:xfrm>
                  <a:off x="5983134" y="3584052"/>
                  <a:ext cx="133560" cy="2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D71D518-B793-7CB0-541D-0DB680BFE570}"/>
              </a:ext>
            </a:extLst>
          </p:cNvPr>
          <p:cNvGrpSpPr/>
          <p:nvPr/>
        </p:nvGrpSpPr>
        <p:grpSpPr>
          <a:xfrm>
            <a:off x="5357094" y="2629332"/>
            <a:ext cx="1302120" cy="755280"/>
            <a:chOff x="5357094" y="2629332"/>
            <a:chExt cx="1302120" cy="755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776A2D07-8FB1-9737-4593-2570EECA1EB6}"/>
                    </a:ext>
                  </a:extLst>
                </p14:cNvPr>
                <p14:cNvContentPartPr/>
                <p14:nvPr/>
              </p14:nvContentPartPr>
              <p14:xfrm>
                <a:off x="5357094" y="2629332"/>
                <a:ext cx="765000" cy="6368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776A2D07-8FB1-9737-4593-2570EECA1EB6}"/>
                    </a:ext>
                  </a:extLst>
                </p:cNvPr>
                <p:cNvPicPr/>
                <p:nvPr/>
              </p:nvPicPr>
              <p:blipFill>
                <a:blip r:embed="rId332"/>
                <a:stretch>
                  <a:fillRect/>
                </a:stretch>
              </p:blipFill>
              <p:spPr>
                <a:xfrm>
                  <a:off x="5348454" y="2620332"/>
                  <a:ext cx="782640" cy="65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3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71BF6E03-002B-5E24-24AE-4A8FDF47ED70}"/>
                    </a:ext>
                  </a:extLst>
                </p14:cNvPr>
                <p14:cNvContentPartPr/>
                <p14:nvPr/>
              </p14:nvContentPartPr>
              <p14:xfrm>
                <a:off x="6030294" y="3120732"/>
                <a:ext cx="111600" cy="1922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71BF6E03-002B-5E24-24AE-4A8FDF47ED70}"/>
                    </a:ext>
                  </a:extLst>
                </p:cNvPr>
                <p:cNvPicPr/>
                <p:nvPr/>
              </p:nvPicPr>
              <p:blipFill>
                <a:blip r:embed="rId334"/>
                <a:stretch>
                  <a:fillRect/>
                </a:stretch>
              </p:blipFill>
              <p:spPr>
                <a:xfrm>
                  <a:off x="6021294" y="3111732"/>
                  <a:ext cx="12924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5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419A497E-4971-D068-9DAC-CBD1D1D94D43}"/>
                    </a:ext>
                  </a:extLst>
                </p14:cNvPr>
                <p14:cNvContentPartPr/>
                <p14:nvPr/>
              </p14:nvContentPartPr>
              <p14:xfrm>
                <a:off x="6264654" y="3172932"/>
                <a:ext cx="212400" cy="2116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419A497E-4971-D068-9DAC-CBD1D1D94D43}"/>
                    </a:ext>
                  </a:extLst>
                </p:cNvPr>
                <p:cNvPicPr/>
                <p:nvPr/>
              </p:nvPicPr>
              <p:blipFill>
                <a:blip r:embed="rId336"/>
                <a:stretch>
                  <a:fillRect/>
                </a:stretch>
              </p:blipFill>
              <p:spPr>
                <a:xfrm>
                  <a:off x="6255654" y="3164292"/>
                  <a:ext cx="23004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7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17E05DE-917A-4DDA-7E7C-D8782C234B1A}"/>
                    </a:ext>
                  </a:extLst>
                </p14:cNvPr>
                <p14:cNvContentPartPr/>
                <p14:nvPr/>
              </p14:nvContentPartPr>
              <p14:xfrm>
                <a:off x="6525654" y="3160332"/>
                <a:ext cx="133560" cy="1623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A17E05DE-917A-4DDA-7E7C-D8782C234B1A}"/>
                    </a:ext>
                  </a:extLst>
                </p:cNvPr>
                <p:cNvPicPr/>
                <p:nvPr/>
              </p:nvPicPr>
              <p:blipFill>
                <a:blip r:embed="rId338"/>
                <a:stretch>
                  <a:fillRect/>
                </a:stretch>
              </p:blipFill>
              <p:spPr>
                <a:xfrm>
                  <a:off x="6517014" y="3151692"/>
                  <a:ext cx="151200" cy="180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B808BBC-8189-6EC9-39FE-68EF6DD4206A}"/>
              </a:ext>
            </a:extLst>
          </p:cNvPr>
          <p:cNvGrpSpPr/>
          <p:nvPr/>
        </p:nvGrpSpPr>
        <p:grpSpPr>
          <a:xfrm>
            <a:off x="5992494" y="778212"/>
            <a:ext cx="839880" cy="339840"/>
            <a:chOff x="5992494" y="778212"/>
            <a:chExt cx="839880" cy="339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9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38880675-BA99-0406-8DE4-B39DFC177BF2}"/>
                    </a:ext>
                  </a:extLst>
                </p14:cNvPr>
                <p14:cNvContentPartPr/>
                <p14:nvPr/>
              </p14:nvContentPartPr>
              <p14:xfrm>
                <a:off x="5992494" y="778212"/>
                <a:ext cx="129240" cy="2376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38880675-BA99-0406-8DE4-B39DFC177BF2}"/>
                    </a:ext>
                  </a:extLst>
                </p:cNvPr>
                <p:cNvPicPr/>
                <p:nvPr/>
              </p:nvPicPr>
              <p:blipFill>
                <a:blip r:embed="rId340"/>
                <a:stretch>
                  <a:fillRect/>
                </a:stretch>
              </p:blipFill>
              <p:spPr>
                <a:xfrm>
                  <a:off x="5983854" y="769212"/>
                  <a:ext cx="14688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1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AF863771-49D3-328E-F505-9D7B39B447D5}"/>
                    </a:ext>
                  </a:extLst>
                </p14:cNvPr>
                <p14:cNvContentPartPr/>
                <p14:nvPr/>
              </p14:nvContentPartPr>
              <p14:xfrm>
                <a:off x="6151974" y="1017252"/>
                <a:ext cx="76680" cy="10080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AF863771-49D3-328E-F505-9D7B39B447D5}"/>
                    </a:ext>
                  </a:extLst>
                </p:cNvPr>
                <p:cNvPicPr/>
                <p:nvPr/>
              </p:nvPicPr>
              <p:blipFill>
                <a:blip r:embed="rId342"/>
                <a:stretch>
                  <a:fillRect/>
                </a:stretch>
              </p:blipFill>
              <p:spPr>
                <a:xfrm>
                  <a:off x="6142974" y="1008612"/>
                  <a:ext cx="9432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3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A906EF16-2188-7334-1F2E-21835C44668A}"/>
                    </a:ext>
                  </a:extLst>
                </p14:cNvPr>
                <p14:cNvContentPartPr/>
                <p14:nvPr/>
              </p14:nvContentPartPr>
              <p14:xfrm>
                <a:off x="6295614" y="865332"/>
                <a:ext cx="64440" cy="28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A906EF16-2188-7334-1F2E-21835C44668A}"/>
                    </a:ext>
                  </a:extLst>
                </p:cNvPr>
                <p:cNvPicPr/>
                <p:nvPr/>
              </p:nvPicPr>
              <p:blipFill>
                <a:blip r:embed="rId344"/>
                <a:stretch>
                  <a:fillRect/>
                </a:stretch>
              </p:blipFill>
              <p:spPr>
                <a:xfrm>
                  <a:off x="6286614" y="856692"/>
                  <a:ext cx="820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5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80299AE7-C7FA-4A1C-D252-A0BBC8A2F97B}"/>
                    </a:ext>
                  </a:extLst>
                </p14:cNvPr>
                <p14:cNvContentPartPr/>
                <p14:nvPr/>
              </p14:nvContentPartPr>
              <p14:xfrm>
                <a:off x="6330174" y="927972"/>
                <a:ext cx="63720" cy="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80299AE7-C7FA-4A1C-D252-A0BBC8A2F97B}"/>
                    </a:ext>
                  </a:extLst>
                </p:cNvPr>
                <p:cNvPicPr/>
                <p:nvPr/>
              </p:nvPicPr>
              <p:blipFill>
                <a:blip r:embed="rId346"/>
                <a:stretch>
                  <a:fillRect/>
                </a:stretch>
              </p:blipFill>
              <p:spPr>
                <a:xfrm>
                  <a:off x="6321534" y="918972"/>
                  <a:ext cx="81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7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CEA5C3E2-A955-9BC3-D3A8-51F7900108F9}"/>
                    </a:ext>
                  </a:extLst>
                </p14:cNvPr>
                <p14:cNvContentPartPr/>
                <p14:nvPr/>
              </p14:nvContentPartPr>
              <p14:xfrm>
                <a:off x="6472734" y="819972"/>
                <a:ext cx="78840" cy="1364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CEA5C3E2-A955-9BC3-D3A8-51F7900108F9}"/>
                    </a:ext>
                  </a:extLst>
                </p:cNvPr>
                <p:cNvPicPr/>
                <p:nvPr/>
              </p:nvPicPr>
              <p:blipFill>
                <a:blip r:embed="rId348"/>
                <a:stretch>
                  <a:fillRect/>
                </a:stretch>
              </p:blipFill>
              <p:spPr>
                <a:xfrm>
                  <a:off x="6464094" y="811332"/>
                  <a:ext cx="9648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9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823557B8-1447-DE68-A9D7-E26A57E4246D}"/>
                    </a:ext>
                  </a:extLst>
                </p14:cNvPr>
                <p14:cNvContentPartPr/>
                <p14:nvPr/>
              </p14:nvContentPartPr>
              <p14:xfrm>
                <a:off x="6593694" y="852372"/>
                <a:ext cx="18720" cy="32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823557B8-1447-DE68-A9D7-E26A57E4246D}"/>
                    </a:ext>
                  </a:extLst>
                </p:cNvPr>
                <p:cNvPicPr/>
                <p:nvPr/>
              </p:nvPicPr>
              <p:blipFill>
                <a:blip r:embed="rId350"/>
                <a:stretch>
                  <a:fillRect/>
                </a:stretch>
              </p:blipFill>
              <p:spPr>
                <a:xfrm>
                  <a:off x="6584694" y="843372"/>
                  <a:ext cx="363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1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D2851B0C-4232-B780-FAA1-10248EF7147C}"/>
                    </a:ext>
                  </a:extLst>
                </p14:cNvPr>
                <p14:cNvContentPartPr/>
                <p14:nvPr/>
              </p14:nvContentPartPr>
              <p14:xfrm>
                <a:off x="6694134" y="823932"/>
                <a:ext cx="138240" cy="2541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D2851B0C-4232-B780-FAA1-10248EF7147C}"/>
                    </a:ext>
                  </a:extLst>
                </p:cNvPr>
                <p:cNvPicPr/>
                <p:nvPr/>
              </p:nvPicPr>
              <p:blipFill>
                <a:blip r:embed="rId352"/>
                <a:stretch>
                  <a:fillRect/>
                </a:stretch>
              </p:blipFill>
              <p:spPr>
                <a:xfrm>
                  <a:off x="6685494" y="815292"/>
                  <a:ext cx="155880" cy="2718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52" name="Picture 51" descr="A graph of a number of lines&#10;&#10;Description automatically generated with medium confidence">
            <a:extLst>
              <a:ext uri="{FF2B5EF4-FFF2-40B4-BE49-F238E27FC236}">
                <a16:creationId xmlns:a16="http://schemas.microsoft.com/office/drawing/2014/main" id="{8682E3A8-7F54-4E53-02AA-1D0506E543D3}"/>
              </a:ext>
            </a:extLst>
          </p:cNvPr>
          <p:cNvPicPr>
            <a:picLocks noChangeAspect="1"/>
          </p:cNvPicPr>
          <p:nvPr/>
        </p:nvPicPr>
        <p:blipFill>
          <a:blip r:embed="rId3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192" y="4046845"/>
            <a:ext cx="3566164" cy="2837518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757F4095-5229-BA5C-5472-E790AB5D91F9}"/>
              </a:ext>
            </a:extLst>
          </p:cNvPr>
          <p:cNvGrpSpPr/>
          <p:nvPr/>
        </p:nvGrpSpPr>
        <p:grpSpPr>
          <a:xfrm>
            <a:off x="5652654" y="4527252"/>
            <a:ext cx="623520" cy="447840"/>
            <a:chOff x="5652654" y="4527252"/>
            <a:chExt cx="623520" cy="447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B49B7F95-D413-E97A-9A02-F405463BC350}"/>
                    </a:ext>
                  </a:extLst>
                </p14:cNvPr>
                <p14:cNvContentPartPr/>
                <p14:nvPr/>
              </p14:nvContentPartPr>
              <p14:xfrm>
                <a:off x="5652654" y="4527252"/>
                <a:ext cx="141480" cy="3369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B49B7F95-D413-E97A-9A02-F405463BC350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5644014" y="4518612"/>
                  <a:ext cx="159120" cy="35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D1294D61-7646-3493-BE55-13A70CAE4837}"/>
                    </a:ext>
                  </a:extLst>
                </p14:cNvPr>
                <p14:cNvContentPartPr/>
                <p14:nvPr/>
              </p14:nvContentPartPr>
              <p14:xfrm>
                <a:off x="5860374" y="4840812"/>
                <a:ext cx="83880" cy="1342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D1294D61-7646-3493-BE55-13A70CAE4837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5851374" y="4832172"/>
                  <a:ext cx="10152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9164273-5D51-9286-A016-2AFFCB190C26}"/>
                    </a:ext>
                  </a:extLst>
                </p14:cNvPr>
                <p14:cNvContentPartPr/>
                <p14:nvPr/>
              </p14:nvContentPartPr>
              <p14:xfrm>
                <a:off x="5986014" y="4764492"/>
                <a:ext cx="131400" cy="133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E9164273-5D51-9286-A016-2AFFCB190C26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5977374" y="4755492"/>
                  <a:ext cx="14904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067B0C92-ACEC-D8D9-5524-AED39D036CCC}"/>
                    </a:ext>
                  </a:extLst>
                </p14:cNvPr>
                <p14:cNvContentPartPr/>
                <p14:nvPr/>
              </p14:nvContentPartPr>
              <p14:xfrm>
                <a:off x="6036054" y="4888692"/>
                <a:ext cx="121680" cy="3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067B0C92-ACEC-D8D9-5524-AED39D036CCC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6027054" y="4880052"/>
                  <a:ext cx="139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78798963-3E76-313B-F301-2128A0D1272C}"/>
                    </a:ext>
                  </a:extLst>
                </p14:cNvPr>
                <p14:cNvContentPartPr/>
                <p14:nvPr/>
              </p14:nvContentPartPr>
              <p14:xfrm>
                <a:off x="6275814" y="4643532"/>
                <a:ext cx="360" cy="2736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78798963-3E76-313B-F301-2128A0D1272C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6266814" y="4634532"/>
                  <a:ext cx="18000" cy="291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CB59D030-7529-E552-FFD1-E29B9FE07DF8}"/>
              </a:ext>
            </a:extLst>
          </p:cNvPr>
          <p:cNvGrpSpPr/>
          <p:nvPr/>
        </p:nvGrpSpPr>
        <p:grpSpPr>
          <a:xfrm>
            <a:off x="1196934" y="4362012"/>
            <a:ext cx="3063600" cy="2271600"/>
            <a:chOff x="1196934" y="4362012"/>
            <a:chExt cx="3063600" cy="2271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6BD89A7B-38F5-D8AC-2476-D3EEEFD2A52C}"/>
                    </a:ext>
                  </a:extLst>
                </p14:cNvPr>
                <p14:cNvContentPartPr/>
                <p14:nvPr/>
              </p14:nvContentPartPr>
              <p14:xfrm>
                <a:off x="2078214" y="5768892"/>
                <a:ext cx="173880" cy="2242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6BD89A7B-38F5-D8AC-2476-D3EEEFD2A52C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2069574" y="5760252"/>
                  <a:ext cx="19152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26DD4A4D-5A66-6FCF-F477-4300CA685E25}"/>
                    </a:ext>
                  </a:extLst>
                </p14:cNvPr>
                <p14:cNvContentPartPr/>
                <p14:nvPr/>
              </p14:nvContentPartPr>
              <p14:xfrm>
                <a:off x="2282694" y="5868612"/>
                <a:ext cx="65520" cy="16992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26DD4A4D-5A66-6FCF-F477-4300CA685E25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2274054" y="5859612"/>
                  <a:ext cx="8316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A65AD879-BD30-ACC6-8455-0B56D861A38D}"/>
                    </a:ext>
                  </a:extLst>
                </p14:cNvPr>
                <p14:cNvContentPartPr/>
                <p14:nvPr/>
              </p14:nvContentPartPr>
              <p14:xfrm>
                <a:off x="2077134" y="5647932"/>
                <a:ext cx="136440" cy="5328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A65AD879-BD30-ACC6-8455-0B56D861A38D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2068134" y="5639292"/>
                  <a:ext cx="15408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8F50925F-4FD6-B5BE-C8B6-83BFE0B40AE6}"/>
                    </a:ext>
                  </a:extLst>
                </p14:cNvPr>
                <p14:cNvContentPartPr/>
                <p14:nvPr/>
              </p14:nvContentPartPr>
              <p14:xfrm>
                <a:off x="2410494" y="5831892"/>
                <a:ext cx="25560" cy="3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8F50925F-4FD6-B5BE-C8B6-83BFE0B40AE6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2401854" y="5823252"/>
                  <a:ext cx="43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96B233E4-030F-AFDC-B68D-A374A8ECAF3D}"/>
                    </a:ext>
                  </a:extLst>
                </p14:cNvPr>
                <p14:cNvContentPartPr/>
                <p14:nvPr/>
              </p14:nvContentPartPr>
              <p14:xfrm>
                <a:off x="2421654" y="5901012"/>
                <a:ext cx="28440" cy="3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96B233E4-030F-AFDC-B68D-A374A8ECAF3D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2413014" y="5892012"/>
                  <a:ext cx="46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FADF2DEA-C93D-3E2D-E0AD-AA666F8E9C09}"/>
                    </a:ext>
                  </a:extLst>
                </p14:cNvPr>
                <p14:cNvContentPartPr/>
                <p14:nvPr/>
              </p14:nvContentPartPr>
              <p14:xfrm>
                <a:off x="2695254" y="5763132"/>
                <a:ext cx="360" cy="468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FADF2DEA-C93D-3E2D-E0AD-AA666F8E9C09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2686614" y="5754492"/>
                  <a:ext cx="1800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D855EEF7-F9B6-013C-FE0B-14A1F9B30368}"/>
                    </a:ext>
                  </a:extLst>
                </p14:cNvPr>
                <p14:cNvContentPartPr/>
                <p14:nvPr/>
              </p14:nvContentPartPr>
              <p14:xfrm>
                <a:off x="2568894" y="5690772"/>
                <a:ext cx="145800" cy="22140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D855EEF7-F9B6-013C-FE0B-14A1F9B30368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2559894" y="5681772"/>
                  <a:ext cx="16344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5EAFF341-98AD-DDEB-27C7-EF3C1537F5B7}"/>
                    </a:ext>
                  </a:extLst>
                </p14:cNvPr>
                <p14:cNvContentPartPr/>
                <p14:nvPr/>
              </p14:nvContentPartPr>
              <p14:xfrm>
                <a:off x="2716134" y="5841972"/>
                <a:ext cx="64800" cy="18144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5EAFF341-98AD-DDEB-27C7-EF3C1537F5B7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2707494" y="5833332"/>
                  <a:ext cx="8244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2C8CBC88-05E9-9193-9F88-F870BB4301B8}"/>
                    </a:ext>
                  </a:extLst>
                </p14:cNvPr>
                <p14:cNvContentPartPr/>
                <p14:nvPr/>
              </p14:nvContentPartPr>
              <p14:xfrm>
                <a:off x="2947614" y="5700132"/>
                <a:ext cx="10080" cy="19512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2C8CBC88-05E9-9193-9F88-F870BB4301B8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2938974" y="5691132"/>
                  <a:ext cx="2772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81C6037B-1A3E-6E13-4A2C-F5309E7C500B}"/>
                    </a:ext>
                  </a:extLst>
                </p14:cNvPr>
                <p14:cNvContentPartPr/>
                <p14:nvPr/>
              </p14:nvContentPartPr>
              <p14:xfrm>
                <a:off x="2890374" y="5826852"/>
                <a:ext cx="159120" cy="39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81C6037B-1A3E-6E13-4A2C-F5309E7C500B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2881374" y="5817852"/>
                  <a:ext cx="17676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88B75C2C-D319-F0A9-88F1-2CC1F99756D1}"/>
                    </a:ext>
                  </a:extLst>
                </p14:cNvPr>
                <p14:cNvContentPartPr/>
                <p14:nvPr/>
              </p14:nvContentPartPr>
              <p14:xfrm>
                <a:off x="3036534" y="5470452"/>
                <a:ext cx="195480" cy="62568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88B75C2C-D319-F0A9-88F1-2CC1F99756D1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3027534" y="5461812"/>
                  <a:ext cx="213120" cy="64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9D641446-8997-C531-DAB4-6FADC44E23B2}"/>
                    </a:ext>
                  </a:extLst>
                </p14:cNvPr>
                <p14:cNvContentPartPr/>
                <p14:nvPr/>
              </p14:nvContentPartPr>
              <p14:xfrm>
                <a:off x="2912334" y="6287652"/>
                <a:ext cx="137160" cy="24444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9D641446-8997-C531-DAB4-6FADC44E23B2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2903334" y="6278652"/>
                  <a:ext cx="154800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4B122C82-A6DA-F7EC-6B1B-C6A23F1F59FA}"/>
                    </a:ext>
                  </a:extLst>
                </p14:cNvPr>
                <p14:cNvContentPartPr/>
                <p14:nvPr/>
              </p14:nvContentPartPr>
              <p14:xfrm>
                <a:off x="3104214" y="6323292"/>
                <a:ext cx="120240" cy="36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4B122C82-A6DA-F7EC-6B1B-C6A23F1F59FA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3095574" y="6314652"/>
                  <a:ext cx="137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8BE89A14-D649-4AEF-26F1-ACEE0B44E9E8}"/>
                    </a:ext>
                  </a:extLst>
                </p14:cNvPr>
                <p14:cNvContentPartPr/>
                <p14:nvPr/>
              </p14:nvContentPartPr>
              <p14:xfrm>
                <a:off x="3098094" y="6407892"/>
                <a:ext cx="180000" cy="3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8BE89A14-D649-4AEF-26F1-ACEE0B44E9E8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3089454" y="6398892"/>
                  <a:ext cx="197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F72EABD4-1ECB-6AF2-1CD1-10A41E8279F2}"/>
                    </a:ext>
                  </a:extLst>
                </p14:cNvPr>
                <p14:cNvContentPartPr/>
                <p14:nvPr/>
              </p14:nvContentPartPr>
              <p14:xfrm>
                <a:off x="3190614" y="6273972"/>
                <a:ext cx="360" cy="28620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F72EABD4-1ECB-6AF2-1CD1-10A41E8279F2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3181614" y="6264972"/>
                  <a:ext cx="18000" cy="30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7C38EBB8-BE13-A7B0-B791-84F1AF760C63}"/>
                    </a:ext>
                  </a:extLst>
                </p14:cNvPr>
                <p14:cNvContentPartPr/>
                <p14:nvPr/>
              </p14:nvContentPartPr>
              <p14:xfrm>
                <a:off x="3190614" y="6559812"/>
                <a:ext cx="360" cy="3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7C38EBB8-BE13-A7B0-B791-84F1AF760C63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3181614" y="65511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96F00FA1-71B1-AB5E-D901-04CB8B900836}"/>
                    </a:ext>
                  </a:extLst>
                </p14:cNvPr>
                <p14:cNvContentPartPr/>
                <p14:nvPr/>
              </p14:nvContentPartPr>
              <p14:xfrm>
                <a:off x="3346134" y="6341292"/>
                <a:ext cx="84960" cy="10764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96F00FA1-71B1-AB5E-D901-04CB8B900836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3337134" y="6332292"/>
                  <a:ext cx="10260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7D781BAD-E346-75BB-E39F-7AE6F0D18AD6}"/>
                    </a:ext>
                  </a:extLst>
                </p14:cNvPr>
                <p14:cNvContentPartPr/>
                <p14:nvPr/>
              </p14:nvContentPartPr>
              <p14:xfrm>
                <a:off x="3859494" y="5997852"/>
                <a:ext cx="6120" cy="32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7D781BAD-E346-75BB-E39F-7AE6F0D18AD6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3850854" y="5989212"/>
                  <a:ext cx="237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F6F676D3-7E87-E92F-11D2-8A620357E04C}"/>
                    </a:ext>
                  </a:extLst>
                </p14:cNvPr>
                <p14:cNvContentPartPr/>
                <p14:nvPr/>
              </p14:nvContentPartPr>
              <p14:xfrm>
                <a:off x="3846174" y="6027372"/>
                <a:ext cx="414360" cy="144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F6F676D3-7E87-E92F-11D2-8A620357E04C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3837534" y="6018372"/>
                  <a:ext cx="43200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2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317A77CE-ABAF-3AFA-25D7-325574758938}"/>
                    </a:ext>
                  </a:extLst>
                </p14:cNvPr>
                <p14:cNvContentPartPr/>
                <p14:nvPr/>
              </p14:nvContentPartPr>
              <p14:xfrm>
                <a:off x="3845454" y="6050052"/>
                <a:ext cx="73080" cy="1087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317A77CE-ABAF-3AFA-25D7-325574758938}"/>
                    </a:ext>
                  </a:extLst>
                </p:cNvPr>
                <p:cNvPicPr/>
                <p:nvPr/>
              </p:nvPicPr>
              <p:blipFill>
                <a:blip r:embed="rId403"/>
                <a:stretch>
                  <a:fillRect/>
                </a:stretch>
              </p:blipFill>
              <p:spPr>
                <a:xfrm>
                  <a:off x="3836454" y="6041052"/>
                  <a:ext cx="9072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4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79CC9F50-1473-42E8-D3F3-B4A762F71F9E}"/>
                    </a:ext>
                  </a:extLst>
                </p14:cNvPr>
                <p14:cNvContentPartPr/>
                <p14:nvPr/>
              </p14:nvContentPartPr>
              <p14:xfrm>
                <a:off x="3809814" y="5934492"/>
                <a:ext cx="147600" cy="6984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79CC9F50-1473-42E8-D3F3-B4A762F71F9E}"/>
                    </a:ext>
                  </a:extLst>
                </p:cNvPr>
                <p:cNvPicPr/>
                <p:nvPr/>
              </p:nvPicPr>
              <p:blipFill>
                <a:blip r:embed="rId405"/>
                <a:stretch>
                  <a:fillRect/>
                </a:stretch>
              </p:blipFill>
              <p:spPr>
                <a:xfrm>
                  <a:off x="3800814" y="5925492"/>
                  <a:ext cx="16524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6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9170E6CD-A348-579C-545B-2610D9BA6E31}"/>
                    </a:ext>
                  </a:extLst>
                </p14:cNvPr>
                <p14:cNvContentPartPr/>
                <p14:nvPr/>
              </p14:nvContentPartPr>
              <p14:xfrm>
                <a:off x="3382854" y="5472612"/>
                <a:ext cx="114840" cy="2217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9170E6CD-A348-579C-545B-2610D9BA6E31}"/>
                    </a:ext>
                  </a:extLst>
                </p:cNvPr>
                <p:cNvPicPr/>
                <p:nvPr/>
              </p:nvPicPr>
              <p:blipFill>
                <a:blip r:embed="rId407"/>
                <a:stretch>
                  <a:fillRect/>
                </a:stretch>
              </p:blipFill>
              <p:spPr>
                <a:xfrm>
                  <a:off x="3373854" y="5463612"/>
                  <a:ext cx="13248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8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9EAE9F94-D45D-8D8E-36F5-D37C150AA033}"/>
                    </a:ext>
                  </a:extLst>
                </p14:cNvPr>
                <p14:cNvContentPartPr/>
                <p14:nvPr/>
              </p14:nvContentPartPr>
              <p14:xfrm>
                <a:off x="3516774" y="5610132"/>
                <a:ext cx="69120" cy="1191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9EAE9F94-D45D-8D8E-36F5-D37C150AA033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3507774" y="5601492"/>
                  <a:ext cx="8676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0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03D8F576-58FD-1FA2-2D51-91C4E46104FD}"/>
                    </a:ext>
                  </a:extLst>
                </p14:cNvPr>
                <p14:cNvContentPartPr/>
                <p14:nvPr/>
              </p14:nvContentPartPr>
              <p14:xfrm>
                <a:off x="3638814" y="5620932"/>
                <a:ext cx="101160" cy="1432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03D8F576-58FD-1FA2-2D51-91C4E46104FD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3629814" y="5612292"/>
                  <a:ext cx="11880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2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0EB3C0EB-8B85-ECA2-B036-7048D41A1581}"/>
                    </a:ext>
                  </a:extLst>
                </p14:cNvPr>
                <p14:cNvContentPartPr/>
                <p14:nvPr/>
              </p14:nvContentPartPr>
              <p14:xfrm>
                <a:off x="3385014" y="5827572"/>
                <a:ext cx="317520" cy="3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0EB3C0EB-8B85-ECA2-B036-7048D41A1581}"/>
                    </a:ext>
                  </a:extLst>
                </p:cNvPr>
                <p:cNvPicPr/>
                <p:nvPr/>
              </p:nvPicPr>
              <p:blipFill>
                <a:blip r:embed="rId413"/>
                <a:stretch>
                  <a:fillRect/>
                </a:stretch>
              </p:blipFill>
              <p:spPr>
                <a:xfrm>
                  <a:off x="3376374" y="5818572"/>
                  <a:ext cx="335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4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EFA42E25-ED1D-D5D1-09B4-898F29A88BCF}"/>
                    </a:ext>
                  </a:extLst>
                </p14:cNvPr>
                <p14:cNvContentPartPr/>
                <p14:nvPr/>
              </p14:nvContentPartPr>
              <p14:xfrm>
                <a:off x="3452334" y="5919012"/>
                <a:ext cx="116280" cy="16092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EFA42E25-ED1D-D5D1-09B4-898F29A88BCF}"/>
                    </a:ext>
                  </a:extLst>
                </p:cNvPr>
                <p:cNvPicPr/>
                <p:nvPr/>
              </p:nvPicPr>
              <p:blipFill>
                <a:blip r:embed="rId415"/>
                <a:stretch>
                  <a:fillRect/>
                </a:stretch>
              </p:blipFill>
              <p:spPr>
                <a:xfrm>
                  <a:off x="3443334" y="5910012"/>
                  <a:ext cx="13392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6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18059D9F-0A3C-B919-78E0-6562CBF3BA27}"/>
                    </a:ext>
                  </a:extLst>
                </p14:cNvPr>
                <p14:cNvContentPartPr/>
                <p14:nvPr/>
              </p14:nvContentPartPr>
              <p14:xfrm>
                <a:off x="3589854" y="5918652"/>
                <a:ext cx="131760" cy="684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18059D9F-0A3C-B919-78E0-6562CBF3BA27}"/>
                    </a:ext>
                  </a:extLst>
                </p:cNvPr>
                <p:cNvPicPr/>
                <p:nvPr/>
              </p:nvPicPr>
              <p:blipFill>
                <a:blip r:embed="rId417"/>
                <a:stretch>
                  <a:fillRect/>
                </a:stretch>
              </p:blipFill>
              <p:spPr>
                <a:xfrm>
                  <a:off x="3581214" y="5910012"/>
                  <a:ext cx="14940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8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CE597A75-2AD5-AE9C-322D-E4D2D1D9FBC2}"/>
                    </a:ext>
                  </a:extLst>
                </p14:cNvPr>
                <p14:cNvContentPartPr/>
                <p14:nvPr/>
              </p14:nvContentPartPr>
              <p14:xfrm>
                <a:off x="3658614" y="5921532"/>
                <a:ext cx="5760" cy="14256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CE597A75-2AD5-AE9C-322D-E4D2D1D9FBC2}"/>
                    </a:ext>
                  </a:extLst>
                </p:cNvPr>
                <p:cNvPicPr/>
                <p:nvPr/>
              </p:nvPicPr>
              <p:blipFill>
                <a:blip r:embed="rId419"/>
                <a:stretch>
                  <a:fillRect/>
                </a:stretch>
              </p:blipFill>
              <p:spPr>
                <a:xfrm>
                  <a:off x="3649974" y="5912892"/>
                  <a:ext cx="2340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0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D0437651-0FB4-98FE-96A1-1ED584982976}"/>
                    </a:ext>
                  </a:extLst>
                </p14:cNvPr>
                <p14:cNvContentPartPr/>
                <p14:nvPr/>
              </p14:nvContentPartPr>
              <p14:xfrm>
                <a:off x="3451974" y="5898852"/>
                <a:ext cx="10800" cy="13644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D0437651-0FB4-98FE-96A1-1ED584982976}"/>
                    </a:ext>
                  </a:extLst>
                </p:cNvPr>
                <p:cNvPicPr/>
                <p:nvPr/>
              </p:nvPicPr>
              <p:blipFill>
                <a:blip r:embed="rId421"/>
                <a:stretch>
                  <a:fillRect/>
                </a:stretch>
              </p:blipFill>
              <p:spPr>
                <a:xfrm>
                  <a:off x="3442974" y="5890212"/>
                  <a:ext cx="2844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2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9479AF2E-C6A0-41FF-0E93-DC8BB0F784D0}"/>
                    </a:ext>
                  </a:extLst>
                </p14:cNvPr>
                <p14:cNvContentPartPr/>
                <p14:nvPr/>
              </p14:nvContentPartPr>
              <p14:xfrm>
                <a:off x="3796494" y="5577372"/>
                <a:ext cx="124200" cy="1083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9479AF2E-C6A0-41FF-0E93-DC8BB0F784D0}"/>
                    </a:ext>
                  </a:extLst>
                </p:cNvPr>
                <p:cNvPicPr/>
                <p:nvPr/>
              </p:nvPicPr>
              <p:blipFill>
                <a:blip r:embed="rId423"/>
                <a:stretch>
                  <a:fillRect/>
                </a:stretch>
              </p:blipFill>
              <p:spPr>
                <a:xfrm>
                  <a:off x="3787854" y="5568372"/>
                  <a:ext cx="14184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4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7B1E67AA-2330-F315-96DC-D6A0ECFD8B49}"/>
                    </a:ext>
                  </a:extLst>
                </p14:cNvPr>
                <p14:cNvContentPartPr/>
                <p14:nvPr/>
              </p14:nvContentPartPr>
              <p14:xfrm>
                <a:off x="3955614" y="5621652"/>
                <a:ext cx="134280" cy="2127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7B1E67AA-2330-F315-96DC-D6A0ECFD8B49}"/>
                    </a:ext>
                  </a:extLst>
                </p:cNvPr>
                <p:cNvPicPr/>
                <p:nvPr/>
              </p:nvPicPr>
              <p:blipFill>
                <a:blip r:embed="rId425"/>
                <a:stretch>
                  <a:fillRect/>
                </a:stretch>
              </p:blipFill>
              <p:spPr>
                <a:xfrm>
                  <a:off x="3946614" y="5613012"/>
                  <a:ext cx="15192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6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2F843C94-11E5-1019-0C56-8FE0B9EB5FE8}"/>
                    </a:ext>
                  </a:extLst>
                </p14:cNvPr>
                <p14:cNvContentPartPr/>
                <p14:nvPr/>
              </p14:nvContentPartPr>
              <p14:xfrm>
                <a:off x="1196934" y="4362012"/>
                <a:ext cx="1133280" cy="196920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2F843C94-11E5-1019-0C56-8FE0B9EB5FE8}"/>
                    </a:ext>
                  </a:extLst>
                </p:cNvPr>
                <p:cNvPicPr/>
                <p:nvPr/>
              </p:nvPicPr>
              <p:blipFill>
                <a:blip r:embed="rId427"/>
                <a:stretch>
                  <a:fillRect/>
                </a:stretch>
              </p:blipFill>
              <p:spPr>
                <a:xfrm>
                  <a:off x="1188294" y="4353012"/>
                  <a:ext cx="1150920" cy="19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8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9858A119-D9BF-CF83-D39B-01A35E59E9C4}"/>
                    </a:ext>
                  </a:extLst>
                </p14:cNvPr>
                <p14:cNvContentPartPr/>
                <p14:nvPr/>
              </p14:nvContentPartPr>
              <p14:xfrm>
                <a:off x="2236974" y="6217452"/>
                <a:ext cx="109800" cy="2106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9858A119-D9BF-CF83-D39B-01A35E59E9C4}"/>
                    </a:ext>
                  </a:extLst>
                </p:cNvPr>
                <p:cNvPicPr/>
                <p:nvPr/>
              </p:nvPicPr>
              <p:blipFill>
                <a:blip r:embed="rId429"/>
                <a:stretch>
                  <a:fillRect/>
                </a:stretch>
              </p:blipFill>
              <p:spPr>
                <a:xfrm>
                  <a:off x="2227974" y="6208452"/>
                  <a:ext cx="12744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0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DA93B4AF-F4C2-6F01-8636-17661AA4B3B6}"/>
                    </a:ext>
                  </a:extLst>
                </p14:cNvPr>
                <p14:cNvContentPartPr/>
                <p14:nvPr/>
              </p14:nvContentPartPr>
              <p14:xfrm>
                <a:off x="2832414" y="6194772"/>
                <a:ext cx="713160" cy="43884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DA93B4AF-F4C2-6F01-8636-17661AA4B3B6}"/>
                    </a:ext>
                  </a:extLst>
                </p:cNvPr>
                <p:cNvPicPr/>
                <p:nvPr/>
              </p:nvPicPr>
              <p:blipFill>
                <a:blip r:embed="rId431"/>
                <a:stretch>
                  <a:fillRect/>
                </a:stretch>
              </p:blipFill>
              <p:spPr>
                <a:xfrm>
                  <a:off x="2823414" y="6186132"/>
                  <a:ext cx="730800" cy="45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2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EB74B978-9FC6-8943-B49A-61067A9CCE9D}"/>
                    </a:ext>
                  </a:extLst>
                </p14:cNvPr>
                <p14:cNvContentPartPr/>
                <p14:nvPr/>
              </p14:nvContentPartPr>
              <p14:xfrm>
                <a:off x="3229494" y="6316452"/>
                <a:ext cx="66240" cy="2736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EB74B978-9FC6-8943-B49A-61067A9CCE9D}"/>
                    </a:ext>
                  </a:extLst>
                </p:cNvPr>
                <p:cNvPicPr/>
                <p:nvPr/>
              </p:nvPicPr>
              <p:blipFill>
                <a:blip r:embed="rId433"/>
                <a:stretch>
                  <a:fillRect/>
                </a:stretch>
              </p:blipFill>
              <p:spPr>
                <a:xfrm>
                  <a:off x="3220854" y="6307812"/>
                  <a:ext cx="83880" cy="45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34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FE8745B5-6E39-5593-3435-55693F05AB3C}"/>
                  </a:ext>
                </a:extLst>
              </p14:cNvPr>
              <p14:cNvContentPartPr/>
              <p14:nvPr/>
            </p14:nvContentPartPr>
            <p14:xfrm>
              <a:off x="683574" y="6285852"/>
              <a:ext cx="66960" cy="19836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FE8745B5-6E39-5593-3435-55693F05AB3C}"/>
                  </a:ext>
                </a:extLst>
              </p:cNvPr>
              <p:cNvPicPr/>
              <p:nvPr/>
            </p:nvPicPr>
            <p:blipFill>
              <a:blip r:embed="rId435"/>
              <a:stretch>
                <a:fillRect/>
              </a:stretch>
            </p:blipFill>
            <p:spPr>
              <a:xfrm>
                <a:off x="674574" y="6276852"/>
                <a:ext cx="846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6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8342E212-2035-735D-4931-C26013E26A82}"/>
                  </a:ext>
                </a:extLst>
              </p14:cNvPr>
              <p14:cNvContentPartPr/>
              <p14:nvPr/>
            </p14:nvContentPartPr>
            <p14:xfrm>
              <a:off x="747294" y="6289092"/>
              <a:ext cx="588600" cy="19980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8342E212-2035-735D-4931-C26013E26A82}"/>
                  </a:ext>
                </a:extLst>
              </p:cNvPr>
              <p:cNvPicPr/>
              <p:nvPr/>
            </p:nvPicPr>
            <p:blipFill>
              <a:blip r:embed="rId437"/>
              <a:stretch>
                <a:fillRect/>
              </a:stretch>
            </p:blipFill>
            <p:spPr>
              <a:xfrm>
                <a:off x="738654" y="6280452"/>
                <a:ext cx="606240" cy="21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8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ED66E228-D7B7-1C5E-463E-482C056F2678}"/>
                  </a:ext>
                </a:extLst>
              </p14:cNvPr>
              <p14:cNvContentPartPr/>
              <p14:nvPr/>
            </p14:nvContentPartPr>
            <p14:xfrm>
              <a:off x="1099014" y="6590052"/>
              <a:ext cx="456480" cy="19800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ED66E228-D7B7-1C5E-463E-482C056F2678}"/>
                  </a:ext>
                </a:extLst>
              </p:cNvPr>
              <p:cNvPicPr/>
              <p:nvPr/>
            </p:nvPicPr>
            <p:blipFill>
              <a:blip r:embed="rId439"/>
              <a:stretch>
                <a:fillRect/>
              </a:stretch>
            </p:blipFill>
            <p:spPr>
              <a:xfrm>
                <a:off x="1090014" y="6581412"/>
                <a:ext cx="474120" cy="21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0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F6839847-262D-5E97-CF3D-C179AD25BC78}"/>
                  </a:ext>
                </a:extLst>
              </p14:cNvPr>
              <p14:cNvContentPartPr/>
              <p14:nvPr/>
            </p14:nvContentPartPr>
            <p14:xfrm>
              <a:off x="1571334" y="6597612"/>
              <a:ext cx="267840" cy="260640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F6839847-262D-5E97-CF3D-C179AD25BC78}"/>
                  </a:ext>
                </a:extLst>
              </p:cNvPr>
              <p:cNvPicPr/>
              <p:nvPr/>
            </p:nvPicPr>
            <p:blipFill>
              <a:blip r:embed="rId441"/>
              <a:stretch>
                <a:fillRect/>
              </a:stretch>
            </p:blipFill>
            <p:spPr>
              <a:xfrm>
                <a:off x="1562334" y="6588972"/>
                <a:ext cx="285480" cy="27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2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03ED8A0E-B165-20C1-1652-C5E6AF443CE2}"/>
                  </a:ext>
                </a:extLst>
              </p14:cNvPr>
              <p14:cNvContentPartPr/>
              <p14:nvPr/>
            </p14:nvContentPartPr>
            <p14:xfrm>
              <a:off x="1316454" y="6607332"/>
              <a:ext cx="360" cy="36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03ED8A0E-B165-20C1-1652-C5E6AF443CE2}"/>
                  </a:ext>
                </a:extLst>
              </p:cNvPr>
              <p:cNvPicPr/>
              <p:nvPr/>
            </p:nvPicPr>
            <p:blipFill>
              <a:blip r:embed="rId395"/>
              <a:stretch>
                <a:fillRect/>
              </a:stretch>
            </p:blipFill>
            <p:spPr>
              <a:xfrm>
                <a:off x="1307454" y="6598332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25810D7-D7E0-FF7C-2ED1-F3CC309D49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4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7802"/>
    </mc:Choice>
    <mc:Fallback xmlns="">
      <p:transition advClick="0" advTm="97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AE6737-DF87-2F3C-DAB5-524FB2647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689" y="0"/>
            <a:ext cx="5676622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78070C8-9C74-1AB4-A8A0-91F004660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00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952"/>
    </mc:Choice>
    <mc:Fallback xmlns="">
      <p:transition advClick="0" advTm="5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41E40638-2E0E-364B-99FD-DE06BD1F928E}" type="slidenum">
              <a:rPr lang="en-US" sz="1400">
                <a:latin typeface="Arial" charset="0"/>
              </a:rPr>
              <a:pPr eaLnBrk="1" hangingPunct="1"/>
              <a:t>30</a:t>
            </a:fld>
            <a:endParaRPr lang="en-US" sz="1400"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52A25C-7E27-2B44-8FBB-18188DA666FF}"/>
              </a:ext>
            </a:extLst>
          </p:cNvPr>
          <p:cNvSpPr txBox="1"/>
          <p:nvPr/>
        </p:nvSpPr>
        <p:spPr>
          <a:xfrm>
            <a:off x="304800" y="1447800"/>
            <a:ext cx="8534400" cy="289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So time sampling captures PDF quite well, given a set of</a:t>
            </a:r>
          </a:p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couplings U (</a:t>
            </a:r>
            <a:r>
              <a:rPr lang="en-US" b="1" dirty="0" err="1">
                <a:solidFill>
                  <a:srgbClr val="0000FF"/>
                </a:solidFill>
              </a:rPr>
              <a:t>ie</a:t>
            </a:r>
            <a:r>
              <a:rPr lang="en-US" b="1" dirty="0">
                <a:solidFill>
                  <a:srgbClr val="0000FF"/>
                </a:solidFill>
              </a:rPr>
              <a:t>, energy expression E), and in particular the ground state.  </a:t>
            </a:r>
          </a:p>
          <a:p>
            <a:pPr>
              <a:buNone/>
            </a:pPr>
            <a:endParaRPr lang="en-US" b="1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Can we reverse engineer the couplings and to get a desired ground state ? E.g. solution to an optimization problem 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55C9C91-CC3E-A181-86E7-6F821BD6A8D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490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2266"/>
    </mc:Choice>
    <mc:Fallback xmlns="">
      <p:transition advClick="0" advTm="42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41E40638-2E0E-364B-99FD-DE06BD1F928E}" type="slidenum">
              <a:rPr lang="en-US" sz="1400">
                <a:latin typeface="Arial" charset="0"/>
              </a:rPr>
              <a:pPr eaLnBrk="1" hangingPunct="1"/>
              <a:t>4</a:t>
            </a:fld>
            <a:endParaRPr lang="en-US" sz="1400"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52A25C-7E27-2B44-8FBB-18188DA666FF}"/>
              </a:ext>
            </a:extLst>
          </p:cNvPr>
          <p:cNvSpPr txBox="1"/>
          <p:nvPr/>
        </p:nvSpPr>
        <p:spPr>
          <a:xfrm>
            <a:off x="1447800" y="1905000"/>
            <a:ext cx="6248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Neuro-synaptic systems can be programmed to solve very large optimization problems approximately at moderate speeds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66A28AD-EA56-1FD5-7505-0EFABEFA7C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616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9333"/>
    </mc:Choice>
    <mc:Fallback xmlns="">
      <p:transition advClick="0" advTm="19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39D1D1-FECA-3E11-8CC3-764983ADB724}"/>
              </a:ext>
            </a:extLst>
          </p:cNvPr>
          <p:cNvSpPr txBox="1"/>
          <p:nvPr/>
        </p:nvSpPr>
        <p:spPr>
          <a:xfrm>
            <a:off x="600903" y="1066800"/>
            <a:ext cx="8158003" cy="15819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400" b="1" dirty="0">
                <a:solidFill>
                  <a:schemeClr val="bg1"/>
                </a:solidFill>
              </a:rPr>
              <a:t>8A. The Monte Carlo approach</a:t>
            </a:r>
          </a:p>
          <a:p>
            <a:pPr>
              <a:buNone/>
            </a:pPr>
            <a:r>
              <a:rPr lang="en-US" sz="4400" b="1" dirty="0">
                <a:solidFill>
                  <a:schemeClr val="bg1"/>
                </a:solidFill>
              </a:rPr>
              <a:t>to configuration space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93727AD-B916-C175-B306-255033083D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49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488"/>
    </mc:Choice>
    <mc:Fallback xmlns="">
      <p:transition advClick="0" advTm="9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91EA0ADD-B814-BCB6-20B7-44F4227AF03F}"/>
              </a:ext>
            </a:extLst>
          </p:cNvPr>
          <p:cNvCxnSpPr>
            <a:cxnSpLocks/>
          </p:cNvCxnSpPr>
          <p:nvPr/>
        </p:nvCxnSpPr>
        <p:spPr bwMode="auto">
          <a:xfrm flipV="1">
            <a:off x="2780769" y="1695916"/>
            <a:ext cx="2979102" cy="3834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77E7D57E-3849-4785-1B42-5D306295C96E}"/>
              </a:ext>
            </a:extLst>
          </p:cNvPr>
          <p:cNvGrpSpPr/>
          <p:nvPr/>
        </p:nvGrpSpPr>
        <p:grpSpPr>
          <a:xfrm>
            <a:off x="4477844" y="1596196"/>
            <a:ext cx="1058040" cy="295200"/>
            <a:chOff x="1909168" y="604625"/>
            <a:chExt cx="1058040" cy="29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8048B9C3-951A-8E6F-DDD2-8F89A90909D1}"/>
                    </a:ext>
                  </a:extLst>
                </p14:cNvPr>
                <p14:cNvContentPartPr/>
                <p14:nvPr/>
              </p14:nvContentPartPr>
              <p14:xfrm>
                <a:off x="1909168" y="704345"/>
                <a:ext cx="219600" cy="1954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E6735258-4681-9174-1291-9597CF4CDF17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900168" y="695705"/>
                  <a:ext cx="23724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DE5ACC36-96F4-B32E-5EA1-644DC7412772}"/>
                    </a:ext>
                  </a:extLst>
                </p14:cNvPr>
                <p14:cNvContentPartPr/>
                <p14:nvPr/>
              </p14:nvContentPartPr>
              <p14:xfrm>
                <a:off x="2109328" y="673745"/>
                <a:ext cx="60840" cy="1378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AA88B50D-BF28-FD6C-1E13-BC8436861B0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100328" y="664745"/>
                  <a:ext cx="7848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CC37D6D4-0767-CB48-CE39-DFE10EF2200E}"/>
                    </a:ext>
                  </a:extLst>
                </p14:cNvPr>
                <p14:cNvContentPartPr/>
                <p14:nvPr/>
              </p14:nvContentPartPr>
              <p14:xfrm>
                <a:off x="2213728" y="715865"/>
                <a:ext cx="79920" cy="3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A3365A30-A63B-1160-1537-BD6EAD440F7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205088" y="706865"/>
                  <a:ext cx="97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7FF46633-4461-27CD-E568-E9F027F052C3}"/>
                    </a:ext>
                  </a:extLst>
                </p14:cNvPr>
                <p14:cNvContentPartPr/>
                <p14:nvPr/>
              </p14:nvContentPartPr>
              <p14:xfrm>
                <a:off x="2237848" y="788945"/>
                <a:ext cx="51480" cy="3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A952D9D3-0DF6-A8A5-445D-534F1DE1E67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229208" y="779945"/>
                  <a:ext cx="69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A5C7F76D-444D-D032-1C88-0CBD4D2B6DED}"/>
                    </a:ext>
                  </a:extLst>
                </p14:cNvPr>
                <p14:cNvContentPartPr/>
                <p14:nvPr/>
              </p14:nvContentPartPr>
              <p14:xfrm>
                <a:off x="2413888" y="604625"/>
                <a:ext cx="108000" cy="2516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559BA2D4-1476-56A6-0195-88F4F94301F2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405248" y="595985"/>
                  <a:ext cx="12564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23039F90-CA25-43CF-B9EC-73A7946380FF}"/>
                    </a:ext>
                  </a:extLst>
                </p14:cNvPr>
                <p14:cNvContentPartPr/>
                <p14:nvPr/>
              </p14:nvContentPartPr>
              <p14:xfrm>
                <a:off x="2612248" y="701105"/>
                <a:ext cx="3240" cy="3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8F3CCC48-F48E-F7B3-4553-E8E3F0B683A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603608" y="692105"/>
                  <a:ext cx="2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31CE5D41-3429-C340-845F-254A10AED48B}"/>
                    </a:ext>
                  </a:extLst>
                </p14:cNvPr>
                <p14:cNvContentPartPr/>
                <p14:nvPr/>
              </p14:nvContentPartPr>
              <p14:xfrm>
                <a:off x="2743288" y="669065"/>
                <a:ext cx="144360" cy="2260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5EFFCC16-4A0C-222D-FEA0-9A81C4BAF5F4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734648" y="660425"/>
                  <a:ext cx="16200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1B32BFA3-81D3-65E5-7ACF-DFC153C9961E}"/>
                    </a:ext>
                  </a:extLst>
                </p14:cNvPr>
                <p14:cNvContentPartPr/>
                <p14:nvPr/>
              </p14:nvContentPartPr>
              <p14:xfrm>
                <a:off x="2785768" y="784265"/>
                <a:ext cx="181440" cy="493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1669BFCE-5F35-2AAC-11F7-796F9CC08429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777128" y="775625"/>
                  <a:ext cx="199080" cy="66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D3C0907A-8FF4-C57F-B734-06AB2643FAEA}"/>
              </a:ext>
            </a:extLst>
          </p:cNvPr>
          <p:cNvGrpSpPr/>
          <p:nvPr/>
        </p:nvGrpSpPr>
        <p:grpSpPr>
          <a:xfrm>
            <a:off x="3001588" y="1302557"/>
            <a:ext cx="2268000" cy="1336865"/>
            <a:chOff x="4651020" y="4337175"/>
            <a:chExt cx="2268000" cy="1336865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091FD96C-4D4E-6D4A-85AA-95EE24D240A1}"/>
                    </a:ext>
                  </a:extLst>
                </p14:cNvPr>
                <p14:cNvContentPartPr/>
                <p14:nvPr/>
              </p14:nvContentPartPr>
              <p14:xfrm>
                <a:off x="4745340" y="5519600"/>
                <a:ext cx="256320" cy="360"/>
              </p14:xfrm>
            </p:contentPart>
          </mc:Choice>
          <mc:Fallback xmlns="">
            <p:pic>
              <p:nvPicPr>
                <p:cNvPr id="496" name="Ink 495">
                  <a:extLst>
                    <a:ext uri="{FF2B5EF4-FFF2-40B4-BE49-F238E27FC236}">
                      <a16:creationId xmlns:a16="http://schemas.microsoft.com/office/drawing/2014/main" id="{D82E2617-FC0A-FC67-7D75-49A0A1563152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4736340" y="5510600"/>
                  <a:ext cx="273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D1F4E59C-9094-5931-6918-AB03EFFF65D6}"/>
                    </a:ext>
                  </a:extLst>
                </p14:cNvPr>
                <p14:cNvContentPartPr/>
                <p14:nvPr/>
              </p14:nvContentPartPr>
              <p14:xfrm>
                <a:off x="4651020" y="5422040"/>
                <a:ext cx="360" cy="158400"/>
              </p14:xfrm>
            </p:contentPart>
          </mc:Choice>
          <mc:Fallback xmlns="">
            <p:pic>
              <p:nvPicPr>
                <p:cNvPr id="497" name="Ink 496">
                  <a:extLst>
                    <a:ext uri="{FF2B5EF4-FFF2-40B4-BE49-F238E27FC236}">
                      <a16:creationId xmlns:a16="http://schemas.microsoft.com/office/drawing/2014/main" id="{655AE239-263D-054D-FB6F-AE564B61C4EF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4642020" y="5413040"/>
                  <a:ext cx="1800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86E47A85-477D-0E4C-4145-C014682B3F51}"/>
                    </a:ext>
                  </a:extLst>
                </p14:cNvPr>
                <p14:cNvContentPartPr/>
                <p14:nvPr/>
              </p14:nvContentPartPr>
              <p14:xfrm>
                <a:off x="5064300" y="5255720"/>
                <a:ext cx="241920" cy="360"/>
              </p14:xfrm>
            </p:contentPart>
          </mc:Choice>
          <mc:Fallback xmlns="">
            <p:pic>
              <p:nvPicPr>
                <p:cNvPr id="499" name="Ink 498">
                  <a:extLst>
                    <a:ext uri="{FF2B5EF4-FFF2-40B4-BE49-F238E27FC236}">
                      <a16:creationId xmlns:a16="http://schemas.microsoft.com/office/drawing/2014/main" id="{8951186C-2B25-C602-B404-7898F6EBA4D3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5055313" y="5246720"/>
                  <a:ext cx="259534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CD51279D-C4B7-CCDD-F5E3-53FD68C5DCC8}"/>
                    </a:ext>
                  </a:extLst>
                </p14:cNvPr>
                <p14:cNvContentPartPr/>
                <p14:nvPr/>
              </p14:nvContentPartPr>
              <p14:xfrm>
                <a:off x="5084820" y="5339240"/>
                <a:ext cx="188280" cy="146880"/>
              </p14:xfrm>
            </p:contentPart>
          </mc:Choice>
          <mc:Fallback xmlns="">
            <p:pic>
              <p:nvPicPr>
                <p:cNvPr id="500" name="Ink 499">
                  <a:extLst>
                    <a:ext uri="{FF2B5EF4-FFF2-40B4-BE49-F238E27FC236}">
                      <a16:creationId xmlns:a16="http://schemas.microsoft.com/office/drawing/2014/main" id="{77703CC3-7F83-701F-819A-A4E02A2AB410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5075820" y="5330240"/>
                  <a:ext cx="20592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C9791A06-28EB-37F9-0159-8AD1816677FB}"/>
                    </a:ext>
                  </a:extLst>
                </p14:cNvPr>
                <p14:cNvContentPartPr/>
                <p14:nvPr/>
              </p14:nvContentPartPr>
              <p14:xfrm>
                <a:off x="5420340" y="4999400"/>
                <a:ext cx="360" cy="360"/>
              </p14:xfrm>
            </p:contentPart>
          </mc:Choice>
          <mc:Fallback xmlns="">
            <p:pic>
              <p:nvPicPr>
                <p:cNvPr id="502" name="Ink 501">
                  <a:extLst>
                    <a:ext uri="{FF2B5EF4-FFF2-40B4-BE49-F238E27FC236}">
                      <a16:creationId xmlns:a16="http://schemas.microsoft.com/office/drawing/2014/main" id="{C77D8930-AA07-C163-8EF0-A70FDEC97C06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5411340" y="499040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7201C2F6-D6FC-42C6-99A0-B64FBE06A25F}"/>
                    </a:ext>
                  </a:extLst>
                </p14:cNvPr>
                <p14:cNvContentPartPr/>
                <p14:nvPr/>
              </p14:nvContentPartPr>
              <p14:xfrm>
                <a:off x="5420340" y="4908320"/>
                <a:ext cx="303840" cy="360"/>
              </p14:xfrm>
            </p:contentPart>
          </mc:Choice>
          <mc:Fallback xmlns="">
            <p:pic>
              <p:nvPicPr>
                <p:cNvPr id="503" name="Ink 502">
                  <a:extLst>
                    <a:ext uri="{FF2B5EF4-FFF2-40B4-BE49-F238E27FC236}">
                      <a16:creationId xmlns:a16="http://schemas.microsoft.com/office/drawing/2014/main" id="{5FCEC11B-C6F0-47E2-196C-1CA16D9B9700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5411340" y="4899320"/>
                  <a:ext cx="321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8824F9FC-F67D-0E6C-B6DA-0340752EC1DB}"/>
                    </a:ext>
                  </a:extLst>
                </p14:cNvPr>
                <p14:cNvContentPartPr/>
                <p14:nvPr/>
              </p14:nvContentPartPr>
              <p14:xfrm>
                <a:off x="5407020" y="4999040"/>
                <a:ext cx="90360" cy="154080"/>
              </p14:xfrm>
            </p:contentPart>
          </mc:Choice>
          <mc:Fallback xmlns="">
            <p:pic>
              <p:nvPicPr>
                <p:cNvPr id="504" name="Ink 503">
                  <a:extLst>
                    <a:ext uri="{FF2B5EF4-FFF2-40B4-BE49-F238E27FC236}">
                      <a16:creationId xmlns:a16="http://schemas.microsoft.com/office/drawing/2014/main" id="{332F9B6F-97C5-A5B8-9D02-BE429EB7FF8F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5398020" y="4990040"/>
                  <a:ext cx="10800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010FABE6-960A-F2EF-7F76-722130264FD9}"/>
                    </a:ext>
                  </a:extLst>
                </p14:cNvPr>
                <p14:cNvContentPartPr/>
                <p14:nvPr/>
              </p14:nvContentPartPr>
              <p14:xfrm>
                <a:off x="5558940" y="5076800"/>
                <a:ext cx="360" cy="360"/>
              </p14:xfrm>
            </p:contentPart>
          </mc:Choice>
          <mc:Fallback xmlns="">
            <p:pic>
              <p:nvPicPr>
                <p:cNvPr id="505" name="Ink 504">
                  <a:extLst>
                    <a:ext uri="{FF2B5EF4-FFF2-40B4-BE49-F238E27FC236}">
                      <a16:creationId xmlns:a16="http://schemas.microsoft.com/office/drawing/2014/main" id="{75CD658F-B7AB-8816-A602-F730914BA8BE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5549940" y="506780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DC6F01F9-CF2B-DEE7-4CFD-614C0BE3805A}"/>
                    </a:ext>
                  </a:extLst>
                </p14:cNvPr>
                <p14:cNvContentPartPr/>
                <p14:nvPr/>
              </p14:nvContentPartPr>
              <p14:xfrm>
                <a:off x="5657220" y="5026760"/>
                <a:ext cx="81000" cy="152280"/>
              </p14:xfrm>
            </p:contentPart>
          </mc:Choice>
          <mc:Fallback xmlns="">
            <p:pic>
              <p:nvPicPr>
                <p:cNvPr id="506" name="Ink 505">
                  <a:extLst>
                    <a:ext uri="{FF2B5EF4-FFF2-40B4-BE49-F238E27FC236}">
                      <a16:creationId xmlns:a16="http://schemas.microsoft.com/office/drawing/2014/main" id="{A1D49D44-043D-61ED-5CBB-20C364622118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5648260" y="5017760"/>
                  <a:ext cx="98562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6DB051C6-D778-F54E-25F2-401EF3A2007F}"/>
                    </a:ext>
                  </a:extLst>
                </p14:cNvPr>
                <p14:cNvContentPartPr/>
                <p14:nvPr/>
              </p14:nvContentPartPr>
              <p14:xfrm>
                <a:off x="5871060" y="4671440"/>
                <a:ext cx="254160" cy="8640"/>
              </p14:xfrm>
            </p:contentPart>
          </mc:Choice>
          <mc:Fallback xmlns="">
            <p:pic>
              <p:nvPicPr>
                <p:cNvPr id="508" name="Ink 507">
                  <a:extLst>
                    <a:ext uri="{FF2B5EF4-FFF2-40B4-BE49-F238E27FC236}">
                      <a16:creationId xmlns:a16="http://schemas.microsoft.com/office/drawing/2014/main" id="{91B054E9-1673-2419-0882-2D9824DC45CB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5862060" y="4662440"/>
                  <a:ext cx="27180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CC4E7470-5071-C4C1-401E-D6C9D9C2CC56}"/>
                    </a:ext>
                  </a:extLst>
                </p14:cNvPr>
                <p14:cNvContentPartPr/>
                <p14:nvPr/>
              </p14:nvContentPartPr>
              <p14:xfrm>
                <a:off x="5975820" y="4337175"/>
                <a:ext cx="181440" cy="122760"/>
              </p14:xfrm>
            </p:contentPart>
          </mc:Choice>
          <mc:Fallback xmlns="">
            <p:pic>
              <p:nvPicPr>
                <p:cNvPr id="509" name="Ink 508">
                  <a:extLst>
                    <a:ext uri="{FF2B5EF4-FFF2-40B4-BE49-F238E27FC236}">
                      <a16:creationId xmlns:a16="http://schemas.microsoft.com/office/drawing/2014/main" id="{7B19E525-9D2C-BA02-A744-E95F0C86CF11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5966820" y="4328175"/>
                  <a:ext cx="19908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E040CA40-0F3D-A3CE-CB00-7EFF916CB95F}"/>
                    </a:ext>
                  </a:extLst>
                </p14:cNvPr>
                <p14:cNvContentPartPr/>
                <p14:nvPr/>
              </p14:nvContentPartPr>
              <p14:xfrm>
                <a:off x="6146820" y="4337175"/>
                <a:ext cx="360" cy="273240"/>
              </p14:xfrm>
            </p:contentPart>
          </mc:Choice>
          <mc:Fallback xmlns="">
            <p:pic>
              <p:nvPicPr>
                <p:cNvPr id="510" name="Ink 509">
                  <a:extLst>
                    <a:ext uri="{FF2B5EF4-FFF2-40B4-BE49-F238E27FC236}">
                      <a16:creationId xmlns:a16="http://schemas.microsoft.com/office/drawing/2014/main" id="{61E67030-2886-F61B-3035-FA835AE81D14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6137820" y="4328175"/>
                  <a:ext cx="1800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16E9EF9C-69B0-1B37-539C-13715137FD3B}"/>
                    </a:ext>
                  </a:extLst>
                </p14:cNvPr>
                <p14:cNvContentPartPr/>
                <p14:nvPr/>
              </p14:nvContentPartPr>
              <p14:xfrm>
                <a:off x="6444900" y="5673680"/>
                <a:ext cx="316440" cy="360"/>
              </p14:xfrm>
            </p:contentPart>
          </mc:Choice>
          <mc:Fallback xmlns="">
            <p:pic>
              <p:nvPicPr>
                <p:cNvPr id="512" name="Ink 511">
                  <a:extLst>
                    <a:ext uri="{FF2B5EF4-FFF2-40B4-BE49-F238E27FC236}">
                      <a16:creationId xmlns:a16="http://schemas.microsoft.com/office/drawing/2014/main" id="{70CBAC91-B0E7-C0EA-CEBB-7A8F743DB6B6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6435900" y="5664680"/>
                  <a:ext cx="334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CF7DD52F-A4AB-F011-487D-CC1D53399759}"/>
                    </a:ext>
                  </a:extLst>
                </p14:cNvPr>
                <p14:cNvContentPartPr/>
                <p14:nvPr/>
              </p14:nvContentPartPr>
              <p14:xfrm>
                <a:off x="6534540" y="5442560"/>
                <a:ext cx="88200" cy="127080"/>
              </p14:xfrm>
            </p:contentPart>
          </mc:Choice>
          <mc:Fallback xmlns="">
            <p:pic>
              <p:nvPicPr>
                <p:cNvPr id="513" name="Ink 512">
                  <a:extLst>
                    <a:ext uri="{FF2B5EF4-FFF2-40B4-BE49-F238E27FC236}">
                      <a16:creationId xmlns:a16="http://schemas.microsoft.com/office/drawing/2014/main" id="{97290D97-9075-68E0-DB41-8CA80A38CB96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6525540" y="5433560"/>
                  <a:ext cx="10584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E7DB6BED-73C1-F2EE-F32F-DEB1F46FF1FB}"/>
                    </a:ext>
                  </a:extLst>
                </p14:cNvPr>
                <p14:cNvContentPartPr/>
                <p14:nvPr/>
              </p14:nvContentPartPr>
              <p14:xfrm>
                <a:off x="6703380" y="5499800"/>
                <a:ext cx="3240" cy="360"/>
              </p14:xfrm>
            </p:contentPart>
          </mc:Choice>
          <mc:Fallback xmlns="">
            <p:pic>
              <p:nvPicPr>
                <p:cNvPr id="514" name="Ink 513">
                  <a:extLst>
                    <a:ext uri="{FF2B5EF4-FFF2-40B4-BE49-F238E27FC236}">
                      <a16:creationId xmlns:a16="http://schemas.microsoft.com/office/drawing/2014/main" id="{15CDFE48-78A7-C578-4723-4550300C3611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6695280" y="5490800"/>
                  <a:ext cx="19116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6FFD5AC1-86A1-1FD4-B8A9-40060C6095E6}"/>
                    </a:ext>
                  </a:extLst>
                </p14:cNvPr>
                <p14:cNvContentPartPr/>
                <p14:nvPr/>
              </p14:nvContentPartPr>
              <p14:xfrm>
                <a:off x="6724260" y="5400440"/>
                <a:ext cx="194760" cy="233280"/>
              </p14:xfrm>
            </p:contentPart>
          </mc:Choice>
          <mc:Fallback xmlns="">
            <p:pic>
              <p:nvPicPr>
                <p:cNvPr id="515" name="Ink 514">
                  <a:extLst>
                    <a:ext uri="{FF2B5EF4-FFF2-40B4-BE49-F238E27FC236}">
                      <a16:creationId xmlns:a16="http://schemas.microsoft.com/office/drawing/2014/main" id="{39C91DF5-E06B-FF13-2024-BF6FDF9F125D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6715260" y="5391440"/>
                  <a:ext cx="21240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F9943BC4-C8C5-F1BF-9D27-66D739089075}"/>
                    </a:ext>
                  </a:extLst>
                </p14:cNvPr>
                <p14:cNvContentPartPr/>
                <p14:nvPr/>
              </p14:nvContentPartPr>
              <p14:xfrm>
                <a:off x="6552180" y="5466320"/>
                <a:ext cx="10800" cy="76320"/>
              </p14:xfrm>
            </p:contentPart>
          </mc:Choice>
          <mc:Fallback xmlns="">
            <p:pic>
              <p:nvPicPr>
                <p:cNvPr id="516" name="Ink 515">
                  <a:extLst>
                    <a:ext uri="{FF2B5EF4-FFF2-40B4-BE49-F238E27FC236}">
                      <a16:creationId xmlns:a16="http://schemas.microsoft.com/office/drawing/2014/main" id="{D932EC7E-B142-A05A-C894-760776013E35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6543180" y="5457320"/>
                  <a:ext cx="28440" cy="939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89" name="Rectangle 188">
            <a:extLst>
              <a:ext uri="{FF2B5EF4-FFF2-40B4-BE49-F238E27FC236}">
                <a16:creationId xmlns:a16="http://schemas.microsoft.com/office/drawing/2014/main" id="{87778194-E81A-DD71-E10F-A911840DF604}"/>
              </a:ext>
            </a:extLst>
          </p:cNvPr>
          <p:cNvSpPr/>
          <p:nvPr/>
        </p:nvSpPr>
        <p:spPr>
          <a:xfrm>
            <a:off x="2780769" y="681949"/>
            <a:ext cx="2979102" cy="2332638"/>
          </a:xfrm>
          <a:prstGeom prst="rect">
            <a:avLst/>
          </a:prstGeom>
          <a:solidFill>
            <a:schemeClr val="accent1">
              <a:alpha val="19184"/>
            </a:schemeClr>
          </a:solidFill>
          <a:ln w="38100" cmpd="sng">
            <a:solidFill>
              <a:schemeClr val="tx1"/>
            </a:solidFill>
            <a:prstDash val="dash"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F90C5D-70E1-12E8-F6EF-B40776939925}"/>
              </a:ext>
            </a:extLst>
          </p:cNvPr>
          <p:cNvSpPr txBox="1"/>
          <p:nvPr/>
        </p:nvSpPr>
        <p:spPr>
          <a:xfrm>
            <a:off x="1997385" y="5224847"/>
            <a:ext cx="4956806" cy="1348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highlight>
                  <a:srgbClr val="FFFF00"/>
                </a:highlight>
              </a:rPr>
              <a:t>Exact (Many-body) approach</a:t>
            </a:r>
          </a:p>
          <a:p>
            <a:pPr>
              <a:buNone/>
            </a:pPr>
            <a:endParaRPr lang="en-US" b="1" dirty="0">
              <a:highlight>
                <a:srgbClr val="FFFF00"/>
              </a:highlight>
            </a:endParaRPr>
          </a:p>
          <a:p>
            <a:pPr>
              <a:buNone/>
            </a:pPr>
            <a:r>
              <a:rPr lang="en-US" b="1" dirty="0">
                <a:highlight>
                  <a:srgbClr val="FFFF00"/>
                </a:highlight>
              </a:rPr>
              <a:t>Expand to 2</a:t>
            </a:r>
            <a:r>
              <a:rPr lang="en-US" b="1" baseline="30000" dirty="0">
                <a:highlight>
                  <a:srgbClr val="FFFF00"/>
                </a:highlight>
              </a:rPr>
              <a:t>5</a:t>
            </a:r>
            <a:r>
              <a:rPr lang="en-US" b="1" dirty="0">
                <a:highlight>
                  <a:srgbClr val="FFFF00"/>
                </a:highlight>
              </a:rPr>
              <a:t> = 32 configurations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1D929A3-7F36-3AF5-4FE4-D3D0E312A6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00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1760"/>
    </mc:Choice>
    <mc:Fallback xmlns="">
      <p:transition advClick="0" advTm="61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D551719-DD0E-BBDD-CDC1-70C9D8D4E0F6}"/>
              </a:ext>
            </a:extLst>
          </p:cNvPr>
          <p:cNvGrpSpPr/>
          <p:nvPr/>
        </p:nvGrpSpPr>
        <p:grpSpPr>
          <a:xfrm>
            <a:off x="291321" y="0"/>
            <a:ext cx="1524000" cy="1237821"/>
            <a:chOff x="304800" y="0"/>
            <a:chExt cx="1524000" cy="1237821"/>
          </a:xfrm>
        </p:grpSpPr>
        <p:grpSp>
          <p:nvGrpSpPr>
            <p:cNvPr id="252" name="Group 251">
              <a:extLst>
                <a:ext uri="{FF2B5EF4-FFF2-40B4-BE49-F238E27FC236}">
                  <a16:creationId xmlns:a16="http://schemas.microsoft.com/office/drawing/2014/main" id="{FCDF7D03-69B6-885F-C029-F4065026348F}"/>
                </a:ext>
              </a:extLst>
            </p:cNvPr>
            <p:cNvGrpSpPr/>
            <p:nvPr/>
          </p:nvGrpSpPr>
          <p:grpSpPr>
            <a:xfrm>
              <a:off x="304800" y="0"/>
              <a:ext cx="1524000" cy="1237821"/>
              <a:chOff x="3352800" y="50800"/>
              <a:chExt cx="1718206" cy="1447800"/>
            </a:xfrm>
          </p:grpSpPr>
          <p:pic>
            <p:nvPicPr>
              <p:cNvPr id="253" name="Picture 252" descr="A red line with black lines&#10;&#10;Description automatically generated">
                <a:extLst>
                  <a:ext uri="{FF2B5EF4-FFF2-40B4-BE49-F238E27FC236}">
                    <a16:creationId xmlns:a16="http://schemas.microsoft.com/office/drawing/2014/main" id="{0563A75F-19A8-17A0-22C2-8BE0014024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2800" y="50800"/>
                <a:ext cx="1718206" cy="1447800"/>
              </a:xfrm>
              <a:prstGeom prst="rect">
                <a:avLst/>
              </a:prstGeom>
            </p:spPr>
          </p:pic>
          <p:sp>
            <p:nvSpPr>
              <p:cNvPr id="254" name="Oval 253">
                <a:extLst>
                  <a:ext uri="{FF2B5EF4-FFF2-40B4-BE49-F238E27FC236}">
                    <a16:creationId xmlns:a16="http://schemas.microsoft.com/office/drawing/2014/main" id="{B63BF6F6-EC66-0AB7-0769-BBF529175FBE}"/>
                  </a:ext>
                </a:extLst>
              </p:cNvPr>
              <p:cNvSpPr/>
              <p:nvPr/>
            </p:nvSpPr>
            <p:spPr>
              <a:xfrm>
                <a:off x="3581400" y="990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255" name="Oval 254">
                <a:extLst>
                  <a:ext uri="{FF2B5EF4-FFF2-40B4-BE49-F238E27FC236}">
                    <a16:creationId xmlns:a16="http://schemas.microsoft.com/office/drawing/2014/main" id="{FB70E0A7-8C7E-B35B-37A8-A447CDE90151}"/>
                  </a:ext>
                </a:extLst>
              </p:cNvPr>
              <p:cNvSpPr/>
              <p:nvPr/>
            </p:nvSpPr>
            <p:spPr>
              <a:xfrm>
                <a:off x="4343400" y="990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256" name="Oval 255">
                <a:extLst>
                  <a:ext uri="{FF2B5EF4-FFF2-40B4-BE49-F238E27FC236}">
                    <a16:creationId xmlns:a16="http://schemas.microsoft.com/office/drawing/2014/main" id="{096639D3-4C9E-573B-4265-18BAA5A5D723}"/>
                  </a:ext>
                </a:extLst>
              </p:cNvPr>
              <p:cNvSpPr/>
              <p:nvPr/>
            </p:nvSpPr>
            <p:spPr>
              <a:xfrm>
                <a:off x="4114800" y="5334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257" name="Oval 256">
                <a:extLst>
                  <a:ext uri="{FF2B5EF4-FFF2-40B4-BE49-F238E27FC236}">
                    <a16:creationId xmlns:a16="http://schemas.microsoft.com/office/drawing/2014/main" id="{3A557CA8-4D00-0494-E47D-0C5E1D911884}"/>
                  </a:ext>
                </a:extLst>
              </p:cNvPr>
              <p:cNvSpPr/>
              <p:nvPr/>
            </p:nvSpPr>
            <p:spPr>
              <a:xfrm>
                <a:off x="3962400" y="609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258" name="Oval 257">
                <a:extLst>
                  <a:ext uri="{FF2B5EF4-FFF2-40B4-BE49-F238E27FC236}">
                    <a16:creationId xmlns:a16="http://schemas.microsoft.com/office/drawing/2014/main" id="{F303114E-2D03-5D22-AD04-BE4F4100F0DB}"/>
                  </a:ext>
                </a:extLst>
              </p:cNvPr>
              <p:cNvSpPr/>
              <p:nvPr/>
            </p:nvSpPr>
            <p:spPr>
              <a:xfrm>
                <a:off x="3733800" y="8382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sp>
          <p:nvSpPr>
            <p:cNvPr id="525" name="TextBox 524">
              <a:extLst>
                <a:ext uri="{FF2B5EF4-FFF2-40B4-BE49-F238E27FC236}">
                  <a16:creationId xmlns:a16="http://schemas.microsoft.com/office/drawing/2014/main" id="{AC633C9C-4F7E-1B84-8E4A-3149F233EAE6}"/>
                </a:ext>
              </a:extLst>
            </p:cNvPr>
            <p:cNvSpPr txBox="1"/>
            <p:nvPr/>
          </p:nvSpPr>
          <p:spPr>
            <a:xfrm>
              <a:off x="661465" y="863782"/>
              <a:ext cx="57740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b="1" dirty="0">
                  <a:highlight>
                    <a:srgbClr val="FFFF00"/>
                  </a:highlight>
                </a:rPr>
                <a:t>00000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5FB2417-0ED5-9A99-6E33-E440EDF3CB01}"/>
              </a:ext>
            </a:extLst>
          </p:cNvPr>
          <p:cNvGrpSpPr/>
          <p:nvPr/>
        </p:nvGrpSpPr>
        <p:grpSpPr>
          <a:xfrm>
            <a:off x="1656544" y="-43436"/>
            <a:ext cx="5734856" cy="3517926"/>
            <a:chOff x="1656544" y="-43436"/>
            <a:chExt cx="5734856" cy="3517926"/>
          </a:xfrm>
        </p:grpSpPr>
        <p:grpSp>
          <p:nvGrpSpPr>
            <p:cNvPr id="280" name="Group 279">
              <a:extLst>
                <a:ext uri="{FF2B5EF4-FFF2-40B4-BE49-F238E27FC236}">
                  <a16:creationId xmlns:a16="http://schemas.microsoft.com/office/drawing/2014/main" id="{0B019116-5BA7-3C54-A924-D1202EC38B9D}"/>
                </a:ext>
              </a:extLst>
            </p:cNvPr>
            <p:cNvGrpSpPr/>
            <p:nvPr/>
          </p:nvGrpSpPr>
          <p:grpSpPr>
            <a:xfrm>
              <a:off x="1656544" y="-10859"/>
              <a:ext cx="1524000" cy="1237821"/>
              <a:chOff x="3352800" y="50800"/>
              <a:chExt cx="1718206" cy="1447800"/>
            </a:xfrm>
          </p:grpSpPr>
          <p:pic>
            <p:nvPicPr>
              <p:cNvPr id="281" name="Picture 280" descr="A red line with black lines&#10;&#10;Description automatically generated">
                <a:extLst>
                  <a:ext uri="{FF2B5EF4-FFF2-40B4-BE49-F238E27FC236}">
                    <a16:creationId xmlns:a16="http://schemas.microsoft.com/office/drawing/2014/main" id="{58524678-DAB9-0986-AEA0-84A7E07CE9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2800" y="50800"/>
                <a:ext cx="1718206" cy="1447800"/>
              </a:xfrm>
              <a:prstGeom prst="rect">
                <a:avLst/>
              </a:prstGeom>
            </p:spPr>
          </p:pic>
          <p:sp>
            <p:nvSpPr>
              <p:cNvPr id="282" name="Oval 281">
                <a:extLst>
                  <a:ext uri="{FF2B5EF4-FFF2-40B4-BE49-F238E27FC236}">
                    <a16:creationId xmlns:a16="http://schemas.microsoft.com/office/drawing/2014/main" id="{76FEC388-0E6D-FFA6-F41A-DB35353D2473}"/>
                  </a:ext>
                </a:extLst>
              </p:cNvPr>
              <p:cNvSpPr/>
              <p:nvPr/>
            </p:nvSpPr>
            <p:spPr>
              <a:xfrm>
                <a:off x="3581400" y="990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283" name="Oval 282">
                <a:extLst>
                  <a:ext uri="{FF2B5EF4-FFF2-40B4-BE49-F238E27FC236}">
                    <a16:creationId xmlns:a16="http://schemas.microsoft.com/office/drawing/2014/main" id="{07EB9F1A-F5FA-3459-FD70-7E1270957303}"/>
                  </a:ext>
                </a:extLst>
              </p:cNvPr>
              <p:cNvSpPr/>
              <p:nvPr/>
            </p:nvSpPr>
            <p:spPr>
              <a:xfrm>
                <a:off x="4343400" y="990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284" name="Oval 283">
                <a:extLst>
                  <a:ext uri="{FF2B5EF4-FFF2-40B4-BE49-F238E27FC236}">
                    <a16:creationId xmlns:a16="http://schemas.microsoft.com/office/drawing/2014/main" id="{4A68917E-470B-ABDA-0E25-FC01EF17E9E5}"/>
                  </a:ext>
                </a:extLst>
              </p:cNvPr>
              <p:cNvSpPr/>
              <p:nvPr/>
            </p:nvSpPr>
            <p:spPr>
              <a:xfrm>
                <a:off x="4114800" y="5334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285" name="Oval 284">
                <a:extLst>
                  <a:ext uri="{FF2B5EF4-FFF2-40B4-BE49-F238E27FC236}">
                    <a16:creationId xmlns:a16="http://schemas.microsoft.com/office/drawing/2014/main" id="{BC8BA506-BF3E-87D7-15AE-01AC253A3498}"/>
                  </a:ext>
                </a:extLst>
              </p:cNvPr>
              <p:cNvSpPr/>
              <p:nvPr/>
            </p:nvSpPr>
            <p:spPr>
              <a:xfrm>
                <a:off x="3962400" y="609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286" name="Oval 285">
                <a:extLst>
                  <a:ext uri="{FF2B5EF4-FFF2-40B4-BE49-F238E27FC236}">
                    <a16:creationId xmlns:a16="http://schemas.microsoft.com/office/drawing/2014/main" id="{97A24665-50F6-F751-698D-AE33FD67F859}"/>
                  </a:ext>
                </a:extLst>
              </p:cNvPr>
              <p:cNvSpPr/>
              <p:nvPr/>
            </p:nvSpPr>
            <p:spPr>
              <a:xfrm>
                <a:off x="3733800" y="8382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grpSp>
          <p:nvGrpSpPr>
            <p:cNvPr id="287" name="Group 286">
              <a:extLst>
                <a:ext uri="{FF2B5EF4-FFF2-40B4-BE49-F238E27FC236}">
                  <a16:creationId xmlns:a16="http://schemas.microsoft.com/office/drawing/2014/main" id="{1A3AF1EB-6E26-BD00-45B0-81A7A608D1E7}"/>
                </a:ext>
              </a:extLst>
            </p:cNvPr>
            <p:cNvGrpSpPr/>
            <p:nvPr/>
          </p:nvGrpSpPr>
          <p:grpSpPr>
            <a:xfrm>
              <a:off x="3029425" y="-21718"/>
              <a:ext cx="1524000" cy="1237821"/>
              <a:chOff x="3352800" y="50800"/>
              <a:chExt cx="1718206" cy="1447800"/>
            </a:xfrm>
          </p:grpSpPr>
          <p:pic>
            <p:nvPicPr>
              <p:cNvPr id="288" name="Picture 287" descr="A red line with black lines&#10;&#10;Description automatically generated">
                <a:extLst>
                  <a:ext uri="{FF2B5EF4-FFF2-40B4-BE49-F238E27FC236}">
                    <a16:creationId xmlns:a16="http://schemas.microsoft.com/office/drawing/2014/main" id="{50077EE7-15B2-22DC-4EF5-96BBF13519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2800" y="50800"/>
                <a:ext cx="1718206" cy="1447800"/>
              </a:xfrm>
              <a:prstGeom prst="rect">
                <a:avLst/>
              </a:prstGeom>
            </p:spPr>
          </p:pic>
          <p:sp>
            <p:nvSpPr>
              <p:cNvPr id="289" name="Oval 288">
                <a:extLst>
                  <a:ext uri="{FF2B5EF4-FFF2-40B4-BE49-F238E27FC236}">
                    <a16:creationId xmlns:a16="http://schemas.microsoft.com/office/drawing/2014/main" id="{8D3043BA-CF79-2700-4B18-D1EA4F37F87C}"/>
                  </a:ext>
                </a:extLst>
              </p:cNvPr>
              <p:cNvSpPr/>
              <p:nvPr/>
            </p:nvSpPr>
            <p:spPr>
              <a:xfrm>
                <a:off x="3581400" y="990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290" name="Oval 289">
                <a:extLst>
                  <a:ext uri="{FF2B5EF4-FFF2-40B4-BE49-F238E27FC236}">
                    <a16:creationId xmlns:a16="http://schemas.microsoft.com/office/drawing/2014/main" id="{E4155142-33EE-A3FF-8FD2-134046BEC7F1}"/>
                  </a:ext>
                </a:extLst>
              </p:cNvPr>
              <p:cNvSpPr/>
              <p:nvPr/>
            </p:nvSpPr>
            <p:spPr>
              <a:xfrm>
                <a:off x="4343400" y="990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291" name="Oval 290">
                <a:extLst>
                  <a:ext uri="{FF2B5EF4-FFF2-40B4-BE49-F238E27FC236}">
                    <a16:creationId xmlns:a16="http://schemas.microsoft.com/office/drawing/2014/main" id="{FFE0645E-62C0-1F1C-4B46-2F061E17E2ED}"/>
                  </a:ext>
                </a:extLst>
              </p:cNvPr>
              <p:cNvSpPr/>
              <p:nvPr/>
            </p:nvSpPr>
            <p:spPr>
              <a:xfrm>
                <a:off x="4114800" y="5334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292" name="Oval 291">
                <a:extLst>
                  <a:ext uri="{FF2B5EF4-FFF2-40B4-BE49-F238E27FC236}">
                    <a16:creationId xmlns:a16="http://schemas.microsoft.com/office/drawing/2014/main" id="{2FF42BAF-C219-60A9-EF24-BEE283FB15B0}"/>
                  </a:ext>
                </a:extLst>
              </p:cNvPr>
              <p:cNvSpPr/>
              <p:nvPr/>
            </p:nvSpPr>
            <p:spPr>
              <a:xfrm>
                <a:off x="3962400" y="609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293" name="Oval 292">
                <a:extLst>
                  <a:ext uri="{FF2B5EF4-FFF2-40B4-BE49-F238E27FC236}">
                    <a16:creationId xmlns:a16="http://schemas.microsoft.com/office/drawing/2014/main" id="{FC8CD157-E45C-53D9-3CC1-6400CC70BF9F}"/>
                  </a:ext>
                </a:extLst>
              </p:cNvPr>
              <p:cNvSpPr/>
              <p:nvPr/>
            </p:nvSpPr>
            <p:spPr>
              <a:xfrm>
                <a:off x="3733800" y="8382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id="{E64A8E05-FFA6-5979-603F-19105A5F9814}"/>
                </a:ext>
              </a:extLst>
            </p:cNvPr>
            <p:cNvGrpSpPr/>
            <p:nvPr/>
          </p:nvGrpSpPr>
          <p:grpSpPr>
            <a:xfrm>
              <a:off x="5867400" y="-43436"/>
              <a:ext cx="1524000" cy="1237821"/>
              <a:chOff x="3456764" y="50800"/>
              <a:chExt cx="1718206" cy="1447800"/>
            </a:xfrm>
          </p:grpSpPr>
          <p:pic>
            <p:nvPicPr>
              <p:cNvPr id="302" name="Picture 301" descr="A red line with black lines&#10;&#10;Description automatically generated">
                <a:extLst>
                  <a:ext uri="{FF2B5EF4-FFF2-40B4-BE49-F238E27FC236}">
                    <a16:creationId xmlns:a16="http://schemas.microsoft.com/office/drawing/2014/main" id="{94C72EB1-ED21-A5E4-E4BF-0557BB4E4E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56764" y="50800"/>
                <a:ext cx="1718206" cy="1447800"/>
              </a:xfrm>
              <a:prstGeom prst="rect">
                <a:avLst/>
              </a:prstGeom>
            </p:spPr>
          </p:pic>
          <p:sp>
            <p:nvSpPr>
              <p:cNvPr id="303" name="Oval 302">
                <a:extLst>
                  <a:ext uri="{FF2B5EF4-FFF2-40B4-BE49-F238E27FC236}">
                    <a16:creationId xmlns:a16="http://schemas.microsoft.com/office/drawing/2014/main" id="{456AF795-3DB4-20BF-ECCE-E01B54553FA8}"/>
                  </a:ext>
                </a:extLst>
              </p:cNvPr>
              <p:cNvSpPr/>
              <p:nvPr/>
            </p:nvSpPr>
            <p:spPr>
              <a:xfrm>
                <a:off x="3581400" y="990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04" name="Oval 303">
                <a:extLst>
                  <a:ext uri="{FF2B5EF4-FFF2-40B4-BE49-F238E27FC236}">
                    <a16:creationId xmlns:a16="http://schemas.microsoft.com/office/drawing/2014/main" id="{F7E408C3-7DAE-1824-7FB9-7996A4E11B88}"/>
                  </a:ext>
                </a:extLst>
              </p:cNvPr>
              <p:cNvSpPr/>
              <p:nvPr/>
            </p:nvSpPr>
            <p:spPr>
              <a:xfrm>
                <a:off x="4343400" y="990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05" name="Oval 304">
                <a:extLst>
                  <a:ext uri="{FF2B5EF4-FFF2-40B4-BE49-F238E27FC236}">
                    <a16:creationId xmlns:a16="http://schemas.microsoft.com/office/drawing/2014/main" id="{A31FE7CF-AF07-49BA-4ED8-45A3102BB6B6}"/>
                  </a:ext>
                </a:extLst>
              </p:cNvPr>
              <p:cNvSpPr/>
              <p:nvPr/>
            </p:nvSpPr>
            <p:spPr>
              <a:xfrm>
                <a:off x="4114800" y="5334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06" name="Oval 305">
                <a:extLst>
                  <a:ext uri="{FF2B5EF4-FFF2-40B4-BE49-F238E27FC236}">
                    <a16:creationId xmlns:a16="http://schemas.microsoft.com/office/drawing/2014/main" id="{1E22E3AC-9F20-76DC-A829-6061051EBC29}"/>
                  </a:ext>
                </a:extLst>
              </p:cNvPr>
              <p:cNvSpPr/>
              <p:nvPr/>
            </p:nvSpPr>
            <p:spPr>
              <a:xfrm>
                <a:off x="3962400" y="609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07" name="Oval 306">
                <a:extLst>
                  <a:ext uri="{FF2B5EF4-FFF2-40B4-BE49-F238E27FC236}">
                    <a16:creationId xmlns:a16="http://schemas.microsoft.com/office/drawing/2014/main" id="{7FE77928-8E8E-84E5-F358-123675997829}"/>
                  </a:ext>
                </a:extLst>
              </p:cNvPr>
              <p:cNvSpPr/>
              <p:nvPr/>
            </p:nvSpPr>
            <p:spPr>
              <a:xfrm>
                <a:off x="3733800" y="8382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grpSp>
          <p:nvGrpSpPr>
            <p:cNvPr id="329" name="Group 328">
              <a:extLst>
                <a:ext uri="{FF2B5EF4-FFF2-40B4-BE49-F238E27FC236}">
                  <a16:creationId xmlns:a16="http://schemas.microsoft.com/office/drawing/2014/main" id="{DA02A7F2-13E6-A4C7-2D40-F0EB0880D552}"/>
                </a:ext>
              </a:extLst>
            </p:cNvPr>
            <p:cNvGrpSpPr/>
            <p:nvPr/>
          </p:nvGrpSpPr>
          <p:grpSpPr>
            <a:xfrm>
              <a:off x="3029425" y="1150951"/>
              <a:ext cx="1524000" cy="1237821"/>
              <a:chOff x="3352800" y="50800"/>
              <a:chExt cx="1718206" cy="1447800"/>
            </a:xfrm>
          </p:grpSpPr>
          <p:pic>
            <p:nvPicPr>
              <p:cNvPr id="330" name="Picture 329" descr="A red line with black lines&#10;&#10;Description automatically generated">
                <a:extLst>
                  <a:ext uri="{FF2B5EF4-FFF2-40B4-BE49-F238E27FC236}">
                    <a16:creationId xmlns:a16="http://schemas.microsoft.com/office/drawing/2014/main" id="{56311616-9278-6A5F-4DFA-9C7D96E2D5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2800" y="50800"/>
                <a:ext cx="1718206" cy="1447800"/>
              </a:xfrm>
              <a:prstGeom prst="rect">
                <a:avLst/>
              </a:prstGeom>
            </p:spPr>
          </p:pic>
          <p:sp>
            <p:nvSpPr>
              <p:cNvPr id="331" name="Oval 330">
                <a:extLst>
                  <a:ext uri="{FF2B5EF4-FFF2-40B4-BE49-F238E27FC236}">
                    <a16:creationId xmlns:a16="http://schemas.microsoft.com/office/drawing/2014/main" id="{3FEDA63F-AA4B-141C-1F21-3A74E85A8D58}"/>
                  </a:ext>
                </a:extLst>
              </p:cNvPr>
              <p:cNvSpPr/>
              <p:nvPr/>
            </p:nvSpPr>
            <p:spPr>
              <a:xfrm>
                <a:off x="3581400" y="990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32" name="Oval 331">
                <a:extLst>
                  <a:ext uri="{FF2B5EF4-FFF2-40B4-BE49-F238E27FC236}">
                    <a16:creationId xmlns:a16="http://schemas.microsoft.com/office/drawing/2014/main" id="{07FC9CB7-48D2-6B75-3837-81CFF1EA5BEC}"/>
                  </a:ext>
                </a:extLst>
              </p:cNvPr>
              <p:cNvSpPr/>
              <p:nvPr/>
            </p:nvSpPr>
            <p:spPr>
              <a:xfrm>
                <a:off x="4343400" y="990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33" name="Oval 332">
                <a:extLst>
                  <a:ext uri="{FF2B5EF4-FFF2-40B4-BE49-F238E27FC236}">
                    <a16:creationId xmlns:a16="http://schemas.microsoft.com/office/drawing/2014/main" id="{C28067E6-8C9B-2CF4-1694-9AF5E42D36CD}"/>
                  </a:ext>
                </a:extLst>
              </p:cNvPr>
              <p:cNvSpPr/>
              <p:nvPr/>
            </p:nvSpPr>
            <p:spPr>
              <a:xfrm>
                <a:off x="4114800" y="5334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34" name="Oval 333">
                <a:extLst>
                  <a:ext uri="{FF2B5EF4-FFF2-40B4-BE49-F238E27FC236}">
                    <a16:creationId xmlns:a16="http://schemas.microsoft.com/office/drawing/2014/main" id="{7A5F8C3D-570A-DC19-EAC1-AC03C295ECB8}"/>
                  </a:ext>
                </a:extLst>
              </p:cNvPr>
              <p:cNvSpPr/>
              <p:nvPr/>
            </p:nvSpPr>
            <p:spPr>
              <a:xfrm>
                <a:off x="3962400" y="609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35" name="Oval 334">
                <a:extLst>
                  <a:ext uri="{FF2B5EF4-FFF2-40B4-BE49-F238E27FC236}">
                    <a16:creationId xmlns:a16="http://schemas.microsoft.com/office/drawing/2014/main" id="{497720FF-D049-CC42-A040-A00A6DB6CFA4}"/>
                  </a:ext>
                </a:extLst>
              </p:cNvPr>
              <p:cNvSpPr/>
              <p:nvPr/>
            </p:nvSpPr>
            <p:spPr>
              <a:xfrm>
                <a:off x="3733800" y="8382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grpSp>
          <p:nvGrpSpPr>
            <p:cNvPr id="385" name="Group 384">
              <a:extLst>
                <a:ext uri="{FF2B5EF4-FFF2-40B4-BE49-F238E27FC236}">
                  <a16:creationId xmlns:a16="http://schemas.microsoft.com/office/drawing/2014/main" id="{D278DAD3-AFEC-293A-94EF-EAD1C78F69AF}"/>
                </a:ext>
              </a:extLst>
            </p:cNvPr>
            <p:cNvGrpSpPr/>
            <p:nvPr/>
          </p:nvGrpSpPr>
          <p:grpSpPr>
            <a:xfrm>
              <a:off x="5867400" y="2236669"/>
              <a:ext cx="1524000" cy="1237821"/>
              <a:chOff x="3456764" y="50800"/>
              <a:chExt cx="1718206" cy="1447800"/>
            </a:xfrm>
          </p:grpSpPr>
          <p:pic>
            <p:nvPicPr>
              <p:cNvPr id="386" name="Picture 385" descr="A red line with black lines&#10;&#10;Description automatically generated">
                <a:extLst>
                  <a:ext uri="{FF2B5EF4-FFF2-40B4-BE49-F238E27FC236}">
                    <a16:creationId xmlns:a16="http://schemas.microsoft.com/office/drawing/2014/main" id="{F8BC3B1B-C940-7405-44BC-E878A712D4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56764" y="50800"/>
                <a:ext cx="1718206" cy="1447800"/>
              </a:xfrm>
              <a:prstGeom prst="rect">
                <a:avLst/>
              </a:prstGeom>
            </p:spPr>
          </p:pic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D3E8EE2C-A528-677E-A564-BD4D2FB1D300}"/>
                  </a:ext>
                </a:extLst>
              </p:cNvPr>
              <p:cNvSpPr/>
              <p:nvPr/>
            </p:nvSpPr>
            <p:spPr>
              <a:xfrm>
                <a:off x="3581400" y="990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88" name="Oval 387">
                <a:extLst>
                  <a:ext uri="{FF2B5EF4-FFF2-40B4-BE49-F238E27FC236}">
                    <a16:creationId xmlns:a16="http://schemas.microsoft.com/office/drawing/2014/main" id="{8A28E698-AB2A-D08B-BA69-C74271C5A375}"/>
                  </a:ext>
                </a:extLst>
              </p:cNvPr>
              <p:cNvSpPr/>
              <p:nvPr/>
            </p:nvSpPr>
            <p:spPr>
              <a:xfrm>
                <a:off x="4343400" y="990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F979C7B0-E366-5F58-F6C2-DA92AEB27B84}"/>
                  </a:ext>
                </a:extLst>
              </p:cNvPr>
              <p:cNvSpPr/>
              <p:nvPr/>
            </p:nvSpPr>
            <p:spPr>
              <a:xfrm>
                <a:off x="4218764" y="533400"/>
                <a:ext cx="152399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90" name="Oval 389">
                <a:extLst>
                  <a:ext uri="{FF2B5EF4-FFF2-40B4-BE49-F238E27FC236}">
                    <a16:creationId xmlns:a16="http://schemas.microsoft.com/office/drawing/2014/main" id="{B1EFBCED-7945-9EB3-4CB2-6747073F08F8}"/>
                  </a:ext>
                </a:extLst>
              </p:cNvPr>
              <p:cNvSpPr/>
              <p:nvPr/>
            </p:nvSpPr>
            <p:spPr>
              <a:xfrm>
                <a:off x="3962400" y="609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606A6742-3674-A3B0-3006-185BADD7FA51}"/>
                  </a:ext>
                </a:extLst>
              </p:cNvPr>
              <p:cNvSpPr/>
              <p:nvPr/>
            </p:nvSpPr>
            <p:spPr>
              <a:xfrm>
                <a:off x="3733800" y="8382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sp>
          <p:nvSpPr>
            <p:cNvPr id="526" name="TextBox 525">
              <a:extLst>
                <a:ext uri="{FF2B5EF4-FFF2-40B4-BE49-F238E27FC236}">
                  <a16:creationId xmlns:a16="http://schemas.microsoft.com/office/drawing/2014/main" id="{C872FDAF-436B-7E3A-A774-BF9898B96C9B}"/>
                </a:ext>
              </a:extLst>
            </p:cNvPr>
            <p:cNvSpPr txBox="1"/>
            <p:nvPr/>
          </p:nvSpPr>
          <p:spPr>
            <a:xfrm>
              <a:off x="2002138" y="914400"/>
              <a:ext cx="57740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b="1" dirty="0">
                  <a:highlight>
                    <a:srgbClr val="FFFF00"/>
                  </a:highlight>
                </a:rPr>
                <a:t>00001</a:t>
              </a:r>
            </a:p>
          </p:txBody>
        </p:sp>
        <p:sp>
          <p:nvSpPr>
            <p:cNvPr id="527" name="TextBox 526">
              <a:extLst>
                <a:ext uri="{FF2B5EF4-FFF2-40B4-BE49-F238E27FC236}">
                  <a16:creationId xmlns:a16="http://schemas.microsoft.com/office/drawing/2014/main" id="{AB721D46-AAEC-79FC-A760-D8B5B0F5DBFA}"/>
                </a:ext>
              </a:extLst>
            </p:cNvPr>
            <p:cNvSpPr txBox="1"/>
            <p:nvPr/>
          </p:nvSpPr>
          <p:spPr>
            <a:xfrm>
              <a:off x="3427016" y="914400"/>
              <a:ext cx="55656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b="1" dirty="0">
                  <a:highlight>
                    <a:srgbClr val="FFFF00"/>
                  </a:highlight>
                </a:rPr>
                <a:t>00010</a:t>
              </a:r>
            </a:p>
          </p:txBody>
        </p:sp>
        <p:sp>
          <p:nvSpPr>
            <p:cNvPr id="529" name="TextBox 528">
              <a:extLst>
                <a:ext uri="{FF2B5EF4-FFF2-40B4-BE49-F238E27FC236}">
                  <a16:creationId xmlns:a16="http://schemas.microsoft.com/office/drawing/2014/main" id="{2290B215-00B0-DAA4-195B-F62361E00561}"/>
                </a:ext>
              </a:extLst>
            </p:cNvPr>
            <p:cNvSpPr txBox="1"/>
            <p:nvPr/>
          </p:nvSpPr>
          <p:spPr>
            <a:xfrm>
              <a:off x="6233832" y="914400"/>
              <a:ext cx="55656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b="1" dirty="0">
                  <a:highlight>
                    <a:srgbClr val="FFFF00"/>
                  </a:highlight>
                </a:rPr>
                <a:t>00100</a:t>
              </a:r>
            </a:p>
          </p:txBody>
        </p:sp>
        <p:sp>
          <p:nvSpPr>
            <p:cNvPr id="533" name="TextBox 532">
              <a:extLst>
                <a:ext uri="{FF2B5EF4-FFF2-40B4-BE49-F238E27FC236}">
                  <a16:creationId xmlns:a16="http://schemas.microsoft.com/office/drawing/2014/main" id="{1195020F-9106-FD39-C24D-E0B8E901E319}"/>
                </a:ext>
              </a:extLst>
            </p:cNvPr>
            <p:cNvSpPr txBox="1"/>
            <p:nvPr/>
          </p:nvSpPr>
          <p:spPr>
            <a:xfrm>
              <a:off x="3416696" y="2057400"/>
              <a:ext cx="55656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b="1" dirty="0">
                  <a:highlight>
                    <a:srgbClr val="FFFF00"/>
                  </a:highlight>
                </a:rPr>
                <a:t>01000</a:t>
              </a:r>
            </a:p>
          </p:txBody>
        </p:sp>
        <p:sp>
          <p:nvSpPr>
            <p:cNvPr id="541" name="TextBox 540">
              <a:extLst>
                <a:ext uri="{FF2B5EF4-FFF2-40B4-BE49-F238E27FC236}">
                  <a16:creationId xmlns:a16="http://schemas.microsoft.com/office/drawing/2014/main" id="{9C63EFDE-988C-1765-2604-8948A6E93192}"/>
                </a:ext>
              </a:extLst>
            </p:cNvPr>
            <p:cNvSpPr txBox="1"/>
            <p:nvPr/>
          </p:nvSpPr>
          <p:spPr>
            <a:xfrm>
              <a:off x="6210494" y="3124200"/>
              <a:ext cx="55656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b="1" dirty="0">
                  <a:highlight>
                    <a:srgbClr val="FFFF00"/>
                  </a:highlight>
                </a:rPr>
                <a:t>10000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86A416B-C470-265C-C1A1-AC538D7DC05E}"/>
              </a:ext>
            </a:extLst>
          </p:cNvPr>
          <p:cNvGrpSpPr/>
          <p:nvPr/>
        </p:nvGrpSpPr>
        <p:grpSpPr>
          <a:xfrm>
            <a:off x="319450" y="2267379"/>
            <a:ext cx="8519750" cy="4601923"/>
            <a:chOff x="319450" y="2267379"/>
            <a:chExt cx="8519750" cy="4601923"/>
          </a:xfrm>
        </p:grpSpPr>
        <p:grpSp>
          <p:nvGrpSpPr>
            <p:cNvPr id="378" name="Group 377">
              <a:extLst>
                <a:ext uri="{FF2B5EF4-FFF2-40B4-BE49-F238E27FC236}">
                  <a16:creationId xmlns:a16="http://schemas.microsoft.com/office/drawing/2014/main" id="{63608407-85DE-4D33-4917-6A5277F3F038}"/>
                </a:ext>
              </a:extLst>
            </p:cNvPr>
            <p:cNvGrpSpPr/>
            <p:nvPr/>
          </p:nvGrpSpPr>
          <p:grpSpPr>
            <a:xfrm>
              <a:off x="4478506" y="2267379"/>
              <a:ext cx="1524000" cy="1237821"/>
              <a:chOff x="3352800" y="50800"/>
              <a:chExt cx="1718206" cy="1447800"/>
            </a:xfrm>
          </p:grpSpPr>
          <p:pic>
            <p:nvPicPr>
              <p:cNvPr id="379" name="Picture 378" descr="A red line with black lines&#10;&#10;Description automatically generated">
                <a:extLst>
                  <a:ext uri="{FF2B5EF4-FFF2-40B4-BE49-F238E27FC236}">
                    <a16:creationId xmlns:a16="http://schemas.microsoft.com/office/drawing/2014/main" id="{3F05A6C9-C0F2-799D-53EF-E9DFB09CEC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2800" y="50800"/>
                <a:ext cx="1718206" cy="1447800"/>
              </a:xfrm>
              <a:prstGeom prst="rect">
                <a:avLst/>
              </a:prstGeom>
            </p:spPr>
          </p:pic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33743F18-CA4D-E17C-5943-ADB8789C50F4}"/>
                  </a:ext>
                </a:extLst>
              </p:cNvPr>
              <p:cNvSpPr/>
              <p:nvPr/>
            </p:nvSpPr>
            <p:spPr>
              <a:xfrm>
                <a:off x="3581400" y="990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81" name="Oval 380">
                <a:extLst>
                  <a:ext uri="{FF2B5EF4-FFF2-40B4-BE49-F238E27FC236}">
                    <a16:creationId xmlns:a16="http://schemas.microsoft.com/office/drawing/2014/main" id="{9761F768-6F06-BA69-A28B-446CA25A715E}"/>
                  </a:ext>
                </a:extLst>
              </p:cNvPr>
              <p:cNvSpPr/>
              <p:nvPr/>
            </p:nvSpPr>
            <p:spPr>
              <a:xfrm>
                <a:off x="4343400" y="990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82" name="Oval 381">
                <a:extLst>
                  <a:ext uri="{FF2B5EF4-FFF2-40B4-BE49-F238E27FC236}">
                    <a16:creationId xmlns:a16="http://schemas.microsoft.com/office/drawing/2014/main" id="{62ED89A0-D6A1-7217-74A2-C9F3ECAA5831}"/>
                  </a:ext>
                </a:extLst>
              </p:cNvPr>
              <p:cNvSpPr/>
              <p:nvPr/>
            </p:nvSpPr>
            <p:spPr>
              <a:xfrm>
                <a:off x="4114800" y="5334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83" name="Oval 382">
                <a:extLst>
                  <a:ext uri="{FF2B5EF4-FFF2-40B4-BE49-F238E27FC236}">
                    <a16:creationId xmlns:a16="http://schemas.microsoft.com/office/drawing/2014/main" id="{F7538801-2907-DA51-915C-69FD6F28BF12}"/>
                  </a:ext>
                </a:extLst>
              </p:cNvPr>
              <p:cNvSpPr/>
              <p:nvPr/>
            </p:nvSpPr>
            <p:spPr>
              <a:xfrm>
                <a:off x="3962400" y="609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84" name="Oval 383">
                <a:extLst>
                  <a:ext uri="{FF2B5EF4-FFF2-40B4-BE49-F238E27FC236}">
                    <a16:creationId xmlns:a16="http://schemas.microsoft.com/office/drawing/2014/main" id="{FA31449C-5D5E-976C-B0D4-B6D6BDBEA7B2}"/>
                  </a:ext>
                </a:extLst>
              </p:cNvPr>
              <p:cNvSpPr/>
              <p:nvPr/>
            </p:nvSpPr>
            <p:spPr>
              <a:xfrm>
                <a:off x="3733800" y="8382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grpSp>
          <p:nvGrpSpPr>
            <p:cNvPr id="434" name="Group 433">
              <a:extLst>
                <a:ext uri="{FF2B5EF4-FFF2-40B4-BE49-F238E27FC236}">
                  <a16:creationId xmlns:a16="http://schemas.microsoft.com/office/drawing/2014/main" id="{FF76B347-59C8-2A06-A258-E930AD1A413C}"/>
                </a:ext>
              </a:extLst>
            </p:cNvPr>
            <p:cNvGrpSpPr/>
            <p:nvPr/>
          </p:nvGrpSpPr>
          <p:grpSpPr>
            <a:xfrm>
              <a:off x="7313837" y="3329550"/>
              <a:ext cx="1524000" cy="1237821"/>
              <a:chOff x="3352800" y="50800"/>
              <a:chExt cx="1718206" cy="1447800"/>
            </a:xfrm>
          </p:grpSpPr>
          <p:pic>
            <p:nvPicPr>
              <p:cNvPr id="435" name="Picture 434" descr="A red line with black lines&#10;&#10;Description automatically generated">
                <a:extLst>
                  <a:ext uri="{FF2B5EF4-FFF2-40B4-BE49-F238E27FC236}">
                    <a16:creationId xmlns:a16="http://schemas.microsoft.com/office/drawing/2014/main" id="{03A99BBF-73D9-7BC2-7A11-3793EB11D5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2800" y="50800"/>
                <a:ext cx="1718206" cy="1447800"/>
              </a:xfrm>
              <a:prstGeom prst="rect">
                <a:avLst/>
              </a:prstGeom>
            </p:spPr>
          </p:pic>
          <p:sp>
            <p:nvSpPr>
              <p:cNvPr id="436" name="Oval 435">
                <a:extLst>
                  <a:ext uri="{FF2B5EF4-FFF2-40B4-BE49-F238E27FC236}">
                    <a16:creationId xmlns:a16="http://schemas.microsoft.com/office/drawing/2014/main" id="{A8638F82-D8AF-EC30-E340-525EB4009801}"/>
                  </a:ext>
                </a:extLst>
              </p:cNvPr>
              <p:cNvSpPr/>
              <p:nvPr/>
            </p:nvSpPr>
            <p:spPr>
              <a:xfrm>
                <a:off x="3581400" y="990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37" name="Oval 436">
                <a:extLst>
                  <a:ext uri="{FF2B5EF4-FFF2-40B4-BE49-F238E27FC236}">
                    <a16:creationId xmlns:a16="http://schemas.microsoft.com/office/drawing/2014/main" id="{33092084-4776-B2D2-52D3-74C789D1497D}"/>
                  </a:ext>
                </a:extLst>
              </p:cNvPr>
              <p:cNvSpPr/>
              <p:nvPr/>
            </p:nvSpPr>
            <p:spPr>
              <a:xfrm>
                <a:off x="4343400" y="990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38" name="Oval 437">
                <a:extLst>
                  <a:ext uri="{FF2B5EF4-FFF2-40B4-BE49-F238E27FC236}">
                    <a16:creationId xmlns:a16="http://schemas.microsoft.com/office/drawing/2014/main" id="{86764F94-01E6-6C6E-4DBB-3B58A0CBC700}"/>
                  </a:ext>
                </a:extLst>
              </p:cNvPr>
              <p:cNvSpPr/>
              <p:nvPr/>
            </p:nvSpPr>
            <p:spPr>
              <a:xfrm>
                <a:off x="4114800" y="5334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39" name="Oval 438">
                <a:extLst>
                  <a:ext uri="{FF2B5EF4-FFF2-40B4-BE49-F238E27FC236}">
                    <a16:creationId xmlns:a16="http://schemas.microsoft.com/office/drawing/2014/main" id="{3E860925-CDE2-53E8-6892-159ABB20EE38}"/>
                  </a:ext>
                </a:extLst>
              </p:cNvPr>
              <p:cNvSpPr/>
              <p:nvPr/>
            </p:nvSpPr>
            <p:spPr>
              <a:xfrm>
                <a:off x="3962400" y="609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40" name="Oval 439">
                <a:extLst>
                  <a:ext uri="{FF2B5EF4-FFF2-40B4-BE49-F238E27FC236}">
                    <a16:creationId xmlns:a16="http://schemas.microsoft.com/office/drawing/2014/main" id="{FE00E873-8D74-0547-FDEE-B0E00AE1501D}"/>
                  </a:ext>
                </a:extLst>
              </p:cNvPr>
              <p:cNvSpPr/>
              <p:nvPr/>
            </p:nvSpPr>
            <p:spPr>
              <a:xfrm>
                <a:off x="3733800" y="8382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grpSp>
          <p:nvGrpSpPr>
            <p:cNvPr id="462" name="Group 461">
              <a:extLst>
                <a:ext uri="{FF2B5EF4-FFF2-40B4-BE49-F238E27FC236}">
                  <a16:creationId xmlns:a16="http://schemas.microsoft.com/office/drawing/2014/main" id="{6972F634-3C6B-673E-706B-D7A5DFD1D491}"/>
                </a:ext>
              </a:extLst>
            </p:cNvPr>
            <p:cNvGrpSpPr/>
            <p:nvPr/>
          </p:nvGrpSpPr>
          <p:grpSpPr>
            <a:xfrm>
              <a:off x="4479869" y="4442346"/>
              <a:ext cx="1524000" cy="1237821"/>
              <a:chOff x="3352800" y="50800"/>
              <a:chExt cx="1718206" cy="1447800"/>
            </a:xfrm>
          </p:grpSpPr>
          <p:pic>
            <p:nvPicPr>
              <p:cNvPr id="463" name="Picture 462" descr="A red line with black lines&#10;&#10;Description automatically generated">
                <a:extLst>
                  <a:ext uri="{FF2B5EF4-FFF2-40B4-BE49-F238E27FC236}">
                    <a16:creationId xmlns:a16="http://schemas.microsoft.com/office/drawing/2014/main" id="{B1ED3AA8-44A4-0F8B-362C-D21D297CCF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2800" y="50800"/>
                <a:ext cx="1718206" cy="1447800"/>
              </a:xfrm>
              <a:prstGeom prst="rect">
                <a:avLst/>
              </a:prstGeom>
            </p:spPr>
          </p:pic>
          <p:sp>
            <p:nvSpPr>
              <p:cNvPr id="464" name="Oval 463">
                <a:extLst>
                  <a:ext uri="{FF2B5EF4-FFF2-40B4-BE49-F238E27FC236}">
                    <a16:creationId xmlns:a16="http://schemas.microsoft.com/office/drawing/2014/main" id="{1E7DE973-76E9-A707-A4B5-B640BB6FDB60}"/>
                  </a:ext>
                </a:extLst>
              </p:cNvPr>
              <p:cNvSpPr/>
              <p:nvPr/>
            </p:nvSpPr>
            <p:spPr>
              <a:xfrm>
                <a:off x="3581400" y="990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65" name="Oval 464">
                <a:extLst>
                  <a:ext uri="{FF2B5EF4-FFF2-40B4-BE49-F238E27FC236}">
                    <a16:creationId xmlns:a16="http://schemas.microsoft.com/office/drawing/2014/main" id="{57770F95-5FAB-AC5E-8FB9-800629BC118F}"/>
                  </a:ext>
                </a:extLst>
              </p:cNvPr>
              <p:cNvSpPr/>
              <p:nvPr/>
            </p:nvSpPr>
            <p:spPr>
              <a:xfrm>
                <a:off x="4343400" y="990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66" name="Oval 465">
                <a:extLst>
                  <a:ext uri="{FF2B5EF4-FFF2-40B4-BE49-F238E27FC236}">
                    <a16:creationId xmlns:a16="http://schemas.microsoft.com/office/drawing/2014/main" id="{B65ACBA2-FF77-516B-7449-27769ABA7DFD}"/>
                  </a:ext>
                </a:extLst>
              </p:cNvPr>
              <p:cNvSpPr/>
              <p:nvPr/>
            </p:nvSpPr>
            <p:spPr>
              <a:xfrm>
                <a:off x="4114800" y="5334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67" name="Oval 466">
                <a:extLst>
                  <a:ext uri="{FF2B5EF4-FFF2-40B4-BE49-F238E27FC236}">
                    <a16:creationId xmlns:a16="http://schemas.microsoft.com/office/drawing/2014/main" id="{CAF2E9A0-B142-263E-C0AF-BCD44E93603F}"/>
                  </a:ext>
                </a:extLst>
              </p:cNvPr>
              <p:cNvSpPr/>
              <p:nvPr/>
            </p:nvSpPr>
            <p:spPr>
              <a:xfrm>
                <a:off x="3962400" y="609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68" name="Oval 467">
                <a:extLst>
                  <a:ext uri="{FF2B5EF4-FFF2-40B4-BE49-F238E27FC236}">
                    <a16:creationId xmlns:a16="http://schemas.microsoft.com/office/drawing/2014/main" id="{43EB471C-FDF8-8821-25DE-0CA4C45297FC}"/>
                  </a:ext>
                </a:extLst>
              </p:cNvPr>
              <p:cNvSpPr/>
              <p:nvPr/>
            </p:nvSpPr>
            <p:spPr>
              <a:xfrm>
                <a:off x="3733800" y="8382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grpSp>
          <p:nvGrpSpPr>
            <p:cNvPr id="476" name="Group 475">
              <a:extLst>
                <a:ext uri="{FF2B5EF4-FFF2-40B4-BE49-F238E27FC236}">
                  <a16:creationId xmlns:a16="http://schemas.microsoft.com/office/drawing/2014/main" id="{BFD8846D-BF5D-6319-4BED-7C4B1DFF6AB4}"/>
                </a:ext>
              </a:extLst>
            </p:cNvPr>
            <p:cNvGrpSpPr/>
            <p:nvPr/>
          </p:nvGrpSpPr>
          <p:grpSpPr>
            <a:xfrm>
              <a:off x="7315200" y="4420963"/>
              <a:ext cx="1524000" cy="1237821"/>
              <a:chOff x="3352800" y="50800"/>
              <a:chExt cx="1718206" cy="1447800"/>
            </a:xfrm>
          </p:grpSpPr>
          <p:pic>
            <p:nvPicPr>
              <p:cNvPr id="477" name="Picture 476" descr="A red line with black lines&#10;&#10;Description automatically generated">
                <a:extLst>
                  <a:ext uri="{FF2B5EF4-FFF2-40B4-BE49-F238E27FC236}">
                    <a16:creationId xmlns:a16="http://schemas.microsoft.com/office/drawing/2014/main" id="{CA7BF943-305D-C9AB-7428-8F78DCB6C4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2800" y="50800"/>
                <a:ext cx="1718206" cy="1447800"/>
              </a:xfrm>
              <a:prstGeom prst="rect">
                <a:avLst/>
              </a:prstGeom>
            </p:spPr>
          </p:pic>
          <p:sp>
            <p:nvSpPr>
              <p:cNvPr id="478" name="Oval 477">
                <a:extLst>
                  <a:ext uri="{FF2B5EF4-FFF2-40B4-BE49-F238E27FC236}">
                    <a16:creationId xmlns:a16="http://schemas.microsoft.com/office/drawing/2014/main" id="{80EDFE4A-0500-4048-4E23-2171AA0F9DD6}"/>
                  </a:ext>
                </a:extLst>
              </p:cNvPr>
              <p:cNvSpPr/>
              <p:nvPr/>
            </p:nvSpPr>
            <p:spPr>
              <a:xfrm>
                <a:off x="3581400" y="990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79" name="Oval 478">
                <a:extLst>
                  <a:ext uri="{FF2B5EF4-FFF2-40B4-BE49-F238E27FC236}">
                    <a16:creationId xmlns:a16="http://schemas.microsoft.com/office/drawing/2014/main" id="{E9E62E8D-E0B7-A6DB-A5DB-5C165C09420D}"/>
                  </a:ext>
                </a:extLst>
              </p:cNvPr>
              <p:cNvSpPr/>
              <p:nvPr/>
            </p:nvSpPr>
            <p:spPr>
              <a:xfrm>
                <a:off x="4343400" y="990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80" name="Oval 479">
                <a:extLst>
                  <a:ext uri="{FF2B5EF4-FFF2-40B4-BE49-F238E27FC236}">
                    <a16:creationId xmlns:a16="http://schemas.microsoft.com/office/drawing/2014/main" id="{76585486-E925-893C-A2AE-DB4419231FF4}"/>
                  </a:ext>
                </a:extLst>
              </p:cNvPr>
              <p:cNvSpPr/>
              <p:nvPr/>
            </p:nvSpPr>
            <p:spPr>
              <a:xfrm>
                <a:off x="4114800" y="5334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81" name="Oval 480">
                <a:extLst>
                  <a:ext uri="{FF2B5EF4-FFF2-40B4-BE49-F238E27FC236}">
                    <a16:creationId xmlns:a16="http://schemas.microsoft.com/office/drawing/2014/main" id="{5412AC1B-D1A5-A9DE-5181-F6A6BD8115E6}"/>
                  </a:ext>
                </a:extLst>
              </p:cNvPr>
              <p:cNvSpPr/>
              <p:nvPr/>
            </p:nvSpPr>
            <p:spPr>
              <a:xfrm>
                <a:off x="3962400" y="609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82" name="Oval 481">
                <a:extLst>
                  <a:ext uri="{FF2B5EF4-FFF2-40B4-BE49-F238E27FC236}">
                    <a16:creationId xmlns:a16="http://schemas.microsoft.com/office/drawing/2014/main" id="{92F21B0E-16D2-6642-6B07-BCB41B28262A}"/>
                  </a:ext>
                </a:extLst>
              </p:cNvPr>
              <p:cNvSpPr/>
              <p:nvPr/>
            </p:nvSpPr>
            <p:spPr>
              <a:xfrm>
                <a:off x="3733800" y="8382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grpSp>
          <p:nvGrpSpPr>
            <p:cNvPr id="483" name="Group 482">
              <a:extLst>
                <a:ext uri="{FF2B5EF4-FFF2-40B4-BE49-F238E27FC236}">
                  <a16:creationId xmlns:a16="http://schemas.microsoft.com/office/drawing/2014/main" id="{F9A870B8-2707-9172-3495-5AD0C40161DD}"/>
                </a:ext>
              </a:extLst>
            </p:cNvPr>
            <p:cNvGrpSpPr/>
            <p:nvPr/>
          </p:nvGrpSpPr>
          <p:grpSpPr>
            <a:xfrm>
              <a:off x="319450" y="5631481"/>
              <a:ext cx="1524000" cy="1237821"/>
              <a:chOff x="3352800" y="50800"/>
              <a:chExt cx="1718206" cy="1447800"/>
            </a:xfrm>
          </p:grpSpPr>
          <p:pic>
            <p:nvPicPr>
              <p:cNvPr id="484" name="Picture 483" descr="A red line with black lines&#10;&#10;Description automatically generated">
                <a:extLst>
                  <a:ext uri="{FF2B5EF4-FFF2-40B4-BE49-F238E27FC236}">
                    <a16:creationId xmlns:a16="http://schemas.microsoft.com/office/drawing/2014/main" id="{DB82F027-BAAE-FAE8-9FA8-E82337BB2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2800" y="50800"/>
                <a:ext cx="1718206" cy="1447800"/>
              </a:xfrm>
              <a:prstGeom prst="rect">
                <a:avLst/>
              </a:prstGeom>
            </p:spPr>
          </p:pic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CEA171E5-D2E8-4E49-01E5-20247E0CA507}"/>
                  </a:ext>
                </a:extLst>
              </p:cNvPr>
              <p:cNvSpPr/>
              <p:nvPr/>
            </p:nvSpPr>
            <p:spPr>
              <a:xfrm>
                <a:off x="3581400" y="990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86" name="Oval 485">
                <a:extLst>
                  <a:ext uri="{FF2B5EF4-FFF2-40B4-BE49-F238E27FC236}">
                    <a16:creationId xmlns:a16="http://schemas.microsoft.com/office/drawing/2014/main" id="{54EC5A9C-C6D9-7222-F1FC-829523801C38}"/>
                  </a:ext>
                </a:extLst>
              </p:cNvPr>
              <p:cNvSpPr/>
              <p:nvPr/>
            </p:nvSpPr>
            <p:spPr>
              <a:xfrm>
                <a:off x="4343400" y="990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87" name="Oval 486">
                <a:extLst>
                  <a:ext uri="{FF2B5EF4-FFF2-40B4-BE49-F238E27FC236}">
                    <a16:creationId xmlns:a16="http://schemas.microsoft.com/office/drawing/2014/main" id="{0D6DB083-9DB3-D0CD-E0C1-87185512EC1A}"/>
                  </a:ext>
                </a:extLst>
              </p:cNvPr>
              <p:cNvSpPr/>
              <p:nvPr/>
            </p:nvSpPr>
            <p:spPr>
              <a:xfrm>
                <a:off x="4114800" y="5334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88" name="Oval 487">
                <a:extLst>
                  <a:ext uri="{FF2B5EF4-FFF2-40B4-BE49-F238E27FC236}">
                    <a16:creationId xmlns:a16="http://schemas.microsoft.com/office/drawing/2014/main" id="{2B97C0C1-965B-B3AE-0183-092787A2D363}"/>
                  </a:ext>
                </a:extLst>
              </p:cNvPr>
              <p:cNvSpPr/>
              <p:nvPr/>
            </p:nvSpPr>
            <p:spPr>
              <a:xfrm>
                <a:off x="3962400" y="609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89" name="Oval 488">
                <a:extLst>
                  <a:ext uri="{FF2B5EF4-FFF2-40B4-BE49-F238E27FC236}">
                    <a16:creationId xmlns:a16="http://schemas.microsoft.com/office/drawing/2014/main" id="{6D83426B-20DB-21FA-3AE5-6428CBC3C6F7}"/>
                  </a:ext>
                </a:extLst>
              </p:cNvPr>
              <p:cNvSpPr/>
              <p:nvPr/>
            </p:nvSpPr>
            <p:spPr>
              <a:xfrm>
                <a:off x="3733800" y="8382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sp>
          <p:nvSpPr>
            <p:cNvPr id="540" name="TextBox 539">
              <a:extLst>
                <a:ext uri="{FF2B5EF4-FFF2-40B4-BE49-F238E27FC236}">
                  <a16:creationId xmlns:a16="http://schemas.microsoft.com/office/drawing/2014/main" id="{4605271E-9017-6000-B8B9-86AD62100327}"/>
                </a:ext>
              </a:extLst>
            </p:cNvPr>
            <p:cNvSpPr txBox="1"/>
            <p:nvPr/>
          </p:nvSpPr>
          <p:spPr>
            <a:xfrm>
              <a:off x="4884666" y="3124200"/>
              <a:ext cx="4940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b="1" dirty="0">
                  <a:highlight>
                    <a:srgbClr val="FFFF00"/>
                  </a:highlight>
                </a:rPr>
                <a:t>01111</a:t>
              </a:r>
            </a:p>
          </p:txBody>
        </p:sp>
        <p:sp>
          <p:nvSpPr>
            <p:cNvPr id="548" name="TextBox 547">
              <a:extLst>
                <a:ext uri="{FF2B5EF4-FFF2-40B4-BE49-F238E27FC236}">
                  <a16:creationId xmlns:a16="http://schemas.microsoft.com/office/drawing/2014/main" id="{31C9CE9C-0AC6-2D03-23CA-38B2AA1C94D8}"/>
                </a:ext>
              </a:extLst>
            </p:cNvPr>
            <p:cNvSpPr txBox="1"/>
            <p:nvPr/>
          </p:nvSpPr>
          <p:spPr>
            <a:xfrm>
              <a:off x="7729779" y="4267200"/>
              <a:ext cx="4940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b="1" dirty="0">
                  <a:highlight>
                    <a:srgbClr val="FFFF00"/>
                  </a:highlight>
                </a:rPr>
                <a:t>10111</a:t>
              </a:r>
            </a:p>
          </p:txBody>
        </p:sp>
        <p:sp>
          <p:nvSpPr>
            <p:cNvPr id="552" name="TextBox 551">
              <a:extLst>
                <a:ext uri="{FF2B5EF4-FFF2-40B4-BE49-F238E27FC236}">
                  <a16:creationId xmlns:a16="http://schemas.microsoft.com/office/drawing/2014/main" id="{A0E82559-4050-6283-6688-8C582D555CEB}"/>
                </a:ext>
              </a:extLst>
            </p:cNvPr>
            <p:cNvSpPr txBox="1"/>
            <p:nvPr/>
          </p:nvSpPr>
          <p:spPr>
            <a:xfrm>
              <a:off x="4893896" y="5410200"/>
              <a:ext cx="4940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b="1" dirty="0">
                  <a:highlight>
                    <a:srgbClr val="FFFF00"/>
                  </a:highlight>
                </a:rPr>
                <a:t>11011</a:t>
              </a:r>
            </a:p>
          </p:txBody>
        </p:sp>
        <p:sp>
          <p:nvSpPr>
            <p:cNvPr id="554" name="TextBox 553">
              <a:extLst>
                <a:ext uri="{FF2B5EF4-FFF2-40B4-BE49-F238E27FC236}">
                  <a16:creationId xmlns:a16="http://schemas.microsoft.com/office/drawing/2014/main" id="{7306B0DD-FEC4-E5A3-4126-74DD115A2438}"/>
                </a:ext>
              </a:extLst>
            </p:cNvPr>
            <p:cNvSpPr txBox="1"/>
            <p:nvPr/>
          </p:nvSpPr>
          <p:spPr>
            <a:xfrm>
              <a:off x="7696825" y="5410200"/>
              <a:ext cx="4940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b="1" dirty="0">
                  <a:highlight>
                    <a:srgbClr val="FFFF00"/>
                  </a:highlight>
                </a:rPr>
                <a:t>11101</a:t>
              </a:r>
            </a:p>
          </p:txBody>
        </p:sp>
        <p:sp>
          <p:nvSpPr>
            <p:cNvPr id="555" name="TextBox 554">
              <a:extLst>
                <a:ext uri="{FF2B5EF4-FFF2-40B4-BE49-F238E27FC236}">
                  <a16:creationId xmlns:a16="http://schemas.microsoft.com/office/drawing/2014/main" id="{BF484C53-2B94-719A-4F4F-C44CCFB338ED}"/>
                </a:ext>
              </a:extLst>
            </p:cNvPr>
            <p:cNvSpPr txBox="1"/>
            <p:nvPr/>
          </p:nvSpPr>
          <p:spPr>
            <a:xfrm>
              <a:off x="650259" y="6553200"/>
              <a:ext cx="4940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b="1" dirty="0">
                  <a:highlight>
                    <a:srgbClr val="FFFF00"/>
                  </a:highlight>
                </a:rPr>
                <a:t>11110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43C591-BE08-2F33-4B42-DCDF5AA6674B}"/>
              </a:ext>
            </a:extLst>
          </p:cNvPr>
          <p:cNvGrpSpPr/>
          <p:nvPr/>
        </p:nvGrpSpPr>
        <p:grpSpPr>
          <a:xfrm>
            <a:off x="1671194" y="5620622"/>
            <a:ext cx="1524000" cy="1237821"/>
            <a:chOff x="1671194" y="5620622"/>
            <a:chExt cx="1524000" cy="1237821"/>
          </a:xfrm>
        </p:grpSpPr>
        <p:grpSp>
          <p:nvGrpSpPr>
            <p:cNvPr id="490" name="Group 489">
              <a:extLst>
                <a:ext uri="{FF2B5EF4-FFF2-40B4-BE49-F238E27FC236}">
                  <a16:creationId xmlns:a16="http://schemas.microsoft.com/office/drawing/2014/main" id="{A58E6B13-DB64-DD9B-BA60-445C52C0B72A}"/>
                </a:ext>
              </a:extLst>
            </p:cNvPr>
            <p:cNvGrpSpPr/>
            <p:nvPr/>
          </p:nvGrpSpPr>
          <p:grpSpPr>
            <a:xfrm>
              <a:off x="1671194" y="5620622"/>
              <a:ext cx="1524000" cy="1237821"/>
              <a:chOff x="3352800" y="50800"/>
              <a:chExt cx="1718206" cy="1447800"/>
            </a:xfrm>
          </p:grpSpPr>
          <p:pic>
            <p:nvPicPr>
              <p:cNvPr id="491" name="Picture 490" descr="A red line with black lines&#10;&#10;Description automatically generated">
                <a:extLst>
                  <a:ext uri="{FF2B5EF4-FFF2-40B4-BE49-F238E27FC236}">
                    <a16:creationId xmlns:a16="http://schemas.microsoft.com/office/drawing/2014/main" id="{39E250B0-C2B9-B6A8-5D89-46C4C3CAC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2800" y="50800"/>
                <a:ext cx="1718206" cy="1447800"/>
              </a:xfrm>
              <a:prstGeom prst="rect">
                <a:avLst/>
              </a:prstGeom>
            </p:spPr>
          </p:pic>
          <p:sp>
            <p:nvSpPr>
              <p:cNvPr id="492" name="Oval 491">
                <a:extLst>
                  <a:ext uri="{FF2B5EF4-FFF2-40B4-BE49-F238E27FC236}">
                    <a16:creationId xmlns:a16="http://schemas.microsoft.com/office/drawing/2014/main" id="{741170EB-70B2-B50A-5161-7ECA7C0B3E39}"/>
                  </a:ext>
                </a:extLst>
              </p:cNvPr>
              <p:cNvSpPr/>
              <p:nvPr/>
            </p:nvSpPr>
            <p:spPr>
              <a:xfrm>
                <a:off x="3581400" y="990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93" name="Oval 492">
                <a:extLst>
                  <a:ext uri="{FF2B5EF4-FFF2-40B4-BE49-F238E27FC236}">
                    <a16:creationId xmlns:a16="http://schemas.microsoft.com/office/drawing/2014/main" id="{FC2D1D3E-CC2D-FB05-F20E-DFD35545B1B1}"/>
                  </a:ext>
                </a:extLst>
              </p:cNvPr>
              <p:cNvSpPr/>
              <p:nvPr/>
            </p:nvSpPr>
            <p:spPr>
              <a:xfrm>
                <a:off x="4343400" y="990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94" name="Oval 493">
                <a:extLst>
                  <a:ext uri="{FF2B5EF4-FFF2-40B4-BE49-F238E27FC236}">
                    <a16:creationId xmlns:a16="http://schemas.microsoft.com/office/drawing/2014/main" id="{0625FDBC-BF31-EEAA-5AF6-A9937E3B2B28}"/>
                  </a:ext>
                </a:extLst>
              </p:cNvPr>
              <p:cNvSpPr/>
              <p:nvPr/>
            </p:nvSpPr>
            <p:spPr>
              <a:xfrm>
                <a:off x="4114800" y="5334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95" name="Oval 494">
                <a:extLst>
                  <a:ext uri="{FF2B5EF4-FFF2-40B4-BE49-F238E27FC236}">
                    <a16:creationId xmlns:a16="http://schemas.microsoft.com/office/drawing/2014/main" id="{C0FF578D-01F0-B1D2-BDCB-EC9907F0075A}"/>
                  </a:ext>
                </a:extLst>
              </p:cNvPr>
              <p:cNvSpPr/>
              <p:nvPr/>
            </p:nvSpPr>
            <p:spPr>
              <a:xfrm>
                <a:off x="3962400" y="609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96" name="Oval 495">
                <a:extLst>
                  <a:ext uri="{FF2B5EF4-FFF2-40B4-BE49-F238E27FC236}">
                    <a16:creationId xmlns:a16="http://schemas.microsoft.com/office/drawing/2014/main" id="{F30CB49B-EF06-D12F-A5CF-8E78C1BF9D84}"/>
                  </a:ext>
                </a:extLst>
              </p:cNvPr>
              <p:cNvSpPr/>
              <p:nvPr/>
            </p:nvSpPr>
            <p:spPr>
              <a:xfrm>
                <a:off x="3733800" y="8382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sp>
          <p:nvSpPr>
            <p:cNvPr id="556" name="TextBox 555">
              <a:extLst>
                <a:ext uri="{FF2B5EF4-FFF2-40B4-BE49-F238E27FC236}">
                  <a16:creationId xmlns:a16="http://schemas.microsoft.com/office/drawing/2014/main" id="{00A56F98-B1D9-2527-BFC9-8995792E18FD}"/>
                </a:ext>
              </a:extLst>
            </p:cNvPr>
            <p:cNvSpPr txBox="1"/>
            <p:nvPr/>
          </p:nvSpPr>
          <p:spPr>
            <a:xfrm>
              <a:off x="2061212" y="6580872"/>
              <a:ext cx="4732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b="1" dirty="0">
                  <a:highlight>
                    <a:srgbClr val="FFFF00"/>
                  </a:highlight>
                </a:rPr>
                <a:t>11111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6095096-4923-8BE8-73E2-1CAB08BD9056}"/>
              </a:ext>
            </a:extLst>
          </p:cNvPr>
          <p:cNvGrpSpPr/>
          <p:nvPr/>
        </p:nvGrpSpPr>
        <p:grpSpPr>
          <a:xfrm>
            <a:off x="304800" y="-53960"/>
            <a:ext cx="8534400" cy="5766704"/>
            <a:chOff x="304800" y="-53960"/>
            <a:chExt cx="8534400" cy="5766704"/>
          </a:xfrm>
        </p:grpSpPr>
        <p:grpSp>
          <p:nvGrpSpPr>
            <p:cNvPr id="294" name="Group 293">
              <a:extLst>
                <a:ext uri="{FF2B5EF4-FFF2-40B4-BE49-F238E27FC236}">
                  <a16:creationId xmlns:a16="http://schemas.microsoft.com/office/drawing/2014/main" id="{AC461781-AD55-EA7C-49CD-0484E4E58A31}"/>
                </a:ext>
              </a:extLst>
            </p:cNvPr>
            <p:cNvGrpSpPr/>
            <p:nvPr/>
          </p:nvGrpSpPr>
          <p:grpSpPr>
            <a:xfrm>
              <a:off x="4495800" y="-18621"/>
              <a:ext cx="1524000" cy="1237821"/>
              <a:chOff x="3352789" y="50800"/>
              <a:chExt cx="1718200" cy="1447800"/>
            </a:xfrm>
          </p:grpSpPr>
          <p:pic>
            <p:nvPicPr>
              <p:cNvPr id="295" name="Picture 294" descr="A red line with black lines&#10;&#10;Description automatically generated">
                <a:extLst>
                  <a:ext uri="{FF2B5EF4-FFF2-40B4-BE49-F238E27FC236}">
                    <a16:creationId xmlns:a16="http://schemas.microsoft.com/office/drawing/2014/main" id="{E08465F5-9BD3-CBEF-7730-E4AA3DB8C7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2789" y="50800"/>
                <a:ext cx="1718200" cy="1447800"/>
              </a:xfrm>
              <a:prstGeom prst="rect">
                <a:avLst/>
              </a:prstGeom>
            </p:spPr>
          </p:pic>
          <p:sp>
            <p:nvSpPr>
              <p:cNvPr id="296" name="Oval 295">
                <a:extLst>
                  <a:ext uri="{FF2B5EF4-FFF2-40B4-BE49-F238E27FC236}">
                    <a16:creationId xmlns:a16="http://schemas.microsoft.com/office/drawing/2014/main" id="{C4701FCB-69D5-19E1-29AF-3DCCFA6DB7BF}"/>
                  </a:ext>
                </a:extLst>
              </p:cNvPr>
              <p:cNvSpPr/>
              <p:nvPr/>
            </p:nvSpPr>
            <p:spPr>
              <a:xfrm>
                <a:off x="3581390" y="990600"/>
                <a:ext cx="152399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297" name="Oval 296">
                <a:extLst>
                  <a:ext uri="{FF2B5EF4-FFF2-40B4-BE49-F238E27FC236}">
                    <a16:creationId xmlns:a16="http://schemas.microsoft.com/office/drawing/2014/main" id="{DC4F2A34-7309-91F9-4194-75D9C0C922E3}"/>
                  </a:ext>
                </a:extLst>
              </p:cNvPr>
              <p:cNvSpPr/>
              <p:nvPr/>
            </p:nvSpPr>
            <p:spPr>
              <a:xfrm>
                <a:off x="4343387" y="990600"/>
                <a:ext cx="152399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298" name="Oval 297">
                <a:extLst>
                  <a:ext uri="{FF2B5EF4-FFF2-40B4-BE49-F238E27FC236}">
                    <a16:creationId xmlns:a16="http://schemas.microsoft.com/office/drawing/2014/main" id="{A9845666-8998-58EB-6041-4F932A39D916}"/>
                  </a:ext>
                </a:extLst>
              </p:cNvPr>
              <p:cNvSpPr/>
              <p:nvPr/>
            </p:nvSpPr>
            <p:spPr>
              <a:xfrm>
                <a:off x="4114784" y="533401"/>
                <a:ext cx="152399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299" name="Oval 298">
                <a:extLst>
                  <a:ext uri="{FF2B5EF4-FFF2-40B4-BE49-F238E27FC236}">
                    <a16:creationId xmlns:a16="http://schemas.microsoft.com/office/drawing/2014/main" id="{8F8C9F8C-8A63-3E2B-7847-87DA3F370C04}"/>
                  </a:ext>
                </a:extLst>
              </p:cNvPr>
              <p:cNvSpPr/>
              <p:nvPr/>
            </p:nvSpPr>
            <p:spPr>
              <a:xfrm>
                <a:off x="3962388" y="609599"/>
                <a:ext cx="152399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00" name="Oval 299">
                <a:extLst>
                  <a:ext uri="{FF2B5EF4-FFF2-40B4-BE49-F238E27FC236}">
                    <a16:creationId xmlns:a16="http://schemas.microsoft.com/office/drawing/2014/main" id="{CB4896DC-7BAF-BEDD-237F-63EC637B2D47}"/>
                  </a:ext>
                </a:extLst>
              </p:cNvPr>
              <p:cNvSpPr/>
              <p:nvPr/>
            </p:nvSpPr>
            <p:spPr>
              <a:xfrm>
                <a:off x="3733800" y="838200"/>
                <a:ext cx="152399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EE253F02-CB37-9575-34E0-DBDB01AA3F6A}"/>
                </a:ext>
              </a:extLst>
            </p:cNvPr>
            <p:cNvGrpSpPr/>
            <p:nvPr/>
          </p:nvGrpSpPr>
          <p:grpSpPr>
            <a:xfrm>
              <a:off x="7315200" y="-53960"/>
              <a:ext cx="1524000" cy="1237821"/>
              <a:chOff x="3352789" y="50800"/>
              <a:chExt cx="1718200" cy="1447800"/>
            </a:xfrm>
          </p:grpSpPr>
          <p:pic>
            <p:nvPicPr>
              <p:cNvPr id="309" name="Picture 308" descr="A red line with black lines&#10;&#10;Description automatically generated">
                <a:extLst>
                  <a:ext uri="{FF2B5EF4-FFF2-40B4-BE49-F238E27FC236}">
                    <a16:creationId xmlns:a16="http://schemas.microsoft.com/office/drawing/2014/main" id="{1FF28F9E-CEC1-5DA1-9159-DEDE9D1A16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2789" y="50800"/>
                <a:ext cx="1718200" cy="1447800"/>
              </a:xfrm>
              <a:prstGeom prst="rect">
                <a:avLst/>
              </a:prstGeom>
            </p:spPr>
          </p:pic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E9777876-3FCD-A265-71C0-007549720DAD}"/>
                  </a:ext>
                </a:extLst>
              </p:cNvPr>
              <p:cNvSpPr/>
              <p:nvPr/>
            </p:nvSpPr>
            <p:spPr>
              <a:xfrm>
                <a:off x="3581390" y="990600"/>
                <a:ext cx="152399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11" name="Oval 310">
                <a:extLst>
                  <a:ext uri="{FF2B5EF4-FFF2-40B4-BE49-F238E27FC236}">
                    <a16:creationId xmlns:a16="http://schemas.microsoft.com/office/drawing/2014/main" id="{06C37800-28C6-5303-C773-A30596317229}"/>
                  </a:ext>
                </a:extLst>
              </p:cNvPr>
              <p:cNvSpPr/>
              <p:nvPr/>
            </p:nvSpPr>
            <p:spPr>
              <a:xfrm>
                <a:off x="4343387" y="990600"/>
                <a:ext cx="152399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12" name="Oval 311">
                <a:extLst>
                  <a:ext uri="{FF2B5EF4-FFF2-40B4-BE49-F238E27FC236}">
                    <a16:creationId xmlns:a16="http://schemas.microsoft.com/office/drawing/2014/main" id="{A1ED8E39-F4A7-98E0-7622-7EEF6F1C8139}"/>
                  </a:ext>
                </a:extLst>
              </p:cNvPr>
              <p:cNvSpPr/>
              <p:nvPr/>
            </p:nvSpPr>
            <p:spPr>
              <a:xfrm>
                <a:off x="4114784" y="533401"/>
                <a:ext cx="152399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13" name="Oval 312">
                <a:extLst>
                  <a:ext uri="{FF2B5EF4-FFF2-40B4-BE49-F238E27FC236}">
                    <a16:creationId xmlns:a16="http://schemas.microsoft.com/office/drawing/2014/main" id="{FC06FEF7-01B0-3D7A-D8F9-1B6B634A6695}"/>
                  </a:ext>
                </a:extLst>
              </p:cNvPr>
              <p:cNvSpPr/>
              <p:nvPr/>
            </p:nvSpPr>
            <p:spPr>
              <a:xfrm>
                <a:off x="3962388" y="609599"/>
                <a:ext cx="152399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14" name="Oval 313">
                <a:extLst>
                  <a:ext uri="{FF2B5EF4-FFF2-40B4-BE49-F238E27FC236}">
                    <a16:creationId xmlns:a16="http://schemas.microsoft.com/office/drawing/2014/main" id="{004F924B-60DB-9BC9-DA9D-B29E64D6C53E}"/>
                  </a:ext>
                </a:extLst>
              </p:cNvPr>
              <p:cNvSpPr/>
              <p:nvPr/>
            </p:nvSpPr>
            <p:spPr>
              <a:xfrm>
                <a:off x="3733800" y="838200"/>
                <a:ext cx="152399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grpSp>
          <p:nvGrpSpPr>
            <p:cNvPr id="315" name="Group 314">
              <a:extLst>
                <a:ext uri="{FF2B5EF4-FFF2-40B4-BE49-F238E27FC236}">
                  <a16:creationId xmlns:a16="http://schemas.microsoft.com/office/drawing/2014/main" id="{476E56D8-D6E5-5FCD-078F-4E96D6D2AA8D}"/>
                </a:ext>
              </a:extLst>
            </p:cNvPr>
            <p:cNvGrpSpPr/>
            <p:nvPr/>
          </p:nvGrpSpPr>
          <p:grpSpPr>
            <a:xfrm>
              <a:off x="304800" y="1172669"/>
              <a:ext cx="1524000" cy="1237821"/>
              <a:chOff x="3352800" y="50800"/>
              <a:chExt cx="1718206" cy="1447800"/>
            </a:xfrm>
          </p:grpSpPr>
          <p:pic>
            <p:nvPicPr>
              <p:cNvPr id="316" name="Picture 315" descr="A red line with black lines&#10;&#10;Description automatically generated">
                <a:extLst>
                  <a:ext uri="{FF2B5EF4-FFF2-40B4-BE49-F238E27FC236}">
                    <a16:creationId xmlns:a16="http://schemas.microsoft.com/office/drawing/2014/main" id="{52883A89-3C50-D9A2-B0EF-769560A30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2800" y="50800"/>
                <a:ext cx="1718206" cy="1447800"/>
              </a:xfrm>
              <a:prstGeom prst="rect">
                <a:avLst/>
              </a:prstGeom>
            </p:spPr>
          </p:pic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DFF9B00F-4328-DB69-E294-69095244BFD7}"/>
                  </a:ext>
                </a:extLst>
              </p:cNvPr>
              <p:cNvSpPr/>
              <p:nvPr/>
            </p:nvSpPr>
            <p:spPr>
              <a:xfrm>
                <a:off x="3581400" y="990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18" name="Oval 317">
                <a:extLst>
                  <a:ext uri="{FF2B5EF4-FFF2-40B4-BE49-F238E27FC236}">
                    <a16:creationId xmlns:a16="http://schemas.microsoft.com/office/drawing/2014/main" id="{8DD3AC34-C70A-9B4B-62F9-C6B225C940EC}"/>
                  </a:ext>
                </a:extLst>
              </p:cNvPr>
              <p:cNvSpPr/>
              <p:nvPr/>
            </p:nvSpPr>
            <p:spPr>
              <a:xfrm>
                <a:off x="4343400" y="990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19" name="Oval 318">
                <a:extLst>
                  <a:ext uri="{FF2B5EF4-FFF2-40B4-BE49-F238E27FC236}">
                    <a16:creationId xmlns:a16="http://schemas.microsoft.com/office/drawing/2014/main" id="{9DAF2A15-EFA5-54A2-C047-B7447180F9C3}"/>
                  </a:ext>
                </a:extLst>
              </p:cNvPr>
              <p:cNvSpPr/>
              <p:nvPr/>
            </p:nvSpPr>
            <p:spPr>
              <a:xfrm>
                <a:off x="4114800" y="5334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C8115362-0217-4450-5256-04DC03D62113}"/>
                  </a:ext>
                </a:extLst>
              </p:cNvPr>
              <p:cNvSpPr/>
              <p:nvPr/>
            </p:nvSpPr>
            <p:spPr>
              <a:xfrm>
                <a:off x="3962400" y="609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21" name="Oval 320">
                <a:extLst>
                  <a:ext uri="{FF2B5EF4-FFF2-40B4-BE49-F238E27FC236}">
                    <a16:creationId xmlns:a16="http://schemas.microsoft.com/office/drawing/2014/main" id="{7F47E365-48C0-CCD6-5C34-818F8B98A011}"/>
                  </a:ext>
                </a:extLst>
              </p:cNvPr>
              <p:cNvSpPr/>
              <p:nvPr/>
            </p:nvSpPr>
            <p:spPr>
              <a:xfrm>
                <a:off x="3733800" y="8382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grpSp>
          <p:nvGrpSpPr>
            <p:cNvPr id="336" name="Group 335">
              <a:extLst>
                <a:ext uri="{FF2B5EF4-FFF2-40B4-BE49-F238E27FC236}">
                  <a16:creationId xmlns:a16="http://schemas.microsoft.com/office/drawing/2014/main" id="{CDE350ED-1199-EBC9-6034-BA4F784B9376}"/>
                </a:ext>
              </a:extLst>
            </p:cNvPr>
            <p:cNvGrpSpPr/>
            <p:nvPr/>
          </p:nvGrpSpPr>
          <p:grpSpPr>
            <a:xfrm>
              <a:off x="4478506" y="1140092"/>
              <a:ext cx="1524000" cy="1237821"/>
              <a:chOff x="3352800" y="50800"/>
              <a:chExt cx="1718206" cy="1447800"/>
            </a:xfrm>
          </p:grpSpPr>
          <p:pic>
            <p:nvPicPr>
              <p:cNvPr id="337" name="Picture 336" descr="A red line with black lines&#10;&#10;Description automatically generated">
                <a:extLst>
                  <a:ext uri="{FF2B5EF4-FFF2-40B4-BE49-F238E27FC236}">
                    <a16:creationId xmlns:a16="http://schemas.microsoft.com/office/drawing/2014/main" id="{406AD7B3-CE3B-E849-5E67-6B471B3FA0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2800" y="50800"/>
                <a:ext cx="1718206" cy="1447800"/>
              </a:xfrm>
              <a:prstGeom prst="rect">
                <a:avLst/>
              </a:prstGeom>
            </p:spPr>
          </p:pic>
          <p:sp>
            <p:nvSpPr>
              <p:cNvPr id="338" name="Oval 337">
                <a:extLst>
                  <a:ext uri="{FF2B5EF4-FFF2-40B4-BE49-F238E27FC236}">
                    <a16:creationId xmlns:a16="http://schemas.microsoft.com/office/drawing/2014/main" id="{55EF1906-2BCD-F100-E760-6000F696A45E}"/>
                  </a:ext>
                </a:extLst>
              </p:cNvPr>
              <p:cNvSpPr/>
              <p:nvPr/>
            </p:nvSpPr>
            <p:spPr>
              <a:xfrm>
                <a:off x="3581400" y="990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39" name="Oval 338">
                <a:extLst>
                  <a:ext uri="{FF2B5EF4-FFF2-40B4-BE49-F238E27FC236}">
                    <a16:creationId xmlns:a16="http://schemas.microsoft.com/office/drawing/2014/main" id="{1798117F-C2A7-52D0-CC4C-7E5D7CAB199E}"/>
                  </a:ext>
                </a:extLst>
              </p:cNvPr>
              <p:cNvSpPr/>
              <p:nvPr/>
            </p:nvSpPr>
            <p:spPr>
              <a:xfrm>
                <a:off x="4343400" y="990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40" name="Oval 339">
                <a:extLst>
                  <a:ext uri="{FF2B5EF4-FFF2-40B4-BE49-F238E27FC236}">
                    <a16:creationId xmlns:a16="http://schemas.microsoft.com/office/drawing/2014/main" id="{6398D939-7147-B442-B94A-1F74B2DF9FDD}"/>
                  </a:ext>
                </a:extLst>
              </p:cNvPr>
              <p:cNvSpPr/>
              <p:nvPr/>
            </p:nvSpPr>
            <p:spPr>
              <a:xfrm>
                <a:off x="4114800" y="5334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41" name="Oval 340">
                <a:extLst>
                  <a:ext uri="{FF2B5EF4-FFF2-40B4-BE49-F238E27FC236}">
                    <a16:creationId xmlns:a16="http://schemas.microsoft.com/office/drawing/2014/main" id="{01A09EC3-2689-16F2-EB88-E048BF6CFB38}"/>
                  </a:ext>
                </a:extLst>
              </p:cNvPr>
              <p:cNvSpPr/>
              <p:nvPr/>
            </p:nvSpPr>
            <p:spPr>
              <a:xfrm>
                <a:off x="3962400" y="609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42" name="Oval 341">
                <a:extLst>
                  <a:ext uri="{FF2B5EF4-FFF2-40B4-BE49-F238E27FC236}">
                    <a16:creationId xmlns:a16="http://schemas.microsoft.com/office/drawing/2014/main" id="{039A0B68-C7E5-39CC-576E-11C6426287C0}"/>
                  </a:ext>
                </a:extLst>
              </p:cNvPr>
              <p:cNvSpPr/>
              <p:nvPr/>
            </p:nvSpPr>
            <p:spPr>
              <a:xfrm>
                <a:off x="3733800" y="8382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grpSp>
          <p:nvGrpSpPr>
            <p:cNvPr id="343" name="Group 342">
              <a:extLst>
                <a:ext uri="{FF2B5EF4-FFF2-40B4-BE49-F238E27FC236}">
                  <a16:creationId xmlns:a16="http://schemas.microsoft.com/office/drawing/2014/main" id="{10D05ED9-1EC1-E76A-5024-07E9792755BC}"/>
                </a:ext>
              </a:extLst>
            </p:cNvPr>
            <p:cNvGrpSpPr/>
            <p:nvPr/>
          </p:nvGrpSpPr>
          <p:grpSpPr>
            <a:xfrm>
              <a:off x="5864756" y="1129233"/>
              <a:ext cx="1524000" cy="1237821"/>
              <a:chOff x="3352800" y="50800"/>
              <a:chExt cx="1718206" cy="1447800"/>
            </a:xfrm>
          </p:grpSpPr>
          <p:pic>
            <p:nvPicPr>
              <p:cNvPr id="344" name="Picture 343" descr="A red line with black lines&#10;&#10;Description automatically generated">
                <a:extLst>
                  <a:ext uri="{FF2B5EF4-FFF2-40B4-BE49-F238E27FC236}">
                    <a16:creationId xmlns:a16="http://schemas.microsoft.com/office/drawing/2014/main" id="{180F2A91-52A7-0A80-15A3-AA96421CBE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2800" y="50800"/>
                <a:ext cx="1718206" cy="1447800"/>
              </a:xfrm>
              <a:prstGeom prst="rect">
                <a:avLst/>
              </a:prstGeom>
            </p:spPr>
          </p:pic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1E224752-94DD-1A92-777E-4F3DD0F7C558}"/>
                  </a:ext>
                </a:extLst>
              </p:cNvPr>
              <p:cNvSpPr/>
              <p:nvPr/>
            </p:nvSpPr>
            <p:spPr>
              <a:xfrm>
                <a:off x="3581400" y="990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46" name="Oval 345">
                <a:extLst>
                  <a:ext uri="{FF2B5EF4-FFF2-40B4-BE49-F238E27FC236}">
                    <a16:creationId xmlns:a16="http://schemas.microsoft.com/office/drawing/2014/main" id="{7A961148-943C-7EC6-6963-3EDC142C1076}"/>
                  </a:ext>
                </a:extLst>
              </p:cNvPr>
              <p:cNvSpPr/>
              <p:nvPr/>
            </p:nvSpPr>
            <p:spPr>
              <a:xfrm>
                <a:off x="4343400" y="990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47" name="Oval 346">
                <a:extLst>
                  <a:ext uri="{FF2B5EF4-FFF2-40B4-BE49-F238E27FC236}">
                    <a16:creationId xmlns:a16="http://schemas.microsoft.com/office/drawing/2014/main" id="{D8C530C8-492A-2559-FEF6-313898DA4D14}"/>
                  </a:ext>
                </a:extLst>
              </p:cNvPr>
              <p:cNvSpPr/>
              <p:nvPr/>
            </p:nvSpPr>
            <p:spPr>
              <a:xfrm>
                <a:off x="4114800" y="5334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F33B42A7-16BC-FFEA-65F9-13D01A3CB1CC}"/>
                  </a:ext>
                </a:extLst>
              </p:cNvPr>
              <p:cNvSpPr/>
              <p:nvPr/>
            </p:nvSpPr>
            <p:spPr>
              <a:xfrm>
                <a:off x="3962400" y="609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383668B9-1D5F-4640-C104-6DD9ACAC3E37}"/>
                  </a:ext>
                </a:extLst>
              </p:cNvPr>
              <p:cNvSpPr/>
              <p:nvPr/>
            </p:nvSpPr>
            <p:spPr>
              <a:xfrm>
                <a:off x="3733800" y="8382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grpSp>
          <p:nvGrpSpPr>
            <p:cNvPr id="357" name="Group 356">
              <a:extLst>
                <a:ext uri="{FF2B5EF4-FFF2-40B4-BE49-F238E27FC236}">
                  <a16:creationId xmlns:a16="http://schemas.microsoft.com/office/drawing/2014/main" id="{D40D4DF8-48CA-3B32-2F0B-704048C1834E}"/>
                </a:ext>
              </a:extLst>
            </p:cNvPr>
            <p:cNvGrpSpPr/>
            <p:nvPr/>
          </p:nvGrpSpPr>
          <p:grpSpPr>
            <a:xfrm>
              <a:off x="304800" y="2280105"/>
              <a:ext cx="1524000" cy="1237821"/>
              <a:chOff x="3352800" y="50800"/>
              <a:chExt cx="1718206" cy="1447800"/>
            </a:xfrm>
          </p:grpSpPr>
          <p:pic>
            <p:nvPicPr>
              <p:cNvPr id="358" name="Picture 357" descr="A red line with black lines&#10;&#10;Description automatically generated">
                <a:extLst>
                  <a:ext uri="{FF2B5EF4-FFF2-40B4-BE49-F238E27FC236}">
                    <a16:creationId xmlns:a16="http://schemas.microsoft.com/office/drawing/2014/main" id="{9DFB1729-0CF7-1C36-D40C-BC0AAEAC2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2800" y="50800"/>
                <a:ext cx="1718206" cy="1447800"/>
              </a:xfrm>
              <a:prstGeom prst="rect">
                <a:avLst/>
              </a:prstGeom>
            </p:spPr>
          </p:pic>
          <p:sp>
            <p:nvSpPr>
              <p:cNvPr id="359" name="Oval 358">
                <a:extLst>
                  <a:ext uri="{FF2B5EF4-FFF2-40B4-BE49-F238E27FC236}">
                    <a16:creationId xmlns:a16="http://schemas.microsoft.com/office/drawing/2014/main" id="{62C96125-52D3-FAD1-151C-1FF85240712C}"/>
                  </a:ext>
                </a:extLst>
              </p:cNvPr>
              <p:cNvSpPr/>
              <p:nvPr/>
            </p:nvSpPr>
            <p:spPr>
              <a:xfrm>
                <a:off x="3581400" y="990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60" name="Oval 359">
                <a:extLst>
                  <a:ext uri="{FF2B5EF4-FFF2-40B4-BE49-F238E27FC236}">
                    <a16:creationId xmlns:a16="http://schemas.microsoft.com/office/drawing/2014/main" id="{0E2C20F3-2FC3-11E3-CD13-4C9945DC0302}"/>
                  </a:ext>
                </a:extLst>
              </p:cNvPr>
              <p:cNvSpPr/>
              <p:nvPr/>
            </p:nvSpPr>
            <p:spPr>
              <a:xfrm>
                <a:off x="4343400" y="990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61" name="Oval 360">
                <a:extLst>
                  <a:ext uri="{FF2B5EF4-FFF2-40B4-BE49-F238E27FC236}">
                    <a16:creationId xmlns:a16="http://schemas.microsoft.com/office/drawing/2014/main" id="{82876D25-AF87-965F-AC49-E040EE57AE13}"/>
                  </a:ext>
                </a:extLst>
              </p:cNvPr>
              <p:cNvSpPr/>
              <p:nvPr/>
            </p:nvSpPr>
            <p:spPr>
              <a:xfrm>
                <a:off x="4114800" y="5334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62" name="Oval 361">
                <a:extLst>
                  <a:ext uri="{FF2B5EF4-FFF2-40B4-BE49-F238E27FC236}">
                    <a16:creationId xmlns:a16="http://schemas.microsoft.com/office/drawing/2014/main" id="{019DB3C6-52B5-BF6F-C215-943E72CC205F}"/>
                  </a:ext>
                </a:extLst>
              </p:cNvPr>
              <p:cNvSpPr/>
              <p:nvPr/>
            </p:nvSpPr>
            <p:spPr>
              <a:xfrm>
                <a:off x="3962400" y="609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63" name="Oval 362">
                <a:extLst>
                  <a:ext uri="{FF2B5EF4-FFF2-40B4-BE49-F238E27FC236}">
                    <a16:creationId xmlns:a16="http://schemas.microsoft.com/office/drawing/2014/main" id="{03AE1EED-CDD6-DE70-48CF-D1CE77B0A19D}"/>
                  </a:ext>
                </a:extLst>
              </p:cNvPr>
              <p:cNvSpPr/>
              <p:nvPr/>
            </p:nvSpPr>
            <p:spPr>
              <a:xfrm>
                <a:off x="3733800" y="8382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grpSp>
          <p:nvGrpSpPr>
            <p:cNvPr id="392" name="Group 391">
              <a:extLst>
                <a:ext uri="{FF2B5EF4-FFF2-40B4-BE49-F238E27FC236}">
                  <a16:creationId xmlns:a16="http://schemas.microsoft.com/office/drawing/2014/main" id="{0A2B16C7-BBD5-852A-C90C-120812E31F35}"/>
                </a:ext>
              </a:extLst>
            </p:cNvPr>
            <p:cNvGrpSpPr/>
            <p:nvPr/>
          </p:nvGrpSpPr>
          <p:grpSpPr>
            <a:xfrm>
              <a:off x="7315200" y="2226145"/>
              <a:ext cx="1524000" cy="1237821"/>
              <a:chOff x="3352800" y="50800"/>
              <a:chExt cx="1718206" cy="1447800"/>
            </a:xfrm>
          </p:grpSpPr>
          <p:pic>
            <p:nvPicPr>
              <p:cNvPr id="393" name="Picture 392" descr="A red line with black lines&#10;&#10;Description automatically generated">
                <a:extLst>
                  <a:ext uri="{FF2B5EF4-FFF2-40B4-BE49-F238E27FC236}">
                    <a16:creationId xmlns:a16="http://schemas.microsoft.com/office/drawing/2014/main" id="{1F19FEA1-A442-9482-EBE2-004C8C7ACD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2800" y="50800"/>
                <a:ext cx="1718206" cy="1447800"/>
              </a:xfrm>
              <a:prstGeom prst="rect">
                <a:avLst/>
              </a:prstGeom>
            </p:spPr>
          </p:pic>
          <p:sp>
            <p:nvSpPr>
              <p:cNvPr id="394" name="Oval 393">
                <a:extLst>
                  <a:ext uri="{FF2B5EF4-FFF2-40B4-BE49-F238E27FC236}">
                    <a16:creationId xmlns:a16="http://schemas.microsoft.com/office/drawing/2014/main" id="{6919BF56-8DE4-E1BA-FA23-18E06E156F62}"/>
                  </a:ext>
                </a:extLst>
              </p:cNvPr>
              <p:cNvSpPr/>
              <p:nvPr/>
            </p:nvSpPr>
            <p:spPr>
              <a:xfrm>
                <a:off x="3581400" y="990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DFED1829-6980-4249-86A8-F789B9EE5ACE}"/>
                  </a:ext>
                </a:extLst>
              </p:cNvPr>
              <p:cNvSpPr/>
              <p:nvPr/>
            </p:nvSpPr>
            <p:spPr>
              <a:xfrm>
                <a:off x="4343400" y="990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96" name="Oval 395">
                <a:extLst>
                  <a:ext uri="{FF2B5EF4-FFF2-40B4-BE49-F238E27FC236}">
                    <a16:creationId xmlns:a16="http://schemas.microsoft.com/office/drawing/2014/main" id="{56363EA0-65ED-D1E1-70A1-7B658562E11A}"/>
                  </a:ext>
                </a:extLst>
              </p:cNvPr>
              <p:cNvSpPr/>
              <p:nvPr/>
            </p:nvSpPr>
            <p:spPr>
              <a:xfrm>
                <a:off x="4114800" y="5334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97" name="Oval 396">
                <a:extLst>
                  <a:ext uri="{FF2B5EF4-FFF2-40B4-BE49-F238E27FC236}">
                    <a16:creationId xmlns:a16="http://schemas.microsoft.com/office/drawing/2014/main" id="{75DA171D-093A-5A4F-7769-4D26EF085D12}"/>
                  </a:ext>
                </a:extLst>
              </p:cNvPr>
              <p:cNvSpPr/>
              <p:nvPr/>
            </p:nvSpPr>
            <p:spPr>
              <a:xfrm>
                <a:off x="3962400" y="609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1ECDA6A1-0B1E-2CCD-5C67-140E7BB9C43B}"/>
                  </a:ext>
                </a:extLst>
              </p:cNvPr>
              <p:cNvSpPr/>
              <p:nvPr/>
            </p:nvSpPr>
            <p:spPr>
              <a:xfrm>
                <a:off x="3733800" y="8382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grpSp>
          <p:nvGrpSpPr>
            <p:cNvPr id="399" name="Group 398">
              <a:extLst>
                <a:ext uri="{FF2B5EF4-FFF2-40B4-BE49-F238E27FC236}">
                  <a16:creationId xmlns:a16="http://schemas.microsoft.com/office/drawing/2014/main" id="{877EF6A9-9B6B-26D5-A2BA-65CF209BA874}"/>
                </a:ext>
              </a:extLst>
            </p:cNvPr>
            <p:cNvGrpSpPr/>
            <p:nvPr/>
          </p:nvGrpSpPr>
          <p:grpSpPr>
            <a:xfrm>
              <a:off x="304800" y="3383510"/>
              <a:ext cx="1524000" cy="1237821"/>
              <a:chOff x="3352800" y="50800"/>
              <a:chExt cx="1718206" cy="1447800"/>
            </a:xfrm>
          </p:grpSpPr>
          <p:pic>
            <p:nvPicPr>
              <p:cNvPr id="400" name="Picture 399" descr="A red line with black lines&#10;&#10;Description automatically generated">
                <a:extLst>
                  <a:ext uri="{FF2B5EF4-FFF2-40B4-BE49-F238E27FC236}">
                    <a16:creationId xmlns:a16="http://schemas.microsoft.com/office/drawing/2014/main" id="{89177E9B-FACD-08A8-45F6-A9962E0DE9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2800" y="50800"/>
                <a:ext cx="1718206" cy="1447800"/>
              </a:xfrm>
              <a:prstGeom prst="rect">
                <a:avLst/>
              </a:prstGeom>
            </p:spPr>
          </p:pic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72328402-2ED7-BBFA-A1C9-333DDEC05B43}"/>
                  </a:ext>
                </a:extLst>
              </p:cNvPr>
              <p:cNvSpPr/>
              <p:nvPr/>
            </p:nvSpPr>
            <p:spPr>
              <a:xfrm>
                <a:off x="3581400" y="990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02" name="Oval 401">
                <a:extLst>
                  <a:ext uri="{FF2B5EF4-FFF2-40B4-BE49-F238E27FC236}">
                    <a16:creationId xmlns:a16="http://schemas.microsoft.com/office/drawing/2014/main" id="{A22E6324-1138-4F4C-59B0-0B80512175E9}"/>
                  </a:ext>
                </a:extLst>
              </p:cNvPr>
              <p:cNvSpPr/>
              <p:nvPr/>
            </p:nvSpPr>
            <p:spPr>
              <a:xfrm>
                <a:off x="4343400" y="990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03" name="Oval 402">
                <a:extLst>
                  <a:ext uri="{FF2B5EF4-FFF2-40B4-BE49-F238E27FC236}">
                    <a16:creationId xmlns:a16="http://schemas.microsoft.com/office/drawing/2014/main" id="{E6BBA696-F842-5F12-E231-CE8A7A36DDAF}"/>
                  </a:ext>
                </a:extLst>
              </p:cNvPr>
              <p:cNvSpPr/>
              <p:nvPr/>
            </p:nvSpPr>
            <p:spPr>
              <a:xfrm>
                <a:off x="4114800" y="5334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B68F0E0D-8F9F-8594-5960-85D01FC22D66}"/>
                  </a:ext>
                </a:extLst>
              </p:cNvPr>
              <p:cNvSpPr/>
              <p:nvPr/>
            </p:nvSpPr>
            <p:spPr>
              <a:xfrm>
                <a:off x="3962400" y="609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05" name="Oval 404">
                <a:extLst>
                  <a:ext uri="{FF2B5EF4-FFF2-40B4-BE49-F238E27FC236}">
                    <a16:creationId xmlns:a16="http://schemas.microsoft.com/office/drawing/2014/main" id="{85E169F4-E72F-9DF4-DEC9-718F22E9E17C}"/>
                  </a:ext>
                </a:extLst>
              </p:cNvPr>
              <p:cNvSpPr/>
              <p:nvPr/>
            </p:nvSpPr>
            <p:spPr>
              <a:xfrm>
                <a:off x="3733800" y="8382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grpSp>
          <p:nvGrpSpPr>
            <p:cNvPr id="413" name="Group 412">
              <a:extLst>
                <a:ext uri="{FF2B5EF4-FFF2-40B4-BE49-F238E27FC236}">
                  <a16:creationId xmlns:a16="http://schemas.microsoft.com/office/drawing/2014/main" id="{E7BF3953-E178-D9A5-DA7F-224D43F29FC4}"/>
                </a:ext>
              </a:extLst>
            </p:cNvPr>
            <p:cNvGrpSpPr/>
            <p:nvPr/>
          </p:nvGrpSpPr>
          <p:grpSpPr>
            <a:xfrm>
              <a:off x="3029425" y="3361792"/>
              <a:ext cx="1524000" cy="1237821"/>
              <a:chOff x="3352800" y="50800"/>
              <a:chExt cx="1718206" cy="1447800"/>
            </a:xfrm>
          </p:grpSpPr>
          <p:pic>
            <p:nvPicPr>
              <p:cNvPr id="414" name="Picture 413" descr="A red line with black lines&#10;&#10;Description automatically generated">
                <a:extLst>
                  <a:ext uri="{FF2B5EF4-FFF2-40B4-BE49-F238E27FC236}">
                    <a16:creationId xmlns:a16="http://schemas.microsoft.com/office/drawing/2014/main" id="{1BD4308B-9AD6-E287-CFAB-A3A7AABD91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2800" y="50800"/>
                <a:ext cx="1718206" cy="1447800"/>
              </a:xfrm>
              <a:prstGeom prst="rect">
                <a:avLst/>
              </a:prstGeom>
            </p:spPr>
          </p:pic>
          <p:sp>
            <p:nvSpPr>
              <p:cNvPr id="415" name="Oval 414">
                <a:extLst>
                  <a:ext uri="{FF2B5EF4-FFF2-40B4-BE49-F238E27FC236}">
                    <a16:creationId xmlns:a16="http://schemas.microsoft.com/office/drawing/2014/main" id="{9A971F16-5419-DAFE-BFE5-189CFA654A8D}"/>
                  </a:ext>
                </a:extLst>
              </p:cNvPr>
              <p:cNvSpPr/>
              <p:nvPr/>
            </p:nvSpPr>
            <p:spPr>
              <a:xfrm>
                <a:off x="3581400" y="990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16" name="Oval 415">
                <a:extLst>
                  <a:ext uri="{FF2B5EF4-FFF2-40B4-BE49-F238E27FC236}">
                    <a16:creationId xmlns:a16="http://schemas.microsoft.com/office/drawing/2014/main" id="{0BD9B501-D46C-A646-DA4A-744E235BAAEC}"/>
                  </a:ext>
                </a:extLst>
              </p:cNvPr>
              <p:cNvSpPr/>
              <p:nvPr/>
            </p:nvSpPr>
            <p:spPr>
              <a:xfrm>
                <a:off x="4343400" y="990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28D46FFE-B3D7-3825-D2BF-C78EC381DF8F}"/>
                  </a:ext>
                </a:extLst>
              </p:cNvPr>
              <p:cNvSpPr/>
              <p:nvPr/>
            </p:nvSpPr>
            <p:spPr>
              <a:xfrm>
                <a:off x="4114800" y="5334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18" name="Oval 417">
                <a:extLst>
                  <a:ext uri="{FF2B5EF4-FFF2-40B4-BE49-F238E27FC236}">
                    <a16:creationId xmlns:a16="http://schemas.microsoft.com/office/drawing/2014/main" id="{EBD836EC-93D1-11D6-176D-036E8018084D}"/>
                  </a:ext>
                </a:extLst>
              </p:cNvPr>
              <p:cNvSpPr/>
              <p:nvPr/>
            </p:nvSpPr>
            <p:spPr>
              <a:xfrm>
                <a:off x="3962400" y="609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19" name="Oval 418">
                <a:extLst>
                  <a:ext uri="{FF2B5EF4-FFF2-40B4-BE49-F238E27FC236}">
                    <a16:creationId xmlns:a16="http://schemas.microsoft.com/office/drawing/2014/main" id="{53EDE150-63C4-03B2-A217-256D2FAC7245}"/>
                  </a:ext>
                </a:extLst>
              </p:cNvPr>
              <p:cNvSpPr/>
              <p:nvPr/>
            </p:nvSpPr>
            <p:spPr>
              <a:xfrm>
                <a:off x="3733800" y="8382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grpSp>
          <p:nvGrpSpPr>
            <p:cNvPr id="441" name="Group 440">
              <a:extLst>
                <a:ext uri="{FF2B5EF4-FFF2-40B4-BE49-F238E27FC236}">
                  <a16:creationId xmlns:a16="http://schemas.microsoft.com/office/drawing/2014/main" id="{0F0C9A56-91BF-613F-3FAB-F8566D6B4ACE}"/>
                </a:ext>
              </a:extLst>
            </p:cNvPr>
            <p:cNvGrpSpPr/>
            <p:nvPr/>
          </p:nvGrpSpPr>
          <p:grpSpPr>
            <a:xfrm>
              <a:off x="306163" y="4474923"/>
              <a:ext cx="1524000" cy="1237821"/>
              <a:chOff x="3352800" y="50800"/>
              <a:chExt cx="1718206" cy="1447800"/>
            </a:xfrm>
          </p:grpSpPr>
          <p:pic>
            <p:nvPicPr>
              <p:cNvPr id="442" name="Picture 441" descr="A red line with black lines&#10;&#10;Description automatically generated">
                <a:extLst>
                  <a:ext uri="{FF2B5EF4-FFF2-40B4-BE49-F238E27FC236}">
                    <a16:creationId xmlns:a16="http://schemas.microsoft.com/office/drawing/2014/main" id="{27DFA715-E277-D8A7-2684-F41D216F74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2800" y="50800"/>
                <a:ext cx="1718206" cy="1447800"/>
              </a:xfrm>
              <a:prstGeom prst="rect">
                <a:avLst/>
              </a:prstGeom>
            </p:spPr>
          </p:pic>
          <p:sp>
            <p:nvSpPr>
              <p:cNvPr id="443" name="Oval 442">
                <a:extLst>
                  <a:ext uri="{FF2B5EF4-FFF2-40B4-BE49-F238E27FC236}">
                    <a16:creationId xmlns:a16="http://schemas.microsoft.com/office/drawing/2014/main" id="{9D6A79DD-1A13-FC9E-BD44-72DEAE4702F3}"/>
                  </a:ext>
                </a:extLst>
              </p:cNvPr>
              <p:cNvSpPr/>
              <p:nvPr/>
            </p:nvSpPr>
            <p:spPr>
              <a:xfrm>
                <a:off x="3581400" y="990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44" name="Oval 443">
                <a:extLst>
                  <a:ext uri="{FF2B5EF4-FFF2-40B4-BE49-F238E27FC236}">
                    <a16:creationId xmlns:a16="http://schemas.microsoft.com/office/drawing/2014/main" id="{8C9173BB-A21F-EC19-CE93-D216EC90A4BA}"/>
                  </a:ext>
                </a:extLst>
              </p:cNvPr>
              <p:cNvSpPr/>
              <p:nvPr/>
            </p:nvSpPr>
            <p:spPr>
              <a:xfrm>
                <a:off x="4343400" y="990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45" name="Oval 444">
                <a:extLst>
                  <a:ext uri="{FF2B5EF4-FFF2-40B4-BE49-F238E27FC236}">
                    <a16:creationId xmlns:a16="http://schemas.microsoft.com/office/drawing/2014/main" id="{6615D358-D77D-AAF3-470E-FF02AF8B393F}"/>
                  </a:ext>
                </a:extLst>
              </p:cNvPr>
              <p:cNvSpPr/>
              <p:nvPr/>
            </p:nvSpPr>
            <p:spPr>
              <a:xfrm>
                <a:off x="4114800" y="5334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46" name="Oval 445">
                <a:extLst>
                  <a:ext uri="{FF2B5EF4-FFF2-40B4-BE49-F238E27FC236}">
                    <a16:creationId xmlns:a16="http://schemas.microsoft.com/office/drawing/2014/main" id="{A58484A0-4031-2D76-B7A1-05C1D2C039B4}"/>
                  </a:ext>
                </a:extLst>
              </p:cNvPr>
              <p:cNvSpPr/>
              <p:nvPr/>
            </p:nvSpPr>
            <p:spPr>
              <a:xfrm>
                <a:off x="3962400" y="609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47" name="Oval 446">
                <a:extLst>
                  <a:ext uri="{FF2B5EF4-FFF2-40B4-BE49-F238E27FC236}">
                    <a16:creationId xmlns:a16="http://schemas.microsoft.com/office/drawing/2014/main" id="{FD514DBA-17E8-166E-9E80-B9C9D540641F}"/>
                  </a:ext>
                </a:extLst>
              </p:cNvPr>
              <p:cNvSpPr/>
              <p:nvPr/>
            </p:nvSpPr>
            <p:spPr>
              <a:xfrm>
                <a:off x="3733800" y="8382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sp>
          <p:nvSpPr>
            <p:cNvPr id="528" name="TextBox 527">
              <a:extLst>
                <a:ext uri="{FF2B5EF4-FFF2-40B4-BE49-F238E27FC236}">
                  <a16:creationId xmlns:a16="http://schemas.microsoft.com/office/drawing/2014/main" id="{AA346894-3D33-F6DE-395E-2EF1FD352B16}"/>
                </a:ext>
              </a:extLst>
            </p:cNvPr>
            <p:cNvSpPr txBox="1"/>
            <p:nvPr/>
          </p:nvSpPr>
          <p:spPr>
            <a:xfrm>
              <a:off x="4768738" y="914400"/>
              <a:ext cx="55656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b="1" dirty="0">
                  <a:highlight>
                    <a:srgbClr val="FFFF00"/>
                  </a:highlight>
                </a:rPr>
                <a:t>00011</a:t>
              </a:r>
            </a:p>
          </p:txBody>
        </p:sp>
        <p:sp>
          <p:nvSpPr>
            <p:cNvPr id="530" name="TextBox 529">
              <a:extLst>
                <a:ext uri="{FF2B5EF4-FFF2-40B4-BE49-F238E27FC236}">
                  <a16:creationId xmlns:a16="http://schemas.microsoft.com/office/drawing/2014/main" id="{C8FE8D98-EAD7-963E-FAB6-96DDDB247F40}"/>
                </a:ext>
              </a:extLst>
            </p:cNvPr>
            <p:cNvSpPr txBox="1"/>
            <p:nvPr/>
          </p:nvSpPr>
          <p:spPr>
            <a:xfrm>
              <a:off x="7687769" y="914400"/>
              <a:ext cx="55656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b="1" dirty="0">
                  <a:highlight>
                    <a:srgbClr val="FFFF00"/>
                  </a:highlight>
                </a:rPr>
                <a:t>00101</a:t>
              </a:r>
            </a:p>
          </p:txBody>
        </p:sp>
        <p:sp>
          <p:nvSpPr>
            <p:cNvPr id="531" name="TextBox 530">
              <a:extLst>
                <a:ext uri="{FF2B5EF4-FFF2-40B4-BE49-F238E27FC236}">
                  <a16:creationId xmlns:a16="http://schemas.microsoft.com/office/drawing/2014/main" id="{DD6DB776-2519-87C1-0D01-6FED96BABA14}"/>
                </a:ext>
              </a:extLst>
            </p:cNvPr>
            <p:cNvSpPr txBox="1"/>
            <p:nvPr/>
          </p:nvSpPr>
          <p:spPr>
            <a:xfrm>
              <a:off x="663151" y="2057400"/>
              <a:ext cx="53572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b="1" dirty="0">
                  <a:highlight>
                    <a:srgbClr val="FFFF00"/>
                  </a:highlight>
                </a:rPr>
                <a:t>00110</a:t>
              </a:r>
            </a:p>
          </p:txBody>
        </p:sp>
        <p:sp>
          <p:nvSpPr>
            <p:cNvPr id="534" name="TextBox 533">
              <a:extLst>
                <a:ext uri="{FF2B5EF4-FFF2-40B4-BE49-F238E27FC236}">
                  <a16:creationId xmlns:a16="http://schemas.microsoft.com/office/drawing/2014/main" id="{78E8DBEF-F401-B665-36E5-F340E8E82CA8}"/>
                </a:ext>
              </a:extLst>
            </p:cNvPr>
            <p:cNvSpPr txBox="1"/>
            <p:nvPr/>
          </p:nvSpPr>
          <p:spPr>
            <a:xfrm>
              <a:off x="4886515" y="2057400"/>
              <a:ext cx="53572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b="1" dirty="0">
                  <a:highlight>
                    <a:srgbClr val="FFFF00"/>
                  </a:highlight>
                </a:rPr>
                <a:t>01001</a:t>
              </a:r>
            </a:p>
          </p:txBody>
        </p:sp>
        <p:sp>
          <p:nvSpPr>
            <p:cNvPr id="537" name="TextBox 536">
              <a:extLst>
                <a:ext uri="{FF2B5EF4-FFF2-40B4-BE49-F238E27FC236}">
                  <a16:creationId xmlns:a16="http://schemas.microsoft.com/office/drawing/2014/main" id="{9EAB11BB-A544-11B9-A63F-DDA08792B97D}"/>
                </a:ext>
              </a:extLst>
            </p:cNvPr>
            <p:cNvSpPr txBox="1"/>
            <p:nvPr/>
          </p:nvSpPr>
          <p:spPr>
            <a:xfrm>
              <a:off x="659872" y="3200400"/>
              <a:ext cx="53572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b="1" dirty="0">
                  <a:highlight>
                    <a:srgbClr val="FFFF00"/>
                  </a:highlight>
                </a:rPr>
                <a:t>01100</a:t>
              </a:r>
            </a:p>
          </p:txBody>
        </p:sp>
        <p:sp>
          <p:nvSpPr>
            <p:cNvPr id="542" name="TextBox 541">
              <a:extLst>
                <a:ext uri="{FF2B5EF4-FFF2-40B4-BE49-F238E27FC236}">
                  <a16:creationId xmlns:a16="http://schemas.microsoft.com/office/drawing/2014/main" id="{BABBAB23-91C6-6824-658A-77364AB08071}"/>
                </a:ext>
              </a:extLst>
            </p:cNvPr>
            <p:cNvSpPr txBox="1"/>
            <p:nvPr/>
          </p:nvSpPr>
          <p:spPr>
            <a:xfrm>
              <a:off x="7696200" y="3124200"/>
              <a:ext cx="53572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b="1" dirty="0">
                  <a:highlight>
                    <a:srgbClr val="FFFF00"/>
                  </a:highlight>
                </a:rPr>
                <a:t>10001</a:t>
              </a:r>
            </a:p>
          </p:txBody>
        </p:sp>
        <p:sp>
          <p:nvSpPr>
            <p:cNvPr id="543" name="TextBox 542">
              <a:extLst>
                <a:ext uri="{FF2B5EF4-FFF2-40B4-BE49-F238E27FC236}">
                  <a16:creationId xmlns:a16="http://schemas.microsoft.com/office/drawing/2014/main" id="{F61ECE9B-2F5F-3E47-4B9A-0A06FFBE1BF3}"/>
                </a:ext>
              </a:extLst>
            </p:cNvPr>
            <p:cNvSpPr txBox="1"/>
            <p:nvPr/>
          </p:nvSpPr>
          <p:spPr>
            <a:xfrm>
              <a:off x="659872" y="4378782"/>
              <a:ext cx="53572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b="1" dirty="0">
                  <a:highlight>
                    <a:srgbClr val="FFFF00"/>
                  </a:highlight>
                </a:rPr>
                <a:t>10010</a:t>
              </a:r>
            </a:p>
          </p:txBody>
        </p:sp>
        <p:sp>
          <p:nvSpPr>
            <p:cNvPr id="545" name="TextBox 544">
              <a:extLst>
                <a:ext uri="{FF2B5EF4-FFF2-40B4-BE49-F238E27FC236}">
                  <a16:creationId xmlns:a16="http://schemas.microsoft.com/office/drawing/2014/main" id="{FABBD2AA-6BD7-8C45-59F4-EC5F67F75BA5}"/>
                </a:ext>
              </a:extLst>
            </p:cNvPr>
            <p:cNvSpPr txBox="1"/>
            <p:nvPr/>
          </p:nvSpPr>
          <p:spPr>
            <a:xfrm>
              <a:off x="3382754" y="4267200"/>
              <a:ext cx="53572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b="1" dirty="0">
                  <a:highlight>
                    <a:srgbClr val="FFFF00"/>
                  </a:highlight>
                </a:rPr>
                <a:t>10100</a:t>
              </a:r>
            </a:p>
          </p:txBody>
        </p:sp>
        <p:sp>
          <p:nvSpPr>
            <p:cNvPr id="549" name="TextBox 548">
              <a:extLst>
                <a:ext uri="{FF2B5EF4-FFF2-40B4-BE49-F238E27FC236}">
                  <a16:creationId xmlns:a16="http://schemas.microsoft.com/office/drawing/2014/main" id="{02F9AE98-F4C8-1DDD-8FE4-D3FB95842387}"/>
                </a:ext>
              </a:extLst>
            </p:cNvPr>
            <p:cNvSpPr txBox="1"/>
            <p:nvPr/>
          </p:nvSpPr>
          <p:spPr>
            <a:xfrm>
              <a:off x="649646" y="5410200"/>
              <a:ext cx="53572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b="1" dirty="0">
                  <a:highlight>
                    <a:srgbClr val="FFFF00"/>
                  </a:highlight>
                </a:rPr>
                <a:t>11000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7C82453-5B0F-E4D3-8F31-7445340CBCAA}"/>
                </a:ext>
              </a:extLst>
            </p:cNvPr>
            <p:cNvSpPr txBox="1"/>
            <p:nvPr/>
          </p:nvSpPr>
          <p:spPr>
            <a:xfrm>
              <a:off x="6262446" y="2057400"/>
              <a:ext cx="53572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b="1" dirty="0">
                  <a:highlight>
                    <a:srgbClr val="FFFF00"/>
                  </a:highlight>
                </a:rPr>
                <a:t>01010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1DA3C76-4720-E066-F925-2F2225A19776}"/>
              </a:ext>
            </a:extLst>
          </p:cNvPr>
          <p:cNvGrpSpPr/>
          <p:nvPr/>
        </p:nvGrpSpPr>
        <p:grpSpPr>
          <a:xfrm>
            <a:off x="1656544" y="1118709"/>
            <a:ext cx="7182656" cy="4583176"/>
            <a:chOff x="1656544" y="1118709"/>
            <a:chExt cx="7182656" cy="4583176"/>
          </a:xfrm>
        </p:grpSpPr>
        <p:grpSp>
          <p:nvGrpSpPr>
            <p:cNvPr id="322" name="Group 321">
              <a:extLst>
                <a:ext uri="{FF2B5EF4-FFF2-40B4-BE49-F238E27FC236}">
                  <a16:creationId xmlns:a16="http://schemas.microsoft.com/office/drawing/2014/main" id="{DABCB9BB-B0C6-C1CB-91DB-357F79EEE139}"/>
                </a:ext>
              </a:extLst>
            </p:cNvPr>
            <p:cNvGrpSpPr/>
            <p:nvPr/>
          </p:nvGrpSpPr>
          <p:grpSpPr>
            <a:xfrm>
              <a:off x="1656544" y="1161810"/>
              <a:ext cx="1524000" cy="1237821"/>
              <a:chOff x="3352800" y="50800"/>
              <a:chExt cx="1718206" cy="1447800"/>
            </a:xfrm>
          </p:grpSpPr>
          <p:pic>
            <p:nvPicPr>
              <p:cNvPr id="323" name="Picture 322" descr="A red line with black lines&#10;&#10;Description automatically generated">
                <a:extLst>
                  <a:ext uri="{FF2B5EF4-FFF2-40B4-BE49-F238E27FC236}">
                    <a16:creationId xmlns:a16="http://schemas.microsoft.com/office/drawing/2014/main" id="{F5F6BCD1-0944-FD50-6FD9-9F4159D45D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2800" y="50800"/>
                <a:ext cx="1718206" cy="1447800"/>
              </a:xfrm>
              <a:prstGeom prst="rect">
                <a:avLst/>
              </a:prstGeom>
            </p:spPr>
          </p:pic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2ACA741B-69ED-54E2-54E7-568C4D85B534}"/>
                  </a:ext>
                </a:extLst>
              </p:cNvPr>
              <p:cNvSpPr/>
              <p:nvPr/>
            </p:nvSpPr>
            <p:spPr>
              <a:xfrm>
                <a:off x="3581400" y="990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F9AD56D9-3A27-A0C1-054A-447D8533F9E0}"/>
                  </a:ext>
                </a:extLst>
              </p:cNvPr>
              <p:cNvSpPr/>
              <p:nvPr/>
            </p:nvSpPr>
            <p:spPr>
              <a:xfrm>
                <a:off x="4343400" y="990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26" name="Oval 325">
                <a:extLst>
                  <a:ext uri="{FF2B5EF4-FFF2-40B4-BE49-F238E27FC236}">
                    <a16:creationId xmlns:a16="http://schemas.microsoft.com/office/drawing/2014/main" id="{C7928513-775C-6849-D870-92261F31340A}"/>
                  </a:ext>
                </a:extLst>
              </p:cNvPr>
              <p:cNvSpPr/>
              <p:nvPr/>
            </p:nvSpPr>
            <p:spPr>
              <a:xfrm>
                <a:off x="4114800" y="5334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66B0510A-0375-A2A9-533C-FF8F25D0ACC7}"/>
                  </a:ext>
                </a:extLst>
              </p:cNvPr>
              <p:cNvSpPr/>
              <p:nvPr/>
            </p:nvSpPr>
            <p:spPr>
              <a:xfrm>
                <a:off x="3962400" y="609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193841E7-7CF5-F556-7B84-55CC6E428077}"/>
                  </a:ext>
                </a:extLst>
              </p:cNvPr>
              <p:cNvSpPr/>
              <p:nvPr/>
            </p:nvSpPr>
            <p:spPr>
              <a:xfrm>
                <a:off x="3733800" y="8382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grpSp>
          <p:nvGrpSpPr>
            <p:cNvPr id="350" name="Group 349">
              <a:extLst>
                <a:ext uri="{FF2B5EF4-FFF2-40B4-BE49-F238E27FC236}">
                  <a16:creationId xmlns:a16="http://schemas.microsoft.com/office/drawing/2014/main" id="{BFE80D28-AAE5-7FDD-31D8-B3C7BFCC63BD}"/>
                </a:ext>
              </a:extLst>
            </p:cNvPr>
            <p:cNvGrpSpPr/>
            <p:nvPr/>
          </p:nvGrpSpPr>
          <p:grpSpPr>
            <a:xfrm>
              <a:off x="7315200" y="1118709"/>
              <a:ext cx="1524000" cy="1237821"/>
              <a:chOff x="3352800" y="50800"/>
              <a:chExt cx="1718206" cy="1447800"/>
            </a:xfrm>
          </p:grpSpPr>
          <p:pic>
            <p:nvPicPr>
              <p:cNvPr id="351" name="Picture 350" descr="A red line with black lines&#10;&#10;Description automatically generated">
                <a:extLst>
                  <a:ext uri="{FF2B5EF4-FFF2-40B4-BE49-F238E27FC236}">
                    <a16:creationId xmlns:a16="http://schemas.microsoft.com/office/drawing/2014/main" id="{60381C22-4849-4D2C-123C-9A9C903269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2800" y="50800"/>
                <a:ext cx="1718206" cy="1447800"/>
              </a:xfrm>
              <a:prstGeom prst="rect">
                <a:avLst/>
              </a:prstGeom>
            </p:spPr>
          </p:pic>
          <p:sp>
            <p:nvSpPr>
              <p:cNvPr id="352" name="Oval 351">
                <a:extLst>
                  <a:ext uri="{FF2B5EF4-FFF2-40B4-BE49-F238E27FC236}">
                    <a16:creationId xmlns:a16="http://schemas.microsoft.com/office/drawing/2014/main" id="{B5B0F9EB-3447-72A8-84C1-B5321C28FF09}"/>
                  </a:ext>
                </a:extLst>
              </p:cNvPr>
              <p:cNvSpPr/>
              <p:nvPr/>
            </p:nvSpPr>
            <p:spPr>
              <a:xfrm>
                <a:off x="3581400" y="990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53" name="Oval 352">
                <a:extLst>
                  <a:ext uri="{FF2B5EF4-FFF2-40B4-BE49-F238E27FC236}">
                    <a16:creationId xmlns:a16="http://schemas.microsoft.com/office/drawing/2014/main" id="{CE01735E-5E27-E1EA-61B5-A63B5D0AEEFD}"/>
                  </a:ext>
                </a:extLst>
              </p:cNvPr>
              <p:cNvSpPr/>
              <p:nvPr/>
            </p:nvSpPr>
            <p:spPr>
              <a:xfrm>
                <a:off x="4343400" y="990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54" name="Oval 353">
                <a:extLst>
                  <a:ext uri="{FF2B5EF4-FFF2-40B4-BE49-F238E27FC236}">
                    <a16:creationId xmlns:a16="http://schemas.microsoft.com/office/drawing/2014/main" id="{6B24CD98-0165-A56F-F560-6023D47C6452}"/>
                  </a:ext>
                </a:extLst>
              </p:cNvPr>
              <p:cNvSpPr/>
              <p:nvPr/>
            </p:nvSpPr>
            <p:spPr>
              <a:xfrm>
                <a:off x="4114800" y="5334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55" name="Oval 354">
                <a:extLst>
                  <a:ext uri="{FF2B5EF4-FFF2-40B4-BE49-F238E27FC236}">
                    <a16:creationId xmlns:a16="http://schemas.microsoft.com/office/drawing/2014/main" id="{CA923D6D-94FF-4ABD-C785-CE5C93AB1900}"/>
                  </a:ext>
                </a:extLst>
              </p:cNvPr>
              <p:cNvSpPr/>
              <p:nvPr/>
            </p:nvSpPr>
            <p:spPr>
              <a:xfrm>
                <a:off x="3962400" y="609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56" name="Oval 355">
                <a:extLst>
                  <a:ext uri="{FF2B5EF4-FFF2-40B4-BE49-F238E27FC236}">
                    <a16:creationId xmlns:a16="http://schemas.microsoft.com/office/drawing/2014/main" id="{484D6350-2D6E-1713-8D94-B04346967BD0}"/>
                  </a:ext>
                </a:extLst>
              </p:cNvPr>
              <p:cNvSpPr/>
              <p:nvPr/>
            </p:nvSpPr>
            <p:spPr>
              <a:xfrm>
                <a:off x="3733800" y="8382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grpSp>
          <p:nvGrpSpPr>
            <p:cNvPr id="364" name="Group 363">
              <a:extLst>
                <a:ext uri="{FF2B5EF4-FFF2-40B4-BE49-F238E27FC236}">
                  <a16:creationId xmlns:a16="http://schemas.microsoft.com/office/drawing/2014/main" id="{2A5D4AC9-7544-3781-75B4-0554F42A646A}"/>
                </a:ext>
              </a:extLst>
            </p:cNvPr>
            <p:cNvGrpSpPr/>
            <p:nvPr/>
          </p:nvGrpSpPr>
          <p:grpSpPr>
            <a:xfrm>
              <a:off x="1656544" y="2269246"/>
              <a:ext cx="1524000" cy="1237821"/>
              <a:chOff x="3352800" y="50800"/>
              <a:chExt cx="1718206" cy="1447800"/>
            </a:xfrm>
          </p:grpSpPr>
          <p:pic>
            <p:nvPicPr>
              <p:cNvPr id="365" name="Picture 364" descr="A red line with black lines&#10;&#10;Description automatically generated">
                <a:extLst>
                  <a:ext uri="{FF2B5EF4-FFF2-40B4-BE49-F238E27FC236}">
                    <a16:creationId xmlns:a16="http://schemas.microsoft.com/office/drawing/2014/main" id="{B821E037-2B0C-F372-B992-629FC1540C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2800" y="50800"/>
                <a:ext cx="1718206" cy="1447800"/>
              </a:xfrm>
              <a:prstGeom prst="rect">
                <a:avLst/>
              </a:prstGeom>
            </p:spPr>
          </p:pic>
          <p:sp>
            <p:nvSpPr>
              <p:cNvPr id="366" name="Oval 365">
                <a:extLst>
                  <a:ext uri="{FF2B5EF4-FFF2-40B4-BE49-F238E27FC236}">
                    <a16:creationId xmlns:a16="http://schemas.microsoft.com/office/drawing/2014/main" id="{4B27A087-FF9B-BDA4-557F-06FD17A8B483}"/>
                  </a:ext>
                </a:extLst>
              </p:cNvPr>
              <p:cNvSpPr/>
              <p:nvPr/>
            </p:nvSpPr>
            <p:spPr>
              <a:xfrm>
                <a:off x="3581400" y="990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251E2546-CAA2-AEE8-7084-2C52A2841B60}"/>
                  </a:ext>
                </a:extLst>
              </p:cNvPr>
              <p:cNvSpPr/>
              <p:nvPr/>
            </p:nvSpPr>
            <p:spPr>
              <a:xfrm>
                <a:off x="4343400" y="990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68" name="Oval 367">
                <a:extLst>
                  <a:ext uri="{FF2B5EF4-FFF2-40B4-BE49-F238E27FC236}">
                    <a16:creationId xmlns:a16="http://schemas.microsoft.com/office/drawing/2014/main" id="{48F73C89-C118-A6B9-62E5-500A79F18329}"/>
                  </a:ext>
                </a:extLst>
              </p:cNvPr>
              <p:cNvSpPr/>
              <p:nvPr/>
            </p:nvSpPr>
            <p:spPr>
              <a:xfrm>
                <a:off x="4114800" y="5334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69" name="Oval 368">
                <a:extLst>
                  <a:ext uri="{FF2B5EF4-FFF2-40B4-BE49-F238E27FC236}">
                    <a16:creationId xmlns:a16="http://schemas.microsoft.com/office/drawing/2014/main" id="{CDCF93F9-ED61-0521-FA6D-E259296D4ABF}"/>
                  </a:ext>
                </a:extLst>
              </p:cNvPr>
              <p:cNvSpPr/>
              <p:nvPr/>
            </p:nvSpPr>
            <p:spPr>
              <a:xfrm>
                <a:off x="3962400" y="609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70" name="Oval 369">
                <a:extLst>
                  <a:ext uri="{FF2B5EF4-FFF2-40B4-BE49-F238E27FC236}">
                    <a16:creationId xmlns:a16="http://schemas.microsoft.com/office/drawing/2014/main" id="{6175FF65-B800-4366-3D43-E1982F5F9915}"/>
                  </a:ext>
                </a:extLst>
              </p:cNvPr>
              <p:cNvSpPr/>
              <p:nvPr/>
            </p:nvSpPr>
            <p:spPr>
              <a:xfrm>
                <a:off x="3733800" y="8382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grpSp>
          <p:nvGrpSpPr>
            <p:cNvPr id="371" name="Group 370">
              <a:extLst>
                <a:ext uri="{FF2B5EF4-FFF2-40B4-BE49-F238E27FC236}">
                  <a16:creationId xmlns:a16="http://schemas.microsoft.com/office/drawing/2014/main" id="{C1D8781E-4C7D-B97E-6469-9076B8ECC05D}"/>
                </a:ext>
              </a:extLst>
            </p:cNvPr>
            <p:cNvGrpSpPr/>
            <p:nvPr/>
          </p:nvGrpSpPr>
          <p:grpSpPr>
            <a:xfrm>
              <a:off x="3029425" y="2258387"/>
              <a:ext cx="1524000" cy="1237821"/>
              <a:chOff x="3352800" y="50800"/>
              <a:chExt cx="1718206" cy="1447800"/>
            </a:xfrm>
          </p:grpSpPr>
          <p:pic>
            <p:nvPicPr>
              <p:cNvPr id="372" name="Picture 371" descr="A red line with black lines&#10;&#10;Description automatically generated">
                <a:extLst>
                  <a:ext uri="{FF2B5EF4-FFF2-40B4-BE49-F238E27FC236}">
                    <a16:creationId xmlns:a16="http://schemas.microsoft.com/office/drawing/2014/main" id="{27C92173-B1EF-FB9A-428E-9E01D263EA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2800" y="50800"/>
                <a:ext cx="1718206" cy="1447800"/>
              </a:xfrm>
              <a:prstGeom prst="rect">
                <a:avLst/>
              </a:prstGeom>
            </p:spPr>
          </p:pic>
          <p:sp>
            <p:nvSpPr>
              <p:cNvPr id="373" name="Oval 372">
                <a:extLst>
                  <a:ext uri="{FF2B5EF4-FFF2-40B4-BE49-F238E27FC236}">
                    <a16:creationId xmlns:a16="http://schemas.microsoft.com/office/drawing/2014/main" id="{D60B4C2C-FF7F-D6B1-29BC-2A14176D7FE4}"/>
                  </a:ext>
                </a:extLst>
              </p:cNvPr>
              <p:cNvSpPr/>
              <p:nvPr/>
            </p:nvSpPr>
            <p:spPr>
              <a:xfrm>
                <a:off x="3581400" y="990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33511012-65C5-325E-8CF1-538056CAF539}"/>
                  </a:ext>
                </a:extLst>
              </p:cNvPr>
              <p:cNvSpPr/>
              <p:nvPr/>
            </p:nvSpPr>
            <p:spPr>
              <a:xfrm>
                <a:off x="4343400" y="990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75" name="Oval 374">
                <a:extLst>
                  <a:ext uri="{FF2B5EF4-FFF2-40B4-BE49-F238E27FC236}">
                    <a16:creationId xmlns:a16="http://schemas.microsoft.com/office/drawing/2014/main" id="{4B6CC23F-0742-997D-7BC0-1DA7DFD39FD1}"/>
                  </a:ext>
                </a:extLst>
              </p:cNvPr>
              <p:cNvSpPr/>
              <p:nvPr/>
            </p:nvSpPr>
            <p:spPr>
              <a:xfrm>
                <a:off x="4114800" y="5334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76" name="Oval 375">
                <a:extLst>
                  <a:ext uri="{FF2B5EF4-FFF2-40B4-BE49-F238E27FC236}">
                    <a16:creationId xmlns:a16="http://schemas.microsoft.com/office/drawing/2014/main" id="{E35A897C-0FD8-611A-F325-9BC7E3B1FE28}"/>
                  </a:ext>
                </a:extLst>
              </p:cNvPr>
              <p:cNvSpPr/>
              <p:nvPr/>
            </p:nvSpPr>
            <p:spPr>
              <a:xfrm>
                <a:off x="3962400" y="609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77" name="Oval 376">
                <a:extLst>
                  <a:ext uri="{FF2B5EF4-FFF2-40B4-BE49-F238E27FC236}">
                    <a16:creationId xmlns:a16="http://schemas.microsoft.com/office/drawing/2014/main" id="{05345A65-D2C2-9AE6-DD23-388557E96940}"/>
                  </a:ext>
                </a:extLst>
              </p:cNvPr>
              <p:cNvSpPr/>
              <p:nvPr/>
            </p:nvSpPr>
            <p:spPr>
              <a:xfrm>
                <a:off x="3733800" y="8382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grpSp>
          <p:nvGrpSpPr>
            <p:cNvPr id="406" name="Group 405">
              <a:extLst>
                <a:ext uri="{FF2B5EF4-FFF2-40B4-BE49-F238E27FC236}">
                  <a16:creationId xmlns:a16="http://schemas.microsoft.com/office/drawing/2014/main" id="{B59E1507-894A-93A3-5A33-44047D8DFC8B}"/>
                </a:ext>
              </a:extLst>
            </p:cNvPr>
            <p:cNvGrpSpPr/>
            <p:nvPr/>
          </p:nvGrpSpPr>
          <p:grpSpPr>
            <a:xfrm>
              <a:off x="1656544" y="3372651"/>
              <a:ext cx="1524000" cy="1237821"/>
              <a:chOff x="3352800" y="50800"/>
              <a:chExt cx="1718206" cy="1447800"/>
            </a:xfrm>
          </p:grpSpPr>
          <p:pic>
            <p:nvPicPr>
              <p:cNvPr id="407" name="Picture 406" descr="A red line with black lines&#10;&#10;Description automatically generated">
                <a:extLst>
                  <a:ext uri="{FF2B5EF4-FFF2-40B4-BE49-F238E27FC236}">
                    <a16:creationId xmlns:a16="http://schemas.microsoft.com/office/drawing/2014/main" id="{1AEADA3B-4A36-3024-1EFC-DD19427D13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2800" y="50800"/>
                <a:ext cx="1718206" cy="1447800"/>
              </a:xfrm>
              <a:prstGeom prst="rect">
                <a:avLst/>
              </a:prstGeom>
            </p:spPr>
          </p:pic>
          <p:sp>
            <p:nvSpPr>
              <p:cNvPr id="408" name="Oval 407">
                <a:extLst>
                  <a:ext uri="{FF2B5EF4-FFF2-40B4-BE49-F238E27FC236}">
                    <a16:creationId xmlns:a16="http://schemas.microsoft.com/office/drawing/2014/main" id="{77937DC8-0007-ED8A-3699-6016EDA674E5}"/>
                  </a:ext>
                </a:extLst>
              </p:cNvPr>
              <p:cNvSpPr/>
              <p:nvPr/>
            </p:nvSpPr>
            <p:spPr>
              <a:xfrm>
                <a:off x="3581400" y="990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84FAED0A-22D9-1AB4-489C-AD33755D8A16}"/>
                  </a:ext>
                </a:extLst>
              </p:cNvPr>
              <p:cNvSpPr/>
              <p:nvPr/>
            </p:nvSpPr>
            <p:spPr>
              <a:xfrm>
                <a:off x="4343400" y="990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10" name="Oval 409">
                <a:extLst>
                  <a:ext uri="{FF2B5EF4-FFF2-40B4-BE49-F238E27FC236}">
                    <a16:creationId xmlns:a16="http://schemas.microsoft.com/office/drawing/2014/main" id="{5C5CC7C3-8695-E942-5B56-B4552FD1CB8E}"/>
                  </a:ext>
                </a:extLst>
              </p:cNvPr>
              <p:cNvSpPr/>
              <p:nvPr/>
            </p:nvSpPr>
            <p:spPr>
              <a:xfrm>
                <a:off x="4114800" y="5334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11" name="Oval 410">
                <a:extLst>
                  <a:ext uri="{FF2B5EF4-FFF2-40B4-BE49-F238E27FC236}">
                    <a16:creationId xmlns:a16="http://schemas.microsoft.com/office/drawing/2014/main" id="{AB091F2B-334C-705F-6128-7CE57F183478}"/>
                  </a:ext>
                </a:extLst>
              </p:cNvPr>
              <p:cNvSpPr/>
              <p:nvPr/>
            </p:nvSpPr>
            <p:spPr>
              <a:xfrm>
                <a:off x="3962400" y="609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12" name="Oval 411">
                <a:extLst>
                  <a:ext uri="{FF2B5EF4-FFF2-40B4-BE49-F238E27FC236}">
                    <a16:creationId xmlns:a16="http://schemas.microsoft.com/office/drawing/2014/main" id="{100D5A7D-2076-82D8-D72F-C984F0F60E63}"/>
                  </a:ext>
                </a:extLst>
              </p:cNvPr>
              <p:cNvSpPr/>
              <p:nvPr/>
            </p:nvSpPr>
            <p:spPr>
              <a:xfrm>
                <a:off x="3733800" y="8382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grpSp>
          <p:nvGrpSpPr>
            <p:cNvPr id="420" name="Group 419">
              <a:extLst>
                <a:ext uri="{FF2B5EF4-FFF2-40B4-BE49-F238E27FC236}">
                  <a16:creationId xmlns:a16="http://schemas.microsoft.com/office/drawing/2014/main" id="{6F1619B7-2F44-D2B5-7D77-B2113EE55A26}"/>
                </a:ext>
              </a:extLst>
            </p:cNvPr>
            <p:cNvGrpSpPr/>
            <p:nvPr/>
          </p:nvGrpSpPr>
          <p:grpSpPr>
            <a:xfrm>
              <a:off x="4478506" y="3350933"/>
              <a:ext cx="1524000" cy="1237821"/>
              <a:chOff x="3352800" y="50800"/>
              <a:chExt cx="1718206" cy="1447800"/>
            </a:xfrm>
          </p:grpSpPr>
          <p:pic>
            <p:nvPicPr>
              <p:cNvPr id="421" name="Picture 420" descr="A red line with black lines&#10;&#10;Description automatically generated">
                <a:extLst>
                  <a:ext uri="{FF2B5EF4-FFF2-40B4-BE49-F238E27FC236}">
                    <a16:creationId xmlns:a16="http://schemas.microsoft.com/office/drawing/2014/main" id="{ED202E63-0612-5542-3BAB-BB1F394BA4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2800" y="50800"/>
                <a:ext cx="1718206" cy="1447800"/>
              </a:xfrm>
              <a:prstGeom prst="rect">
                <a:avLst/>
              </a:prstGeom>
            </p:spPr>
          </p:pic>
          <p:sp>
            <p:nvSpPr>
              <p:cNvPr id="422" name="Oval 421">
                <a:extLst>
                  <a:ext uri="{FF2B5EF4-FFF2-40B4-BE49-F238E27FC236}">
                    <a16:creationId xmlns:a16="http://schemas.microsoft.com/office/drawing/2014/main" id="{3695DD08-5C8E-3621-3F4D-00F5848975C3}"/>
                  </a:ext>
                </a:extLst>
              </p:cNvPr>
              <p:cNvSpPr/>
              <p:nvPr/>
            </p:nvSpPr>
            <p:spPr>
              <a:xfrm>
                <a:off x="3581400" y="990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23" name="Oval 422">
                <a:extLst>
                  <a:ext uri="{FF2B5EF4-FFF2-40B4-BE49-F238E27FC236}">
                    <a16:creationId xmlns:a16="http://schemas.microsoft.com/office/drawing/2014/main" id="{40EB19C3-776C-60BA-AC85-A846B2250B1F}"/>
                  </a:ext>
                </a:extLst>
              </p:cNvPr>
              <p:cNvSpPr/>
              <p:nvPr/>
            </p:nvSpPr>
            <p:spPr>
              <a:xfrm>
                <a:off x="4343400" y="990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24" name="Oval 423">
                <a:extLst>
                  <a:ext uri="{FF2B5EF4-FFF2-40B4-BE49-F238E27FC236}">
                    <a16:creationId xmlns:a16="http://schemas.microsoft.com/office/drawing/2014/main" id="{D441A79D-3358-8520-62DC-B0DEBE493ED7}"/>
                  </a:ext>
                </a:extLst>
              </p:cNvPr>
              <p:cNvSpPr/>
              <p:nvPr/>
            </p:nvSpPr>
            <p:spPr>
              <a:xfrm>
                <a:off x="4114800" y="5334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25" name="Oval 424">
                <a:extLst>
                  <a:ext uri="{FF2B5EF4-FFF2-40B4-BE49-F238E27FC236}">
                    <a16:creationId xmlns:a16="http://schemas.microsoft.com/office/drawing/2014/main" id="{C3894188-A9F5-D92D-EAEB-A9FF02E0CB6D}"/>
                  </a:ext>
                </a:extLst>
              </p:cNvPr>
              <p:cNvSpPr/>
              <p:nvPr/>
            </p:nvSpPr>
            <p:spPr>
              <a:xfrm>
                <a:off x="3962400" y="609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26" name="Oval 425">
                <a:extLst>
                  <a:ext uri="{FF2B5EF4-FFF2-40B4-BE49-F238E27FC236}">
                    <a16:creationId xmlns:a16="http://schemas.microsoft.com/office/drawing/2014/main" id="{634B0878-DCEF-984F-61E9-F04D7A206A11}"/>
                  </a:ext>
                </a:extLst>
              </p:cNvPr>
              <p:cNvSpPr/>
              <p:nvPr/>
            </p:nvSpPr>
            <p:spPr>
              <a:xfrm>
                <a:off x="3733800" y="8382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grpSp>
          <p:nvGrpSpPr>
            <p:cNvPr id="427" name="Group 426">
              <a:extLst>
                <a:ext uri="{FF2B5EF4-FFF2-40B4-BE49-F238E27FC236}">
                  <a16:creationId xmlns:a16="http://schemas.microsoft.com/office/drawing/2014/main" id="{FD18700E-F94D-6543-F805-B064C408A316}"/>
                </a:ext>
              </a:extLst>
            </p:cNvPr>
            <p:cNvGrpSpPr/>
            <p:nvPr/>
          </p:nvGrpSpPr>
          <p:grpSpPr>
            <a:xfrm>
              <a:off x="5864756" y="3340074"/>
              <a:ext cx="1524000" cy="1237821"/>
              <a:chOff x="3352800" y="50800"/>
              <a:chExt cx="1718206" cy="1447800"/>
            </a:xfrm>
          </p:grpSpPr>
          <p:pic>
            <p:nvPicPr>
              <p:cNvPr id="428" name="Picture 427" descr="A red line with black lines&#10;&#10;Description automatically generated">
                <a:extLst>
                  <a:ext uri="{FF2B5EF4-FFF2-40B4-BE49-F238E27FC236}">
                    <a16:creationId xmlns:a16="http://schemas.microsoft.com/office/drawing/2014/main" id="{2A7F4026-28C8-8027-B787-41CE9D7D48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2800" y="50800"/>
                <a:ext cx="1718206" cy="1447800"/>
              </a:xfrm>
              <a:prstGeom prst="rect">
                <a:avLst/>
              </a:prstGeom>
            </p:spPr>
          </p:pic>
          <p:sp>
            <p:nvSpPr>
              <p:cNvPr id="429" name="Oval 428">
                <a:extLst>
                  <a:ext uri="{FF2B5EF4-FFF2-40B4-BE49-F238E27FC236}">
                    <a16:creationId xmlns:a16="http://schemas.microsoft.com/office/drawing/2014/main" id="{9489F874-8885-DD3D-D1B8-D90E737B5962}"/>
                  </a:ext>
                </a:extLst>
              </p:cNvPr>
              <p:cNvSpPr/>
              <p:nvPr/>
            </p:nvSpPr>
            <p:spPr>
              <a:xfrm>
                <a:off x="3581400" y="990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30" name="Oval 429">
                <a:extLst>
                  <a:ext uri="{FF2B5EF4-FFF2-40B4-BE49-F238E27FC236}">
                    <a16:creationId xmlns:a16="http://schemas.microsoft.com/office/drawing/2014/main" id="{0DA7543A-E4E6-8051-7172-707970794E09}"/>
                  </a:ext>
                </a:extLst>
              </p:cNvPr>
              <p:cNvSpPr/>
              <p:nvPr/>
            </p:nvSpPr>
            <p:spPr>
              <a:xfrm>
                <a:off x="4343400" y="990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31" name="Oval 430">
                <a:extLst>
                  <a:ext uri="{FF2B5EF4-FFF2-40B4-BE49-F238E27FC236}">
                    <a16:creationId xmlns:a16="http://schemas.microsoft.com/office/drawing/2014/main" id="{B8F12905-50BF-510C-0091-EEC2CFB0BD47}"/>
                  </a:ext>
                </a:extLst>
              </p:cNvPr>
              <p:cNvSpPr/>
              <p:nvPr/>
            </p:nvSpPr>
            <p:spPr>
              <a:xfrm>
                <a:off x="4114800" y="5334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32" name="Oval 431">
                <a:extLst>
                  <a:ext uri="{FF2B5EF4-FFF2-40B4-BE49-F238E27FC236}">
                    <a16:creationId xmlns:a16="http://schemas.microsoft.com/office/drawing/2014/main" id="{5948D21A-10B0-7825-B5E7-CD2D1192DC39}"/>
                  </a:ext>
                </a:extLst>
              </p:cNvPr>
              <p:cNvSpPr/>
              <p:nvPr/>
            </p:nvSpPr>
            <p:spPr>
              <a:xfrm>
                <a:off x="3962400" y="609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33" name="Oval 432">
                <a:extLst>
                  <a:ext uri="{FF2B5EF4-FFF2-40B4-BE49-F238E27FC236}">
                    <a16:creationId xmlns:a16="http://schemas.microsoft.com/office/drawing/2014/main" id="{FA8DBAE2-CA08-9267-7073-3B2BD2D56D53}"/>
                  </a:ext>
                </a:extLst>
              </p:cNvPr>
              <p:cNvSpPr/>
              <p:nvPr/>
            </p:nvSpPr>
            <p:spPr>
              <a:xfrm>
                <a:off x="3733800" y="8382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grpSp>
          <p:nvGrpSpPr>
            <p:cNvPr id="448" name="Group 447">
              <a:extLst>
                <a:ext uri="{FF2B5EF4-FFF2-40B4-BE49-F238E27FC236}">
                  <a16:creationId xmlns:a16="http://schemas.microsoft.com/office/drawing/2014/main" id="{CE3CE3F7-B2EC-CA79-58A4-8BBD48DC95D4}"/>
                </a:ext>
              </a:extLst>
            </p:cNvPr>
            <p:cNvGrpSpPr/>
            <p:nvPr/>
          </p:nvGrpSpPr>
          <p:grpSpPr>
            <a:xfrm>
              <a:off x="1657907" y="4464064"/>
              <a:ext cx="1524000" cy="1237821"/>
              <a:chOff x="3352800" y="50800"/>
              <a:chExt cx="1718206" cy="1447800"/>
            </a:xfrm>
          </p:grpSpPr>
          <p:pic>
            <p:nvPicPr>
              <p:cNvPr id="449" name="Picture 448" descr="A red line with black lines&#10;&#10;Description automatically generated">
                <a:extLst>
                  <a:ext uri="{FF2B5EF4-FFF2-40B4-BE49-F238E27FC236}">
                    <a16:creationId xmlns:a16="http://schemas.microsoft.com/office/drawing/2014/main" id="{50BE4240-17B6-BDC6-3DEC-93DCC4023D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2800" y="50800"/>
                <a:ext cx="1718206" cy="1447800"/>
              </a:xfrm>
              <a:prstGeom prst="rect">
                <a:avLst/>
              </a:prstGeom>
            </p:spPr>
          </p:pic>
          <p:sp>
            <p:nvSpPr>
              <p:cNvPr id="450" name="Oval 449">
                <a:extLst>
                  <a:ext uri="{FF2B5EF4-FFF2-40B4-BE49-F238E27FC236}">
                    <a16:creationId xmlns:a16="http://schemas.microsoft.com/office/drawing/2014/main" id="{8CFAD49E-D41F-2022-A2B3-1453F6223D78}"/>
                  </a:ext>
                </a:extLst>
              </p:cNvPr>
              <p:cNvSpPr/>
              <p:nvPr/>
            </p:nvSpPr>
            <p:spPr>
              <a:xfrm>
                <a:off x="3581400" y="990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51" name="Oval 450">
                <a:extLst>
                  <a:ext uri="{FF2B5EF4-FFF2-40B4-BE49-F238E27FC236}">
                    <a16:creationId xmlns:a16="http://schemas.microsoft.com/office/drawing/2014/main" id="{82B912FC-4517-813F-0469-9C0FE9CBB4B6}"/>
                  </a:ext>
                </a:extLst>
              </p:cNvPr>
              <p:cNvSpPr/>
              <p:nvPr/>
            </p:nvSpPr>
            <p:spPr>
              <a:xfrm>
                <a:off x="4343400" y="990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52" name="Oval 451">
                <a:extLst>
                  <a:ext uri="{FF2B5EF4-FFF2-40B4-BE49-F238E27FC236}">
                    <a16:creationId xmlns:a16="http://schemas.microsoft.com/office/drawing/2014/main" id="{CCA997DB-4EDD-7E0B-2224-4DE277FD3B84}"/>
                  </a:ext>
                </a:extLst>
              </p:cNvPr>
              <p:cNvSpPr/>
              <p:nvPr/>
            </p:nvSpPr>
            <p:spPr>
              <a:xfrm>
                <a:off x="4114800" y="5334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53" name="Oval 452">
                <a:extLst>
                  <a:ext uri="{FF2B5EF4-FFF2-40B4-BE49-F238E27FC236}">
                    <a16:creationId xmlns:a16="http://schemas.microsoft.com/office/drawing/2014/main" id="{181C9189-C0AE-9599-FBC2-69DFDD92E813}"/>
                  </a:ext>
                </a:extLst>
              </p:cNvPr>
              <p:cNvSpPr/>
              <p:nvPr/>
            </p:nvSpPr>
            <p:spPr>
              <a:xfrm>
                <a:off x="3962400" y="609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54" name="Oval 453">
                <a:extLst>
                  <a:ext uri="{FF2B5EF4-FFF2-40B4-BE49-F238E27FC236}">
                    <a16:creationId xmlns:a16="http://schemas.microsoft.com/office/drawing/2014/main" id="{7297B9C6-F9A8-086E-3BD9-7592225FB545}"/>
                  </a:ext>
                </a:extLst>
              </p:cNvPr>
              <p:cNvSpPr/>
              <p:nvPr/>
            </p:nvSpPr>
            <p:spPr>
              <a:xfrm>
                <a:off x="3733800" y="8382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grpSp>
          <p:nvGrpSpPr>
            <p:cNvPr id="455" name="Group 454">
              <a:extLst>
                <a:ext uri="{FF2B5EF4-FFF2-40B4-BE49-F238E27FC236}">
                  <a16:creationId xmlns:a16="http://schemas.microsoft.com/office/drawing/2014/main" id="{8FC6C8C0-AEE6-9B20-7793-5DDDC16187C9}"/>
                </a:ext>
              </a:extLst>
            </p:cNvPr>
            <p:cNvGrpSpPr/>
            <p:nvPr/>
          </p:nvGrpSpPr>
          <p:grpSpPr>
            <a:xfrm>
              <a:off x="3030788" y="4453205"/>
              <a:ext cx="1524000" cy="1237821"/>
              <a:chOff x="3352800" y="50800"/>
              <a:chExt cx="1718206" cy="1447800"/>
            </a:xfrm>
          </p:grpSpPr>
          <p:pic>
            <p:nvPicPr>
              <p:cNvPr id="456" name="Picture 455" descr="A red line with black lines&#10;&#10;Description automatically generated">
                <a:extLst>
                  <a:ext uri="{FF2B5EF4-FFF2-40B4-BE49-F238E27FC236}">
                    <a16:creationId xmlns:a16="http://schemas.microsoft.com/office/drawing/2014/main" id="{66871052-8D51-1C63-D0BF-2916CEDC39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2800" y="50800"/>
                <a:ext cx="1718206" cy="1447800"/>
              </a:xfrm>
              <a:prstGeom prst="rect">
                <a:avLst/>
              </a:prstGeom>
            </p:spPr>
          </p:pic>
          <p:sp>
            <p:nvSpPr>
              <p:cNvPr id="457" name="Oval 456">
                <a:extLst>
                  <a:ext uri="{FF2B5EF4-FFF2-40B4-BE49-F238E27FC236}">
                    <a16:creationId xmlns:a16="http://schemas.microsoft.com/office/drawing/2014/main" id="{42218E97-3104-CC41-515A-F6A608778C22}"/>
                  </a:ext>
                </a:extLst>
              </p:cNvPr>
              <p:cNvSpPr/>
              <p:nvPr/>
            </p:nvSpPr>
            <p:spPr>
              <a:xfrm>
                <a:off x="3581400" y="990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58" name="Oval 457">
                <a:extLst>
                  <a:ext uri="{FF2B5EF4-FFF2-40B4-BE49-F238E27FC236}">
                    <a16:creationId xmlns:a16="http://schemas.microsoft.com/office/drawing/2014/main" id="{EF5542DA-A6AD-30A1-D832-9DFA742CB030}"/>
                  </a:ext>
                </a:extLst>
              </p:cNvPr>
              <p:cNvSpPr/>
              <p:nvPr/>
            </p:nvSpPr>
            <p:spPr>
              <a:xfrm>
                <a:off x="4343400" y="990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59" name="Oval 458">
                <a:extLst>
                  <a:ext uri="{FF2B5EF4-FFF2-40B4-BE49-F238E27FC236}">
                    <a16:creationId xmlns:a16="http://schemas.microsoft.com/office/drawing/2014/main" id="{F2C4F3D7-4B03-7915-35DF-BB005F7DE550}"/>
                  </a:ext>
                </a:extLst>
              </p:cNvPr>
              <p:cNvSpPr/>
              <p:nvPr/>
            </p:nvSpPr>
            <p:spPr>
              <a:xfrm>
                <a:off x="4114800" y="5334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60" name="Oval 459">
                <a:extLst>
                  <a:ext uri="{FF2B5EF4-FFF2-40B4-BE49-F238E27FC236}">
                    <a16:creationId xmlns:a16="http://schemas.microsoft.com/office/drawing/2014/main" id="{9CE12AC6-E685-6675-142E-BB9DA44F0848}"/>
                  </a:ext>
                </a:extLst>
              </p:cNvPr>
              <p:cNvSpPr/>
              <p:nvPr/>
            </p:nvSpPr>
            <p:spPr>
              <a:xfrm>
                <a:off x="3962400" y="609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61" name="Oval 460">
                <a:extLst>
                  <a:ext uri="{FF2B5EF4-FFF2-40B4-BE49-F238E27FC236}">
                    <a16:creationId xmlns:a16="http://schemas.microsoft.com/office/drawing/2014/main" id="{FF93528C-961E-EA6C-99D3-5C3ACE0E6EB1}"/>
                  </a:ext>
                </a:extLst>
              </p:cNvPr>
              <p:cNvSpPr/>
              <p:nvPr/>
            </p:nvSpPr>
            <p:spPr>
              <a:xfrm>
                <a:off x="3733800" y="8382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grpSp>
          <p:nvGrpSpPr>
            <p:cNvPr id="469" name="Group 468">
              <a:extLst>
                <a:ext uri="{FF2B5EF4-FFF2-40B4-BE49-F238E27FC236}">
                  <a16:creationId xmlns:a16="http://schemas.microsoft.com/office/drawing/2014/main" id="{DEC75A8E-3B99-7760-98AC-E73B3E14523E}"/>
                </a:ext>
              </a:extLst>
            </p:cNvPr>
            <p:cNvGrpSpPr/>
            <p:nvPr/>
          </p:nvGrpSpPr>
          <p:grpSpPr>
            <a:xfrm>
              <a:off x="5866119" y="4431487"/>
              <a:ext cx="1524000" cy="1237821"/>
              <a:chOff x="3352800" y="50800"/>
              <a:chExt cx="1718206" cy="1447800"/>
            </a:xfrm>
          </p:grpSpPr>
          <p:pic>
            <p:nvPicPr>
              <p:cNvPr id="470" name="Picture 469" descr="A red line with black lines&#10;&#10;Description automatically generated">
                <a:extLst>
                  <a:ext uri="{FF2B5EF4-FFF2-40B4-BE49-F238E27FC236}">
                    <a16:creationId xmlns:a16="http://schemas.microsoft.com/office/drawing/2014/main" id="{5E0DC687-0093-D98E-9CE4-762F69A6AB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2800" y="50800"/>
                <a:ext cx="1718206" cy="1447800"/>
              </a:xfrm>
              <a:prstGeom prst="rect">
                <a:avLst/>
              </a:prstGeom>
            </p:spPr>
          </p:pic>
          <p:sp>
            <p:nvSpPr>
              <p:cNvPr id="471" name="Oval 470">
                <a:extLst>
                  <a:ext uri="{FF2B5EF4-FFF2-40B4-BE49-F238E27FC236}">
                    <a16:creationId xmlns:a16="http://schemas.microsoft.com/office/drawing/2014/main" id="{CFF6EC99-C2C0-2EB4-9EDA-DFB55313049B}"/>
                  </a:ext>
                </a:extLst>
              </p:cNvPr>
              <p:cNvSpPr/>
              <p:nvPr/>
            </p:nvSpPr>
            <p:spPr>
              <a:xfrm>
                <a:off x="3581400" y="990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72" name="Oval 471">
                <a:extLst>
                  <a:ext uri="{FF2B5EF4-FFF2-40B4-BE49-F238E27FC236}">
                    <a16:creationId xmlns:a16="http://schemas.microsoft.com/office/drawing/2014/main" id="{45746058-6C38-CF71-CD65-2B038B579305}"/>
                  </a:ext>
                </a:extLst>
              </p:cNvPr>
              <p:cNvSpPr/>
              <p:nvPr/>
            </p:nvSpPr>
            <p:spPr>
              <a:xfrm>
                <a:off x="4343400" y="990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731BE5C6-50BA-A961-773D-D7A829D0CF9C}"/>
                  </a:ext>
                </a:extLst>
              </p:cNvPr>
              <p:cNvSpPr/>
              <p:nvPr/>
            </p:nvSpPr>
            <p:spPr>
              <a:xfrm>
                <a:off x="4114800" y="5334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74" name="Oval 473">
                <a:extLst>
                  <a:ext uri="{FF2B5EF4-FFF2-40B4-BE49-F238E27FC236}">
                    <a16:creationId xmlns:a16="http://schemas.microsoft.com/office/drawing/2014/main" id="{2873F593-89C5-064C-A1DE-3E749F5C7582}"/>
                  </a:ext>
                </a:extLst>
              </p:cNvPr>
              <p:cNvSpPr/>
              <p:nvPr/>
            </p:nvSpPr>
            <p:spPr>
              <a:xfrm>
                <a:off x="3962400" y="609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75" name="Oval 474">
                <a:extLst>
                  <a:ext uri="{FF2B5EF4-FFF2-40B4-BE49-F238E27FC236}">
                    <a16:creationId xmlns:a16="http://schemas.microsoft.com/office/drawing/2014/main" id="{1EB10D49-7045-F793-6B2E-925520833F7B}"/>
                  </a:ext>
                </a:extLst>
              </p:cNvPr>
              <p:cNvSpPr/>
              <p:nvPr/>
            </p:nvSpPr>
            <p:spPr>
              <a:xfrm>
                <a:off x="3733800" y="8382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sp>
          <p:nvSpPr>
            <p:cNvPr id="532" name="TextBox 531">
              <a:extLst>
                <a:ext uri="{FF2B5EF4-FFF2-40B4-BE49-F238E27FC236}">
                  <a16:creationId xmlns:a16="http://schemas.microsoft.com/office/drawing/2014/main" id="{C0ACE855-97B8-1937-1F41-67A75E378EF0}"/>
                </a:ext>
              </a:extLst>
            </p:cNvPr>
            <p:cNvSpPr txBox="1"/>
            <p:nvPr/>
          </p:nvSpPr>
          <p:spPr>
            <a:xfrm>
              <a:off x="2012475" y="2057400"/>
              <a:ext cx="51488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b="1" dirty="0">
                  <a:highlight>
                    <a:srgbClr val="FFFF00"/>
                  </a:highlight>
                </a:rPr>
                <a:t>00111</a:t>
              </a:r>
            </a:p>
          </p:txBody>
        </p:sp>
        <p:sp>
          <p:nvSpPr>
            <p:cNvPr id="538" name="TextBox 537">
              <a:extLst>
                <a:ext uri="{FF2B5EF4-FFF2-40B4-BE49-F238E27FC236}">
                  <a16:creationId xmlns:a16="http://schemas.microsoft.com/office/drawing/2014/main" id="{980875BB-768E-3A72-7A22-4314E275D910}"/>
                </a:ext>
              </a:extLst>
            </p:cNvPr>
            <p:cNvSpPr txBox="1"/>
            <p:nvPr/>
          </p:nvSpPr>
          <p:spPr>
            <a:xfrm>
              <a:off x="2044467" y="3200400"/>
              <a:ext cx="51488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b="1" dirty="0">
                  <a:highlight>
                    <a:srgbClr val="FFFF00"/>
                  </a:highlight>
                </a:rPr>
                <a:t>01101</a:t>
              </a:r>
            </a:p>
          </p:txBody>
        </p:sp>
        <p:sp>
          <p:nvSpPr>
            <p:cNvPr id="544" name="TextBox 543">
              <a:extLst>
                <a:ext uri="{FF2B5EF4-FFF2-40B4-BE49-F238E27FC236}">
                  <a16:creationId xmlns:a16="http://schemas.microsoft.com/office/drawing/2014/main" id="{573DD703-D2FB-1E4A-B68E-80C8F4E36E49}"/>
                </a:ext>
              </a:extLst>
            </p:cNvPr>
            <p:cNvSpPr txBox="1"/>
            <p:nvPr/>
          </p:nvSpPr>
          <p:spPr>
            <a:xfrm>
              <a:off x="2022036" y="4359402"/>
              <a:ext cx="51488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b="1" dirty="0">
                  <a:highlight>
                    <a:srgbClr val="FFFF00"/>
                  </a:highlight>
                </a:rPr>
                <a:t>10011</a:t>
              </a:r>
            </a:p>
          </p:txBody>
        </p:sp>
        <p:sp>
          <p:nvSpPr>
            <p:cNvPr id="546" name="TextBox 545">
              <a:extLst>
                <a:ext uri="{FF2B5EF4-FFF2-40B4-BE49-F238E27FC236}">
                  <a16:creationId xmlns:a16="http://schemas.microsoft.com/office/drawing/2014/main" id="{1186BD2C-5088-F58B-D8BD-14183B88E1CF}"/>
                </a:ext>
              </a:extLst>
            </p:cNvPr>
            <p:cNvSpPr txBox="1"/>
            <p:nvPr/>
          </p:nvSpPr>
          <p:spPr>
            <a:xfrm>
              <a:off x="4883477" y="4267200"/>
              <a:ext cx="51488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b="1" dirty="0">
                  <a:highlight>
                    <a:srgbClr val="FFFF00"/>
                  </a:highlight>
                </a:rPr>
                <a:t>10101</a:t>
              </a:r>
            </a:p>
          </p:txBody>
        </p:sp>
        <p:sp>
          <p:nvSpPr>
            <p:cNvPr id="547" name="TextBox 546">
              <a:extLst>
                <a:ext uri="{FF2B5EF4-FFF2-40B4-BE49-F238E27FC236}">
                  <a16:creationId xmlns:a16="http://schemas.microsoft.com/office/drawing/2014/main" id="{0C65A657-0815-F779-0161-B65ADF8C5F4F}"/>
                </a:ext>
              </a:extLst>
            </p:cNvPr>
            <p:cNvSpPr txBox="1"/>
            <p:nvPr/>
          </p:nvSpPr>
          <p:spPr>
            <a:xfrm>
              <a:off x="6204084" y="4267200"/>
              <a:ext cx="51488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b="1" dirty="0">
                  <a:highlight>
                    <a:srgbClr val="FFFF00"/>
                  </a:highlight>
                </a:rPr>
                <a:t>10110</a:t>
              </a:r>
            </a:p>
          </p:txBody>
        </p:sp>
        <p:sp>
          <p:nvSpPr>
            <p:cNvPr id="550" name="TextBox 549">
              <a:extLst>
                <a:ext uri="{FF2B5EF4-FFF2-40B4-BE49-F238E27FC236}">
                  <a16:creationId xmlns:a16="http://schemas.microsoft.com/office/drawing/2014/main" id="{43805007-D196-498E-9EE0-1CE5021B7027}"/>
                </a:ext>
              </a:extLst>
            </p:cNvPr>
            <p:cNvSpPr txBox="1"/>
            <p:nvPr/>
          </p:nvSpPr>
          <p:spPr>
            <a:xfrm>
              <a:off x="2048318" y="5410200"/>
              <a:ext cx="51488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b="1" dirty="0">
                  <a:highlight>
                    <a:srgbClr val="FFFF00"/>
                  </a:highlight>
                </a:rPr>
                <a:t>11001</a:t>
              </a:r>
            </a:p>
          </p:txBody>
        </p:sp>
        <p:sp>
          <p:nvSpPr>
            <p:cNvPr id="551" name="TextBox 550">
              <a:extLst>
                <a:ext uri="{FF2B5EF4-FFF2-40B4-BE49-F238E27FC236}">
                  <a16:creationId xmlns:a16="http://schemas.microsoft.com/office/drawing/2014/main" id="{646432FC-19C0-3189-B60E-84BB3CA64994}"/>
                </a:ext>
              </a:extLst>
            </p:cNvPr>
            <p:cNvSpPr txBox="1"/>
            <p:nvPr/>
          </p:nvSpPr>
          <p:spPr>
            <a:xfrm>
              <a:off x="3410624" y="5410200"/>
              <a:ext cx="51488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b="1" dirty="0">
                  <a:highlight>
                    <a:srgbClr val="FFFF00"/>
                  </a:highlight>
                </a:rPr>
                <a:t>11010</a:t>
              </a:r>
            </a:p>
          </p:txBody>
        </p:sp>
        <p:sp>
          <p:nvSpPr>
            <p:cNvPr id="553" name="TextBox 552">
              <a:extLst>
                <a:ext uri="{FF2B5EF4-FFF2-40B4-BE49-F238E27FC236}">
                  <a16:creationId xmlns:a16="http://schemas.microsoft.com/office/drawing/2014/main" id="{98001686-31CF-A611-F9DD-B8F8DEEF341D}"/>
                </a:ext>
              </a:extLst>
            </p:cNvPr>
            <p:cNvSpPr txBox="1"/>
            <p:nvPr/>
          </p:nvSpPr>
          <p:spPr>
            <a:xfrm>
              <a:off x="6259860" y="5392579"/>
              <a:ext cx="51488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b="1" dirty="0">
                  <a:highlight>
                    <a:srgbClr val="FFFF00"/>
                  </a:highlight>
                </a:rPr>
                <a:t>11100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3D4F497-02A4-A713-7163-1A644DD2AA1B}"/>
                </a:ext>
              </a:extLst>
            </p:cNvPr>
            <p:cNvSpPr txBox="1"/>
            <p:nvPr/>
          </p:nvSpPr>
          <p:spPr>
            <a:xfrm>
              <a:off x="7702348" y="2057400"/>
              <a:ext cx="51488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b="1" dirty="0">
                  <a:highlight>
                    <a:srgbClr val="FFFF00"/>
                  </a:highlight>
                </a:rPr>
                <a:t>01011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236FB83-E6CC-6640-EBD3-368DA7866B76}"/>
                </a:ext>
              </a:extLst>
            </p:cNvPr>
            <p:cNvSpPr txBox="1"/>
            <p:nvPr/>
          </p:nvSpPr>
          <p:spPr>
            <a:xfrm>
              <a:off x="3408028" y="3182779"/>
              <a:ext cx="51488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b="1" dirty="0">
                  <a:highlight>
                    <a:srgbClr val="FFFF00"/>
                  </a:highlight>
                </a:rPr>
                <a:t>01110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CB7B009-6177-6E5E-4FE4-C22DC7A1AB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70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16010"/>
    </mc:Choice>
    <mc:Fallback xmlns="">
      <p:transition advClick="0" advTm="116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D551719-DD0E-BBDD-CDC1-70C9D8D4E0F6}"/>
              </a:ext>
            </a:extLst>
          </p:cNvPr>
          <p:cNvGrpSpPr/>
          <p:nvPr/>
        </p:nvGrpSpPr>
        <p:grpSpPr>
          <a:xfrm>
            <a:off x="304800" y="0"/>
            <a:ext cx="1524000" cy="1237821"/>
            <a:chOff x="304800" y="0"/>
            <a:chExt cx="1524000" cy="1237821"/>
          </a:xfrm>
        </p:grpSpPr>
        <p:grpSp>
          <p:nvGrpSpPr>
            <p:cNvPr id="252" name="Group 251">
              <a:extLst>
                <a:ext uri="{FF2B5EF4-FFF2-40B4-BE49-F238E27FC236}">
                  <a16:creationId xmlns:a16="http://schemas.microsoft.com/office/drawing/2014/main" id="{FCDF7D03-69B6-885F-C029-F4065026348F}"/>
                </a:ext>
              </a:extLst>
            </p:cNvPr>
            <p:cNvGrpSpPr/>
            <p:nvPr/>
          </p:nvGrpSpPr>
          <p:grpSpPr>
            <a:xfrm>
              <a:off x="304800" y="0"/>
              <a:ext cx="1524000" cy="1237821"/>
              <a:chOff x="3352800" y="50800"/>
              <a:chExt cx="1718206" cy="1447800"/>
            </a:xfrm>
          </p:grpSpPr>
          <p:pic>
            <p:nvPicPr>
              <p:cNvPr id="253" name="Picture 252" descr="A red line with black lines&#10;&#10;Description automatically generated">
                <a:extLst>
                  <a:ext uri="{FF2B5EF4-FFF2-40B4-BE49-F238E27FC236}">
                    <a16:creationId xmlns:a16="http://schemas.microsoft.com/office/drawing/2014/main" id="{0563A75F-19A8-17A0-22C2-8BE0014024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2800" y="50800"/>
                <a:ext cx="1718206" cy="1447800"/>
              </a:xfrm>
              <a:prstGeom prst="rect">
                <a:avLst/>
              </a:prstGeom>
            </p:spPr>
          </p:pic>
          <p:sp>
            <p:nvSpPr>
              <p:cNvPr id="254" name="Oval 253">
                <a:extLst>
                  <a:ext uri="{FF2B5EF4-FFF2-40B4-BE49-F238E27FC236}">
                    <a16:creationId xmlns:a16="http://schemas.microsoft.com/office/drawing/2014/main" id="{B63BF6F6-EC66-0AB7-0769-BBF529175FBE}"/>
                  </a:ext>
                </a:extLst>
              </p:cNvPr>
              <p:cNvSpPr/>
              <p:nvPr/>
            </p:nvSpPr>
            <p:spPr>
              <a:xfrm>
                <a:off x="3581400" y="990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255" name="Oval 254">
                <a:extLst>
                  <a:ext uri="{FF2B5EF4-FFF2-40B4-BE49-F238E27FC236}">
                    <a16:creationId xmlns:a16="http://schemas.microsoft.com/office/drawing/2014/main" id="{FB70E0A7-8C7E-B35B-37A8-A447CDE90151}"/>
                  </a:ext>
                </a:extLst>
              </p:cNvPr>
              <p:cNvSpPr/>
              <p:nvPr/>
            </p:nvSpPr>
            <p:spPr>
              <a:xfrm>
                <a:off x="4343400" y="990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256" name="Oval 255">
                <a:extLst>
                  <a:ext uri="{FF2B5EF4-FFF2-40B4-BE49-F238E27FC236}">
                    <a16:creationId xmlns:a16="http://schemas.microsoft.com/office/drawing/2014/main" id="{096639D3-4C9E-573B-4265-18BAA5A5D723}"/>
                  </a:ext>
                </a:extLst>
              </p:cNvPr>
              <p:cNvSpPr/>
              <p:nvPr/>
            </p:nvSpPr>
            <p:spPr>
              <a:xfrm>
                <a:off x="4114800" y="5334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257" name="Oval 256">
                <a:extLst>
                  <a:ext uri="{FF2B5EF4-FFF2-40B4-BE49-F238E27FC236}">
                    <a16:creationId xmlns:a16="http://schemas.microsoft.com/office/drawing/2014/main" id="{3A557CA8-4D00-0494-E47D-0C5E1D911884}"/>
                  </a:ext>
                </a:extLst>
              </p:cNvPr>
              <p:cNvSpPr/>
              <p:nvPr/>
            </p:nvSpPr>
            <p:spPr>
              <a:xfrm>
                <a:off x="3962400" y="609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258" name="Oval 257">
                <a:extLst>
                  <a:ext uri="{FF2B5EF4-FFF2-40B4-BE49-F238E27FC236}">
                    <a16:creationId xmlns:a16="http://schemas.microsoft.com/office/drawing/2014/main" id="{F303114E-2D03-5D22-AD04-BE4F4100F0DB}"/>
                  </a:ext>
                </a:extLst>
              </p:cNvPr>
              <p:cNvSpPr/>
              <p:nvPr/>
            </p:nvSpPr>
            <p:spPr>
              <a:xfrm>
                <a:off x="3733800" y="8382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sp>
          <p:nvSpPr>
            <p:cNvPr id="525" name="TextBox 524">
              <a:extLst>
                <a:ext uri="{FF2B5EF4-FFF2-40B4-BE49-F238E27FC236}">
                  <a16:creationId xmlns:a16="http://schemas.microsoft.com/office/drawing/2014/main" id="{AC633C9C-4F7E-1B84-8E4A-3149F233EAE6}"/>
                </a:ext>
              </a:extLst>
            </p:cNvPr>
            <p:cNvSpPr txBox="1"/>
            <p:nvPr/>
          </p:nvSpPr>
          <p:spPr>
            <a:xfrm>
              <a:off x="661465" y="990600"/>
              <a:ext cx="57740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b="1" dirty="0">
                  <a:highlight>
                    <a:srgbClr val="FFFF00"/>
                  </a:highlight>
                </a:rPr>
                <a:t>00000</a:t>
              </a:r>
            </a:p>
          </p:txBody>
        </p:sp>
      </p:grpSp>
      <p:grpSp>
        <p:nvGrpSpPr>
          <p:cNvPr id="308" name="Group 307">
            <a:extLst>
              <a:ext uri="{FF2B5EF4-FFF2-40B4-BE49-F238E27FC236}">
                <a16:creationId xmlns:a16="http://schemas.microsoft.com/office/drawing/2014/main" id="{EE253F02-CB37-9575-34E0-DBDB01AA3F6A}"/>
              </a:ext>
            </a:extLst>
          </p:cNvPr>
          <p:cNvGrpSpPr/>
          <p:nvPr/>
        </p:nvGrpSpPr>
        <p:grpSpPr>
          <a:xfrm>
            <a:off x="1647273" y="1166654"/>
            <a:ext cx="1524000" cy="1237821"/>
            <a:chOff x="3352800" y="50800"/>
            <a:chExt cx="1718206" cy="1447800"/>
          </a:xfrm>
        </p:grpSpPr>
        <p:pic>
          <p:nvPicPr>
            <p:cNvPr id="309" name="Picture 308" descr="A red line with black lines&#10;&#10;Description automatically generated">
              <a:extLst>
                <a:ext uri="{FF2B5EF4-FFF2-40B4-BE49-F238E27FC236}">
                  <a16:creationId xmlns:a16="http://schemas.microsoft.com/office/drawing/2014/main" id="{1FF28F9E-CEC1-5DA1-9159-DEDE9D1A1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50800"/>
              <a:ext cx="1718206" cy="1447800"/>
            </a:xfrm>
            <a:prstGeom prst="rect">
              <a:avLst/>
            </a:prstGeom>
          </p:spPr>
        </p:pic>
        <p:sp>
          <p:nvSpPr>
            <p:cNvPr id="310" name="Oval 309">
              <a:extLst>
                <a:ext uri="{FF2B5EF4-FFF2-40B4-BE49-F238E27FC236}">
                  <a16:creationId xmlns:a16="http://schemas.microsoft.com/office/drawing/2014/main" id="{E9777876-3FCD-A265-71C0-007549720DAD}"/>
                </a:ext>
              </a:extLst>
            </p:cNvPr>
            <p:cNvSpPr/>
            <p:nvPr/>
          </p:nvSpPr>
          <p:spPr>
            <a:xfrm>
              <a:off x="3581400" y="990600"/>
              <a:ext cx="152400" cy="152400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11" name="Oval 310">
              <a:extLst>
                <a:ext uri="{FF2B5EF4-FFF2-40B4-BE49-F238E27FC236}">
                  <a16:creationId xmlns:a16="http://schemas.microsoft.com/office/drawing/2014/main" id="{06C37800-28C6-5303-C773-A30596317229}"/>
                </a:ext>
              </a:extLst>
            </p:cNvPr>
            <p:cNvSpPr/>
            <p:nvPr/>
          </p:nvSpPr>
          <p:spPr>
            <a:xfrm>
              <a:off x="4343400" y="990600"/>
              <a:ext cx="152400" cy="152400"/>
            </a:xfrm>
            <a:prstGeom prst="ellipse">
              <a:avLst/>
            </a:pr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12" name="Oval 311">
              <a:extLst>
                <a:ext uri="{FF2B5EF4-FFF2-40B4-BE49-F238E27FC236}">
                  <a16:creationId xmlns:a16="http://schemas.microsoft.com/office/drawing/2014/main" id="{A1ED8E39-F4A7-98E0-7622-7EEF6F1C8139}"/>
                </a:ext>
              </a:extLst>
            </p:cNvPr>
            <p:cNvSpPr/>
            <p:nvPr/>
          </p:nvSpPr>
          <p:spPr>
            <a:xfrm>
              <a:off x="4114800" y="533400"/>
              <a:ext cx="152400" cy="152400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13" name="Oval 312">
              <a:extLst>
                <a:ext uri="{FF2B5EF4-FFF2-40B4-BE49-F238E27FC236}">
                  <a16:creationId xmlns:a16="http://schemas.microsoft.com/office/drawing/2014/main" id="{FC06FEF7-01B0-3D7A-D8F9-1B6B634A6695}"/>
                </a:ext>
              </a:extLst>
            </p:cNvPr>
            <p:cNvSpPr/>
            <p:nvPr/>
          </p:nvSpPr>
          <p:spPr>
            <a:xfrm>
              <a:off x="3962400" y="609600"/>
              <a:ext cx="152400" cy="152400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14" name="Oval 313">
              <a:extLst>
                <a:ext uri="{FF2B5EF4-FFF2-40B4-BE49-F238E27FC236}">
                  <a16:creationId xmlns:a16="http://schemas.microsoft.com/office/drawing/2014/main" id="{004F924B-60DB-9BC9-DA9D-B29E64D6C53E}"/>
                </a:ext>
              </a:extLst>
            </p:cNvPr>
            <p:cNvSpPr/>
            <p:nvPr/>
          </p:nvSpPr>
          <p:spPr>
            <a:xfrm>
              <a:off x="3733800" y="838200"/>
              <a:ext cx="152400" cy="152400"/>
            </a:xfrm>
            <a:prstGeom prst="ellipse">
              <a:avLst/>
            </a:pr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315" name="Group 314">
            <a:extLst>
              <a:ext uri="{FF2B5EF4-FFF2-40B4-BE49-F238E27FC236}">
                <a16:creationId xmlns:a16="http://schemas.microsoft.com/office/drawing/2014/main" id="{476E56D8-D6E5-5FCD-078F-4E96D6D2AA8D}"/>
              </a:ext>
            </a:extLst>
          </p:cNvPr>
          <p:cNvGrpSpPr/>
          <p:nvPr/>
        </p:nvGrpSpPr>
        <p:grpSpPr>
          <a:xfrm>
            <a:off x="3035613" y="1158485"/>
            <a:ext cx="1524000" cy="1237821"/>
            <a:chOff x="3352800" y="50800"/>
            <a:chExt cx="1718206" cy="1447800"/>
          </a:xfrm>
        </p:grpSpPr>
        <p:pic>
          <p:nvPicPr>
            <p:cNvPr id="316" name="Picture 315" descr="A red line with black lines&#10;&#10;Description automatically generated">
              <a:extLst>
                <a:ext uri="{FF2B5EF4-FFF2-40B4-BE49-F238E27FC236}">
                  <a16:creationId xmlns:a16="http://schemas.microsoft.com/office/drawing/2014/main" id="{52883A89-3C50-D9A2-B0EF-769560A30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50800"/>
              <a:ext cx="1718206" cy="1447800"/>
            </a:xfrm>
            <a:prstGeom prst="rect">
              <a:avLst/>
            </a:prstGeom>
          </p:spPr>
        </p:pic>
        <p:sp>
          <p:nvSpPr>
            <p:cNvPr id="317" name="Oval 316">
              <a:extLst>
                <a:ext uri="{FF2B5EF4-FFF2-40B4-BE49-F238E27FC236}">
                  <a16:creationId xmlns:a16="http://schemas.microsoft.com/office/drawing/2014/main" id="{DFF9B00F-4328-DB69-E294-69095244BFD7}"/>
                </a:ext>
              </a:extLst>
            </p:cNvPr>
            <p:cNvSpPr/>
            <p:nvPr/>
          </p:nvSpPr>
          <p:spPr>
            <a:xfrm>
              <a:off x="3581400" y="990600"/>
              <a:ext cx="152400" cy="152400"/>
            </a:xfrm>
            <a:prstGeom prst="ellipse">
              <a:avLst/>
            </a:pr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18" name="Oval 317">
              <a:extLst>
                <a:ext uri="{FF2B5EF4-FFF2-40B4-BE49-F238E27FC236}">
                  <a16:creationId xmlns:a16="http://schemas.microsoft.com/office/drawing/2014/main" id="{8DD3AC34-C70A-9B4B-62F9-C6B225C940EC}"/>
                </a:ext>
              </a:extLst>
            </p:cNvPr>
            <p:cNvSpPr/>
            <p:nvPr/>
          </p:nvSpPr>
          <p:spPr>
            <a:xfrm>
              <a:off x="4343400" y="990600"/>
              <a:ext cx="152400" cy="152400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19" name="Oval 318">
              <a:extLst>
                <a:ext uri="{FF2B5EF4-FFF2-40B4-BE49-F238E27FC236}">
                  <a16:creationId xmlns:a16="http://schemas.microsoft.com/office/drawing/2014/main" id="{9DAF2A15-EFA5-54A2-C047-B7447180F9C3}"/>
                </a:ext>
              </a:extLst>
            </p:cNvPr>
            <p:cNvSpPr/>
            <p:nvPr/>
          </p:nvSpPr>
          <p:spPr>
            <a:xfrm>
              <a:off x="4114800" y="533400"/>
              <a:ext cx="152400" cy="152400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20" name="Oval 319">
              <a:extLst>
                <a:ext uri="{FF2B5EF4-FFF2-40B4-BE49-F238E27FC236}">
                  <a16:creationId xmlns:a16="http://schemas.microsoft.com/office/drawing/2014/main" id="{C8115362-0217-4450-5256-04DC03D62113}"/>
                </a:ext>
              </a:extLst>
            </p:cNvPr>
            <p:cNvSpPr/>
            <p:nvPr/>
          </p:nvSpPr>
          <p:spPr>
            <a:xfrm>
              <a:off x="3962400" y="609600"/>
              <a:ext cx="152400" cy="152400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21" name="Oval 320">
              <a:extLst>
                <a:ext uri="{FF2B5EF4-FFF2-40B4-BE49-F238E27FC236}">
                  <a16:creationId xmlns:a16="http://schemas.microsoft.com/office/drawing/2014/main" id="{7F47E365-48C0-CCD6-5C34-818F8B98A011}"/>
                </a:ext>
              </a:extLst>
            </p:cNvPr>
            <p:cNvSpPr/>
            <p:nvPr/>
          </p:nvSpPr>
          <p:spPr>
            <a:xfrm>
              <a:off x="3733800" y="838200"/>
              <a:ext cx="152400" cy="152400"/>
            </a:xfrm>
            <a:prstGeom prst="ellipse">
              <a:avLst/>
            </a:pr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336" name="Group 335">
            <a:extLst>
              <a:ext uri="{FF2B5EF4-FFF2-40B4-BE49-F238E27FC236}">
                <a16:creationId xmlns:a16="http://schemas.microsoft.com/office/drawing/2014/main" id="{CDE350ED-1199-EBC9-6034-BA4F784B9376}"/>
              </a:ext>
            </a:extLst>
          </p:cNvPr>
          <p:cNvGrpSpPr/>
          <p:nvPr/>
        </p:nvGrpSpPr>
        <p:grpSpPr>
          <a:xfrm>
            <a:off x="4402306" y="1140092"/>
            <a:ext cx="1524000" cy="1237821"/>
            <a:chOff x="3352800" y="50800"/>
            <a:chExt cx="1718206" cy="1447800"/>
          </a:xfrm>
        </p:grpSpPr>
        <p:pic>
          <p:nvPicPr>
            <p:cNvPr id="337" name="Picture 336" descr="A red line with black lines&#10;&#10;Description automatically generated">
              <a:extLst>
                <a:ext uri="{FF2B5EF4-FFF2-40B4-BE49-F238E27FC236}">
                  <a16:creationId xmlns:a16="http://schemas.microsoft.com/office/drawing/2014/main" id="{406AD7B3-CE3B-E849-5E67-6B471B3FA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50800"/>
              <a:ext cx="1718206" cy="1447800"/>
            </a:xfrm>
            <a:prstGeom prst="rect">
              <a:avLst/>
            </a:prstGeom>
          </p:spPr>
        </p:pic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55EF1906-2BCD-F100-E760-6000F696A45E}"/>
                </a:ext>
              </a:extLst>
            </p:cNvPr>
            <p:cNvSpPr/>
            <p:nvPr/>
          </p:nvSpPr>
          <p:spPr>
            <a:xfrm>
              <a:off x="3581400" y="990600"/>
              <a:ext cx="152400" cy="152400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1798117F-C2A7-52D0-CC4C-7E5D7CAB199E}"/>
                </a:ext>
              </a:extLst>
            </p:cNvPr>
            <p:cNvSpPr/>
            <p:nvPr/>
          </p:nvSpPr>
          <p:spPr>
            <a:xfrm>
              <a:off x="4343400" y="990600"/>
              <a:ext cx="152400" cy="152400"/>
            </a:xfrm>
            <a:prstGeom prst="ellipse">
              <a:avLst/>
            </a:pr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40" name="Oval 339">
              <a:extLst>
                <a:ext uri="{FF2B5EF4-FFF2-40B4-BE49-F238E27FC236}">
                  <a16:creationId xmlns:a16="http://schemas.microsoft.com/office/drawing/2014/main" id="{6398D939-7147-B442-B94A-1F74B2DF9FDD}"/>
                </a:ext>
              </a:extLst>
            </p:cNvPr>
            <p:cNvSpPr/>
            <p:nvPr/>
          </p:nvSpPr>
          <p:spPr>
            <a:xfrm>
              <a:off x="4114800" y="533400"/>
              <a:ext cx="152400" cy="152400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41" name="Oval 340">
              <a:extLst>
                <a:ext uri="{FF2B5EF4-FFF2-40B4-BE49-F238E27FC236}">
                  <a16:creationId xmlns:a16="http://schemas.microsoft.com/office/drawing/2014/main" id="{01A09EC3-2689-16F2-EB88-E048BF6CFB38}"/>
                </a:ext>
              </a:extLst>
            </p:cNvPr>
            <p:cNvSpPr/>
            <p:nvPr/>
          </p:nvSpPr>
          <p:spPr>
            <a:xfrm>
              <a:off x="3962400" y="609600"/>
              <a:ext cx="152400" cy="152400"/>
            </a:xfrm>
            <a:prstGeom prst="ellipse">
              <a:avLst/>
            </a:pr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42" name="Oval 341">
              <a:extLst>
                <a:ext uri="{FF2B5EF4-FFF2-40B4-BE49-F238E27FC236}">
                  <a16:creationId xmlns:a16="http://schemas.microsoft.com/office/drawing/2014/main" id="{039A0B68-C7E5-39CC-576E-11C6426287C0}"/>
                </a:ext>
              </a:extLst>
            </p:cNvPr>
            <p:cNvSpPr/>
            <p:nvPr/>
          </p:nvSpPr>
          <p:spPr>
            <a:xfrm>
              <a:off x="3733800" y="838200"/>
              <a:ext cx="152400" cy="152400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343" name="Group 342">
            <a:extLst>
              <a:ext uri="{FF2B5EF4-FFF2-40B4-BE49-F238E27FC236}">
                <a16:creationId xmlns:a16="http://schemas.microsoft.com/office/drawing/2014/main" id="{10D05ED9-1EC1-E76A-5024-07E9792755BC}"/>
              </a:ext>
            </a:extLst>
          </p:cNvPr>
          <p:cNvGrpSpPr/>
          <p:nvPr/>
        </p:nvGrpSpPr>
        <p:grpSpPr>
          <a:xfrm>
            <a:off x="5775187" y="1129233"/>
            <a:ext cx="1524000" cy="1237821"/>
            <a:chOff x="3352800" y="50800"/>
            <a:chExt cx="1718206" cy="1447800"/>
          </a:xfrm>
        </p:grpSpPr>
        <p:pic>
          <p:nvPicPr>
            <p:cNvPr id="344" name="Picture 343" descr="A red line with black lines&#10;&#10;Description automatically generated">
              <a:extLst>
                <a:ext uri="{FF2B5EF4-FFF2-40B4-BE49-F238E27FC236}">
                  <a16:creationId xmlns:a16="http://schemas.microsoft.com/office/drawing/2014/main" id="{180F2A91-52A7-0A80-15A3-AA96421CB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50800"/>
              <a:ext cx="1718206" cy="1447800"/>
            </a:xfrm>
            <a:prstGeom prst="rect">
              <a:avLst/>
            </a:prstGeom>
          </p:spPr>
        </p:pic>
        <p:sp>
          <p:nvSpPr>
            <p:cNvPr id="345" name="Oval 344">
              <a:extLst>
                <a:ext uri="{FF2B5EF4-FFF2-40B4-BE49-F238E27FC236}">
                  <a16:creationId xmlns:a16="http://schemas.microsoft.com/office/drawing/2014/main" id="{1E224752-94DD-1A92-777E-4F3DD0F7C558}"/>
                </a:ext>
              </a:extLst>
            </p:cNvPr>
            <p:cNvSpPr/>
            <p:nvPr/>
          </p:nvSpPr>
          <p:spPr>
            <a:xfrm>
              <a:off x="3581400" y="990600"/>
              <a:ext cx="152400" cy="152400"/>
            </a:xfrm>
            <a:prstGeom prst="ellipse">
              <a:avLst/>
            </a:pr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46" name="Oval 345">
              <a:extLst>
                <a:ext uri="{FF2B5EF4-FFF2-40B4-BE49-F238E27FC236}">
                  <a16:creationId xmlns:a16="http://schemas.microsoft.com/office/drawing/2014/main" id="{7A961148-943C-7EC6-6963-3EDC142C1076}"/>
                </a:ext>
              </a:extLst>
            </p:cNvPr>
            <p:cNvSpPr/>
            <p:nvPr/>
          </p:nvSpPr>
          <p:spPr>
            <a:xfrm>
              <a:off x="4343400" y="990600"/>
              <a:ext cx="152400" cy="152400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47" name="Oval 346">
              <a:extLst>
                <a:ext uri="{FF2B5EF4-FFF2-40B4-BE49-F238E27FC236}">
                  <a16:creationId xmlns:a16="http://schemas.microsoft.com/office/drawing/2014/main" id="{D8C530C8-492A-2559-FEF6-313898DA4D14}"/>
                </a:ext>
              </a:extLst>
            </p:cNvPr>
            <p:cNvSpPr/>
            <p:nvPr/>
          </p:nvSpPr>
          <p:spPr>
            <a:xfrm>
              <a:off x="4114800" y="533400"/>
              <a:ext cx="152400" cy="152400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48" name="Oval 347">
              <a:extLst>
                <a:ext uri="{FF2B5EF4-FFF2-40B4-BE49-F238E27FC236}">
                  <a16:creationId xmlns:a16="http://schemas.microsoft.com/office/drawing/2014/main" id="{F33B42A7-16BC-FFEA-65F9-13D01A3CB1CC}"/>
                </a:ext>
              </a:extLst>
            </p:cNvPr>
            <p:cNvSpPr/>
            <p:nvPr/>
          </p:nvSpPr>
          <p:spPr>
            <a:xfrm>
              <a:off x="3962400" y="609600"/>
              <a:ext cx="152400" cy="152400"/>
            </a:xfrm>
            <a:prstGeom prst="ellipse">
              <a:avLst/>
            </a:pr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49" name="Oval 348">
              <a:extLst>
                <a:ext uri="{FF2B5EF4-FFF2-40B4-BE49-F238E27FC236}">
                  <a16:creationId xmlns:a16="http://schemas.microsoft.com/office/drawing/2014/main" id="{383668B9-1D5F-4640-C104-6DD9ACAC3E37}"/>
                </a:ext>
              </a:extLst>
            </p:cNvPr>
            <p:cNvSpPr/>
            <p:nvPr/>
          </p:nvSpPr>
          <p:spPr>
            <a:xfrm>
              <a:off x="3733800" y="838200"/>
              <a:ext cx="152400" cy="152400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D40D4DF8-48CA-3B32-2F0B-704048C1834E}"/>
              </a:ext>
            </a:extLst>
          </p:cNvPr>
          <p:cNvGrpSpPr/>
          <p:nvPr/>
        </p:nvGrpSpPr>
        <p:grpSpPr>
          <a:xfrm>
            <a:off x="7175781" y="1119117"/>
            <a:ext cx="1524000" cy="1237821"/>
            <a:chOff x="3352800" y="50800"/>
            <a:chExt cx="1718206" cy="1447800"/>
          </a:xfrm>
        </p:grpSpPr>
        <p:pic>
          <p:nvPicPr>
            <p:cNvPr id="358" name="Picture 357" descr="A red line with black lines&#10;&#10;Description automatically generated">
              <a:extLst>
                <a:ext uri="{FF2B5EF4-FFF2-40B4-BE49-F238E27FC236}">
                  <a16:creationId xmlns:a16="http://schemas.microsoft.com/office/drawing/2014/main" id="{9DFB1729-0CF7-1C36-D40C-BC0AAEAC2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50800"/>
              <a:ext cx="1718206" cy="1447800"/>
            </a:xfrm>
            <a:prstGeom prst="rect">
              <a:avLst/>
            </a:prstGeom>
          </p:spPr>
        </p:pic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62C96125-52D3-FAD1-151C-1FF85240712C}"/>
                </a:ext>
              </a:extLst>
            </p:cNvPr>
            <p:cNvSpPr/>
            <p:nvPr/>
          </p:nvSpPr>
          <p:spPr>
            <a:xfrm>
              <a:off x="3581400" y="990600"/>
              <a:ext cx="152400" cy="152400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0E2C20F3-2FC3-11E3-CD13-4C9945DC0302}"/>
                </a:ext>
              </a:extLst>
            </p:cNvPr>
            <p:cNvSpPr/>
            <p:nvPr/>
          </p:nvSpPr>
          <p:spPr>
            <a:xfrm>
              <a:off x="4343400" y="990600"/>
              <a:ext cx="152400" cy="152400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61" name="Oval 360">
              <a:extLst>
                <a:ext uri="{FF2B5EF4-FFF2-40B4-BE49-F238E27FC236}">
                  <a16:creationId xmlns:a16="http://schemas.microsoft.com/office/drawing/2014/main" id="{82876D25-AF87-965F-AC49-E040EE57AE13}"/>
                </a:ext>
              </a:extLst>
            </p:cNvPr>
            <p:cNvSpPr/>
            <p:nvPr/>
          </p:nvSpPr>
          <p:spPr>
            <a:xfrm>
              <a:off x="4114800" y="533400"/>
              <a:ext cx="152400" cy="152400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62" name="Oval 361">
              <a:extLst>
                <a:ext uri="{FF2B5EF4-FFF2-40B4-BE49-F238E27FC236}">
                  <a16:creationId xmlns:a16="http://schemas.microsoft.com/office/drawing/2014/main" id="{019DB3C6-52B5-BF6F-C215-943E72CC205F}"/>
                </a:ext>
              </a:extLst>
            </p:cNvPr>
            <p:cNvSpPr/>
            <p:nvPr/>
          </p:nvSpPr>
          <p:spPr>
            <a:xfrm>
              <a:off x="3962400" y="609600"/>
              <a:ext cx="152400" cy="152400"/>
            </a:xfrm>
            <a:prstGeom prst="ellipse">
              <a:avLst/>
            </a:pr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63" name="Oval 362">
              <a:extLst>
                <a:ext uri="{FF2B5EF4-FFF2-40B4-BE49-F238E27FC236}">
                  <a16:creationId xmlns:a16="http://schemas.microsoft.com/office/drawing/2014/main" id="{03AE1EED-CDD6-DE70-48CF-D1CE77B0A19D}"/>
                </a:ext>
              </a:extLst>
            </p:cNvPr>
            <p:cNvSpPr/>
            <p:nvPr/>
          </p:nvSpPr>
          <p:spPr>
            <a:xfrm>
              <a:off x="3733800" y="838200"/>
              <a:ext cx="152400" cy="152400"/>
            </a:xfrm>
            <a:prstGeom prst="ellipse">
              <a:avLst/>
            </a:pr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280E5F3-732E-73C2-0980-FB18B67C0997}"/>
              </a:ext>
            </a:extLst>
          </p:cNvPr>
          <p:cNvGrpSpPr/>
          <p:nvPr/>
        </p:nvGrpSpPr>
        <p:grpSpPr>
          <a:xfrm>
            <a:off x="1656544" y="-48792"/>
            <a:ext cx="7089355" cy="1310085"/>
            <a:chOff x="1656544" y="-48792"/>
            <a:chExt cx="7089355" cy="1310085"/>
          </a:xfrm>
        </p:grpSpPr>
        <p:grpSp>
          <p:nvGrpSpPr>
            <p:cNvPr id="280" name="Group 279">
              <a:extLst>
                <a:ext uri="{FF2B5EF4-FFF2-40B4-BE49-F238E27FC236}">
                  <a16:creationId xmlns:a16="http://schemas.microsoft.com/office/drawing/2014/main" id="{0B019116-5BA7-3C54-A924-D1202EC38B9D}"/>
                </a:ext>
              </a:extLst>
            </p:cNvPr>
            <p:cNvGrpSpPr/>
            <p:nvPr/>
          </p:nvGrpSpPr>
          <p:grpSpPr>
            <a:xfrm>
              <a:off x="1656544" y="-10859"/>
              <a:ext cx="1524000" cy="1237821"/>
              <a:chOff x="3352800" y="50800"/>
              <a:chExt cx="1718206" cy="1447800"/>
            </a:xfrm>
          </p:grpSpPr>
          <p:pic>
            <p:nvPicPr>
              <p:cNvPr id="281" name="Picture 280" descr="A red line with black lines&#10;&#10;Description automatically generated">
                <a:extLst>
                  <a:ext uri="{FF2B5EF4-FFF2-40B4-BE49-F238E27FC236}">
                    <a16:creationId xmlns:a16="http://schemas.microsoft.com/office/drawing/2014/main" id="{58524678-DAB9-0986-AEA0-84A7E07CE9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2800" y="50800"/>
                <a:ext cx="1718206" cy="1447800"/>
              </a:xfrm>
              <a:prstGeom prst="rect">
                <a:avLst/>
              </a:prstGeom>
            </p:spPr>
          </p:pic>
          <p:sp>
            <p:nvSpPr>
              <p:cNvPr id="282" name="Oval 281">
                <a:extLst>
                  <a:ext uri="{FF2B5EF4-FFF2-40B4-BE49-F238E27FC236}">
                    <a16:creationId xmlns:a16="http://schemas.microsoft.com/office/drawing/2014/main" id="{76FEC388-0E6D-FFA6-F41A-DB35353D2473}"/>
                  </a:ext>
                </a:extLst>
              </p:cNvPr>
              <p:cNvSpPr/>
              <p:nvPr/>
            </p:nvSpPr>
            <p:spPr>
              <a:xfrm>
                <a:off x="3581400" y="990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283" name="Oval 282">
                <a:extLst>
                  <a:ext uri="{FF2B5EF4-FFF2-40B4-BE49-F238E27FC236}">
                    <a16:creationId xmlns:a16="http://schemas.microsoft.com/office/drawing/2014/main" id="{07EB9F1A-F5FA-3459-FD70-7E1270957303}"/>
                  </a:ext>
                </a:extLst>
              </p:cNvPr>
              <p:cNvSpPr/>
              <p:nvPr/>
            </p:nvSpPr>
            <p:spPr>
              <a:xfrm>
                <a:off x="4343400" y="990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284" name="Oval 283">
                <a:extLst>
                  <a:ext uri="{FF2B5EF4-FFF2-40B4-BE49-F238E27FC236}">
                    <a16:creationId xmlns:a16="http://schemas.microsoft.com/office/drawing/2014/main" id="{4A68917E-470B-ABDA-0E25-FC01EF17E9E5}"/>
                  </a:ext>
                </a:extLst>
              </p:cNvPr>
              <p:cNvSpPr/>
              <p:nvPr/>
            </p:nvSpPr>
            <p:spPr>
              <a:xfrm>
                <a:off x="4114800" y="5334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285" name="Oval 284">
                <a:extLst>
                  <a:ext uri="{FF2B5EF4-FFF2-40B4-BE49-F238E27FC236}">
                    <a16:creationId xmlns:a16="http://schemas.microsoft.com/office/drawing/2014/main" id="{BC8BA506-BF3E-87D7-15AE-01AC253A3498}"/>
                  </a:ext>
                </a:extLst>
              </p:cNvPr>
              <p:cNvSpPr/>
              <p:nvPr/>
            </p:nvSpPr>
            <p:spPr>
              <a:xfrm>
                <a:off x="3962400" y="609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286" name="Oval 285">
                <a:extLst>
                  <a:ext uri="{FF2B5EF4-FFF2-40B4-BE49-F238E27FC236}">
                    <a16:creationId xmlns:a16="http://schemas.microsoft.com/office/drawing/2014/main" id="{97A24665-50F6-F751-698D-AE33FD67F859}"/>
                  </a:ext>
                </a:extLst>
              </p:cNvPr>
              <p:cNvSpPr/>
              <p:nvPr/>
            </p:nvSpPr>
            <p:spPr>
              <a:xfrm>
                <a:off x="3733800" y="8382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grpSp>
          <p:nvGrpSpPr>
            <p:cNvPr id="287" name="Group 286">
              <a:extLst>
                <a:ext uri="{FF2B5EF4-FFF2-40B4-BE49-F238E27FC236}">
                  <a16:creationId xmlns:a16="http://schemas.microsoft.com/office/drawing/2014/main" id="{1A3AF1EB-6E26-BD00-45B0-81A7A608D1E7}"/>
                </a:ext>
              </a:extLst>
            </p:cNvPr>
            <p:cNvGrpSpPr/>
            <p:nvPr/>
          </p:nvGrpSpPr>
          <p:grpSpPr>
            <a:xfrm>
              <a:off x="3029425" y="-21718"/>
              <a:ext cx="1524000" cy="1237821"/>
              <a:chOff x="3352800" y="50800"/>
              <a:chExt cx="1718206" cy="1447800"/>
            </a:xfrm>
          </p:grpSpPr>
          <p:pic>
            <p:nvPicPr>
              <p:cNvPr id="288" name="Picture 287" descr="A red line with black lines&#10;&#10;Description automatically generated">
                <a:extLst>
                  <a:ext uri="{FF2B5EF4-FFF2-40B4-BE49-F238E27FC236}">
                    <a16:creationId xmlns:a16="http://schemas.microsoft.com/office/drawing/2014/main" id="{50077EE7-15B2-22DC-4EF5-96BBF13519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2800" y="50800"/>
                <a:ext cx="1718206" cy="1447800"/>
              </a:xfrm>
              <a:prstGeom prst="rect">
                <a:avLst/>
              </a:prstGeom>
            </p:spPr>
          </p:pic>
          <p:sp>
            <p:nvSpPr>
              <p:cNvPr id="289" name="Oval 288">
                <a:extLst>
                  <a:ext uri="{FF2B5EF4-FFF2-40B4-BE49-F238E27FC236}">
                    <a16:creationId xmlns:a16="http://schemas.microsoft.com/office/drawing/2014/main" id="{8D3043BA-CF79-2700-4B18-D1EA4F37F87C}"/>
                  </a:ext>
                </a:extLst>
              </p:cNvPr>
              <p:cNvSpPr/>
              <p:nvPr/>
            </p:nvSpPr>
            <p:spPr>
              <a:xfrm>
                <a:off x="3581400" y="990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290" name="Oval 289">
                <a:extLst>
                  <a:ext uri="{FF2B5EF4-FFF2-40B4-BE49-F238E27FC236}">
                    <a16:creationId xmlns:a16="http://schemas.microsoft.com/office/drawing/2014/main" id="{E4155142-33EE-A3FF-8FD2-134046BEC7F1}"/>
                  </a:ext>
                </a:extLst>
              </p:cNvPr>
              <p:cNvSpPr/>
              <p:nvPr/>
            </p:nvSpPr>
            <p:spPr>
              <a:xfrm>
                <a:off x="4343400" y="990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291" name="Oval 290">
                <a:extLst>
                  <a:ext uri="{FF2B5EF4-FFF2-40B4-BE49-F238E27FC236}">
                    <a16:creationId xmlns:a16="http://schemas.microsoft.com/office/drawing/2014/main" id="{FFE0645E-62C0-1F1C-4B46-2F061E17E2ED}"/>
                  </a:ext>
                </a:extLst>
              </p:cNvPr>
              <p:cNvSpPr/>
              <p:nvPr/>
            </p:nvSpPr>
            <p:spPr>
              <a:xfrm>
                <a:off x="4114800" y="5334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292" name="Oval 291">
                <a:extLst>
                  <a:ext uri="{FF2B5EF4-FFF2-40B4-BE49-F238E27FC236}">
                    <a16:creationId xmlns:a16="http://schemas.microsoft.com/office/drawing/2014/main" id="{2FF42BAF-C219-60A9-EF24-BEE283FB15B0}"/>
                  </a:ext>
                </a:extLst>
              </p:cNvPr>
              <p:cNvSpPr/>
              <p:nvPr/>
            </p:nvSpPr>
            <p:spPr>
              <a:xfrm>
                <a:off x="3962400" y="609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293" name="Oval 292">
                <a:extLst>
                  <a:ext uri="{FF2B5EF4-FFF2-40B4-BE49-F238E27FC236}">
                    <a16:creationId xmlns:a16="http://schemas.microsoft.com/office/drawing/2014/main" id="{FC8CD157-E45C-53D9-3CC1-6400CC70BF9F}"/>
                  </a:ext>
                </a:extLst>
              </p:cNvPr>
              <p:cNvSpPr/>
              <p:nvPr/>
            </p:nvSpPr>
            <p:spPr>
              <a:xfrm>
                <a:off x="3733800" y="8382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id="{E64A8E05-FFA6-5979-603F-19105A5F9814}"/>
                </a:ext>
              </a:extLst>
            </p:cNvPr>
            <p:cNvGrpSpPr/>
            <p:nvPr/>
          </p:nvGrpSpPr>
          <p:grpSpPr>
            <a:xfrm>
              <a:off x="4428128" y="-30202"/>
              <a:ext cx="1524000" cy="1237821"/>
              <a:chOff x="3352800" y="50800"/>
              <a:chExt cx="1718206" cy="1447800"/>
            </a:xfrm>
          </p:grpSpPr>
          <p:pic>
            <p:nvPicPr>
              <p:cNvPr id="302" name="Picture 301" descr="A red line with black lines&#10;&#10;Description automatically generated">
                <a:extLst>
                  <a:ext uri="{FF2B5EF4-FFF2-40B4-BE49-F238E27FC236}">
                    <a16:creationId xmlns:a16="http://schemas.microsoft.com/office/drawing/2014/main" id="{94C72EB1-ED21-A5E4-E4BF-0557BB4E4E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2800" y="50800"/>
                <a:ext cx="1718206" cy="1447800"/>
              </a:xfrm>
              <a:prstGeom prst="rect">
                <a:avLst/>
              </a:prstGeom>
            </p:spPr>
          </p:pic>
          <p:sp>
            <p:nvSpPr>
              <p:cNvPr id="303" name="Oval 302">
                <a:extLst>
                  <a:ext uri="{FF2B5EF4-FFF2-40B4-BE49-F238E27FC236}">
                    <a16:creationId xmlns:a16="http://schemas.microsoft.com/office/drawing/2014/main" id="{456AF795-3DB4-20BF-ECCE-E01B54553FA8}"/>
                  </a:ext>
                </a:extLst>
              </p:cNvPr>
              <p:cNvSpPr/>
              <p:nvPr/>
            </p:nvSpPr>
            <p:spPr>
              <a:xfrm>
                <a:off x="3581400" y="990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04" name="Oval 303">
                <a:extLst>
                  <a:ext uri="{FF2B5EF4-FFF2-40B4-BE49-F238E27FC236}">
                    <a16:creationId xmlns:a16="http://schemas.microsoft.com/office/drawing/2014/main" id="{F7E408C3-7DAE-1824-7FB9-7996A4E11B88}"/>
                  </a:ext>
                </a:extLst>
              </p:cNvPr>
              <p:cNvSpPr/>
              <p:nvPr/>
            </p:nvSpPr>
            <p:spPr>
              <a:xfrm>
                <a:off x="4343400" y="990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05" name="Oval 304">
                <a:extLst>
                  <a:ext uri="{FF2B5EF4-FFF2-40B4-BE49-F238E27FC236}">
                    <a16:creationId xmlns:a16="http://schemas.microsoft.com/office/drawing/2014/main" id="{A31FE7CF-AF07-49BA-4ED8-45A3102BB6B6}"/>
                  </a:ext>
                </a:extLst>
              </p:cNvPr>
              <p:cNvSpPr/>
              <p:nvPr/>
            </p:nvSpPr>
            <p:spPr>
              <a:xfrm>
                <a:off x="4114800" y="5334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06" name="Oval 305">
                <a:extLst>
                  <a:ext uri="{FF2B5EF4-FFF2-40B4-BE49-F238E27FC236}">
                    <a16:creationId xmlns:a16="http://schemas.microsoft.com/office/drawing/2014/main" id="{1E22E3AC-9F20-76DC-A829-6061051EBC29}"/>
                  </a:ext>
                </a:extLst>
              </p:cNvPr>
              <p:cNvSpPr/>
              <p:nvPr/>
            </p:nvSpPr>
            <p:spPr>
              <a:xfrm>
                <a:off x="3962400" y="609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07" name="Oval 306">
                <a:extLst>
                  <a:ext uri="{FF2B5EF4-FFF2-40B4-BE49-F238E27FC236}">
                    <a16:creationId xmlns:a16="http://schemas.microsoft.com/office/drawing/2014/main" id="{7FE77928-8E8E-84E5-F358-123675997829}"/>
                  </a:ext>
                </a:extLst>
              </p:cNvPr>
              <p:cNvSpPr/>
              <p:nvPr/>
            </p:nvSpPr>
            <p:spPr>
              <a:xfrm>
                <a:off x="3733800" y="8382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grpSp>
          <p:nvGrpSpPr>
            <p:cNvPr id="329" name="Group 328">
              <a:extLst>
                <a:ext uri="{FF2B5EF4-FFF2-40B4-BE49-F238E27FC236}">
                  <a16:creationId xmlns:a16="http://schemas.microsoft.com/office/drawing/2014/main" id="{DA02A7F2-13E6-A4C7-2D40-F0EB0880D552}"/>
                </a:ext>
              </a:extLst>
            </p:cNvPr>
            <p:cNvGrpSpPr/>
            <p:nvPr/>
          </p:nvGrpSpPr>
          <p:grpSpPr>
            <a:xfrm>
              <a:off x="5810885" y="-35382"/>
              <a:ext cx="1524000" cy="1237821"/>
              <a:chOff x="3352800" y="50800"/>
              <a:chExt cx="1718206" cy="1447800"/>
            </a:xfrm>
          </p:grpSpPr>
          <p:pic>
            <p:nvPicPr>
              <p:cNvPr id="330" name="Picture 329" descr="A red line with black lines&#10;&#10;Description automatically generated">
                <a:extLst>
                  <a:ext uri="{FF2B5EF4-FFF2-40B4-BE49-F238E27FC236}">
                    <a16:creationId xmlns:a16="http://schemas.microsoft.com/office/drawing/2014/main" id="{56311616-9278-6A5F-4DFA-9C7D96E2D5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2800" y="50800"/>
                <a:ext cx="1718206" cy="1447800"/>
              </a:xfrm>
              <a:prstGeom prst="rect">
                <a:avLst/>
              </a:prstGeom>
            </p:spPr>
          </p:pic>
          <p:sp>
            <p:nvSpPr>
              <p:cNvPr id="331" name="Oval 330">
                <a:extLst>
                  <a:ext uri="{FF2B5EF4-FFF2-40B4-BE49-F238E27FC236}">
                    <a16:creationId xmlns:a16="http://schemas.microsoft.com/office/drawing/2014/main" id="{3FEDA63F-AA4B-141C-1F21-3A74E85A8D58}"/>
                  </a:ext>
                </a:extLst>
              </p:cNvPr>
              <p:cNvSpPr/>
              <p:nvPr/>
            </p:nvSpPr>
            <p:spPr>
              <a:xfrm>
                <a:off x="3581400" y="990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32" name="Oval 331">
                <a:extLst>
                  <a:ext uri="{FF2B5EF4-FFF2-40B4-BE49-F238E27FC236}">
                    <a16:creationId xmlns:a16="http://schemas.microsoft.com/office/drawing/2014/main" id="{07FC9CB7-48D2-6B75-3837-81CFF1EA5BEC}"/>
                  </a:ext>
                </a:extLst>
              </p:cNvPr>
              <p:cNvSpPr/>
              <p:nvPr/>
            </p:nvSpPr>
            <p:spPr>
              <a:xfrm>
                <a:off x="4343400" y="990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33" name="Oval 332">
                <a:extLst>
                  <a:ext uri="{FF2B5EF4-FFF2-40B4-BE49-F238E27FC236}">
                    <a16:creationId xmlns:a16="http://schemas.microsoft.com/office/drawing/2014/main" id="{C28067E6-8C9B-2CF4-1694-9AF5E42D36CD}"/>
                  </a:ext>
                </a:extLst>
              </p:cNvPr>
              <p:cNvSpPr/>
              <p:nvPr/>
            </p:nvSpPr>
            <p:spPr>
              <a:xfrm>
                <a:off x="4114800" y="5334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34" name="Oval 333">
                <a:extLst>
                  <a:ext uri="{FF2B5EF4-FFF2-40B4-BE49-F238E27FC236}">
                    <a16:creationId xmlns:a16="http://schemas.microsoft.com/office/drawing/2014/main" id="{7A5F8C3D-570A-DC19-EAC1-AC03C295ECB8}"/>
                  </a:ext>
                </a:extLst>
              </p:cNvPr>
              <p:cNvSpPr/>
              <p:nvPr/>
            </p:nvSpPr>
            <p:spPr>
              <a:xfrm>
                <a:off x="3962400" y="609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35" name="Oval 334">
                <a:extLst>
                  <a:ext uri="{FF2B5EF4-FFF2-40B4-BE49-F238E27FC236}">
                    <a16:creationId xmlns:a16="http://schemas.microsoft.com/office/drawing/2014/main" id="{497720FF-D049-CC42-A040-A00A6DB6CFA4}"/>
                  </a:ext>
                </a:extLst>
              </p:cNvPr>
              <p:cNvSpPr/>
              <p:nvPr/>
            </p:nvSpPr>
            <p:spPr>
              <a:xfrm>
                <a:off x="3733800" y="8382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grpSp>
          <p:nvGrpSpPr>
            <p:cNvPr id="385" name="Group 384">
              <a:extLst>
                <a:ext uri="{FF2B5EF4-FFF2-40B4-BE49-F238E27FC236}">
                  <a16:creationId xmlns:a16="http://schemas.microsoft.com/office/drawing/2014/main" id="{D278DAD3-AFEC-293A-94EF-EAD1C78F69AF}"/>
                </a:ext>
              </a:extLst>
            </p:cNvPr>
            <p:cNvGrpSpPr/>
            <p:nvPr/>
          </p:nvGrpSpPr>
          <p:grpSpPr>
            <a:xfrm>
              <a:off x="7221899" y="-48792"/>
              <a:ext cx="1524000" cy="1237821"/>
              <a:chOff x="3352800" y="50800"/>
              <a:chExt cx="1718206" cy="1447800"/>
            </a:xfrm>
          </p:grpSpPr>
          <p:pic>
            <p:nvPicPr>
              <p:cNvPr id="386" name="Picture 385" descr="A red line with black lines&#10;&#10;Description automatically generated">
                <a:extLst>
                  <a:ext uri="{FF2B5EF4-FFF2-40B4-BE49-F238E27FC236}">
                    <a16:creationId xmlns:a16="http://schemas.microsoft.com/office/drawing/2014/main" id="{F8BC3B1B-C940-7405-44BC-E878A712D4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2800" y="50800"/>
                <a:ext cx="1718206" cy="1447800"/>
              </a:xfrm>
              <a:prstGeom prst="rect">
                <a:avLst/>
              </a:prstGeom>
            </p:spPr>
          </p:pic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D3E8EE2C-A528-677E-A564-BD4D2FB1D300}"/>
                  </a:ext>
                </a:extLst>
              </p:cNvPr>
              <p:cNvSpPr/>
              <p:nvPr/>
            </p:nvSpPr>
            <p:spPr>
              <a:xfrm>
                <a:off x="3581400" y="990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88" name="Oval 387">
                <a:extLst>
                  <a:ext uri="{FF2B5EF4-FFF2-40B4-BE49-F238E27FC236}">
                    <a16:creationId xmlns:a16="http://schemas.microsoft.com/office/drawing/2014/main" id="{8A28E698-AB2A-D08B-BA69-C74271C5A375}"/>
                  </a:ext>
                </a:extLst>
              </p:cNvPr>
              <p:cNvSpPr/>
              <p:nvPr/>
            </p:nvSpPr>
            <p:spPr>
              <a:xfrm>
                <a:off x="4343400" y="990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F979C7B0-E366-5F58-F6C2-DA92AEB27B84}"/>
                  </a:ext>
                </a:extLst>
              </p:cNvPr>
              <p:cNvSpPr/>
              <p:nvPr/>
            </p:nvSpPr>
            <p:spPr>
              <a:xfrm>
                <a:off x="4114800" y="5334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90" name="Oval 389">
                <a:extLst>
                  <a:ext uri="{FF2B5EF4-FFF2-40B4-BE49-F238E27FC236}">
                    <a16:creationId xmlns:a16="http://schemas.microsoft.com/office/drawing/2014/main" id="{B1EFBCED-7945-9EB3-4CB2-6747073F08F8}"/>
                  </a:ext>
                </a:extLst>
              </p:cNvPr>
              <p:cNvSpPr/>
              <p:nvPr/>
            </p:nvSpPr>
            <p:spPr>
              <a:xfrm>
                <a:off x="3962400" y="609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606A6742-3674-A3B0-3006-185BADD7FA51}"/>
                  </a:ext>
                </a:extLst>
              </p:cNvPr>
              <p:cNvSpPr/>
              <p:nvPr/>
            </p:nvSpPr>
            <p:spPr>
              <a:xfrm>
                <a:off x="3733800" y="8382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sp>
          <p:nvSpPr>
            <p:cNvPr id="526" name="TextBox 525">
              <a:extLst>
                <a:ext uri="{FF2B5EF4-FFF2-40B4-BE49-F238E27FC236}">
                  <a16:creationId xmlns:a16="http://schemas.microsoft.com/office/drawing/2014/main" id="{C872FDAF-436B-7E3A-A774-BF9898B96C9B}"/>
                </a:ext>
              </a:extLst>
            </p:cNvPr>
            <p:cNvSpPr txBox="1"/>
            <p:nvPr/>
          </p:nvSpPr>
          <p:spPr>
            <a:xfrm>
              <a:off x="2002138" y="1015072"/>
              <a:ext cx="57740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b="1" dirty="0">
                  <a:highlight>
                    <a:srgbClr val="FFFF00"/>
                  </a:highlight>
                </a:rPr>
                <a:t>00001</a:t>
              </a:r>
            </a:p>
          </p:txBody>
        </p:sp>
        <p:sp>
          <p:nvSpPr>
            <p:cNvPr id="527" name="TextBox 526">
              <a:extLst>
                <a:ext uri="{FF2B5EF4-FFF2-40B4-BE49-F238E27FC236}">
                  <a16:creationId xmlns:a16="http://schemas.microsoft.com/office/drawing/2014/main" id="{AB721D46-AAEC-79FC-A760-D8B5B0F5DBFA}"/>
                </a:ext>
              </a:extLst>
            </p:cNvPr>
            <p:cNvSpPr txBox="1"/>
            <p:nvPr/>
          </p:nvSpPr>
          <p:spPr>
            <a:xfrm>
              <a:off x="3427016" y="995978"/>
              <a:ext cx="55656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b="1" dirty="0">
                  <a:highlight>
                    <a:srgbClr val="FFFF00"/>
                  </a:highlight>
                </a:rPr>
                <a:t>00010</a:t>
              </a:r>
            </a:p>
          </p:txBody>
        </p:sp>
        <p:sp>
          <p:nvSpPr>
            <p:cNvPr id="529" name="TextBox 528">
              <a:extLst>
                <a:ext uri="{FF2B5EF4-FFF2-40B4-BE49-F238E27FC236}">
                  <a16:creationId xmlns:a16="http://schemas.microsoft.com/office/drawing/2014/main" id="{2290B215-00B0-DAA4-195B-F62361E00561}"/>
                </a:ext>
              </a:extLst>
            </p:cNvPr>
            <p:cNvSpPr txBox="1"/>
            <p:nvPr/>
          </p:nvSpPr>
          <p:spPr>
            <a:xfrm>
              <a:off x="4794560" y="1003834"/>
              <a:ext cx="55656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b="1" dirty="0">
                  <a:highlight>
                    <a:srgbClr val="FFFF00"/>
                  </a:highlight>
                </a:rPr>
                <a:t>00100</a:t>
              </a:r>
            </a:p>
          </p:txBody>
        </p:sp>
        <p:sp>
          <p:nvSpPr>
            <p:cNvPr id="533" name="TextBox 532">
              <a:extLst>
                <a:ext uri="{FF2B5EF4-FFF2-40B4-BE49-F238E27FC236}">
                  <a16:creationId xmlns:a16="http://schemas.microsoft.com/office/drawing/2014/main" id="{1195020F-9106-FD39-C24D-E0B8E901E319}"/>
                </a:ext>
              </a:extLst>
            </p:cNvPr>
            <p:cNvSpPr txBox="1"/>
            <p:nvPr/>
          </p:nvSpPr>
          <p:spPr>
            <a:xfrm>
              <a:off x="6198156" y="947267"/>
              <a:ext cx="55656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b="1" dirty="0">
                  <a:highlight>
                    <a:srgbClr val="FFFF00"/>
                  </a:highlight>
                </a:rPr>
                <a:t>01000</a:t>
              </a:r>
            </a:p>
          </p:txBody>
        </p:sp>
        <p:sp>
          <p:nvSpPr>
            <p:cNvPr id="541" name="TextBox 540">
              <a:extLst>
                <a:ext uri="{FF2B5EF4-FFF2-40B4-BE49-F238E27FC236}">
                  <a16:creationId xmlns:a16="http://schemas.microsoft.com/office/drawing/2014/main" id="{9C63EFDE-988C-1765-2604-8948A6E93192}"/>
                </a:ext>
              </a:extLst>
            </p:cNvPr>
            <p:cNvSpPr txBox="1"/>
            <p:nvPr/>
          </p:nvSpPr>
          <p:spPr>
            <a:xfrm>
              <a:off x="7564993" y="948576"/>
              <a:ext cx="55656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b="1" dirty="0">
                  <a:highlight>
                    <a:srgbClr val="FFFF00"/>
                  </a:highlight>
                </a:rPr>
                <a:t>10000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DD96E87-502C-E09C-BBCC-A60FA4825301}"/>
              </a:ext>
            </a:extLst>
          </p:cNvPr>
          <p:cNvGrpSpPr/>
          <p:nvPr/>
        </p:nvGrpSpPr>
        <p:grpSpPr>
          <a:xfrm>
            <a:off x="263515" y="1177669"/>
            <a:ext cx="7803062" cy="2482927"/>
            <a:chOff x="263515" y="1177669"/>
            <a:chExt cx="7803062" cy="2482927"/>
          </a:xfrm>
        </p:grpSpPr>
        <p:grpSp>
          <p:nvGrpSpPr>
            <p:cNvPr id="294" name="Group 293">
              <a:extLst>
                <a:ext uri="{FF2B5EF4-FFF2-40B4-BE49-F238E27FC236}">
                  <a16:creationId xmlns:a16="http://schemas.microsoft.com/office/drawing/2014/main" id="{AC461781-AD55-EA7C-49CD-0484E4E58A31}"/>
                </a:ext>
              </a:extLst>
            </p:cNvPr>
            <p:cNvGrpSpPr/>
            <p:nvPr/>
          </p:nvGrpSpPr>
          <p:grpSpPr>
            <a:xfrm>
              <a:off x="289851" y="1177669"/>
              <a:ext cx="1524000" cy="1237821"/>
              <a:chOff x="3352800" y="50800"/>
              <a:chExt cx="1718206" cy="1447800"/>
            </a:xfrm>
          </p:grpSpPr>
          <p:pic>
            <p:nvPicPr>
              <p:cNvPr id="295" name="Picture 294" descr="A red line with black lines&#10;&#10;Description automatically generated">
                <a:extLst>
                  <a:ext uri="{FF2B5EF4-FFF2-40B4-BE49-F238E27FC236}">
                    <a16:creationId xmlns:a16="http://schemas.microsoft.com/office/drawing/2014/main" id="{E08465F5-9BD3-CBEF-7730-E4AA3DB8C7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2800" y="50800"/>
                <a:ext cx="1718206" cy="1447800"/>
              </a:xfrm>
              <a:prstGeom prst="rect">
                <a:avLst/>
              </a:prstGeom>
            </p:spPr>
          </p:pic>
          <p:sp>
            <p:nvSpPr>
              <p:cNvPr id="296" name="Oval 295">
                <a:extLst>
                  <a:ext uri="{FF2B5EF4-FFF2-40B4-BE49-F238E27FC236}">
                    <a16:creationId xmlns:a16="http://schemas.microsoft.com/office/drawing/2014/main" id="{C4701FCB-69D5-19E1-29AF-3DCCFA6DB7BF}"/>
                  </a:ext>
                </a:extLst>
              </p:cNvPr>
              <p:cNvSpPr/>
              <p:nvPr/>
            </p:nvSpPr>
            <p:spPr>
              <a:xfrm>
                <a:off x="3581400" y="990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297" name="Oval 296">
                <a:extLst>
                  <a:ext uri="{FF2B5EF4-FFF2-40B4-BE49-F238E27FC236}">
                    <a16:creationId xmlns:a16="http://schemas.microsoft.com/office/drawing/2014/main" id="{DC4F2A34-7309-91F9-4194-75D9C0C922E3}"/>
                  </a:ext>
                </a:extLst>
              </p:cNvPr>
              <p:cNvSpPr/>
              <p:nvPr/>
            </p:nvSpPr>
            <p:spPr>
              <a:xfrm>
                <a:off x="4343400" y="990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298" name="Oval 297">
                <a:extLst>
                  <a:ext uri="{FF2B5EF4-FFF2-40B4-BE49-F238E27FC236}">
                    <a16:creationId xmlns:a16="http://schemas.microsoft.com/office/drawing/2014/main" id="{A9845666-8998-58EB-6041-4F932A39D916}"/>
                  </a:ext>
                </a:extLst>
              </p:cNvPr>
              <p:cNvSpPr/>
              <p:nvPr/>
            </p:nvSpPr>
            <p:spPr>
              <a:xfrm>
                <a:off x="4114800" y="5334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299" name="Oval 298">
                <a:extLst>
                  <a:ext uri="{FF2B5EF4-FFF2-40B4-BE49-F238E27FC236}">
                    <a16:creationId xmlns:a16="http://schemas.microsoft.com/office/drawing/2014/main" id="{8F8C9F8C-8A63-3E2B-7847-87DA3F370C04}"/>
                  </a:ext>
                </a:extLst>
              </p:cNvPr>
              <p:cNvSpPr/>
              <p:nvPr/>
            </p:nvSpPr>
            <p:spPr>
              <a:xfrm>
                <a:off x="3962400" y="609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00" name="Oval 299">
                <a:extLst>
                  <a:ext uri="{FF2B5EF4-FFF2-40B4-BE49-F238E27FC236}">
                    <a16:creationId xmlns:a16="http://schemas.microsoft.com/office/drawing/2014/main" id="{CB4896DC-7BAF-BEDD-237F-63EC637B2D47}"/>
                  </a:ext>
                </a:extLst>
              </p:cNvPr>
              <p:cNvSpPr/>
              <p:nvPr/>
            </p:nvSpPr>
            <p:spPr>
              <a:xfrm>
                <a:off x="3733800" y="8382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grpSp>
          <p:nvGrpSpPr>
            <p:cNvPr id="392" name="Group 391">
              <a:extLst>
                <a:ext uri="{FF2B5EF4-FFF2-40B4-BE49-F238E27FC236}">
                  <a16:creationId xmlns:a16="http://schemas.microsoft.com/office/drawing/2014/main" id="{0A2B16C7-BBD5-852A-C90C-120812E31F35}"/>
                </a:ext>
              </a:extLst>
            </p:cNvPr>
            <p:cNvGrpSpPr/>
            <p:nvPr/>
          </p:nvGrpSpPr>
          <p:grpSpPr>
            <a:xfrm>
              <a:off x="263515" y="2313689"/>
              <a:ext cx="1524000" cy="1237821"/>
              <a:chOff x="3352800" y="50800"/>
              <a:chExt cx="1718206" cy="1447800"/>
            </a:xfrm>
          </p:grpSpPr>
          <p:pic>
            <p:nvPicPr>
              <p:cNvPr id="393" name="Picture 392" descr="A red line with black lines&#10;&#10;Description automatically generated">
                <a:extLst>
                  <a:ext uri="{FF2B5EF4-FFF2-40B4-BE49-F238E27FC236}">
                    <a16:creationId xmlns:a16="http://schemas.microsoft.com/office/drawing/2014/main" id="{1F19FEA1-A442-9482-EBE2-004C8C7ACD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2800" y="50800"/>
                <a:ext cx="1718206" cy="1447800"/>
              </a:xfrm>
              <a:prstGeom prst="rect">
                <a:avLst/>
              </a:prstGeom>
            </p:spPr>
          </p:pic>
          <p:sp>
            <p:nvSpPr>
              <p:cNvPr id="394" name="Oval 393">
                <a:extLst>
                  <a:ext uri="{FF2B5EF4-FFF2-40B4-BE49-F238E27FC236}">
                    <a16:creationId xmlns:a16="http://schemas.microsoft.com/office/drawing/2014/main" id="{6919BF56-8DE4-E1BA-FA23-18E06E156F62}"/>
                  </a:ext>
                </a:extLst>
              </p:cNvPr>
              <p:cNvSpPr/>
              <p:nvPr/>
            </p:nvSpPr>
            <p:spPr>
              <a:xfrm>
                <a:off x="3581400" y="990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DFED1829-6980-4249-86A8-F789B9EE5ACE}"/>
                  </a:ext>
                </a:extLst>
              </p:cNvPr>
              <p:cNvSpPr/>
              <p:nvPr/>
            </p:nvSpPr>
            <p:spPr>
              <a:xfrm>
                <a:off x="4343400" y="990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96" name="Oval 395">
                <a:extLst>
                  <a:ext uri="{FF2B5EF4-FFF2-40B4-BE49-F238E27FC236}">
                    <a16:creationId xmlns:a16="http://schemas.microsoft.com/office/drawing/2014/main" id="{56363EA0-65ED-D1E1-70A1-7B658562E11A}"/>
                  </a:ext>
                </a:extLst>
              </p:cNvPr>
              <p:cNvSpPr/>
              <p:nvPr/>
            </p:nvSpPr>
            <p:spPr>
              <a:xfrm>
                <a:off x="4114800" y="5334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97" name="Oval 396">
                <a:extLst>
                  <a:ext uri="{FF2B5EF4-FFF2-40B4-BE49-F238E27FC236}">
                    <a16:creationId xmlns:a16="http://schemas.microsoft.com/office/drawing/2014/main" id="{75DA171D-093A-5A4F-7769-4D26EF085D12}"/>
                  </a:ext>
                </a:extLst>
              </p:cNvPr>
              <p:cNvSpPr/>
              <p:nvPr/>
            </p:nvSpPr>
            <p:spPr>
              <a:xfrm>
                <a:off x="3962400" y="609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1ECDA6A1-0B1E-2CCD-5C67-140E7BB9C43B}"/>
                  </a:ext>
                </a:extLst>
              </p:cNvPr>
              <p:cNvSpPr/>
              <p:nvPr/>
            </p:nvSpPr>
            <p:spPr>
              <a:xfrm>
                <a:off x="3733800" y="8382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grpSp>
          <p:nvGrpSpPr>
            <p:cNvPr id="399" name="Group 398">
              <a:extLst>
                <a:ext uri="{FF2B5EF4-FFF2-40B4-BE49-F238E27FC236}">
                  <a16:creationId xmlns:a16="http://schemas.microsoft.com/office/drawing/2014/main" id="{877EF6A9-9B6B-26D5-A2BA-65CF209BA874}"/>
                </a:ext>
              </a:extLst>
            </p:cNvPr>
            <p:cNvGrpSpPr/>
            <p:nvPr/>
          </p:nvGrpSpPr>
          <p:grpSpPr>
            <a:xfrm>
              <a:off x="1676571" y="2322194"/>
              <a:ext cx="1524000" cy="1237821"/>
              <a:chOff x="3352800" y="50800"/>
              <a:chExt cx="1718206" cy="1447800"/>
            </a:xfrm>
          </p:grpSpPr>
          <p:pic>
            <p:nvPicPr>
              <p:cNvPr id="400" name="Picture 399" descr="A red line with black lines&#10;&#10;Description automatically generated">
                <a:extLst>
                  <a:ext uri="{FF2B5EF4-FFF2-40B4-BE49-F238E27FC236}">
                    <a16:creationId xmlns:a16="http://schemas.microsoft.com/office/drawing/2014/main" id="{89177E9B-FACD-08A8-45F6-A9962E0DE9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2800" y="50800"/>
                <a:ext cx="1718206" cy="1447800"/>
              </a:xfrm>
              <a:prstGeom prst="rect">
                <a:avLst/>
              </a:prstGeom>
            </p:spPr>
          </p:pic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72328402-2ED7-BBFA-A1C9-333DDEC05B43}"/>
                  </a:ext>
                </a:extLst>
              </p:cNvPr>
              <p:cNvSpPr/>
              <p:nvPr/>
            </p:nvSpPr>
            <p:spPr>
              <a:xfrm>
                <a:off x="3581400" y="990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02" name="Oval 401">
                <a:extLst>
                  <a:ext uri="{FF2B5EF4-FFF2-40B4-BE49-F238E27FC236}">
                    <a16:creationId xmlns:a16="http://schemas.microsoft.com/office/drawing/2014/main" id="{A22E6324-1138-4F4C-59B0-0B80512175E9}"/>
                  </a:ext>
                </a:extLst>
              </p:cNvPr>
              <p:cNvSpPr/>
              <p:nvPr/>
            </p:nvSpPr>
            <p:spPr>
              <a:xfrm>
                <a:off x="4343400" y="990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03" name="Oval 402">
                <a:extLst>
                  <a:ext uri="{FF2B5EF4-FFF2-40B4-BE49-F238E27FC236}">
                    <a16:creationId xmlns:a16="http://schemas.microsoft.com/office/drawing/2014/main" id="{E6BBA696-F842-5F12-E231-CE8A7A36DDAF}"/>
                  </a:ext>
                </a:extLst>
              </p:cNvPr>
              <p:cNvSpPr/>
              <p:nvPr/>
            </p:nvSpPr>
            <p:spPr>
              <a:xfrm>
                <a:off x="4114800" y="5334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B68F0E0D-8F9F-8594-5960-85D01FC22D66}"/>
                  </a:ext>
                </a:extLst>
              </p:cNvPr>
              <p:cNvSpPr/>
              <p:nvPr/>
            </p:nvSpPr>
            <p:spPr>
              <a:xfrm>
                <a:off x="3962400" y="609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05" name="Oval 404">
                <a:extLst>
                  <a:ext uri="{FF2B5EF4-FFF2-40B4-BE49-F238E27FC236}">
                    <a16:creationId xmlns:a16="http://schemas.microsoft.com/office/drawing/2014/main" id="{85E169F4-E72F-9DF4-DEC9-718F22E9E17C}"/>
                  </a:ext>
                </a:extLst>
              </p:cNvPr>
              <p:cNvSpPr/>
              <p:nvPr/>
            </p:nvSpPr>
            <p:spPr>
              <a:xfrm>
                <a:off x="3733800" y="8382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grpSp>
          <p:nvGrpSpPr>
            <p:cNvPr id="413" name="Group 412">
              <a:extLst>
                <a:ext uri="{FF2B5EF4-FFF2-40B4-BE49-F238E27FC236}">
                  <a16:creationId xmlns:a16="http://schemas.microsoft.com/office/drawing/2014/main" id="{E7BF3953-E178-D9A5-DA7F-224D43F29FC4}"/>
                </a:ext>
              </a:extLst>
            </p:cNvPr>
            <p:cNvGrpSpPr/>
            <p:nvPr/>
          </p:nvGrpSpPr>
          <p:grpSpPr>
            <a:xfrm>
              <a:off x="3054649" y="2323673"/>
              <a:ext cx="1524000" cy="1237821"/>
              <a:chOff x="3352800" y="50800"/>
              <a:chExt cx="1718206" cy="1447800"/>
            </a:xfrm>
          </p:grpSpPr>
          <p:pic>
            <p:nvPicPr>
              <p:cNvPr id="414" name="Picture 413" descr="A red line with black lines&#10;&#10;Description automatically generated">
                <a:extLst>
                  <a:ext uri="{FF2B5EF4-FFF2-40B4-BE49-F238E27FC236}">
                    <a16:creationId xmlns:a16="http://schemas.microsoft.com/office/drawing/2014/main" id="{1BD4308B-9AD6-E287-CFAB-A3A7AABD91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2800" y="50800"/>
                <a:ext cx="1718206" cy="1447800"/>
              </a:xfrm>
              <a:prstGeom prst="rect">
                <a:avLst/>
              </a:prstGeom>
            </p:spPr>
          </p:pic>
          <p:sp>
            <p:nvSpPr>
              <p:cNvPr id="415" name="Oval 414">
                <a:extLst>
                  <a:ext uri="{FF2B5EF4-FFF2-40B4-BE49-F238E27FC236}">
                    <a16:creationId xmlns:a16="http://schemas.microsoft.com/office/drawing/2014/main" id="{9A971F16-5419-DAFE-BFE5-189CFA654A8D}"/>
                  </a:ext>
                </a:extLst>
              </p:cNvPr>
              <p:cNvSpPr/>
              <p:nvPr/>
            </p:nvSpPr>
            <p:spPr>
              <a:xfrm>
                <a:off x="3581400" y="990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16" name="Oval 415">
                <a:extLst>
                  <a:ext uri="{FF2B5EF4-FFF2-40B4-BE49-F238E27FC236}">
                    <a16:creationId xmlns:a16="http://schemas.microsoft.com/office/drawing/2014/main" id="{0BD9B501-D46C-A646-DA4A-744E235BAAEC}"/>
                  </a:ext>
                </a:extLst>
              </p:cNvPr>
              <p:cNvSpPr/>
              <p:nvPr/>
            </p:nvSpPr>
            <p:spPr>
              <a:xfrm>
                <a:off x="4343400" y="990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28D46FFE-B3D7-3825-D2BF-C78EC381DF8F}"/>
                  </a:ext>
                </a:extLst>
              </p:cNvPr>
              <p:cNvSpPr/>
              <p:nvPr/>
            </p:nvSpPr>
            <p:spPr>
              <a:xfrm>
                <a:off x="4114800" y="5334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18" name="Oval 417">
                <a:extLst>
                  <a:ext uri="{FF2B5EF4-FFF2-40B4-BE49-F238E27FC236}">
                    <a16:creationId xmlns:a16="http://schemas.microsoft.com/office/drawing/2014/main" id="{EBD836EC-93D1-11D6-176D-036E8018084D}"/>
                  </a:ext>
                </a:extLst>
              </p:cNvPr>
              <p:cNvSpPr/>
              <p:nvPr/>
            </p:nvSpPr>
            <p:spPr>
              <a:xfrm>
                <a:off x="3962400" y="609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19" name="Oval 418">
                <a:extLst>
                  <a:ext uri="{FF2B5EF4-FFF2-40B4-BE49-F238E27FC236}">
                    <a16:creationId xmlns:a16="http://schemas.microsoft.com/office/drawing/2014/main" id="{53EDE150-63C4-03B2-A217-256D2FAC7245}"/>
                  </a:ext>
                </a:extLst>
              </p:cNvPr>
              <p:cNvSpPr/>
              <p:nvPr/>
            </p:nvSpPr>
            <p:spPr>
              <a:xfrm>
                <a:off x="3733800" y="8382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grpSp>
          <p:nvGrpSpPr>
            <p:cNvPr id="441" name="Group 440">
              <a:extLst>
                <a:ext uri="{FF2B5EF4-FFF2-40B4-BE49-F238E27FC236}">
                  <a16:creationId xmlns:a16="http://schemas.microsoft.com/office/drawing/2014/main" id="{0F0C9A56-91BF-613F-3FAB-F8566D6B4ACE}"/>
                </a:ext>
              </a:extLst>
            </p:cNvPr>
            <p:cNvGrpSpPr/>
            <p:nvPr/>
          </p:nvGrpSpPr>
          <p:grpSpPr>
            <a:xfrm>
              <a:off x="4420865" y="2324620"/>
              <a:ext cx="1524000" cy="1237821"/>
              <a:chOff x="3352800" y="50800"/>
              <a:chExt cx="1718206" cy="1447800"/>
            </a:xfrm>
          </p:grpSpPr>
          <p:pic>
            <p:nvPicPr>
              <p:cNvPr id="442" name="Picture 441" descr="A red line with black lines&#10;&#10;Description automatically generated">
                <a:extLst>
                  <a:ext uri="{FF2B5EF4-FFF2-40B4-BE49-F238E27FC236}">
                    <a16:creationId xmlns:a16="http://schemas.microsoft.com/office/drawing/2014/main" id="{27DFA715-E277-D8A7-2684-F41D216F74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2800" y="50800"/>
                <a:ext cx="1718206" cy="1447800"/>
              </a:xfrm>
              <a:prstGeom prst="rect">
                <a:avLst/>
              </a:prstGeom>
            </p:spPr>
          </p:pic>
          <p:sp>
            <p:nvSpPr>
              <p:cNvPr id="443" name="Oval 442">
                <a:extLst>
                  <a:ext uri="{FF2B5EF4-FFF2-40B4-BE49-F238E27FC236}">
                    <a16:creationId xmlns:a16="http://schemas.microsoft.com/office/drawing/2014/main" id="{9D6A79DD-1A13-FC9E-BD44-72DEAE4702F3}"/>
                  </a:ext>
                </a:extLst>
              </p:cNvPr>
              <p:cNvSpPr/>
              <p:nvPr/>
            </p:nvSpPr>
            <p:spPr>
              <a:xfrm>
                <a:off x="3581400" y="990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44" name="Oval 443">
                <a:extLst>
                  <a:ext uri="{FF2B5EF4-FFF2-40B4-BE49-F238E27FC236}">
                    <a16:creationId xmlns:a16="http://schemas.microsoft.com/office/drawing/2014/main" id="{8C9173BB-A21F-EC19-CE93-D216EC90A4BA}"/>
                  </a:ext>
                </a:extLst>
              </p:cNvPr>
              <p:cNvSpPr/>
              <p:nvPr/>
            </p:nvSpPr>
            <p:spPr>
              <a:xfrm>
                <a:off x="4343400" y="990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45" name="Oval 444">
                <a:extLst>
                  <a:ext uri="{FF2B5EF4-FFF2-40B4-BE49-F238E27FC236}">
                    <a16:creationId xmlns:a16="http://schemas.microsoft.com/office/drawing/2014/main" id="{6615D358-D77D-AAF3-470E-FF02AF8B393F}"/>
                  </a:ext>
                </a:extLst>
              </p:cNvPr>
              <p:cNvSpPr/>
              <p:nvPr/>
            </p:nvSpPr>
            <p:spPr>
              <a:xfrm>
                <a:off x="4114800" y="5334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46" name="Oval 445">
                <a:extLst>
                  <a:ext uri="{FF2B5EF4-FFF2-40B4-BE49-F238E27FC236}">
                    <a16:creationId xmlns:a16="http://schemas.microsoft.com/office/drawing/2014/main" id="{A58484A0-4031-2D76-B7A1-05C1D2C039B4}"/>
                  </a:ext>
                </a:extLst>
              </p:cNvPr>
              <p:cNvSpPr/>
              <p:nvPr/>
            </p:nvSpPr>
            <p:spPr>
              <a:xfrm>
                <a:off x="3962400" y="609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47" name="Oval 446">
                <a:extLst>
                  <a:ext uri="{FF2B5EF4-FFF2-40B4-BE49-F238E27FC236}">
                    <a16:creationId xmlns:a16="http://schemas.microsoft.com/office/drawing/2014/main" id="{FD514DBA-17E8-166E-9E80-B9C9D540641F}"/>
                  </a:ext>
                </a:extLst>
              </p:cNvPr>
              <p:cNvSpPr/>
              <p:nvPr/>
            </p:nvSpPr>
            <p:spPr>
              <a:xfrm>
                <a:off x="3733800" y="8382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sp>
          <p:nvSpPr>
            <p:cNvPr id="528" name="TextBox 527">
              <a:extLst>
                <a:ext uri="{FF2B5EF4-FFF2-40B4-BE49-F238E27FC236}">
                  <a16:creationId xmlns:a16="http://schemas.microsoft.com/office/drawing/2014/main" id="{AA346894-3D33-F6DE-395E-2EF1FD352B16}"/>
                </a:ext>
              </a:extLst>
            </p:cNvPr>
            <p:cNvSpPr txBox="1"/>
            <p:nvPr/>
          </p:nvSpPr>
          <p:spPr>
            <a:xfrm>
              <a:off x="656283" y="2208635"/>
              <a:ext cx="55656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b="1" dirty="0">
                  <a:highlight>
                    <a:srgbClr val="FFFF00"/>
                  </a:highlight>
                </a:rPr>
                <a:t>00011</a:t>
              </a:r>
            </a:p>
          </p:txBody>
        </p:sp>
        <p:sp>
          <p:nvSpPr>
            <p:cNvPr id="530" name="TextBox 529">
              <a:extLst>
                <a:ext uri="{FF2B5EF4-FFF2-40B4-BE49-F238E27FC236}">
                  <a16:creationId xmlns:a16="http://schemas.microsoft.com/office/drawing/2014/main" id="{C8FE8D98-EAD7-963E-FAB6-96DDDB247F40}"/>
                </a:ext>
              </a:extLst>
            </p:cNvPr>
            <p:cNvSpPr txBox="1"/>
            <p:nvPr/>
          </p:nvSpPr>
          <p:spPr>
            <a:xfrm>
              <a:off x="2019842" y="2211214"/>
              <a:ext cx="55656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b="1" dirty="0">
                  <a:highlight>
                    <a:srgbClr val="FFFF00"/>
                  </a:highlight>
                </a:rPr>
                <a:t>00101</a:t>
              </a:r>
            </a:p>
          </p:txBody>
        </p:sp>
        <p:sp>
          <p:nvSpPr>
            <p:cNvPr id="531" name="TextBox 530">
              <a:extLst>
                <a:ext uri="{FF2B5EF4-FFF2-40B4-BE49-F238E27FC236}">
                  <a16:creationId xmlns:a16="http://schemas.microsoft.com/office/drawing/2014/main" id="{DD6DB776-2519-87C1-0D01-6FED96BABA14}"/>
                </a:ext>
              </a:extLst>
            </p:cNvPr>
            <p:cNvSpPr txBox="1"/>
            <p:nvPr/>
          </p:nvSpPr>
          <p:spPr>
            <a:xfrm>
              <a:off x="3393964" y="2141711"/>
              <a:ext cx="53572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b="1" dirty="0">
                  <a:highlight>
                    <a:srgbClr val="FFFF00"/>
                  </a:highlight>
                </a:rPr>
                <a:t>00110</a:t>
              </a:r>
            </a:p>
          </p:txBody>
        </p:sp>
        <p:sp>
          <p:nvSpPr>
            <p:cNvPr id="534" name="TextBox 533">
              <a:extLst>
                <a:ext uri="{FF2B5EF4-FFF2-40B4-BE49-F238E27FC236}">
                  <a16:creationId xmlns:a16="http://schemas.microsoft.com/office/drawing/2014/main" id="{78E8DBEF-F401-B665-36E5-F340E8E82CA8}"/>
                </a:ext>
              </a:extLst>
            </p:cNvPr>
            <p:cNvSpPr txBox="1"/>
            <p:nvPr/>
          </p:nvSpPr>
          <p:spPr>
            <a:xfrm>
              <a:off x="4810315" y="2135276"/>
              <a:ext cx="53572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b="1" dirty="0">
                  <a:highlight>
                    <a:srgbClr val="FFFF00"/>
                  </a:highlight>
                </a:rPr>
                <a:t>01001</a:t>
              </a:r>
            </a:p>
          </p:txBody>
        </p:sp>
        <p:sp>
          <p:nvSpPr>
            <p:cNvPr id="535" name="TextBox 534">
              <a:extLst>
                <a:ext uri="{FF2B5EF4-FFF2-40B4-BE49-F238E27FC236}">
                  <a16:creationId xmlns:a16="http://schemas.microsoft.com/office/drawing/2014/main" id="{0A8BED51-D282-76A3-C4E3-2737E52E3E35}"/>
                </a:ext>
              </a:extLst>
            </p:cNvPr>
            <p:cNvSpPr txBox="1"/>
            <p:nvPr/>
          </p:nvSpPr>
          <p:spPr>
            <a:xfrm>
              <a:off x="6172877" y="2151382"/>
              <a:ext cx="53572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b="1" dirty="0">
                  <a:highlight>
                    <a:srgbClr val="FFFF00"/>
                  </a:highlight>
                </a:rPr>
                <a:t>01010</a:t>
              </a:r>
            </a:p>
          </p:txBody>
        </p:sp>
        <p:sp>
          <p:nvSpPr>
            <p:cNvPr id="537" name="TextBox 536">
              <a:extLst>
                <a:ext uri="{FF2B5EF4-FFF2-40B4-BE49-F238E27FC236}">
                  <a16:creationId xmlns:a16="http://schemas.microsoft.com/office/drawing/2014/main" id="{9EAB11BB-A544-11B9-A63F-DDA08792B97D}"/>
                </a:ext>
              </a:extLst>
            </p:cNvPr>
            <p:cNvSpPr txBox="1"/>
            <p:nvPr/>
          </p:nvSpPr>
          <p:spPr>
            <a:xfrm>
              <a:off x="7530853" y="2125511"/>
              <a:ext cx="53572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b="1" dirty="0">
                  <a:highlight>
                    <a:srgbClr val="FFFF00"/>
                  </a:highlight>
                </a:rPr>
                <a:t>01100</a:t>
              </a:r>
            </a:p>
          </p:txBody>
        </p:sp>
        <p:sp>
          <p:nvSpPr>
            <p:cNvPr id="542" name="TextBox 541">
              <a:extLst>
                <a:ext uri="{FF2B5EF4-FFF2-40B4-BE49-F238E27FC236}">
                  <a16:creationId xmlns:a16="http://schemas.microsoft.com/office/drawing/2014/main" id="{BABBAB23-91C6-6824-658A-77364AB08071}"/>
                </a:ext>
              </a:extLst>
            </p:cNvPr>
            <p:cNvSpPr txBox="1"/>
            <p:nvPr/>
          </p:nvSpPr>
          <p:spPr>
            <a:xfrm>
              <a:off x="659309" y="3375144"/>
              <a:ext cx="53572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b="1" dirty="0">
                  <a:highlight>
                    <a:srgbClr val="FFFF00"/>
                  </a:highlight>
                </a:rPr>
                <a:t>10001</a:t>
              </a:r>
            </a:p>
          </p:txBody>
        </p:sp>
        <p:sp>
          <p:nvSpPr>
            <p:cNvPr id="543" name="TextBox 542">
              <a:extLst>
                <a:ext uri="{FF2B5EF4-FFF2-40B4-BE49-F238E27FC236}">
                  <a16:creationId xmlns:a16="http://schemas.microsoft.com/office/drawing/2014/main" id="{F61ECE9B-2F5F-3E47-4B9A-0A06FFBE1BF3}"/>
                </a:ext>
              </a:extLst>
            </p:cNvPr>
            <p:cNvSpPr txBox="1"/>
            <p:nvPr/>
          </p:nvSpPr>
          <p:spPr>
            <a:xfrm>
              <a:off x="2011495" y="3404666"/>
              <a:ext cx="53572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b="1" dirty="0">
                  <a:highlight>
                    <a:srgbClr val="FFFF00"/>
                  </a:highlight>
                </a:rPr>
                <a:t>10010</a:t>
              </a:r>
            </a:p>
          </p:txBody>
        </p:sp>
        <p:sp>
          <p:nvSpPr>
            <p:cNvPr id="545" name="TextBox 544">
              <a:extLst>
                <a:ext uri="{FF2B5EF4-FFF2-40B4-BE49-F238E27FC236}">
                  <a16:creationId xmlns:a16="http://schemas.microsoft.com/office/drawing/2014/main" id="{FABBD2AA-6BD7-8C45-59F4-EC5F67F75BA5}"/>
                </a:ext>
              </a:extLst>
            </p:cNvPr>
            <p:cNvSpPr txBox="1"/>
            <p:nvPr/>
          </p:nvSpPr>
          <p:spPr>
            <a:xfrm>
              <a:off x="3387830" y="3414375"/>
              <a:ext cx="53572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b="1" dirty="0">
                  <a:highlight>
                    <a:srgbClr val="FFFF00"/>
                  </a:highlight>
                </a:rPr>
                <a:t>10100</a:t>
              </a:r>
            </a:p>
          </p:txBody>
        </p:sp>
        <p:sp>
          <p:nvSpPr>
            <p:cNvPr id="549" name="TextBox 548">
              <a:extLst>
                <a:ext uri="{FF2B5EF4-FFF2-40B4-BE49-F238E27FC236}">
                  <a16:creationId xmlns:a16="http://schemas.microsoft.com/office/drawing/2014/main" id="{02F9AE98-F4C8-1DDD-8FE4-D3FB95842387}"/>
                </a:ext>
              </a:extLst>
            </p:cNvPr>
            <p:cNvSpPr txBox="1"/>
            <p:nvPr/>
          </p:nvSpPr>
          <p:spPr>
            <a:xfrm>
              <a:off x="4744200" y="3408137"/>
              <a:ext cx="53572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b="1" dirty="0">
                  <a:highlight>
                    <a:srgbClr val="FFFF00"/>
                  </a:highlight>
                </a:rPr>
                <a:t>11000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9D180F3-F57E-97FF-1B4E-D98DE15EC277}"/>
              </a:ext>
            </a:extLst>
          </p:cNvPr>
          <p:cNvGrpSpPr/>
          <p:nvPr/>
        </p:nvGrpSpPr>
        <p:grpSpPr>
          <a:xfrm>
            <a:off x="223152" y="2286000"/>
            <a:ext cx="8523927" cy="3527440"/>
            <a:chOff x="223152" y="2286000"/>
            <a:chExt cx="8523927" cy="3527440"/>
          </a:xfrm>
        </p:grpSpPr>
        <p:grpSp>
          <p:nvGrpSpPr>
            <p:cNvPr id="420" name="Group 419">
              <a:extLst>
                <a:ext uri="{FF2B5EF4-FFF2-40B4-BE49-F238E27FC236}">
                  <a16:creationId xmlns:a16="http://schemas.microsoft.com/office/drawing/2014/main" id="{6F1619B7-2F44-D2B5-7D77-B2113EE55A26}"/>
                </a:ext>
              </a:extLst>
            </p:cNvPr>
            <p:cNvGrpSpPr/>
            <p:nvPr/>
          </p:nvGrpSpPr>
          <p:grpSpPr>
            <a:xfrm>
              <a:off x="4382158" y="3438133"/>
              <a:ext cx="1524000" cy="1237821"/>
              <a:chOff x="3352800" y="50800"/>
              <a:chExt cx="1718206" cy="1447800"/>
            </a:xfrm>
          </p:grpSpPr>
          <p:pic>
            <p:nvPicPr>
              <p:cNvPr id="421" name="Picture 420" descr="A red line with black lines&#10;&#10;Description automatically generated">
                <a:extLst>
                  <a:ext uri="{FF2B5EF4-FFF2-40B4-BE49-F238E27FC236}">
                    <a16:creationId xmlns:a16="http://schemas.microsoft.com/office/drawing/2014/main" id="{ED202E63-0612-5542-3BAB-BB1F394BA4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2800" y="50800"/>
                <a:ext cx="1718206" cy="1447800"/>
              </a:xfrm>
              <a:prstGeom prst="rect">
                <a:avLst/>
              </a:prstGeom>
            </p:spPr>
          </p:pic>
          <p:sp>
            <p:nvSpPr>
              <p:cNvPr id="422" name="Oval 421">
                <a:extLst>
                  <a:ext uri="{FF2B5EF4-FFF2-40B4-BE49-F238E27FC236}">
                    <a16:creationId xmlns:a16="http://schemas.microsoft.com/office/drawing/2014/main" id="{3695DD08-5C8E-3621-3F4D-00F5848975C3}"/>
                  </a:ext>
                </a:extLst>
              </p:cNvPr>
              <p:cNvSpPr/>
              <p:nvPr/>
            </p:nvSpPr>
            <p:spPr>
              <a:xfrm>
                <a:off x="3581400" y="990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23" name="Oval 422">
                <a:extLst>
                  <a:ext uri="{FF2B5EF4-FFF2-40B4-BE49-F238E27FC236}">
                    <a16:creationId xmlns:a16="http://schemas.microsoft.com/office/drawing/2014/main" id="{40EB19C3-776C-60BA-AC85-A846B2250B1F}"/>
                  </a:ext>
                </a:extLst>
              </p:cNvPr>
              <p:cNvSpPr/>
              <p:nvPr/>
            </p:nvSpPr>
            <p:spPr>
              <a:xfrm>
                <a:off x="4343400" y="990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24" name="Oval 423">
                <a:extLst>
                  <a:ext uri="{FF2B5EF4-FFF2-40B4-BE49-F238E27FC236}">
                    <a16:creationId xmlns:a16="http://schemas.microsoft.com/office/drawing/2014/main" id="{D441A79D-3358-8520-62DC-B0DEBE493ED7}"/>
                  </a:ext>
                </a:extLst>
              </p:cNvPr>
              <p:cNvSpPr/>
              <p:nvPr/>
            </p:nvSpPr>
            <p:spPr>
              <a:xfrm>
                <a:off x="4114800" y="5334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25" name="Oval 424">
                <a:extLst>
                  <a:ext uri="{FF2B5EF4-FFF2-40B4-BE49-F238E27FC236}">
                    <a16:creationId xmlns:a16="http://schemas.microsoft.com/office/drawing/2014/main" id="{C3894188-A9F5-D92D-EAEB-A9FF02E0CB6D}"/>
                  </a:ext>
                </a:extLst>
              </p:cNvPr>
              <p:cNvSpPr/>
              <p:nvPr/>
            </p:nvSpPr>
            <p:spPr>
              <a:xfrm>
                <a:off x="3962400" y="609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26" name="Oval 425">
                <a:extLst>
                  <a:ext uri="{FF2B5EF4-FFF2-40B4-BE49-F238E27FC236}">
                    <a16:creationId xmlns:a16="http://schemas.microsoft.com/office/drawing/2014/main" id="{634B0878-DCEF-984F-61E9-F04D7A206A11}"/>
                  </a:ext>
                </a:extLst>
              </p:cNvPr>
              <p:cNvSpPr/>
              <p:nvPr/>
            </p:nvSpPr>
            <p:spPr>
              <a:xfrm>
                <a:off x="3733800" y="8382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grpSp>
          <p:nvGrpSpPr>
            <p:cNvPr id="427" name="Group 426">
              <a:extLst>
                <a:ext uri="{FF2B5EF4-FFF2-40B4-BE49-F238E27FC236}">
                  <a16:creationId xmlns:a16="http://schemas.microsoft.com/office/drawing/2014/main" id="{FD18700E-F94D-6543-F805-B064C408A316}"/>
                </a:ext>
              </a:extLst>
            </p:cNvPr>
            <p:cNvGrpSpPr/>
            <p:nvPr/>
          </p:nvGrpSpPr>
          <p:grpSpPr>
            <a:xfrm>
              <a:off x="5755039" y="3427274"/>
              <a:ext cx="1524000" cy="1237821"/>
              <a:chOff x="3352800" y="50800"/>
              <a:chExt cx="1718206" cy="1447800"/>
            </a:xfrm>
          </p:grpSpPr>
          <p:pic>
            <p:nvPicPr>
              <p:cNvPr id="428" name="Picture 427" descr="A red line with black lines&#10;&#10;Description automatically generated">
                <a:extLst>
                  <a:ext uri="{FF2B5EF4-FFF2-40B4-BE49-F238E27FC236}">
                    <a16:creationId xmlns:a16="http://schemas.microsoft.com/office/drawing/2014/main" id="{2A7F4026-28C8-8027-B787-41CE9D7D48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2800" y="50800"/>
                <a:ext cx="1718206" cy="1447800"/>
              </a:xfrm>
              <a:prstGeom prst="rect">
                <a:avLst/>
              </a:prstGeom>
            </p:spPr>
          </p:pic>
          <p:sp>
            <p:nvSpPr>
              <p:cNvPr id="429" name="Oval 428">
                <a:extLst>
                  <a:ext uri="{FF2B5EF4-FFF2-40B4-BE49-F238E27FC236}">
                    <a16:creationId xmlns:a16="http://schemas.microsoft.com/office/drawing/2014/main" id="{9489F874-8885-DD3D-D1B8-D90E737B5962}"/>
                  </a:ext>
                </a:extLst>
              </p:cNvPr>
              <p:cNvSpPr/>
              <p:nvPr/>
            </p:nvSpPr>
            <p:spPr>
              <a:xfrm>
                <a:off x="3581400" y="990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30" name="Oval 429">
                <a:extLst>
                  <a:ext uri="{FF2B5EF4-FFF2-40B4-BE49-F238E27FC236}">
                    <a16:creationId xmlns:a16="http://schemas.microsoft.com/office/drawing/2014/main" id="{0DA7543A-E4E6-8051-7172-707970794E09}"/>
                  </a:ext>
                </a:extLst>
              </p:cNvPr>
              <p:cNvSpPr/>
              <p:nvPr/>
            </p:nvSpPr>
            <p:spPr>
              <a:xfrm>
                <a:off x="4343400" y="990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31" name="Oval 430">
                <a:extLst>
                  <a:ext uri="{FF2B5EF4-FFF2-40B4-BE49-F238E27FC236}">
                    <a16:creationId xmlns:a16="http://schemas.microsoft.com/office/drawing/2014/main" id="{B8F12905-50BF-510C-0091-EEC2CFB0BD47}"/>
                  </a:ext>
                </a:extLst>
              </p:cNvPr>
              <p:cNvSpPr/>
              <p:nvPr/>
            </p:nvSpPr>
            <p:spPr>
              <a:xfrm>
                <a:off x="4114800" y="5334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32" name="Oval 431">
                <a:extLst>
                  <a:ext uri="{FF2B5EF4-FFF2-40B4-BE49-F238E27FC236}">
                    <a16:creationId xmlns:a16="http://schemas.microsoft.com/office/drawing/2014/main" id="{5948D21A-10B0-7825-B5E7-CD2D1192DC39}"/>
                  </a:ext>
                </a:extLst>
              </p:cNvPr>
              <p:cNvSpPr/>
              <p:nvPr/>
            </p:nvSpPr>
            <p:spPr>
              <a:xfrm>
                <a:off x="3962400" y="609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33" name="Oval 432">
                <a:extLst>
                  <a:ext uri="{FF2B5EF4-FFF2-40B4-BE49-F238E27FC236}">
                    <a16:creationId xmlns:a16="http://schemas.microsoft.com/office/drawing/2014/main" id="{FA8DBAE2-CA08-9267-7073-3B2BD2D56D53}"/>
                  </a:ext>
                </a:extLst>
              </p:cNvPr>
              <p:cNvSpPr/>
              <p:nvPr/>
            </p:nvSpPr>
            <p:spPr>
              <a:xfrm>
                <a:off x="3733800" y="8382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grpSp>
          <p:nvGrpSpPr>
            <p:cNvPr id="469" name="Group 468">
              <a:extLst>
                <a:ext uri="{FF2B5EF4-FFF2-40B4-BE49-F238E27FC236}">
                  <a16:creationId xmlns:a16="http://schemas.microsoft.com/office/drawing/2014/main" id="{DEC75A8E-3B99-7760-98AC-E73B3E14523E}"/>
                </a:ext>
              </a:extLst>
            </p:cNvPr>
            <p:cNvGrpSpPr/>
            <p:nvPr/>
          </p:nvGrpSpPr>
          <p:grpSpPr>
            <a:xfrm>
              <a:off x="7183158" y="3415161"/>
              <a:ext cx="1524000" cy="1237821"/>
              <a:chOff x="3352800" y="50800"/>
              <a:chExt cx="1718206" cy="1447800"/>
            </a:xfrm>
          </p:grpSpPr>
          <p:pic>
            <p:nvPicPr>
              <p:cNvPr id="470" name="Picture 469" descr="A red line with black lines&#10;&#10;Description automatically generated">
                <a:extLst>
                  <a:ext uri="{FF2B5EF4-FFF2-40B4-BE49-F238E27FC236}">
                    <a16:creationId xmlns:a16="http://schemas.microsoft.com/office/drawing/2014/main" id="{5E0DC687-0093-D98E-9CE4-762F69A6AB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2800" y="50800"/>
                <a:ext cx="1718206" cy="1447800"/>
              </a:xfrm>
              <a:prstGeom prst="rect">
                <a:avLst/>
              </a:prstGeom>
            </p:spPr>
          </p:pic>
          <p:sp>
            <p:nvSpPr>
              <p:cNvPr id="471" name="Oval 470">
                <a:extLst>
                  <a:ext uri="{FF2B5EF4-FFF2-40B4-BE49-F238E27FC236}">
                    <a16:creationId xmlns:a16="http://schemas.microsoft.com/office/drawing/2014/main" id="{CFF6EC99-C2C0-2EB4-9EDA-DFB55313049B}"/>
                  </a:ext>
                </a:extLst>
              </p:cNvPr>
              <p:cNvSpPr/>
              <p:nvPr/>
            </p:nvSpPr>
            <p:spPr>
              <a:xfrm>
                <a:off x="3581400" y="990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72" name="Oval 471">
                <a:extLst>
                  <a:ext uri="{FF2B5EF4-FFF2-40B4-BE49-F238E27FC236}">
                    <a16:creationId xmlns:a16="http://schemas.microsoft.com/office/drawing/2014/main" id="{45746058-6C38-CF71-CD65-2B038B579305}"/>
                  </a:ext>
                </a:extLst>
              </p:cNvPr>
              <p:cNvSpPr/>
              <p:nvPr/>
            </p:nvSpPr>
            <p:spPr>
              <a:xfrm>
                <a:off x="4343400" y="990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731BE5C6-50BA-A961-773D-D7A829D0CF9C}"/>
                  </a:ext>
                </a:extLst>
              </p:cNvPr>
              <p:cNvSpPr/>
              <p:nvPr/>
            </p:nvSpPr>
            <p:spPr>
              <a:xfrm>
                <a:off x="4114800" y="5334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74" name="Oval 473">
                <a:extLst>
                  <a:ext uri="{FF2B5EF4-FFF2-40B4-BE49-F238E27FC236}">
                    <a16:creationId xmlns:a16="http://schemas.microsoft.com/office/drawing/2014/main" id="{2873F593-89C5-064C-A1DE-3E749F5C7582}"/>
                  </a:ext>
                </a:extLst>
              </p:cNvPr>
              <p:cNvSpPr/>
              <p:nvPr/>
            </p:nvSpPr>
            <p:spPr>
              <a:xfrm>
                <a:off x="3962400" y="609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75" name="Oval 474">
                <a:extLst>
                  <a:ext uri="{FF2B5EF4-FFF2-40B4-BE49-F238E27FC236}">
                    <a16:creationId xmlns:a16="http://schemas.microsoft.com/office/drawing/2014/main" id="{1EB10D49-7045-F793-6B2E-925520833F7B}"/>
                  </a:ext>
                </a:extLst>
              </p:cNvPr>
              <p:cNvSpPr/>
              <p:nvPr/>
            </p:nvSpPr>
            <p:spPr>
              <a:xfrm>
                <a:off x="3733800" y="8382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B3FE417-C886-B763-6026-C6F6A636E356}"/>
                </a:ext>
              </a:extLst>
            </p:cNvPr>
            <p:cNvGrpSpPr/>
            <p:nvPr/>
          </p:nvGrpSpPr>
          <p:grpSpPr>
            <a:xfrm>
              <a:off x="223152" y="2286000"/>
              <a:ext cx="8523927" cy="3527440"/>
              <a:chOff x="223152" y="2303997"/>
              <a:chExt cx="8523927" cy="3527440"/>
            </a:xfrm>
          </p:grpSpPr>
          <p:grpSp>
            <p:nvGrpSpPr>
              <p:cNvPr id="322" name="Group 321">
                <a:extLst>
                  <a:ext uri="{FF2B5EF4-FFF2-40B4-BE49-F238E27FC236}">
                    <a16:creationId xmlns:a16="http://schemas.microsoft.com/office/drawing/2014/main" id="{DABCB9BB-B0C6-C1CB-91DB-357F79EEE139}"/>
                  </a:ext>
                </a:extLst>
              </p:cNvPr>
              <p:cNvGrpSpPr/>
              <p:nvPr/>
            </p:nvGrpSpPr>
            <p:grpSpPr>
              <a:xfrm>
                <a:off x="5842792" y="2343579"/>
                <a:ext cx="1524000" cy="1237821"/>
                <a:chOff x="3352800" y="50800"/>
                <a:chExt cx="1718206" cy="1447800"/>
              </a:xfrm>
            </p:grpSpPr>
            <p:pic>
              <p:nvPicPr>
                <p:cNvPr id="323" name="Picture 322" descr="A red line with black lines&#10;&#10;Description automatically generated">
                  <a:extLst>
                    <a:ext uri="{FF2B5EF4-FFF2-40B4-BE49-F238E27FC236}">
                      <a16:creationId xmlns:a16="http://schemas.microsoft.com/office/drawing/2014/main" id="{F5F6BCD1-0944-FD50-6FD9-9F4159D45D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52800" y="50800"/>
                  <a:ext cx="1718206" cy="1447800"/>
                </a:xfrm>
                <a:prstGeom prst="rect">
                  <a:avLst/>
                </a:prstGeom>
              </p:spPr>
            </p:pic>
            <p:sp>
              <p:nvSpPr>
                <p:cNvPr id="324" name="Oval 323">
                  <a:extLst>
                    <a:ext uri="{FF2B5EF4-FFF2-40B4-BE49-F238E27FC236}">
                      <a16:creationId xmlns:a16="http://schemas.microsoft.com/office/drawing/2014/main" id="{2ACA741B-69ED-54E2-54E7-568C4D85B534}"/>
                    </a:ext>
                  </a:extLst>
                </p:cNvPr>
                <p:cNvSpPr/>
                <p:nvPr/>
              </p:nvSpPr>
              <p:spPr>
                <a:xfrm>
                  <a:off x="3581400" y="990600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  <a:ln w="12700" cmpd="sng">
                  <a:solidFill>
                    <a:schemeClr val="tx1"/>
                  </a:solidFill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342900" marR="0" indent="-342900" algn="just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325" name="Oval 324">
                  <a:extLst>
                    <a:ext uri="{FF2B5EF4-FFF2-40B4-BE49-F238E27FC236}">
                      <a16:creationId xmlns:a16="http://schemas.microsoft.com/office/drawing/2014/main" id="{F9AD56D9-3A27-A0C1-054A-447D8533F9E0}"/>
                    </a:ext>
                  </a:extLst>
                </p:cNvPr>
                <p:cNvSpPr/>
                <p:nvPr/>
              </p:nvSpPr>
              <p:spPr>
                <a:xfrm>
                  <a:off x="4343400" y="990600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  <a:ln w="12700" cmpd="sng">
                  <a:solidFill>
                    <a:schemeClr val="tx1"/>
                  </a:solidFill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342900" marR="0" indent="-342900" algn="just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326" name="Oval 325">
                  <a:extLst>
                    <a:ext uri="{FF2B5EF4-FFF2-40B4-BE49-F238E27FC236}">
                      <a16:creationId xmlns:a16="http://schemas.microsoft.com/office/drawing/2014/main" id="{C7928513-775C-6849-D870-92261F31340A}"/>
                    </a:ext>
                  </a:extLst>
                </p:cNvPr>
                <p:cNvSpPr/>
                <p:nvPr/>
              </p:nvSpPr>
              <p:spPr>
                <a:xfrm>
                  <a:off x="4114800" y="533400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  <a:ln w="12700" cmpd="sng">
                  <a:solidFill>
                    <a:schemeClr val="tx1"/>
                  </a:solidFill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342900" marR="0" indent="-342900" algn="just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327" name="Oval 326">
                  <a:extLst>
                    <a:ext uri="{FF2B5EF4-FFF2-40B4-BE49-F238E27FC236}">
                      <a16:creationId xmlns:a16="http://schemas.microsoft.com/office/drawing/2014/main" id="{66B0510A-0375-A2A9-533C-FF8F25D0ACC7}"/>
                    </a:ext>
                  </a:extLst>
                </p:cNvPr>
                <p:cNvSpPr/>
                <p:nvPr/>
              </p:nvSpPr>
              <p:spPr>
                <a:xfrm>
                  <a:off x="3962400" y="609600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  <a:ln w="12700" cmpd="sng">
                  <a:solidFill>
                    <a:schemeClr val="tx1"/>
                  </a:solidFill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342900" marR="0" indent="-342900" algn="just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328" name="Oval 327">
                  <a:extLst>
                    <a:ext uri="{FF2B5EF4-FFF2-40B4-BE49-F238E27FC236}">
                      <a16:creationId xmlns:a16="http://schemas.microsoft.com/office/drawing/2014/main" id="{193841E7-7CF5-F556-7B84-55CC6E428077}"/>
                    </a:ext>
                  </a:extLst>
                </p:cNvPr>
                <p:cNvSpPr/>
                <p:nvPr/>
              </p:nvSpPr>
              <p:spPr>
                <a:xfrm>
                  <a:off x="3733800" y="838200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  <a:ln w="12700" cmpd="sng">
                  <a:solidFill>
                    <a:schemeClr val="tx1"/>
                  </a:solidFill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342900" marR="0" indent="-342900" algn="just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350" name="Group 349">
                <a:extLst>
                  <a:ext uri="{FF2B5EF4-FFF2-40B4-BE49-F238E27FC236}">
                    <a16:creationId xmlns:a16="http://schemas.microsoft.com/office/drawing/2014/main" id="{BFE80D28-AAE5-7FDD-31D8-B3C7BFCC63BD}"/>
                  </a:ext>
                </a:extLst>
              </p:cNvPr>
              <p:cNvGrpSpPr/>
              <p:nvPr/>
            </p:nvGrpSpPr>
            <p:grpSpPr>
              <a:xfrm>
                <a:off x="7223079" y="2303997"/>
                <a:ext cx="1524000" cy="1237821"/>
                <a:chOff x="3352800" y="50800"/>
                <a:chExt cx="1718206" cy="1447800"/>
              </a:xfrm>
            </p:grpSpPr>
            <p:pic>
              <p:nvPicPr>
                <p:cNvPr id="351" name="Picture 350" descr="A red line with black lines&#10;&#10;Description automatically generated">
                  <a:extLst>
                    <a:ext uri="{FF2B5EF4-FFF2-40B4-BE49-F238E27FC236}">
                      <a16:creationId xmlns:a16="http://schemas.microsoft.com/office/drawing/2014/main" id="{60381C22-4849-4D2C-123C-9A9C903269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52800" y="50800"/>
                  <a:ext cx="1718206" cy="1447800"/>
                </a:xfrm>
                <a:prstGeom prst="rect">
                  <a:avLst/>
                </a:prstGeom>
              </p:spPr>
            </p:pic>
            <p:sp>
              <p:nvSpPr>
                <p:cNvPr id="352" name="Oval 351">
                  <a:extLst>
                    <a:ext uri="{FF2B5EF4-FFF2-40B4-BE49-F238E27FC236}">
                      <a16:creationId xmlns:a16="http://schemas.microsoft.com/office/drawing/2014/main" id="{B5B0F9EB-3447-72A8-84C1-B5321C28FF09}"/>
                    </a:ext>
                  </a:extLst>
                </p:cNvPr>
                <p:cNvSpPr/>
                <p:nvPr/>
              </p:nvSpPr>
              <p:spPr>
                <a:xfrm>
                  <a:off x="3581400" y="990600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  <a:ln w="12700" cmpd="sng">
                  <a:solidFill>
                    <a:schemeClr val="tx1"/>
                  </a:solidFill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342900" marR="0" indent="-342900" algn="just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353" name="Oval 352">
                  <a:extLst>
                    <a:ext uri="{FF2B5EF4-FFF2-40B4-BE49-F238E27FC236}">
                      <a16:creationId xmlns:a16="http://schemas.microsoft.com/office/drawing/2014/main" id="{CE01735E-5E27-E1EA-61B5-A63B5D0AEEFD}"/>
                    </a:ext>
                  </a:extLst>
                </p:cNvPr>
                <p:cNvSpPr/>
                <p:nvPr/>
              </p:nvSpPr>
              <p:spPr>
                <a:xfrm>
                  <a:off x="4343400" y="990600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  <a:ln w="12700" cmpd="sng">
                  <a:solidFill>
                    <a:schemeClr val="tx1"/>
                  </a:solidFill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342900" marR="0" indent="-342900" algn="just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354" name="Oval 353">
                  <a:extLst>
                    <a:ext uri="{FF2B5EF4-FFF2-40B4-BE49-F238E27FC236}">
                      <a16:creationId xmlns:a16="http://schemas.microsoft.com/office/drawing/2014/main" id="{6B24CD98-0165-A56F-F560-6023D47C6452}"/>
                    </a:ext>
                  </a:extLst>
                </p:cNvPr>
                <p:cNvSpPr/>
                <p:nvPr/>
              </p:nvSpPr>
              <p:spPr>
                <a:xfrm>
                  <a:off x="4114800" y="533400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  <a:ln w="12700" cmpd="sng">
                  <a:solidFill>
                    <a:schemeClr val="tx1"/>
                  </a:solidFill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342900" marR="0" indent="-342900" algn="just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355" name="Oval 354">
                  <a:extLst>
                    <a:ext uri="{FF2B5EF4-FFF2-40B4-BE49-F238E27FC236}">
                      <a16:creationId xmlns:a16="http://schemas.microsoft.com/office/drawing/2014/main" id="{CA923D6D-94FF-4ABD-C785-CE5C93AB1900}"/>
                    </a:ext>
                  </a:extLst>
                </p:cNvPr>
                <p:cNvSpPr/>
                <p:nvPr/>
              </p:nvSpPr>
              <p:spPr>
                <a:xfrm>
                  <a:off x="3962400" y="609600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  <a:ln w="12700" cmpd="sng">
                  <a:solidFill>
                    <a:schemeClr val="tx1"/>
                  </a:solidFill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342900" marR="0" indent="-342900" algn="just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356" name="Oval 355">
                  <a:extLst>
                    <a:ext uri="{FF2B5EF4-FFF2-40B4-BE49-F238E27FC236}">
                      <a16:creationId xmlns:a16="http://schemas.microsoft.com/office/drawing/2014/main" id="{484D6350-2D6E-1713-8D94-B04346967BD0}"/>
                    </a:ext>
                  </a:extLst>
                </p:cNvPr>
                <p:cNvSpPr/>
                <p:nvPr/>
              </p:nvSpPr>
              <p:spPr>
                <a:xfrm>
                  <a:off x="3733800" y="838200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  <a:ln w="12700" cmpd="sng">
                  <a:solidFill>
                    <a:schemeClr val="tx1"/>
                  </a:solidFill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342900" marR="0" indent="-342900" algn="just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364" name="Group 363">
                <a:extLst>
                  <a:ext uri="{FF2B5EF4-FFF2-40B4-BE49-F238E27FC236}">
                    <a16:creationId xmlns:a16="http://schemas.microsoft.com/office/drawing/2014/main" id="{2A5D4AC9-7544-3781-75B4-0554F42A646A}"/>
                  </a:ext>
                </a:extLst>
              </p:cNvPr>
              <p:cNvGrpSpPr/>
              <p:nvPr/>
            </p:nvGrpSpPr>
            <p:grpSpPr>
              <a:xfrm>
                <a:off x="237119" y="3500692"/>
                <a:ext cx="1524000" cy="1237821"/>
                <a:chOff x="3352800" y="50800"/>
                <a:chExt cx="1718206" cy="1447800"/>
              </a:xfrm>
            </p:grpSpPr>
            <p:pic>
              <p:nvPicPr>
                <p:cNvPr id="365" name="Picture 364" descr="A red line with black lines&#10;&#10;Description automatically generated">
                  <a:extLst>
                    <a:ext uri="{FF2B5EF4-FFF2-40B4-BE49-F238E27FC236}">
                      <a16:creationId xmlns:a16="http://schemas.microsoft.com/office/drawing/2014/main" id="{B821E037-2B0C-F372-B992-629FC1540C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52800" y="50800"/>
                  <a:ext cx="1718206" cy="1447800"/>
                </a:xfrm>
                <a:prstGeom prst="rect">
                  <a:avLst/>
                </a:prstGeom>
              </p:spPr>
            </p:pic>
            <p:sp>
              <p:nvSpPr>
                <p:cNvPr id="366" name="Oval 365">
                  <a:extLst>
                    <a:ext uri="{FF2B5EF4-FFF2-40B4-BE49-F238E27FC236}">
                      <a16:creationId xmlns:a16="http://schemas.microsoft.com/office/drawing/2014/main" id="{4B27A087-FF9B-BDA4-557F-06FD17A8B483}"/>
                    </a:ext>
                  </a:extLst>
                </p:cNvPr>
                <p:cNvSpPr/>
                <p:nvPr/>
              </p:nvSpPr>
              <p:spPr>
                <a:xfrm>
                  <a:off x="3581400" y="990600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  <a:ln w="12700" cmpd="sng">
                  <a:solidFill>
                    <a:schemeClr val="tx1"/>
                  </a:solidFill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342900" marR="0" indent="-342900" algn="just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367" name="Oval 366">
                  <a:extLst>
                    <a:ext uri="{FF2B5EF4-FFF2-40B4-BE49-F238E27FC236}">
                      <a16:creationId xmlns:a16="http://schemas.microsoft.com/office/drawing/2014/main" id="{251E2546-CAA2-AEE8-7084-2C52A2841B60}"/>
                    </a:ext>
                  </a:extLst>
                </p:cNvPr>
                <p:cNvSpPr/>
                <p:nvPr/>
              </p:nvSpPr>
              <p:spPr>
                <a:xfrm>
                  <a:off x="4343400" y="990600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  <a:ln w="12700" cmpd="sng">
                  <a:solidFill>
                    <a:schemeClr val="tx1"/>
                  </a:solidFill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342900" marR="0" indent="-342900" algn="just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368" name="Oval 367">
                  <a:extLst>
                    <a:ext uri="{FF2B5EF4-FFF2-40B4-BE49-F238E27FC236}">
                      <a16:creationId xmlns:a16="http://schemas.microsoft.com/office/drawing/2014/main" id="{48F73C89-C118-A6B9-62E5-500A79F18329}"/>
                    </a:ext>
                  </a:extLst>
                </p:cNvPr>
                <p:cNvSpPr/>
                <p:nvPr/>
              </p:nvSpPr>
              <p:spPr>
                <a:xfrm>
                  <a:off x="4114800" y="533400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  <a:ln w="12700" cmpd="sng">
                  <a:solidFill>
                    <a:schemeClr val="tx1"/>
                  </a:solidFill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342900" marR="0" indent="-342900" algn="just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369" name="Oval 368">
                  <a:extLst>
                    <a:ext uri="{FF2B5EF4-FFF2-40B4-BE49-F238E27FC236}">
                      <a16:creationId xmlns:a16="http://schemas.microsoft.com/office/drawing/2014/main" id="{CDCF93F9-ED61-0521-FA6D-E259296D4ABF}"/>
                    </a:ext>
                  </a:extLst>
                </p:cNvPr>
                <p:cNvSpPr/>
                <p:nvPr/>
              </p:nvSpPr>
              <p:spPr>
                <a:xfrm>
                  <a:off x="3962400" y="609600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  <a:ln w="12700" cmpd="sng">
                  <a:solidFill>
                    <a:schemeClr val="tx1"/>
                  </a:solidFill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342900" marR="0" indent="-342900" algn="just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370" name="Oval 369">
                  <a:extLst>
                    <a:ext uri="{FF2B5EF4-FFF2-40B4-BE49-F238E27FC236}">
                      <a16:creationId xmlns:a16="http://schemas.microsoft.com/office/drawing/2014/main" id="{6175FF65-B800-4366-3D43-E1982F5F9915}"/>
                    </a:ext>
                  </a:extLst>
                </p:cNvPr>
                <p:cNvSpPr/>
                <p:nvPr/>
              </p:nvSpPr>
              <p:spPr>
                <a:xfrm>
                  <a:off x="3733800" y="838200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  <a:ln w="12700" cmpd="sng">
                  <a:solidFill>
                    <a:schemeClr val="tx1"/>
                  </a:solidFill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342900" marR="0" indent="-342900" algn="just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371" name="Group 370">
                <a:extLst>
                  <a:ext uri="{FF2B5EF4-FFF2-40B4-BE49-F238E27FC236}">
                    <a16:creationId xmlns:a16="http://schemas.microsoft.com/office/drawing/2014/main" id="{C1D8781E-4C7D-B97E-6469-9076B8ECC05D}"/>
                  </a:ext>
                </a:extLst>
              </p:cNvPr>
              <p:cNvGrpSpPr/>
              <p:nvPr/>
            </p:nvGrpSpPr>
            <p:grpSpPr>
              <a:xfrm>
                <a:off x="3124200" y="3504576"/>
                <a:ext cx="1524000" cy="1237821"/>
                <a:chOff x="3443252" y="128901"/>
                <a:chExt cx="1718206" cy="1447800"/>
              </a:xfrm>
            </p:grpSpPr>
            <p:pic>
              <p:nvPicPr>
                <p:cNvPr id="372" name="Picture 371" descr="A red line with black lines&#10;&#10;Description automatically generated">
                  <a:extLst>
                    <a:ext uri="{FF2B5EF4-FFF2-40B4-BE49-F238E27FC236}">
                      <a16:creationId xmlns:a16="http://schemas.microsoft.com/office/drawing/2014/main" id="{27C92173-B1EF-FB9A-428E-9E01D263EA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43252" y="128901"/>
                  <a:ext cx="1718206" cy="1447800"/>
                </a:xfrm>
                <a:prstGeom prst="rect">
                  <a:avLst/>
                </a:prstGeom>
              </p:spPr>
            </p:pic>
            <p:sp>
              <p:nvSpPr>
                <p:cNvPr id="373" name="Oval 372">
                  <a:extLst>
                    <a:ext uri="{FF2B5EF4-FFF2-40B4-BE49-F238E27FC236}">
                      <a16:creationId xmlns:a16="http://schemas.microsoft.com/office/drawing/2014/main" id="{D60B4C2C-FF7F-D6B1-29BC-2A14176D7FE4}"/>
                    </a:ext>
                  </a:extLst>
                </p:cNvPr>
                <p:cNvSpPr/>
                <p:nvPr/>
              </p:nvSpPr>
              <p:spPr>
                <a:xfrm>
                  <a:off x="3581400" y="990600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  <a:ln w="12700" cmpd="sng">
                  <a:solidFill>
                    <a:schemeClr val="tx1"/>
                  </a:solidFill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342900" marR="0" indent="-342900" algn="just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374" name="Oval 373">
                  <a:extLst>
                    <a:ext uri="{FF2B5EF4-FFF2-40B4-BE49-F238E27FC236}">
                      <a16:creationId xmlns:a16="http://schemas.microsoft.com/office/drawing/2014/main" id="{33511012-65C5-325E-8CF1-538056CAF539}"/>
                    </a:ext>
                  </a:extLst>
                </p:cNvPr>
                <p:cNvSpPr/>
                <p:nvPr/>
              </p:nvSpPr>
              <p:spPr>
                <a:xfrm>
                  <a:off x="4343400" y="990600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  <a:ln w="12700" cmpd="sng">
                  <a:solidFill>
                    <a:schemeClr val="tx1"/>
                  </a:solidFill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342900" marR="0" indent="-342900" algn="just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375" name="Oval 374">
                  <a:extLst>
                    <a:ext uri="{FF2B5EF4-FFF2-40B4-BE49-F238E27FC236}">
                      <a16:creationId xmlns:a16="http://schemas.microsoft.com/office/drawing/2014/main" id="{4B6CC23F-0742-997D-7BC0-1DA7DFD39FD1}"/>
                    </a:ext>
                  </a:extLst>
                </p:cNvPr>
                <p:cNvSpPr/>
                <p:nvPr/>
              </p:nvSpPr>
              <p:spPr>
                <a:xfrm>
                  <a:off x="4114800" y="533400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  <a:ln w="12700" cmpd="sng">
                  <a:solidFill>
                    <a:schemeClr val="tx1"/>
                  </a:solidFill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342900" marR="0" indent="-342900" algn="just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376" name="Oval 375">
                  <a:extLst>
                    <a:ext uri="{FF2B5EF4-FFF2-40B4-BE49-F238E27FC236}">
                      <a16:creationId xmlns:a16="http://schemas.microsoft.com/office/drawing/2014/main" id="{E35A897C-0FD8-611A-F325-9BC7E3B1FE28}"/>
                    </a:ext>
                  </a:extLst>
                </p:cNvPr>
                <p:cNvSpPr/>
                <p:nvPr/>
              </p:nvSpPr>
              <p:spPr>
                <a:xfrm>
                  <a:off x="3962400" y="609600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  <a:ln w="12700" cmpd="sng">
                  <a:solidFill>
                    <a:schemeClr val="tx1"/>
                  </a:solidFill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342900" marR="0" indent="-342900" algn="just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377" name="Oval 376">
                  <a:extLst>
                    <a:ext uri="{FF2B5EF4-FFF2-40B4-BE49-F238E27FC236}">
                      <a16:creationId xmlns:a16="http://schemas.microsoft.com/office/drawing/2014/main" id="{05345A65-D2C2-9AE6-DD23-388557E96940}"/>
                    </a:ext>
                  </a:extLst>
                </p:cNvPr>
                <p:cNvSpPr/>
                <p:nvPr/>
              </p:nvSpPr>
              <p:spPr>
                <a:xfrm>
                  <a:off x="3733800" y="838200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  <a:ln w="12700" cmpd="sng">
                  <a:solidFill>
                    <a:schemeClr val="tx1"/>
                  </a:solidFill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342900" marR="0" indent="-342900" algn="just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406" name="Group 405">
                <a:extLst>
                  <a:ext uri="{FF2B5EF4-FFF2-40B4-BE49-F238E27FC236}">
                    <a16:creationId xmlns:a16="http://schemas.microsoft.com/office/drawing/2014/main" id="{B59E1507-894A-93A3-5A33-44047D8DFC8B}"/>
                  </a:ext>
                </a:extLst>
              </p:cNvPr>
              <p:cNvGrpSpPr/>
              <p:nvPr/>
            </p:nvGrpSpPr>
            <p:grpSpPr>
              <a:xfrm>
                <a:off x="1636396" y="3459851"/>
                <a:ext cx="1524000" cy="1237821"/>
                <a:chOff x="3352800" y="50800"/>
                <a:chExt cx="1718206" cy="1447800"/>
              </a:xfrm>
            </p:grpSpPr>
            <p:pic>
              <p:nvPicPr>
                <p:cNvPr id="407" name="Picture 406" descr="A red line with black lines&#10;&#10;Description automatically generated">
                  <a:extLst>
                    <a:ext uri="{FF2B5EF4-FFF2-40B4-BE49-F238E27FC236}">
                      <a16:creationId xmlns:a16="http://schemas.microsoft.com/office/drawing/2014/main" id="{1AEADA3B-4A36-3024-1EFC-DD19427D13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52800" y="50800"/>
                  <a:ext cx="1718206" cy="1447800"/>
                </a:xfrm>
                <a:prstGeom prst="rect">
                  <a:avLst/>
                </a:prstGeom>
              </p:spPr>
            </p:pic>
            <p:sp>
              <p:nvSpPr>
                <p:cNvPr id="408" name="Oval 407">
                  <a:extLst>
                    <a:ext uri="{FF2B5EF4-FFF2-40B4-BE49-F238E27FC236}">
                      <a16:creationId xmlns:a16="http://schemas.microsoft.com/office/drawing/2014/main" id="{77937DC8-0007-ED8A-3699-6016EDA674E5}"/>
                    </a:ext>
                  </a:extLst>
                </p:cNvPr>
                <p:cNvSpPr/>
                <p:nvPr/>
              </p:nvSpPr>
              <p:spPr>
                <a:xfrm>
                  <a:off x="3581400" y="990600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  <a:ln w="12700" cmpd="sng">
                  <a:solidFill>
                    <a:schemeClr val="tx1"/>
                  </a:solidFill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342900" marR="0" indent="-342900" algn="just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409" name="Oval 408">
                  <a:extLst>
                    <a:ext uri="{FF2B5EF4-FFF2-40B4-BE49-F238E27FC236}">
                      <a16:creationId xmlns:a16="http://schemas.microsoft.com/office/drawing/2014/main" id="{84FAED0A-22D9-1AB4-489C-AD33755D8A16}"/>
                    </a:ext>
                  </a:extLst>
                </p:cNvPr>
                <p:cNvSpPr/>
                <p:nvPr/>
              </p:nvSpPr>
              <p:spPr>
                <a:xfrm>
                  <a:off x="4343400" y="990600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  <a:ln w="12700" cmpd="sng">
                  <a:solidFill>
                    <a:schemeClr val="tx1"/>
                  </a:solidFill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342900" marR="0" indent="-342900" algn="just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410" name="Oval 409">
                  <a:extLst>
                    <a:ext uri="{FF2B5EF4-FFF2-40B4-BE49-F238E27FC236}">
                      <a16:creationId xmlns:a16="http://schemas.microsoft.com/office/drawing/2014/main" id="{5C5CC7C3-8695-E942-5B56-B4552FD1CB8E}"/>
                    </a:ext>
                  </a:extLst>
                </p:cNvPr>
                <p:cNvSpPr/>
                <p:nvPr/>
              </p:nvSpPr>
              <p:spPr>
                <a:xfrm>
                  <a:off x="4114800" y="533400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  <a:ln w="12700" cmpd="sng">
                  <a:solidFill>
                    <a:schemeClr val="tx1"/>
                  </a:solidFill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342900" marR="0" indent="-342900" algn="just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411" name="Oval 410">
                  <a:extLst>
                    <a:ext uri="{FF2B5EF4-FFF2-40B4-BE49-F238E27FC236}">
                      <a16:creationId xmlns:a16="http://schemas.microsoft.com/office/drawing/2014/main" id="{AB091F2B-334C-705F-6128-7CE57F183478}"/>
                    </a:ext>
                  </a:extLst>
                </p:cNvPr>
                <p:cNvSpPr/>
                <p:nvPr/>
              </p:nvSpPr>
              <p:spPr>
                <a:xfrm>
                  <a:off x="3962400" y="609600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  <a:ln w="12700" cmpd="sng">
                  <a:solidFill>
                    <a:schemeClr val="tx1"/>
                  </a:solidFill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342900" marR="0" indent="-342900" algn="just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412" name="Oval 411">
                  <a:extLst>
                    <a:ext uri="{FF2B5EF4-FFF2-40B4-BE49-F238E27FC236}">
                      <a16:creationId xmlns:a16="http://schemas.microsoft.com/office/drawing/2014/main" id="{100D5A7D-2076-82D8-D72F-C984F0F60E63}"/>
                    </a:ext>
                  </a:extLst>
                </p:cNvPr>
                <p:cNvSpPr/>
                <p:nvPr/>
              </p:nvSpPr>
              <p:spPr>
                <a:xfrm>
                  <a:off x="3733800" y="838200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  <a:ln w="12700" cmpd="sng">
                  <a:solidFill>
                    <a:schemeClr val="tx1"/>
                  </a:solidFill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342900" marR="0" indent="-342900" algn="just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448" name="Group 447">
                <a:extLst>
                  <a:ext uri="{FF2B5EF4-FFF2-40B4-BE49-F238E27FC236}">
                    <a16:creationId xmlns:a16="http://schemas.microsoft.com/office/drawing/2014/main" id="{CE3CE3F7-B2EC-CA79-58A4-8BBD48DC95D4}"/>
                  </a:ext>
                </a:extLst>
              </p:cNvPr>
              <p:cNvGrpSpPr/>
              <p:nvPr/>
            </p:nvGrpSpPr>
            <p:grpSpPr>
              <a:xfrm>
                <a:off x="223152" y="4586499"/>
                <a:ext cx="1524000" cy="1237821"/>
                <a:chOff x="3352800" y="50800"/>
                <a:chExt cx="1718206" cy="1447800"/>
              </a:xfrm>
            </p:grpSpPr>
            <p:pic>
              <p:nvPicPr>
                <p:cNvPr id="449" name="Picture 448" descr="A red line with black lines&#10;&#10;Description automatically generated">
                  <a:extLst>
                    <a:ext uri="{FF2B5EF4-FFF2-40B4-BE49-F238E27FC236}">
                      <a16:creationId xmlns:a16="http://schemas.microsoft.com/office/drawing/2014/main" id="{50BE4240-17B6-BDC6-3DEC-93DCC4023D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52800" y="50800"/>
                  <a:ext cx="1718206" cy="1447800"/>
                </a:xfrm>
                <a:prstGeom prst="rect">
                  <a:avLst/>
                </a:prstGeom>
              </p:spPr>
            </p:pic>
            <p:sp>
              <p:nvSpPr>
                <p:cNvPr id="450" name="Oval 449">
                  <a:extLst>
                    <a:ext uri="{FF2B5EF4-FFF2-40B4-BE49-F238E27FC236}">
                      <a16:creationId xmlns:a16="http://schemas.microsoft.com/office/drawing/2014/main" id="{8CFAD49E-D41F-2022-A2B3-1453F6223D78}"/>
                    </a:ext>
                  </a:extLst>
                </p:cNvPr>
                <p:cNvSpPr/>
                <p:nvPr/>
              </p:nvSpPr>
              <p:spPr>
                <a:xfrm>
                  <a:off x="3581400" y="990600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  <a:ln w="12700" cmpd="sng">
                  <a:solidFill>
                    <a:schemeClr val="tx1"/>
                  </a:solidFill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342900" marR="0" indent="-342900" algn="just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451" name="Oval 450">
                  <a:extLst>
                    <a:ext uri="{FF2B5EF4-FFF2-40B4-BE49-F238E27FC236}">
                      <a16:creationId xmlns:a16="http://schemas.microsoft.com/office/drawing/2014/main" id="{82B912FC-4517-813F-0469-9C0FE9CBB4B6}"/>
                    </a:ext>
                  </a:extLst>
                </p:cNvPr>
                <p:cNvSpPr/>
                <p:nvPr/>
              </p:nvSpPr>
              <p:spPr>
                <a:xfrm>
                  <a:off x="4343400" y="990600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  <a:ln w="12700" cmpd="sng">
                  <a:solidFill>
                    <a:schemeClr val="tx1"/>
                  </a:solidFill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342900" marR="0" indent="-342900" algn="just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452" name="Oval 451">
                  <a:extLst>
                    <a:ext uri="{FF2B5EF4-FFF2-40B4-BE49-F238E27FC236}">
                      <a16:creationId xmlns:a16="http://schemas.microsoft.com/office/drawing/2014/main" id="{CCA997DB-4EDD-7E0B-2224-4DE277FD3B84}"/>
                    </a:ext>
                  </a:extLst>
                </p:cNvPr>
                <p:cNvSpPr/>
                <p:nvPr/>
              </p:nvSpPr>
              <p:spPr>
                <a:xfrm>
                  <a:off x="4114800" y="533400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  <a:ln w="12700" cmpd="sng">
                  <a:solidFill>
                    <a:schemeClr val="tx1"/>
                  </a:solidFill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342900" marR="0" indent="-342900" algn="just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453" name="Oval 452">
                  <a:extLst>
                    <a:ext uri="{FF2B5EF4-FFF2-40B4-BE49-F238E27FC236}">
                      <a16:creationId xmlns:a16="http://schemas.microsoft.com/office/drawing/2014/main" id="{181C9189-C0AE-9599-FBC2-69DFDD92E813}"/>
                    </a:ext>
                  </a:extLst>
                </p:cNvPr>
                <p:cNvSpPr/>
                <p:nvPr/>
              </p:nvSpPr>
              <p:spPr>
                <a:xfrm>
                  <a:off x="3962400" y="609600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  <a:ln w="12700" cmpd="sng">
                  <a:solidFill>
                    <a:schemeClr val="tx1"/>
                  </a:solidFill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342900" marR="0" indent="-342900" algn="just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454" name="Oval 453">
                  <a:extLst>
                    <a:ext uri="{FF2B5EF4-FFF2-40B4-BE49-F238E27FC236}">
                      <a16:creationId xmlns:a16="http://schemas.microsoft.com/office/drawing/2014/main" id="{7297B9C6-F9A8-086E-3BD9-7592225FB545}"/>
                    </a:ext>
                  </a:extLst>
                </p:cNvPr>
                <p:cNvSpPr/>
                <p:nvPr/>
              </p:nvSpPr>
              <p:spPr>
                <a:xfrm>
                  <a:off x="3733800" y="838200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  <a:ln w="12700" cmpd="sng">
                  <a:solidFill>
                    <a:schemeClr val="tx1"/>
                  </a:solidFill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342900" marR="0" indent="-342900" algn="just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455" name="Group 454">
                <a:extLst>
                  <a:ext uri="{FF2B5EF4-FFF2-40B4-BE49-F238E27FC236}">
                    <a16:creationId xmlns:a16="http://schemas.microsoft.com/office/drawing/2014/main" id="{8FC6C8C0-AEE6-9B20-7793-5DDDC16187C9}"/>
                  </a:ext>
                </a:extLst>
              </p:cNvPr>
              <p:cNvGrpSpPr/>
              <p:nvPr/>
            </p:nvGrpSpPr>
            <p:grpSpPr>
              <a:xfrm>
                <a:off x="1610000" y="4552021"/>
                <a:ext cx="1524000" cy="1237821"/>
                <a:chOff x="3352800" y="50800"/>
                <a:chExt cx="1718206" cy="1447800"/>
              </a:xfrm>
            </p:grpSpPr>
            <p:pic>
              <p:nvPicPr>
                <p:cNvPr id="456" name="Picture 455" descr="A red line with black lines&#10;&#10;Description automatically generated">
                  <a:extLst>
                    <a:ext uri="{FF2B5EF4-FFF2-40B4-BE49-F238E27FC236}">
                      <a16:creationId xmlns:a16="http://schemas.microsoft.com/office/drawing/2014/main" id="{66871052-8D51-1C63-D0BF-2916CEDC39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52800" y="50800"/>
                  <a:ext cx="1718206" cy="1447800"/>
                </a:xfrm>
                <a:prstGeom prst="rect">
                  <a:avLst/>
                </a:prstGeom>
              </p:spPr>
            </p:pic>
            <p:sp>
              <p:nvSpPr>
                <p:cNvPr id="457" name="Oval 456">
                  <a:extLst>
                    <a:ext uri="{FF2B5EF4-FFF2-40B4-BE49-F238E27FC236}">
                      <a16:creationId xmlns:a16="http://schemas.microsoft.com/office/drawing/2014/main" id="{42218E97-3104-CC41-515A-F6A608778C22}"/>
                    </a:ext>
                  </a:extLst>
                </p:cNvPr>
                <p:cNvSpPr/>
                <p:nvPr/>
              </p:nvSpPr>
              <p:spPr>
                <a:xfrm>
                  <a:off x="3581400" y="990600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  <a:ln w="12700" cmpd="sng">
                  <a:solidFill>
                    <a:schemeClr val="tx1"/>
                  </a:solidFill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342900" marR="0" indent="-342900" algn="just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458" name="Oval 457">
                  <a:extLst>
                    <a:ext uri="{FF2B5EF4-FFF2-40B4-BE49-F238E27FC236}">
                      <a16:creationId xmlns:a16="http://schemas.microsoft.com/office/drawing/2014/main" id="{EF5542DA-A6AD-30A1-D832-9DFA742CB030}"/>
                    </a:ext>
                  </a:extLst>
                </p:cNvPr>
                <p:cNvSpPr/>
                <p:nvPr/>
              </p:nvSpPr>
              <p:spPr>
                <a:xfrm>
                  <a:off x="4343400" y="990600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  <a:ln w="12700" cmpd="sng">
                  <a:solidFill>
                    <a:schemeClr val="tx1"/>
                  </a:solidFill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342900" marR="0" indent="-342900" algn="just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459" name="Oval 458">
                  <a:extLst>
                    <a:ext uri="{FF2B5EF4-FFF2-40B4-BE49-F238E27FC236}">
                      <a16:creationId xmlns:a16="http://schemas.microsoft.com/office/drawing/2014/main" id="{F2C4F3D7-4B03-7915-35DF-BB005F7DE550}"/>
                    </a:ext>
                  </a:extLst>
                </p:cNvPr>
                <p:cNvSpPr/>
                <p:nvPr/>
              </p:nvSpPr>
              <p:spPr>
                <a:xfrm>
                  <a:off x="4114800" y="533400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  <a:ln w="12700" cmpd="sng">
                  <a:solidFill>
                    <a:schemeClr val="tx1"/>
                  </a:solidFill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342900" marR="0" indent="-342900" algn="just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460" name="Oval 459">
                  <a:extLst>
                    <a:ext uri="{FF2B5EF4-FFF2-40B4-BE49-F238E27FC236}">
                      <a16:creationId xmlns:a16="http://schemas.microsoft.com/office/drawing/2014/main" id="{9CE12AC6-E685-6675-142E-BB9DA44F0848}"/>
                    </a:ext>
                  </a:extLst>
                </p:cNvPr>
                <p:cNvSpPr/>
                <p:nvPr/>
              </p:nvSpPr>
              <p:spPr>
                <a:xfrm>
                  <a:off x="3962400" y="609600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  <a:ln w="12700" cmpd="sng">
                  <a:solidFill>
                    <a:schemeClr val="tx1"/>
                  </a:solidFill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342900" marR="0" indent="-342900" algn="just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461" name="Oval 460">
                  <a:extLst>
                    <a:ext uri="{FF2B5EF4-FFF2-40B4-BE49-F238E27FC236}">
                      <a16:creationId xmlns:a16="http://schemas.microsoft.com/office/drawing/2014/main" id="{FF93528C-961E-EA6C-99D3-5C3ACE0E6EB1}"/>
                    </a:ext>
                  </a:extLst>
                </p:cNvPr>
                <p:cNvSpPr/>
                <p:nvPr/>
              </p:nvSpPr>
              <p:spPr>
                <a:xfrm>
                  <a:off x="3733800" y="838200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  <a:ln w="12700" cmpd="sng">
                  <a:solidFill>
                    <a:schemeClr val="tx1"/>
                  </a:solidFill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342900" marR="0" indent="-342900" algn="just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</p:grpSp>
          <p:sp>
            <p:nvSpPr>
              <p:cNvPr id="532" name="TextBox 531">
                <a:extLst>
                  <a:ext uri="{FF2B5EF4-FFF2-40B4-BE49-F238E27FC236}">
                    <a16:creationId xmlns:a16="http://schemas.microsoft.com/office/drawing/2014/main" id="{C0ACE855-97B8-1937-1F41-67A75E378EF0}"/>
                  </a:ext>
                </a:extLst>
              </p:cNvPr>
              <p:cNvSpPr txBox="1"/>
              <p:nvPr/>
            </p:nvSpPr>
            <p:spPr>
              <a:xfrm>
                <a:off x="6178575" y="3383012"/>
                <a:ext cx="51488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000" b="1" dirty="0">
                    <a:highlight>
                      <a:srgbClr val="FFFF00"/>
                    </a:highlight>
                  </a:rPr>
                  <a:t>00111</a:t>
                </a:r>
              </a:p>
            </p:txBody>
          </p:sp>
          <p:sp>
            <p:nvSpPr>
              <p:cNvPr id="536" name="TextBox 535">
                <a:extLst>
                  <a:ext uri="{FF2B5EF4-FFF2-40B4-BE49-F238E27FC236}">
                    <a16:creationId xmlns:a16="http://schemas.microsoft.com/office/drawing/2014/main" id="{0E9C3D53-3D2B-2E6C-7BA6-DC63A0C90C63}"/>
                  </a:ext>
                </a:extLst>
              </p:cNvPr>
              <p:cNvSpPr txBox="1"/>
              <p:nvPr/>
            </p:nvSpPr>
            <p:spPr>
              <a:xfrm>
                <a:off x="7590079" y="3406088"/>
                <a:ext cx="51488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000" b="1" dirty="0">
                    <a:highlight>
                      <a:srgbClr val="FFFF00"/>
                    </a:highlight>
                  </a:rPr>
                  <a:t>01011</a:t>
                </a:r>
              </a:p>
            </p:txBody>
          </p:sp>
          <p:sp>
            <p:nvSpPr>
              <p:cNvPr id="538" name="TextBox 537">
                <a:extLst>
                  <a:ext uri="{FF2B5EF4-FFF2-40B4-BE49-F238E27FC236}">
                    <a16:creationId xmlns:a16="http://schemas.microsoft.com/office/drawing/2014/main" id="{980875BB-768E-3A72-7A22-4314E275D910}"/>
                  </a:ext>
                </a:extLst>
              </p:cNvPr>
              <p:cNvSpPr txBox="1"/>
              <p:nvPr/>
            </p:nvSpPr>
            <p:spPr>
              <a:xfrm>
                <a:off x="625042" y="4507086"/>
                <a:ext cx="51488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000" b="1" dirty="0">
                    <a:highlight>
                      <a:srgbClr val="FFFF00"/>
                    </a:highlight>
                  </a:rPr>
                  <a:t>01101</a:t>
                </a:r>
              </a:p>
            </p:txBody>
          </p:sp>
          <p:sp>
            <p:nvSpPr>
              <p:cNvPr id="539" name="TextBox 538">
                <a:extLst>
                  <a:ext uri="{FF2B5EF4-FFF2-40B4-BE49-F238E27FC236}">
                    <a16:creationId xmlns:a16="http://schemas.microsoft.com/office/drawing/2014/main" id="{38C57EC0-F869-07D8-AA98-5BD965172921}"/>
                  </a:ext>
                </a:extLst>
              </p:cNvPr>
              <p:cNvSpPr txBox="1"/>
              <p:nvPr/>
            </p:nvSpPr>
            <p:spPr>
              <a:xfrm>
                <a:off x="3422575" y="4444196"/>
                <a:ext cx="51488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000" b="1" dirty="0">
                    <a:highlight>
                      <a:srgbClr val="FFFF00"/>
                    </a:highlight>
                  </a:rPr>
                  <a:t>01110</a:t>
                </a:r>
              </a:p>
            </p:txBody>
          </p:sp>
          <p:sp>
            <p:nvSpPr>
              <p:cNvPr id="544" name="TextBox 543">
                <a:extLst>
                  <a:ext uri="{FF2B5EF4-FFF2-40B4-BE49-F238E27FC236}">
                    <a16:creationId xmlns:a16="http://schemas.microsoft.com/office/drawing/2014/main" id="{573DD703-D2FB-1E4A-B68E-80C8F4E36E49}"/>
                  </a:ext>
                </a:extLst>
              </p:cNvPr>
              <p:cNvSpPr txBox="1"/>
              <p:nvPr/>
            </p:nvSpPr>
            <p:spPr>
              <a:xfrm>
                <a:off x="2001888" y="4446602"/>
                <a:ext cx="51488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000" b="1" dirty="0">
                    <a:highlight>
                      <a:srgbClr val="FFFF00"/>
                    </a:highlight>
                  </a:rPr>
                  <a:t>10011</a:t>
                </a:r>
              </a:p>
            </p:txBody>
          </p:sp>
          <p:sp>
            <p:nvSpPr>
              <p:cNvPr id="546" name="TextBox 545">
                <a:extLst>
                  <a:ext uri="{FF2B5EF4-FFF2-40B4-BE49-F238E27FC236}">
                    <a16:creationId xmlns:a16="http://schemas.microsoft.com/office/drawing/2014/main" id="{1186BD2C-5088-F58B-D8BD-14183B88E1CF}"/>
                  </a:ext>
                </a:extLst>
              </p:cNvPr>
              <p:cNvSpPr txBox="1"/>
              <p:nvPr/>
            </p:nvSpPr>
            <p:spPr>
              <a:xfrm>
                <a:off x="4787129" y="4445463"/>
                <a:ext cx="51488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000" b="1" dirty="0">
                    <a:highlight>
                      <a:srgbClr val="FFFF00"/>
                    </a:highlight>
                  </a:rPr>
                  <a:t>10101</a:t>
                </a:r>
              </a:p>
            </p:txBody>
          </p:sp>
          <p:sp>
            <p:nvSpPr>
              <p:cNvPr id="547" name="TextBox 546">
                <a:extLst>
                  <a:ext uri="{FF2B5EF4-FFF2-40B4-BE49-F238E27FC236}">
                    <a16:creationId xmlns:a16="http://schemas.microsoft.com/office/drawing/2014/main" id="{0C65A657-0815-F779-0161-B65ADF8C5F4F}"/>
                  </a:ext>
                </a:extLst>
              </p:cNvPr>
              <p:cNvSpPr txBox="1"/>
              <p:nvPr/>
            </p:nvSpPr>
            <p:spPr>
              <a:xfrm>
                <a:off x="6094367" y="4430600"/>
                <a:ext cx="51488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000" b="1" dirty="0">
                    <a:highlight>
                      <a:srgbClr val="FFFF00"/>
                    </a:highlight>
                  </a:rPr>
                  <a:t>10110</a:t>
                </a:r>
              </a:p>
            </p:txBody>
          </p:sp>
          <p:sp>
            <p:nvSpPr>
              <p:cNvPr id="550" name="TextBox 549">
                <a:extLst>
                  <a:ext uri="{FF2B5EF4-FFF2-40B4-BE49-F238E27FC236}">
                    <a16:creationId xmlns:a16="http://schemas.microsoft.com/office/drawing/2014/main" id="{43805007-D196-498E-9EE0-1CE5021B7027}"/>
                  </a:ext>
                </a:extLst>
              </p:cNvPr>
              <p:cNvSpPr txBox="1"/>
              <p:nvPr/>
            </p:nvSpPr>
            <p:spPr>
              <a:xfrm>
                <a:off x="613563" y="5559655"/>
                <a:ext cx="51488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000" b="1" dirty="0">
                    <a:highlight>
                      <a:srgbClr val="FFFF00"/>
                    </a:highlight>
                  </a:rPr>
                  <a:t>11001</a:t>
                </a:r>
              </a:p>
            </p:txBody>
          </p:sp>
          <p:sp>
            <p:nvSpPr>
              <p:cNvPr id="551" name="TextBox 550">
                <a:extLst>
                  <a:ext uri="{FF2B5EF4-FFF2-40B4-BE49-F238E27FC236}">
                    <a16:creationId xmlns:a16="http://schemas.microsoft.com/office/drawing/2014/main" id="{646432FC-19C0-3189-B60E-84BB3CA64994}"/>
                  </a:ext>
                </a:extLst>
              </p:cNvPr>
              <p:cNvSpPr txBox="1"/>
              <p:nvPr/>
            </p:nvSpPr>
            <p:spPr>
              <a:xfrm>
                <a:off x="1989836" y="5585216"/>
                <a:ext cx="51488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000" b="1" dirty="0">
                    <a:highlight>
                      <a:srgbClr val="FFFF00"/>
                    </a:highlight>
                  </a:rPr>
                  <a:t>11010</a:t>
                </a:r>
              </a:p>
            </p:txBody>
          </p:sp>
          <p:sp>
            <p:nvSpPr>
              <p:cNvPr id="553" name="TextBox 552">
                <a:extLst>
                  <a:ext uri="{FF2B5EF4-FFF2-40B4-BE49-F238E27FC236}">
                    <a16:creationId xmlns:a16="http://schemas.microsoft.com/office/drawing/2014/main" id="{98001686-31CF-A611-F9DD-B8F8DEEF341D}"/>
                  </a:ext>
                </a:extLst>
              </p:cNvPr>
              <p:cNvSpPr txBox="1"/>
              <p:nvPr/>
            </p:nvSpPr>
            <p:spPr>
              <a:xfrm>
                <a:off x="7576899" y="4435663"/>
                <a:ext cx="51488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000" b="1" dirty="0">
                    <a:highlight>
                      <a:srgbClr val="FFFF00"/>
                    </a:highlight>
                  </a:rPr>
                  <a:t>11100</a:t>
                </a: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74405CB-8A10-D2FD-C24F-DE4D89DDEB9E}"/>
              </a:ext>
            </a:extLst>
          </p:cNvPr>
          <p:cNvGrpSpPr/>
          <p:nvPr/>
        </p:nvGrpSpPr>
        <p:grpSpPr>
          <a:xfrm>
            <a:off x="319450" y="4517195"/>
            <a:ext cx="8389734" cy="2374250"/>
            <a:chOff x="319450" y="4517195"/>
            <a:chExt cx="8389734" cy="2374250"/>
          </a:xfrm>
        </p:grpSpPr>
        <p:grpSp>
          <p:nvGrpSpPr>
            <p:cNvPr id="378" name="Group 377">
              <a:extLst>
                <a:ext uri="{FF2B5EF4-FFF2-40B4-BE49-F238E27FC236}">
                  <a16:creationId xmlns:a16="http://schemas.microsoft.com/office/drawing/2014/main" id="{63608407-85DE-4D33-4917-6A5277F3F038}"/>
                </a:ext>
              </a:extLst>
            </p:cNvPr>
            <p:cNvGrpSpPr/>
            <p:nvPr/>
          </p:nvGrpSpPr>
          <p:grpSpPr>
            <a:xfrm>
              <a:off x="3058441" y="4538578"/>
              <a:ext cx="1524000" cy="1237821"/>
              <a:chOff x="3352800" y="50800"/>
              <a:chExt cx="1718206" cy="1447800"/>
            </a:xfrm>
          </p:grpSpPr>
          <p:pic>
            <p:nvPicPr>
              <p:cNvPr id="379" name="Picture 378" descr="A red line with black lines&#10;&#10;Description automatically generated">
                <a:extLst>
                  <a:ext uri="{FF2B5EF4-FFF2-40B4-BE49-F238E27FC236}">
                    <a16:creationId xmlns:a16="http://schemas.microsoft.com/office/drawing/2014/main" id="{3F05A6C9-C0F2-799D-53EF-E9DFB09CEC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2800" y="50800"/>
                <a:ext cx="1718206" cy="1447800"/>
              </a:xfrm>
              <a:prstGeom prst="rect">
                <a:avLst/>
              </a:prstGeom>
            </p:spPr>
          </p:pic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33743F18-CA4D-E17C-5943-ADB8789C50F4}"/>
                  </a:ext>
                </a:extLst>
              </p:cNvPr>
              <p:cNvSpPr/>
              <p:nvPr/>
            </p:nvSpPr>
            <p:spPr>
              <a:xfrm>
                <a:off x="3581400" y="990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81" name="Oval 380">
                <a:extLst>
                  <a:ext uri="{FF2B5EF4-FFF2-40B4-BE49-F238E27FC236}">
                    <a16:creationId xmlns:a16="http://schemas.microsoft.com/office/drawing/2014/main" id="{9761F768-6F06-BA69-A28B-446CA25A715E}"/>
                  </a:ext>
                </a:extLst>
              </p:cNvPr>
              <p:cNvSpPr/>
              <p:nvPr/>
            </p:nvSpPr>
            <p:spPr>
              <a:xfrm>
                <a:off x="4343400" y="990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82" name="Oval 381">
                <a:extLst>
                  <a:ext uri="{FF2B5EF4-FFF2-40B4-BE49-F238E27FC236}">
                    <a16:creationId xmlns:a16="http://schemas.microsoft.com/office/drawing/2014/main" id="{62ED89A0-D6A1-7217-74A2-C9F3ECAA5831}"/>
                  </a:ext>
                </a:extLst>
              </p:cNvPr>
              <p:cNvSpPr/>
              <p:nvPr/>
            </p:nvSpPr>
            <p:spPr>
              <a:xfrm>
                <a:off x="4114800" y="5334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83" name="Oval 382">
                <a:extLst>
                  <a:ext uri="{FF2B5EF4-FFF2-40B4-BE49-F238E27FC236}">
                    <a16:creationId xmlns:a16="http://schemas.microsoft.com/office/drawing/2014/main" id="{F7538801-2907-DA51-915C-69FD6F28BF12}"/>
                  </a:ext>
                </a:extLst>
              </p:cNvPr>
              <p:cNvSpPr/>
              <p:nvPr/>
            </p:nvSpPr>
            <p:spPr>
              <a:xfrm>
                <a:off x="3962400" y="609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84" name="Oval 383">
                <a:extLst>
                  <a:ext uri="{FF2B5EF4-FFF2-40B4-BE49-F238E27FC236}">
                    <a16:creationId xmlns:a16="http://schemas.microsoft.com/office/drawing/2014/main" id="{FA31449C-5D5E-976C-B0D4-B6D6BDBEA7B2}"/>
                  </a:ext>
                </a:extLst>
              </p:cNvPr>
              <p:cNvSpPr/>
              <p:nvPr/>
            </p:nvSpPr>
            <p:spPr>
              <a:xfrm>
                <a:off x="3733800" y="8382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grpSp>
          <p:nvGrpSpPr>
            <p:cNvPr id="434" name="Group 433">
              <a:extLst>
                <a:ext uri="{FF2B5EF4-FFF2-40B4-BE49-F238E27FC236}">
                  <a16:creationId xmlns:a16="http://schemas.microsoft.com/office/drawing/2014/main" id="{FF76B347-59C8-2A06-A258-E930AD1A413C}"/>
                </a:ext>
              </a:extLst>
            </p:cNvPr>
            <p:cNvGrpSpPr/>
            <p:nvPr/>
          </p:nvGrpSpPr>
          <p:grpSpPr>
            <a:xfrm>
              <a:off x="5857042" y="4567213"/>
              <a:ext cx="1524000" cy="1237821"/>
              <a:chOff x="3352800" y="50800"/>
              <a:chExt cx="1718206" cy="1447800"/>
            </a:xfrm>
          </p:grpSpPr>
          <p:pic>
            <p:nvPicPr>
              <p:cNvPr id="435" name="Picture 434" descr="A red line with black lines&#10;&#10;Description automatically generated">
                <a:extLst>
                  <a:ext uri="{FF2B5EF4-FFF2-40B4-BE49-F238E27FC236}">
                    <a16:creationId xmlns:a16="http://schemas.microsoft.com/office/drawing/2014/main" id="{03A99BBF-73D9-7BC2-7A11-3793EB11D5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2800" y="50800"/>
                <a:ext cx="1718206" cy="1447800"/>
              </a:xfrm>
              <a:prstGeom prst="rect">
                <a:avLst/>
              </a:prstGeom>
            </p:spPr>
          </p:pic>
          <p:sp>
            <p:nvSpPr>
              <p:cNvPr id="436" name="Oval 435">
                <a:extLst>
                  <a:ext uri="{FF2B5EF4-FFF2-40B4-BE49-F238E27FC236}">
                    <a16:creationId xmlns:a16="http://schemas.microsoft.com/office/drawing/2014/main" id="{A8638F82-D8AF-EC30-E340-525EB4009801}"/>
                  </a:ext>
                </a:extLst>
              </p:cNvPr>
              <p:cNvSpPr/>
              <p:nvPr/>
            </p:nvSpPr>
            <p:spPr>
              <a:xfrm>
                <a:off x="3581400" y="990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37" name="Oval 436">
                <a:extLst>
                  <a:ext uri="{FF2B5EF4-FFF2-40B4-BE49-F238E27FC236}">
                    <a16:creationId xmlns:a16="http://schemas.microsoft.com/office/drawing/2014/main" id="{33092084-4776-B2D2-52D3-74C789D1497D}"/>
                  </a:ext>
                </a:extLst>
              </p:cNvPr>
              <p:cNvSpPr/>
              <p:nvPr/>
            </p:nvSpPr>
            <p:spPr>
              <a:xfrm>
                <a:off x="4343400" y="990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38" name="Oval 437">
                <a:extLst>
                  <a:ext uri="{FF2B5EF4-FFF2-40B4-BE49-F238E27FC236}">
                    <a16:creationId xmlns:a16="http://schemas.microsoft.com/office/drawing/2014/main" id="{86764F94-01E6-6C6E-4DBB-3B58A0CBC700}"/>
                  </a:ext>
                </a:extLst>
              </p:cNvPr>
              <p:cNvSpPr/>
              <p:nvPr/>
            </p:nvSpPr>
            <p:spPr>
              <a:xfrm>
                <a:off x="4114800" y="5334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39" name="Oval 438">
                <a:extLst>
                  <a:ext uri="{FF2B5EF4-FFF2-40B4-BE49-F238E27FC236}">
                    <a16:creationId xmlns:a16="http://schemas.microsoft.com/office/drawing/2014/main" id="{3E860925-CDE2-53E8-6892-159ABB20EE38}"/>
                  </a:ext>
                </a:extLst>
              </p:cNvPr>
              <p:cNvSpPr/>
              <p:nvPr/>
            </p:nvSpPr>
            <p:spPr>
              <a:xfrm>
                <a:off x="3962400" y="609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40" name="Oval 439">
                <a:extLst>
                  <a:ext uri="{FF2B5EF4-FFF2-40B4-BE49-F238E27FC236}">
                    <a16:creationId xmlns:a16="http://schemas.microsoft.com/office/drawing/2014/main" id="{FE00E873-8D74-0547-FDEE-B0E00AE1501D}"/>
                  </a:ext>
                </a:extLst>
              </p:cNvPr>
              <p:cNvSpPr/>
              <p:nvPr/>
            </p:nvSpPr>
            <p:spPr>
              <a:xfrm>
                <a:off x="3733800" y="8382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grpSp>
          <p:nvGrpSpPr>
            <p:cNvPr id="462" name="Group 461">
              <a:extLst>
                <a:ext uri="{FF2B5EF4-FFF2-40B4-BE49-F238E27FC236}">
                  <a16:creationId xmlns:a16="http://schemas.microsoft.com/office/drawing/2014/main" id="{6972F634-3C6B-673E-706B-D7A5DFD1D491}"/>
                </a:ext>
              </a:extLst>
            </p:cNvPr>
            <p:cNvGrpSpPr/>
            <p:nvPr/>
          </p:nvGrpSpPr>
          <p:grpSpPr>
            <a:xfrm>
              <a:off x="4439422" y="4538578"/>
              <a:ext cx="1524000" cy="1237821"/>
              <a:chOff x="3352800" y="50800"/>
              <a:chExt cx="1718206" cy="1447800"/>
            </a:xfrm>
          </p:grpSpPr>
          <p:pic>
            <p:nvPicPr>
              <p:cNvPr id="463" name="Picture 462" descr="A red line with black lines&#10;&#10;Description automatically generated">
                <a:extLst>
                  <a:ext uri="{FF2B5EF4-FFF2-40B4-BE49-F238E27FC236}">
                    <a16:creationId xmlns:a16="http://schemas.microsoft.com/office/drawing/2014/main" id="{B1ED3AA8-44A4-0F8B-362C-D21D297CCF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2800" y="50800"/>
                <a:ext cx="1718206" cy="1447800"/>
              </a:xfrm>
              <a:prstGeom prst="rect">
                <a:avLst/>
              </a:prstGeom>
            </p:spPr>
          </p:pic>
          <p:sp>
            <p:nvSpPr>
              <p:cNvPr id="464" name="Oval 463">
                <a:extLst>
                  <a:ext uri="{FF2B5EF4-FFF2-40B4-BE49-F238E27FC236}">
                    <a16:creationId xmlns:a16="http://schemas.microsoft.com/office/drawing/2014/main" id="{1E7DE973-76E9-A707-A4B5-B640BB6FDB60}"/>
                  </a:ext>
                </a:extLst>
              </p:cNvPr>
              <p:cNvSpPr/>
              <p:nvPr/>
            </p:nvSpPr>
            <p:spPr>
              <a:xfrm>
                <a:off x="3581400" y="990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65" name="Oval 464">
                <a:extLst>
                  <a:ext uri="{FF2B5EF4-FFF2-40B4-BE49-F238E27FC236}">
                    <a16:creationId xmlns:a16="http://schemas.microsoft.com/office/drawing/2014/main" id="{57770F95-5FAB-AC5E-8FB9-800629BC118F}"/>
                  </a:ext>
                </a:extLst>
              </p:cNvPr>
              <p:cNvSpPr/>
              <p:nvPr/>
            </p:nvSpPr>
            <p:spPr>
              <a:xfrm>
                <a:off x="4343400" y="990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66" name="Oval 465">
                <a:extLst>
                  <a:ext uri="{FF2B5EF4-FFF2-40B4-BE49-F238E27FC236}">
                    <a16:creationId xmlns:a16="http://schemas.microsoft.com/office/drawing/2014/main" id="{B65ACBA2-FF77-516B-7449-27769ABA7DFD}"/>
                  </a:ext>
                </a:extLst>
              </p:cNvPr>
              <p:cNvSpPr/>
              <p:nvPr/>
            </p:nvSpPr>
            <p:spPr>
              <a:xfrm>
                <a:off x="4114800" y="5334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67" name="Oval 466">
                <a:extLst>
                  <a:ext uri="{FF2B5EF4-FFF2-40B4-BE49-F238E27FC236}">
                    <a16:creationId xmlns:a16="http://schemas.microsoft.com/office/drawing/2014/main" id="{CAF2E9A0-B142-263E-C0AF-BCD44E93603F}"/>
                  </a:ext>
                </a:extLst>
              </p:cNvPr>
              <p:cNvSpPr/>
              <p:nvPr/>
            </p:nvSpPr>
            <p:spPr>
              <a:xfrm>
                <a:off x="3962400" y="609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68" name="Oval 467">
                <a:extLst>
                  <a:ext uri="{FF2B5EF4-FFF2-40B4-BE49-F238E27FC236}">
                    <a16:creationId xmlns:a16="http://schemas.microsoft.com/office/drawing/2014/main" id="{43EB471C-FDF8-8821-25DE-0CA4C45297FC}"/>
                  </a:ext>
                </a:extLst>
              </p:cNvPr>
              <p:cNvSpPr/>
              <p:nvPr/>
            </p:nvSpPr>
            <p:spPr>
              <a:xfrm>
                <a:off x="3733800" y="8382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grpSp>
          <p:nvGrpSpPr>
            <p:cNvPr id="476" name="Group 475">
              <a:extLst>
                <a:ext uri="{FF2B5EF4-FFF2-40B4-BE49-F238E27FC236}">
                  <a16:creationId xmlns:a16="http://schemas.microsoft.com/office/drawing/2014/main" id="{BFD8846D-BF5D-6319-4BED-7C4B1DFF6AB4}"/>
                </a:ext>
              </a:extLst>
            </p:cNvPr>
            <p:cNvGrpSpPr/>
            <p:nvPr/>
          </p:nvGrpSpPr>
          <p:grpSpPr>
            <a:xfrm>
              <a:off x="7185184" y="4517195"/>
              <a:ext cx="1524000" cy="1237821"/>
              <a:chOff x="3352800" y="50800"/>
              <a:chExt cx="1718206" cy="1447800"/>
            </a:xfrm>
          </p:grpSpPr>
          <p:pic>
            <p:nvPicPr>
              <p:cNvPr id="477" name="Picture 476" descr="A red line with black lines&#10;&#10;Description automatically generated">
                <a:extLst>
                  <a:ext uri="{FF2B5EF4-FFF2-40B4-BE49-F238E27FC236}">
                    <a16:creationId xmlns:a16="http://schemas.microsoft.com/office/drawing/2014/main" id="{CA7BF943-305D-C9AB-7428-8F78DCB6C4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2800" y="50800"/>
                <a:ext cx="1718206" cy="1447800"/>
              </a:xfrm>
              <a:prstGeom prst="rect">
                <a:avLst/>
              </a:prstGeom>
            </p:spPr>
          </p:pic>
          <p:sp>
            <p:nvSpPr>
              <p:cNvPr id="478" name="Oval 477">
                <a:extLst>
                  <a:ext uri="{FF2B5EF4-FFF2-40B4-BE49-F238E27FC236}">
                    <a16:creationId xmlns:a16="http://schemas.microsoft.com/office/drawing/2014/main" id="{80EDFE4A-0500-4048-4E23-2171AA0F9DD6}"/>
                  </a:ext>
                </a:extLst>
              </p:cNvPr>
              <p:cNvSpPr/>
              <p:nvPr/>
            </p:nvSpPr>
            <p:spPr>
              <a:xfrm>
                <a:off x="3581400" y="990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79" name="Oval 478">
                <a:extLst>
                  <a:ext uri="{FF2B5EF4-FFF2-40B4-BE49-F238E27FC236}">
                    <a16:creationId xmlns:a16="http://schemas.microsoft.com/office/drawing/2014/main" id="{E9E62E8D-E0B7-A6DB-A5DB-5C165C09420D}"/>
                  </a:ext>
                </a:extLst>
              </p:cNvPr>
              <p:cNvSpPr/>
              <p:nvPr/>
            </p:nvSpPr>
            <p:spPr>
              <a:xfrm>
                <a:off x="4343400" y="990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80" name="Oval 479">
                <a:extLst>
                  <a:ext uri="{FF2B5EF4-FFF2-40B4-BE49-F238E27FC236}">
                    <a16:creationId xmlns:a16="http://schemas.microsoft.com/office/drawing/2014/main" id="{76585486-E925-893C-A2AE-DB4419231FF4}"/>
                  </a:ext>
                </a:extLst>
              </p:cNvPr>
              <p:cNvSpPr/>
              <p:nvPr/>
            </p:nvSpPr>
            <p:spPr>
              <a:xfrm>
                <a:off x="4114800" y="5334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81" name="Oval 480">
                <a:extLst>
                  <a:ext uri="{FF2B5EF4-FFF2-40B4-BE49-F238E27FC236}">
                    <a16:creationId xmlns:a16="http://schemas.microsoft.com/office/drawing/2014/main" id="{5412AC1B-D1A5-A9DE-5181-F6A6BD8115E6}"/>
                  </a:ext>
                </a:extLst>
              </p:cNvPr>
              <p:cNvSpPr/>
              <p:nvPr/>
            </p:nvSpPr>
            <p:spPr>
              <a:xfrm>
                <a:off x="3962400" y="609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82" name="Oval 481">
                <a:extLst>
                  <a:ext uri="{FF2B5EF4-FFF2-40B4-BE49-F238E27FC236}">
                    <a16:creationId xmlns:a16="http://schemas.microsoft.com/office/drawing/2014/main" id="{92F21B0E-16D2-6642-6B07-BCB41B28262A}"/>
                  </a:ext>
                </a:extLst>
              </p:cNvPr>
              <p:cNvSpPr/>
              <p:nvPr/>
            </p:nvSpPr>
            <p:spPr>
              <a:xfrm>
                <a:off x="3733800" y="8382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grpSp>
          <p:nvGrpSpPr>
            <p:cNvPr id="483" name="Group 482">
              <a:extLst>
                <a:ext uri="{FF2B5EF4-FFF2-40B4-BE49-F238E27FC236}">
                  <a16:creationId xmlns:a16="http://schemas.microsoft.com/office/drawing/2014/main" id="{F9A870B8-2707-9172-3495-5AD0C40161DD}"/>
                </a:ext>
              </a:extLst>
            </p:cNvPr>
            <p:cNvGrpSpPr/>
            <p:nvPr/>
          </p:nvGrpSpPr>
          <p:grpSpPr>
            <a:xfrm>
              <a:off x="319450" y="5631481"/>
              <a:ext cx="1524000" cy="1237821"/>
              <a:chOff x="3352800" y="50800"/>
              <a:chExt cx="1718206" cy="1447800"/>
            </a:xfrm>
          </p:grpSpPr>
          <p:pic>
            <p:nvPicPr>
              <p:cNvPr id="484" name="Picture 483" descr="A red line with black lines&#10;&#10;Description automatically generated">
                <a:extLst>
                  <a:ext uri="{FF2B5EF4-FFF2-40B4-BE49-F238E27FC236}">
                    <a16:creationId xmlns:a16="http://schemas.microsoft.com/office/drawing/2014/main" id="{DB82F027-BAAE-FAE8-9FA8-E82337BB2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2800" y="50800"/>
                <a:ext cx="1718206" cy="1447800"/>
              </a:xfrm>
              <a:prstGeom prst="rect">
                <a:avLst/>
              </a:prstGeom>
            </p:spPr>
          </p:pic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CEA171E5-D2E8-4E49-01E5-20247E0CA507}"/>
                  </a:ext>
                </a:extLst>
              </p:cNvPr>
              <p:cNvSpPr/>
              <p:nvPr/>
            </p:nvSpPr>
            <p:spPr>
              <a:xfrm>
                <a:off x="3581400" y="990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86" name="Oval 485">
                <a:extLst>
                  <a:ext uri="{FF2B5EF4-FFF2-40B4-BE49-F238E27FC236}">
                    <a16:creationId xmlns:a16="http://schemas.microsoft.com/office/drawing/2014/main" id="{54EC5A9C-C6D9-7222-F1FC-829523801C38}"/>
                  </a:ext>
                </a:extLst>
              </p:cNvPr>
              <p:cNvSpPr/>
              <p:nvPr/>
            </p:nvSpPr>
            <p:spPr>
              <a:xfrm>
                <a:off x="4343400" y="990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87" name="Oval 486">
                <a:extLst>
                  <a:ext uri="{FF2B5EF4-FFF2-40B4-BE49-F238E27FC236}">
                    <a16:creationId xmlns:a16="http://schemas.microsoft.com/office/drawing/2014/main" id="{0D6DB083-9DB3-D0CD-E0C1-87185512EC1A}"/>
                  </a:ext>
                </a:extLst>
              </p:cNvPr>
              <p:cNvSpPr/>
              <p:nvPr/>
            </p:nvSpPr>
            <p:spPr>
              <a:xfrm>
                <a:off x="4114800" y="5334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88" name="Oval 487">
                <a:extLst>
                  <a:ext uri="{FF2B5EF4-FFF2-40B4-BE49-F238E27FC236}">
                    <a16:creationId xmlns:a16="http://schemas.microsoft.com/office/drawing/2014/main" id="{2B97C0C1-965B-B3AE-0183-092787A2D363}"/>
                  </a:ext>
                </a:extLst>
              </p:cNvPr>
              <p:cNvSpPr/>
              <p:nvPr/>
            </p:nvSpPr>
            <p:spPr>
              <a:xfrm>
                <a:off x="3962400" y="609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89" name="Oval 488">
                <a:extLst>
                  <a:ext uri="{FF2B5EF4-FFF2-40B4-BE49-F238E27FC236}">
                    <a16:creationId xmlns:a16="http://schemas.microsoft.com/office/drawing/2014/main" id="{6D83426B-20DB-21FA-3AE5-6428CBC3C6F7}"/>
                  </a:ext>
                </a:extLst>
              </p:cNvPr>
              <p:cNvSpPr/>
              <p:nvPr/>
            </p:nvSpPr>
            <p:spPr>
              <a:xfrm>
                <a:off x="3733800" y="8382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sp>
          <p:nvSpPr>
            <p:cNvPr id="540" name="TextBox 539">
              <a:extLst>
                <a:ext uri="{FF2B5EF4-FFF2-40B4-BE49-F238E27FC236}">
                  <a16:creationId xmlns:a16="http://schemas.microsoft.com/office/drawing/2014/main" id="{4605271E-9017-6000-B8B9-86AD62100327}"/>
                </a:ext>
              </a:extLst>
            </p:cNvPr>
            <p:cNvSpPr txBox="1"/>
            <p:nvPr/>
          </p:nvSpPr>
          <p:spPr>
            <a:xfrm>
              <a:off x="3464601" y="5535256"/>
              <a:ext cx="4940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b="1" dirty="0">
                  <a:highlight>
                    <a:srgbClr val="FFFF00"/>
                  </a:highlight>
                </a:rPr>
                <a:t>01111</a:t>
              </a:r>
            </a:p>
          </p:txBody>
        </p:sp>
        <p:sp>
          <p:nvSpPr>
            <p:cNvPr id="548" name="TextBox 547">
              <a:extLst>
                <a:ext uri="{FF2B5EF4-FFF2-40B4-BE49-F238E27FC236}">
                  <a16:creationId xmlns:a16="http://schemas.microsoft.com/office/drawing/2014/main" id="{31C9CE9C-0AC6-2D03-23CA-38B2AA1C94D8}"/>
                </a:ext>
              </a:extLst>
            </p:cNvPr>
            <p:cNvSpPr txBox="1"/>
            <p:nvPr/>
          </p:nvSpPr>
          <p:spPr>
            <a:xfrm>
              <a:off x="6272984" y="5579660"/>
              <a:ext cx="4940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b="1" dirty="0">
                  <a:highlight>
                    <a:srgbClr val="FFFF00"/>
                  </a:highlight>
                </a:rPr>
                <a:t>10111</a:t>
              </a:r>
            </a:p>
          </p:txBody>
        </p:sp>
        <p:sp>
          <p:nvSpPr>
            <p:cNvPr id="552" name="TextBox 551">
              <a:extLst>
                <a:ext uri="{FF2B5EF4-FFF2-40B4-BE49-F238E27FC236}">
                  <a16:creationId xmlns:a16="http://schemas.microsoft.com/office/drawing/2014/main" id="{A0E82559-4050-6283-6688-8C582D555CEB}"/>
                </a:ext>
              </a:extLst>
            </p:cNvPr>
            <p:cNvSpPr txBox="1"/>
            <p:nvPr/>
          </p:nvSpPr>
          <p:spPr>
            <a:xfrm>
              <a:off x="4853449" y="5567472"/>
              <a:ext cx="4940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b="1" dirty="0">
                  <a:highlight>
                    <a:srgbClr val="FFFF00"/>
                  </a:highlight>
                </a:rPr>
                <a:t>11011</a:t>
              </a:r>
            </a:p>
          </p:txBody>
        </p:sp>
        <p:sp>
          <p:nvSpPr>
            <p:cNvPr id="554" name="TextBox 553">
              <a:extLst>
                <a:ext uri="{FF2B5EF4-FFF2-40B4-BE49-F238E27FC236}">
                  <a16:creationId xmlns:a16="http://schemas.microsoft.com/office/drawing/2014/main" id="{7306B0DD-FEC4-E5A3-4126-74DD115A2438}"/>
                </a:ext>
              </a:extLst>
            </p:cNvPr>
            <p:cNvSpPr txBox="1"/>
            <p:nvPr/>
          </p:nvSpPr>
          <p:spPr>
            <a:xfrm>
              <a:off x="7566809" y="5548221"/>
              <a:ext cx="4940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b="1" dirty="0">
                  <a:highlight>
                    <a:srgbClr val="FFFF00"/>
                  </a:highlight>
                </a:rPr>
                <a:t>11101</a:t>
              </a:r>
            </a:p>
          </p:txBody>
        </p:sp>
        <p:sp>
          <p:nvSpPr>
            <p:cNvPr id="555" name="TextBox 554">
              <a:extLst>
                <a:ext uri="{FF2B5EF4-FFF2-40B4-BE49-F238E27FC236}">
                  <a16:creationId xmlns:a16="http://schemas.microsoft.com/office/drawing/2014/main" id="{BF484C53-2B94-719A-4F4F-C44CCFB338ED}"/>
                </a:ext>
              </a:extLst>
            </p:cNvPr>
            <p:cNvSpPr txBox="1"/>
            <p:nvPr/>
          </p:nvSpPr>
          <p:spPr>
            <a:xfrm>
              <a:off x="650259" y="6645224"/>
              <a:ext cx="4940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b="1" dirty="0">
                  <a:highlight>
                    <a:srgbClr val="FFFF00"/>
                  </a:highlight>
                </a:rPr>
                <a:t>11110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5DFB219-34C3-C207-3617-AA34EC412723}"/>
              </a:ext>
            </a:extLst>
          </p:cNvPr>
          <p:cNvGrpSpPr/>
          <p:nvPr/>
        </p:nvGrpSpPr>
        <p:grpSpPr>
          <a:xfrm>
            <a:off x="1671194" y="5620622"/>
            <a:ext cx="1524000" cy="1298495"/>
            <a:chOff x="1671194" y="5620622"/>
            <a:chExt cx="1524000" cy="1298495"/>
          </a:xfrm>
        </p:grpSpPr>
        <p:grpSp>
          <p:nvGrpSpPr>
            <p:cNvPr id="490" name="Group 489">
              <a:extLst>
                <a:ext uri="{FF2B5EF4-FFF2-40B4-BE49-F238E27FC236}">
                  <a16:creationId xmlns:a16="http://schemas.microsoft.com/office/drawing/2014/main" id="{A58E6B13-DB64-DD9B-BA60-445C52C0B72A}"/>
                </a:ext>
              </a:extLst>
            </p:cNvPr>
            <p:cNvGrpSpPr/>
            <p:nvPr/>
          </p:nvGrpSpPr>
          <p:grpSpPr>
            <a:xfrm>
              <a:off x="1671194" y="5620622"/>
              <a:ext cx="1524000" cy="1237821"/>
              <a:chOff x="3352800" y="50800"/>
              <a:chExt cx="1718206" cy="1447800"/>
            </a:xfrm>
          </p:grpSpPr>
          <p:pic>
            <p:nvPicPr>
              <p:cNvPr id="491" name="Picture 490" descr="A red line with black lines&#10;&#10;Description automatically generated">
                <a:extLst>
                  <a:ext uri="{FF2B5EF4-FFF2-40B4-BE49-F238E27FC236}">
                    <a16:creationId xmlns:a16="http://schemas.microsoft.com/office/drawing/2014/main" id="{39E250B0-C2B9-B6A8-5D89-46C4C3CAC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2800" y="50800"/>
                <a:ext cx="1718206" cy="1447800"/>
              </a:xfrm>
              <a:prstGeom prst="rect">
                <a:avLst/>
              </a:prstGeom>
            </p:spPr>
          </p:pic>
          <p:sp>
            <p:nvSpPr>
              <p:cNvPr id="492" name="Oval 491">
                <a:extLst>
                  <a:ext uri="{FF2B5EF4-FFF2-40B4-BE49-F238E27FC236}">
                    <a16:creationId xmlns:a16="http://schemas.microsoft.com/office/drawing/2014/main" id="{741170EB-70B2-B50A-5161-7ECA7C0B3E39}"/>
                  </a:ext>
                </a:extLst>
              </p:cNvPr>
              <p:cNvSpPr/>
              <p:nvPr/>
            </p:nvSpPr>
            <p:spPr>
              <a:xfrm>
                <a:off x="3581400" y="990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93" name="Oval 492">
                <a:extLst>
                  <a:ext uri="{FF2B5EF4-FFF2-40B4-BE49-F238E27FC236}">
                    <a16:creationId xmlns:a16="http://schemas.microsoft.com/office/drawing/2014/main" id="{FC2D1D3E-CC2D-FB05-F20E-DFD35545B1B1}"/>
                  </a:ext>
                </a:extLst>
              </p:cNvPr>
              <p:cNvSpPr/>
              <p:nvPr/>
            </p:nvSpPr>
            <p:spPr>
              <a:xfrm>
                <a:off x="4343400" y="990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94" name="Oval 493">
                <a:extLst>
                  <a:ext uri="{FF2B5EF4-FFF2-40B4-BE49-F238E27FC236}">
                    <a16:creationId xmlns:a16="http://schemas.microsoft.com/office/drawing/2014/main" id="{0625FDBC-BF31-EEAA-5AF6-A9937E3B2B28}"/>
                  </a:ext>
                </a:extLst>
              </p:cNvPr>
              <p:cNvSpPr/>
              <p:nvPr/>
            </p:nvSpPr>
            <p:spPr>
              <a:xfrm>
                <a:off x="4114800" y="5334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95" name="Oval 494">
                <a:extLst>
                  <a:ext uri="{FF2B5EF4-FFF2-40B4-BE49-F238E27FC236}">
                    <a16:creationId xmlns:a16="http://schemas.microsoft.com/office/drawing/2014/main" id="{C0FF578D-01F0-B1D2-BDCB-EC9907F0075A}"/>
                  </a:ext>
                </a:extLst>
              </p:cNvPr>
              <p:cNvSpPr/>
              <p:nvPr/>
            </p:nvSpPr>
            <p:spPr>
              <a:xfrm>
                <a:off x="3962400" y="609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96" name="Oval 495">
                <a:extLst>
                  <a:ext uri="{FF2B5EF4-FFF2-40B4-BE49-F238E27FC236}">
                    <a16:creationId xmlns:a16="http://schemas.microsoft.com/office/drawing/2014/main" id="{F30CB49B-EF06-D12F-A5CF-8E78C1BF9D84}"/>
                  </a:ext>
                </a:extLst>
              </p:cNvPr>
              <p:cNvSpPr/>
              <p:nvPr/>
            </p:nvSpPr>
            <p:spPr>
              <a:xfrm>
                <a:off x="3733800" y="8382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27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sp>
          <p:nvSpPr>
            <p:cNvPr id="556" name="TextBox 555">
              <a:extLst>
                <a:ext uri="{FF2B5EF4-FFF2-40B4-BE49-F238E27FC236}">
                  <a16:creationId xmlns:a16="http://schemas.microsoft.com/office/drawing/2014/main" id="{00A56F98-B1D9-2527-BFC9-8995792E18FD}"/>
                </a:ext>
              </a:extLst>
            </p:cNvPr>
            <p:cNvSpPr txBox="1"/>
            <p:nvPr/>
          </p:nvSpPr>
          <p:spPr>
            <a:xfrm>
              <a:off x="2061212" y="6672896"/>
              <a:ext cx="4732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b="1" dirty="0">
                  <a:highlight>
                    <a:srgbClr val="FFFF00"/>
                  </a:highlight>
                </a:rPr>
                <a:t>11111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9A76F88-3698-43FA-C8E2-7B6CF3653E25}"/>
              </a:ext>
            </a:extLst>
          </p:cNvPr>
          <p:cNvSpPr/>
          <p:nvPr/>
        </p:nvSpPr>
        <p:spPr>
          <a:xfrm>
            <a:off x="223152" y="-10859"/>
            <a:ext cx="1448042" cy="1213298"/>
          </a:xfrm>
          <a:prstGeom prst="rect">
            <a:avLst/>
          </a:prstGeom>
          <a:solidFill>
            <a:srgbClr val="FFC000">
              <a:alpha val="22086"/>
            </a:srgbClr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86CFBC-A02F-5628-B523-A245AC1FCC2C}"/>
              </a:ext>
            </a:extLst>
          </p:cNvPr>
          <p:cNvSpPr/>
          <p:nvPr/>
        </p:nvSpPr>
        <p:spPr>
          <a:xfrm>
            <a:off x="1648278" y="-7880"/>
            <a:ext cx="6988160" cy="1213298"/>
          </a:xfrm>
          <a:prstGeom prst="rect">
            <a:avLst/>
          </a:prstGeom>
          <a:solidFill>
            <a:srgbClr val="FF0000">
              <a:alpha val="15082"/>
            </a:srgbClr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FE34F296-1A18-0990-6941-0C9972794829}"/>
              </a:ext>
            </a:extLst>
          </p:cNvPr>
          <p:cNvSpPr/>
          <p:nvPr/>
        </p:nvSpPr>
        <p:spPr>
          <a:xfrm>
            <a:off x="197709" y="1198605"/>
            <a:ext cx="8438730" cy="2298357"/>
          </a:xfrm>
          <a:custGeom>
            <a:avLst/>
            <a:gdLst>
              <a:gd name="connsiteX0" fmla="*/ 24714 w 8476735"/>
              <a:gd name="connsiteY0" fmla="*/ 0 h 2298357"/>
              <a:gd name="connsiteX1" fmla="*/ 0 w 8476735"/>
              <a:gd name="connsiteY1" fmla="*/ 2298357 h 2298357"/>
              <a:gd name="connsiteX2" fmla="*/ 5647038 w 8476735"/>
              <a:gd name="connsiteY2" fmla="*/ 2298357 h 2298357"/>
              <a:gd name="connsiteX3" fmla="*/ 5647038 w 8476735"/>
              <a:gd name="connsiteY3" fmla="*/ 1198606 h 2298357"/>
              <a:gd name="connsiteX4" fmla="*/ 8464378 w 8476735"/>
              <a:gd name="connsiteY4" fmla="*/ 1173892 h 2298357"/>
              <a:gd name="connsiteX5" fmla="*/ 8476735 w 8476735"/>
              <a:gd name="connsiteY5" fmla="*/ 0 h 2298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76735" h="2298357">
                <a:moveTo>
                  <a:pt x="24714" y="0"/>
                </a:moveTo>
                <a:lnTo>
                  <a:pt x="0" y="2298357"/>
                </a:lnTo>
                <a:lnTo>
                  <a:pt x="5647038" y="2298357"/>
                </a:lnTo>
                <a:lnTo>
                  <a:pt x="5647038" y="1198606"/>
                </a:lnTo>
                <a:lnTo>
                  <a:pt x="8464378" y="1173892"/>
                </a:lnTo>
                <a:lnTo>
                  <a:pt x="8476735" y="0"/>
                </a:lnTo>
              </a:path>
            </a:pathLst>
          </a:custGeom>
          <a:solidFill>
            <a:srgbClr val="0000FF">
              <a:alpha val="6316"/>
            </a:srgbClr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39C5188E-3A32-51D8-F95B-777356D5A96C}"/>
              </a:ext>
            </a:extLst>
          </p:cNvPr>
          <p:cNvSpPr/>
          <p:nvPr/>
        </p:nvSpPr>
        <p:spPr>
          <a:xfrm>
            <a:off x="133898" y="2372497"/>
            <a:ext cx="8478761" cy="3265900"/>
          </a:xfrm>
          <a:custGeom>
            <a:avLst/>
            <a:gdLst>
              <a:gd name="connsiteX0" fmla="*/ 5659395 w 8427308"/>
              <a:gd name="connsiteY0" fmla="*/ 1112108 h 3286898"/>
              <a:gd name="connsiteX1" fmla="*/ 5647038 w 8427308"/>
              <a:gd name="connsiteY1" fmla="*/ 12357 h 3286898"/>
              <a:gd name="connsiteX2" fmla="*/ 8427308 w 8427308"/>
              <a:gd name="connsiteY2" fmla="*/ 0 h 3286898"/>
              <a:gd name="connsiteX3" fmla="*/ 8414952 w 8427308"/>
              <a:gd name="connsiteY3" fmla="*/ 2199503 h 3286898"/>
              <a:gd name="connsiteX4" fmla="*/ 2842054 w 8427308"/>
              <a:gd name="connsiteY4" fmla="*/ 2199503 h 3286898"/>
              <a:gd name="connsiteX5" fmla="*/ 2842054 w 8427308"/>
              <a:gd name="connsiteY5" fmla="*/ 3286898 h 3286898"/>
              <a:gd name="connsiteX6" fmla="*/ 0 w 8427308"/>
              <a:gd name="connsiteY6" fmla="*/ 3286898 h 3286898"/>
              <a:gd name="connsiteX7" fmla="*/ 61784 w 8427308"/>
              <a:gd name="connsiteY7" fmla="*/ 1124465 h 3286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27308" h="3286898">
                <a:moveTo>
                  <a:pt x="5659395" y="1112108"/>
                </a:moveTo>
                <a:lnTo>
                  <a:pt x="5647038" y="12357"/>
                </a:lnTo>
                <a:lnTo>
                  <a:pt x="8427308" y="0"/>
                </a:lnTo>
                <a:cubicBezTo>
                  <a:pt x="8423189" y="733168"/>
                  <a:pt x="8419071" y="1466335"/>
                  <a:pt x="8414952" y="2199503"/>
                </a:cubicBezTo>
                <a:lnTo>
                  <a:pt x="2842054" y="2199503"/>
                </a:lnTo>
                <a:lnTo>
                  <a:pt x="2842054" y="3286898"/>
                </a:lnTo>
                <a:lnTo>
                  <a:pt x="0" y="3286898"/>
                </a:lnTo>
                <a:lnTo>
                  <a:pt x="61784" y="1124465"/>
                </a:lnTo>
              </a:path>
            </a:pathLst>
          </a:custGeom>
          <a:solidFill>
            <a:srgbClr val="00B050">
              <a:alpha val="16000"/>
            </a:srgbClr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2EC18CA1-11E6-F563-1970-36A6182D7B19}"/>
              </a:ext>
            </a:extLst>
          </p:cNvPr>
          <p:cNvSpPr/>
          <p:nvPr/>
        </p:nvSpPr>
        <p:spPr>
          <a:xfrm>
            <a:off x="135924" y="4559643"/>
            <a:ext cx="8501449" cy="2236573"/>
          </a:xfrm>
          <a:custGeom>
            <a:avLst/>
            <a:gdLst>
              <a:gd name="connsiteX0" fmla="*/ 24714 w 8501449"/>
              <a:gd name="connsiteY0" fmla="*/ 1050325 h 2236573"/>
              <a:gd name="connsiteX1" fmla="*/ 0 w 8501449"/>
              <a:gd name="connsiteY1" fmla="*/ 2199503 h 2236573"/>
              <a:gd name="connsiteX2" fmla="*/ 0 w 8501449"/>
              <a:gd name="connsiteY2" fmla="*/ 2199503 h 2236573"/>
              <a:gd name="connsiteX3" fmla="*/ 1556952 w 8501449"/>
              <a:gd name="connsiteY3" fmla="*/ 2236573 h 2236573"/>
              <a:gd name="connsiteX4" fmla="*/ 1581665 w 8501449"/>
              <a:gd name="connsiteY4" fmla="*/ 1186249 h 2236573"/>
              <a:gd name="connsiteX5" fmla="*/ 8489092 w 8501449"/>
              <a:gd name="connsiteY5" fmla="*/ 1161535 h 2236573"/>
              <a:gd name="connsiteX6" fmla="*/ 8501449 w 8501449"/>
              <a:gd name="connsiteY6" fmla="*/ 0 h 2236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01449" h="2236573">
                <a:moveTo>
                  <a:pt x="24714" y="1050325"/>
                </a:moveTo>
                <a:lnTo>
                  <a:pt x="0" y="2199503"/>
                </a:lnTo>
                <a:lnTo>
                  <a:pt x="0" y="2199503"/>
                </a:lnTo>
                <a:lnTo>
                  <a:pt x="1556952" y="2236573"/>
                </a:lnTo>
                <a:lnTo>
                  <a:pt x="1581665" y="1186249"/>
                </a:lnTo>
                <a:lnTo>
                  <a:pt x="8489092" y="1161535"/>
                </a:lnTo>
                <a:lnTo>
                  <a:pt x="8501449" y="0"/>
                </a:lnTo>
              </a:path>
            </a:pathLst>
          </a:custGeom>
          <a:solidFill>
            <a:schemeClr val="bg1">
              <a:alpha val="43770"/>
            </a:schemeClr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9BA753-790F-79F3-1EBF-E4DCBD019AC8}"/>
              </a:ext>
            </a:extLst>
          </p:cNvPr>
          <p:cNvSpPr/>
          <p:nvPr/>
        </p:nvSpPr>
        <p:spPr>
          <a:xfrm>
            <a:off x="1723231" y="5609005"/>
            <a:ext cx="1341981" cy="1172795"/>
          </a:xfrm>
          <a:prstGeom prst="rect">
            <a:avLst/>
          </a:prstGeom>
          <a:solidFill>
            <a:srgbClr val="7030A0">
              <a:alpha val="30691"/>
            </a:srgbClr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4CCF5A-078F-3CE9-9FB2-12DED9F990B7}"/>
              </a:ext>
            </a:extLst>
          </p:cNvPr>
          <p:cNvSpPr txBox="1"/>
          <p:nvPr/>
        </p:nvSpPr>
        <p:spPr>
          <a:xfrm>
            <a:off x="365356" y="-4465"/>
            <a:ext cx="774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  <a:highlight>
                  <a:srgbClr val="FFFF00"/>
                </a:highlight>
              </a:rPr>
              <a:t>N=0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1E1B2F-855A-AAC9-B57D-29814AFADD7B}"/>
              </a:ext>
            </a:extLst>
          </p:cNvPr>
          <p:cNvSpPr txBox="1"/>
          <p:nvPr/>
        </p:nvSpPr>
        <p:spPr>
          <a:xfrm>
            <a:off x="4497473" y="-4465"/>
            <a:ext cx="726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  <a:highlight>
                  <a:srgbClr val="FFFF00"/>
                </a:highlight>
              </a:rPr>
              <a:t>N=1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1C81EF-229C-957D-ECA1-12D0AAA4BDBA}"/>
              </a:ext>
            </a:extLst>
          </p:cNvPr>
          <p:cNvSpPr txBox="1"/>
          <p:nvPr/>
        </p:nvSpPr>
        <p:spPr>
          <a:xfrm>
            <a:off x="4129057" y="1240341"/>
            <a:ext cx="774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  <a:highlight>
                  <a:srgbClr val="FFFF00"/>
                </a:highlight>
              </a:rPr>
              <a:t>N=2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AE59DD-8D29-6FDD-88A6-9A37EF388C7B}"/>
              </a:ext>
            </a:extLst>
          </p:cNvPr>
          <p:cNvSpPr txBox="1"/>
          <p:nvPr/>
        </p:nvSpPr>
        <p:spPr>
          <a:xfrm>
            <a:off x="6839759" y="2406275"/>
            <a:ext cx="774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  <a:highlight>
                  <a:srgbClr val="FFFF00"/>
                </a:highlight>
              </a:rPr>
              <a:t>N=3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4CC37E-DBE3-6114-5E5D-DE1C79CB24D0}"/>
              </a:ext>
            </a:extLst>
          </p:cNvPr>
          <p:cNvSpPr txBox="1"/>
          <p:nvPr/>
        </p:nvSpPr>
        <p:spPr>
          <a:xfrm>
            <a:off x="5434374" y="4559259"/>
            <a:ext cx="774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  <a:highlight>
                  <a:srgbClr val="FFFF00"/>
                </a:highlight>
              </a:rPr>
              <a:t>N=4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9D9FF09-C7C1-F5EE-CF52-46105F018673}"/>
              </a:ext>
            </a:extLst>
          </p:cNvPr>
          <p:cNvSpPr txBox="1"/>
          <p:nvPr/>
        </p:nvSpPr>
        <p:spPr>
          <a:xfrm>
            <a:off x="2362200" y="5675585"/>
            <a:ext cx="774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  <a:highlight>
                  <a:srgbClr val="FFFF00"/>
                </a:highlight>
              </a:rPr>
              <a:t>N=5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A64820B-C858-AE08-B515-E883183E36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30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7845">
        <p159:morph option="byObject"/>
      </p:transition>
    </mc:Choice>
    <mc:Fallback xmlns="">
      <p:transition spd="slow" advClick="0" advTm="378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91EA0ADD-B814-BCB6-20B7-44F4227AF03F}"/>
              </a:ext>
            </a:extLst>
          </p:cNvPr>
          <p:cNvCxnSpPr>
            <a:cxnSpLocks/>
          </p:cNvCxnSpPr>
          <p:nvPr/>
        </p:nvCxnSpPr>
        <p:spPr bwMode="auto">
          <a:xfrm flipV="1">
            <a:off x="340648" y="1213122"/>
            <a:ext cx="3024720" cy="27293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77E7D57E-3849-4785-1B42-5D306295C96E}"/>
              </a:ext>
            </a:extLst>
          </p:cNvPr>
          <p:cNvGrpSpPr/>
          <p:nvPr/>
        </p:nvGrpSpPr>
        <p:grpSpPr>
          <a:xfrm>
            <a:off x="1835070" y="1075760"/>
            <a:ext cx="1058040" cy="295200"/>
            <a:chOff x="1909168" y="604625"/>
            <a:chExt cx="1058040" cy="29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8048B9C3-951A-8E6F-DDD2-8F89A90909D1}"/>
                    </a:ext>
                  </a:extLst>
                </p14:cNvPr>
                <p14:cNvContentPartPr/>
                <p14:nvPr/>
              </p14:nvContentPartPr>
              <p14:xfrm>
                <a:off x="1909168" y="704345"/>
                <a:ext cx="219600" cy="1954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E6735258-4681-9174-1291-9597CF4CDF17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900168" y="695705"/>
                  <a:ext cx="23724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DE5ACC36-96F4-B32E-5EA1-644DC7412772}"/>
                    </a:ext>
                  </a:extLst>
                </p14:cNvPr>
                <p14:cNvContentPartPr/>
                <p14:nvPr/>
              </p14:nvContentPartPr>
              <p14:xfrm>
                <a:off x="2109328" y="673745"/>
                <a:ext cx="60840" cy="1378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AA88B50D-BF28-FD6C-1E13-BC8436861B0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100328" y="664745"/>
                  <a:ext cx="7848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CC37D6D4-0767-CB48-CE39-DFE10EF2200E}"/>
                    </a:ext>
                  </a:extLst>
                </p14:cNvPr>
                <p14:cNvContentPartPr/>
                <p14:nvPr/>
              </p14:nvContentPartPr>
              <p14:xfrm>
                <a:off x="2213728" y="715865"/>
                <a:ext cx="79920" cy="3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A3365A30-A63B-1160-1537-BD6EAD440F7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205088" y="706865"/>
                  <a:ext cx="97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7FF46633-4461-27CD-E568-E9F027F052C3}"/>
                    </a:ext>
                  </a:extLst>
                </p14:cNvPr>
                <p14:cNvContentPartPr/>
                <p14:nvPr/>
              </p14:nvContentPartPr>
              <p14:xfrm>
                <a:off x="2237848" y="788945"/>
                <a:ext cx="51480" cy="3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A952D9D3-0DF6-A8A5-445D-534F1DE1E67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229208" y="779945"/>
                  <a:ext cx="69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A5C7F76D-444D-D032-1C88-0CBD4D2B6DED}"/>
                    </a:ext>
                  </a:extLst>
                </p14:cNvPr>
                <p14:cNvContentPartPr/>
                <p14:nvPr/>
              </p14:nvContentPartPr>
              <p14:xfrm>
                <a:off x="2413888" y="604625"/>
                <a:ext cx="108000" cy="2516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559BA2D4-1476-56A6-0195-88F4F94301F2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405248" y="595985"/>
                  <a:ext cx="12564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23039F90-CA25-43CF-B9EC-73A7946380FF}"/>
                    </a:ext>
                  </a:extLst>
                </p14:cNvPr>
                <p14:cNvContentPartPr/>
                <p14:nvPr/>
              </p14:nvContentPartPr>
              <p14:xfrm>
                <a:off x="2612248" y="701105"/>
                <a:ext cx="3240" cy="3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8F3CCC48-F48E-F7B3-4553-E8E3F0B683A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603608" y="692105"/>
                  <a:ext cx="2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31CE5D41-3429-C340-845F-254A10AED48B}"/>
                    </a:ext>
                  </a:extLst>
                </p14:cNvPr>
                <p14:cNvContentPartPr/>
                <p14:nvPr/>
              </p14:nvContentPartPr>
              <p14:xfrm>
                <a:off x="2743288" y="669065"/>
                <a:ext cx="144360" cy="2260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5EFFCC16-4A0C-222D-FEA0-9A81C4BAF5F4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734648" y="660425"/>
                  <a:ext cx="16200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1B32BFA3-81D3-65E5-7ACF-DFC153C9961E}"/>
                    </a:ext>
                  </a:extLst>
                </p14:cNvPr>
                <p14:cNvContentPartPr/>
                <p14:nvPr/>
              </p14:nvContentPartPr>
              <p14:xfrm>
                <a:off x="2785768" y="784265"/>
                <a:ext cx="181440" cy="493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1669BFCE-5F35-2AAC-11F7-796F9CC08429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777128" y="775625"/>
                  <a:ext cx="199080" cy="66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D3C0907A-8FF4-C57F-B734-06AB2643FAEA}"/>
              </a:ext>
            </a:extLst>
          </p:cNvPr>
          <p:cNvGrpSpPr/>
          <p:nvPr/>
        </p:nvGrpSpPr>
        <p:grpSpPr>
          <a:xfrm>
            <a:off x="358814" y="782121"/>
            <a:ext cx="2268000" cy="1336865"/>
            <a:chOff x="4651020" y="4337175"/>
            <a:chExt cx="2268000" cy="1336865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091FD96C-4D4E-6D4A-85AA-95EE24D240A1}"/>
                    </a:ext>
                  </a:extLst>
                </p14:cNvPr>
                <p14:cNvContentPartPr/>
                <p14:nvPr/>
              </p14:nvContentPartPr>
              <p14:xfrm>
                <a:off x="4745340" y="5519600"/>
                <a:ext cx="256320" cy="360"/>
              </p14:xfrm>
            </p:contentPart>
          </mc:Choice>
          <mc:Fallback xmlns="">
            <p:pic>
              <p:nvPicPr>
                <p:cNvPr id="496" name="Ink 495">
                  <a:extLst>
                    <a:ext uri="{FF2B5EF4-FFF2-40B4-BE49-F238E27FC236}">
                      <a16:creationId xmlns:a16="http://schemas.microsoft.com/office/drawing/2014/main" id="{D82E2617-FC0A-FC67-7D75-49A0A1563152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4736340" y="5510600"/>
                  <a:ext cx="273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D1F4E59C-9094-5931-6918-AB03EFFF65D6}"/>
                    </a:ext>
                  </a:extLst>
                </p14:cNvPr>
                <p14:cNvContentPartPr/>
                <p14:nvPr/>
              </p14:nvContentPartPr>
              <p14:xfrm>
                <a:off x="4651020" y="5422040"/>
                <a:ext cx="360" cy="158400"/>
              </p14:xfrm>
            </p:contentPart>
          </mc:Choice>
          <mc:Fallback xmlns="">
            <p:pic>
              <p:nvPicPr>
                <p:cNvPr id="497" name="Ink 496">
                  <a:extLst>
                    <a:ext uri="{FF2B5EF4-FFF2-40B4-BE49-F238E27FC236}">
                      <a16:creationId xmlns:a16="http://schemas.microsoft.com/office/drawing/2014/main" id="{655AE239-263D-054D-FB6F-AE564B61C4EF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4642020" y="5413040"/>
                  <a:ext cx="1800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86E47A85-477D-0E4C-4145-C014682B3F51}"/>
                    </a:ext>
                  </a:extLst>
                </p14:cNvPr>
                <p14:cNvContentPartPr/>
                <p14:nvPr/>
              </p14:nvContentPartPr>
              <p14:xfrm>
                <a:off x="5064300" y="5255720"/>
                <a:ext cx="241920" cy="360"/>
              </p14:xfrm>
            </p:contentPart>
          </mc:Choice>
          <mc:Fallback xmlns="">
            <p:pic>
              <p:nvPicPr>
                <p:cNvPr id="499" name="Ink 498">
                  <a:extLst>
                    <a:ext uri="{FF2B5EF4-FFF2-40B4-BE49-F238E27FC236}">
                      <a16:creationId xmlns:a16="http://schemas.microsoft.com/office/drawing/2014/main" id="{8951186C-2B25-C602-B404-7898F6EBA4D3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5055313" y="5246720"/>
                  <a:ext cx="259534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CD51279D-C4B7-CCDD-F5E3-53FD68C5DCC8}"/>
                    </a:ext>
                  </a:extLst>
                </p14:cNvPr>
                <p14:cNvContentPartPr/>
                <p14:nvPr/>
              </p14:nvContentPartPr>
              <p14:xfrm>
                <a:off x="5084820" y="5339240"/>
                <a:ext cx="188280" cy="146880"/>
              </p14:xfrm>
            </p:contentPart>
          </mc:Choice>
          <mc:Fallback xmlns="">
            <p:pic>
              <p:nvPicPr>
                <p:cNvPr id="500" name="Ink 499">
                  <a:extLst>
                    <a:ext uri="{FF2B5EF4-FFF2-40B4-BE49-F238E27FC236}">
                      <a16:creationId xmlns:a16="http://schemas.microsoft.com/office/drawing/2014/main" id="{77703CC3-7F83-701F-819A-A4E02A2AB410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5075820" y="5330240"/>
                  <a:ext cx="20592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C9791A06-28EB-37F9-0159-8AD1816677FB}"/>
                    </a:ext>
                  </a:extLst>
                </p14:cNvPr>
                <p14:cNvContentPartPr/>
                <p14:nvPr/>
              </p14:nvContentPartPr>
              <p14:xfrm>
                <a:off x="5420340" y="4999400"/>
                <a:ext cx="360" cy="360"/>
              </p14:xfrm>
            </p:contentPart>
          </mc:Choice>
          <mc:Fallback xmlns="">
            <p:pic>
              <p:nvPicPr>
                <p:cNvPr id="502" name="Ink 501">
                  <a:extLst>
                    <a:ext uri="{FF2B5EF4-FFF2-40B4-BE49-F238E27FC236}">
                      <a16:creationId xmlns:a16="http://schemas.microsoft.com/office/drawing/2014/main" id="{C77D8930-AA07-C163-8EF0-A70FDEC97C06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5411340" y="499040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7201C2F6-D6FC-42C6-99A0-B64FBE06A25F}"/>
                    </a:ext>
                  </a:extLst>
                </p14:cNvPr>
                <p14:cNvContentPartPr/>
                <p14:nvPr/>
              </p14:nvContentPartPr>
              <p14:xfrm>
                <a:off x="5420340" y="4908320"/>
                <a:ext cx="303840" cy="360"/>
              </p14:xfrm>
            </p:contentPart>
          </mc:Choice>
          <mc:Fallback xmlns="">
            <p:pic>
              <p:nvPicPr>
                <p:cNvPr id="503" name="Ink 502">
                  <a:extLst>
                    <a:ext uri="{FF2B5EF4-FFF2-40B4-BE49-F238E27FC236}">
                      <a16:creationId xmlns:a16="http://schemas.microsoft.com/office/drawing/2014/main" id="{5FCEC11B-C6F0-47E2-196C-1CA16D9B9700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5411340" y="4899320"/>
                  <a:ext cx="321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8824F9FC-F67D-0E6C-B6DA-0340752EC1DB}"/>
                    </a:ext>
                  </a:extLst>
                </p14:cNvPr>
                <p14:cNvContentPartPr/>
                <p14:nvPr/>
              </p14:nvContentPartPr>
              <p14:xfrm>
                <a:off x="5407020" y="4999040"/>
                <a:ext cx="90360" cy="154080"/>
              </p14:xfrm>
            </p:contentPart>
          </mc:Choice>
          <mc:Fallback xmlns="">
            <p:pic>
              <p:nvPicPr>
                <p:cNvPr id="504" name="Ink 503">
                  <a:extLst>
                    <a:ext uri="{FF2B5EF4-FFF2-40B4-BE49-F238E27FC236}">
                      <a16:creationId xmlns:a16="http://schemas.microsoft.com/office/drawing/2014/main" id="{332F9B6F-97C5-A5B8-9D02-BE429EB7FF8F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5398020" y="4990040"/>
                  <a:ext cx="10800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010FABE6-960A-F2EF-7F76-722130264FD9}"/>
                    </a:ext>
                  </a:extLst>
                </p14:cNvPr>
                <p14:cNvContentPartPr/>
                <p14:nvPr/>
              </p14:nvContentPartPr>
              <p14:xfrm>
                <a:off x="5558940" y="5076800"/>
                <a:ext cx="360" cy="360"/>
              </p14:xfrm>
            </p:contentPart>
          </mc:Choice>
          <mc:Fallback xmlns="">
            <p:pic>
              <p:nvPicPr>
                <p:cNvPr id="505" name="Ink 504">
                  <a:extLst>
                    <a:ext uri="{FF2B5EF4-FFF2-40B4-BE49-F238E27FC236}">
                      <a16:creationId xmlns:a16="http://schemas.microsoft.com/office/drawing/2014/main" id="{75CD658F-B7AB-8816-A602-F730914BA8BE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5549940" y="506780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DC6F01F9-CF2B-DEE7-4CFD-614C0BE3805A}"/>
                    </a:ext>
                  </a:extLst>
                </p14:cNvPr>
                <p14:cNvContentPartPr/>
                <p14:nvPr/>
              </p14:nvContentPartPr>
              <p14:xfrm>
                <a:off x="5657220" y="5026760"/>
                <a:ext cx="81000" cy="152280"/>
              </p14:xfrm>
            </p:contentPart>
          </mc:Choice>
          <mc:Fallback xmlns="">
            <p:pic>
              <p:nvPicPr>
                <p:cNvPr id="506" name="Ink 505">
                  <a:extLst>
                    <a:ext uri="{FF2B5EF4-FFF2-40B4-BE49-F238E27FC236}">
                      <a16:creationId xmlns:a16="http://schemas.microsoft.com/office/drawing/2014/main" id="{A1D49D44-043D-61ED-5CBB-20C364622118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5648260" y="5017760"/>
                  <a:ext cx="98562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6DB051C6-D778-F54E-25F2-401EF3A2007F}"/>
                    </a:ext>
                  </a:extLst>
                </p14:cNvPr>
                <p14:cNvContentPartPr/>
                <p14:nvPr/>
              </p14:nvContentPartPr>
              <p14:xfrm>
                <a:off x="5871060" y="4671440"/>
                <a:ext cx="254160" cy="8640"/>
              </p14:xfrm>
            </p:contentPart>
          </mc:Choice>
          <mc:Fallback xmlns="">
            <p:pic>
              <p:nvPicPr>
                <p:cNvPr id="508" name="Ink 507">
                  <a:extLst>
                    <a:ext uri="{FF2B5EF4-FFF2-40B4-BE49-F238E27FC236}">
                      <a16:creationId xmlns:a16="http://schemas.microsoft.com/office/drawing/2014/main" id="{91B054E9-1673-2419-0882-2D9824DC45CB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5862060" y="4662440"/>
                  <a:ext cx="27180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CC4E7470-5071-C4C1-401E-D6C9D9C2CC56}"/>
                    </a:ext>
                  </a:extLst>
                </p14:cNvPr>
                <p14:cNvContentPartPr/>
                <p14:nvPr/>
              </p14:nvContentPartPr>
              <p14:xfrm>
                <a:off x="5975820" y="4337175"/>
                <a:ext cx="181440" cy="122760"/>
              </p14:xfrm>
            </p:contentPart>
          </mc:Choice>
          <mc:Fallback xmlns="">
            <p:pic>
              <p:nvPicPr>
                <p:cNvPr id="509" name="Ink 508">
                  <a:extLst>
                    <a:ext uri="{FF2B5EF4-FFF2-40B4-BE49-F238E27FC236}">
                      <a16:creationId xmlns:a16="http://schemas.microsoft.com/office/drawing/2014/main" id="{7B19E525-9D2C-BA02-A744-E95F0C86CF11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5966820" y="4328175"/>
                  <a:ext cx="19908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E040CA40-0F3D-A3CE-CB00-7EFF916CB95F}"/>
                    </a:ext>
                  </a:extLst>
                </p14:cNvPr>
                <p14:cNvContentPartPr/>
                <p14:nvPr/>
              </p14:nvContentPartPr>
              <p14:xfrm>
                <a:off x="6146820" y="4337175"/>
                <a:ext cx="360" cy="273240"/>
              </p14:xfrm>
            </p:contentPart>
          </mc:Choice>
          <mc:Fallback xmlns="">
            <p:pic>
              <p:nvPicPr>
                <p:cNvPr id="510" name="Ink 509">
                  <a:extLst>
                    <a:ext uri="{FF2B5EF4-FFF2-40B4-BE49-F238E27FC236}">
                      <a16:creationId xmlns:a16="http://schemas.microsoft.com/office/drawing/2014/main" id="{61E67030-2886-F61B-3035-FA835AE81D14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6137820" y="4328175"/>
                  <a:ext cx="1800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16E9EF9C-69B0-1B37-539C-13715137FD3B}"/>
                    </a:ext>
                  </a:extLst>
                </p14:cNvPr>
                <p14:cNvContentPartPr/>
                <p14:nvPr/>
              </p14:nvContentPartPr>
              <p14:xfrm>
                <a:off x="6444900" y="5673680"/>
                <a:ext cx="316440" cy="360"/>
              </p14:xfrm>
            </p:contentPart>
          </mc:Choice>
          <mc:Fallback xmlns="">
            <p:pic>
              <p:nvPicPr>
                <p:cNvPr id="512" name="Ink 511">
                  <a:extLst>
                    <a:ext uri="{FF2B5EF4-FFF2-40B4-BE49-F238E27FC236}">
                      <a16:creationId xmlns:a16="http://schemas.microsoft.com/office/drawing/2014/main" id="{70CBAC91-B0E7-C0EA-CEBB-7A8F743DB6B6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6435900" y="5664680"/>
                  <a:ext cx="334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CF7DD52F-A4AB-F011-487D-CC1D53399759}"/>
                    </a:ext>
                  </a:extLst>
                </p14:cNvPr>
                <p14:cNvContentPartPr/>
                <p14:nvPr/>
              </p14:nvContentPartPr>
              <p14:xfrm>
                <a:off x="6534540" y="5442560"/>
                <a:ext cx="88200" cy="127080"/>
              </p14:xfrm>
            </p:contentPart>
          </mc:Choice>
          <mc:Fallback xmlns="">
            <p:pic>
              <p:nvPicPr>
                <p:cNvPr id="513" name="Ink 512">
                  <a:extLst>
                    <a:ext uri="{FF2B5EF4-FFF2-40B4-BE49-F238E27FC236}">
                      <a16:creationId xmlns:a16="http://schemas.microsoft.com/office/drawing/2014/main" id="{97290D97-9075-68E0-DB41-8CA80A38CB96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6525540" y="5433560"/>
                  <a:ext cx="10584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E7DB6BED-73C1-F2EE-F32F-DEB1F46FF1FB}"/>
                    </a:ext>
                  </a:extLst>
                </p14:cNvPr>
                <p14:cNvContentPartPr/>
                <p14:nvPr/>
              </p14:nvContentPartPr>
              <p14:xfrm>
                <a:off x="6703380" y="5499800"/>
                <a:ext cx="3240" cy="360"/>
              </p14:xfrm>
            </p:contentPart>
          </mc:Choice>
          <mc:Fallback xmlns="">
            <p:pic>
              <p:nvPicPr>
                <p:cNvPr id="514" name="Ink 513">
                  <a:extLst>
                    <a:ext uri="{FF2B5EF4-FFF2-40B4-BE49-F238E27FC236}">
                      <a16:creationId xmlns:a16="http://schemas.microsoft.com/office/drawing/2014/main" id="{15CDFE48-78A7-C578-4723-4550300C3611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6695280" y="5490800"/>
                  <a:ext cx="19116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6FFD5AC1-86A1-1FD4-B8A9-40060C6095E6}"/>
                    </a:ext>
                  </a:extLst>
                </p14:cNvPr>
                <p14:cNvContentPartPr/>
                <p14:nvPr/>
              </p14:nvContentPartPr>
              <p14:xfrm>
                <a:off x="6724260" y="5400440"/>
                <a:ext cx="194760" cy="233280"/>
              </p14:xfrm>
            </p:contentPart>
          </mc:Choice>
          <mc:Fallback xmlns="">
            <p:pic>
              <p:nvPicPr>
                <p:cNvPr id="515" name="Ink 514">
                  <a:extLst>
                    <a:ext uri="{FF2B5EF4-FFF2-40B4-BE49-F238E27FC236}">
                      <a16:creationId xmlns:a16="http://schemas.microsoft.com/office/drawing/2014/main" id="{39C91DF5-E06B-FF13-2024-BF6FDF9F125D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6715260" y="5391440"/>
                  <a:ext cx="21240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F9943BC4-C8C5-F1BF-9D27-66D739089075}"/>
                    </a:ext>
                  </a:extLst>
                </p14:cNvPr>
                <p14:cNvContentPartPr/>
                <p14:nvPr/>
              </p14:nvContentPartPr>
              <p14:xfrm>
                <a:off x="6552180" y="5466320"/>
                <a:ext cx="10800" cy="76320"/>
              </p14:xfrm>
            </p:contentPart>
          </mc:Choice>
          <mc:Fallback xmlns="">
            <p:pic>
              <p:nvPicPr>
                <p:cNvPr id="516" name="Ink 515">
                  <a:extLst>
                    <a:ext uri="{FF2B5EF4-FFF2-40B4-BE49-F238E27FC236}">
                      <a16:creationId xmlns:a16="http://schemas.microsoft.com/office/drawing/2014/main" id="{D932EC7E-B142-A05A-C894-760776013E35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6543180" y="5457320"/>
                  <a:ext cx="28440" cy="939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89" name="Rectangle 188">
            <a:extLst>
              <a:ext uri="{FF2B5EF4-FFF2-40B4-BE49-F238E27FC236}">
                <a16:creationId xmlns:a16="http://schemas.microsoft.com/office/drawing/2014/main" id="{87778194-E81A-DD71-E10F-A911840DF604}"/>
              </a:ext>
            </a:extLst>
          </p:cNvPr>
          <p:cNvSpPr/>
          <p:nvPr/>
        </p:nvSpPr>
        <p:spPr>
          <a:xfrm>
            <a:off x="372708" y="225233"/>
            <a:ext cx="2979102" cy="2332638"/>
          </a:xfrm>
          <a:prstGeom prst="rect">
            <a:avLst/>
          </a:prstGeom>
          <a:solidFill>
            <a:schemeClr val="accent1">
              <a:alpha val="19184"/>
            </a:schemeClr>
          </a:solidFill>
          <a:ln w="38100" cmpd="sng">
            <a:solidFill>
              <a:schemeClr val="tx1"/>
            </a:solidFill>
            <a:prstDash val="dash"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71584C8-C78B-AD9D-EC4F-C0A56923653C}"/>
              </a:ext>
            </a:extLst>
          </p:cNvPr>
          <p:cNvGrpSpPr/>
          <p:nvPr/>
        </p:nvGrpSpPr>
        <p:grpSpPr>
          <a:xfrm>
            <a:off x="4040368" y="228600"/>
            <a:ext cx="1369832" cy="1028510"/>
            <a:chOff x="4040368" y="228600"/>
            <a:chExt cx="1369832" cy="102851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D45FC64D-5C6E-2F20-4059-F8E159EA4785}"/>
                    </a:ext>
                  </a:extLst>
                </p14:cNvPr>
                <p14:cNvContentPartPr/>
                <p14:nvPr/>
              </p14:nvContentPartPr>
              <p14:xfrm>
                <a:off x="4040368" y="340910"/>
                <a:ext cx="280440" cy="8344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D45FC64D-5C6E-2F20-4059-F8E159EA4785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4031368" y="331910"/>
                  <a:ext cx="298080" cy="85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DD6569A7-21ED-28AB-BA62-2DAEAB086805}"/>
                    </a:ext>
                  </a:extLst>
                </p14:cNvPr>
                <p14:cNvContentPartPr/>
                <p14:nvPr/>
              </p14:nvContentPartPr>
              <p14:xfrm>
                <a:off x="4297768" y="473030"/>
                <a:ext cx="260640" cy="3697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DD6569A7-21ED-28AB-BA62-2DAEAB086805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4288768" y="464390"/>
                  <a:ext cx="278280" cy="38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86EC7127-349D-E685-7891-23EF8D6E560E}"/>
                    </a:ext>
                  </a:extLst>
                </p14:cNvPr>
                <p14:cNvContentPartPr/>
                <p14:nvPr/>
              </p14:nvContentPartPr>
              <p14:xfrm>
                <a:off x="4631848" y="817190"/>
                <a:ext cx="126720" cy="1926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86EC7127-349D-E685-7891-23EF8D6E560E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4622848" y="808550"/>
                  <a:ext cx="14436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410BE780-66E3-C0E4-1DC2-A7E1A3946B4F}"/>
                    </a:ext>
                  </a:extLst>
                </p14:cNvPr>
                <p14:cNvContentPartPr/>
                <p14:nvPr/>
              </p14:nvContentPartPr>
              <p14:xfrm>
                <a:off x="4661728" y="645470"/>
                <a:ext cx="44280" cy="583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410BE780-66E3-C0E4-1DC2-A7E1A3946B4F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4653088" y="636830"/>
                  <a:ext cx="6192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A59877AB-29C1-B3CA-23B8-107677AD962F}"/>
                    </a:ext>
                  </a:extLst>
                </p14:cNvPr>
                <p14:cNvContentPartPr/>
                <p14:nvPr/>
              </p14:nvContentPartPr>
              <p14:xfrm>
                <a:off x="4772608" y="368990"/>
                <a:ext cx="295920" cy="8881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A59877AB-29C1-B3CA-23B8-107677AD962F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4763968" y="359990"/>
                  <a:ext cx="313560" cy="90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29FBBD82-B8BB-9231-0677-7B7CAE9CE3F2}"/>
                    </a:ext>
                  </a:extLst>
                </p14:cNvPr>
                <p14:cNvContentPartPr/>
                <p14:nvPr/>
              </p14:nvContentPartPr>
              <p14:xfrm>
                <a:off x="5077560" y="228600"/>
                <a:ext cx="332640" cy="37512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29FBBD82-B8BB-9231-0677-7B7CAE9CE3F2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5068920" y="219600"/>
                  <a:ext cx="350280" cy="392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94893AC9-B9CC-2BBF-D757-F41CD9A223B8}"/>
              </a:ext>
            </a:extLst>
          </p:cNvPr>
          <p:cNvGrpSpPr/>
          <p:nvPr/>
        </p:nvGrpSpPr>
        <p:grpSpPr>
          <a:xfrm>
            <a:off x="6293248" y="93590"/>
            <a:ext cx="2660760" cy="1857240"/>
            <a:chOff x="6293248" y="93590"/>
            <a:chExt cx="2660760" cy="1857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A6EA316F-B003-5C02-4989-8DDE371194EB}"/>
                    </a:ext>
                  </a:extLst>
                </p14:cNvPr>
                <p14:cNvContentPartPr/>
                <p14:nvPr/>
              </p14:nvContentPartPr>
              <p14:xfrm>
                <a:off x="6668728" y="287270"/>
                <a:ext cx="258840" cy="2815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A6EA316F-B003-5C02-4989-8DDE371194EB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6659728" y="278630"/>
                  <a:ext cx="276480" cy="29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3DD2568E-E24B-1B27-B55C-2C5FC4B4DC91}"/>
                    </a:ext>
                  </a:extLst>
                </p14:cNvPr>
                <p14:cNvContentPartPr/>
                <p14:nvPr/>
              </p14:nvContentPartPr>
              <p14:xfrm>
                <a:off x="7052488" y="380150"/>
                <a:ext cx="360" cy="324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3DD2568E-E24B-1B27-B55C-2C5FC4B4DC91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7043488" y="371150"/>
                  <a:ext cx="180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F0359B0A-519E-AC58-36BB-7E940DA1B0AB}"/>
                    </a:ext>
                  </a:extLst>
                </p14:cNvPr>
                <p14:cNvContentPartPr/>
                <p14:nvPr/>
              </p14:nvContentPartPr>
              <p14:xfrm>
                <a:off x="7083808" y="426950"/>
                <a:ext cx="360" cy="684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F0359B0A-519E-AC58-36BB-7E940DA1B0AB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7074808" y="417950"/>
                  <a:ext cx="1800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4CDD00E2-F637-74E1-2339-08512D25C756}"/>
                    </a:ext>
                  </a:extLst>
                </p14:cNvPr>
                <p14:cNvContentPartPr/>
                <p14:nvPr/>
              </p14:nvContentPartPr>
              <p14:xfrm>
                <a:off x="7344088" y="215990"/>
                <a:ext cx="3240" cy="2998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4CDD00E2-F637-74E1-2339-08512D25C756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7335088" y="206990"/>
                  <a:ext cx="20880" cy="31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63AD9D88-4812-5DD1-14DD-D7F661F6DBAF}"/>
                    </a:ext>
                  </a:extLst>
                </p14:cNvPr>
                <p14:cNvContentPartPr/>
                <p14:nvPr/>
              </p14:nvContentPartPr>
              <p14:xfrm>
                <a:off x="7475848" y="379430"/>
                <a:ext cx="360" cy="1764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63AD9D88-4812-5DD1-14DD-D7F661F6DBAF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7466848" y="370430"/>
                  <a:ext cx="1800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EBA8FAED-DDB3-6BFA-7D7F-AA3A7D799F3A}"/>
                    </a:ext>
                  </a:extLst>
                </p14:cNvPr>
                <p14:cNvContentPartPr/>
                <p14:nvPr/>
              </p14:nvContentPartPr>
              <p14:xfrm>
                <a:off x="7485928" y="370070"/>
                <a:ext cx="360" cy="3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EBA8FAED-DDB3-6BFA-7D7F-AA3A7D799F3A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7476928" y="36143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A5B5B603-D5E3-CDED-9614-40E00B79439B}"/>
                    </a:ext>
                  </a:extLst>
                </p14:cNvPr>
                <p14:cNvContentPartPr/>
                <p14:nvPr/>
              </p14:nvContentPartPr>
              <p14:xfrm>
                <a:off x="7447048" y="371510"/>
                <a:ext cx="42840" cy="27108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A5B5B603-D5E3-CDED-9614-40E00B79439B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7438408" y="362870"/>
                  <a:ext cx="60480" cy="28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698264A2-5504-FC25-47D3-3796CFDD1B56}"/>
                    </a:ext>
                  </a:extLst>
                </p14:cNvPr>
                <p14:cNvContentPartPr/>
                <p14:nvPr/>
              </p14:nvContentPartPr>
              <p14:xfrm>
                <a:off x="7604368" y="221390"/>
                <a:ext cx="163080" cy="28728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698264A2-5504-FC25-47D3-3796CFDD1B56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7595728" y="212390"/>
                  <a:ext cx="180720" cy="30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AAC68F88-DD18-218A-12DD-770C117FCB3C}"/>
                    </a:ext>
                  </a:extLst>
                </p14:cNvPr>
                <p14:cNvContentPartPr/>
                <p14:nvPr/>
              </p14:nvContentPartPr>
              <p14:xfrm>
                <a:off x="7838728" y="478070"/>
                <a:ext cx="39240" cy="23580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AAC68F88-DD18-218A-12DD-770C117FCB3C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7829728" y="469070"/>
                  <a:ext cx="56880" cy="25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EB25584C-92E7-DFA2-1F3C-F287A79C954F}"/>
                    </a:ext>
                  </a:extLst>
                </p14:cNvPr>
                <p14:cNvContentPartPr/>
                <p14:nvPr/>
              </p14:nvContentPartPr>
              <p14:xfrm>
                <a:off x="7981648" y="571670"/>
                <a:ext cx="3240" cy="36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EB25584C-92E7-DFA2-1F3C-F287A79C954F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7973008" y="562670"/>
                  <a:ext cx="2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1590103C-86E5-1A90-E8E8-487BF8492691}"/>
                    </a:ext>
                  </a:extLst>
                </p14:cNvPr>
                <p14:cNvContentPartPr/>
                <p14:nvPr/>
              </p14:nvContentPartPr>
              <p14:xfrm>
                <a:off x="8113768" y="571670"/>
                <a:ext cx="6840" cy="36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1590103C-86E5-1A90-E8E8-487BF8492691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8104768" y="562670"/>
                  <a:ext cx="24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8EA9E96D-39C7-451A-CC18-43F219B96CB0}"/>
                    </a:ext>
                  </a:extLst>
                </p14:cNvPr>
                <p14:cNvContentPartPr/>
                <p14:nvPr/>
              </p14:nvContentPartPr>
              <p14:xfrm>
                <a:off x="8222128" y="571670"/>
                <a:ext cx="6480" cy="36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8EA9E96D-39C7-451A-CC18-43F219B96CB0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8213488" y="562670"/>
                  <a:ext cx="24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3875248F-F052-5185-D58C-492DB90C0C2F}"/>
                    </a:ext>
                  </a:extLst>
                </p14:cNvPr>
                <p14:cNvContentPartPr/>
                <p14:nvPr/>
              </p14:nvContentPartPr>
              <p14:xfrm>
                <a:off x="8350288" y="564470"/>
                <a:ext cx="28080" cy="18684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3875248F-F052-5185-D58C-492DB90C0C2F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8341288" y="555470"/>
                  <a:ext cx="4572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D6A4E75A-6A4B-DB00-8A15-E13CA4A1D3F6}"/>
                    </a:ext>
                  </a:extLst>
                </p14:cNvPr>
                <p14:cNvContentPartPr/>
                <p14:nvPr/>
              </p14:nvContentPartPr>
              <p14:xfrm>
                <a:off x="8454688" y="183230"/>
                <a:ext cx="175680" cy="38484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D6A4E75A-6A4B-DB00-8A15-E13CA4A1D3F6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8446048" y="174590"/>
                  <a:ext cx="193320" cy="40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0FD13BC6-3E77-68C3-A25E-E5934F3F7BCF}"/>
                    </a:ext>
                  </a:extLst>
                </p14:cNvPr>
                <p14:cNvContentPartPr/>
                <p14:nvPr/>
              </p14:nvContentPartPr>
              <p14:xfrm>
                <a:off x="8704888" y="93590"/>
                <a:ext cx="126720" cy="17532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0FD13BC6-3E77-68C3-A25E-E5934F3F7BCF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8695888" y="84590"/>
                  <a:ext cx="14436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5EA1D9D5-E88E-D4B7-E133-8FEC8A18EC2B}"/>
                    </a:ext>
                  </a:extLst>
                </p14:cNvPr>
                <p14:cNvContentPartPr/>
                <p14:nvPr/>
              </p14:nvContentPartPr>
              <p14:xfrm>
                <a:off x="8446048" y="927710"/>
                <a:ext cx="70560" cy="1188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5EA1D9D5-E88E-D4B7-E133-8FEC8A18EC2B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8437048" y="918710"/>
                  <a:ext cx="8820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11B33534-A5C0-BBD7-9DAB-DF6094E10EB5}"/>
                    </a:ext>
                  </a:extLst>
                </p14:cNvPr>
                <p14:cNvContentPartPr/>
                <p14:nvPr/>
              </p14:nvContentPartPr>
              <p14:xfrm>
                <a:off x="8471968" y="1058750"/>
                <a:ext cx="26280" cy="684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11B33534-A5C0-BBD7-9DAB-DF6094E10EB5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8463328" y="1050110"/>
                  <a:ext cx="4392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75563B73-28DF-3961-F405-5714F9533D1C}"/>
                    </a:ext>
                  </a:extLst>
                </p14:cNvPr>
                <p14:cNvContentPartPr/>
                <p14:nvPr/>
              </p14:nvContentPartPr>
              <p14:xfrm>
                <a:off x="8694088" y="828710"/>
                <a:ext cx="59400" cy="28764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75563B73-28DF-3961-F405-5714F9533D1C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8685088" y="819710"/>
                  <a:ext cx="7704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B0CB7D2C-3FB3-0455-6733-D7BFAF0E81B5}"/>
                    </a:ext>
                  </a:extLst>
                </p14:cNvPr>
                <p14:cNvContentPartPr/>
                <p14:nvPr/>
              </p14:nvContentPartPr>
              <p14:xfrm>
                <a:off x="8802448" y="881630"/>
                <a:ext cx="151560" cy="20988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B0CB7D2C-3FB3-0455-6733-D7BFAF0E81B5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8793448" y="872630"/>
                  <a:ext cx="16920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18162C1C-B1A3-E721-72FF-DFFA4EF49B4A}"/>
                    </a:ext>
                  </a:extLst>
                </p14:cNvPr>
                <p14:cNvContentPartPr/>
                <p14:nvPr/>
              </p14:nvContentPartPr>
              <p14:xfrm>
                <a:off x="8498608" y="1046510"/>
                <a:ext cx="70920" cy="360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18162C1C-B1A3-E721-72FF-DFFA4EF49B4A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8489608" y="1037510"/>
                  <a:ext cx="8856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02319544-F22E-3992-5C22-ED2A2529F251}"/>
                    </a:ext>
                  </a:extLst>
                </p14:cNvPr>
                <p14:cNvContentPartPr/>
                <p14:nvPr/>
              </p14:nvContentPartPr>
              <p14:xfrm>
                <a:off x="6635248" y="1154510"/>
                <a:ext cx="57240" cy="12096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02319544-F22E-3992-5C22-ED2A2529F251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6626608" y="1145510"/>
                  <a:ext cx="7488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CD3AE425-233D-CE35-1B25-7A482DD5FA81}"/>
                    </a:ext>
                  </a:extLst>
                </p14:cNvPr>
                <p14:cNvContentPartPr/>
                <p14:nvPr/>
              </p14:nvContentPartPr>
              <p14:xfrm>
                <a:off x="6574768" y="1446830"/>
                <a:ext cx="153360" cy="22068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CD3AE425-233D-CE35-1B25-7A482DD5FA81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6565768" y="1438190"/>
                  <a:ext cx="17100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813CB9AD-722E-6600-8A2D-F3539C77FFCE}"/>
                    </a:ext>
                  </a:extLst>
                </p14:cNvPr>
                <p14:cNvContentPartPr/>
                <p14:nvPr/>
              </p14:nvContentPartPr>
              <p14:xfrm>
                <a:off x="6841528" y="1542230"/>
                <a:ext cx="111960" cy="36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813CB9AD-722E-6600-8A2D-F3539C77FFCE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6832528" y="1533230"/>
                  <a:ext cx="129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921321FB-8173-2D51-0D50-9C89FEE847E0}"/>
                    </a:ext>
                  </a:extLst>
                </p14:cNvPr>
                <p14:cNvContentPartPr/>
                <p14:nvPr/>
              </p14:nvContentPartPr>
              <p14:xfrm>
                <a:off x="6863848" y="1621430"/>
                <a:ext cx="151560" cy="2808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921321FB-8173-2D51-0D50-9C89FEE847E0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6854848" y="1612790"/>
                  <a:ext cx="16920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D1E20312-53CA-8B88-0BE0-96FCCCDF4B14}"/>
                    </a:ext>
                  </a:extLst>
                </p14:cNvPr>
                <p14:cNvContentPartPr/>
                <p14:nvPr/>
              </p14:nvContentPartPr>
              <p14:xfrm>
                <a:off x="7073008" y="1441430"/>
                <a:ext cx="20520" cy="33480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D1E20312-53CA-8B88-0BE0-96FCCCDF4B14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7064368" y="1432790"/>
                  <a:ext cx="38160" cy="35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4C82D8EF-4BDF-6118-4DE1-0275B3FE6EB1}"/>
                    </a:ext>
                  </a:extLst>
                </p14:cNvPr>
                <p14:cNvContentPartPr/>
                <p14:nvPr/>
              </p14:nvContentPartPr>
              <p14:xfrm>
                <a:off x="7173808" y="1744190"/>
                <a:ext cx="36360" cy="14256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4C82D8EF-4BDF-6118-4DE1-0275B3FE6EB1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7164808" y="1735550"/>
                  <a:ext cx="5400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8840E2C1-4642-C63D-1528-D5E7AE9DC198}"/>
                    </a:ext>
                  </a:extLst>
                </p14:cNvPr>
                <p14:cNvContentPartPr/>
                <p14:nvPr/>
              </p14:nvContentPartPr>
              <p14:xfrm>
                <a:off x="7318888" y="1446830"/>
                <a:ext cx="184680" cy="33264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8840E2C1-4642-C63D-1528-D5E7AE9DC198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7310248" y="1437830"/>
                  <a:ext cx="202320" cy="35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0757C46B-F9C1-BD2C-CBED-9B1212188DCA}"/>
                    </a:ext>
                  </a:extLst>
                </p14:cNvPr>
                <p14:cNvContentPartPr/>
                <p14:nvPr/>
              </p14:nvContentPartPr>
              <p14:xfrm>
                <a:off x="7551088" y="1764710"/>
                <a:ext cx="16560" cy="11988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0757C46B-F9C1-BD2C-CBED-9B1212188DCA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7542088" y="1756070"/>
                  <a:ext cx="3420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9C42218E-AC14-F096-A2D3-B1679CBDB484}"/>
                    </a:ext>
                  </a:extLst>
                </p14:cNvPr>
                <p14:cNvContentPartPr/>
                <p14:nvPr/>
              </p14:nvContentPartPr>
              <p14:xfrm>
                <a:off x="7688248" y="1808630"/>
                <a:ext cx="360" cy="360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9C42218E-AC14-F096-A2D3-B1679CBDB484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7679248" y="1799630"/>
                  <a:ext cx="180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010D7157-96A8-03A0-BE0D-666A31671C09}"/>
                    </a:ext>
                  </a:extLst>
                </p14:cNvPr>
                <p14:cNvContentPartPr/>
                <p14:nvPr/>
              </p14:nvContentPartPr>
              <p14:xfrm>
                <a:off x="7767808" y="1808630"/>
                <a:ext cx="3240" cy="36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010D7157-96A8-03A0-BE0D-666A31671C09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7758808" y="1799630"/>
                  <a:ext cx="2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188D98A5-19B8-21E9-AC7E-6C9E3669491E}"/>
                    </a:ext>
                  </a:extLst>
                </p14:cNvPr>
                <p14:cNvContentPartPr/>
                <p14:nvPr/>
              </p14:nvContentPartPr>
              <p14:xfrm>
                <a:off x="7823608" y="1808630"/>
                <a:ext cx="36000" cy="14220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188D98A5-19B8-21E9-AC7E-6C9E3669491E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7814608" y="1799630"/>
                  <a:ext cx="5364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0ECCD547-C1AC-2194-8267-1ECB68200855}"/>
                    </a:ext>
                  </a:extLst>
                </p14:cNvPr>
                <p14:cNvContentPartPr/>
                <p14:nvPr/>
              </p14:nvContentPartPr>
              <p14:xfrm>
                <a:off x="7872208" y="1451510"/>
                <a:ext cx="195120" cy="33048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0ECCD547-C1AC-2194-8267-1ECB68200855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7863568" y="1442870"/>
                  <a:ext cx="212760" cy="34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031D62C0-FB75-194C-98DD-7588740169CF}"/>
                    </a:ext>
                  </a:extLst>
                </p14:cNvPr>
                <p14:cNvContentPartPr/>
                <p14:nvPr/>
              </p14:nvContentPartPr>
              <p14:xfrm>
                <a:off x="8151208" y="1537910"/>
                <a:ext cx="108360" cy="36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031D62C0-FB75-194C-98DD-7588740169CF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8142208" y="1529270"/>
                  <a:ext cx="126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1EB539DC-6034-951F-8DAF-BC18155612D8}"/>
                    </a:ext>
                  </a:extLst>
                </p14:cNvPr>
                <p14:cNvContentPartPr/>
                <p14:nvPr/>
              </p14:nvContentPartPr>
              <p14:xfrm>
                <a:off x="8158048" y="1582190"/>
                <a:ext cx="111240" cy="36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1EB539DC-6034-951F-8DAF-BC18155612D8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8149408" y="1573550"/>
                  <a:ext cx="128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10DC4ACE-3340-0685-78EC-C51C94AF3196}"/>
                    </a:ext>
                  </a:extLst>
                </p14:cNvPr>
                <p14:cNvContentPartPr/>
                <p14:nvPr/>
              </p14:nvContentPartPr>
              <p14:xfrm>
                <a:off x="8373328" y="1423070"/>
                <a:ext cx="213840" cy="32436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10DC4ACE-3340-0685-78EC-C51C94AF3196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8364328" y="1414070"/>
                  <a:ext cx="231480" cy="34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ACD8AFA1-5E14-5A1F-9BB7-F7A5DC9344DF}"/>
                    </a:ext>
                  </a:extLst>
                </p14:cNvPr>
                <p14:cNvContentPartPr/>
                <p14:nvPr/>
              </p14:nvContentPartPr>
              <p14:xfrm>
                <a:off x="6644608" y="1182230"/>
                <a:ext cx="75960" cy="6876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ACD8AFA1-5E14-5A1F-9BB7-F7A5DC9344DF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6635608" y="1173590"/>
                  <a:ext cx="9360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0ED38832-A466-0A66-9714-DBEA83BF3D6B}"/>
                    </a:ext>
                  </a:extLst>
                </p14:cNvPr>
                <p14:cNvContentPartPr/>
                <p14:nvPr/>
              </p14:nvContentPartPr>
              <p14:xfrm>
                <a:off x="6293248" y="205910"/>
                <a:ext cx="381240" cy="172260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0ED38832-A466-0A66-9714-DBEA83BF3D6B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6284608" y="196910"/>
                  <a:ext cx="398880" cy="1740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59" name="Ink 158">
                <a:extLst>
                  <a:ext uri="{FF2B5EF4-FFF2-40B4-BE49-F238E27FC236}">
                    <a16:creationId xmlns:a16="http://schemas.microsoft.com/office/drawing/2014/main" id="{A76CF316-3E6E-8F15-CA16-40F9641D1140}"/>
                  </a:ext>
                </a:extLst>
              </p14:cNvPr>
              <p14:cNvContentPartPr/>
              <p14:nvPr/>
            </p14:nvContentPartPr>
            <p14:xfrm>
              <a:off x="3260248" y="1518110"/>
              <a:ext cx="376920" cy="456120"/>
            </p14:xfrm>
          </p:contentPart>
        </mc:Choice>
        <mc:Fallback xmlns="">
          <p:pic>
            <p:nvPicPr>
              <p:cNvPr id="159" name="Ink 158">
                <a:extLst>
                  <a:ext uri="{FF2B5EF4-FFF2-40B4-BE49-F238E27FC236}">
                    <a16:creationId xmlns:a16="http://schemas.microsoft.com/office/drawing/2014/main" id="{A76CF316-3E6E-8F15-CA16-40F9641D1140}"/>
                  </a:ext>
                </a:extLst>
              </p:cNvPr>
              <p:cNvPicPr/>
              <p:nvPr/>
            </p:nvPicPr>
            <p:blipFill>
              <a:blip r:embed="rId297"/>
              <a:stretch>
                <a:fillRect/>
              </a:stretch>
            </p:blipFill>
            <p:spPr>
              <a:xfrm>
                <a:off x="3251248" y="1509470"/>
                <a:ext cx="394560" cy="47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60" name="Ink 159">
                <a:extLst>
                  <a:ext uri="{FF2B5EF4-FFF2-40B4-BE49-F238E27FC236}">
                    <a16:creationId xmlns:a16="http://schemas.microsoft.com/office/drawing/2014/main" id="{A12CCA90-E28B-359B-C0A2-58115369F099}"/>
                  </a:ext>
                </a:extLst>
              </p14:cNvPr>
              <p14:cNvContentPartPr/>
              <p14:nvPr/>
            </p14:nvContentPartPr>
            <p14:xfrm>
              <a:off x="3840928" y="1736990"/>
              <a:ext cx="3240" cy="360"/>
            </p14:xfrm>
          </p:contentPart>
        </mc:Choice>
        <mc:Fallback xmlns="">
          <p:pic>
            <p:nvPicPr>
              <p:cNvPr id="160" name="Ink 159">
                <a:extLst>
                  <a:ext uri="{FF2B5EF4-FFF2-40B4-BE49-F238E27FC236}">
                    <a16:creationId xmlns:a16="http://schemas.microsoft.com/office/drawing/2014/main" id="{A12CCA90-E28B-359B-C0A2-58115369F099}"/>
                  </a:ext>
                </a:extLst>
              </p:cNvPr>
              <p:cNvPicPr/>
              <p:nvPr/>
            </p:nvPicPr>
            <p:blipFill>
              <a:blip r:embed="rId242"/>
              <a:stretch>
                <a:fillRect/>
              </a:stretch>
            </p:blipFill>
            <p:spPr>
              <a:xfrm>
                <a:off x="3832288" y="1728350"/>
                <a:ext cx="2088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50" name="Group 249">
            <a:extLst>
              <a:ext uri="{FF2B5EF4-FFF2-40B4-BE49-F238E27FC236}">
                <a16:creationId xmlns:a16="http://schemas.microsoft.com/office/drawing/2014/main" id="{6223B847-DA80-B9EB-BE9B-C5A2635EA43E}"/>
              </a:ext>
            </a:extLst>
          </p:cNvPr>
          <p:cNvGrpSpPr/>
          <p:nvPr/>
        </p:nvGrpSpPr>
        <p:grpSpPr>
          <a:xfrm>
            <a:off x="4115248" y="1367630"/>
            <a:ext cx="618480" cy="448560"/>
            <a:chOff x="4115248" y="1367630"/>
            <a:chExt cx="618480" cy="448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F069FE47-318D-1970-2493-FDDB3BA841A3}"/>
                    </a:ext>
                  </a:extLst>
                </p14:cNvPr>
                <p14:cNvContentPartPr/>
                <p14:nvPr/>
              </p14:nvContentPartPr>
              <p14:xfrm>
                <a:off x="4115248" y="1367630"/>
                <a:ext cx="218880" cy="44856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F069FE47-318D-1970-2493-FDDB3BA841A3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4106248" y="1358630"/>
                  <a:ext cx="236520" cy="46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94CB61C3-CF84-601D-D2D2-F008B1505883}"/>
                    </a:ext>
                  </a:extLst>
                </p14:cNvPr>
                <p14:cNvContentPartPr/>
                <p14:nvPr/>
              </p14:nvContentPartPr>
              <p14:xfrm>
                <a:off x="4315408" y="1434590"/>
                <a:ext cx="138240" cy="21168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94CB61C3-CF84-601D-D2D2-F008B1505883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4306408" y="1425950"/>
                  <a:ext cx="15588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5EDACD0F-065D-021E-60E5-2475B7A34EB3}"/>
                    </a:ext>
                  </a:extLst>
                </p14:cNvPr>
                <p14:cNvContentPartPr/>
                <p14:nvPr/>
              </p14:nvContentPartPr>
              <p14:xfrm>
                <a:off x="4591528" y="1442510"/>
                <a:ext cx="142200" cy="16884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5EDACD0F-065D-021E-60E5-2475B7A34EB3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4582528" y="1433870"/>
                  <a:ext cx="159840" cy="186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234" name="Ink 233">
                <a:extLst>
                  <a:ext uri="{FF2B5EF4-FFF2-40B4-BE49-F238E27FC236}">
                    <a16:creationId xmlns:a16="http://schemas.microsoft.com/office/drawing/2014/main" id="{017D409D-DB79-B6EB-3C61-45CD5D93C7C8}"/>
                  </a:ext>
                </a:extLst>
              </p14:cNvPr>
              <p14:cNvContentPartPr/>
              <p14:nvPr/>
            </p14:nvContentPartPr>
            <p14:xfrm>
              <a:off x="4933528" y="1435670"/>
              <a:ext cx="360" cy="211680"/>
            </p14:xfrm>
          </p:contentPart>
        </mc:Choice>
        <mc:Fallback xmlns="">
          <p:pic>
            <p:nvPicPr>
              <p:cNvPr id="234" name="Ink 233">
                <a:extLst>
                  <a:ext uri="{FF2B5EF4-FFF2-40B4-BE49-F238E27FC236}">
                    <a16:creationId xmlns:a16="http://schemas.microsoft.com/office/drawing/2014/main" id="{017D409D-DB79-B6EB-3C61-45CD5D93C7C8}"/>
                  </a:ext>
                </a:extLst>
              </p:cNvPr>
              <p:cNvPicPr/>
              <p:nvPr/>
            </p:nvPicPr>
            <p:blipFill>
              <a:blip r:embed="rId306"/>
              <a:stretch>
                <a:fillRect/>
              </a:stretch>
            </p:blipFill>
            <p:spPr>
              <a:xfrm>
                <a:off x="4924528" y="1426670"/>
                <a:ext cx="18000" cy="22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243" name="Ink 242">
                <a:extLst>
                  <a:ext uri="{FF2B5EF4-FFF2-40B4-BE49-F238E27FC236}">
                    <a16:creationId xmlns:a16="http://schemas.microsoft.com/office/drawing/2014/main" id="{33E63F82-641A-F819-FBD0-CBC75D4E163F}"/>
                  </a:ext>
                </a:extLst>
              </p14:cNvPr>
              <p14:cNvContentPartPr/>
              <p14:nvPr/>
            </p14:nvContentPartPr>
            <p14:xfrm>
              <a:off x="5124328" y="1450790"/>
              <a:ext cx="137880" cy="159480"/>
            </p14:xfrm>
          </p:contentPart>
        </mc:Choice>
        <mc:Fallback xmlns="">
          <p:pic>
            <p:nvPicPr>
              <p:cNvPr id="243" name="Ink 242">
                <a:extLst>
                  <a:ext uri="{FF2B5EF4-FFF2-40B4-BE49-F238E27FC236}">
                    <a16:creationId xmlns:a16="http://schemas.microsoft.com/office/drawing/2014/main" id="{33E63F82-641A-F819-FBD0-CBC75D4E163F}"/>
                  </a:ext>
                </a:extLst>
              </p:cNvPr>
              <p:cNvPicPr/>
              <p:nvPr/>
            </p:nvPicPr>
            <p:blipFill>
              <a:blip r:embed="rId308"/>
              <a:stretch>
                <a:fillRect/>
              </a:stretch>
            </p:blipFill>
            <p:spPr>
              <a:xfrm>
                <a:off x="5115328" y="1441790"/>
                <a:ext cx="155520" cy="177120"/>
              </a:xfrm>
              <a:prstGeom prst="rect">
                <a:avLst/>
              </a:prstGeom>
            </p:spPr>
          </p:pic>
        </mc:Fallback>
      </mc:AlternateContent>
      <p:grpSp>
        <p:nvGrpSpPr>
          <p:cNvPr id="249" name="Group 248">
            <a:extLst>
              <a:ext uri="{FF2B5EF4-FFF2-40B4-BE49-F238E27FC236}">
                <a16:creationId xmlns:a16="http://schemas.microsoft.com/office/drawing/2014/main" id="{6C3846AF-6759-701A-4EB8-80F251741A95}"/>
              </a:ext>
            </a:extLst>
          </p:cNvPr>
          <p:cNvGrpSpPr/>
          <p:nvPr/>
        </p:nvGrpSpPr>
        <p:grpSpPr>
          <a:xfrm>
            <a:off x="5445088" y="1288070"/>
            <a:ext cx="280800" cy="448200"/>
            <a:chOff x="5445088" y="1288070"/>
            <a:chExt cx="280800" cy="448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4AC3023A-0175-AE89-2285-1040DF3B2CB5}"/>
                    </a:ext>
                  </a:extLst>
                </p14:cNvPr>
                <p14:cNvContentPartPr/>
                <p14:nvPr/>
              </p14:nvContentPartPr>
              <p14:xfrm>
                <a:off x="5445088" y="1439630"/>
                <a:ext cx="134280" cy="16884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4AC3023A-0175-AE89-2285-1040DF3B2CB5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5436088" y="1430990"/>
                  <a:ext cx="15192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505E09FA-1EC8-ABBA-9D63-D7725B7FBEB7}"/>
                    </a:ext>
                  </a:extLst>
                </p14:cNvPr>
                <p14:cNvContentPartPr/>
                <p14:nvPr/>
              </p14:nvContentPartPr>
              <p14:xfrm>
                <a:off x="5565328" y="1288070"/>
                <a:ext cx="160560" cy="44820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505E09FA-1EC8-ABBA-9D63-D7725B7FBEB7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5556328" y="1279430"/>
                  <a:ext cx="178200" cy="465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5" name="Group 324">
            <a:extLst>
              <a:ext uri="{FF2B5EF4-FFF2-40B4-BE49-F238E27FC236}">
                <a16:creationId xmlns:a16="http://schemas.microsoft.com/office/drawing/2014/main" id="{7CFF93FA-C56C-1F8A-F7C5-58A270A5DD77}"/>
              </a:ext>
            </a:extLst>
          </p:cNvPr>
          <p:cNvGrpSpPr/>
          <p:nvPr/>
        </p:nvGrpSpPr>
        <p:grpSpPr>
          <a:xfrm>
            <a:off x="612448" y="3698270"/>
            <a:ext cx="571680" cy="837720"/>
            <a:chOff x="612448" y="3698270"/>
            <a:chExt cx="571680" cy="83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E51FBB92-AFFD-433E-2D88-6DB05BF6AFF6}"/>
                    </a:ext>
                  </a:extLst>
                </p14:cNvPr>
                <p14:cNvContentPartPr/>
                <p14:nvPr/>
              </p14:nvContentPartPr>
              <p14:xfrm>
                <a:off x="612448" y="3698270"/>
                <a:ext cx="347040" cy="56412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E51FBB92-AFFD-433E-2D88-6DB05BF6AFF6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603448" y="3689630"/>
                  <a:ext cx="364680" cy="58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90FCC06F-B5D7-2DA2-0D20-E9588F58382B}"/>
                    </a:ext>
                  </a:extLst>
                </p14:cNvPr>
                <p14:cNvContentPartPr/>
                <p14:nvPr/>
              </p14:nvContentPartPr>
              <p14:xfrm>
                <a:off x="654928" y="4002470"/>
                <a:ext cx="147600" cy="360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90FCC06F-B5D7-2DA2-0D20-E9588F58382B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646288" y="3993830"/>
                  <a:ext cx="16524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9194B8BE-0544-495D-F22F-93D44F06A17D}"/>
                    </a:ext>
                  </a:extLst>
                </p14:cNvPr>
                <p14:cNvContentPartPr/>
                <p14:nvPr/>
              </p14:nvContentPartPr>
              <p14:xfrm>
                <a:off x="948688" y="4138190"/>
                <a:ext cx="235440" cy="39780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9194B8BE-0544-495D-F22F-93D44F06A17D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940048" y="4129190"/>
                  <a:ext cx="253080" cy="415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4" name="Group 323">
            <a:extLst>
              <a:ext uri="{FF2B5EF4-FFF2-40B4-BE49-F238E27FC236}">
                <a16:creationId xmlns:a16="http://schemas.microsoft.com/office/drawing/2014/main" id="{6CD83CB7-0427-5E7B-277A-3379A29E6709}"/>
              </a:ext>
            </a:extLst>
          </p:cNvPr>
          <p:cNvGrpSpPr/>
          <p:nvPr/>
        </p:nvGrpSpPr>
        <p:grpSpPr>
          <a:xfrm>
            <a:off x="1427848" y="3950630"/>
            <a:ext cx="275400" cy="124920"/>
            <a:chOff x="1427848" y="3950630"/>
            <a:chExt cx="275400" cy="124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050AFB3F-727F-94F5-58CD-84916E5A8293}"/>
                    </a:ext>
                  </a:extLst>
                </p14:cNvPr>
                <p14:cNvContentPartPr/>
                <p14:nvPr/>
              </p14:nvContentPartPr>
              <p14:xfrm>
                <a:off x="1427848" y="3950630"/>
                <a:ext cx="218160" cy="36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050AFB3F-727F-94F5-58CD-84916E5A8293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1418848" y="3941630"/>
                  <a:ext cx="235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B9F4EE71-E077-24C4-DF8A-86E093F22A77}"/>
                    </a:ext>
                  </a:extLst>
                </p14:cNvPr>
                <p14:cNvContentPartPr/>
                <p14:nvPr/>
              </p14:nvContentPartPr>
              <p14:xfrm>
                <a:off x="1499848" y="4075190"/>
                <a:ext cx="203400" cy="36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B9F4EE71-E077-24C4-DF8A-86E093F22A77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1491208" y="4066190"/>
                  <a:ext cx="2210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8" name="Group 337">
            <a:extLst>
              <a:ext uri="{FF2B5EF4-FFF2-40B4-BE49-F238E27FC236}">
                <a16:creationId xmlns:a16="http://schemas.microsoft.com/office/drawing/2014/main" id="{659D6CED-CDAD-DD10-6C3A-1CE1DB04E055}"/>
              </a:ext>
            </a:extLst>
          </p:cNvPr>
          <p:cNvGrpSpPr/>
          <p:nvPr/>
        </p:nvGrpSpPr>
        <p:grpSpPr>
          <a:xfrm>
            <a:off x="2089528" y="3241070"/>
            <a:ext cx="1878840" cy="1418040"/>
            <a:chOff x="2089528" y="3241070"/>
            <a:chExt cx="1878840" cy="1418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321" name="Ink 320">
                  <a:extLst>
                    <a:ext uri="{FF2B5EF4-FFF2-40B4-BE49-F238E27FC236}">
                      <a16:creationId xmlns:a16="http://schemas.microsoft.com/office/drawing/2014/main" id="{B4F078D8-6F9F-E416-98AB-D5A1C8509F67}"/>
                    </a:ext>
                  </a:extLst>
                </p14:cNvPr>
                <p14:cNvContentPartPr/>
                <p14:nvPr/>
              </p14:nvContentPartPr>
              <p14:xfrm>
                <a:off x="2225608" y="4498190"/>
                <a:ext cx="168480" cy="160920"/>
              </p14:xfrm>
            </p:contentPart>
          </mc:Choice>
          <mc:Fallback xmlns="">
            <p:pic>
              <p:nvPicPr>
                <p:cNvPr id="321" name="Ink 320">
                  <a:extLst>
                    <a:ext uri="{FF2B5EF4-FFF2-40B4-BE49-F238E27FC236}">
                      <a16:creationId xmlns:a16="http://schemas.microsoft.com/office/drawing/2014/main" id="{B4F078D8-6F9F-E416-98AB-D5A1C8509F67}"/>
                    </a:ext>
                  </a:extLst>
                </p:cNvPr>
                <p:cNvPicPr/>
                <p:nvPr/>
              </p:nvPicPr>
              <p:blipFill>
                <a:blip r:embed="rId324"/>
                <a:stretch>
                  <a:fillRect/>
                </a:stretch>
              </p:blipFill>
              <p:spPr>
                <a:xfrm>
                  <a:off x="2216968" y="4489190"/>
                  <a:ext cx="18612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320" name="Ink 319">
                  <a:extLst>
                    <a:ext uri="{FF2B5EF4-FFF2-40B4-BE49-F238E27FC236}">
                      <a16:creationId xmlns:a16="http://schemas.microsoft.com/office/drawing/2014/main" id="{7239FD86-C454-AD0C-19AA-D279F4407680}"/>
                    </a:ext>
                  </a:extLst>
                </p14:cNvPr>
                <p14:cNvContentPartPr/>
                <p14:nvPr/>
              </p14:nvContentPartPr>
              <p14:xfrm>
                <a:off x="2089528" y="3592790"/>
                <a:ext cx="416520" cy="682920"/>
              </p14:xfrm>
            </p:contentPart>
          </mc:Choice>
          <mc:Fallback xmlns="">
            <p:pic>
              <p:nvPicPr>
                <p:cNvPr id="320" name="Ink 319">
                  <a:extLst>
                    <a:ext uri="{FF2B5EF4-FFF2-40B4-BE49-F238E27FC236}">
                      <a16:creationId xmlns:a16="http://schemas.microsoft.com/office/drawing/2014/main" id="{7239FD86-C454-AD0C-19AA-D279F4407680}"/>
                    </a:ext>
                  </a:extLst>
                </p:cNvPr>
                <p:cNvPicPr/>
                <p:nvPr/>
              </p:nvPicPr>
              <p:blipFill>
                <a:blip r:embed="rId326"/>
                <a:stretch>
                  <a:fillRect/>
                </a:stretch>
              </p:blipFill>
              <p:spPr>
                <a:xfrm>
                  <a:off x="2080888" y="3583790"/>
                  <a:ext cx="434160" cy="70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7">
              <p14:nvContentPartPr>
                <p14:cNvPr id="322" name="Ink 321">
                  <a:extLst>
                    <a:ext uri="{FF2B5EF4-FFF2-40B4-BE49-F238E27FC236}">
                      <a16:creationId xmlns:a16="http://schemas.microsoft.com/office/drawing/2014/main" id="{1981C0A7-19F8-C7F9-F2F2-3EBDEE68C796}"/>
                    </a:ext>
                  </a:extLst>
                </p14:cNvPr>
                <p14:cNvContentPartPr/>
                <p14:nvPr/>
              </p14:nvContentPartPr>
              <p14:xfrm>
                <a:off x="2255488" y="4326830"/>
                <a:ext cx="39600" cy="26640"/>
              </p14:xfrm>
            </p:contentPart>
          </mc:Choice>
          <mc:Fallback xmlns="">
            <p:pic>
              <p:nvPicPr>
                <p:cNvPr id="322" name="Ink 321">
                  <a:extLst>
                    <a:ext uri="{FF2B5EF4-FFF2-40B4-BE49-F238E27FC236}">
                      <a16:creationId xmlns:a16="http://schemas.microsoft.com/office/drawing/2014/main" id="{1981C0A7-19F8-C7F9-F2F2-3EBDEE68C796}"/>
                    </a:ext>
                  </a:extLst>
                </p:cNvPr>
                <p:cNvPicPr/>
                <p:nvPr/>
              </p:nvPicPr>
              <p:blipFill>
                <a:blip r:embed="rId328"/>
                <a:stretch>
                  <a:fillRect/>
                </a:stretch>
              </p:blipFill>
              <p:spPr>
                <a:xfrm>
                  <a:off x="2246848" y="4318190"/>
                  <a:ext cx="5724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9">
              <p14:nvContentPartPr>
                <p14:cNvPr id="326" name="Ink 325">
                  <a:extLst>
                    <a:ext uri="{FF2B5EF4-FFF2-40B4-BE49-F238E27FC236}">
                      <a16:creationId xmlns:a16="http://schemas.microsoft.com/office/drawing/2014/main" id="{9BCB0464-C396-8CC8-04D9-3324D1BB6784}"/>
                    </a:ext>
                  </a:extLst>
                </p14:cNvPr>
                <p14:cNvContentPartPr/>
                <p14:nvPr/>
              </p14:nvContentPartPr>
              <p14:xfrm>
                <a:off x="2811328" y="3743270"/>
                <a:ext cx="164160" cy="394920"/>
              </p14:xfrm>
            </p:contentPart>
          </mc:Choice>
          <mc:Fallback xmlns="">
            <p:pic>
              <p:nvPicPr>
                <p:cNvPr id="326" name="Ink 325">
                  <a:extLst>
                    <a:ext uri="{FF2B5EF4-FFF2-40B4-BE49-F238E27FC236}">
                      <a16:creationId xmlns:a16="http://schemas.microsoft.com/office/drawing/2014/main" id="{9BCB0464-C396-8CC8-04D9-3324D1BB6784}"/>
                    </a:ext>
                  </a:extLst>
                </p:cNvPr>
                <p:cNvPicPr/>
                <p:nvPr/>
              </p:nvPicPr>
              <p:blipFill>
                <a:blip r:embed="rId330"/>
                <a:stretch>
                  <a:fillRect/>
                </a:stretch>
              </p:blipFill>
              <p:spPr>
                <a:xfrm>
                  <a:off x="2802328" y="3734630"/>
                  <a:ext cx="181800" cy="41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1">
              <p14:nvContentPartPr>
                <p14:cNvPr id="327" name="Ink 326">
                  <a:extLst>
                    <a:ext uri="{FF2B5EF4-FFF2-40B4-BE49-F238E27FC236}">
                      <a16:creationId xmlns:a16="http://schemas.microsoft.com/office/drawing/2014/main" id="{9C39735F-9423-106C-1225-F4FBC7401A49}"/>
                    </a:ext>
                  </a:extLst>
                </p14:cNvPr>
                <p14:cNvContentPartPr/>
                <p14:nvPr/>
              </p14:nvContentPartPr>
              <p14:xfrm>
                <a:off x="3097528" y="4130990"/>
                <a:ext cx="83880" cy="163800"/>
              </p14:xfrm>
            </p:contentPart>
          </mc:Choice>
          <mc:Fallback xmlns="">
            <p:pic>
              <p:nvPicPr>
                <p:cNvPr id="327" name="Ink 326">
                  <a:extLst>
                    <a:ext uri="{FF2B5EF4-FFF2-40B4-BE49-F238E27FC236}">
                      <a16:creationId xmlns:a16="http://schemas.microsoft.com/office/drawing/2014/main" id="{9C39735F-9423-106C-1225-F4FBC7401A49}"/>
                    </a:ext>
                  </a:extLst>
                </p:cNvPr>
                <p:cNvPicPr/>
                <p:nvPr/>
              </p:nvPicPr>
              <p:blipFill>
                <a:blip r:embed="rId332"/>
                <a:stretch>
                  <a:fillRect/>
                </a:stretch>
              </p:blipFill>
              <p:spPr>
                <a:xfrm>
                  <a:off x="3088528" y="4121990"/>
                  <a:ext cx="10152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3">
              <p14:nvContentPartPr>
                <p14:cNvPr id="328" name="Ink 327">
                  <a:extLst>
                    <a:ext uri="{FF2B5EF4-FFF2-40B4-BE49-F238E27FC236}">
                      <a16:creationId xmlns:a16="http://schemas.microsoft.com/office/drawing/2014/main" id="{7C162707-8821-AEA9-59E3-3A1AA5601136}"/>
                    </a:ext>
                  </a:extLst>
                </p14:cNvPr>
                <p14:cNvContentPartPr/>
                <p14:nvPr/>
              </p14:nvContentPartPr>
              <p14:xfrm>
                <a:off x="3122008" y="3925070"/>
                <a:ext cx="42840" cy="40320"/>
              </p14:xfrm>
            </p:contentPart>
          </mc:Choice>
          <mc:Fallback xmlns="">
            <p:pic>
              <p:nvPicPr>
                <p:cNvPr id="328" name="Ink 327">
                  <a:extLst>
                    <a:ext uri="{FF2B5EF4-FFF2-40B4-BE49-F238E27FC236}">
                      <a16:creationId xmlns:a16="http://schemas.microsoft.com/office/drawing/2014/main" id="{7C162707-8821-AEA9-59E3-3A1AA5601136}"/>
                    </a:ext>
                  </a:extLst>
                </p:cNvPr>
                <p:cNvPicPr/>
                <p:nvPr/>
              </p:nvPicPr>
              <p:blipFill>
                <a:blip r:embed="rId334"/>
                <a:stretch>
                  <a:fillRect/>
                </a:stretch>
              </p:blipFill>
              <p:spPr>
                <a:xfrm>
                  <a:off x="3113008" y="3916070"/>
                  <a:ext cx="6048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5">
              <p14:nvContentPartPr>
                <p14:cNvPr id="329" name="Ink 328">
                  <a:extLst>
                    <a:ext uri="{FF2B5EF4-FFF2-40B4-BE49-F238E27FC236}">
                      <a16:creationId xmlns:a16="http://schemas.microsoft.com/office/drawing/2014/main" id="{8FAE0BC5-D2E4-3E2F-D45E-2F16E48193E3}"/>
                    </a:ext>
                  </a:extLst>
                </p14:cNvPr>
                <p14:cNvContentPartPr/>
                <p14:nvPr/>
              </p14:nvContentPartPr>
              <p14:xfrm>
                <a:off x="3356008" y="3732830"/>
                <a:ext cx="267480" cy="333360"/>
              </p14:xfrm>
            </p:contentPart>
          </mc:Choice>
          <mc:Fallback xmlns="">
            <p:pic>
              <p:nvPicPr>
                <p:cNvPr id="329" name="Ink 328">
                  <a:extLst>
                    <a:ext uri="{FF2B5EF4-FFF2-40B4-BE49-F238E27FC236}">
                      <a16:creationId xmlns:a16="http://schemas.microsoft.com/office/drawing/2014/main" id="{8FAE0BC5-D2E4-3E2F-D45E-2F16E48193E3}"/>
                    </a:ext>
                  </a:extLst>
                </p:cNvPr>
                <p:cNvPicPr/>
                <p:nvPr/>
              </p:nvPicPr>
              <p:blipFill>
                <a:blip r:embed="rId336"/>
                <a:stretch>
                  <a:fillRect/>
                </a:stretch>
              </p:blipFill>
              <p:spPr>
                <a:xfrm>
                  <a:off x="3347368" y="3724190"/>
                  <a:ext cx="285120" cy="35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7">
              <p14:nvContentPartPr>
                <p14:cNvPr id="330" name="Ink 329">
                  <a:extLst>
                    <a:ext uri="{FF2B5EF4-FFF2-40B4-BE49-F238E27FC236}">
                      <a16:creationId xmlns:a16="http://schemas.microsoft.com/office/drawing/2014/main" id="{A748BF39-5448-A18B-233A-11B3995741C4}"/>
                    </a:ext>
                  </a:extLst>
                </p14:cNvPr>
                <p14:cNvContentPartPr/>
                <p14:nvPr/>
              </p14:nvContentPartPr>
              <p14:xfrm>
                <a:off x="3696208" y="3987710"/>
                <a:ext cx="122400" cy="202320"/>
              </p14:xfrm>
            </p:contentPart>
          </mc:Choice>
          <mc:Fallback xmlns="">
            <p:pic>
              <p:nvPicPr>
                <p:cNvPr id="330" name="Ink 329">
                  <a:extLst>
                    <a:ext uri="{FF2B5EF4-FFF2-40B4-BE49-F238E27FC236}">
                      <a16:creationId xmlns:a16="http://schemas.microsoft.com/office/drawing/2014/main" id="{A748BF39-5448-A18B-233A-11B3995741C4}"/>
                    </a:ext>
                  </a:extLst>
                </p:cNvPr>
                <p:cNvPicPr/>
                <p:nvPr/>
              </p:nvPicPr>
              <p:blipFill>
                <a:blip r:embed="rId338"/>
                <a:stretch>
                  <a:fillRect/>
                </a:stretch>
              </p:blipFill>
              <p:spPr>
                <a:xfrm>
                  <a:off x="3687208" y="3978710"/>
                  <a:ext cx="14004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9">
              <p14:nvContentPartPr>
                <p14:cNvPr id="331" name="Ink 330">
                  <a:extLst>
                    <a:ext uri="{FF2B5EF4-FFF2-40B4-BE49-F238E27FC236}">
                      <a16:creationId xmlns:a16="http://schemas.microsoft.com/office/drawing/2014/main" id="{634BC4B8-F2E2-2DC8-F012-BD912D8D6A6B}"/>
                    </a:ext>
                  </a:extLst>
                </p14:cNvPr>
                <p14:cNvContentPartPr/>
                <p14:nvPr/>
              </p14:nvContentPartPr>
              <p14:xfrm>
                <a:off x="3721408" y="3835430"/>
                <a:ext cx="25560" cy="15840"/>
              </p14:xfrm>
            </p:contentPart>
          </mc:Choice>
          <mc:Fallback xmlns="">
            <p:pic>
              <p:nvPicPr>
                <p:cNvPr id="331" name="Ink 330">
                  <a:extLst>
                    <a:ext uri="{FF2B5EF4-FFF2-40B4-BE49-F238E27FC236}">
                      <a16:creationId xmlns:a16="http://schemas.microsoft.com/office/drawing/2014/main" id="{634BC4B8-F2E2-2DC8-F012-BD912D8D6A6B}"/>
                    </a:ext>
                  </a:extLst>
                </p:cNvPr>
                <p:cNvPicPr/>
                <p:nvPr/>
              </p:nvPicPr>
              <p:blipFill>
                <a:blip r:embed="rId340"/>
                <a:stretch>
                  <a:fillRect/>
                </a:stretch>
              </p:blipFill>
              <p:spPr>
                <a:xfrm>
                  <a:off x="3712408" y="3826430"/>
                  <a:ext cx="4320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1">
              <p14:nvContentPartPr>
                <p14:cNvPr id="332" name="Ink 331">
                  <a:extLst>
                    <a:ext uri="{FF2B5EF4-FFF2-40B4-BE49-F238E27FC236}">
                      <a16:creationId xmlns:a16="http://schemas.microsoft.com/office/drawing/2014/main" id="{CEE98E46-FA62-7778-96E4-F949AB76024A}"/>
                    </a:ext>
                  </a:extLst>
                </p14:cNvPr>
                <p14:cNvContentPartPr/>
                <p14:nvPr/>
              </p14:nvContentPartPr>
              <p14:xfrm>
                <a:off x="3771808" y="3488030"/>
                <a:ext cx="196560" cy="240840"/>
              </p14:xfrm>
            </p:contentPart>
          </mc:Choice>
          <mc:Fallback xmlns="">
            <p:pic>
              <p:nvPicPr>
                <p:cNvPr id="332" name="Ink 331">
                  <a:extLst>
                    <a:ext uri="{FF2B5EF4-FFF2-40B4-BE49-F238E27FC236}">
                      <a16:creationId xmlns:a16="http://schemas.microsoft.com/office/drawing/2014/main" id="{CEE98E46-FA62-7778-96E4-F949AB76024A}"/>
                    </a:ext>
                  </a:extLst>
                </p:cNvPr>
                <p:cNvPicPr/>
                <p:nvPr/>
              </p:nvPicPr>
              <p:blipFill>
                <a:blip r:embed="rId342"/>
                <a:stretch>
                  <a:fillRect/>
                </a:stretch>
              </p:blipFill>
              <p:spPr>
                <a:xfrm>
                  <a:off x="3763168" y="3479390"/>
                  <a:ext cx="214200" cy="25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3">
              <p14:nvContentPartPr>
                <p14:cNvPr id="334" name="Ink 333">
                  <a:extLst>
                    <a:ext uri="{FF2B5EF4-FFF2-40B4-BE49-F238E27FC236}">
                      <a16:creationId xmlns:a16="http://schemas.microsoft.com/office/drawing/2014/main" id="{A7BE377D-5FE6-9E58-010E-A21A7EAA24DD}"/>
                    </a:ext>
                  </a:extLst>
                </p14:cNvPr>
                <p14:cNvContentPartPr/>
                <p14:nvPr/>
              </p14:nvContentPartPr>
              <p14:xfrm>
                <a:off x="2426848" y="4463630"/>
                <a:ext cx="59040" cy="360"/>
              </p14:xfrm>
            </p:contentPart>
          </mc:Choice>
          <mc:Fallback xmlns="">
            <p:pic>
              <p:nvPicPr>
                <p:cNvPr id="334" name="Ink 333">
                  <a:extLst>
                    <a:ext uri="{FF2B5EF4-FFF2-40B4-BE49-F238E27FC236}">
                      <a16:creationId xmlns:a16="http://schemas.microsoft.com/office/drawing/2014/main" id="{A7BE377D-5FE6-9E58-010E-A21A7EAA24DD}"/>
                    </a:ext>
                  </a:extLst>
                </p:cNvPr>
                <p:cNvPicPr/>
                <p:nvPr/>
              </p:nvPicPr>
              <p:blipFill>
                <a:blip r:embed="rId344"/>
                <a:stretch>
                  <a:fillRect/>
                </a:stretch>
              </p:blipFill>
              <p:spPr>
                <a:xfrm>
                  <a:off x="2417848" y="4454630"/>
                  <a:ext cx="76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5">
              <p14:nvContentPartPr>
                <p14:cNvPr id="335" name="Ink 334">
                  <a:extLst>
                    <a:ext uri="{FF2B5EF4-FFF2-40B4-BE49-F238E27FC236}">
                      <a16:creationId xmlns:a16="http://schemas.microsoft.com/office/drawing/2014/main" id="{74C8AA40-98A7-7E94-5402-6C763AE35B2C}"/>
                    </a:ext>
                  </a:extLst>
                </p14:cNvPr>
                <p14:cNvContentPartPr/>
                <p14:nvPr/>
              </p14:nvContentPartPr>
              <p14:xfrm>
                <a:off x="2442328" y="4512590"/>
                <a:ext cx="83880" cy="3240"/>
              </p14:xfrm>
            </p:contentPart>
          </mc:Choice>
          <mc:Fallback xmlns="">
            <p:pic>
              <p:nvPicPr>
                <p:cNvPr id="335" name="Ink 334">
                  <a:extLst>
                    <a:ext uri="{FF2B5EF4-FFF2-40B4-BE49-F238E27FC236}">
                      <a16:creationId xmlns:a16="http://schemas.microsoft.com/office/drawing/2014/main" id="{74C8AA40-98A7-7E94-5402-6C763AE35B2C}"/>
                    </a:ext>
                  </a:extLst>
                </p:cNvPr>
                <p:cNvPicPr/>
                <p:nvPr/>
              </p:nvPicPr>
              <p:blipFill>
                <a:blip r:embed="rId346"/>
                <a:stretch>
                  <a:fillRect/>
                </a:stretch>
              </p:blipFill>
              <p:spPr>
                <a:xfrm>
                  <a:off x="2433688" y="4503590"/>
                  <a:ext cx="1015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7">
              <p14:nvContentPartPr>
                <p14:cNvPr id="336" name="Ink 335">
                  <a:extLst>
                    <a:ext uri="{FF2B5EF4-FFF2-40B4-BE49-F238E27FC236}">
                      <a16:creationId xmlns:a16="http://schemas.microsoft.com/office/drawing/2014/main" id="{EE633096-A276-F533-0AA4-07CCCA7138EA}"/>
                    </a:ext>
                  </a:extLst>
                </p14:cNvPr>
                <p14:cNvContentPartPr/>
                <p14:nvPr/>
              </p14:nvContentPartPr>
              <p14:xfrm>
                <a:off x="2679568" y="4362830"/>
                <a:ext cx="360" cy="214200"/>
              </p14:xfrm>
            </p:contentPart>
          </mc:Choice>
          <mc:Fallback xmlns="">
            <p:pic>
              <p:nvPicPr>
                <p:cNvPr id="336" name="Ink 335">
                  <a:extLst>
                    <a:ext uri="{FF2B5EF4-FFF2-40B4-BE49-F238E27FC236}">
                      <a16:creationId xmlns:a16="http://schemas.microsoft.com/office/drawing/2014/main" id="{EE633096-A276-F533-0AA4-07CCCA7138EA}"/>
                    </a:ext>
                  </a:extLst>
                </p:cNvPr>
                <p:cNvPicPr/>
                <p:nvPr/>
              </p:nvPicPr>
              <p:blipFill>
                <a:blip r:embed="rId348"/>
                <a:stretch>
                  <a:fillRect/>
                </a:stretch>
              </p:blipFill>
              <p:spPr>
                <a:xfrm>
                  <a:off x="2670568" y="4353830"/>
                  <a:ext cx="1800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9">
              <p14:nvContentPartPr>
                <p14:cNvPr id="337" name="Ink 336">
                  <a:extLst>
                    <a:ext uri="{FF2B5EF4-FFF2-40B4-BE49-F238E27FC236}">
                      <a16:creationId xmlns:a16="http://schemas.microsoft.com/office/drawing/2014/main" id="{BC851E87-A3AA-BE19-5776-D4460BCEB5A0}"/>
                    </a:ext>
                  </a:extLst>
                </p14:cNvPr>
                <p14:cNvContentPartPr/>
                <p14:nvPr/>
              </p14:nvContentPartPr>
              <p14:xfrm>
                <a:off x="2168368" y="3241070"/>
                <a:ext cx="161640" cy="204840"/>
              </p14:xfrm>
            </p:contentPart>
          </mc:Choice>
          <mc:Fallback xmlns="">
            <p:pic>
              <p:nvPicPr>
                <p:cNvPr id="337" name="Ink 336">
                  <a:extLst>
                    <a:ext uri="{FF2B5EF4-FFF2-40B4-BE49-F238E27FC236}">
                      <a16:creationId xmlns:a16="http://schemas.microsoft.com/office/drawing/2014/main" id="{BC851E87-A3AA-BE19-5776-D4460BCEB5A0}"/>
                    </a:ext>
                  </a:extLst>
                </p:cNvPr>
                <p:cNvPicPr/>
                <p:nvPr/>
              </p:nvPicPr>
              <p:blipFill>
                <a:blip r:embed="rId350"/>
                <a:stretch>
                  <a:fillRect/>
                </a:stretch>
              </p:blipFill>
              <p:spPr>
                <a:xfrm>
                  <a:off x="2159368" y="3232070"/>
                  <a:ext cx="179280" cy="222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3" name="Group 362">
            <a:extLst>
              <a:ext uri="{FF2B5EF4-FFF2-40B4-BE49-F238E27FC236}">
                <a16:creationId xmlns:a16="http://schemas.microsoft.com/office/drawing/2014/main" id="{FEA272AB-60EA-657F-18A9-ED8DD4E17FB6}"/>
              </a:ext>
            </a:extLst>
          </p:cNvPr>
          <p:cNvGrpSpPr/>
          <p:nvPr/>
        </p:nvGrpSpPr>
        <p:grpSpPr>
          <a:xfrm>
            <a:off x="4443928" y="3832910"/>
            <a:ext cx="210960" cy="315000"/>
            <a:chOff x="4443928" y="3832910"/>
            <a:chExt cx="210960" cy="315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1">
              <p14:nvContentPartPr>
                <p14:cNvPr id="339" name="Ink 338">
                  <a:extLst>
                    <a:ext uri="{FF2B5EF4-FFF2-40B4-BE49-F238E27FC236}">
                      <a16:creationId xmlns:a16="http://schemas.microsoft.com/office/drawing/2014/main" id="{5D59DD32-D6E3-52E7-0F3E-DFCC9791CED1}"/>
                    </a:ext>
                  </a:extLst>
                </p14:cNvPr>
                <p14:cNvContentPartPr/>
                <p14:nvPr/>
              </p14:nvContentPartPr>
              <p14:xfrm>
                <a:off x="4516648" y="3832910"/>
                <a:ext cx="3240" cy="315000"/>
              </p14:xfrm>
            </p:contentPart>
          </mc:Choice>
          <mc:Fallback xmlns="">
            <p:pic>
              <p:nvPicPr>
                <p:cNvPr id="339" name="Ink 338">
                  <a:extLst>
                    <a:ext uri="{FF2B5EF4-FFF2-40B4-BE49-F238E27FC236}">
                      <a16:creationId xmlns:a16="http://schemas.microsoft.com/office/drawing/2014/main" id="{5D59DD32-D6E3-52E7-0F3E-DFCC9791CED1}"/>
                    </a:ext>
                  </a:extLst>
                </p:cNvPr>
                <p:cNvPicPr/>
                <p:nvPr/>
              </p:nvPicPr>
              <p:blipFill>
                <a:blip r:embed="rId352"/>
                <a:stretch>
                  <a:fillRect/>
                </a:stretch>
              </p:blipFill>
              <p:spPr>
                <a:xfrm>
                  <a:off x="4507648" y="3824270"/>
                  <a:ext cx="20880" cy="33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3">
              <p14:nvContentPartPr>
                <p14:cNvPr id="340" name="Ink 339">
                  <a:extLst>
                    <a:ext uri="{FF2B5EF4-FFF2-40B4-BE49-F238E27FC236}">
                      <a16:creationId xmlns:a16="http://schemas.microsoft.com/office/drawing/2014/main" id="{AF043D32-AB77-E9E4-FF86-9DE3E7DF4020}"/>
                    </a:ext>
                  </a:extLst>
                </p14:cNvPr>
                <p14:cNvContentPartPr/>
                <p14:nvPr/>
              </p14:nvContentPartPr>
              <p14:xfrm>
                <a:off x="4443928" y="3973310"/>
                <a:ext cx="210960" cy="11520"/>
              </p14:xfrm>
            </p:contentPart>
          </mc:Choice>
          <mc:Fallback xmlns="">
            <p:pic>
              <p:nvPicPr>
                <p:cNvPr id="340" name="Ink 339">
                  <a:extLst>
                    <a:ext uri="{FF2B5EF4-FFF2-40B4-BE49-F238E27FC236}">
                      <a16:creationId xmlns:a16="http://schemas.microsoft.com/office/drawing/2014/main" id="{AF043D32-AB77-E9E4-FF86-9DE3E7DF4020}"/>
                    </a:ext>
                  </a:extLst>
                </p:cNvPr>
                <p:cNvPicPr/>
                <p:nvPr/>
              </p:nvPicPr>
              <p:blipFill>
                <a:blip r:embed="rId354"/>
                <a:stretch>
                  <a:fillRect/>
                </a:stretch>
              </p:blipFill>
              <p:spPr>
                <a:xfrm>
                  <a:off x="4434928" y="3964310"/>
                  <a:ext cx="228600" cy="29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2" name="Group 361">
            <a:extLst>
              <a:ext uri="{FF2B5EF4-FFF2-40B4-BE49-F238E27FC236}">
                <a16:creationId xmlns:a16="http://schemas.microsoft.com/office/drawing/2014/main" id="{0E54DEA3-6BAF-4ACD-A2DF-818D3EC1DEA3}"/>
              </a:ext>
            </a:extLst>
          </p:cNvPr>
          <p:cNvGrpSpPr/>
          <p:nvPr/>
        </p:nvGrpSpPr>
        <p:grpSpPr>
          <a:xfrm>
            <a:off x="4985728" y="3355190"/>
            <a:ext cx="964440" cy="1360440"/>
            <a:chOff x="4985728" y="3355190"/>
            <a:chExt cx="964440" cy="1360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5">
              <p14:nvContentPartPr>
                <p14:cNvPr id="341" name="Ink 340">
                  <a:extLst>
                    <a:ext uri="{FF2B5EF4-FFF2-40B4-BE49-F238E27FC236}">
                      <a16:creationId xmlns:a16="http://schemas.microsoft.com/office/drawing/2014/main" id="{430E2534-7B25-1989-FEB6-8D45D82E492E}"/>
                    </a:ext>
                  </a:extLst>
                </p14:cNvPr>
                <p14:cNvContentPartPr/>
                <p14:nvPr/>
              </p14:nvContentPartPr>
              <p14:xfrm>
                <a:off x="5095528" y="3540230"/>
                <a:ext cx="360" cy="245160"/>
              </p14:xfrm>
            </p:contentPart>
          </mc:Choice>
          <mc:Fallback xmlns="">
            <p:pic>
              <p:nvPicPr>
                <p:cNvPr id="341" name="Ink 340">
                  <a:extLst>
                    <a:ext uri="{FF2B5EF4-FFF2-40B4-BE49-F238E27FC236}">
                      <a16:creationId xmlns:a16="http://schemas.microsoft.com/office/drawing/2014/main" id="{430E2534-7B25-1989-FEB6-8D45D82E492E}"/>
                    </a:ext>
                  </a:extLst>
                </p:cNvPr>
                <p:cNvPicPr/>
                <p:nvPr/>
              </p:nvPicPr>
              <p:blipFill>
                <a:blip r:embed="rId356"/>
                <a:stretch>
                  <a:fillRect/>
                </a:stretch>
              </p:blipFill>
              <p:spPr>
                <a:xfrm>
                  <a:off x="5086888" y="3531230"/>
                  <a:ext cx="18000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7">
              <p14:nvContentPartPr>
                <p14:cNvPr id="342" name="Ink 341">
                  <a:extLst>
                    <a:ext uri="{FF2B5EF4-FFF2-40B4-BE49-F238E27FC236}">
                      <a16:creationId xmlns:a16="http://schemas.microsoft.com/office/drawing/2014/main" id="{D3B7FD6C-3E80-5287-FDAB-52A91FE7A69B}"/>
                    </a:ext>
                  </a:extLst>
                </p14:cNvPr>
                <p14:cNvContentPartPr/>
                <p14:nvPr/>
              </p14:nvContentPartPr>
              <p14:xfrm>
                <a:off x="4985728" y="3876830"/>
                <a:ext cx="328320" cy="5400"/>
              </p14:xfrm>
            </p:contentPart>
          </mc:Choice>
          <mc:Fallback xmlns="">
            <p:pic>
              <p:nvPicPr>
                <p:cNvPr id="342" name="Ink 341">
                  <a:extLst>
                    <a:ext uri="{FF2B5EF4-FFF2-40B4-BE49-F238E27FC236}">
                      <a16:creationId xmlns:a16="http://schemas.microsoft.com/office/drawing/2014/main" id="{D3B7FD6C-3E80-5287-FDAB-52A91FE7A69B}"/>
                    </a:ext>
                  </a:extLst>
                </p:cNvPr>
                <p:cNvPicPr/>
                <p:nvPr/>
              </p:nvPicPr>
              <p:blipFill>
                <a:blip r:embed="rId358"/>
                <a:stretch>
                  <a:fillRect/>
                </a:stretch>
              </p:blipFill>
              <p:spPr>
                <a:xfrm>
                  <a:off x="4976728" y="3867830"/>
                  <a:ext cx="34596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9">
              <p14:nvContentPartPr>
                <p14:cNvPr id="343" name="Ink 342">
                  <a:extLst>
                    <a:ext uri="{FF2B5EF4-FFF2-40B4-BE49-F238E27FC236}">
                      <a16:creationId xmlns:a16="http://schemas.microsoft.com/office/drawing/2014/main" id="{776FE09D-6864-76CE-08A2-1D3F6D6885E3}"/>
                    </a:ext>
                  </a:extLst>
                </p14:cNvPr>
                <p14:cNvContentPartPr/>
                <p14:nvPr/>
              </p14:nvContentPartPr>
              <p14:xfrm>
                <a:off x="5090488" y="3982310"/>
                <a:ext cx="316440" cy="323280"/>
              </p14:xfrm>
            </p:contentPart>
          </mc:Choice>
          <mc:Fallback xmlns="">
            <p:pic>
              <p:nvPicPr>
                <p:cNvPr id="343" name="Ink 342">
                  <a:extLst>
                    <a:ext uri="{FF2B5EF4-FFF2-40B4-BE49-F238E27FC236}">
                      <a16:creationId xmlns:a16="http://schemas.microsoft.com/office/drawing/2014/main" id="{776FE09D-6864-76CE-08A2-1D3F6D6885E3}"/>
                    </a:ext>
                  </a:extLst>
                </p:cNvPr>
                <p:cNvPicPr/>
                <p:nvPr/>
              </p:nvPicPr>
              <p:blipFill>
                <a:blip r:embed="rId360"/>
                <a:stretch>
                  <a:fillRect/>
                </a:stretch>
              </p:blipFill>
              <p:spPr>
                <a:xfrm>
                  <a:off x="5081488" y="3973670"/>
                  <a:ext cx="334080" cy="34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1">
              <p14:nvContentPartPr>
                <p14:cNvPr id="344" name="Ink 343">
                  <a:extLst>
                    <a:ext uri="{FF2B5EF4-FFF2-40B4-BE49-F238E27FC236}">
                      <a16:creationId xmlns:a16="http://schemas.microsoft.com/office/drawing/2014/main" id="{78F14740-6F5F-B34C-1D0C-A3CD981898FF}"/>
                    </a:ext>
                  </a:extLst>
                </p14:cNvPr>
                <p14:cNvContentPartPr/>
                <p14:nvPr/>
              </p14:nvContentPartPr>
              <p14:xfrm>
                <a:off x="5546608" y="3355190"/>
                <a:ext cx="403560" cy="788040"/>
              </p14:xfrm>
            </p:contentPart>
          </mc:Choice>
          <mc:Fallback xmlns="">
            <p:pic>
              <p:nvPicPr>
                <p:cNvPr id="344" name="Ink 343">
                  <a:extLst>
                    <a:ext uri="{FF2B5EF4-FFF2-40B4-BE49-F238E27FC236}">
                      <a16:creationId xmlns:a16="http://schemas.microsoft.com/office/drawing/2014/main" id="{78F14740-6F5F-B34C-1D0C-A3CD981898FF}"/>
                    </a:ext>
                  </a:extLst>
                </p:cNvPr>
                <p:cNvPicPr/>
                <p:nvPr/>
              </p:nvPicPr>
              <p:blipFill>
                <a:blip r:embed="rId362"/>
                <a:stretch>
                  <a:fillRect/>
                </a:stretch>
              </p:blipFill>
              <p:spPr>
                <a:xfrm>
                  <a:off x="5537608" y="3346550"/>
                  <a:ext cx="421200" cy="80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3">
              <p14:nvContentPartPr>
                <p14:cNvPr id="352" name="Ink 351">
                  <a:extLst>
                    <a:ext uri="{FF2B5EF4-FFF2-40B4-BE49-F238E27FC236}">
                      <a16:creationId xmlns:a16="http://schemas.microsoft.com/office/drawing/2014/main" id="{8835A585-77E4-604A-5BF0-14C7015B50A2}"/>
                    </a:ext>
                  </a:extLst>
                </p14:cNvPr>
                <p14:cNvContentPartPr/>
                <p14:nvPr/>
              </p14:nvContentPartPr>
              <p14:xfrm>
                <a:off x="5715088" y="4286510"/>
                <a:ext cx="185040" cy="429120"/>
              </p14:xfrm>
            </p:contentPart>
          </mc:Choice>
          <mc:Fallback xmlns="">
            <p:pic>
              <p:nvPicPr>
                <p:cNvPr id="352" name="Ink 351">
                  <a:extLst>
                    <a:ext uri="{FF2B5EF4-FFF2-40B4-BE49-F238E27FC236}">
                      <a16:creationId xmlns:a16="http://schemas.microsoft.com/office/drawing/2014/main" id="{8835A585-77E4-604A-5BF0-14C7015B50A2}"/>
                    </a:ext>
                  </a:extLst>
                </p:cNvPr>
                <p:cNvPicPr/>
                <p:nvPr/>
              </p:nvPicPr>
              <p:blipFill>
                <a:blip r:embed="rId364"/>
                <a:stretch>
                  <a:fillRect/>
                </a:stretch>
              </p:blipFill>
              <p:spPr>
                <a:xfrm>
                  <a:off x="5706448" y="4277510"/>
                  <a:ext cx="202680" cy="44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5">
              <p14:nvContentPartPr>
                <p14:cNvPr id="359" name="Ink 358">
                  <a:extLst>
                    <a:ext uri="{FF2B5EF4-FFF2-40B4-BE49-F238E27FC236}">
                      <a16:creationId xmlns:a16="http://schemas.microsoft.com/office/drawing/2014/main" id="{0F812E11-8B37-F937-2994-B998854920A1}"/>
                    </a:ext>
                  </a:extLst>
                </p14:cNvPr>
                <p14:cNvContentPartPr/>
                <p14:nvPr/>
              </p14:nvContentPartPr>
              <p14:xfrm>
                <a:off x="5839648" y="4169870"/>
                <a:ext cx="25920" cy="39600"/>
              </p14:xfrm>
            </p:contentPart>
          </mc:Choice>
          <mc:Fallback xmlns="">
            <p:pic>
              <p:nvPicPr>
                <p:cNvPr id="359" name="Ink 358">
                  <a:extLst>
                    <a:ext uri="{FF2B5EF4-FFF2-40B4-BE49-F238E27FC236}">
                      <a16:creationId xmlns:a16="http://schemas.microsoft.com/office/drawing/2014/main" id="{0F812E11-8B37-F937-2994-B998854920A1}"/>
                    </a:ext>
                  </a:extLst>
                </p:cNvPr>
                <p:cNvPicPr/>
                <p:nvPr/>
              </p:nvPicPr>
              <p:blipFill>
                <a:blip r:embed="rId366"/>
                <a:stretch>
                  <a:fillRect/>
                </a:stretch>
              </p:blipFill>
              <p:spPr>
                <a:xfrm>
                  <a:off x="5831008" y="4160870"/>
                  <a:ext cx="4356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7">
              <p14:nvContentPartPr>
                <p14:cNvPr id="360" name="Ink 359">
                  <a:extLst>
                    <a:ext uri="{FF2B5EF4-FFF2-40B4-BE49-F238E27FC236}">
                      <a16:creationId xmlns:a16="http://schemas.microsoft.com/office/drawing/2014/main" id="{E50DAFF3-8A73-F16B-E872-86C8BA7D99A7}"/>
                    </a:ext>
                  </a:extLst>
                </p14:cNvPr>
                <p14:cNvContentPartPr/>
                <p14:nvPr/>
              </p14:nvContentPartPr>
              <p14:xfrm>
                <a:off x="5697448" y="4175990"/>
                <a:ext cx="40680" cy="78480"/>
              </p14:xfrm>
            </p:contentPart>
          </mc:Choice>
          <mc:Fallback xmlns="">
            <p:pic>
              <p:nvPicPr>
                <p:cNvPr id="360" name="Ink 359">
                  <a:extLst>
                    <a:ext uri="{FF2B5EF4-FFF2-40B4-BE49-F238E27FC236}">
                      <a16:creationId xmlns:a16="http://schemas.microsoft.com/office/drawing/2014/main" id="{E50DAFF3-8A73-F16B-E872-86C8BA7D99A7}"/>
                    </a:ext>
                  </a:extLst>
                </p:cNvPr>
                <p:cNvPicPr/>
                <p:nvPr/>
              </p:nvPicPr>
              <p:blipFill>
                <a:blip r:embed="rId368"/>
                <a:stretch>
                  <a:fillRect/>
                </a:stretch>
              </p:blipFill>
              <p:spPr>
                <a:xfrm>
                  <a:off x="5688448" y="4166990"/>
                  <a:ext cx="58320" cy="96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69">
            <p14:nvContentPartPr>
              <p14:cNvPr id="361" name="Ink 360">
                <a:extLst>
                  <a:ext uri="{FF2B5EF4-FFF2-40B4-BE49-F238E27FC236}">
                    <a16:creationId xmlns:a16="http://schemas.microsoft.com/office/drawing/2014/main" id="{BC3A1CC8-E416-C6B1-5569-B3733BA53C37}"/>
                  </a:ext>
                </a:extLst>
              </p14:cNvPr>
              <p14:cNvContentPartPr/>
              <p14:nvPr/>
            </p14:nvContentPartPr>
            <p14:xfrm>
              <a:off x="6292528" y="3461030"/>
              <a:ext cx="235080" cy="534600"/>
            </p14:xfrm>
          </p:contentPart>
        </mc:Choice>
        <mc:Fallback xmlns="">
          <p:pic>
            <p:nvPicPr>
              <p:cNvPr id="361" name="Ink 360">
                <a:extLst>
                  <a:ext uri="{FF2B5EF4-FFF2-40B4-BE49-F238E27FC236}">
                    <a16:creationId xmlns:a16="http://schemas.microsoft.com/office/drawing/2014/main" id="{BC3A1CC8-E416-C6B1-5569-B3733BA53C37}"/>
                  </a:ext>
                </a:extLst>
              </p:cNvPr>
              <p:cNvPicPr/>
              <p:nvPr/>
            </p:nvPicPr>
            <p:blipFill>
              <a:blip r:embed="rId370"/>
              <a:stretch>
                <a:fillRect/>
              </a:stretch>
            </p:blipFill>
            <p:spPr>
              <a:xfrm>
                <a:off x="6283528" y="3452030"/>
                <a:ext cx="252720" cy="55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1">
            <p14:nvContentPartPr>
              <p14:cNvPr id="364" name="Ink 363">
                <a:extLst>
                  <a:ext uri="{FF2B5EF4-FFF2-40B4-BE49-F238E27FC236}">
                    <a16:creationId xmlns:a16="http://schemas.microsoft.com/office/drawing/2014/main" id="{57D57382-5E24-F0D2-2BE6-F53BC28473FD}"/>
                  </a:ext>
                </a:extLst>
              </p14:cNvPr>
              <p14:cNvContentPartPr/>
              <p14:nvPr/>
            </p14:nvContentPartPr>
            <p14:xfrm>
              <a:off x="6635608" y="3875750"/>
              <a:ext cx="257040" cy="615960"/>
            </p14:xfrm>
          </p:contentPart>
        </mc:Choice>
        <mc:Fallback xmlns="">
          <p:pic>
            <p:nvPicPr>
              <p:cNvPr id="364" name="Ink 363">
                <a:extLst>
                  <a:ext uri="{FF2B5EF4-FFF2-40B4-BE49-F238E27FC236}">
                    <a16:creationId xmlns:a16="http://schemas.microsoft.com/office/drawing/2014/main" id="{57D57382-5E24-F0D2-2BE6-F53BC28473FD}"/>
                  </a:ext>
                </a:extLst>
              </p:cNvPr>
              <p:cNvPicPr/>
              <p:nvPr/>
            </p:nvPicPr>
            <p:blipFill>
              <a:blip r:embed="rId372"/>
              <a:stretch>
                <a:fillRect/>
              </a:stretch>
            </p:blipFill>
            <p:spPr>
              <a:xfrm>
                <a:off x="6626968" y="3866750"/>
                <a:ext cx="274680" cy="63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3">
            <p14:nvContentPartPr>
              <p14:cNvPr id="365" name="Ink 364">
                <a:extLst>
                  <a:ext uri="{FF2B5EF4-FFF2-40B4-BE49-F238E27FC236}">
                    <a16:creationId xmlns:a16="http://schemas.microsoft.com/office/drawing/2014/main" id="{4EA46014-6CE5-62E3-EC5D-49F4212937F7}"/>
                  </a:ext>
                </a:extLst>
              </p14:cNvPr>
              <p14:cNvContentPartPr/>
              <p14:nvPr/>
            </p14:nvContentPartPr>
            <p14:xfrm>
              <a:off x="6778888" y="3715190"/>
              <a:ext cx="52200" cy="33840"/>
            </p14:xfrm>
          </p:contentPart>
        </mc:Choice>
        <mc:Fallback xmlns="">
          <p:pic>
            <p:nvPicPr>
              <p:cNvPr id="365" name="Ink 364">
                <a:extLst>
                  <a:ext uri="{FF2B5EF4-FFF2-40B4-BE49-F238E27FC236}">
                    <a16:creationId xmlns:a16="http://schemas.microsoft.com/office/drawing/2014/main" id="{4EA46014-6CE5-62E3-EC5D-49F4212937F7}"/>
                  </a:ext>
                </a:extLst>
              </p:cNvPr>
              <p:cNvPicPr/>
              <p:nvPr/>
            </p:nvPicPr>
            <p:blipFill>
              <a:blip r:embed="rId374"/>
              <a:stretch>
                <a:fillRect/>
              </a:stretch>
            </p:blipFill>
            <p:spPr>
              <a:xfrm>
                <a:off x="6769888" y="3706550"/>
                <a:ext cx="6984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5">
            <p14:nvContentPartPr>
              <p14:cNvPr id="366" name="Ink 365">
                <a:extLst>
                  <a:ext uri="{FF2B5EF4-FFF2-40B4-BE49-F238E27FC236}">
                    <a16:creationId xmlns:a16="http://schemas.microsoft.com/office/drawing/2014/main" id="{90630693-8DED-B8F6-FC2C-7422ACEE0806}"/>
                  </a:ext>
                </a:extLst>
              </p14:cNvPr>
              <p14:cNvContentPartPr/>
              <p14:nvPr/>
            </p14:nvContentPartPr>
            <p14:xfrm>
              <a:off x="6616528" y="3705110"/>
              <a:ext cx="50040" cy="82800"/>
            </p14:xfrm>
          </p:contentPart>
        </mc:Choice>
        <mc:Fallback xmlns="">
          <p:pic>
            <p:nvPicPr>
              <p:cNvPr id="366" name="Ink 365">
                <a:extLst>
                  <a:ext uri="{FF2B5EF4-FFF2-40B4-BE49-F238E27FC236}">
                    <a16:creationId xmlns:a16="http://schemas.microsoft.com/office/drawing/2014/main" id="{90630693-8DED-B8F6-FC2C-7422ACEE0806}"/>
                  </a:ext>
                </a:extLst>
              </p:cNvPr>
              <p:cNvPicPr/>
              <p:nvPr/>
            </p:nvPicPr>
            <p:blipFill>
              <a:blip r:embed="rId376"/>
              <a:stretch>
                <a:fillRect/>
              </a:stretch>
            </p:blipFill>
            <p:spPr>
              <a:xfrm>
                <a:off x="6607528" y="3696110"/>
                <a:ext cx="67680" cy="100440"/>
              </a:xfrm>
              <a:prstGeom prst="rect">
                <a:avLst/>
              </a:prstGeom>
            </p:spPr>
          </p:pic>
        </mc:Fallback>
      </mc:AlternateContent>
      <p:grpSp>
        <p:nvGrpSpPr>
          <p:cNvPr id="389" name="Group 388">
            <a:extLst>
              <a:ext uri="{FF2B5EF4-FFF2-40B4-BE49-F238E27FC236}">
                <a16:creationId xmlns:a16="http://schemas.microsoft.com/office/drawing/2014/main" id="{0F2139B3-011F-078D-BCD8-E650069EFADA}"/>
              </a:ext>
            </a:extLst>
          </p:cNvPr>
          <p:cNvGrpSpPr/>
          <p:nvPr/>
        </p:nvGrpSpPr>
        <p:grpSpPr>
          <a:xfrm>
            <a:off x="7139608" y="3258350"/>
            <a:ext cx="1233360" cy="818640"/>
            <a:chOff x="7139608" y="3258350"/>
            <a:chExt cx="1233360" cy="81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7">
              <p14:nvContentPartPr>
                <p14:cNvPr id="367" name="Ink 366">
                  <a:extLst>
                    <a:ext uri="{FF2B5EF4-FFF2-40B4-BE49-F238E27FC236}">
                      <a16:creationId xmlns:a16="http://schemas.microsoft.com/office/drawing/2014/main" id="{A44D9576-D423-9473-6F6D-30DE0559D214}"/>
                    </a:ext>
                  </a:extLst>
                </p14:cNvPr>
                <p14:cNvContentPartPr/>
                <p14:nvPr/>
              </p14:nvContentPartPr>
              <p14:xfrm>
                <a:off x="7139608" y="3561470"/>
                <a:ext cx="208440" cy="340920"/>
              </p14:xfrm>
            </p:contentPart>
          </mc:Choice>
          <mc:Fallback xmlns="">
            <p:pic>
              <p:nvPicPr>
                <p:cNvPr id="367" name="Ink 366">
                  <a:extLst>
                    <a:ext uri="{FF2B5EF4-FFF2-40B4-BE49-F238E27FC236}">
                      <a16:creationId xmlns:a16="http://schemas.microsoft.com/office/drawing/2014/main" id="{A44D9576-D423-9473-6F6D-30DE0559D214}"/>
                    </a:ext>
                  </a:extLst>
                </p:cNvPr>
                <p:cNvPicPr/>
                <p:nvPr/>
              </p:nvPicPr>
              <p:blipFill>
                <a:blip r:embed="rId378"/>
                <a:stretch>
                  <a:fillRect/>
                </a:stretch>
              </p:blipFill>
              <p:spPr>
                <a:xfrm>
                  <a:off x="7130608" y="3552470"/>
                  <a:ext cx="226080" cy="35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9">
              <p14:nvContentPartPr>
                <p14:cNvPr id="368" name="Ink 367">
                  <a:extLst>
                    <a:ext uri="{FF2B5EF4-FFF2-40B4-BE49-F238E27FC236}">
                      <a16:creationId xmlns:a16="http://schemas.microsoft.com/office/drawing/2014/main" id="{2394F98E-C304-2C5A-A791-81A8A909EC7B}"/>
                    </a:ext>
                  </a:extLst>
                </p14:cNvPr>
                <p14:cNvContentPartPr/>
                <p14:nvPr/>
              </p14:nvContentPartPr>
              <p14:xfrm>
                <a:off x="7400608" y="3890150"/>
                <a:ext cx="78120" cy="144000"/>
              </p14:xfrm>
            </p:contentPart>
          </mc:Choice>
          <mc:Fallback xmlns="">
            <p:pic>
              <p:nvPicPr>
                <p:cNvPr id="368" name="Ink 367">
                  <a:extLst>
                    <a:ext uri="{FF2B5EF4-FFF2-40B4-BE49-F238E27FC236}">
                      <a16:creationId xmlns:a16="http://schemas.microsoft.com/office/drawing/2014/main" id="{2394F98E-C304-2C5A-A791-81A8A909EC7B}"/>
                    </a:ext>
                  </a:extLst>
                </p:cNvPr>
                <p:cNvPicPr/>
                <p:nvPr/>
              </p:nvPicPr>
              <p:blipFill>
                <a:blip r:embed="rId380"/>
                <a:stretch>
                  <a:fillRect/>
                </a:stretch>
              </p:blipFill>
              <p:spPr>
                <a:xfrm>
                  <a:off x="7391968" y="3881150"/>
                  <a:ext cx="9576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1">
              <p14:nvContentPartPr>
                <p14:cNvPr id="369" name="Ink 368">
                  <a:extLst>
                    <a:ext uri="{FF2B5EF4-FFF2-40B4-BE49-F238E27FC236}">
                      <a16:creationId xmlns:a16="http://schemas.microsoft.com/office/drawing/2014/main" id="{2EE6C058-EBA5-7331-56E6-8E3F46AA54AB}"/>
                    </a:ext>
                  </a:extLst>
                </p14:cNvPr>
                <p14:cNvContentPartPr/>
                <p14:nvPr/>
              </p14:nvContentPartPr>
              <p14:xfrm>
                <a:off x="7400608" y="3733550"/>
                <a:ext cx="33120" cy="40320"/>
              </p14:xfrm>
            </p:contentPart>
          </mc:Choice>
          <mc:Fallback xmlns="">
            <p:pic>
              <p:nvPicPr>
                <p:cNvPr id="369" name="Ink 368">
                  <a:extLst>
                    <a:ext uri="{FF2B5EF4-FFF2-40B4-BE49-F238E27FC236}">
                      <a16:creationId xmlns:a16="http://schemas.microsoft.com/office/drawing/2014/main" id="{2EE6C058-EBA5-7331-56E6-8E3F46AA54AB}"/>
                    </a:ext>
                  </a:extLst>
                </p:cNvPr>
                <p:cNvPicPr/>
                <p:nvPr/>
              </p:nvPicPr>
              <p:blipFill>
                <a:blip r:embed="rId382"/>
                <a:stretch>
                  <a:fillRect/>
                </a:stretch>
              </p:blipFill>
              <p:spPr>
                <a:xfrm>
                  <a:off x="7391608" y="3724550"/>
                  <a:ext cx="5076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3">
              <p14:nvContentPartPr>
                <p14:cNvPr id="370" name="Ink 369">
                  <a:extLst>
                    <a:ext uri="{FF2B5EF4-FFF2-40B4-BE49-F238E27FC236}">
                      <a16:creationId xmlns:a16="http://schemas.microsoft.com/office/drawing/2014/main" id="{4C53C714-8209-F9AD-78C1-553D6F8B988D}"/>
                    </a:ext>
                  </a:extLst>
                </p14:cNvPr>
                <p14:cNvContentPartPr/>
                <p14:nvPr/>
              </p14:nvContentPartPr>
              <p14:xfrm>
                <a:off x="7424368" y="3342950"/>
                <a:ext cx="212760" cy="230040"/>
              </p14:xfrm>
            </p:contentPart>
          </mc:Choice>
          <mc:Fallback xmlns="">
            <p:pic>
              <p:nvPicPr>
                <p:cNvPr id="370" name="Ink 369">
                  <a:extLst>
                    <a:ext uri="{FF2B5EF4-FFF2-40B4-BE49-F238E27FC236}">
                      <a16:creationId xmlns:a16="http://schemas.microsoft.com/office/drawing/2014/main" id="{4C53C714-8209-F9AD-78C1-553D6F8B988D}"/>
                    </a:ext>
                  </a:extLst>
                </p:cNvPr>
                <p:cNvPicPr/>
                <p:nvPr/>
              </p:nvPicPr>
              <p:blipFill>
                <a:blip r:embed="rId384"/>
                <a:stretch>
                  <a:fillRect/>
                </a:stretch>
              </p:blipFill>
              <p:spPr>
                <a:xfrm>
                  <a:off x="7415728" y="3333950"/>
                  <a:ext cx="23040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5">
              <p14:nvContentPartPr>
                <p14:cNvPr id="371" name="Ink 370">
                  <a:extLst>
                    <a:ext uri="{FF2B5EF4-FFF2-40B4-BE49-F238E27FC236}">
                      <a16:creationId xmlns:a16="http://schemas.microsoft.com/office/drawing/2014/main" id="{FF33940D-E884-DE98-359E-0850BF98CD51}"/>
                    </a:ext>
                  </a:extLst>
                </p14:cNvPr>
                <p14:cNvContentPartPr/>
                <p14:nvPr/>
              </p14:nvContentPartPr>
              <p14:xfrm>
                <a:off x="7794448" y="3551750"/>
                <a:ext cx="263880" cy="225360"/>
              </p14:xfrm>
            </p:contentPart>
          </mc:Choice>
          <mc:Fallback xmlns="">
            <p:pic>
              <p:nvPicPr>
                <p:cNvPr id="371" name="Ink 370">
                  <a:extLst>
                    <a:ext uri="{FF2B5EF4-FFF2-40B4-BE49-F238E27FC236}">
                      <a16:creationId xmlns:a16="http://schemas.microsoft.com/office/drawing/2014/main" id="{FF33940D-E884-DE98-359E-0850BF98CD51}"/>
                    </a:ext>
                  </a:extLst>
                </p:cNvPr>
                <p:cNvPicPr/>
                <p:nvPr/>
              </p:nvPicPr>
              <p:blipFill>
                <a:blip r:embed="rId386"/>
                <a:stretch>
                  <a:fillRect/>
                </a:stretch>
              </p:blipFill>
              <p:spPr>
                <a:xfrm>
                  <a:off x="7785448" y="3543110"/>
                  <a:ext cx="28152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7">
              <p14:nvContentPartPr>
                <p14:cNvPr id="372" name="Ink 371">
                  <a:extLst>
                    <a:ext uri="{FF2B5EF4-FFF2-40B4-BE49-F238E27FC236}">
                      <a16:creationId xmlns:a16="http://schemas.microsoft.com/office/drawing/2014/main" id="{1D3F18E5-6D52-35B2-95BF-04F477DD818E}"/>
                    </a:ext>
                  </a:extLst>
                </p14:cNvPr>
                <p14:cNvContentPartPr/>
                <p14:nvPr/>
              </p14:nvContentPartPr>
              <p14:xfrm>
                <a:off x="8089648" y="3769550"/>
                <a:ext cx="132480" cy="307440"/>
              </p14:xfrm>
            </p:contentPart>
          </mc:Choice>
          <mc:Fallback xmlns="">
            <p:pic>
              <p:nvPicPr>
                <p:cNvPr id="372" name="Ink 371">
                  <a:extLst>
                    <a:ext uri="{FF2B5EF4-FFF2-40B4-BE49-F238E27FC236}">
                      <a16:creationId xmlns:a16="http://schemas.microsoft.com/office/drawing/2014/main" id="{1D3F18E5-6D52-35B2-95BF-04F477DD818E}"/>
                    </a:ext>
                  </a:extLst>
                </p:cNvPr>
                <p:cNvPicPr/>
                <p:nvPr/>
              </p:nvPicPr>
              <p:blipFill>
                <a:blip r:embed="rId388"/>
                <a:stretch>
                  <a:fillRect/>
                </a:stretch>
              </p:blipFill>
              <p:spPr>
                <a:xfrm>
                  <a:off x="8081008" y="3760550"/>
                  <a:ext cx="150120" cy="3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9">
              <p14:nvContentPartPr>
                <p14:cNvPr id="373" name="Ink 372">
                  <a:extLst>
                    <a:ext uri="{FF2B5EF4-FFF2-40B4-BE49-F238E27FC236}">
                      <a16:creationId xmlns:a16="http://schemas.microsoft.com/office/drawing/2014/main" id="{EF77F65B-3558-D7EB-5F93-570406D48B03}"/>
                    </a:ext>
                  </a:extLst>
                </p14:cNvPr>
                <p14:cNvContentPartPr/>
                <p14:nvPr/>
              </p14:nvContentPartPr>
              <p14:xfrm>
                <a:off x="8201608" y="3587750"/>
                <a:ext cx="33120" cy="52560"/>
              </p14:xfrm>
            </p:contentPart>
          </mc:Choice>
          <mc:Fallback xmlns="">
            <p:pic>
              <p:nvPicPr>
                <p:cNvPr id="373" name="Ink 372">
                  <a:extLst>
                    <a:ext uri="{FF2B5EF4-FFF2-40B4-BE49-F238E27FC236}">
                      <a16:creationId xmlns:a16="http://schemas.microsoft.com/office/drawing/2014/main" id="{EF77F65B-3558-D7EB-5F93-570406D48B03}"/>
                    </a:ext>
                  </a:extLst>
                </p:cNvPr>
                <p:cNvPicPr/>
                <p:nvPr/>
              </p:nvPicPr>
              <p:blipFill>
                <a:blip r:embed="rId390"/>
                <a:stretch>
                  <a:fillRect/>
                </a:stretch>
              </p:blipFill>
              <p:spPr>
                <a:xfrm>
                  <a:off x="8192968" y="3579110"/>
                  <a:ext cx="5076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1">
              <p14:nvContentPartPr>
                <p14:cNvPr id="388" name="Ink 387">
                  <a:extLst>
                    <a:ext uri="{FF2B5EF4-FFF2-40B4-BE49-F238E27FC236}">
                      <a16:creationId xmlns:a16="http://schemas.microsoft.com/office/drawing/2014/main" id="{E624C447-C61A-F368-EA3C-65CA699B11EB}"/>
                    </a:ext>
                  </a:extLst>
                </p14:cNvPr>
                <p14:cNvContentPartPr/>
                <p14:nvPr/>
              </p14:nvContentPartPr>
              <p14:xfrm>
                <a:off x="8187568" y="3258350"/>
                <a:ext cx="185400" cy="226080"/>
              </p14:xfrm>
            </p:contentPart>
          </mc:Choice>
          <mc:Fallback xmlns="">
            <p:pic>
              <p:nvPicPr>
                <p:cNvPr id="388" name="Ink 387">
                  <a:extLst>
                    <a:ext uri="{FF2B5EF4-FFF2-40B4-BE49-F238E27FC236}">
                      <a16:creationId xmlns:a16="http://schemas.microsoft.com/office/drawing/2014/main" id="{E624C447-C61A-F368-EA3C-65CA699B11EB}"/>
                    </a:ext>
                  </a:extLst>
                </p:cNvPr>
                <p:cNvPicPr/>
                <p:nvPr/>
              </p:nvPicPr>
              <p:blipFill>
                <a:blip r:embed="rId392"/>
                <a:stretch>
                  <a:fillRect/>
                </a:stretch>
              </p:blipFill>
              <p:spPr>
                <a:xfrm>
                  <a:off x="8178928" y="3249710"/>
                  <a:ext cx="203040" cy="243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9" name="Group 408">
            <a:extLst>
              <a:ext uri="{FF2B5EF4-FFF2-40B4-BE49-F238E27FC236}">
                <a16:creationId xmlns:a16="http://schemas.microsoft.com/office/drawing/2014/main" id="{8C692E19-D4C6-0B9E-CEDC-7B71E99CECB0}"/>
              </a:ext>
            </a:extLst>
          </p:cNvPr>
          <p:cNvGrpSpPr/>
          <p:nvPr/>
        </p:nvGrpSpPr>
        <p:grpSpPr>
          <a:xfrm>
            <a:off x="796048" y="5104790"/>
            <a:ext cx="538920" cy="714240"/>
            <a:chOff x="796048" y="5104790"/>
            <a:chExt cx="538920" cy="71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3">
              <p14:nvContentPartPr>
                <p14:cNvPr id="390" name="Ink 389">
                  <a:extLst>
                    <a:ext uri="{FF2B5EF4-FFF2-40B4-BE49-F238E27FC236}">
                      <a16:creationId xmlns:a16="http://schemas.microsoft.com/office/drawing/2014/main" id="{A22F1AB8-7CBA-1F19-5BA4-8C35FC5018FB}"/>
                    </a:ext>
                  </a:extLst>
                </p14:cNvPr>
                <p14:cNvContentPartPr/>
                <p14:nvPr/>
              </p14:nvContentPartPr>
              <p14:xfrm>
                <a:off x="796048" y="5104790"/>
                <a:ext cx="255600" cy="522720"/>
              </p14:xfrm>
            </p:contentPart>
          </mc:Choice>
          <mc:Fallback xmlns="">
            <p:pic>
              <p:nvPicPr>
                <p:cNvPr id="390" name="Ink 389">
                  <a:extLst>
                    <a:ext uri="{FF2B5EF4-FFF2-40B4-BE49-F238E27FC236}">
                      <a16:creationId xmlns:a16="http://schemas.microsoft.com/office/drawing/2014/main" id="{A22F1AB8-7CBA-1F19-5BA4-8C35FC5018FB}"/>
                    </a:ext>
                  </a:extLst>
                </p:cNvPr>
                <p:cNvPicPr/>
                <p:nvPr/>
              </p:nvPicPr>
              <p:blipFill>
                <a:blip r:embed="rId394"/>
                <a:stretch>
                  <a:fillRect/>
                </a:stretch>
              </p:blipFill>
              <p:spPr>
                <a:xfrm>
                  <a:off x="787048" y="5096150"/>
                  <a:ext cx="273240" cy="54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5">
              <p14:nvContentPartPr>
                <p14:cNvPr id="391" name="Ink 390">
                  <a:extLst>
                    <a:ext uri="{FF2B5EF4-FFF2-40B4-BE49-F238E27FC236}">
                      <a16:creationId xmlns:a16="http://schemas.microsoft.com/office/drawing/2014/main" id="{0E3D2A86-BA88-E7D7-63E2-D6CC8FA24BE8}"/>
                    </a:ext>
                  </a:extLst>
                </p14:cNvPr>
                <p14:cNvContentPartPr/>
                <p14:nvPr/>
              </p14:nvContentPartPr>
              <p14:xfrm>
                <a:off x="1122928" y="5600510"/>
                <a:ext cx="212040" cy="218520"/>
              </p14:xfrm>
            </p:contentPart>
          </mc:Choice>
          <mc:Fallback xmlns="">
            <p:pic>
              <p:nvPicPr>
                <p:cNvPr id="391" name="Ink 390">
                  <a:extLst>
                    <a:ext uri="{FF2B5EF4-FFF2-40B4-BE49-F238E27FC236}">
                      <a16:creationId xmlns:a16="http://schemas.microsoft.com/office/drawing/2014/main" id="{0E3D2A86-BA88-E7D7-63E2-D6CC8FA24BE8}"/>
                    </a:ext>
                  </a:extLst>
                </p:cNvPr>
                <p:cNvPicPr/>
                <p:nvPr/>
              </p:nvPicPr>
              <p:blipFill>
                <a:blip r:embed="rId396"/>
                <a:stretch>
                  <a:fillRect/>
                </a:stretch>
              </p:blipFill>
              <p:spPr>
                <a:xfrm>
                  <a:off x="1113928" y="5591870"/>
                  <a:ext cx="229680" cy="236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97">
            <p14:nvContentPartPr>
              <p14:cNvPr id="392" name="Ink 391">
                <a:extLst>
                  <a:ext uri="{FF2B5EF4-FFF2-40B4-BE49-F238E27FC236}">
                    <a16:creationId xmlns:a16="http://schemas.microsoft.com/office/drawing/2014/main" id="{381B446B-1A6A-B4F0-2EEA-26DCFAB80D78}"/>
                  </a:ext>
                </a:extLst>
              </p14:cNvPr>
              <p14:cNvContentPartPr/>
              <p14:nvPr/>
            </p14:nvContentPartPr>
            <p14:xfrm>
              <a:off x="1722328" y="5310350"/>
              <a:ext cx="152280" cy="360"/>
            </p14:xfrm>
          </p:contentPart>
        </mc:Choice>
        <mc:Fallback xmlns="">
          <p:pic>
            <p:nvPicPr>
              <p:cNvPr id="392" name="Ink 391">
                <a:extLst>
                  <a:ext uri="{FF2B5EF4-FFF2-40B4-BE49-F238E27FC236}">
                    <a16:creationId xmlns:a16="http://schemas.microsoft.com/office/drawing/2014/main" id="{381B446B-1A6A-B4F0-2EEA-26DCFAB80D78}"/>
                  </a:ext>
                </a:extLst>
              </p:cNvPr>
              <p:cNvPicPr/>
              <p:nvPr/>
            </p:nvPicPr>
            <p:blipFill>
              <a:blip r:embed="rId398"/>
              <a:stretch>
                <a:fillRect/>
              </a:stretch>
            </p:blipFill>
            <p:spPr>
              <a:xfrm>
                <a:off x="1713688" y="5301710"/>
                <a:ext cx="1699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9">
            <p14:nvContentPartPr>
              <p14:cNvPr id="394" name="Ink 393">
                <a:extLst>
                  <a:ext uri="{FF2B5EF4-FFF2-40B4-BE49-F238E27FC236}">
                    <a16:creationId xmlns:a16="http://schemas.microsoft.com/office/drawing/2014/main" id="{C4FF3305-E90E-A0DF-84B2-AB70DC066A6F}"/>
                  </a:ext>
                </a:extLst>
              </p14:cNvPr>
              <p14:cNvContentPartPr/>
              <p14:nvPr/>
            </p14:nvContentPartPr>
            <p14:xfrm>
              <a:off x="1686328" y="5474150"/>
              <a:ext cx="230400" cy="360"/>
            </p14:xfrm>
          </p:contentPart>
        </mc:Choice>
        <mc:Fallback xmlns="">
          <p:pic>
            <p:nvPicPr>
              <p:cNvPr id="394" name="Ink 393">
                <a:extLst>
                  <a:ext uri="{FF2B5EF4-FFF2-40B4-BE49-F238E27FC236}">
                    <a16:creationId xmlns:a16="http://schemas.microsoft.com/office/drawing/2014/main" id="{C4FF3305-E90E-A0DF-84B2-AB70DC066A6F}"/>
                  </a:ext>
                </a:extLst>
              </p:cNvPr>
              <p:cNvPicPr/>
              <p:nvPr/>
            </p:nvPicPr>
            <p:blipFill>
              <a:blip r:embed="rId400"/>
              <a:stretch>
                <a:fillRect/>
              </a:stretch>
            </p:blipFill>
            <p:spPr>
              <a:xfrm>
                <a:off x="1677688" y="5465510"/>
                <a:ext cx="2480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1">
            <p14:nvContentPartPr>
              <p14:cNvPr id="395" name="Ink 394">
                <a:extLst>
                  <a:ext uri="{FF2B5EF4-FFF2-40B4-BE49-F238E27FC236}">
                    <a16:creationId xmlns:a16="http://schemas.microsoft.com/office/drawing/2014/main" id="{5A54B85A-F344-D6B8-EC6A-D1EB31B0439E}"/>
                  </a:ext>
                </a:extLst>
              </p14:cNvPr>
              <p14:cNvContentPartPr/>
              <p14:nvPr/>
            </p14:nvContentPartPr>
            <p14:xfrm>
              <a:off x="2249008" y="5089310"/>
              <a:ext cx="509040" cy="560160"/>
            </p14:xfrm>
          </p:contentPart>
        </mc:Choice>
        <mc:Fallback xmlns="">
          <p:pic>
            <p:nvPicPr>
              <p:cNvPr id="395" name="Ink 394">
                <a:extLst>
                  <a:ext uri="{FF2B5EF4-FFF2-40B4-BE49-F238E27FC236}">
                    <a16:creationId xmlns:a16="http://schemas.microsoft.com/office/drawing/2014/main" id="{5A54B85A-F344-D6B8-EC6A-D1EB31B0439E}"/>
                  </a:ext>
                </a:extLst>
              </p:cNvPr>
              <p:cNvPicPr/>
              <p:nvPr/>
            </p:nvPicPr>
            <p:blipFill>
              <a:blip r:embed="rId402"/>
              <a:stretch>
                <a:fillRect/>
              </a:stretch>
            </p:blipFill>
            <p:spPr>
              <a:xfrm>
                <a:off x="2240008" y="5080670"/>
                <a:ext cx="526680" cy="577800"/>
              </a:xfrm>
              <a:prstGeom prst="rect">
                <a:avLst/>
              </a:prstGeom>
            </p:spPr>
          </p:pic>
        </mc:Fallback>
      </mc:AlternateContent>
      <p:grpSp>
        <p:nvGrpSpPr>
          <p:cNvPr id="408" name="Group 407">
            <a:extLst>
              <a:ext uri="{FF2B5EF4-FFF2-40B4-BE49-F238E27FC236}">
                <a16:creationId xmlns:a16="http://schemas.microsoft.com/office/drawing/2014/main" id="{A628B27B-71A5-56AD-B183-5E3B3CA9D138}"/>
              </a:ext>
            </a:extLst>
          </p:cNvPr>
          <p:cNvGrpSpPr/>
          <p:nvPr/>
        </p:nvGrpSpPr>
        <p:grpSpPr>
          <a:xfrm>
            <a:off x="2403448" y="5837390"/>
            <a:ext cx="461160" cy="310680"/>
            <a:chOff x="2403448" y="5837390"/>
            <a:chExt cx="461160" cy="310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3">
              <p14:nvContentPartPr>
                <p14:cNvPr id="396" name="Ink 395">
                  <a:extLst>
                    <a:ext uri="{FF2B5EF4-FFF2-40B4-BE49-F238E27FC236}">
                      <a16:creationId xmlns:a16="http://schemas.microsoft.com/office/drawing/2014/main" id="{6660662C-1061-6963-5277-13B8BBB4B421}"/>
                    </a:ext>
                  </a:extLst>
                </p14:cNvPr>
                <p14:cNvContentPartPr/>
                <p14:nvPr/>
              </p14:nvContentPartPr>
              <p14:xfrm>
                <a:off x="2403448" y="5956550"/>
                <a:ext cx="92880" cy="191520"/>
              </p14:xfrm>
            </p:contentPart>
          </mc:Choice>
          <mc:Fallback xmlns="">
            <p:pic>
              <p:nvPicPr>
                <p:cNvPr id="396" name="Ink 395">
                  <a:extLst>
                    <a:ext uri="{FF2B5EF4-FFF2-40B4-BE49-F238E27FC236}">
                      <a16:creationId xmlns:a16="http://schemas.microsoft.com/office/drawing/2014/main" id="{6660662C-1061-6963-5277-13B8BBB4B421}"/>
                    </a:ext>
                  </a:extLst>
                </p:cNvPr>
                <p:cNvPicPr/>
                <p:nvPr/>
              </p:nvPicPr>
              <p:blipFill>
                <a:blip r:embed="rId404"/>
                <a:stretch>
                  <a:fillRect/>
                </a:stretch>
              </p:blipFill>
              <p:spPr>
                <a:xfrm>
                  <a:off x="2394448" y="5947550"/>
                  <a:ext cx="11052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5">
              <p14:nvContentPartPr>
                <p14:cNvPr id="397" name="Ink 396">
                  <a:extLst>
                    <a:ext uri="{FF2B5EF4-FFF2-40B4-BE49-F238E27FC236}">
                      <a16:creationId xmlns:a16="http://schemas.microsoft.com/office/drawing/2014/main" id="{41D1769E-F1FB-A89C-5563-18608F651406}"/>
                    </a:ext>
                  </a:extLst>
                </p14:cNvPr>
                <p14:cNvContentPartPr/>
                <p14:nvPr/>
              </p14:nvContentPartPr>
              <p14:xfrm>
                <a:off x="2409208" y="5856470"/>
                <a:ext cx="7200" cy="15840"/>
              </p14:xfrm>
            </p:contentPart>
          </mc:Choice>
          <mc:Fallback xmlns="">
            <p:pic>
              <p:nvPicPr>
                <p:cNvPr id="397" name="Ink 396">
                  <a:extLst>
                    <a:ext uri="{FF2B5EF4-FFF2-40B4-BE49-F238E27FC236}">
                      <a16:creationId xmlns:a16="http://schemas.microsoft.com/office/drawing/2014/main" id="{41D1769E-F1FB-A89C-5563-18608F651406}"/>
                    </a:ext>
                  </a:extLst>
                </p:cNvPr>
                <p:cNvPicPr/>
                <p:nvPr/>
              </p:nvPicPr>
              <p:blipFill>
                <a:blip r:embed="rId406"/>
                <a:stretch>
                  <a:fillRect/>
                </a:stretch>
              </p:blipFill>
              <p:spPr>
                <a:xfrm>
                  <a:off x="2400208" y="5847470"/>
                  <a:ext cx="2484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7">
              <p14:nvContentPartPr>
                <p14:cNvPr id="398" name="Ink 397">
                  <a:extLst>
                    <a:ext uri="{FF2B5EF4-FFF2-40B4-BE49-F238E27FC236}">
                      <a16:creationId xmlns:a16="http://schemas.microsoft.com/office/drawing/2014/main" id="{D7172DA8-CA45-8E23-8FEC-2D353819CBE9}"/>
                    </a:ext>
                  </a:extLst>
                </p14:cNvPr>
                <p14:cNvContentPartPr/>
                <p14:nvPr/>
              </p14:nvContentPartPr>
              <p14:xfrm>
                <a:off x="2611888" y="6000830"/>
                <a:ext cx="78840" cy="360"/>
              </p14:xfrm>
            </p:contentPart>
          </mc:Choice>
          <mc:Fallback xmlns="">
            <p:pic>
              <p:nvPicPr>
                <p:cNvPr id="398" name="Ink 397">
                  <a:extLst>
                    <a:ext uri="{FF2B5EF4-FFF2-40B4-BE49-F238E27FC236}">
                      <a16:creationId xmlns:a16="http://schemas.microsoft.com/office/drawing/2014/main" id="{D7172DA8-CA45-8E23-8FEC-2D353819CBE9}"/>
                    </a:ext>
                  </a:extLst>
                </p:cNvPr>
                <p:cNvPicPr/>
                <p:nvPr/>
              </p:nvPicPr>
              <p:blipFill>
                <a:blip r:embed="rId408"/>
                <a:stretch>
                  <a:fillRect/>
                </a:stretch>
              </p:blipFill>
              <p:spPr>
                <a:xfrm>
                  <a:off x="2602888" y="5992190"/>
                  <a:ext cx="96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9">
              <p14:nvContentPartPr>
                <p14:cNvPr id="399" name="Ink 398">
                  <a:extLst>
                    <a:ext uri="{FF2B5EF4-FFF2-40B4-BE49-F238E27FC236}">
                      <a16:creationId xmlns:a16="http://schemas.microsoft.com/office/drawing/2014/main" id="{6F35B4A5-E712-E5A7-ABB8-B8EDDE57BD6B}"/>
                    </a:ext>
                  </a:extLst>
                </p14:cNvPr>
                <p14:cNvContentPartPr/>
                <p14:nvPr/>
              </p14:nvContentPartPr>
              <p14:xfrm>
                <a:off x="2611528" y="6108110"/>
                <a:ext cx="86400" cy="360"/>
              </p14:xfrm>
            </p:contentPart>
          </mc:Choice>
          <mc:Fallback xmlns="">
            <p:pic>
              <p:nvPicPr>
                <p:cNvPr id="399" name="Ink 398">
                  <a:extLst>
                    <a:ext uri="{FF2B5EF4-FFF2-40B4-BE49-F238E27FC236}">
                      <a16:creationId xmlns:a16="http://schemas.microsoft.com/office/drawing/2014/main" id="{6F35B4A5-E712-E5A7-ABB8-B8EDDE57BD6B}"/>
                    </a:ext>
                  </a:extLst>
                </p:cNvPr>
                <p:cNvPicPr/>
                <p:nvPr/>
              </p:nvPicPr>
              <p:blipFill>
                <a:blip r:embed="rId410"/>
                <a:stretch>
                  <a:fillRect/>
                </a:stretch>
              </p:blipFill>
              <p:spPr>
                <a:xfrm>
                  <a:off x="2602888" y="6099470"/>
                  <a:ext cx="104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1">
              <p14:nvContentPartPr>
                <p14:cNvPr id="400" name="Ink 399">
                  <a:extLst>
                    <a:ext uri="{FF2B5EF4-FFF2-40B4-BE49-F238E27FC236}">
                      <a16:creationId xmlns:a16="http://schemas.microsoft.com/office/drawing/2014/main" id="{04B7CCC6-7129-2F2A-EA2F-E6796461745D}"/>
                    </a:ext>
                  </a:extLst>
                </p14:cNvPr>
                <p14:cNvContentPartPr/>
                <p14:nvPr/>
              </p14:nvContentPartPr>
              <p14:xfrm>
                <a:off x="2864248" y="5871950"/>
                <a:ext cx="360" cy="274320"/>
              </p14:xfrm>
            </p:contentPart>
          </mc:Choice>
          <mc:Fallback xmlns="">
            <p:pic>
              <p:nvPicPr>
                <p:cNvPr id="400" name="Ink 399">
                  <a:extLst>
                    <a:ext uri="{FF2B5EF4-FFF2-40B4-BE49-F238E27FC236}">
                      <a16:creationId xmlns:a16="http://schemas.microsoft.com/office/drawing/2014/main" id="{04B7CCC6-7129-2F2A-EA2F-E6796461745D}"/>
                    </a:ext>
                  </a:extLst>
                </p:cNvPr>
                <p:cNvPicPr/>
                <p:nvPr/>
              </p:nvPicPr>
              <p:blipFill>
                <a:blip r:embed="rId412"/>
                <a:stretch>
                  <a:fillRect/>
                </a:stretch>
              </p:blipFill>
              <p:spPr>
                <a:xfrm>
                  <a:off x="2855608" y="5863310"/>
                  <a:ext cx="1800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3">
              <p14:nvContentPartPr>
                <p14:cNvPr id="401" name="Ink 400">
                  <a:extLst>
                    <a:ext uri="{FF2B5EF4-FFF2-40B4-BE49-F238E27FC236}">
                      <a16:creationId xmlns:a16="http://schemas.microsoft.com/office/drawing/2014/main" id="{53B0BB8E-B150-F098-CE8C-CC32618ABCF0}"/>
                    </a:ext>
                  </a:extLst>
                </p14:cNvPr>
                <p14:cNvContentPartPr/>
                <p14:nvPr/>
              </p14:nvContentPartPr>
              <p14:xfrm>
                <a:off x="2445208" y="5837390"/>
                <a:ext cx="43200" cy="83520"/>
              </p14:xfrm>
            </p:contentPart>
          </mc:Choice>
          <mc:Fallback xmlns="">
            <p:pic>
              <p:nvPicPr>
                <p:cNvPr id="401" name="Ink 400">
                  <a:extLst>
                    <a:ext uri="{FF2B5EF4-FFF2-40B4-BE49-F238E27FC236}">
                      <a16:creationId xmlns:a16="http://schemas.microsoft.com/office/drawing/2014/main" id="{53B0BB8E-B150-F098-CE8C-CC32618ABCF0}"/>
                    </a:ext>
                  </a:extLst>
                </p:cNvPr>
                <p:cNvPicPr/>
                <p:nvPr/>
              </p:nvPicPr>
              <p:blipFill>
                <a:blip r:embed="rId414"/>
                <a:stretch>
                  <a:fillRect/>
                </a:stretch>
              </p:blipFill>
              <p:spPr>
                <a:xfrm>
                  <a:off x="2436568" y="5828390"/>
                  <a:ext cx="60840" cy="101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15">
            <p14:nvContentPartPr>
              <p14:cNvPr id="402" name="Ink 401">
                <a:extLst>
                  <a:ext uri="{FF2B5EF4-FFF2-40B4-BE49-F238E27FC236}">
                    <a16:creationId xmlns:a16="http://schemas.microsoft.com/office/drawing/2014/main" id="{56FAFE51-32A6-2FAC-5F2C-64685726A73B}"/>
                  </a:ext>
                </a:extLst>
              </p14:cNvPr>
              <p14:cNvContentPartPr/>
              <p14:nvPr/>
            </p14:nvContentPartPr>
            <p14:xfrm>
              <a:off x="2333248" y="4865750"/>
              <a:ext cx="181440" cy="221760"/>
            </p14:xfrm>
          </p:contentPart>
        </mc:Choice>
        <mc:Fallback xmlns="">
          <p:pic>
            <p:nvPicPr>
              <p:cNvPr id="402" name="Ink 401">
                <a:extLst>
                  <a:ext uri="{FF2B5EF4-FFF2-40B4-BE49-F238E27FC236}">
                    <a16:creationId xmlns:a16="http://schemas.microsoft.com/office/drawing/2014/main" id="{56FAFE51-32A6-2FAC-5F2C-64685726A73B}"/>
                  </a:ext>
                </a:extLst>
              </p:cNvPr>
              <p:cNvPicPr/>
              <p:nvPr/>
            </p:nvPicPr>
            <p:blipFill>
              <a:blip r:embed="rId416"/>
              <a:stretch>
                <a:fillRect/>
              </a:stretch>
            </p:blipFill>
            <p:spPr>
              <a:xfrm>
                <a:off x="2324608" y="4856750"/>
                <a:ext cx="199080" cy="239400"/>
              </a:xfrm>
              <a:prstGeom prst="rect">
                <a:avLst/>
              </a:prstGeom>
            </p:spPr>
          </p:pic>
        </mc:Fallback>
      </mc:AlternateContent>
      <p:grpSp>
        <p:nvGrpSpPr>
          <p:cNvPr id="407" name="Group 406">
            <a:extLst>
              <a:ext uri="{FF2B5EF4-FFF2-40B4-BE49-F238E27FC236}">
                <a16:creationId xmlns:a16="http://schemas.microsoft.com/office/drawing/2014/main" id="{3D041126-8374-3BBA-E7CB-3E66FA305A04}"/>
              </a:ext>
            </a:extLst>
          </p:cNvPr>
          <p:cNvGrpSpPr/>
          <p:nvPr/>
        </p:nvGrpSpPr>
        <p:grpSpPr>
          <a:xfrm>
            <a:off x="3044968" y="4948190"/>
            <a:ext cx="803880" cy="771120"/>
            <a:chOff x="3044968" y="4948190"/>
            <a:chExt cx="803880" cy="771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7">
              <p14:nvContentPartPr>
                <p14:cNvPr id="403" name="Ink 402">
                  <a:extLst>
                    <a:ext uri="{FF2B5EF4-FFF2-40B4-BE49-F238E27FC236}">
                      <a16:creationId xmlns:a16="http://schemas.microsoft.com/office/drawing/2014/main" id="{D6703430-84BD-7E53-2591-518269DADB47}"/>
                    </a:ext>
                  </a:extLst>
                </p14:cNvPr>
                <p14:cNvContentPartPr/>
                <p14:nvPr/>
              </p14:nvContentPartPr>
              <p14:xfrm>
                <a:off x="3044968" y="5216390"/>
                <a:ext cx="320400" cy="294120"/>
              </p14:xfrm>
            </p:contentPart>
          </mc:Choice>
          <mc:Fallback xmlns="">
            <p:pic>
              <p:nvPicPr>
                <p:cNvPr id="403" name="Ink 402">
                  <a:extLst>
                    <a:ext uri="{FF2B5EF4-FFF2-40B4-BE49-F238E27FC236}">
                      <a16:creationId xmlns:a16="http://schemas.microsoft.com/office/drawing/2014/main" id="{D6703430-84BD-7E53-2591-518269DADB47}"/>
                    </a:ext>
                  </a:extLst>
                </p:cNvPr>
                <p:cNvPicPr/>
                <p:nvPr/>
              </p:nvPicPr>
              <p:blipFill>
                <a:blip r:embed="rId418"/>
                <a:stretch>
                  <a:fillRect/>
                </a:stretch>
              </p:blipFill>
              <p:spPr>
                <a:xfrm>
                  <a:off x="3035968" y="5207750"/>
                  <a:ext cx="338040" cy="31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9">
              <p14:nvContentPartPr>
                <p14:cNvPr id="404" name="Ink 403">
                  <a:extLst>
                    <a:ext uri="{FF2B5EF4-FFF2-40B4-BE49-F238E27FC236}">
                      <a16:creationId xmlns:a16="http://schemas.microsoft.com/office/drawing/2014/main" id="{6DF18BAE-A5C4-459F-6927-EF7FD3135B7E}"/>
                    </a:ext>
                  </a:extLst>
                </p14:cNvPr>
                <p14:cNvContentPartPr/>
                <p14:nvPr/>
              </p14:nvContentPartPr>
              <p14:xfrm>
                <a:off x="3455008" y="5503310"/>
                <a:ext cx="87840" cy="216000"/>
              </p14:xfrm>
            </p:contentPart>
          </mc:Choice>
          <mc:Fallback xmlns="">
            <p:pic>
              <p:nvPicPr>
                <p:cNvPr id="404" name="Ink 403">
                  <a:extLst>
                    <a:ext uri="{FF2B5EF4-FFF2-40B4-BE49-F238E27FC236}">
                      <a16:creationId xmlns:a16="http://schemas.microsoft.com/office/drawing/2014/main" id="{6DF18BAE-A5C4-459F-6927-EF7FD3135B7E}"/>
                    </a:ext>
                  </a:extLst>
                </p:cNvPr>
                <p:cNvPicPr/>
                <p:nvPr/>
              </p:nvPicPr>
              <p:blipFill>
                <a:blip r:embed="rId420"/>
                <a:stretch>
                  <a:fillRect/>
                </a:stretch>
              </p:blipFill>
              <p:spPr>
                <a:xfrm>
                  <a:off x="3446368" y="5494310"/>
                  <a:ext cx="10548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1">
              <p14:nvContentPartPr>
                <p14:cNvPr id="405" name="Ink 404">
                  <a:extLst>
                    <a:ext uri="{FF2B5EF4-FFF2-40B4-BE49-F238E27FC236}">
                      <a16:creationId xmlns:a16="http://schemas.microsoft.com/office/drawing/2014/main" id="{C3C686BD-8FBC-FFF8-22CB-AEAED4B0E502}"/>
                    </a:ext>
                  </a:extLst>
                </p14:cNvPr>
                <p14:cNvContentPartPr/>
                <p14:nvPr/>
              </p14:nvContentPartPr>
              <p14:xfrm>
                <a:off x="3467608" y="5356790"/>
                <a:ext cx="26640" cy="40320"/>
              </p14:xfrm>
            </p:contentPart>
          </mc:Choice>
          <mc:Fallback xmlns="">
            <p:pic>
              <p:nvPicPr>
                <p:cNvPr id="405" name="Ink 404">
                  <a:extLst>
                    <a:ext uri="{FF2B5EF4-FFF2-40B4-BE49-F238E27FC236}">
                      <a16:creationId xmlns:a16="http://schemas.microsoft.com/office/drawing/2014/main" id="{C3C686BD-8FBC-FFF8-22CB-AEAED4B0E502}"/>
                    </a:ext>
                  </a:extLst>
                </p:cNvPr>
                <p:cNvPicPr/>
                <p:nvPr/>
              </p:nvPicPr>
              <p:blipFill>
                <a:blip r:embed="rId422"/>
                <a:stretch>
                  <a:fillRect/>
                </a:stretch>
              </p:blipFill>
              <p:spPr>
                <a:xfrm>
                  <a:off x="3458968" y="5348150"/>
                  <a:ext cx="4428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3">
              <p14:nvContentPartPr>
                <p14:cNvPr id="406" name="Ink 405">
                  <a:extLst>
                    <a:ext uri="{FF2B5EF4-FFF2-40B4-BE49-F238E27FC236}">
                      <a16:creationId xmlns:a16="http://schemas.microsoft.com/office/drawing/2014/main" id="{C05FE708-CB4C-6F36-6B92-4A599F26E9A4}"/>
                    </a:ext>
                  </a:extLst>
                </p14:cNvPr>
                <p14:cNvContentPartPr/>
                <p14:nvPr/>
              </p14:nvContentPartPr>
              <p14:xfrm>
                <a:off x="3596128" y="4948190"/>
                <a:ext cx="252720" cy="339840"/>
              </p14:xfrm>
            </p:contentPart>
          </mc:Choice>
          <mc:Fallback xmlns="">
            <p:pic>
              <p:nvPicPr>
                <p:cNvPr id="406" name="Ink 405">
                  <a:extLst>
                    <a:ext uri="{FF2B5EF4-FFF2-40B4-BE49-F238E27FC236}">
                      <a16:creationId xmlns:a16="http://schemas.microsoft.com/office/drawing/2014/main" id="{C05FE708-CB4C-6F36-6B92-4A599F26E9A4}"/>
                    </a:ext>
                  </a:extLst>
                </p:cNvPr>
                <p:cNvPicPr/>
                <p:nvPr/>
              </p:nvPicPr>
              <p:blipFill>
                <a:blip r:embed="rId424"/>
                <a:stretch>
                  <a:fillRect/>
                </a:stretch>
              </p:blipFill>
              <p:spPr>
                <a:xfrm>
                  <a:off x="3587128" y="4939190"/>
                  <a:ext cx="270360" cy="3574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10" name="Rectangle 409">
            <a:extLst>
              <a:ext uri="{FF2B5EF4-FFF2-40B4-BE49-F238E27FC236}">
                <a16:creationId xmlns:a16="http://schemas.microsoft.com/office/drawing/2014/main" id="{C662CCCB-7014-295B-C2DE-C414ECDAAA7E}"/>
              </a:ext>
            </a:extLst>
          </p:cNvPr>
          <p:cNvSpPr/>
          <p:nvPr/>
        </p:nvSpPr>
        <p:spPr>
          <a:xfrm>
            <a:off x="340648" y="2895600"/>
            <a:ext cx="8353440" cy="3429000"/>
          </a:xfrm>
          <a:prstGeom prst="rect">
            <a:avLst/>
          </a:prstGeom>
          <a:ln w="57150" cmpd="sng">
            <a:solidFill>
              <a:srgbClr val="FF0000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36A771D-A8DC-8253-CADD-6D4B7FECA5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41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2032"/>
    </mc:Choice>
    <mc:Fallback xmlns="">
      <p:transition advClick="0" advTm="102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THEME_BG_IMAGE" val=""/>
  <p:tag name="MMPROD_NEXTUNIQUEID" val="10008"/>
  <p:tag name="MMPROD_TAG_VCONFIG" val="PD94bWwgdmVyc2lvbj0iMS4wIj8+DQo8Y29uZmlndXJhdGlvbj4NCgk8Y29sb3JzPg0KCQk8dWljb2xvciBuYW1lPSJwcmltYXJ5IiB2YWx1ZT0iMHg2Rjg0ODgiLz4NCgkJPHVpY29sb3IgbmFtZT0iZ2xvdyIgdmFsdWU9IjB4MzVEMzM0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DQoJCTx1aXNob3cgbmFtZT0icHJlc2VudGVycGhvdG8iIHZhbHVlPSJ0cnVlIi8+DQoJCTx1aXNob3cgbmFtZT0icHJlc2VudGVybmFtZSIgdmFsdWU9InRydWUiLz4NCgkJPHVpc2hvdyBuYW1lPSJwcmVzZW50ZXJ0aXRsZSIgdmFsdWU9InRydWUiLz4NCgkJPHVpc2hvdyBuYW1lPSJwcmVzZW50ZXJlbWFpbCIgdmFsdWU9InRydWUiLz4NCgkJPHVpc2hvdyBuYW1lPSJwcmVzZW50ZXJiaW8iIHZhbHVlPSJ0cnVlIi8+DQoJCTx1aXNob3cgbmFtZT0iY29tcGFueWxvZ28iIHZhbHVlPSJ0cnVlIi8+DQoJCTx1aXNob3cgbmFtZT0ic2lkZWJhciIgdmFsdWU9InRydWUiLz4NCgkJPHVpc2hvdyBuYW1lPSJvdXRsaW5lIiB2YWx1ZT0idHJ1ZSIvPg0KCQk8dWlzaG93IG5hbWU9InRodW1ibmFpbCIgdmFsdWU9InRydWUiLz4NCgkJPHVpc2hvdyBuYW1lPSJub3RlcyIgdmFsdWU9InRydWUiLz4NCgkJPHVpc2hvdyBuYW1lPSJzZWFyY2giIHZhbHVlPSJ0cnVlIi8+DQoJCTx1aXNob3cgbmFtZT0iYXR0YWNobWVudHMiIHZhbHVlPSJ0cnVlIi8+DQoJCTx1aXNob3cgbmFtZT0idXRpbHMiIHZhbHVlPSJ0cnVlIi8+DQoJCTx1aXNob3cgbmFtZT0idm9sdW1lIiB2YWx1ZT0idHJ1ZSIvPg0KCQk8dWlzaG93IG5hbWU9InBsYXliYXIiIHZhbHVlPSJ0cnVlIi8+DQoJCTx1aXNob3cgbmFtZT0idGFsa2luZ2hlYWQiIHZhbHVlPSJ0cnVlIi8+DQoJCTx1aXNob3cgbmFtZT0ic2lkZWJhcm9ucmlnaHQiIHZhbHVlPSJ0cnVlIi8+DQoJCTx1aXNob3cgbmFtZT0idmlld2NoYW5nZSIgdmFsdWU9InRydWUiLz4NCgkJPHVpc2hvdyBuYW1lPSJpbml0aWFsZGlzcGxheW1vZGVpc25vcm1hbCIgdmFsdWU9InRydWUiLz4NCgkJPHVpcmVwbGFjZSBuYW1lPSJsb2dvIiB2YWx1ZT0iIi8+DQoJCTx1aXJlcGxhY2UgbmFtZT0iYmdpbWFnZSIgdmFsdWU9IiIvPg0KCQk8dWlyZXBsYWNlIG5hbWU9ImluaXRpYWx0YWIiIHZhbHVlPSJvdXRsaW5lIi8+DQoJCTx1aXNob3cgbmFtZT0icXVpeiIgdmFsdWU9InRydWUiLz4NCgkJPHVpc2hvdyBuYW1lPSJhbHdheXNTY3J1bmNoIiB2YWx1ZT0iZmFsc2UiLz4NCgkJPHVpc2hvdyBuYW1lPSJjY3RleHRoaWdobGlnaHRpbmciIHZhbHVlPSJ0cnVlIi8+DQoJPC9sYXlvdXQ+DQoJ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0xPQURJTkciIHZhbHVlPSJMb2FkaW5nIi8+DQoJCTx1aXRleHQgbmFtZT0iU0NSVUJCQVJTVEFUVVNfQlVGRkVSSU5HIiB2YWx1ZT0iQnVmZmVyaW5nIi8+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+DQoJCTx1aXRleHQgbmFtZT0iRUxBUFNFRCIgdmFsdWU9IiVtIE1pbnV0ZXMgJXMgU2Vjb25kcyBSZW1haW5pbmciLz4NCgkJPHVpdGV4dCBuYW1lPSJOT1RGT1VORCIgdmFsdWU9Ik5vdGhpbmcgRm91bmQiLz4NCgkJPHVpdGV4dCBuYW1lPSJBVFRBQ0hNRU5UUyIgdmFsdWU9IkF0dGFjaG1lbnR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jdCIvPg0KCQk8dWl0ZXh0IG5hbWU9IlRBQl9PVVRMSU5FIiB2YWx1ZT0iT3V0bGluZSIvPg0KCQk8dWl0ZXh0IG5hbWU9IlRBQl9USFVNQiIgdmFsdWU9IlRodW1iIi8+DQoJCTx1aXRleHQgbmFtZT0iVEFCX05PVEVTIiB2YWx1ZT0iTm90ZXMiLz4NCgkJPHVpdGV4dCBuYW1lPSJUQUJfU0VBUkNIIiB2YWx1ZT0iU2VhcmNoIi8+DQoJCTx1aXRleHQgbmFtZT0iU0xJREVfSEVBRElORyIgdmFsdWU9IlNsaWRlIFRpdGxlIi8+DQoJCTx1aXRleHQgbmFtZT0iRFVSQVRJT05fSEVBRElORyIgdmFsdWU9IkR1cmF0aW9uIi8+DQoJCTx1aXRleHQgbmFtZT0iU0VBUkNIX0hFQURJTkciIHZhbHVlPSJTZWFyY2ggZm9yIHRleHQ6Ii8+DQoJCTx1aXRleHQgbmFtZT0iVEhVTUJfSEVBRElORyIgdmFsdWU9IlNsaWRlIi8+DQoJCTx1aXRleHQgbmFtZT0iVEhVTUJfSU5GTyIgdmFsdWU9IlNsaWRlIFRpdGxlL0R1cmF0aW9uIi8+DQoJCTx1aXRleHQgbmFtZT0iQVRUQUNITkFNRV9IRUFESU5HIiB2YWx1ZT0iRmlsZSBOYW1lIi8+DQoJCTx1aXRleHQgbmFtZT0iQVRUQUNIU0laRV9IRUFESU5HIiB2YWx1ZT0iU2l6ZSIvPg0KCQk8dWl0ZXh0IG5hbWU9IlNMSURFX05PVEVTIiB2YWx1ZT0iU2xpZGUgTm90ZXMiLz4NCgkJPCEtLSBzdWJzdGl0dXRpb246ICVwID09IHByZXNlbnRhdGlvbiB0aXRsZSAtLT4NCgkJPCEtLSBzdWJzdGl0dXRpb246ICVzID09IHNsaWRlIHRpdGxlIC0tPg0KCQk8IS0tIHN1YnN0aXR1dGlvbjogJW4gPT0gc2xpZGUgbnVtYmVyIC0tPg0KCQk8dWl0ZXh0IG5hbWU9IkJPT0tNQVJLIiB2YWx1ZT0iTWFjcm9tZWRpYSBCcmVlemUgLSAlcCIvPg0KCQk8IS0tIHN1YnN0aXR1dGlvbjogJXAgPT0gcHJlc2VudGF0aW9uIHRpdGxlIC0tPg0KCQk8IS0tIHN1YnN0aXR1dGlvbjogJXMgPT0gc2xpZGUgdGl0bGUgLS0+DQoJCTwhLS0gc3Vic3RpdHV0aW9uOiAlbiA9PSBzbGlkZSBudW1iZXIgLS0+DQoJCTx1aXRleHQgbmFtZT0iQk9PS01BUktTTElERSIgdmFsdWU9Ik1hY3JvbWVkaWEgQnJlZXplIC0gJXAgJXMiLz4NCgkJPHVpdGV4dCBuYW1lPSJTSE9XU0lERUJBUiIgdmFsdWU9IlNob3cgc2lkZWJhciB0byBwYXJ0aWNpcGFudHMiLz4NCgkJPHVpdGV4dCBuYW1lPSJET0NXUkFQX1RJVExFIiB2YWx1ZT0iQnJlZXpl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RGVuIFRlaWxuZWhtZXJuIGRpZSBTZWl0ZW5sZWlzdGUgYW56ZWlnZW4iLz4NCgkJPHVpdGV4dCBuYW1lPSJET0NXUkFQX1RJVExFIiB2YWx1ZT0iQnJlZXpl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+DQoJCTx1aXRleHQgbmFtZT0iU0NSVUJCQVJTVEFUVVNfUExBWUlORyIgdmFsdWU9IkxlY3R1cmUiLz4NCgkJPHVpdGV4dCBuYW1lPSJTQ1JVQkJBUlNUQVRVU19OT0FVRElPIiB2YWx1ZT0iUGFzIGRlIHNvbiIvPg0KCQk8dWl0ZXh0IG5hbWU9IlNDUlVCQkFSU1RBVFVTX0xPQURJTkciIHZhbHVlPSJDaGFyZ2VtZW50IGVuIGNvdXJzIi8+DQoJCTx1aXRleHQgbmFtZT0iU0NSVUJCQVJTVEFUVVNfQlVGRkVSSU5HIiB2YWx1ZT0iTWlzZSBlbiBtw6ltb2lyZSIvPg0KCQk8dWl0ZXh0IG5hbWU9IlNDUlVCQkFSU1RBVFVTX1FVRVNUSU9OIiB2YWx1ZT0iUsOpcG9uZHJlIMOgIGxhIHF1ZXN0aW9uIi8+DQoJCTx1aXRleHQgbmFtZT0iU0NSVUJCQVJTVEFUVVNfUkVWSUVXUVVJWiIgdmFsdWU9IlLDqXZpc2lvbiBkdSBxdWVzdGlvbm5haXJlIi8+DQoJCTwhLS0gc3Vic3RpdHV0aW9uOiAlbSA9PSBtaW51dGVzIHJlbWFpbmluZyAtLT4NCgkJPCEtLSBzdWJzdGl0dXRpb246ICVzID09IHNlY29uZHMgcmVtYWluaW5nIC0tPg0KCQk8dWl0ZXh0IG5hbWU9IkVMQVBTRUQiIHZhbHVlPSIlbSBtaW51dGVzICVzIHNlY29uZGVzIFJlc3RhbnRlcyIvPg0KCQk8dWl0ZXh0IG5hbWU9Ik5PVEZPVU5EIiB2YWx1ZT0iUmllbiB0cm91dsOpIi8+DQoJCTx1aXRleHQgbmFtZT0iQVRUQUNITUVOVFMiIHZhbHVlPSJQacOoY2VzIGpvaW50ZXMiLz4NCgkJPCEtLSBzdWJzdGl0dXRpb246ICVwID09IGN1cnJlbnQgc3BlYWtlcidzIHRpdGxlIC0tPg0KCQk8dWl0ZXh0IG5hbWU9IkJJT1dJTl9USVRMRSIgdmFsdWU9IkJpbyA6ICVwIi8+DQoJCTx1aXRleHQgbmFtZT0iQklPQlROX1RJVExFIiB2YWx1ZT0iQmlvIDoiLz4NCgkJPHVpdGV4dCBuYW1lPSJESVZJREVSQlROX1RJVExFIiB2YWx1ZT0ifCIvPg0KCQk8dWl0ZXh0IG5hbWU9IkNPTlRBQ1RCVE5fVElUTEUiIHZhbHVlPSJDb250YWN0Ii8+DQoJCTx1aXRleHQgbmFtZT0iVEFCX09VVExJTkUiIHZhbHVlPSJQbGFuIi8+DQoJCTx1aXRleHQgbmFtZT0iVEFCX1RIVU1CIiB2YWx1ZT0iIE1pbmlhdHVyZSIvPg0KCQk8dWl0ZXh0IG5hbWU9IlRBQl9OT1RFUyIgdmFsdWU9Ik5vdGVzIi8+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Ob3RlcyBkZXMgZGlhcG9zaXRpdmVz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JNb250cmVyIGwnZW5jYWRyw6kgYXV4IHBhcnRpY2lwYW50cyIvPg0KCQk8dWl0ZXh0IG5hbWU9IkRPQ1dSQVBfVElUTEUiIHZhbHVlPSJQacOoY2Ugam9pbnRlIEJyZWV6ZS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SB1aXRleHQgLS0+DQoJCTwhLS0gc3Vic3RpdHV0aW9uOiAlbiA9PSBzbGlkZSBudW1iZXIgLS0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LjgrXjgqTjg4njg5Djg7zjgpLlj4LliqDogIXjgavopovjgZvjgosiLz4NCgkJPHVpdGV4dCBuYW1lPSJET0NXUkFQX1RJVExFIiB2YWx1ZT0iQnJlZXpl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0gdWl0ZXh0IC0tPg0KCQk8IS0tIHN1YnN0aXR1dGlvbjogJW4gPT0gc2xpZGUgbnVtYmVyIC0tPg0KCQk8dWl0ZXh0IG5hbWU9IlVOTkFNRURTTElERVRJVExFIiB2YWx1ZT0i7Iqs65287J2065OcICVuIi8+DQoJCTwhLS0gc3Vic3RpdHV0aW9uOiAlbiA9PSBzbGlkZSBudW1iZXIgLS0+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+DQoJCTx1aXRleHQgbmFtZT0iU0NSVUJCQVJTVEFUVVNfTk9BVURJTyIgdmFsdWU9IuyYpOuUlOyYpCDsl4bsnYwiLz4NCgkJPHVpdGV4dCBuYW1lPSJTQ1JVQkJBUlNUQVRVU19MT0FESU5HIiB2YWx1ZT0i66Gc65SpIi8+DQoJCTx1aXRleHQgbmFtZT0iU0NSVUJCQVJTVEFUVVNfQlVGRkVSSU5HIiB2YWx1ZT0i67KE7Y2866eBIi8+DQoJCTx1aXRleHQgbmFtZT0iU0NSVUJCQVJTVEFUVVNfUVVFU1RJT04iIHZhbHVlPSLsp4jrrLjsl5Ag64u17ZWY6riwIi8+DQoJCTx1aXRleHQgbmFtZT0iU0NSVUJCQVJTVEFUVVNfUkVWSUVXUVVJWiIgdmFsdWU9IuyniOusuCDri6Tsi5zrs7TquLAiLz4NCgkJPCEtLSBzdWJzdGl0dXRpb246ICVtID09IG1pbnV0ZXMgcmVtYWluaW5nIC0tPg0KCQk8IS0tIHN1YnN0aXR1dGlvbjogJXMgPT0gc2Vjb25kcyByZW1haW5pbmcgLS0+DQoJCTx1aXRleHQgbmFtZT0iRUxBUFNFRCIgdmFsdWU9IiVt67aEICVz7LSIIOuCqOydjCIvPg0KCQk8dWl0ZXh0IG5hbWU9Ik5PVEZPVU5EIiB2YWx1ZT0i7JeG7J2MIi8+DQoJCTx1aXRleHQgbmFtZT0iQVRUQUNITUVOVFMiIHZhbHVlPSLssqjrtoAg7YyM7J28Ii8+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7LC47Jes7J6Q7JeQ6rKMIOyEuOuhnCDrp4nrjIAg67O07J206riwIi8+DQoJCTx1aXRleHQgbmFtZT0iRE9DV1JBUF9USVRMRSIgdmFsdWU9IkJyZWV6ZSDtjIzsnbwg7LKo67aAIi8+DQoJCTx1aXRleHQgbmFtZT0iRE9DV1JBUF9NU0ciIHZhbHVlPSLrgrQg7Lu07ZOo7YSw7JeQIOyggOyepSIvPg0KCQk8dWl0ZXh0IG5hbWU9IkRPQ1dSQVBfUFJPTVBUIiB2YWx1ZT0i7YG066at7ZWY7JesIOuLpOyatOuhnOuTnCIvPg0KCTwvbGFuZ3VhZ2U+DQo8L2NvbmZpZ3VyYXRpb24+DQog"/>
  <p:tag name="MMPROD_UIDATA" val="&lt;database version=&quot;9.0&quot;&gt;&lt;object type=&quot;1&quot; unique_id=&quot;10001&quot;&gt;&lt;property id=&quot;20141&quot; value=&quot;ch1&quot;/&gt;&lt;property id=&quot;20224&quot; value=&quot;C:\Documents and Settings\ag7rq\My Documents\My Breeze Presentations\ece687_ch1&quot;/&gt;&lt;property id=&quot;20250&quot; value=&quot;0&quot;/&gt;&lt;property id=&quot;20251&quot; value=&quot;0&quot;/&gt;&lt;property id=&quot;20259&quot; value=&quot;0&quot;/&gt;&lt;object type=&quot;4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558&quot;/&gt;&lt;property id=&quot;20309&quot; value=&quot;-1&quot;/&gt;&lt;/object&gt;&lt;object type=&quot;3&quot; unique_id=&quot;10007&quot;&gt;&lt;property id=&quot;20148&quot; value=&quot;5&quot;/&gt;&lt;property id=&quot;20300&quot; value=&quot;Slide 2&quot;/&gt;&lt;property id=&quot;20307&quot; value=&quot;562&quot;/&gt;&lt;property id=&quot;20309&quot; value=&quot;-1&quot;/&gt;&lt;/object&gt;&lt;object type=&quot;3&quot; unique_id=&quot;10008&quot;&gt;&lt;property id=&quot;20148&quot; value=&quot;5&quot;/&gt;&lt;property id=&quot;20300&quot; value=&quot;Slide 3&quot;/&gt;&lt;property id=&quot;20307&quot; value=&quot;561&quot;/&gt;&lt;property id=&quot;20309&quot; value=&quot;-1&quot;/&gt;&lt;/object&gt;&lt;object type=&quot;3&quot; unique_id=&quot;10009&quot;&gt;&lt;property id=&quot;20148&quot; value=&quot;5&quot;/&gt;&lt;property id=&quot;20300&quot; value=&quot;Slide 5&quot;/&gt;&lt;property id=&quot;20307&quot; value=&quot;643&quot;/&gt;&lt;property id=&quot;20309&quot; value=&quot;-1&quot;/&gt;&lt;/object&gt;&lt;object type=&quot;3&quot; unique_id=&quot;10072&quot;&gt;&lt;property id=&quot;20148&quot; value=&quot;5&quot;/&gt;&lt;property id=&quot;20300&quot; value=&quot;Slide 12&quot;/&gt;&lt;property id=&quot;20307&quot; value=&quot;683&quot;/&gt;&lt;/object&gt;&lt;object type=&quot;3&quot; unique_id=&quot;10094&quot;&gt;&lt;property id=&quot;20148&quot; value=&quot;5&quot;/&gt;&lt;property id=&quot;20300&quot; value=&quot;Slide 38 - &amp;quot;In plain English…&amp;quot;&quot;/&gt;&lt;property id=&quot;20307&quot; value=&quot;680&quot;/&gt;&lt;/object&gt;&lt;object type=&quot;3&quot; unique_id=&quot;10216&quot;&gt;&lt;property id=&quot;20148&quot; value=&quot;5&quot;/&gt;&lt;property id=&quot;20300&quot; value=&quot;Slide 6&quot;/&gt;&lt;property id=&quot;20307&quot; value=&quot;718&quot;/&gt;&lt;/object&gt;&lt;object type=&quot;3&quot; unique_id=&quot;10308&quot;&gt;&lt;property id=&quot;20148&quot; value=&quot;5&quot;/&gt;&lt;property id=&quot;20300&quot; value=&quot;Slide 9&quot;/&gt;&lt;property id=&quot;20307&quot; value=&quot;720&quot;/&gt;&lt;/object&gt;&lt;object type=&quot;3&quot; unique_id=&quot;10309&quot;&gt;&lt;property id=&quot;20148&quot; value=&quot;5&quot;/&gt;&lt;property id=&quot;20300&quot; value=&quot;Slide 7&quot;/&gt;&lt;property id=&quot;20307&quot; value=&quot;719&quot;/&gt;&lt;/object&gt;&lt;object type=&quot;3&quot; unique_id=&quot;10311&quot;&gt;&lt;property id=&quot;20148&quot; value=&quot;5&quot;/&gt;&lt;property id=&quot;20300&quot; value=&quot;Slide 4&quot;/&gt;&lt;property id=&quot;20307&quot; value=&quot;759&quot;/&gt;&lt;/object&gt;&lt;object type=&quot;3&quot; unique_id=&quot;10312&quot;&gt;&lt;property id=&quot;20148&quot; value=&quot;5&quot;/&gt;&lt;property id=&quot;20300&quot; value=&quot;Slide 8&quot;/&gt;&lt;property id=&quot;20307&quot; value=&quot;736&quot;/&gt;&lt;/object&gt;&lt;object type=&quot;3&quot; unique_id=&quot;10313&quot;&gt;&lt;property id=&quot;20148&quot; value=&quot;5&quot;/&gt;&lt;property id=&quot;20300&quot; value=&quot;Slide 10&quot;/&gt;&lt;property id=&quot;20307&quot; value=&quot;721&quot;/&gt;&lt;/object&gt;&lt;object type=&quot;3&quot; unique_id=&quot;10314&quot;&gt;&lt;property id=&quot;20148&quot; value=&quot;5&quot;/&gt;&lt;property id=&quot;20300&quot; value=&quot;Slide 11&quot;/&gt;&lt;property id=&quot;20307&quot; value=&quot;722&quot;/&gt;&lt;/object&gt;&lt;object type=&quot;3&quot; unique_id=&quot;10315&quot;&gt;&lt;property id=&quot;20148&quot; value=&quot;5&quot;/&gt;&lt;property id=&quot;20300&quot; value=&quot;Slide 13&quot;/&gt;&lt;property id=&quot;20307&quot; value=&quot;724&quot;/&gt;&lt;/object&gt;&lt;object type=&quot;3&quot; unique_id=&quot;10316&quot;&gt;&lt;property id=&quot;20148&quot; value=&quot;5&quot;/&gt;&lt;property id=&quot;20300&quot; value=&quot;Slide 14&quot;/&gt;&lt;property id=&quot;20307&quot; value=&quot;744&quot;/&gt;&lt;/object&gt;&lt;object type=&quot;3&quot; unique_id=&quot;10317&quot;&gt;&lt;property id=&quot;20148&quot; value=&quot;5&quot;/&gt;&lt;property id=&quot;20300&quot; value=&quot;Slide 16&quot;/&gt;&lt;property id=&quot;20307&quot; value=&quot;742&quot;/&gt;&lt;/object&gt;&lt;object type=&quot;3&quot; unique_id=&quot;10318&quot;&gt;&lt;property id=&quot;20148&quot; value=&quot;5&quot;/&gt;&lt;property id=&quot;20300&quot; value=&quot;Slide 17&quot;/&gt;&lt;property id=&quot;20307&quot; value=&quot;743&quot;/&gt;&lt;/object&gt;&lt;object type=&quot;3&quot; unique_id=&quot;10319&quot;&gt;&lt;property id=&quot;20148&quot; value=&quot;5&quot;/&gt;&lt;property id=&quot;20300&quot; value=&quot;Slide 19&quot;/&gt;&lt;property id=&quot;20307&quot; value=&quot;745&quot;/&gt;&lt;/object&gt;&lt;object type=&quot;3&quot; unique_id=&quot;10320&quot;&gt;&lt;property id=&quot;20148&quot; value=&quot;5&quot;/&gt;&lt;property id=&quot;20300&quot; value=&quot;Slide 20&quot;/&gt;&lt;property id=&quot;20307&quot; value=&quot;747&quot;/&gt;&lt;/object&gt;&lt;object type=&quot;3&quot; unique_id=&quot;10321&quot;&gt;&lt;property id=&quot;20148&quot; value=&quot;5&quot;/&gt;&lt;property id=&quot;20300&quot; value=&quot;Slide 21&quot;/&gt;&lt;property id=&quot;20307&quot; value=&quot;746&quot;/&gt;&lt;/object&gt;&lt;object type=&quot;3&quot; unique_id=&quot;10322&quot;&gt;&lt;property id=&quot;20148&quot; value=&quot;5&quot;/&gt;&lt;property id=&quot;20300&quot; value=&quot;Slide 22&quot;/&gt;&lt;property id=&quot;20307&quot; value=&quot;760&quot;/&gt;&lt;/object&gt;&lt;object type=&quot;3&quot; unique_id=&quot;10323&quot;&gt;&lt;property id=&quot;20148&quot; value=&quot;5&quot;/&gt;&lt;property id=&quot;20300&quot; value=&quot;Slide 23&quot;/&gt;&lt;property id=&quot;20307&quot; value=&quot;761&quot;/&gt;&lt;/object&gt;&lt;object type=&quot;3&quot; unique_id=&quot;10324&quot;&gt;&lt;property id=&quot;20148&quot; value=&quot;5&quot;/&gt;&lt;property id=&quot;20300&quot; value=&quot;Slide 24&quot;/&gt;&lt;property id=&quot;20307&quot; value=&quot;762&quot;/&gt;&lt;/object&gt;&lt;object type=&quot;3&quot; unique_id=&quot;10325&quot;&gt;&lt;property id=&quot;20148&quot; value=&quot;5&quot;/&gt;&lt;property id=&quot;20300&quot; value=&quot;Slide 25&quot;/&gt;&lt;property id=&quot;20307&quot; value=&quot;763&quot;/&gt;&lt;/object&gt;&lt;object type=&quot;3&quot; unique_id=&quot;10326&quot;&gt;&lt;property id=&quot;20148&quot; value=&quot;5&quot;/&gt;&lt;property id=&quot;20300&quot; value=&quot;Slide 26&quot;/&gt;&lt;property id=&quot;20307&quot; value=&quot;764&quot;/&gt;&lt;/object&gt;&lt;object type=&quot;3&quot; unique_id=&quot;10327&quot;&gt;&lt;property id=&quot;20148&quot; value=&quot;5&quot;/&gt;&lt;property id=&quot;20300&quot; value=&quot;Slide 27&quot;/&gt;&lt;property id=&quot;20307&quot; value=&quot;739&quot;/&gt;&lt;/object&gt;&lt;object type=&quot;3&quot; unique_id=&quot;10328&quot;&gt;&lt;property id=&quot;20148&quot; value=&quot;5&quot;/&gt;&lt;property id=&quot;20300&quot; value=&quot;Slide 28&quot;/&gt;&lt;property id=&quot;20307&quot; value=&quot;729&quot;/&gt;&lt;/object&gt;&lt;object type=&quot;3&quot; unique_id=&quot;10329&quot;&gt;&lt;property id=&quot;20148&quot; value=&quot;5&quot;/&gt;&lt;property id=&quot;20300&quot; value=&quot;Slide 29&quot;/&gt;&lt;property id=&quot;20307&quot; value=&quot;748&quot;/&gt;&lt;/object&gt;&lt;object type=&quot;3&quot; unique_id=&quot;10330&quot;&gt;&lt;property id=&quot;20148&quot; value=&quot;5&quot;/&gt;&lt;property id=&quot;20300&quot; value=&quot;Slide 30&quot;/&gt;&lt;property id=&quot;20307&quot; value=&quot;750&quot;/&gt;&lt;/object&gt;&lt;object type=&quot;3&quot; unique_id=&quot;10331&quot;&gt;&lt;property id=&quot;20148&quot; value=&quot;5&quot;/&gt;&lt;property id=&quot;20300&quot; value=&quot;Slide 31&quot;/&gt;&lt;property id=&quot;20307&quot; value=&quot;751&quot;/&gt;&lt;/object&gt;&lt;object type=&quot;3&quot; unique_id=&quot;10332&quot;&gt;&lt;property id=&quot;20148&quot; value=&quot;5&quot;/&gt;&lt;property id=&quot;20300&quot; value=&quot;Slide 32&quot;/&gt;&lt;property id=&quot;20307&quot; value=&quot;752&quot;/&gt;&lt;/object&gt;&lt;object type=&quot;3&quot; unique_id=&quot;10333&quot;&gt;&lt;property id=&quot;20148&quot; value=&quot;5&quot;/&gt;&lt;property id=&quot;20300&quot; value=&quot;Slide 33&quot;/&gt;&lt;property id=&quot;20307&quot; value=&quot;753&quot;/&gt;&lt;/object&gt;&lt;object type=&quot;3&quot; unique_id=&quot;10334&quot;&gt;&lt;property id=&quot;20148&quot; value=&quot;5&quot;/&gt;&lt;property id=&quot;20300&quot; value=&quot;Slide 34&quot;/&gt;&lt;property id=&quot;20307&quot; value=&quot;757&quot;/&gt;&lt;/object&gt;&lt;object type=&quot;3&quot; unique_id=&quot;10335&quot;&gt;&lt;property id=&quot;20148&quot; value=&quot;5&quot;/&gt;&lt;property id=&quot;20300&quot; value=&quot;Slide 35&quot;/&gt;&lt;property id=&quot;20307&quot; value=&quot;758&quot;/&gt;&lt;/object&gt;&lt;object type=&quot;3&quot; unique_id=&quot;10336&quot;&gt;&lt;property id=&quot;20148&quot; value=&quot;5&quot;/&gt;&lt;property id=&quot;20300&quot; value=&quot;Slide 36&quot;/&gt;&lt;property id=&quot;20307&quot; value=&quot;756&quot;/&gt;&lt;/object&gt;&lt;object type=&quot;3&quot; unique_id=&quot;10337&quot;&gt;&lt;property id=&quot;20148&quot; value=&quot;5&quot;/&gt;&lt;property id=&quot;20300&quot; value=&quot;Slide 37 - &amp;quot;Act of electronic switching &amp;quot;&quot;/&gt;&lt;property id=&quot;20307&quot; value=&quot;755&quot;/&gt;&lt;/object&gt;&lt;object type=&quot;3&quot; unique_id=&quot;10574&quot;&gt;&lt;property id=&quot;20148&quot; value=&quot;5&quot;/&gt;&lt;property id=&quot;20300&quot; value=&quot;Slide 15&quot;/&gt;&lt;property id=&quot;20307&quot; value=&quot;765&quot;/&gt;&lt;/object&gt;&lt;object type=&quot;3&quot; unique_id=&quot;10575&quot;&gt;&lt;property id=&quot;20148&quot; value=&quot;5&quot;/&gt;&lt;property id=&quot;20300&quot; value=&quot;Slide 18&quot;/&gt;&lt;property id=&quot;20307&quot; value=&quot;766&quot;/&gt;&lt;/object&gt;&lt;object type=&quot;3&quot; unique_id=&quot;10950&quot;&gt;&lt;property id=&quot;20148&quot; value=&quot;5&quot;/&gt;&lt;property id=&quot;20300&quot; value=&quot;Slide 39 - &amp;quot;Summary&amp;quot;&quot;/&gt;&lt;property id=&quot;20307&quot; value=&quot;767&quot;/&gt;&lt;/object&gt;&lt;/object&gt;&lt;object type=&quot;8&quot; unique_id=&quot;10116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905562773,C:\Files\Courses\ECE687\Lectures_Ghosh\ch1.ppc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905562773,C:\Files\Courses\ECE687\Lectures_Ghosh\ch1.ppc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905562773,C:\Files\Courses\ECE687\Lectures_Ghosh\ch1.ppc"/>
  <p:tag name="TIMING" val="|107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905562773,C:\Files\Courses\ECE687\Lectures_Ghosh\ch1.pp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905562773,C:\Files\Courses\ECE687\Lectures_Ghosh\ch1.pp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905562773,C:\Files\Courses\ECE687\Lectures_Ghosh\ch1.ppc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9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87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905562773,C:\Files\Courses\ECE687\Lectures_Ghosh\ch1.ppc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905562773,C:\Files\Courses\ECE687\Lectures_Ghosh\ch1.ppc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905562773,C:\Files\Courses\ECE687\Lectures_Ghosh\ch1.ppc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38100" cmpd="sng">
          <a:solidFill>
            <a:schemeClr val="tx1"/>
          </a:solidFill>
        </a:ln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lec08_Sampling" id="{F4FE620C-4212-BF48-AA4A-BCE8E666DE12}" vid="{FEDB0047-C3F9-2A41-ADB5-90A33140AE21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Design</Template>
  <TotalTime>0</TotalTime>
  <Words>682</Words>
  <Application>Microsoft Macintosh PowerPoint</Application>
  <PresentationFormat>On-screen Show (4:3)</PresentationFormat>
  <Paragraphs>189</Paragraphs>
  <Slides>30</Slides>
  <Notes>10</Notes>
  <HiddenSlides>0</HiddenSlides>
  <MMClips>30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Arial</vt:lpstr>
      <vt:lpstr>Comic Sans MS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Ghosh, Avik (ag7rq)</dc:creator>
  <cp:lastModifiedBy>Ghosh, Avik (ag7rq)</cp:lastModifiedBy>
  <cp:revision>1</cp:revision>
  <cp:lastPrinted>2020-01-02T19:55:03Z</cp:lastPrinted>
  <dcterms:created xsi:type="dcterms:W3CDTF">2023-10-16T21:17:45Z</dcterms:created>
  <dcterms:modified xsi:type="dcterms:W3CDTF">2023-10-16T21:18:11Z</dcterms:modified>
</cp:coreProperties>
</file>