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0" r:id="rId1"/>
  </p:sldMasterIdLst>
  <p:notesMasterIdLst>
    <p:notesMasterId r:id="rId12"/>
  </p:notesMasterIdLst>
  <p:handoutMasterIdLst>
    <p:handoutMasterId r:id="rId13"/>
  </p:handoutMasterIdLst>
  <p:sldIdLst>
    <p:sldId id="941" r:id="rId2"/>
    <p:sldId id="294" r:id="rId3"/>
    <p:sldId id="890" r:id="rId4"/>
    <p:sldId id="939" r:id="rId5"/>
    <p:sldId id="940" r:id="rId6"/>
    <p:sldId id="315" r:id="rId7"/>
    <p:sldId id="340" r:id="rId8"/>
    <p:sldId id="944" r:id="rId9"/>
    <p:sldId id="945" r:id="rId10"/>
    <p:sldId id="341" r:id="rId11"/>
  </p:sldIdLst>
  <p:sldSz cx="9144000" cy="6858000" type="screen4x3"/>
  <p:notesSz cx="6997700" cy="9271000"/>
  <p:custDataLst>
    <p:tags r:id="rId14"/>
  </p:custDataLst>
  <p:defaultTextStyle>
    <a:defPPr>
      <a:defRPr lang="en-US"/>
    </a:defPPr>
    <a:lvl1pPr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1pPr>
    <a:lvl2pPr marL="457200"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2pPr>
    <a:lvl3pPr marL="914400"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3pPr>
    <a:lvl4pPr marL="1371600"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4pPr>
    <a:lvl5pPr marL="1828800"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0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0000"/>
    <a:srgbClr val="FDD08D"/>
    <a:srgbClr val="F9E7BC"/>
    <a:srgbClr val="FAE1DA"/>
    <a:srgbClr val="F2EEBF"/>
    <a:srgbClr val="FFCCCC"/>
    <a:srgbClr val="FF9900"/>
    <a:srgbClr val="899BFC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687"/>
    <p:restoredTop sz="96327"/>
  </p:normalViewPr>
  <p:slideViewPr>
    <p:cSldViewPr>
      <p:cViewPr varScale="1">
        <p:scale>
          <a:sx n="122" d="100"/>
          <a:sy n="122" d="100"/>
        </p:scale>
        <p:origin x="1000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2216" y="-96"/>
      </p:cViewPr>
      <p:guideLst>
        <p:guide orient="horz" pos="2920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F485B2F-123F-EC4D-BFB6-AE677ED80005}" type="datetimeFigureOut">
              <a:rPr lang="en-US"/>
              <a:pPr>
                <a:defRPr/>
              </a:pPr>
              <a:t>10/16/23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88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F98D270-65A5-9149-957E-C5651A793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516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4:47:30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4:47:57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24575,'0'15'0,"0"1"0,0 5 0,0-3 0,0 8 0,0-8 0,0 8 0,0-8 0,0 3 0,0-4 0,0-1 0,0-3 0,0 2 0,0-6 0,0 2 0,0-4 0,0-6 0,0-6 0,0-7 0,0-5 0,0-4 0,0 3 0,0-9 0,0 5 0,0-1 0,0-3 0,4 3 0,1-4 0,4 4 0,4-3 0,-4 8 0,7-3 0,-7 8 0,7-3 0,-8 8 0,4-1 0,-4 2 0,-1 3 0,5 0 0,-4 1 0,4 3 0,-5 0 0,1 0 0,-1 0 0,5 0 0,-4 0 0,4 0 0,-8 0 0,-1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5:00:53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24575,'0'12'0,"0"1"0,0 23 0,0-7 0,0 9 0,0 3 0,0 0 0,0 5 0,0-6 0,0 0 0,0 0 0,0-1 0,0-4 0,0 3 0,0-14 0,0 3 0,0-15 0,0 0 0,0-5 0,0-9 0,0-2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5:00:53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24575,'6'4'0,"3"-1"0,11-3 0,8 0 0,1 0 0,10 0 0,1 0 0,1 0 0,5 0 0,-7 0 0,-9 0 0,1 0 0,-8 0 0,-5 0 0,-1 0 0,-10 0 0,-3-3 0,0-10 0,-4 7 0,0-6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5:00:54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24575,'-4'4'0,"-7"4"0,-5 21 0,5-3 0,-14 31 0,18-13 0,-9 17 0,10 7 0,1-3 0,5-1 0,0 26 0,0-46 0,0 39 0,0-27 0,5 16 0,5-11 0,2 4 0,11-23 0,0 12 0,9-1 0,0-4 0,0-2 0,5-4 0,-5-6 0,-2-11 0,-11-4 0,-3-13 0,-8 3 0,4-4 0,-5-4 0,1-1 0,-1-3 0,-2-18 0,-2-10 0,-3 4 0,0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5:00:55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7 24575,'1'-4'0,"-6"1"0,-12 3 0,3 0 0,-11 0 0,6 0 0,-4 0 0,-8 0 0,11 0 0,-7 0 0,15 0 0,0 0 0,0 0 0,4 0 0,0 3 0,5 2 0,3 2 0,0 0 0,0 5 0,0 0 0,0 4 0,0 0 0,0 5 0,0 2 0,0 4 0,4 1 0,6 4 0,0 3 0,5 4 0,-5 1 0,-1 0 0,1 0 0,1 5 0,-1-4 0,0 5 0,0-6 0,-1-1 0,-3-5 0,2-1 0,-7-6 0,3 1 0,-4-6 0,0 0 0,0-6 0,0-3 0,0-2 0,0-3 0,0-1 0,3-2 0,1-2 0,4-3 0,-1 0 0,0 0 0,5 0 0,1 0 0,3 0 0,6 0 0,-4-4 0,3 3 0,-4-6 0,-1 6 0,-3-6 0,2 6 0,-6-3 0,7 4 0,-8 0 0,4 0 0,-5 0 0,-3 0 0,0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5:00:56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24575,'11'0'0,"-3"0"0,12 0 0,-6 0 0,12 0 0,-8 0 0,8 0 0,-12 0 0,6 0 0,-7 0 0,-1 0 0,-3 0 0,-6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5:00:57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24575,'6'0'0,"1"0"0,13 0 0,1 0 0,-3 0 0,-1 0 0,-1 0 0,-8 0 0,4 0 0,-8 0 0,-1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5:00:58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8 998 24575,'-4'1'0,"1"-16"0,3-10 0,0-15 0,0 6 0,0-25 0,0 6 0,0-6 0,0-13 0,0 26 0,0-29 0,0 12 0,0-22 0,0 30 0,0-26 0,0 37 0,0-11 0,0 9 0,0 12 0,0 5 0,0 12 0,0 5 0,0 14 0,0 14 0,0 12 0,0 12 0,0 0 0,0-1 0,0 7 0,0-4 0,0-2 0,0-1 0,0-15 0,4 7 0,4-13 0,1-1 0,3-5 0,-5-4 0,1-1 0,-1-3 0,1 0 0,-1-4 0,5 0 0,-4 0 0,4-4 0,-4-4 0,0-10 0,-3 1 0,3-10 0,-7 5 0,3-6 0,0 1 0,-3-1 0,3 1 0,-4 4 0,0 2 0,0 8 0,0 1 0,0 5 0,3 12 0,2 6 0,3 14 0,1 2 0,1 6 0,-1-5 0,0 5 0,1-5 0,-2-6 0,1 0 0,-1-10 0,0 0 0,-4-5 0,-1 1 0,1-4 0,-4-1 0,4-3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5:00:59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37 686 24575,'4'-4'0,"-1"-8"0,-3-12 0,0-24 0,0-8 0,-5-14 0,4-7 0,-4 19 0,-6-16 0,9 24 0,-9-11 0,11 19 0,-4 3 0,3 16 0,-3 2 0,4 8 0,0 2 0,0 16 0,8 6 0,2 14 0,5 7 0,2-3 0,-2 9 0,4-3 0,1 4 0,5-3 0,-4 3 0,2-10 0,-3 10 0,-2-10 0,1 3 0,-1-4 0,0-6 0,-4 0 0,-2-6 0,-4 1 0,4-4 0,-3-1 0,2-5 0,-3 1 0,-4-1 0,3-2 0,-3-2 0,0 0 0,2-2 0,-5-1 0,2-19 0,-3 0 0,0-33 0,0 14 0,0-28 0,-5 17 0,4-12 0,-9 13 0,9-4 0,-7 16 0,7-9 0,-4 21 0,5-3 0,0 10 0,0 4 0,0 2 0,-3 7 0,2 0 0,-2 4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5:01:00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24575,'4'11'0,"0"-3"0,8 8 0,0-4 0,2 10 0,2-5 0,-3 5 0,5 5 0,-5-8 0,5 13 0,0-14 0,-3 8 0,6-2 0,-7 3 0,5 0 0,-2-4 0,-3 3 0,-2-12 0,0 6 0,-7-7 0,6 3 0,-10-3 0,3 7 0,-4-6 0,0 12 0,0-8 0,0 8 0,0-8 0,0 8 0,0-8 0,0 8 0,0-3 0,0 9 0,0-3 0,0 9 0,0-10 0,-5 11 0,-5-5 0,0 0 0,-8-1 0,7-5 0,-6-1 0,7-4 0,-7 3 0,7-8 0,-2 3 0,-1-4 0,4-1 0,-3 1 0,4-1 0,0-3 0,0-2 0,3-3 0,2-1 0,0 1 0,2-1 0,-6-2 0,3-2 0,-3-3 0,-6-18 0,-1-4 0,3 0 0,2 4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5:01:02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6 154 24575,'0'-11'0,"0"3"0,0-8 0,0 3 0,0 1 0,-4-4 0,3 7 0,1-2 0,4 3 0,7 4 0,-2 0 0,2 4 0,-3 0 0,3 0 0,1 0 0,0-3 0,-4 10 0,-1-1 0,-3 10 0,1 6 0,-1 0 0,-4 6 0,0-6 0,0 4 0,0-8 0,0 4 0,0-10 0,0 0 0,0-5 0,0 1 0,0-1 0,0-9 0,0-8 0,0-12 0,0-11 0,4 5 0,1-5 0,8 5 0,1 5 0,-1 2 0,3 4 0,-7 0 0,3 5 0,-4 0 0,-1 8 0,1-3 0,-1 6 0,1-2 0,-1 3 0,1 0 0,-1 0 0,1 0 0,-1 3 0,1 1 0,-4 4 0,3 3 0,-6 2 0,6 3 0,-6 1 0,6-4 0,-3 2 0,1-2 0,-2 3 0,1-3 0,-3-1 0,2-5 0,0 1 0,-2-4 0,3-1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4:47:59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229 134 24575,'0'-11'0,"0"-2"0,0-4 0,0 1 0,0 3 0,0-8 0,0 12 0,-3-4 0,-5 2 0,-1 9 0,-2-6 0,-1 8 0,3 0 0,-2 0 0,-1 0 0,-1 0 0,1 0 0,-4 0 0,3 4 0,-4 4 0,0 10 0,3 5 0,1 4 0,-1 6 0,8-5 0,-7 5 0,12-6 0,-3 1 0,4-6 0,0-1 0,0-8 0,0 2 0,0-6 0,0 3 0,3-8 0,1-1 0,4-3 0,3 0 0,-2 0 0,7 0 0,-4-4 0,5-4 0,0-10 0,1-5 0,-1 1 0,1 0 0,-5 1 0,3 3 0,-7-4 0,3 9 0,-4-2 0,0 6 0,0-3 0,-1 8 0,-3-3 0,3 3 0,-6 3 0,2 6 0,-3 12 0,-4 11 0,-2 6 0,-4 6 0,0 6 0,4-5 0,-3 11 0,7-11 0,-7 0 0,8-9 0,-3-4 0,4-6 0,0 0 0,0-10 0,0 0 0,0-5 0,0 1 0,3-4 0,5-1 0,5-3 0,3-4 0,1-1 0,0-7 0,4 3 0,-3-7 0,3 6 0,-4-6 0,-5 7 0,4-3 0,-8 5 0,4-1 0,0 0 0,-4 3 0,4-2 0,-5 3 0,-3-8 0,0 7 0,-4-3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5:01:03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24575,'0'15'0,"0"0"0,0 6 0,0-3 0,0 8 0,0-3 0,0 0 0,0-2 0,0-4 0,0-1 0,0-3 0,0-1 0,0-5 0,0 0 0,0 1 0,0-1 0,0 0 0,0-6 0,0-6 0,0-8 0,3-3 0,2-1 0,3 0 0,1 0 0,-1 1 0,0 3 0,4-3 0,-4 7 0,8-3 0,-7 5 0,2-1 0,1 0 0,-4 3 0,4 2 0,-5 3 0,5 0 0,-4 0 0,4 0 0,-4 0 0,-1 0 0,1 0 0,-1 0 0,-3 0 0,-1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5:01:04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24575,'7'0'0,"9"0"0,3 0 0,8 0 0,0 0 0,0 0 0,-4 0 0,3 0 0,-8 0 0,-1 0 0,-1 0 0,-8 0 0,4 0 0,-8 0 0,-1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5:01:04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24575,'12'0'0,"0"0"0,9 0 0,2 0 0,4 0 0,0 0 0,1 0 0,-6 0 0,0 0 0,-10 0 0,0 0 0,-5 0 0,-2 0 0,-2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5:01:05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22 24575,'-4'15'0,"3"-4"0,-3 4 0,4-6 0,0 6 0,0-6 0,0 7 0,0-8 0,0 12 0,0-10 0,0 7 0,0-1 0,0-6 0,0 10 0,0-12 0,0 8 0,0-7 0,0 2 0,0-3 0,0-1 0,4 1 0,4 0 0,0-4 0,8 3 0,-8-6 0,8 3 0,-8-4 0,4 0 0,-4 0 0,3 0 0,-2 0 0,6 0 0,-6 0 0,2 0 0,1 0 0,-4 0 0,4 0 0,-1-4 0,-2 0 0,2-4 0,-3-4 0,0 0 0,0-5 0,1 0 0,-5 0 0,0 1 0,-4-6 0,0-1 0,0 1 0,0 0 0,0 6 0,0-1 0,0 0 0,-7 4 0,1 1 0,-9 4 0,2 0 0,-4 0 0,0 3 0,5 1 0,-4 4 0,3 0 0,-3 0 0,3 0 0,-3 0 0,4 0 0,-1 0 0,1 3 0,1 2 0,2 3 0,1-1 0,1 1 0,6 0 0,-6-1 0,6 1 0,-2-1 0,3-3 0,0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5:01:16.1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24575,'0'21'0,"0"18"0,0 33 0,0 18-1696,0-35 0,0 4 1696,0 18 0,0 7-986,0-19 0,0 4 0,0 3 986,0 14 0,0 5 0,0 2-661,0-12 1,0 2 0,0 1 0,0 0 660,0-1 0,0 1 0,0 0 0,0 2 0,0 11 0,0 2 0,0 1 0,0-2 0,0-8 0,0-2 0,0 1 0,0 1 0,0 7 0,0 3 0,0-1 0,0-1 0,0-8 0,0 0 0,0-2 0,0-3 0,2 13 0,0-4 0,1 1-708,-1 2 1,1 0 0,2-4 707,2-17 0,2-4 0,0-3-54,0 22 0,-1-2 54,1 9 0,0-8 1620,2 4-1620,-5 5 3802,1-30-3802,-3-32 3327,0-4-3327,-3-21 483,3 0 1,-4-8 0,0-1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5:01:20.6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0 263 24575,'6'-9'0,"20"2"0,10 7 0,32 0 0,13 0-1499,16 0 1499,-36 0 0,3 0 0,3 0 0,5 0-971,-1 0 1,6 0 0,0 0 970,-7 0 0,-2 0 0,4 0 0,20 0 0,3 0 0,-7 0-1138,0 0 1,-1 0 1137,-10 0 0,4 0 0,-5 0 0,5 0 0,-1 0 0,-8 0 0,3 0 0,0 0 0,-5 0 0,-1 0 0,0 0 0,26 0 0,-1 0-635,5-1 1,-3 2 634,-18 5 0,-4 0 187,-12-2 1,-3 1-188,-3 3 0,-3 3 0,28 6 0,4-8 0,-15 7 2629,-16-11-2629,-8 1 2561,-16-2-2561,-3-4 1833,-15 0-1833,8 0 556,4 0-556,11-4 0,10-2 0,26-11 0,11-3-638,-26 4 0,3-1 638,-2 3 0,3-1 0,7-2 0,1-1 0,-4 3 0,1 2 0,2 2 0,2-1 0,-2-2 0,0 1 0,-7 5 0,-1 1 0,8-4 0,-1 1 0,-8 3 0,1 0 0,4 3 0,0 1 0,-3-4 0,-3 1-109,35 5 109,-1-5 0,-18 6 0,5 0 0,-7 0 0,-11 0 0,-6 0 0,-6 0 1270,-2 0-1270,-12 0 115,-1 0-115,-10 0 0,3 0 0,-12 0 0,6 0 0,-12 0 0,4 0 0,-4-7 0,0-7 0,3 3 0,19-1 0,12 12 0,20 0 0,7 0 0,8 0 0,-26 0 0,4 0-561,4 0 0,3 0 561,11 0 0,2 0-955,3 0 1,2 0 954,1 0 0,-1 0 0,2 0 0,-2 0-474,-18 0 1,0 0 473,4 0 0,-3 0-365,20 0 365,-30 0 0,-1 0 0,26 0 933,0 0-933,-16 5 1868,-7 0-1868,-9 1 1086,-7 3-1086,-9-8 453,2 3-453,-15 0 3,1-3-3,-7 3 0,-3-4 0,-1 0 0,-2-4 0,-2 6 0,-3 20 0,0 18 0,0 22 0,0 15 0,0 2 0,0 15-1097,0 3 1097,0-41 0,0 1 0,3 6 0,0 1 0,1 0 0,0 1 0,0 7 0,1 2 0,1-1 0,1 1-1538,-3 10 0,1 5 1538,0-12 0,1 5 0,0-4 0,2 11 0,0 1 0,-2-8 0,0 6 0,0-4 0,-2 14 0,0-2 0,1-22 0,1 3 0,-2 0 0,-2 2 0,-3 0 0,2 0 0,1-3 0,1-1 0,0-1 0,-3-6 0,-1-1 0,2-1-590,2 35 1,1-6 589,-4-31 0,1-2 0,3 10 0,-1-4-326,-3 16 326,3-28 0,0 0 0,4 25 0,5 5 0,-1-17 0,1 1 837,-1-1-837,1-7 2950,-1 5-2950,0-12 1449,0 12-1449,0-12 442,4 0-442,-4-3 0,4-11 0,-5 11 0,0-10 0,1 4 0,-1-7 0,0 7 0,0-4 0,1 10 0,-2-11 0,1-1 0,0-1 0,-5-11 0,0 5 0,-1-6 0,-3-4 0,3-2 0,-4 1 0,0-9 0,0 8 0,0-13 0,0 8 0,0-8 0,0 4 0,0-5 0,0 0 0,-3-2 0,-5-2 0,-10-3 0,-4 0 0,-11-5 0,-8 4 0,0-8 0,-11 3 0,-11-5 0,-9 0 0,-15-7 0,37 10 0,-2 1-481,-2-2 1,-1-1 480,-11 3 0,-2 0 0,-1-3 0,-1-1 0,-7 3 0,-1-1-1121,4-4 1,-2-2 1120,-6 3 0,-1 0 0,3 1 0,0-1 0,-11-4 0,-1 2 0,6 5 0,-1 0 0,-9-3 0,1 1 0,13 3 0,0 0 0,-7 1 0,1-1 0,12 0 0,1 1-603,-4 2 1,1 1 602,8 1 0,2-1 0,0 1 0,2 0 0,2 2 0,1 1 0,0-4 0,0 1 0,4 3 0,1 0-385,0 0 0,1 0 385,-1 0 0,1 0 509,-41 0-509,9 0 0,7 0 0,10 0 0,-7 0 2051,9 0-2051,9 0 1339,19 0-1339,8 0 966,11-12-966,14-15 312,-14 9-312,-5-6 0,-24 29 0,-11 1 0,-7 6 0,-7 0 0,-2 0-586,-8 0 586,-8 1 0,35-6 0,-3-1-1170,-12 2 0,-3-1 1170,-6 0 0,-3 1 0,-5 4 0,1-1 0,10-2 0,0-1 0,-5 4 0,2-1-803,14-4 1,1 0 802,-5 0 0,1 1-287,11-1 0,2-1 287,-33 2 0,23-1 0,3-1 0,0-4 0,8 4 0,-1 0 0,-12-5 276,-5 4-276,0-5 0,7 5 2085,8-3-2085,2 3 1786,6 0-1786,1-4 728,5 8-728,-4-3 230,10 4-230,-4-4 0,0 3 0,11-8 0,-10 4 0,11-5 0,-6 0 0,6 0 0,1 0 0,6 0 0,0 0 0,-1 0 0,1 0 0,4 0 0,2 0 0,-1 0 0,4 0 0,-3 0 0,4 0 0,4 0 0,-2 0 0,6-4 0,-3 0 0,1-4 0,2 0 0,-3 4 0,5 0 0,-1 1 0,0 2 0,1-2 0,-1 3 0,0 0 0,1 0 0,-1 0 0,-4-4 0,4 3 0,-4-3 0,0 1 0,4 2 0,-4-3 0,5 4 0,-1-3 0,0 2 0,1-2 0,-1 3 0,1 0 0,-1 0 0,1 0 0,-1 0 0,1 0 0,0 0 0,-1 0 0,1 0 0,0 0 0,-1 0 0,1 0 0,0 0 0,-1 0 0,1 0 0,-1 3 0,1-3 0,0 4 0,2-1 0,-1-2 0,2 2 0,-3-3 0,-1 0 0,1 0 0,3-3 0,1-10 0,3-17 0,10-12 0,-8 12 0,8 6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6:19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5:01:57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24575,'15'0'0,"0"0"0,7 0 0,-4 0 0,3 0 0,-4 0 0,4 0 0,-3 0 0,14 0 0,-13 0 0,12 0 0,-13 0 0,8 0 0,-8 7 0,4 2 0,-9 13 0,-1 0 0,-2 17 0,0-3 0,-4 10 0,-2 0 0,-4-4 0,0 4 0,-5 0 0,-4-10 0,-7 8 0,-2-15 0,-2 9 0,2-14 0,-1 8 0,2-14 0,4-1 0,-3-5 0,8-5 0,-1 1 0,3-4 0,5-7 0,-3-11 0,4-7 0,0-12 0,5-8 0,5 0 0,7-11 0,8 9 0,2-9 0,5 7 0,1-7 0,-2 14 0,1-9 0,-7 11 0,-1 5 0,-5-1 0,-6 18 0,-1-2 0,-4 8 0,-1 1 0,-9 2 0,-3 9 0,-11 6 0,-1 11 0,0-3 0,3 8 0,-2-8 0,2 8 0,0-4 0,1 6 0,4-6 0,4 5 0,-3-10 0,7 5 0,-2-6 0,3-3 0,0 3 0,0-8 0,0 8 0,0-8 0,7 4 0,2-4 0,8 0 0,4-3 0,2-1 0,4-4 0,0 0 0,1 0 0,-6 0 0,5 0 0,-10 0 0,5 0 0,-6 0 0,1 0 0,-4 0 0,-2 0 0,-3 0 0,-1 3 0,1-2 0,-1 6 0,1-7 0,-4 4 0,-1-4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5:01:57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24575,'0'11'0,"0"1"0,0 9 0,0 8 0,0-1 0,0 11 0,0-5 0,0 0 0,0 5 0,0-5 0,0 0 0,0-6 0,3-6 0,-2-10 0,3 0 0,-4-5 0,0 1 0,0-7 0,0-11 0,0-8 0,0-15 0,0-1 0,0-1 0,0-3 0,0 3 0,4 1 0,1 1 0,4 10 0,4-3 0,0 8 0,4-3 0,0 8 0,0-3 0,-1 6 0,1-2 0,-4 8 0,2-4 0,-2 7 0,-1-3 0,0 4 0,-5 0 0,5 0 0,-3 0 0,2 0 0,-3 0 0,-1 0 0,1 0 0,-4 0 0,-1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5:01:59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8 317 24575,'-4'5'0,"0"-11"0,4-18 0,4-5 0,6-9 0,1 9 0,3-10 0,3 15 0,-6-4 0,6 6 0,-5 8 0,-2-12 0,6 20 0,-3-10 0,-3 11 0,4-3 0,-8 4 0,5 0 0,-3 4 0,3 0 0,-2 0 0,2 0 0,1 0 0,-3 3 0,6 2 0,-6 7 0,7 1 0,-7 3 0,7 1 0,-7 0 0,3-5 0,-5 0 0,1-5 0,-1 1 0,1-1 0,0 1 0,-1-4 0,1-1 0,-1-3 0,1 0 0,-1 0 0,1 0 0,-1 0 0,1 0 0,-1 0 0,0 0 0,1 0 0,-1 0 0,1-7 0,0-2 0,0-4 0,-4 1 0,3 5 0,-6-1 0,2 0 0,0 4 0,-2-2 0,2 5 0,-3-2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4:47:59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24575,'-6'0'0,"12"0"0,24 0 0,19 0 0,13 0 0,23 0 0,4 0-452,-37 0 0,2 0 452,-2 0 0,2 0 0,2 0 0,2 0 0,5 0 0,0 0 0,-3 0 0,-1 0 0,4 0 0,-2 0-258,35 0 258,-15 0 0,-6 0 0,-5 0 0,-12 0 0,2 0 0,-31 3 0,3-2 892,-18 3-892,2-4 67,-8 0 1,-4 0-1,-1 0 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5:01:59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24575,'11'0'0,"6"0"0,11 0 0,1 0 0,4 0 0,-11 0 0,4 0 0,-3 0 0,4 0 0,-4 0 0,-2 0 0,-8 0 0,-5 0 0,-4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5:02:00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24575,'7'0'0,"4"0"0,2 0 0,-1 0 0,4 0 0,-4 0 0,1 0 0,3 0 0,-8 0 0,4 0 0,-5 0 0,0 0 0,0 0 0,0 0 0,5 0 0,0 0 0,5 0 0,0 0 0,-1 0 0,1 0 0,0 0 0,-1 0 0,-3 0 0,3 0 0,-8 0 0,4 0 0,-5 3 0,1-2 0,-1 2 0,1 1 0,-1-4 0,-3 4 0,-1-4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5:02:02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362 299 24575,'-7'0'0,"-4"0"0,-7 0 0,-4 0 0,-6 0 0,1 0 0,4 0 0,-3 4 0,2 10 0,5 1 0,1 8 0,5-2 0,8-3 0,-4 3 0,9-4 0,0-1 0,0 6 0,0-8 0,0 2 0,0-4 0,13-3 0,-7 3 0,19-3 0,-1-1 0,5-3 0,4 0 0,-6-5 0,0 0 0,-4 0 0,-2 0 0,-4-4 0,-1-4 0,2-10 0,-1-5 0,-3-4 0,-1 0 0,-3-6 0,-1-2 0,1 1 0,-5-5 0,-1 5 0,-4-6 0,0 0 0,0 1 0,-13 3 0,-4 2 0,-11 9 0,-7 1 0,1 9 0,-6 0 0,1 10 0,4 0 0,-3 5 0,4 0 0,0 0 0,1 4 0,10 5 0,2 0 0,4 3 0,4-4 0,5 0 0,1-4 0,7-1 0,-4-3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5:02:03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0 24575,'-11'0'0,"2"0"0,-25 0 0,-2 0 0,-6 0 0,-4 0 0,6 0 0,-6 0 0,10 0 0,-3 0 0,16 0 0,2 0 0,8 0 0,2 0 0,3 0 0,4 3 0,0 1 0,4 3 0,0 5 0,0 1 0,0 8 0,4 2 0,-3-1 0,8 4 0,-8 2 0,7 1 0,-7 10 0,3-5 0,0 0 0,-3 5 0,3-5 0,-4 6 0,0-6 0,0-1 0,0-6 0,0 1 0,0-6 0,0 4 0,0-8 0,0 4 0,0-10 0,0 0 0,0-5 0,0 1 0,0-1 0,0 1 0,0-1 0,0 0 0,0 1 0,3-5 0,1 1 0,3-4 0,1 0 0,8 0 0,-2 0 0,12 0 0,-3 0 0,4 0 0,1 0 0,-1 0 0,-5 0 0,5 0 0,-5 0 0,1-4 0,-2 3 0,-4-3 0,-5 1 0,4 2 0,-8-3 0,4 4 0,-5 0 0,1 0 0,-4 0 0,-1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5:02:04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24575,'19'0'0,"0"0"0,2 0 0,2 0 0,4 0 0,-5 0 0,0 0 0,-1 0 0,-7 0 0,2 0 0,-8 0 0,-1 0 0,1 0 0,-4 0 0,-1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5:02:04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1 221 24575,'97'-17'0,"0"0"0,1 0 0,-1-1 0,0 1 0,1 0 0,-1 0 0,7-1 0,3 0 0,-2 0 0,-5 2 0,-9 3 0,-14 3-1862,18 4 0,-14 5 1862,7 1 0,-6 0 0,-27 0 0,-3 0 305,9 0 0,-3 0-305,16 0 731,6 0-731,-11 0 0,-22 0 0,-11 4 1910,-9-3-1910,-15 2 118,0-3 0,-8 0 0,-1 0 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5:02:06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12 185 24575,'-8'-3'0,"4"-5"0,21-11 0,0 0 0,24-12 0,-17 15 0,15-8 0,4 8 0,-6 4 0,44-10 0,-45 19 0,38-8 0,-32 11 0,6 0 0,-2 0 0,-7 0 0,-4 0 0,-7 0 0,-7 7 0,-7 13 0,-2 3 0,-6 15 0,-3-4 0,-3 19 0,0-16 0,0 21 0,0-9 0,-4 7 0,-7 5 0,-5-14 0,-10 1 0,-1-7 0,-5 2 0,6-12 0,-3 4 0,6-16 0,-6 4 0,1-9 0,6-1 0,-5-4 0,9-4 0,-8-1 0,8-4 0,-3 0 0,8 0 0,1 0 0,1-4 0,2-4 0,0-10 0,1-5 0,7 0 0,-3-3 0,4 8 0,0-3 0,0-1 0,0 4 0,0-3 0,8 4 0,1 0 0,14-5 0,5 2 0,2-4 0,8 5 0,-9 4 0,9 1 0,-9 5 0,4 3 0,-6 2 0,-4 4 0,3 0 0,-8 0 0,3 0 0,-8 0 0,-2 0 0,-3 0 0,-1 0 0,1 0 0,-1 3 0,-2-2 0,-2 2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5:02:07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24575,'7'0'0,"0"0"0,4 0 0,2 0 0,0 0 0,2 0 0,-2 0 0,-1 0 0,0 0 0,-5 0 0,1 0 0,-1 0 0,-2 3 0,2 5 0,-6 10 0,2 0 0,-3 13 0,0-2 0,0 5 0,0 4 0,0-14 0,0 8 0,0-14 0,0 3 0,0-8 0,0-2 0,0-3 0,0-1 0,-3-3 0,2-10 0,-2-8 0,3-11 0,0-3 0,0-5 0,0 5 0,0-5 0,9 0 0,-4 9 0,13-8 0,-5 14 0,5-4 0,-2 6 0,-3-1 0,3 4 0,-7 1 0,7 7 0,-8-1 0,8 5 0,-8-3 0,4 4 0,-5 0 0,1 0 0,-1 0 0,1 0 0,-1 0 0,0 0 0,-3 3 0,-1 2 0,-3 6 0,0 1 0,0 5 0,0 0 0,5 4 0,-4-3 0,3 3 0,-1-4 0,-2 0 0,7-1 0,-7 1 0,6-5 0,-3 0 0,0-4 0,3-1 0,-3 1 0,3-1 0,1 1 0,-1-4 0,-3-1 0,0-3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5:02:08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24575,'0'15'0,"0"0"0,0 2 0,0 4 0,0-3 0,0 8 0,4-3 0,1 0 0,0 3 0,2-9 0,-2 5 0,-1-6 0,0-3 0,-4 2 0,0-6 0,0 2 0,0-3 0,0-1 0,0 1 0,-3-1 0,-2-3 0,-2 3 0,-1-6 0,-4 2 0,4-3 0,-4 0 0,5 0 0,-1 0 0,4-4 0,1-9 0,3 0 0,0-9 0,0 6 0,0-6 0,0-1 0,0 1 0,4-4 0,5 8 0,4-4 0,0 6 0,2-1 0,-2 0 0,4 4 0,-4 1 0,2 8 0,-6-3 0,6 6 0,-6-6 0,7 6 0,-8-2 0,8 3 0,-8 0 0,4 0 0,-5 0 0,1 0 0,-1 0 0,-3 0 0,-1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5:02:13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24575,'0'-7'0,"0"-5"0,0 0 0,0-5 0,3 4 0,2-2 0,-1 6 0,3-3 0,-3 8 0,0-7 0,3 9 0,0-5 0,2 7 0,2 0 0,0 0 0,1 0 0,0 0 0,-1 0 0,1 0 0,0 0 0,0 0 0,3 0 0,-6 7 0,3 3 0,0 6 0,-3 1 0,3-1 0,-4 1 0,1 0 0,-1-1 0,0-3 0,0-2 0,-1-3 0,1-1 0,-1 1 0,1-4 0,-1 0 0,5-4 0,-3 0 0,2 0 0,1 0 0,-4 0 0,4-4 0,-4-4 0,-1-1 0,1-3 0,0 1 0,-4 2 0,3-3 0,-6 5 0,6 3 0,-6-3 0,5 6 0,-5-3 0,3 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4:48:01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24575,'4'-1'0,"-1"10"0,-3 10 0,0 8 0,0 6 0,0 1 0,0 6 0,0 0 0,0 13 0,0-10 0,0 10 0,0 0 0,0-10 0,0 10 0,0-19 0,0-1 0,0-11 0,0-4 0,0-3 0,0-6 0,0-4 0,0-14 0,0-15 0,0-5 0,0-10 0,0 10 0,5-9 0,0 4 0,5-1 0,-1 2 0,0 6 0,0-1 0,4 6 0,1-5 0,3 9 0,-4 1 0,3 1 0,-7 3 0,6 0 0,-6 2 0,3 6 0,-1-2 0,-2 6 0,2-3 0,-3 4 0,-1 0 0,1 0 0,-1 0 0,1 0 0,0 3 0,-4 6 0,-1 3 0,-3 5 0,0 4 0,0-3 0,0 8 0,0-8 0,0 4 0,0-6 0,-7 1 0,1 0 0,-6-5 0,0 0 0,-1-4 0,1 0 0,-4 0 0,3 0 0,1-3 0,-4-2 0,7-3 0,-6 0 0,6 0 0,-3 0 0,5 0 0,3 4 0,0-1 0,8 1 0,4 3 0,9-2 0,1 3 0,8 1 0,-3 0 0,4 4 0,1 1 0,-1 5 0,1-5 0,-6 2 0,4-2 0,-8 3 0,4 1 0,-6-5 0,-3-2 0,2-3 0,-6 0 0,2 0 0,-3-1 0,-4-3 0,-1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5:02:19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294 264 24575,'0'-10'0,"0"1"0,0-5 0,0 1 0,0-3 0,0-6 0,0 4 0,0-8 0,0 4 0,0-6 0,0 6 0,-8 0 0,3 5 0,-11 8 0,3-2 0,-4 10 0,0-3 0,-4 4 0,3 0 0,-8 8 0,7 7 0,-3 8 0,3 4 0,1 1 0,3 4 0,2-8 0,4 8 0,0-9 0,4-1 0,1 4 0,4-3 0,0 4 0,0 1 0,0-1 0,4 6 0,18 9 0,-5-5 0,15 9 0,-8-5 0,3 11 0,-5-9 0,3 13 0,-13-14 0,3 12 0,-4 0 0,-5-7 0,-2-1 0,-4-6 0,0 0 0,0-6 0,-8-1 0,-6-10 0,-5 3 0,-7-11 0,2 7 0,-3-12 0,-1 3 0,5-8 0,2-1 0,4-4 0,0 0 0,8 0 0,2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5:02:20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24575,'6'0'0,"5"-4"0,19-6 0,17-2 0,3-8 0,17 13 0,-4-8 0,-12 14 0,12-9 0,-19 8 0,15-3 0,-5 5 0,-12 0 0,-3 0 0,-11 0 0,-10 0 0,2 0 0,-11 0 0,-1 0 0,-5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5:02:21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24575,'3'19'0,"2"4"0,7-5 0,2 8 0,0-4 0,3 6 0,-7-1 0,3 0 0,-4-4 0,0-2 0,-1-8 0,-4-2 0,-1 1 0,-3-4 0,0 4 0,-6-8 0,1-1 0,-6-3 0,4-3 0,-1-10 0,3 0 0,-2-9 0,6 6 0,-3-1 0,4-5 0,0 9 0,0-13 0,0 17 0,4-12 0,0 12 0,4-6 0,4 6 0,1-3 0,-1 3 0,4 1 0,-7 4 0,2-3 0,-3 6 0,-1-3 0,-3 4 0,0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5:02:22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24575,'8'-4'0,"4"0"0,16 4 0,5 0 0,1 0 0,6 0 0,0 0 0,-6-4 0,-1 3 0,-6-3 0,-4 4 0,-9 0 0,-7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5:02:22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24575,'2'0'0,"8"0"0,17 0 0,2 0 0,-1 0 0,4 0 0,-9 0 0,5 0 0,-7 0 0,-8 0 0,-2 0 0,-7 0 0,0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5:02:24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0 151 24575,'15'0'0,"0"0"0,-2 0 0,7 0 0,-6 0 0,7 0 0,1 0 0,-4 0 0,3 0 0,-8 0 0,2 0 0,-2 3 0,-1 2 0,0 7 0,1 5 0,-4 1 0,4 3 0,-5-4 0,-3-1 0,-2 1 0,-3 0 0,0 4 0,0-3 0,0 3 0,0 1 0,0-5 0,0 5 0,-3-6 0,-6 1 0,0 0 0,-3-1 0,7-3 0,-2 3 0,2-8 0,-3 8 0,0-4 0,-1 5 0,1-4 0,0 2 0,0-2 0,-1 3 0,1-3 0,4-1 0,-3-5 0,6 1 0,-6-1 0,6 1 0,-2-1 0,0-3 0,2 3 0,-6-6 0,3 2 0,-4-3 0,-4 0 0,4 0 0,-9-12 0,8-3 0,-4-8 0,3-9 0,1 8 0,4-9 0,-4 0 0,8 4 0,-3-4 0,4 6 0,0-6 0,0 4 0,0-4 0,0 6 0,0 4 0,0 1 0,0 1 0,4 3 0,-3 1 0,6 1 0,-2 3 0,-1 0 0,3 2 0,-6 3 0,6 4 0,-6-3 0,5 6 0,-2-6 0,4 7 0,0-4 0,-1 4 0,1 0 0,-1 0 0,5 0 0,0 0 0,5 0 0,-1 0 0,6 0 0,-4 4 0,8 1 0,-8 3 0,8 1 0,-8-4 0,8 3 0,-9-7 0,10 3 0,-10-4 0,5 0 0,-5 0 0,-1 0 0,1 0 0,-1 0 0,-3-3 0,-1-1 0,-5-4 0,1 0 0,-1 1 0,1-1 0,-1 0 0,1 1 0,-1-1 0,-3 1 0,3-1 0,-6 0 0,2 1 0,1-5 0,-3 3 0,3-2 0,-4-1 0,0-1 0,0 1 0,0 3 0,0 6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5:02:24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11 24575,'-2'-4'0,"0"1"0,-12 3 0,1-4 0,-3 7 0,-8 13 0,-1 12 0,-2 14 0,0 5 0,6 1 0,5-6 0,1 9 0,0-10 0,3 13 0,1 6 0,7-4 0,4 5 0,0-8 0,0-5 0,4 4 0,5-16 0,13 14 0,2-19 0,7 10 0,5-10 0,1 5 0,0-4 0,-6 3 0,2-10 0,-13-3 0,11-3 0,-13-3 0,0-2 0,-3-2 0,-6-8 0,2-1 0,-6-3 0,-2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5:02:25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24575,'10'0'0,"0"0"0,29 0 0,-11 0 0,11 0 0,-11 0 0,5 0 0,-10 0 0,-2 0 0,-4 0 0,-5 0 0,0 0 0,-8 0 0,-1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5:02:27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24575,'6'4'0,"3"-1"0,6-3 0,6 0 0,-7 0 0,11 0 0,-15 0 0,15 0 0,-15 0 0,10 0 0,-7 0 0,4 7 0,-5 2 0,-3 8 0,-1 4 0,-7-3 0,3 8 0,-4-3 0,0 10 0,0 1 0,0 6 0,-9-1 0,2 1 0,-11-6 0,2 11 0,-3-15 0,-7 21 0,7-21 0,-2 8 0,4-10 0,7-6 0,-2-5 0,7-5 0,-2-4 0,6-11 0,-2-13 0,17-19 0,3-2 0,15-14 0,-1 8 0,2-6 0,5-6 0,-10 17 0,9-10 0,-17 19 0,3-1 0,-9 9 0,-2 4 0,-4 0 0,1 0 0,-1 5 0,0-4 0,0 3 0,0 0 0,0-2 0,-4 6 0,0-3 0,-4 5 0,3-1 0,-2 1 0,3-1 0,-1 1 0,-2 0 0,5-1 0,-1 1 0,2-1 0,1 0 0,-1 1 0,1 3 0,-4-3 0,2 6 0,-2-2 0,1 6 0,-10 5 0,0 4 0,-7 5 0,3-5 0,5 0 0,-3-5 0,6 1 0,-6-1 0,7 1 0,-7-1 0,3 1 0,-4-1 0,-3 5 0,2 0 0,-7 5 0,3-1 0,0 1 0,0 5 0,8-5 0,1 10 0,4-10 0,0 5 0,0-6 0,0 1 0,0 0 0,4-5 0,4 4 0,5-7 0,3 3 0,1-4 0,4 5 0,-3-4 0,3 4 0,-4-5 0,-1-3 0,1 2 0,0-6 0,-1 3 0,-3-4 0,-2 0 0,-3 0 0,-1 0 0,1 0 0,-4-3 0,-1-6 0,-3 5 0,0-4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5:02:28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24575,'8'15'0,"-1"0"0,2 6 0,-1-3 0,1 3 0,-5 1 0,4-4 0,-7 3 0,2-4 0,1-1 0,-3 1 0,3-1 0,-4 1 0,0-5 0,0 0 0,0-5 0,0 1 0,0-1 0,0-9 0,0-8 0,0-7 0,0-9 0,3 8 0,2-8 0,4 3 0,0 0 0,0-3 0,3 8 0,1-3 0,0 4 0,3 0 0,-3 4 0,-1 1 0,4 4 0,-8 0 0,4 4 0,-4 0 0,-1 4 0,1 0 0,-1 0 0,1 0 0,-1 0 0,1 0 0,-1 0 0,-3 0 0,-1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4:48:02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24575,'2'-4'0,"9"1"0,10 3 0,12 0 0,7 0 0,2-5 0,4 0 0,-6-1 0,6 2 0,-5-1 0,11 4 0,-16-3 0,9 4 0,-21-4 0,7 3 0,-13-3 0,-1 4 0,-5 0 0,-5 0 0,-3 0 0,0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5:02:29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0 266 24575,'0'-16'0,"0"2"0,0-7 0,0 0 0,0 3 0,8-4 0,-2 0 0,6 5 0,-4-5 0,5 0 0,-4 5 0,4-1 0,-1 2 0,-4 11 0,4-6 0,-1 10 0,-3-2 0,3 3 0,-4 0 0,1 7 0,0 3 0,-4 6 0,4 1 0,-4-1 0,4-3 0,0-1 0,0-5 0,-1 1 0,1-1 0,-1 1 0,1-4 0,-1-1 0,1-3 0,-1 0 0,1 0 0,-1 0 0,1 0 0,-1 0 0,1 0 0,-1 0 0,1 0 0,-1 0 0,1 0 0,-1-3 0,-4-1 0,4-3 0,-3-1 0,0-4 0,3 4 0,-6-8 0,2 7 0,-3 1 0,0 5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5:02:30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24575,'2'0'0,"8"0"0,2 0 0,9 0 0,-9 8 0,1 1 0,3 7 0,-7 1 0,8 5 0,-7 6 0,3 6 0,-3 6 0,0 0 0,0-1 0,-4 7 0,-2 2 0,-4 6 0,0-7 0,0-1 0,0-6 0,0-1 0,0-4 0,-4-2 0,3-11 0,-3 0 0,0-6 0,3 1 0,-3-5 0,4 0 0,-3-5 0,2 1 0,-6-1 0,3 1 0,0 0 0,-3-1 0,6 1 0,-2-1 0,-1 1 0,4-10 0,-4-9 0,4 2 0,0-3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5:02:34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88 24575,'-12'0'0,"4"0"0,-4 0 0,5 0 0,3-3 0,1-1 0,6-4 0,1 1 0,4-5 0,4 3 0,1-3 0,-1 4 0,4 0 0,-4 0 0,5 3 0,-4 1 0,7 4 0,-6 0 0,7 0 0,-4 0 0,-5 0 0,4 0 0,-7 8 0,7 6 0,-6 14 0,4 6 0,-8 6 0,2-1 0,-7 7 0,4-4 0,-5-2 0,0-2 0,0-9 0,0 3 0,0-10 0,0 0 0,0-10 0,0 0 0,0-4 0,0-1 0,-3-3 0,2-7 0,-2-11 0,3-7 0,0-7 0,0-5 0,0-1 0,4-6 0,2 0 0,8 0 0,2 0 0,3 6 0,-5 6 0,-1 7 0,-5 4 0,0 4 0,0 1 0,-1 5 0,1-1 0,-1 4 0,0 1 0,1 0 0,-1 2 0,1-3 0,-1 4 0,1 0 0,3 0 0,2 0 0,0 0 0,2 0 0,-6 0 0,2 0 0,1 0 0,-4 0 0,4 0 0,0 0 0,-4 0 0,4 0 0,-5 0 0,1 0 0,-1 0 0,1 0 0,-1 0 0,0 0 0,1 0 0,-1 7 0,-3 2 0,4 12 0,-7 2 0,3 4 0,-4 6 0,0 1 0,0 0 0,0 5 0,0-11 0,0 5 0,0-10 0,0-2 0,0-4 0,0-4 0,0-2 0,0-3 0,0-1 0,3 1 0,1-1 0,4-3 0,-4 3 0,3-6 0,-3 2 0,3 1 0,1-4 0,-1 4 0,1-4 0,3 3 0,-2-2 0,7 3 0,-8-4 0,4 0 0,-1 0 0,-2 0 0,2 0 0,-3-3 0,0-6 0,-4 4 0,0-2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5:02:35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1 201 24575,'0'15'0,"0"0"0,0 6 0,0 2 0,0 4 0,0 1 0,0-1 0,0 1 0,0 4 0,0-8 0,0 8 0,0-18 0,0 6 0,0-7 0,0 3 0,0-4 0,0-1 0,0-3 0,0-29 0,0 10 0,0-23 0,0 17 0,0-4 0,0-7 0,4-1 0,10-5 0,8-1 0,9-2 0,-5-5 0,5 0 0,-5 6 0,-1 1 0,-1 7 0,-7 5 0,0 2 0,-4 4 0,-1 4 0,-4 1 0,0 5 0,-1-1 0,0 1 0,1 2 0,-1 2 0,1 3 0,-1 0 0,1 0 0,-1 0 0,1 0 0,0 0 0,-1 0 0,0 0 0,1 0 0,-1 0 0,0 0 0,-3 0 0,-1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5:02:36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9 24575,'-17'-5'0,"11"2"0,22 3 0,25 0 0,9 0 0,10 0 0,1 0 0,-5 0 0,4 0 0,-6 0 0,7 0 0,-12 0 0,4 0 0,-19 0 0,-1 0 0,-6 0 0,-8 0 0,-3 0 0,-8 0 0,-4 0 0,-1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5:02:37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24575,'91'0'0,"0"0"0,-13 0 0,-9 0 0,-10 0 0,-5 0 0,-5 0 0,4 0 0,-13 0 0,-11 0 0,-2 0 0,-14 0 0,-2 0 0,-7-6 0,0-4 0,-4-10 0,0 9 0,0-1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5:02:38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38 478 24575,'-3'2'0,"-1"4"0,0 9 0,-4 7 0,7 0 0,-8 6 0,8-1 0,-3 0 0,4 1 0,0-1 0,0 0 0,0-4 0,0 3 0,0-3 0,8-1 0,-3 0 0,11-6 0,-3 1 0,8 0 0,-3-3 0,8-1 0,-8-5 0,4 1 0,-1-1 0,-3-3 0,3-1 0,-4-4 0,-1 0 0,1 0 0,0 0 0,-1 0 0,-3-3 0,3-10 0,-3-1 0,0-8 0,0 1 0,-4-7 0,0-7 0,2-17 0,-1 3 0,-3-19 0,-3-2 0,-4 12 0,0-24 0,0 24 0,0-19 0,0 14 0,0 2 0,0 13 0,0 8 0,0 11 0,0 12 0,-3 5 0,-1 5 0,-8 2 0,-1 2 0,-8 3 0,3 0 0,-8 0 0,2 13 0,-11 5 0,4 12 0,-5 1 0,6-2 0,0 1 0,0 0 0,6-6 0,1 3 0,10-9 0,0 3 0,4 1 0,4-5 0,1 5 0,1-10 0,2 4 0,-2-7 0,3 6 0,0-6 0,0 2 0,0-3 0,7 0 0,2-1 0,13-2 0,0 3 0,6-7 0,5 3 0,1-4 0,0 0 0,-1 0 0,0 0 0,-10 0 0,9 0 0,-14 0 0,3 0 0,-8 0 0,-1 0 0,-5 0 0,1 0 0,-1 0 0,-3-3 0,-1 2 0,-3-2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5:02:39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 24575,'-2'0'0,"-1"15"0,-13 4 0,5 20 0,-12-3 0,10 10 0,-7-3 0,4 9 0,5-5 0,-10 7 0,14 6 0,-3-4 0,10 5 0,0-7 0,0-1 0,0-5 0,0-2 0,0-6 0,9-1 0,2 1 0,8-6 0,7 6 0,-7-11 0,11 7 0,-10-9 0,2-3 0,1 3 0,-4-9 0,3 5 0,-5-7 0,-5-3 0,4-1 0,-3-4 0,-1 0 0,0 0 0,-1 0 0,-2-4 0,2 0 0,-3-4 0,-1 0 0,1 3 0,-1-2 0,-2-1 0,-2-1 0,-3-2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5:02:41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256 257 24575,'0'-11'0,"0"-2"0,0-3 0,0-1 0,0-5 0,0 0 0,0-6 0,5 1 0,-4 4 0,3 5 0,-4 3 0,0 2 0,0 0 0,0 2 0,-11 6 0,1 2 0,-14 3 0,2 8 0,-7 7 0,0 10 0,4 4 0,-3 0 0,8-1 0,1-4 0,2 2 0,7-8 0,-3 3 0,9-4 0,0-1 0,4 1 0,0 0 0,0 4 0,0-3 0,0 8 0,0 2 0,4 6 0,2 6 0,4 0 0,0 0 0,0 6 0,0-5 0,0 5 0,0-6 0,-4-6 0,2-1 0,-7-5 0,3-1 0,-4-4 0,0-2 0,0-4 0,0-5 0,0 0 0,0-5 0,0 1 0,0-1 0,0 1 0,-7-4 0,2 3 0,-7-6 0,0 2 0,4-3 0,-8 0 0,3 0 0,4 0 0,1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5:02:41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24575,'6'-9'0,"-1"2"0,5 7 0,6 0 0,-2 0 0,12 0 0,2 0 0,1-4 0,4 3 0,-6-3 0,1 4 0,5 0 0,-5 0 0,0 0 0,4 0 0,-17 0 0,16 0 0,-17 0 0,3 0 0,-9 0 0,-4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4:48:02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24575,'-4'3'0,"1"16"0,3 6 0,0 21 0,0 1 0,0-5 0,0 16 0,0-14 0,0 17 0,0-7 0,0-7 0,0-6 0,0-8 0,0-6 0,0-4 0,0-6 0,0-6 0,0-3 0,0-1 0,0-3 0,0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5:02:42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 24575,'0'10'0,"0"-2"0,0 7 0,0-3 0,0 5 0,0-1 0,0 1 0,0-5 0,0 4 0,0-4 0,0 0 0,0-1 0,0 0 0,0-3 0,0 3 0,0-10 0,0-7 0,0-11 0,0-1 0,0-8 0,0 4 0,0-6 0,0 6 0,0-5 0,4 9 0,1-8 0,3 8 0,4 0 0,-2 2 0,5 7 0,-5-7 0,5 11 0,-6-6 0,3 10 0,-1-2 0,-2 3 0,2 0 0,-3 0 0,-1 0 0,5 0 0,-4 0 0,4 0 0,-8 0 0,-1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5:02:43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24575,'6'-4'0,"8"1"0,7 3 0,6 0 0,1 0 0,-1 0 0,0 0 0,-4 0 0,-2 0 0,-4 0 0,-5 0 0,0 0 0,-5 0 0,1 0 0,-4-3 0,-1 2 0,-3-3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5:02:45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1 215 24575,'0'2'0,"0"9"0,0 10 0,0 6 0,0 12 0,0-8 0,0 13 0,0-15 0,0 9 0,0-9 0,0 4 0,4-6 0,-3-4 0,3-2 0,-4-4 0,0-5 0,0 4 0,0-7 0,0 2 0,0-3 0,0-1 0,0 1 0,0-1 0,0 1 0,0-1 0,0 1 0,0-1 0,0-6 0,0-17 0,0-9 0,0-15 0,0-29 0,0 22 0,0-36 0,0 27 0,0-13 0,0 6 0,0 8 0,0 9 0,0 12 0,0 6 0,0 6 0,0 6 0,0 3 0,0 1 0,0 5 0,0-1 0,3 4 0,1 1 0,3 3 0,1 0 0,3 0 0,2 0 0,0 0 0,2 0 0,-6 0 0,6 0 0,-2 0 0,4 0 0,-1 0 0,1 0 0,-4 0 0,7 0 0,-6 0 0,7 4 0,-8 4 0,3 5 0,-7 0 0,3 2 0,-5-2 0,2 4 0,-1-1 0,-3 1 0,-2 4 0,-3-3 0,0 8 0,0-8 0,-4 8 0,-5-3 0,-4-1 0,-5-1 0,1 1 0,0-4 0,-5 0 0,4-2 0,-9-7 0,9 4 0,-3-5 0,4 1 0,4-1 0,-2-4 0,6-1 0,-3-3 0,11 0 0,14 0 0,5 0 0,12 5 0,-7-1 0,3 5 0,-3 0 0,-1 0 0,5 4 0,-10 0 0,5 1 0,-9 1 0,2-5 0,-6 1 0,3-3 0,-5 0 0,1-1 0,-4-3 0,-1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5:02:46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1 128 24575,'0'11'0,"3"-3"0,-2 7 0,5-6 0,-5 2 0,6-3 0,-6-1 0,5 1 0,-2-1 0,0 0 0,0 1 0,-4-1 0,0 0 0,0 1 0,0-1 0,0 1 0,-4-4 0,1-1 0,-5-10 0,4-7 0,-4-9 0,7 0 0,-3 2 0,4 0 0,0 3 0,0 1 0,0 1 0,0 3 0,0 0 0,0-2 0,0 6 0,3-3 0,1 5 0,8-5 0,0 3 0,5 1 0,0 0 0,-1 7 0,6-2 0,-5 3 0,5 0 0,-6 0 0,-3 0 0,3 0 0,-8 0 0,4 0 0,-5 0 0,1 3 0,-1-2 0,1 6 0,-1-7 0,-2 7 0,-2-6 0,-3 2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5:02:47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24575,'7'4'0,"4"0"0,6 4 0,6 5 0,4 1 0,-4 4 0,-2-1 0,-3 5 0,4 1 0,-2 5 0,0 12 0,2-8 0,-2 33 0,-1-34 0,4 40 0,-17-32 0,13 16 0,-12-3 0,7-11 0,-8 11 0,3-10 0,-8 4 0,3-7 0,-4-4 0,0 3 0,0-9 0,0 9 0,0-10 0,0 11 0,0-5 0,0 5 0,-8 1 0,1-1 0,-12 1 0,4 0 0,-5-1 0,-6 2 0,6-6 0,-5-1 0,7-6 0,0-6 0,5 0 0,1-10 0,3 4 0,5-8 0,-3 4 0,3-8 0,-3-1 0,3-21 0,1 14 0,3-14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5:02:55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24575,'14'0'0,"9"0"0,-10 0 0,19 0 0,-3 0 0,6 4 0,9-3 0,-8 12 0,16 3 0,-4 6 0,1 9 0,4-3 0,-4 4 0,0 0 0,-1 1 0,-1-1 0,-3 5 0,-2-5 0,0 5 0,-5-1 0,0-4 0,-1 10 0,-5-11 0,1 11 0,-1-5 0,-5-1 0,4 5 0,-9-7 0,4 8 0,-5-3 0,0 1 0,-5-1 0,4 1 0,-8 0 0,3-6 0,-4 5 0,-1-11 0,-4 5 0,4 0 0,-8-4 0,3 4 0,-4-6 0,0 6 0,0-4 0,0 9 0,0-9 0,0 9 0,0 3 0,0 0 0,0 11 0,-5-5 0,-5 7 0,-2 0 0,-8-7 0,3 6 0,1-6 0,-4 1 0,4 4 0,0-11 0,-3 5 0,3-7 0,1 1 0,0 0 0,1-1 0,3-5 0,-3-1 0,1-6 0,3 1 0,-3-1 0,-1 0 0,4 1 0,-3-6 0,0 4 0,3-8 0,-2 0 0,8-7 0,-3-3 0,6-1 0,-6 1 0,6-1 0,-2-6 0,3-10 0,0 3 0,0-7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5:02:56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24575,'0'11'0,"0"1"0,0 1 0,0 7 0,0-6 0,0 7 0,0 1 0,0 0 0,0 6 0,0-1 0,0 0 0,0 1 0,4-6 0,1 5 0,-1-10 0,4 5 0,-7-6 0,6-3 0,-6-2 0,2-3 0,0-1 0,-2 1 0,6-1 0,-6 1 0,5-4 0,-2-1 0,4-3 0,-1 0 0,1 0 0,-1 0 0,5 0 0,0 0 0,10 0 0,0 0 0,6 0 0,-1-8 0,6 2 0,-4-8 0,3 1 0,-4 2 0,-6-1 0,5 2 0,-10 6 0,1-4 0,-3 4 0,-6-1 0,3 1 0,-5 4 0,-3-3 0,3 2 0,-7-5 0,4 2 0,-4-8 0,0-1 0,0-3 0,0-6 0,0 12 0,0-3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5:02:58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24575,'33'0'0,"7"0"0,1 0 0,11 0 0,-4 0 0,20 0 0,-16 0 0,29 5 0,-41 5 0,32 7 0,-13 11 0,-1-5 0,9 10 0,-18-1 0,5 2 0,-4 4 0,-2-5 0,-5-1 0,-5 5 0,-2-5 0,-6-1 0,-1-3 0,-5-4 0,-1-1 0,-5 4 0,-1-5 0,-3 1 0,3 3 0,-8-8 0,4 8 0,-4-4 0,0 6 0,-4-1 0,4 6 0,-8-4 0,3 9 0,-4-4 0,0 6 0,4-6 0,-3 4 0,3-4 0,-4 6 0,0-6 0,0 5 0,0-11 0,0 5 0,0 0 0,0 2 0,0-1 0,0 4 0,0-4 0,0 1 0,0 3 0,-4-4 0,-1 0 0,-10 5 0,5-11 0,-4 11 0,4-5 0,0 0 0,1-1 0,0-6 0,-1 0 0,-3 1 0,3-6 0,-6 0 0,6-1 0,-2-3 0,-1 3 0,4-8 0,-2-2 0,3-3 0,0 3 0,0-2 0,4 3 0,-3-5 0,3-3 0,0 3 0,1-3 0,-1 0 0,0 2 0,0-2 0,-3 0 0,6 3 0,-5-7 0,2 7 0,-3-6 0,3 5 0,-3-5 0,7 5 0,-4-5 0,4 2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5:02:59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24575,'0'3'0,"0"3"0,0 10 0,0 5 0,0 2 0,0-1 0,0 4 0,0-8 0,0 8 0,0-13 0,0 8 0,0-9 0,0 1 0,0-2 0,0-3 0,0-1 0,0 1 0,0-1 0,0 1 0,0-1 0,4-3 0,0-1 0,3-3 0,-3 4 0,3-3 0,-3 2 0,3-3 0,5 0 0,1 0 0,-1 0 0,9 0 0,-8-4 0,9 0 0,-1-9 0,-3 0 0,8-1 0,-9-2 0,5 6 0,-6-2 0,1 4 0,0-1 0,-1 1 0,-3 0 0,2 3 0,-6-2 0,3 6 0,-5-2 0,1 3 0,-1 0 0,0 0 0,-3-3 0,-1 2 0,-3-2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9T15:16:33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24575,'-17'0'0,"41"0"0,6 0 0,42 0 0,-2 0 0,7 0-597,17 0 597,1 0 0,1 0 0,-40 0 0,-1 0 0,35 0 0,-8 0 0,-1 0 148,-24 0-148,20 0 0,-16 0 0,0 0 0,-15 0 0,0 0 449,-1 0-449,-4 0 0,-1 0 0,-3 0 0,-3 0 0,0 0 0,-2 0 0,-5 0 0,-5 0 0,0 0 0,-6 0 0,0 0 0,1 0 0,-1 0 0,1 0 0,-1 0 0,0 0 0,6 0 0,-5 0 0,4 0 0,-4 0 0,-5 0 0,4 0 0,-4 0 0,1 0 0,2 0 0,-7 3 0,4-2 0,-1 2 0,-3-3 0,4 0 0,-5 0 0,1 0 0,-1 0 0,0 0 0,1 3 0,-1-2 0,0 6 0,1-7 0,-2-3 0,-2 2 0,-1-5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4:48:04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1 268 24575,'0'-2'0,"0"-4"0,0-9 0,0-7 0,0-5 0,3 3 0,7-13 0,0 12 0,12-3 0,-7 6 0,2 4 0,-1 2 0,-3 3 0,4 4 0,-5 5 0,0 4 0,-5 0 0,1 0 0,0 13 0,0 2 0,2 24 0,-5-3 0,0 16 0,-5 10 0,0-10 0,0 14 0,0-18 0,0 0 0,0-3 0,0-11 0,0-6 0,0-11 0,0-5 0,0-4 0,0-1 0,0-9 0,0-8 0,0-7 0,0-15 0,0 8 0,4-9 0,1 6 0,5-6 0,-1 4 0,5-4 0,0 5 0,0-5 0,3 9 0,-3-8 0,4 10 0,-1-1 0,1 1 0,-2 6 0,-3 3 0,3-3 0,-8 8 0,8-1 0,-8 6 0,4 0 0,-5 2 0,1-3 0,-1 4 0,0 0 0,1 0 0,-4 4 0,2 4 0,-5 0 0,3 8 0,-4 1 0,0 6 0,0 4 0,0 0 0,0 0 0,0 1 0,0-1 0,0 0 0,0 6 0,0-4 0,0 4 0,0-11 0,4 0 0,-3-6 0,6-3 0,-3-2 0,3-3 0,1-1 0,-1 1 0,1-1 0,-1-3 0,5 0 0,-4-4 0,8 0 0,-8 0 0,4 0 0,-5 0 0,1 0 0,-1 0 0,-2 0 0,-2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9T15:16:35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24575,'11'0'0,"1"0"0,24 0 0,-2 0 0,11 0 0,-4 0 0,5 0 0,6 0 0,-9 0 0,22 0 0,-9 0 0,-1 0 0,11 0 0,-18 0 0,12 0 0,-13 0 0,-1 0 0,-7 0 0,0 0 0,-5 0 0,-6 0 0,-2 0 0,-4 0 0,0 0 0,4 0 0,-8 0 0,8 0 0,-9 0 0,9 0 0,-3 0 0,-1 0 0,4 0 0,-9 0 0,9 0 0,-8 0 0,8 0 0,-4 0 0,0 0 0,10 0 0,-8 0 0,14 0 0,-10 0 0,10 0 0,-4 0 0,0 0 0,-2 0 0,-5 0 0,0 0 0,-5 0 0,-1 0 0,1 0 0,-5 0 0,4 0 0,1 0 0,-5 0 0,4 0 0,-8 0 0,2 0 0,-2 0 0,-1 0 0,4 0 0,-8 0 0,8 0 0,-8 0 0,7 0 0,-6 0 0,6 0 0,-6 0 0,2 0 0,-3 0 0,-1 0 0,1 0 0,-1 0 0,-3-3 0,2 2 0,-5-2 0,2 3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9T15:16:58.8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24575,'12'0'0,"10"0"0,17 0 0,18 0 0,-25 0 0,32 0 0,2 0 0,-1 0 0,25 0 0,-19 0 0,7 0 0,-8 0 0,-3 0 0,-5 0 0,-1 0 0,6 0 0,-12 0 0,-1 0 0,-14 0 0,-7 0 0,-6 0 0,-5 0 0,4 0 0,-9 0 0,5 0 0,-6 0 0,1 0 0,-5 0 0,3 0 0,-6 0 0,6 0 0,-6 0 0,2 0 0,-4 0 0,1 0 0,3 0 0,-2 0 0,6 0 0,-2 0 0,3 0 0,1 0 0,-1 0 0,1 0 0,-5 0 0,3 0 0,-2 0 0,-1 0 0,4 4 0,-4-3 0,5 3 0,-1-4 0,0 0 0,1 0 0,4 0 0,-3 0 0,3 0 0,-5 0 0,-3 0 0,2 0 0,-6 0 0,2 0 0,-4 0 0,1 0 0,-1 0 0,1 0 0,-1 0 0,1 0 0,-1 0 0,0 0 0,1 0 0,-1 0 0,1 0 0,-1 0 0,0 0 0,0 0 0,0 0 0,0 0 0,0 0 0,0 0 0,1 0 0,-1 0 0,-3 0 0,-1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9T15:17:03.5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24575,'12'0'0,"10"0"0,17 0 0,18 0 0,-25 0 0,32 0 0,2 0 0,-1 0 0,25 0 0,-19 0 0,7 0 0,-8 0 0,-3 0 0,-5 0 0,-1 0 0,6 0 0,-12 0 0,-1 0 0,-14 0 0,-7 0 0,-6 0 0,-5 0 0,4 0 0,-9 0 0,5 0 0,-6 0 0,1 0 0,-5 0 0,3 0 0,-6 0 0,6 0 0,-6 0 0,2 0 0,-4 0 0,1 0 0,3 0 0,-2 0 0,6 0 0,-2 0 0,3 0 0,1 0 0,-1 0 0,1 0 0,-5 0 0,3 0 0,-2 0 0,-1 0 0,4 4 0,-4-3 0,5 3 0,-1-4 0,0 0 0,1 0 0,4 0 0,-3 0 0,3 0 0,-5 0 0,-3 0 0,2 0 0,-6 0 0,2 0 0,-4 0 0,1 0 0,-1 0 0,1 0 0,-1 0 0,1 0 0,-1 0 0,0 0 0,1 0 0,-1 0 0,1 0 0,-1 0 0,0 0 0,0 0 0,0 0 0,0 0 0,0 0 0,0 0 0,1 0 0,-1 0 0,-3 0 0,-1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9T15:17:15.4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24575,'12'0'0,"10"0"0,17 0 0,18 0 0,-25 0 0,32 0 0,2 0 0,-1 0 0,25 0 0,-19 0 0,7 0 0,-8 0 0,-3 0 0,-5 0 0,-1 0 0,6 0 0,-12 0 0,-1 0 0,-14 0 0,-7 0 0,-6 0 0,-5 0 0,4 0 0,-9 0 0,5 0 0,-6 0 0,1 0 0,-5 0 0,3 0 0,-6 0 0,6 0 0,-6 0 0,2 0 0,-4 0 0,1 0 0,3 0 0,-2 0 0,6 0 0,-2 0 0,3 0 0,1 0 0,-1 0 0,1 0 0,-5 0 0,3 0 0,-2 0 0,-1 0 0,4 4 0,-4-3 0,5 3 0,-1-4 0,0 0 0,1 0 0,4 0 0,-3 0 0,3 0 0,-5 0 0,-3 0 0,2 0 0,-6 0 0,2 0 0,-4 0 0,1 0 0,-1 0 0,1 0 0,-1 0 0,1 0 0,-1 0 0,0 0 0,1 0 0,-1 0 0,1 0 0,-1 0 0,0 0 0,0 0 0,0 0 0,0 0 0,0 0 0,0 0 0,1 0 0,-1 0 0,-3 0 0,-1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9T15:17:15.4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24575,'12'0'0,"10"0"0,17 0 0,18 0 0,-25 0 0,32 0 0,2 0 0,-1 0 0,25 0 0,-19 0 0,7 0 0,-8 0 0,-3 0 0,-5 0 0,-1 0 0,6 0 0,-12 0 0,-1 0 0,-14 0 0,-7 0 0,-6 0 0,-5 0 0,4 0 0,-9 0 0,5 0 0,-6 0 0,1 0 0,-5 0 0,3 0 0,-6 0 0,6 0 0,-6 0 0,2 0 0,-4 0 0,1 0 0,3 0 0,-2 0 0,6 0 0,-2 0 0,3 0 0,1 0 0,-1 0 0,1 0 0,-5 0 0,3 0 0,-2 0 0,-1 0 0,4 4 0,-4-3 0,5 3 0,-1-4 0,0 0 0,1 0 0,4 0 0,-3 0 0,3 0 0,-5 0 0,-3 0 0,2 0 0,-6 0 0,2 0 0,-4 0 0,1 0 0,-1 0 0,1 0 0,-1 0 0,1 0 0,-1 0 0,0 0 0,1 0 0,-1 0 0,1 0 0,-1 0 0,0 0 0,0 0 0,0 0 0,0 0 0,0 0 0,0 0 0,1 0 0,-1 0 0,-3 0 0,-1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9T15:17:30.7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0 989 24575,'11'1'0,"9"-12"0,-6-8 0,16-16 0,-15 11 0,9-20 0,-9 13 0,5-9 0,3 6 0,-7 1 0,6 8 0,-16-12 0,5 18 0,-10-18 0,6 18 0,-6-24 0,7 6 0,-2-10 0,4 2 0,0-1 0,-4-1 0,9-13 0,-9 11 0,10-3 0,-6 13 0,-5 5 0,0 6 0,-5 7 0,0 8 0,0 2 0,0 3 0,0 7 0,0 10 0,0 9 0,0 9 0,0 0 0,0 0 0,0 1 0,0-1 0,0 0 0,0 0 0,0-5 0,0 4 0,0-4 0,0 5 0,0-4 0,0 2 0,0-7 0,0 3 0,0-4 0,3-1 0,1-4 0,4 0 0,4-4 0,0-1 0,5-2 0,-1-1 0,1-4 0,4 0 0,2-13 0,7-10 0,-1-8 0,3-15 0,-1 8 0,-5-8 0,0 5 0,-8 7 0,-2-4 0,-4 14 0,-2-7 0,-2 13 0,-3-3 0,-2 4 0,-3 1 0,0 3 0,0 2 0,-3 7 0,-1 0 0,-3 8 0,-5 4 0,4 4 0,-1 10 0,2 0 0,6 0 0,-3 4 0,4-4 0,0 5 0,0-4 0,0 2 0,0-7 0,3-1 0,1-1 0,8-4 0,1 1 0,3-1 0,1-4 0,-1 4 0,-4-3 0,4 2 0,-4-3 0,5 4 0,-1-3 0,0 3 0,-6-7 0,-3-2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9T15:17:31.1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24575,'23'0'0,"3"0"0,2 0 0,5 0 0,-3 0 0,6 0 0,-17 0 0,8 0 0,-11 0 0,-6 0 0,-3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9T15:17:31.6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24575,'23'0'0,"4"0"0,-3 0 0,5 0 0,3 0 0,-5 0 0,5 0 0,-3 0 0,-2 0 0,-5 0 0,-10 0 0,4 0 0,-11 0 0,2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9T15:17:45.9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124 0 24575,'-8'13'0,"-4"3"0,7-4 0,-6 5 0,2-1 0,4 5 0,-10-7 0,13 6 0,-8-11 0,5 7 0,1-4 0,-7 1 0,9 3 0,-6-4 0,8 1 0,-3 2 0,2-2 0,-3 3 0,4 1 0,-4-1 0,3 0 0,-2 1 0,3-1 0,0 1 0,0-1 0,0 1 0,0-1 0,0-3 0,0 2 0,0-7 0,0 8 0,0-4 0,0 1 0,0-2 0,0 1 0,0-4 0,3 3 0,1-3 0,8 3 0,-4-2 0,8 3 0,-8-5 0,7 1 0,-6 0 0,2-4 0,1 3 0,-4-3 0,4 4 0,-1 0 0,-3-4 0,4 3 0,-5-6 0,5 2 0,0-3 0,1 0 0,2 0 0,-2 0 0,3-3 0,1-6 0,-5 0 0,3-6 0,-6 2 0,3 1 0,-5 0 0,1 1 0,0 2 0,0-6 0,0 2 0,0-4 0,0 1 0,-3-5 0,-2 3 0,1-8 0,-3 8 0,3-3 0,-4 4 0,0 1 0,0-1 0,0 1 0,0-1 0,0 1 0,0-6 0,0 5 0,0-9 0,0 3 0,0 1 0,0 0 0,-3 6 0,-2-1 0,0 1 0,-6 3 0,6 1 0,-7 4 0,5 1 0,-5-1 0,4 0 0,-4 0 0,5 4 0,-1-3 0,1 3 0,-1-3 0,-4 2 0,4-1 0,-4 5 0,5-2 0,-1 3 0,1 0 0,0 0 0,-1 0 0,1 0 0,0 0 0,-1 0 0,1 0 0,0 0 0,-1 0 0,4 0 0,1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9T15:17:48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24575,'5'0'0,"6"0"0,25 0 0,5 0 0,13 0 0,-7 0 0,4 0 0,-4 0 0,6 0 0,-6 0 0,-7 0 0,-8 0 0,-13 0 0,5 0 0,-17 0 0,5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4:48:07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74 24575,'0'7'0,"0"4"0,0 2 0,0 8 0,0 2 0,0-1 0,0 5 0,0-10 0,0 5 0,0-1 0,0-3 0,0 8 0,0-8 0,0 3 0,0-8 0,0 3 0,0-4 0,0 1 0,0-2 0,0-3 0,0-1 0,0 1 0,0-1 0,-3-3 0,2-7 0,-2-11 0,3-3 0,0-9 0,0 3 0,0 0 0,0-3 0,0 3 0,0 1 0,3 0 0,2 6 0,3-1 0,1 0 0,-1 4 0,0-2 0,-1 6 0,1-3 0,0 8 0,-1-3 0,1 3 0,-1 0 0,1 0 0,-1 4 0,1 0 0,-1-3 0,1 2 0,-1-2 0,1 3 0,-1 0 0,-3-3 0,2 2 0,-2-2 0,3 3 0,0 0 0,-9 0 0,0 0 0,-12 0 0,1-8 0,-8 2 0,3-6 0,-4 0 0,1 2 0,-2-7 0,0 7 0,2-2 0,-1 7 0,4-3 0,-3 7 0,4-2 0,0 3 0,0 0 0,1 0 0,-1 0 0,0 3 0,4 6 0,-3 8 0,6 1 0,-3 8 0,4-8 0,4 8 0,2-8 0,3 8 0,0-8 0,0 8 0,0-8 0,0 4 0,0-10 0,0 4 0,3-8 0,5 4 0,1-4 0,6-3 0,-2-2 0,-1-3 0,4 0 0,-3 0 0,8 0 0,-3-4 0,3-4 0,1-6 0,-4-8 0,4-1 0,-3-5 0,-2 6 0,0 0 0,-4 5 0,-1 1 0,-3-1 0,-1 4 0,0 2 0,-1 3 0,-3 0 0,3 1 0,-6-1 0,5 4 0,-5 4 0,-2 13 0,0 10 0,-8 25 0,3-5 0,-6 31 0,6-29 0,-4 29 0,8-18 0,-8 13 0,9 1 0,-4-8 0,0-1 0,4-19 0,-4-3 0,5-12 0,0-8 0,0 1 0,0-11 0,0 3 0,3-8 0,5-1 0,4-10 0,5-3 0,4-7 0,-3 0 0,9-6 0,-9 5 0,5-10 0,-6 10 0,1 0 0,-6 3 0,4 5 0,-7-2 0,3 4 0,-5 1 0,1 3 0,-1 0 0,1 4 0,-4 0 0,-1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9T15:17:49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24575,'0'16'0,"0"2"0,0 27 0,0-18 0,0 36 0,0-24 0,0 15 0,0-3 0,0 3 0,0-5 0,0 3 0,0-13 0,0-5 0,0 4 0,0-9 0,0-6 0,0-2 0,0-9 0,0 0 0,0 0 0,0-5 0,0 0 0,0 1 0,0-1 0,0 0 0,0-22 0,0 14 0,0-18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9T15:17:50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24575,'2'4'0,"4"-1"0,19-3 0,4 0 0,17 0 0,-6 0 0,6 0 0,-7 0 0,-5 0 0,4 0 0,-15 0 0,4 0 0,-11 0 0,1 0 0,-8 0 0,-2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9T15:17:51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24575,'0'11'0,"0"2"0,0 3 0,0 5 0,0 1 0,0 11 0,0 1 0,0 0 0,0-2 0,0-5 0,0 6 0,0-5 0,0 5 0,0-1 0,0-3 0,0 3 0,0-5 0,0-5 0,0 4 0,0-3 0,0-1 0,0-5 0,0-6 0,0-3 0,0-1 0,0 1 0,0-1 0,0 0 0,0-1 0,0 2 0,0-1 0,0 0 0,0 0 0,0 1 0,-4 3 0,3-2 0,-3 6 0,4-6 0,-3 2 0,2-4 0,-2 1 0,3-1 0,0-9 0,0-2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9T15:18:16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24575,'4'-4'0,"4"-2"0,0 5 0,4-6 0,-1 6 0,-2-2 0,6 3 0,-3 0 0,9 0 0,-3 0 0,-1 0 0,3 0 0,-10 0 0,10 0 0,-8 6 0,1 8 0,-6 19 0,-3 9 0,-4 18 0,0-17 0,0 14 0,0-9 0,0 1 0,-4 10 0,-2-19 0,-4 0 0,5-12 0,-3-7 0,3-4 0,1-5 0,-3 0 0,6-5 0,-6-3 0,3 0 0,0-8 0,1-8 0,3-7 0,0-8 0,0-5 0,0-2 0,0-6 0,0 1 0,15-7 0,2 4 0,15-11 0,0 10 0,5-5 0,-4 1 0,2 9 0,-4-3 0,-1 12 0,-7 5 0,-4 2 0,-4 9 0,-6 4 0,3 2 0,-5 7 0,0-4 0,1 4 0,-1 0 0,1 0 0,-1 3 0,-3 10 0,-1 5 0,-3 9 0,0 6 0,0 1 0,0 5 0,0-5 0,0-2 0,0-5 0,0-4 0,0-2 0,0-5 0,0 1 0,0-5 0,0 3 0,0-6 0,0 2 0,0-3 0,0-1 0,4-3 0,0-1 0,3-3 0,1 0 0,-1 0 0,0 0 0,1 0 0,-1 0 0,5 0 0,-4 0 0,4 0 0,-5 0 0,0 0 0,5 0 0,-3-7 0,2-2 0,-3-4 0,4-2 0,-3 2 0,6-3 0,-9 6 0,1 3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9T15:18:17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24575,'0'11'0,"0"5"0,0 12 0,0 19 0,0 2 0,0-5 0,0 5 0,0-13 0,0 11 0,0-1 0,0-7 0,0-5 0,0-1 0,0-11 0,4-1 0,-3-8 0,3-2 0,-4-4 0,0-5 0,0 0 0,0-5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9T15:18:18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0 251 24575,'23'0'0,"-3"-7"0,6 1 0,-9-6 0,9 7 0,-8-3 0,13 7 0,-12-2 0,4 3 0,-8 0 0,-2 0 0,3 0 0,-3 0 0,-2 0 0,-3 7 0,0 2 0,0 12 0,-3 20 0,-1-9 0,-4 19 0,0-17 0,0 5 0,0 0 0,0-10 0,0 2 0,0-17 0,-3 2 0,2-9 0,-3 1 0,4-10 0,0-8 0,0-17 0,0-7 0,5-12 0,1-1 0,9-6 0,6 0 0,2-1 0,2 7 0,-5 2 0,5 4 0,-4 7 0,2 4 0,-6 9 0,4 8 0,-3 1 0,3 3 0,-8 4 0,2 2 0,-7 3 0,4 0 0,-5 3 0,2 10 0,-5 11 0,0 4 0,-4 10 0,0-10 0,0 5 0,0-1 0,0-3 0,4 3 0,-3 1 0,3-5 0,0 0 0,-4-2 0,8-8 0,-4 3 0,1-9 0,2 4 0,-3-8 0,4 3 0,0-3 0,-1-1 0,0-3 0,1 3 0,-1-6 0,1 2 0,-1-3 0,1 3 0,-1-2 0,0 3 0,-3-4 0,0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9T15:18:20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 24575,'4'3'0,"-1"1"0,-3 3 0,0 0 0,0 1 0,-3-1 0,2 0 0,-9 0 0,4 5 0,-5-3 0,6 2 0,-1-4 0,1 1 0,1-1 0,1-6 0,3-1 0,4-12 0,4 3 0,5-6 0,3 6 0,0-7 0,1 7 0,-1-3 0,1 7 0,-5 1 0,4 1 0,-8 2 0,4-3 0,-5 4 0,4 0 0,-2 0 0,2 0 0,-7 12 0,0-2 0,-4 16 0,0 2 0,0 6 0,0 5 0,-9 1 0,-2-1 0,-10 7 0,1-6 0,-6 7 0,5-7 0,-3-5 0,5-2 0,1-6 0,1-5 0,-1 4 0,5-8 0,-4 3 0,8-5 0,-7-3 0,7 3 0,-7-4 0,3 1 0,-3-1 0,3-4 0,-2 0 0,6 0 0,-2 0 0,3-4 0,1-1 0,-1-3 0,4-3 0,1-5 0,3-5 0,0-8 0,0 3 0,0-8 0,8 4 0,2-5 0,4 4 0,3-3 0,-4 9 0,0-5 0,3 6 0,-8 3 0,4 2 0,-5 6 0,1 2 0,3 3 0,-2 0 0,2 0 0,0 0 0,-2 0 0,6 0 0,-6 0 0,2 0 0,1 4 0,-4 4 0,4 5 0,0 3 0,-2 5 0,5-3 0,-5 3 0,2-5 0,-1 1 0,-1-1 0,5-3 0,-2 3 0,3-7 0,-3 2 0,2-6 0,-2 2 0,3-6 0,-4 2 0,4-3 0,-4 0 0,1 0 0,2 0 0,-6 0 0,2-3 0,-3-5 0,3-1 0,-2-3 0,3 0 0,-5 4 0,2-8 0,2 4 0,-2-1 0,3-2 0,-5 6 0,1-2 0,-1 3 0,1 0 0,-1 4 0,-3-2 0,0 5 0,-4-3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9T15:18:22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0 540 24575,'0'-14'0,"0"-2"0,0-5 0,0-1 0,8-6 0,2 1 0,14-1 0,0 0 0,1-6 0,4 3 0,2-9 0,10 8 0,9-11 0,-8 20 0,10-13 0,-10 19 0,11-9 0,0 9 0,0-3 0,-6 13 0,-1-3 0,-7 10 0,0-8 0,1 5 0,-1-5 0,0 8 0,1 0 0,5 0 0,-4 0 0,5 0 0,-1 0 0,-4 0 0,4 0 0,-6 0 0,1 0 0,5 0 0,-4 0 0,-1 4 0,-2 1 0,-10 4 0,5 1 0,-6-1 0,0 0 0,-5 3 0,-1-3 0,1 4 0,-5-1 0,4-3 0,1 3 0,-5 0 0,4-2 0,-4 5 0,4-5 0,-3 5 0,7-1 0,-7 3 0,8-3 0,-9 1 0,4-2 0,-4 4 0,-1-4 0,1 2 0,-1-2 0,1 3 0,-1-3 0,-3 3 0,-2-8 0,1 8 0,-3-8 0,2 8 0,-3-8 0,0 4 0,0-1 0,-1-3 0,1 4 0,-1-5 0,-3 1 0,3-1 0,-3 1 0,0-1 0,0 0 0,-1-3 0,-3-1 0,3-3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9T15:18:23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0 256 24575,'11'0'0,"3"0"0,3 0 0,1 0 0,7 0 0,-2 0 0,-1 0 0,-1 0 0,0 0 0,-7 0 0,11 0 0,-12 3 0,4 1 0,-7 1 0,-2 1 0,-2-5 0,1 2 0,0-3 0,0 0 0,0 0 0,1 0 0,-1 0 0,0-3 0,1-6 0,0-8 0,1-1 0,0-8 0,-1 9 0,1-5 0,-2 10 0,-2 0 0,1 5 0,-5-1 0,3 1 0,-1-1 0,-2-3 0,6-2 0,-3-3 0,1-1 0,2 5 0,-6 0 0,5 5 0,-5-1 0,2 1 0,-3 2 0,0 2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9T15:18:25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24575,'0'15'0,"0"5"0,0 2 0,0-3 0,0 1 0,0-12 0,0 8 0,0-8 0,0 3 0,0-4 0,0 1 0,0-1 0,0 0 0,0 4 0,4-3 0,0 4 0,0-5 0,2 1 0,-1-1 0,-1 0 0,-1 1 0,0-4 0,-2 3 0,2-3 0,-3 3 0,3-3 0,1-1 0,3-3 0,0 0 0,0 0 0,1 0 0,-1 0 0,5 0 0,0 0 0,4 0 0,6 0 0,-5 0 0,4 0 0,-4 0 0,-1 0 0,-3 0 0,2 0 0,-6 0 0,2 0 0,-3 0 0,-1 0 0,-6 0 0,-2-8 0,-3 7 0,1-7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4:48:17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1 24575,'-14'0'0,"-6"0"0,2 0 0,-9 0 0,5 0 0,-6 0 0,1 0 0,-6 0 0,4 0 0,1 4 0,2 1 0,8 3 0,0 0 0,7 0 0,3-4 0,0 3 0,1-3 0,2 4 0,2-1 0,0 1 0,2-1 0,-3 1 0,4 3 0,0 2 0,0 3 0,0 1 0,0 0 0,0-1 0,0 1 0,0-1 0,0 1 0,0 4 0,0 2 0,4 0 0,-3 3 0,3-4 0,0 6 0,-3 5 0,7-5 0,-7 5 0,3 0 0,-4-5 0,0 11 0,0-11 0,0 11 0,0-10 0,0 4 0,0-6 0,0-5 0,0 0 0,0-6 0,0-3 0,0-1 0,0-5 0,0 0 0,0 1 0,0-1 0,3-3 0,-2 3 0,5-6 0,-1 2 0,2-3 0,1 0 0,-1 0 0,1 0 0,-1 0 0,9 0 0,-2 0 0,12 0 0,-8 0 0,8-4 0,-4-5 0,6-2 0,-1 2 0,0 1 0,-4 7 0,3-3 0,-8 4 0,3 0 0,-4 0 0,0 0 0,-5 0 0,4 0 0,-8 0 0,0 0 0,-4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9T15:18:26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1 153 24575,'0'39'0,"0"-1"0,0-11 0,0 0 0,0 11 0,0-8 0,0 14 0,0-16 0,0 10 0,0-14 0,0 7 0,0-17 0,0 6 0,0-8 0,0 1 0,3-5 0,1-2 0,4-1 0,-1 2 0,9-3 0,-2-1 0,12-3 0,-4 0 0,11 0 0,0 0 0,1 0 0,4 0 0,-9 0 0,3-4 0,-5-5 0,-4 0 0,-2-8 0,-5 4 0,-3 1 0,2 0 0,-6 0 0,2 3 0,-6-6 0,2 2 0,-6 1 0,2-4 0,-3-1 0,0-1 0,0-8 0,0 4 0,0-5 0,0 0 0,0 0 0,-4-1 0,3 1 0,-3-5 0,4 3 0,0-3 0,0 4 0,0 6 0,0-4 0,0 12 0,0-2 0,0 9 0,0-1 0,0 0 0,0 1 0,0 3 0,0 1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9T15:18:27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24575,'10'4'0,"4"-1"0,10-3 0,8 0 0,-3 0 0,3 0 0,-5 0 0,-5 0 0,0 0 0,-6 0 0,-7 0 0,-2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9T15:18:27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24575,'7'0'0,"-4"0"0,21 0 0,-6 0 0,9 0 0,0 0 0,-5 0 0,4 0 0,-8 0 0,3 0 0,0 0 0,-3 0 0,-1 0 0,-2 0 0,-6 0 0,2 0 0,-4 0 0,-4-6 0,0 4 0,-3-4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9T17:28:51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1 290 24575,'0'-18'0,"9"-11"0,7-1 0,9-6 0,1-3 0,3 8 0,-5 2 0,5 1 0,-10 13 0,2 1 0,-8 3 0,-1 9 0,-1-5 0,-3 7 0,-1 0 0,1 3 0,0 5 0,-4 5 0,-1 8 0,-3 7 0,0 5 0,0 13 0,0-5 0,0 10 0,0-10 0,0 11 0,-9-5 0,2 0 0,-12-2 0,8-11 0,-7-1 0,4-6 0,0-5 0,-2-1 0,7-8 0,-6-2 0,6-3 0,-6 0 0,6-1 0,-6 2 0,2-5 0,-3-1 0,3-3 0,-2 0 0,6 0 0,-3 0 0,5-3 0,3-5 0,0-5 0,4-8 0,0 3 0,0-3 0,0 5 0,0 3 0,0 1 0,0 1 0,0 2 0,4-2 0,0 7 0,3 1 0,4 3 0,2 0 0,-1 0 0,4 0 0,-3 12 0,0 3 0,4 12 0,-3 0 0,4 0 0,0 0 0,0 0 0,-1-5 0,1-1 0,-2-4 0,0-4 0,1-1 0,4-4 0,-3-3 0,3-1 0,0-4 0,-3 0 0,3 0 0,0 0 0,-3-4 0,3-4 0,-9-1 0,4-3 0,-8 5 0,3-1 0,-3 0 0,-1 1 0,1 2 0,-1-5 0,-2 8 0,-2-5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2:51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 72 24575,'0'-7'0,"-3"0"0,2-1 0,-6-3 0,-2 2 0,-4-3 0,-3 7 0,-1-3 0,-5 7 0,4-2 0,-8 3 0,3 0 0,-4 0 0,0 0 0,4 3 0,-4 6 0,9 9 0,-10 7 0,9 2 0,-5 2 0,10-7 0,-3 5 0,7-5 0,-3 1 0,8-2 0,-3-4 0,8-1 0,-4 1 0,4 0 0,0-5 0,0 0 0,0-5 0,0 1 0,0-1 0,3-2 0,1 1 0,8-5 0,0 2 0,10-3 0,-4 0 0,3 0 0,-4 0 0,-1 0 0,1 0 0,-4 0 0,-2 0 0,-3 0 0,-1 0 0,1 0 0,-1 0 0,1 0 0,-7 0 0,-3 4 0,-9 0 0,-2 8 0,0 1 0,-3 8 0,2 2 0,0-1 0,-3 5 0,7-10 0,-3 10 0,5-14 0,-1 8 0,5-9 0,0 1 0,4-2 0,0-3 0,0-1 0,0 1 0,0-1 0,0 1 0,3-4 0,2 2 0,2-2 0,1 0 0,-1 3 0,1-6 0,3 6 0,2-6 0,0 6 0,-2-6 0,1 2 0,0-3 0,5 0 0,-4 0 0,2 0 0,-2 0 0,3 0 0,1-4 0,0 0 0,-5-4 0,0 0 0,-5 0 0,1 4 0,-1-3 0,1 6 0,-4-6 0,3 6 0,-3-5 0,3 5 0,-3-2 0,0 3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2:51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24575,'0'23'0,"0"2"0,0 2 0,0 6 0,0-4 0,0 3 0,0-4 0,0-1 0,0 1 0,0-6 0,0-4 0,0-7 0,3 1 0,2-7 0,3 2 0,3-7 0,-2 0 0,6 0 0,-2 0 0,4 0 0,-8 0 0,-2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2:52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2:58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1 24575,'-67'18'0,"0"1"0,12-9 0,9 5 0,7 44 0,26-31 0,-17 28 0,11-13 0,2 0 0,-7 11 0,17-12 0,-11 7 0,16-2 0,-11-2 0,12 1 0,-4-3 0,5-2 0,0 2 0,0-3 0,0-7 0,0 0 0,0-7 0,4 2 0,5-6 0,9 9 0,0-12 0,9 8 0,-4-5 0,5 2 0,-5 4 0,5-4 0,-10-3 0,3-8 0,-8 3 0,-2-8 0,-3 4 0,-1-8 0,1-1 0,-1-3 0,0 0 0,1 0 0,-1 0 0,1 0 0,-1-3 0,-3 2 0,-1-2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2:54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24575,'69'0'0,"0"0"0,0 0 0,21 0 0,-15 0 0,-31 0 0,-20 0 0,-1 0 0,-8 0 0,-9 0 0,1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2:56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25 853 24575,'-8'-3'0,"1"-10"0,7-5 0,0-25 0,0-6 0,0-3 0,0-23 0,0 29 0,0-28 0,0 17 0,0-8 0,0 10 0,0 0 0,0 15 0,0 0 0,0 14 0,0 0 0,0 9 0,0-4 0,0 4 0,0 5 0,0 0 0,0 5 0,0-1 0,0 1 0,0 9 0,-4 17 0,2 0 0,-2 22 0,4-12 0,0 9 0,0 1 0,0-1 0,0 2 0,0-6 0,4-7 0,0-1 0,8-9 0,1 1 0,4-6 0,-1-4 0,1 0 0,-1 0 0,1-3 0,-1-1 0,0-4 0,1 0 0,-4-8 0,8-11 0,-11-4 0,8-15 0,-8 3 0,0-4 0,0-7 0,0 7 0,0-7 0,-1 8 0,1 8 0,-5-2 0,-1 15 0,-4-1 0,0 7 0,0 3 0,0 10 0,0 8 0,0 6 0,0 9 0,0-2 0,0-1 0,0 4 0,3-9 0,2 4 0,3 0 0,1-7 0,-1 6 0,0-7 0,0-1 0,-1-1 0,1-3 0,3-1 0,-3 1 0,3-1 0,-3 1 0,-1-4 0,1 2 0,-1-5 0,0 3 0,-3-4 0,-1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4:48:18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24575,'7'0'0,"4"0"0,10 0 0,5 0 0,-3 0 0,4 0 0,-4 0 0,3 0 0,-4 0 0,-3 0 0,-3 0 0,-8 0 0,-1 0 0,-3 0 0,-1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2:57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24575,'15'0'0,"0"0"0,11 8 0,-12-3 0,16 17 0,-15-3 0,24 21 0,-21-10 0,16 15 0,-13-9 0,-4 10 0,7-3 0,-17 9 0,6-11 0,-12 15 0,4-20 0,-5 12 0,-5-14 0,-1 12 0,-7-6 0,-7 1 0,1-10 0,-5-3 0,7-6 0,4-5 0,-2-5 0,6-5 0,1 1 0,1 0 0,3-4 0,0-1 0,1-3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3:00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24575,'6'-4'0,"8"-6"0,3-1 0,9-9 0,-9 18 0,0-6 0,-1 8 0,-4 0 0,8 0 0,-6 0 0,1 0 0,-7 7 0,1 12 0,-5 5 0,1 14 0,-5-4 0,0 4 0,0 2 0,0-2 0,0-4 0,0-6 0,0-3 0,0-11 0,0 1 0,0-8 0,0 1 0,0-1 0,0-9 0,0-4 0,0-9 0,0-7 0,0 0 0,0-5 0,4 0 0,5 1 0,1-2 0,7 1 0,-3 4 0,4-3 0,-5 4 0,8-1 0,-7 2 0,7 7 0,-9-1 0,0 6 0,-1-3 0,-2 8 0,3-4 0,-5 8 0,0-4 0,0 4 0,0 10 0,-3 5 0,-1 15 0,2 14 0,-4-8 0,3 18 0,-4-14 0,0 7 0,5-4 0,-4-9 0,3-7 0,-4-5 0,0-6 0,0-4 0,3 0 0,-2-8 0,3-1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3:00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24575,'4'3'0,"-1"10"0,-3 5 0,0 10 0,0 8 0,0-11 0,0 16 0,0-13 0,0 11 0,0-6 0,0 0 0,0-6 0,0-5 0,3-1 0,2-12 0,7 2 0,0-10 0,0 3 0,3-4 0,-6 0 0,6 0 0,-6 0 0,6 0 0,-6 0 0,2 0 0,-3-4 0,-4 4 0,-1-4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3:01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3:03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645 113 24575,'0'-15'0,"0"0"0,0-2 0,0-4 0,0 7 0,0-2 0,0 9 0,-6 2 0,-8 2 0,-7 7 0,-22 11 0,7-3 0,-19 16 0,7-10 0,-15 13 0,18-10 0,-15 10 0,18-6 0,-9 6 0,9 0 0,4-2 0,9-5 0,9-5 0,4-3 0,8-8 0,4 7 0,0-6 0,4 3 0,0-5 0,4 4 0,9-1 0,18 8 0,14-3 0,3 1 0,7 4 0,-4-9 0,3 9 0,-3-8 0,-5 7 0,-13-9 0,-5 4 0,-12-6 0,-4-1 0,-5 1 0,-3-1 0,-1 0 0,-3 5 0,0 9 0,-4 3 0,-6 12 0,-10 0 0,-7 14 0,-3-11 0,4 9 0,-4-7 0,5 0 0,-2 4 0,4-11 0,8 3 0,-3-4 0,12-1 0,-6 0 0,11-5 0,-3 0 0,4-5 0,0-1 0,0-4 0,0-5 0,0 3 0,0-6 0,7 3 0,3-5 0,6 1 0,0 1 0,0-5 0,0 3 0,6-6 0,-5 2 0,8-3 0,3 0 0,0 0 0,10 0 0,-9 0 0,9 0 0,-5 0 0,7 0 0,-8 0 0,1 0 0,-7 0 0,-3 0 0,-7 0 0,-4 0 0,-5 0 0,0 0 0,1 0 0,-4-3 0,-1-5 0,-3-9 0,0-5 0,0-5 0,-4 0 0,-1 5 0,-3 1 0,3 5 0,-2 3 0,7 2 0,-4 3 0,4 4 0,0 1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3:03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24575,'0'-2'0,"0"-4"0,0-13 0,0 1 0,0 2 0,0 4 0,0 5 0,0-1 0,0 1 0,0 18 0,0 2 0,0 24 0,0-3 0,0 9 0,0-2 0,0-4 0,0-4 0,0-11 0,0 0 0,0-10 0,3-4 0,5-5 0,4-3 0,10 0 0,-5 0 0,10-13 0,-9-2 0,-3-1 0,-7 5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3:04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16 24575,'-4'-9'0,"0"2"0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3:05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24575,'13'8'0,"9"-6"0,36-8 0,13-15 0,-6 12 0,11-16 0,-13 17 0,-3-3 0,-1 5 0,-15 6 0,-9 0 0,-8 0 0,-18 0 0,-2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3:06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7 24575,'-9'-6'0,"2"12"0,7 24 0,0 15 0,0 15 0,0-1 0,0 31 0,0-29 0,0 38 0,0-38 0,0 8 0,0-5 0,8-20 0,-6 5 0,10-26 0,-11 3 0,6-14 0,-3-4 0,0-1 0,-21-40 0,11 28 0,-14-28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3:08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24575,'0'-12'0,"0"1"0,0 11 0,0 15 0,0 8 0,0 17 0,0 4 0,0 11 0,0 10 0,0-8 0,0 12 0,0-20 0,0 15 0,0-10 0,4-4 0,1-4 0,5-8 0,-1-4 0,0-7 0,0-7 0,-1-3 0,0-5 0,3 3 0,-3-7 0,8 4 0,-4-4 0,4-4 0,0 0 0,5-4 0,1 0 0,0 0 0,4 0 0,-4 0 0,10 0 0,-4 0 0,5-9 0,-11 4 0,4-8 0,-9 5 0,10-2 0,-10 2 0,4-4 0,-5 3 0,1-7 0,-4 3 0,2-3 0,-5-5 0,2 3 0,-3-9 0,-1 6 0,1-2 0,-5-7 0,4 6 0,-7-8 0,3-1 0,-4 5 0,0-10 0,0 10 0,0-5 0,0 2 0,0 7 0,0-7 0,0 8 0,0 2 0,0-1 0,0 6 0,0-6 0,0 5 0,0-9 0,0 8 0,0 1 0,0 2 0,0 6 0,0-3 0,3 8 0,-2-5 0,2 4 0,-3-5 0,0 3 0,0-1 0,0 1 0,0-1 0,0 1 0,0-1 0,0 4 0,0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4:47:48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24575,'0'-10'0,"7"-3"0,7 1 0,9 0 0,4-1 0,0 2 0,1-2 0,-1 8 0,0 1 0,1 4 0,-2 0 0,-4 0 0,-1 0 0,-9-4 0,0 11 0,-8 3 0,4 19 0,-6-1 0,2 17 0,-4 0 0,0-2 0,0 5 0,-5-8 0,-10 3 0,-3 3 0,-7-5 0,-1 0 0,6-6 0,-4-6 0,7-7 0,4-10 0,1 0 0,5-5 0,2-6 0,2-6 0,3-17 0,5-14 0,5-6 0,6-10 0,10 4 0,-4 1 0,9-6 0,-10 12 0,4 0 0,-6 8 0,-1 6 0,-4 4 0,-2 6 0,-4 5 0,-1 5 0,0 2 0,-2-1 0,-5 8 0,-8 2 0,-6 19 0,-4 6 0,-3 17 0,5 2 0,0 6 0,5-1 0,5 1 0,1-7 0,5-8 0,0-6 0,0-12 0,0 1 0,4-10 0,9-4 0,5-4 0,10-4 0,-1 0 0,6 0 0,-4 0 0,3-8 0,-5 2 0,-6-6 0,5 3 0,-12 1 0,7-1 0,-13 5 0,0 0 0,-4 4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4:48:19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8 185 24575,'-4'-6'0,"1"-3"0,3-6 0,0-7 0,4-1 0,-3 1 0,7 0 0,-7 6 0,6 6 0,-6-1 0,5 7 0,-2 0 0,4-7 0,0 9 0,0-5 0,-1 7 0,5 0 0,-4 0 0,4 0 0,-5 0 0,1 7 0,0 2 0,1 13 0,-1-4 0,1 3 0,0 0 0,-1-3 0,0 0 0,0-7 0,0-3 0,-1-1 0,1 1 0,-1-4 0,1-1 0,3-3 0,-2 0 0,6 0 0,-2 0 0,0 0 0,2 0 0,-6-3 0,6-2 0,-6-7 0,3 3 0,-4-6 0,0 2 0,0-4 0,0 5 0,0-4 0,0 3 0,0 1 0,0 0 0,0 4 0,-4 4 0,-1 1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3:10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24575,'3'-7'0,"5"-1"0,1 1 0,6 2 0,-7 2 0,7 3 0,-2 0 0,-1 0 0,0 0 0,-8 3 0,-1 5 0,1 18 0,-3-1 0,3 17 0,-4-2 0,0 2 0,0 2 0,0-5 0,0-7 0,0 0 0,0-5 0,-4-5 0,3-1 0,-2-9 0,3 0 0,0-5 0,0 1 0,0-1 0,-3 0 0,2 1 0,-6 3 0,6-3 0,-3 8 0,1-8 0,2 4 0,-2-5 0,-1 1 0,4-1 0,-4-9 0,4-8 0,5-17 0,0-8 0,9-8 0,1 2 0,6-8 0,-5 1 0,3-3 0,-4 4 0,5 4 0,-1 8 0,-1 3 0,0 10 0,-5-4 0,3 12 0,-7-2 0,7 8 0,-8 0 0,3 4 0,-3-3 0,-1 6 0,0-2 0,0 9 0,-3 3 0,-1 6 0,-3 6 0,0-3 0,0 8 0,0-4 0,0 10 0,0-4 0,0 9 0,0 3 0,0 0 0,0 6 0,0-13 0,0-1 0,0-5 0,0-5 0,0-1 0,0-9 0,0 0 0,0-5 0,3 0 0,-2 1 0,2-1 0,-3 0 0,0 0 0,0-3 0,0-1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3:10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24575,'4'3'0,"-1"10"0,-3 14 0,0 3 0,0 11 0,0-12 0,0 13 0,0-7 0,0 1 0,0-3 0,0-7 0,11-7 0,-1-2 0,11-13 0,-1 4 0,-6-7 0,10 2 0,-10-3 0,3 0 0,-2-7 0,-6-2 0,3-4 0,-5-2 0,1 2 0,0 1 0,0-3 0,-4 2 0,0 4 0,-4 2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3:11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 24575,'-4'-4'0,"1"1"0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3:13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24575,'51'-8'0,"-4"2"0,-38 6 0,2 0 0,0 0 0,-2 6 0,3 14 0,-8 18 0,5-1 0,-8 10 0,3-6 0,-4-6 0,4 8 0,-3-15 0,3 3 0,-4-9 0,0-5 0,0-5 0,0-5 0,0 0 0,0 1 0,0-1 0,0-6 0,0-9 0,0-6 0,0-11 0,0 2 0,0-8 0,4 3 0,1-4 0,4 5 0,0-1 0,0 2 0,-1 3 0,1-2 0,-1 7 0,1-3 0,3 8 0,-4 2 0,8 3 0,-8 0 0,4 0 0,-1 1 0,-2 2 0,2 2 0,-3 3 0,-1 0 0,0 0 0,1 0 0,-1 0 0,0 0 0,0 0 0,1 6 0,0 8 0,-4 8 0,5 11 0,-4 0 0,5 6 0,-1-1 0,-3 2 0,2-2 0,-3 1 0,0-7 0,3-4 0,-7-7 0,3-4 0,-4-5 0,0-1 0,0-6 0,0-2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3:14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112 172 24575,'0'-16'0,"0"3"0,0-8 0,0 0 0,0 3 0,3-8 0,-2 9 0,3 0 0,-4 5 0,4 8 0,-3-3 0,2 13 0,1 13 0,-3 17 0,9 22 0,-4 11 0,6 10 0,0 9 0,-1-15 0,1 20 0,0-20 0,-5 14 0,-1-20 0,-6-14 0,0-15 0,0-10 0,0-7 0,0-9 0,-8 0 0,-1-8 0,-22 0 0,11-4 0,-16-8 0,13-8 0,-5-7 0,4-6 0,5-3 0,6 3 0,7-8 0,2 9 0,4-9 0,0 8 0,0-7 0,5 2 0,9 0 0,7 0 0,7 5 0,2-1 0,-3 7 0,2 3 0,-3 4 0,-4 6 0,-1-2 0,-4 7 0,-5 1 0,4 1 0,-8 2 0,3-3 0,-3 4 0,-1 0 0,-3 0 0,-1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3:14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3:16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24575,'0'7'0,"0"-1"0,0 18 0,0-7 0,0 8 0,0-2 0,0 2 0,0 2 0,0-10 0,0 3 0,3-12 0,1 3 0,3-7 0,9-1 0,-2-3 0,7 0 0,0-8 0,-3-5 0,4-10 0,-6 2 0,1-1 0,-4 1 0,-1 4 0,-3-5 0,-1 6 0,0 3 0,-4-2 0,3 6 0,-6-2 0,2 3 0,-3 1 0,0-1 0,0 7 0,4 11 0,-3 8 0,7 14 0,-2 1 0,4 16 0,0-7 0,0 13 0,6 9 0,-4-7 0,9 31 0,-9-30 0,5 13 0,-12-15 0,0-8 0,-5-6 0,0-4 0,0-15 0,0-1 0,-3-10 0,-5-5 0,-5-3 0,-3 0 0,0-4 0,0-7 0,-1-7 0,4-7 0,4-6 0,1 1 0,7-1 0,-3 0 0,4 0 0,0 4 0,0-3 0,0 9 0,4-4 0,5 0 0,0 3 0,7-3 0,-3 9 0,-1-4 0,3 7 0,-6-3 0,-1 8 0,-5 1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3:17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24575,'0'-4'0,"0"0"0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3:17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24575,'0'-4'0,"0"1"0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3:19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476 283 24575,'0'17'0,"0"-3"0,0-6 0,0-7 0,0-9 0,0-19 0,0-1 0,0-15 0,0 6 0,8-4 0,-6 3 0,15 1 0,-15 18 0,10-6 0,-8 17 0,-6 0 0,-4 4 0,-19 4 0,-10 18 0,-6-4 0,-5 25 0,-11-5 0,11-2 0,-15 4 0,19-10 0,-2-1 0,9-1 0,8-10 0,6 2 0,8-4 0,1 5 0,8-1 0,0 0 0,4 5 0,0-3 0,0 3 0,13 1 0,4 1 0,23 18 0,-7-9 0,13 15 0,-11-12 0,2 7 0,-2-1 0,-5-1 0,-4-5 0,-4-4 0,-8-4 0,-5 5 0,-5 1 0,-4 1 0,0 2 0,0 8 0,-5-2 0,-5 13 0,-13 9 0,5-6 0,-9 19 0,5-7 0,-1-5 0,-10 27 0,15-39 0,-7 19 0,9-26 0,1-1 0,1-6 0,4-7 0,5-10 0,1-1 0,4-9 0,0-1 0,0-3 0,3-1 0,10-3 0,5-1 0,13-3 0,13 0 0,-8 0 0,16 0 0,-18 0 0,10 0 0,-6 0 0,-5 0 0,-6 0 0,-6 0 0,-9 0 0,-1 0 0,-3 0 0,-4-3 0,-5-14 0,-4 3 0,-4-22 0,0 8 0,4-6 0,-4 3 0,8 4 0,-3 5 0,4 9 0,0 6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4:48:20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24575,'1'-9'0,"2"3"0,20 6 0,-1 0 0,5 0 0,0 0 0,6 0 0,-9 0 0,8 0 0,-14 0 0,3 0 0,-9 0 0,4 0 0,-11 0 0,2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3:20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24575,'-12'0'0,"2"0"0,6 8 0,-4 9 0,7 2 0,-3 10 0,4-1 0,0-1 0,0 5 0,0-6 0,0-4 0,0-1 0,0-9 0,8-4 0,1-5 0,12-3 0,-11 0 0,2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3:20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16 24575,'-4'-8'0,"0"1"0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3:21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24575,'0'14'0,"0"6"0,-4 2 0,-5 11 0,-2-5 0,-3 10 0,5-6 0,-4-3 0,4-5 0,1-7 0,4-5 0,4-1 0,0-4 0,0 1 0,0-1 0,0 0 0,0 0 0,0 1 0,7-1 0,2 1 0,11 4 0,-2 1 0,2 3 0,1 1 0,-4-1 0,4 1 0,-4 3 0,-1-2 0,1 2 0,-5-4 0,0-3 0,-4-2 0,-1-4 0,0 1 0,-2-1 0,-2-3 0,-3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3:22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76 114 24575,'0'-12'0,"0"1"0,0 0 0,3 2 0,2-6 0,3 3 0,-4 0 0,7-4 0,-7 8 0,7 0 0,-7 15 0,-1 7 0,-3 22 0,0 16 0,0 19 0,0 5 0,0-12 0,0 1 0,0-11 0,0 5 0,0-2 0,0-10 0,0-10 0,0-5 0,0-6 0,0-4 0,0-2 0,0-3 0,-3-5 0,-5-1 0,-4-3 0,-4-3 0,-1-2 0,1-3 0,-1 0 0,5 0 0,1-3 0,3-5 0,4-9 0,0 0 0,4-18 0,0 15 0,0-14 0,9 6 0,0 5 0,14-4 0,-6 10 0,4 4 0,-5 0 0,0 6 0,1 2 0,-2 1 0,-2 4 0,-2 0 0,-4 0 0,-3 0 0,-1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3:22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24575,'0'4'0,"0"-1"0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3:30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8 24575,'-6'-4'0,"-3"1"0,-7 3 0,-4 0 0,-3 0 0,-3 0 0,-11 0 0,13 0 0,-17 0 0,13 0 0,-12 0 0,8 0 0,4 0 0,7 0 0,8 0 0,2 0 0,7 3 0,1 5 0,3 8 0,0 6 0,0 5 0,0 15 0,0-11 0,0 17 0,0-4 0,0-2 0,0 7 0,5 12 0,-4-15 0,9 38 0,-9-39 0,4 31 0,-5-30 0,0 14 0,0-17 0,0-3 0,0-14 0,0 0 0,0-9 0,0 0 0,0-5 0,0-5 0,3 1 0,-2-1 0,2 1 0,1-1 0,0-3 0,3-1 0,0-3 0,4 0 0,1 0 0,10 0 0,-1 0 0,11 0 0,-4 0 0,9 0 0,-9 0 0,3 0 0,-9 0 0,0 0 0,-10 0 0,-1 0 0,-3 0 0,-1 0 0,0 0 0,-3 3 0,-1-2 0,-3 2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3:31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24575,'4'-12'0,"13"-1"0,-2 0 0,10-3 0,0 10 0,4-6 0,3 11 0,0-3 0,-10 4 0,-1 0 0,-4 0 0,-1 0 0,0 0 0,-4 0 0,-4 0 0,-4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3:31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24575,'3'-4'0,"19"1"0,-6 3 0,25 0 0,-13 0 0,6 0 0,-3 0 0,-5 0 0,7 0 0,-15 0 0,4 0 0,-15 0 0,-3 0 0,0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3:32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24575,'6'4'0,"7"-1"0,3-3 0,10 0 0,-8 0 0,8 0 0,-4 0 0,-4 0 0,1 0 0,-10 0 0,2 0 0,-3 0 0,-1 0 0,-3 0 0,-1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3:34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24575,'2'3'0,"14"0"0,12-3 0,15 0 0,-2 0 0,2 0 0,3 0 0,-6 0 0,0 0 0,-14 0 0,-5 0 0,-9 0 0,4 0 0,-11 0 0,2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4:48:20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24575,'11'0'0,"2"0"0,8 0 0,2 0 0,4 0 0,0 0 0,1 0 0,-6 0 0,0 0 0,-1 0 0,-8 0 0,0-11 0,-10 8 0,-3-7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3:34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24575,'2'0'0,"4"0"0,25 0 0,-5 0 0,34 0 0,-28 0 0,28 0 0,-24 0 0,8 0 0,-16 0 0,-2 0 0,-14 0 0,-4 0 0,-5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3:42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24575,'16'0'0,"2"0"0,15 0 0,-5 0 0,11 0 0,-11 0 0,11 0 0,1 0 0,-9 0 0,7 0 0,-15 0 0,4 0 0,-4 0 0,-6 0 0,-1 0 0,-8 0 0,4 0 0,-5 0 0,1 0 0,-4 0 0,-1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3:43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24575,'7'0'0,"4"0"0,-3-3 0,8 2 0,-3-6 0,-1 6 0,9-3 0,-12 4 0,8 0 0,-6 0 0,-2 0 0,2 0 0,1 0 0,-4 0 0,4-3 0,-5 5 0,1 3 0,-4 13 0,4-1 0,-3 10 0,4 1 0,-4 6 0,3 0 0,-6 5 0,2-11 0,-4 5 0,0-5 0,0-6 0,0-1 0,0-4 0,0 0 0,0-5 0,0 0 0,0-5 0,0 1 0,0-1 0,0-6 0,0-10 0,0-10 0,0-14 0,0 4 0,4-9 0,1 4 0,5-6 0,0 0 0,4 6 0,-4 1 0,7 6 0,-6-1 0,5 5 0,-3 2 0,0 4 0,3 1 0,-3-1 0,0 4 0,2 1 0,-2 4 0,-1 0 0,4 3 0,-8-1 0,4 5 0,0-3 0,-4 4 0,4 0 0,-5 0 0,1 0 0,-1 0 0,1 0 0,-1 0 0,1 3 0,-4 6 0,-1 3 0,-3 5 0,4-1 0,-3 1 0,2-1 0,1 1 0,-3 0 0,3 4 0,-1-3 0,-2 3 0,3-4 0,0 0 0,-3-5 0,2 4 0,-3-4 0,0 1 0,0 3 0,0-8 0,4 4 0,-4-5 0,4 1 0,-1-1 0,-2 1 0,6-4 0,-3-1 0,0 1 0,3-3 0,-3 2 0,3-3 0,0 0 0,1 0 0,-1 0 0,0 0 0,-3-3 0,-1 2 0,-3-2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3:44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24575,'4'6'0,"-1"8"0,-3 7 0,0 12 0,0 1 0,0 6 0,0 6 0,4-5 0,-3 0 0,4-3 0,-2-14 0,-2-1 0,7-8 0,-7-6 0,2 2 0,-3-10 0,-8-11 0,6 4 0,-6-6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3:44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24575,'11'0'0,"8"0"0,4 0 0,6 0 0,9 0 0,-4 0 0,0 0 0,-1 0 0,-10 0 0,-2 0 0,-5 0 0,-3 0 0,-2 0 0,-6-3 0,-2 2 0,-3-2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3:46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24575,'7'0'0,"0"0"0,4 0 0,-2 0 0,6 0 0,-6 0 0,7 0 0,-8 0 0,12 0 0,-10 0 0,7 0 0,-6 0 0,-2 3 0,2 1 0,-3 13 0,1 1 0,-4 5 0,3 8 0,-2-7 0,-1 9 0,-1 0 0,-4 1 0,0 6 0,0-1 0,0 1 0,0 0 0,0-6 0,0-1 0,0-11 0,0 0 0,0-6 0,0-3 0,0-2 0,0-3 0,-3-4 0,2-7 0,-3-11 0,4-13 0,0-7 0,0-6 0,5 0 0,0 0 0,5 0 0,0 0 0,4 6 0,-4-5 0,8 11 0,-8-5 0,7 5 0,-7 1 0,7 4 0,-3-3 0,3 8 0,0-4 0,0 6 0,-5 3 0,4 1 0,-4 0 0,1 7 0,-1-6 0,-5 10 0,1-2 0,-1 3 0,1 0 0,-1 0 0,1 0 0,-1 0 0,1 0 0,-1 6 0,1 8 0,-3 8 0,3 11 0,-2 1 0,-1 5 0,0 7 0,-1-4 0,-3-2 0,4-7 0,-5-5 0,0-6 0,0-5 0,0-5 0,0-5 0,0 1 0,0-1 0,0 1 0,0-4 0,0-1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3:47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24575,'11'0'0,"2"0"0,8 0 0,-3 0 0,3 0 0,-8 0 0,7 0 0,-7 0 0,8 0 0,-8 7 0,3-1 0,-10 9 0,5 3 0,-6 0 0,4 8 0,-5-8 0,1 14 0,-5-8 0,0 14 0,-5-9 0,-4 9 0,-6-9 0,-9 5 0,4-7 0,-8 3 0,9-7 0,-5 4 0,3-12 0,2 2 0,1-9 0,3 0 0,2-4 0,0 0 0,-2-4 0,6 0 0,-3 0 0,4-7 0,0-7 0,3-4 0,-3-9 0,7 9 0,-3-3 0,4-1 0,0 9 0,0-8 0,0 12 0,0-6 0,0 6 0,3-3 0,1 5 0,4-1 0,3 0 0,-2 0 0,6 4 0,-2 0 0,8 4 0,-3 0 0,4 0 0,-1 0 0,-3 0 0,3 4 0,-4 9 0,1 6 0,4 4 0,-7 4 0,7-4 0,-13-1 0,8 0 0,-8-6 0,3 1 0,-4-4 0,-3-2 0,1-3 0,-5-4 0,2-1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3:47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24575,'3'9'0,"10"-2"0,17-7 0,0 0 0,21 0 0,-16 0 0,17 0 0,-10 0 0,10 0 0,-16 0 0,3 0 0,-12 0 0,-8 0 0,-3 0 0,-9 0 0,1 0 0,-4 0 0,-1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3:48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24575,'0'-7'0,"0"0"0,0 6 0,0 11 0,0 13 0,0 6 0,0 4 0,0 0 0,0 1 0,0 6 0,4-6 0,-3-1 0,7-6 0,-7 6 0,7-4 0,-7-1 0,3-6 0,0-10 0,-3 4 0,2-8 0,-3 4 0,0-5 0,0-2 0,0-2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3:51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1 254 24575,'0'-7'0,"4"-4"0,4-1 0,11-11 0,5-1 0,6-6 0,4 5 0,-3-4 0,7 8 0,-8-3 0,8 9 0,-9 2 0,4 3 0,-11 5 0,0 1 0,-6 4 0,-3 0 0,3 0 0,-7 12 0,3 3 0,-7 18 0,0 8 0,-5 0 0,0 11 0,0-4 0,-5 6 0,-1-7 0,-14 5 0,2-4 0,-8 0 0,0-1 0,-1-5 0,0-1 0,3-5 0,5-3 0,1-14 0,4 1 0,2-11 0,4 3 0,1-5 0,2 1 0,-1-4 0,2 0 0,-4-4 0,1 0 0,-1 0 0,0 0 0,-3 0 0,2 0 0,-3 0 0,5-4 0,3-4 0,1 0 0,3-8 0,0 7 0,0-6 0,0 2 0,0 0 0,0 2 0,0 3 0,0 0 0,0 1 0,0-1 0,3 0 0,1 1 0,12-2 0,-2 1 0,12-1 0,-3 5 0,10-1 0,-4 5 0,9 0 0,-9 0 0,4 0 0,-6 0 0,0 0 0,0 4 0,1 6 0,-6 3 0,4 5 0,-8-1 0,4 0 0,-6 0 0,1 0 0,-4-5 0,-2 0 0,-3-5 0,-1 1 0,-3-7 0,0 1 0,-4-5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4:48:22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449 1 24575,'-16'0'0,"-2"0"0,-15 0 0,-1 0 0,-6 0 0,6 0 0,-10 0 0,13 0 0,-13 0 0,20 0 0,-13 0 0,18 0 0,-8 0 0,11 0 0,0 0 0,8 3 0,1 1 0,7 3 0,0 0 0,0 0 0,0 1 0,0 3 0,0 2 0,0 8 0,4 7 0,2 6 0,-1 5 0,4 1 0,-3 6 0,-1 1 0,5 6 0,-9-5 0,8 4 0,-8-5 0,4 7 0,-5-1 0,0-5 0,0-8 0,0-1 0,0-11 0,0 5 0,0-11 0,0 0 0,0-10 0,0 0 0,0-5 0,0 1 0,0-1 0,0 1 0,0-1 0,3-3 0,2-1 0,2-3 0,0 0 0,5 0 0,0 0 0,10 0 0,0 0 0,5 0 0,6 0 0,-4-4 0,9 3 0,-4-7 0,1 6 0,-3-6 0,-4 7 0,-1-3 0,-9 4 0,3 0 0,-13 0 0,4 0 0,-5 0 0,-3 0 0,0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3:52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0 178 24575,'3'-4'0,"5"1"0,4 3 0,1 0 0,3 0 0,-4 0 0,5 0 0,-1 0 0,1 0 0,-4 0 0,-1 7 0,0 7 0,-2 9 0,3 4 0,-8 6 0,-1-9 0,-4 8 0,0-10 0,0 1 0,0-2 0,0-8 0,0 2 0,0-6 0,0 2 0,0-13 0,0-14 0,0-7 0,0-10 0,0 0 0,0-1 0,4-5 0,6-1 0,10 4 0,1-2 0,3 8 0,-1 1 0,-4 2 0,3 12 0,-5-5 0,0 10 0,-5 2 0,0 1 0,-5 6 0,1-2 0,-1 3 0,1 0 0,-1 0 0,1 7 0,0 2 0,1 18 0,0-3 0,1 14 0,-1-9 0,1 9 0,-1-9 0,0 4 0,1-6 0,-2-5 0,1 0 0,-1-10 0,-4 4 0,0-8 0,-1 4 0,-2-4 0,2-1 0,1-3 0,-4 3 0,4-6 0,-4 2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3:53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24575,'4'6'0,"-1"13"0,-3 9 0,0 6 0,0 11 0,0-4 0,0 13 0,0-6 0,0-2 0,0-17 0,0-2 0,0-10 0,0-5 0,-3-4 0,-16-5 0,12-3 0,-11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3:54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24575,'6'-3'0,"-1"-1"0,9 4 0,-1 0 0,4 0 0,-1 0 0,6 0 0,-4 0 0,-1 0 0,3 0 0,-10 0 0,10 0 0,-12 0 0,8 0 0,-8 4 0,1 4 0,-3 1 0,-1 11 0,4 4 0,1 10 0,-5 6 0,0 0 0,-5-1 0,0 1 0,0 0 0,0-6 0,0-6 0,0-7 0,0-8 0,0-1 0,0-5 0,0 1 0,0-10 0,0-4 0,4-14 0,1-8 0,4-1 0,1-10 0,-1 10 0,1-9 0,-1 9 0,5-4 0,-4 6 0,3 4 0,-1 1 0,-3 10 0,3 0 0,-5 4 0,1 1 0,-1 2 0,1 2 0,-1 3 0,0 0 0,0 0 0,1 0 0,-1 7 0,1 6 0,1 9 0,0 5 0,0 0 0,0 1 0,-4-1 0,3 1 0,-3-1 0,0 0 0,3-5 0,-7 0 0,3-10 0,-4 0 0,0-5 0,0 1 0,0-4 0,0-1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3:56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56 149 24575,'-7'0'0,"0"0"0,3-7 0,1-2 0,3-2 0,3-5 0,6 3 0,4-8 0,4 3 0,-4 0 0,3 6 0,-3 4 0,-1 0 0,0 4 0,-5 0 0,1 4 0,-1 0 0,1 0 0,-1 0 0,1 0 0,-1 0 0,1 0 0,-1 0 0,-3 8 0,3 1 0,-6 7 0,7 1 0,-7 4 0,2 2 0,-3 4 0,0 1 0,0 5 0,0-5 0,0 11 0,0-11 0,0 5 0,-4-6 0,3 6 0,-11-4 0,6 3 0,-7-4 0,4-6 0,-4 0 0,4-5 0,-7-1 0,3-3 0,0-1 0,-2-4 0,2-4 0,-9 0 0,9-4 0,-8-7 0,8-8 0,3-7 0,-2-6 0,11 1 0,-3-1 0,4 1 0,0 4 0,0-3 0,0 12 0,0-6 0,3 11 0,5-3 0,1 4 0,7 3 0,-8 2 0,8 3 0,-8 0 0,8 0 0,-7 0 0,6 0 0,-6 0 0,2 0 0,-3 7 0,0-1 0,0 9 0,0-2 0,0 4 0,0-1 0,0-3 0,1 2 0,-1-2 0,0 0 0,-1-2 0,1 1 0,0-4 0,0 4 0,-1-5 0,1-3 0,-1 0 0,5-4 0,-4 0 0,8 0 0,-7 0 0,6 0 0,-6 0 0,2 0 0,-3 0 0,-1-4 0,1 0 0,-1-3 0,1-1 0,-1 0 0,-3-3 0,3-2 0,-6 4 0,3 1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4:03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4 314 24575,'0'-21'0,"-4"6"0,7-17 0,-1 10 0,7-5 0,4-1 0,-4 6 0,4 0 0,-5 5 0,0 5 0,0-3 0,0 10 0,-1-2 0,1 7 0,-1 0 0,1 0 0,-1 0 0,5 0 0,0 0 0,5 4 0,-4 0 0,7 4 0,-6 4 0,7 1 0,-4 0 0,-1 3 0,1-3 0,4 0 0,-3 3 0,8-2 0,-8-1 0,8 0 0,-4-4 0,6 0 0,-1-4 0,0-1 0,-4-4 0,3 0 0,-3 0 0,4-4 0,0-5 0,0-5 0,1-5 0,0-4 0,-5 4 0,5-9 0,-10 9 0,5-3 0,-7 5 0,-3 1 0,3 3 0,-7-3 0,3 7 0,-5 1 0,1 1 0,-1 6 0,1-2 0,-1 3 0,-3 3 0,3 5 0,-6 4 0,3 5 0,-1-1 0,-2 1 0,7-1 0,-4 1 0,4-1 0,1 1 0,-1 0 0,0-5 0,4 4 0,0-7 0,5 3 0,4-4 0,2 1 0,4-4 0,0 3 0,-5-7 0,5 3 0,-5-4 0,1 0 0,3 0 0,-4 0 0,1 0 0,3 0 0,-8 0 0,8 0 0,-4-4 0,6-1 0,-1-8 0,0 3 0,0-4 0,-4 2 0,3 2 0,-3-3 0,-1 4 0,4 0 0,-8-3 0,3 2 0,1-2 0,-4 3 0,8 0 0,-9 4 0,5-2 0,-1 6 0,-3-3 0,3 4 0,-4 0 0,4 0 0,-3 0 0,3 0 0,-4 0 0,-1 0 0,-3 3 0,3 2 0,-8 6 0,4-2 0,-4 7 0,0-4 0,0 1 0,0 2 0,0-2 0,-3 4 0,-1-1 0,-4-3 0,0 2 0,0-6 0,0 2 0,0-3 0,0-1 0,0-2 0,0-2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4:46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462 8 24575,'1'-4'0,"-2"1"0,-27 3 0,1 0 0,-14 0 0,-4 0 0,10 0 0,-11 0 0,0 0 0,10 0 0,-14 0 0,24 0 0,-7 0 0,20 0 0,2 0 0,-1 0 0,7 3 0,-2 5 0,7 9 0,0 1 0,0 19 0,0-6 0,0 21 0,0 3 0,0 23 0,5-6 0,1 22 0,12-16-586,2 17 586,-8-47 0,1 1 0,0 4 0,0 0 0,1-2 0,-2 1 0,-1 6 0,-1-1 0,8 26 0,-12-32 0,1-1 0,4 22-63,1 13 63,0-13 0,-1-4 0,-5-20 0,-1-3 0,-5-11 0,0-1 585,0-11-585,0 0 64,0-6-64,0-3 0,0-2 0,0-3 0,3-1 0,2-3 0,2 0 0,9-4 0,3 0 0,14 0 0,0 0 0,7 0 0,5 0 0,-4 0 0,5 0 0,-7 0 0,1 0 0,-5 0 0,-7 0 0,-2 0 0,-12 3 0,2-2 0,-9 2 0,1-3 0,-4 0 0,-1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4:47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 24575,'-4'-4'0,"1"1"0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4:47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4:47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4:50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24575,'3'0'0,"3"0"0,6 0 0,3 0 0,-6 0 0,2 0 0,-3 0 0,-1 0 0,1 0 0,-1 0 0,-3 3 0,-1 10 0,-3 1 0,0 12 0,0 2 0,0 0 0,-7 7 0,-3-8 0,-8 8 0,0-6 0,3 4 0,2-11 0,4 0 0,5-10 0,0 0 0,4-5 0,0 1 0,0-1 0,3-3 0,5 0 0,5-4 0,8 0 0,-3 0 0,3 0 0,1 0 0,-5 0 0,5 0 0,-10 0 0,4 0 0,-7 0 0,2 0 0,-4 0 0,-2 0 0,-2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4:48:22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24575,'20'0'0,"1"0"0,6 0 0,6 0 0,2 0 0,4 0 0,-4 0 0,-2 0 0,-1 0 0,-3 0 0,-1 0 0,-14 0 0,-6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4:49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0 155 24575,'3'-7'0,"6"0"0,3-5 0,1 3 0,2-7 0,3 11 0,0-3 0,3 8 0,-8 0 0,2 0 0,-6 0 0,6 0 0,-6 7 0,3 7 0,-7 19 0,-1 3 0,-4 17 0,0-6 0,0 7 0,0-6 0,0-3 0,0 1 0,0-10 0,0-2 0,0-12 0,0-6 0,0-3 0,0-1 0,0-5 0,0-6 0,0-10 0,0-15 0,0-11 0,4-11 0,2-2 0,5-5 0,4-1 0,2 0 0,4 6 0,0 2 0,3 11 0,1 0 0,0 6 0,2 5 0,-3 2 0,-2 4 0,0 4 0,-6 2 0,1 7 0,-4 2 0,-2 3 0,-3 0 0,-1 0 0,1 0 0,-4 3 0,-1 10 0,-3 5 0,0 15 0,0-4 0,0 4 0,0-6 0,0 0 0,0 1 0,0-6 0,0 5 0,0-10 0,4 5 0,-3-5 0,6-5 0,-6 4 0,2-8 0,1 4 0,-4-5 0,7-2 0,-3-5 0,0-1 0,-1-2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4:49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24575,'0'20'0,"0"9"0,0 0 0,0 11 0,0-6 0,0 5 0,0-5 0,0 0 0,0-1 0,0-15 0,0 3 0,0-9 0,0 1 0,0-1 0,0-8 0,0-1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4:51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24575,'20'0'0,"-3"0"0,4 0 0,0 0 0,-3 0 0,3 0 0,-4 0 0,-4 0 0,-5 0 0,-5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4:51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4:52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24575,'19'0'0,"10"0"0,-5 0 0,4 0 0,-7 0 0,-8 0 0,-2 0 0,-6 0 0,-2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4:56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24575,'0'20'0,"0"7"0,0 7 0,0 0 0,0-1 0,0-11 0,0 0 0,0-10 0,0-4 0,0-4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4:57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24575,'7'0'0,"4"0"0,2 0 0,0 0 0,-2 0 0,-3 0 0,-1 0 0,-3 8 0,0 5 0,-1 1 0,-2 11 0,2-11 0,-3 12 0,0-3 0,0-1 0,0 4 0,0-3 0,-4 4 0,3-5 0,-11-4 0,11-2 0,-7-7 0,8 2 0,0-3 0,10-4 0,4-1 0,16-3 0,-1-4 0,4 3 0,-6-7 0,-4 7 0,-2-3 0,-4 4 0,-5 0 0,0 0 0,-5 0 0,1 0 0,-4 0 0,-1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4:53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 24575,'20'-12'0,"1"3"0,7-8 0,-6 3 0,4 0 0,-8 5 0,3 5 0,-4 4 0,-4 0 0,2 0 0,-6 4 0,3 9 0,-3 5 0,0 15 0,-4 1 0,0 6 0,-5 0 0,0 0 0,0 0 0,0-1 0,0 1 0,0-6 0,0-1 0,0-6 0,0-4 0,0-2 0,3-4 0,-2-5 0,3 0 0,-4-4 0,0-7 0,0-11 0,0-14 0,0-10 0,0-12 0,9-2 0,-1-6 0,17 5 0,-8-3 0,9 9 0,0-5 0,-6 18 0,9-4 0,-11 16 0,5-5 0,-6 10 0,-5 1 0,4 4 0,-8 0 0,8 4 0,-8 0 0,4 4 0,-4 0 0,3 0 0,-2 0 0,2 0 0,-3 8 0,1 6 0,-5 14 0,5 6 0,-8 6 0,3-1 0,0-4 0,-3 3 0,3-10 0,0 5 0,-3-5 0,3-1 0,0-4 0,-3-2 0,3-4 0,-1-5 0,-2-3 0,2-6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4:54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24575,'0'50'0,"0"-5"0,0-12 0,0 1 0,0 0 0,0 4 0,0-4 0,0 0 0,0-6 0,0-6 0,0-10 0,0 0 0,0-8 0,0-1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4:54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4:48:23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24575,'11'0'0,"12"0"0,-4 0 0,13 0 0,-4 0 0,1 0 0,3 0 0,-13 0 0,1 0 0,-7 0 0,4 0 0,-5 0 0,-4 0 0,-5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4:58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24575,'0'16'0,"0"13"0,0 13 0,0 5 0,0 5 0,0-5 0,0 1 0,0-8 0,0-7 0,0-18 0,0-3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4:59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24575,'7'0'0,"0"0"0,12 0 0,-6 0 0,-2 0 0,1 0 0,-4 0 0,4 4 0,-8 4 0,-1 14 0,-3-2 0,0 17 0,0-13 0,-4 8 0,-1-4 0,0-1 0,-3-8 0,4 1 0,-4-11 0,3 2 0,-6-3 0,10 0 0,-7-1 0,8 0 0,0 0 0,0 0 0,0 1 0,3-1 0,2 0 0,2-2 0,5 2 0,0-6 0,10 6 0,-5-6 0,9 3 0,-8 0 0,4-3 0,-6 3 0,1-4 0,-5 0 0,0 0 0,-5 0 0,1 0 0,-1 0 0,-2 0 0,-2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5:00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24575,'5'0'0,"2"0"0,35 0 0,-20 0 0,29-5 0,-22 0 0,11-1 0,0 2 0,-6 4 0,-1 0 0,-11 0 0,-1 0 0,-8 0 0,-2 0 0,-3 0 0,-4 3 0,3 5 0,-6 10 0,3 4 0,-4 6 0,0 17 0,0-13 0,0 48 0,0-25 0,0 38 0,6-5 0,-5 0 0,10-7-261,-11-25 1,1-2 260,8 11 0,-8-11 0,0 2 0,9 16 0,-4 7 0,6-2 0,-1-14 0,0-2 0,0-1 0,5-4 0,-4 5 0,9-8 521,-10-5-521,4 3 0,-5-9 0,1 4 0,-2-12 0,-3-6 0,-2-6 0,-4-6 0,0-3 0,0-2 0,0-3 0,0-1 0,0 1 0,0-1 0,-8 0 0,-1 1 0,-13 1 0,-6-4 0,-6 3 0,-6-7 0,-6 8 0,4-7 0,-9 2 0,15-4 0,-9 0 0,21 0 0,-3 0 0,15 0 0,0 0 0,4 0 0,1 0 0,3 0 0,1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5:03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4074 24575,'-8'-6'0,"1"-7"0,7-20 0,0-24 0,0 5 0,0-6-1482,-1-6 0,2-4 1482,4 2 0,3-5 0,3 0-939,5-6 1,5-2 0,1-1 938,2-8 0,2-2 0,3-3-934,-2 13 0,3-2 0,0-1 0,1 1 934,-1 1 0,0 0 0,0 0 0,1-2 0,0-10 0,1-1 0,-1-1 0,3 2 0,0 6 0,3 1 0,-1 1 0,-1-2 0,-2-6 0,0-3 0,-2 3 0,2 6 0,3 2 0,1 7 0,0-2-458,1-14 0,0-1 0,-1 11 458,-3 21 0,0 2 75,-4 0 0,0-4 0,-1 6-75,2 7 0,0 3 1006,2-12 1,1 4-1007,22-18 4031,-12 21-4031,-8 15 2271,-11 14-2271,-4 12 1789,-8 5-1789,-2 4 560,-3 0-560,-4 7 0,-1 16 0,-3 0 0,0 2 0,0-9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5:04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8 115 24575,'-7'0'0,"15"0"0,8 0 0,24 0 0,0 0 0,12-10 0,-5 3 0,7-13 0,-9 5 0,-4 3 0,-15 0 0,-4 4 0,-10 2 0,0-9 0,-4 13 0,0-5 0,-4 13 0,-1 19 0,-3-1 0,0 27 0,-5-9 0,-1 19 0,-5-6 0,0-1 0,1-8 0,5-12 0,-4-6 0,8-7 0,-6-8 0,6-2 0,-2-4 0,3-2 0,0-2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5:07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62 439 24575,'5'0'0,"-2"8"0,-3 16 0,0 9 0,0 1 0,0 18 0,0-9 0,0 17 0,0-13 0,0 1 0,0-3 0,0-11 0,0-1 0,0-10 0,0-2 0,0-9 0,0-13 0,0-16 0,0-28 0,0-10 0,0-23 0,0 21 0,0-24 0,0 16 0,0-14 0,0 2 0,0 14 0,0 9 0,0 8 0,0 11 0,0 7 0,0 7 0,0 4 0,0 0 0,0 0 0,0 5 0,4-4 0,4 7 0,5-3 0,8-1 0,-3 4 0,8-4 0,-4 4 0,6 4 0,-1 0 0,0 5 0,0 0 0,-4 0 0,-2 0 0,-4 0 0,0 0 0,-5 8 0,0 1 0,-3 8 0,-1 4 0,-3 2 0,-1 4 0,-4 0 0,0 6 0,-14 3 0,2-1 0,-19 6 0,5-5 0,-6 6 0,6-6 0,-2-6 0,9-8 0,-7-4 0,8-5 0,1-1 0,1-4 0,8 0 0,-8-4 0,8 0 0,-4-4 0,4 0 0,1 0 0,3 3 0,-3-2 0,3 5 0,-7-1 0,3 2 0,-8 1 0,7 0 0,-2-1 0,3 1 0,1-4 0,-1 3 0,7-7 0,11-1 0,13-8 0,13-12 0,4 0 0,1-5 0,-7 11 0,-1 1 0,-6 5 0,0 4 0,-4 1 0,-2 4 0,-4 0 0,-1 0 0,-3 3 0,-1 5 0,-4 10 0,-3 4 0,-1 1 0,-4 8 0,0-7 0,0 9 0,0-6 0,0 0 0,0 0 0,0 1 0,0-1 0,0 0 0,-8-4 0,-2 3 0,-7-8 0,0-1 0,0-1 0,-4-6 0,-2 2 0,1-3 0,-5-4 0,5-2 0,-1-3 0,-3 0 0,8-3 0,1-2 0,1-3 0,7 0 0,1 0 0,1 1 0,6-1 0,-2 1 0,3 0 0,3 0 0,2-5 0,3 0 0,5 2 0,5 3 0,12 7 0,-1 0 0,9 0 0,-9 0 0,4 0 0,-6 0 0,0-8 0,7-13 0,2-11 0,2-16 0,-6 6 0,-2-11 0,-2-1 0,5 3 0,-5-8 0,-2 16 0,-6-3 0,-5 12 0,-1 1 0,-6 15 0,-3-3 0,-2 13 0,-3-4 0,0 14 0,0 3 0,0 16 0,-4 1 0,3 11 0,-7 1 0,7 0 0,-4 5 0,5-6 0,0 2 0,0 2 0,0-8 0,0 4 0,0-6 0,0-5 0,0 0 0,4-6 0,4-3 0,5-1 0,3-7 0,1-1 0,0-4 0,-1 0 0,7-14 0,-5-1 0,6-19 0,-4-1 0,5-6 0,-9 7 0,4-6 0,-11 11 0,1-4 0,-2 10 0,1 2 0,-4 4 0,-2 5 0,-3 0 0,0 14 0,0 9 0,0 10 0,0 6 0,0 1 0,0 4 0,0-3 0,0-1 0,0-2 0,0-8 0,0 3 0,0-4 0,0-1 0,0 1 0,0-4 0,0 2 0,0-6 0,0 2 0,0-3 0,0-1 0,3-3 0,1 0 0,4-12 0,4-6 0,7-9 0,1-10 0,5-3 0,0-5 0,-4 1 0,4-1 0,-6 6 0,0 2 0,-5 6 0,3 4 0,-8 6 0,3 5 0,-5 4 0,1 4 0,-1 1 0,0 3 0,1 0 0,-5 3 0,1 10 0,-4 6 0,0 13 0,0-3 0,4 9 0,-3-4 0,3 6 0,-4-6 0,4-1 0,-3-6 0,3-4 0,-4-2 0,0-8 0,0-2 0,0-7 0,0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5:10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348 344 24575,'0'-10'0,"0"-2"0,0-8 0,0-3 0,0-4 0,0-6 0,0 4 0,0-4 0,0 6 0,0 4 0,0 2 0,0 8 0,0-3 0,0 8 0,-3 0 0,-1 4 0,-13 4 0,3 0 0,-7 0 0,0 0 0,-2 0 0,-5 13 0,0-1 0,-1 16 0,4 1 0,-4 7 0,7 4 0,-2 1 0,4-2 0,5-5 0,0 5 0,10-15 0,1 7 0,4-13 0,0 0 0,0-3 0,0-6 0,11 3 0,0-4 0,20-3 0,-7-2 0,9-3 0,-6 0 0,0 0 0,1 0 0,-1-4 0,0-5 0,-4-4 0,-1-10 0,-5 6 0,1-10 0,-5 9 0,4-8 0,-8 8 0,4-3 0,-9 5 0,4-1 0,-7 0 0,2 4 0,-3 2 0,0 10 0,0 18 0,0 3 0,0 15 0,0-13 0,0 4 0,0-8 0,0 0 0,0-3 0,0-6 0,0 2 0,4-7 0,4 0 0,4-8 0,5-9 0,2-12 0,0-9 0,1-6 0,-1 0 0,0 6 0,-3-4 0,-3 9 0,-4 1 0,-1 10 0,0 7 0,-1 3 0,-2 0 0,1 4 0,-5 7 0,2 6 0,-3 12 0,0 1 0,0 11 0,0-4 0,0 9 0,0-4 0,0 6 0,0 0 0,0-1 0,0 0 0,4-4 0,-3-3 0,3-9 0,-4-2 0,0-8 0,0-2 0,0-3 0,0-7 0,0-16 0,0-17 0,0-9 0,0-18 0,5 10 0,-4-12 0,8 8 0,-3-1 0,0 7 0,3 7 0,-8 12 0,6 6 0,-2 5 0,3 5 0,0 0 0,-1 8 0,1-3 0,-1 6 0,5-2 0,0 3 0,5 0 0,0 0 0,4 0 0,-3 0 0,8 0 0,-8 0 0,3 0 0,-4 0 0,-5 0 0,0 0 0,-5 0 0,1 0 0,-1 0 0,1-4 0,-1 0 0,1-3 0,-4-1 0,-1 0 0,-3 1 0,-6 9 0,0 8 0,-9 11 0,0 12 0,0-4 0,1 9 0,5-9 0,3 4 0,2-6 0,4-4 0,0-2 0,0-8 0,0-2 0,0-3 0,4-4 0,9-1 0,5-3 0,9-4 0,0-5 0,2-10 0,-1-6 0,3-11 0,-6 6 0,0-5 0,-7 8 0,-4 0 0,-1 4 0,-5 2 0,0 8 0,1-3 0,-2 11 0,-2-6 0,-2 20 0,-3-3 0,4 18 0,-3-7 0,3 15 0,-4-3 0,0 11 0,5 6 0,-4 8 0,4 9 0,-1-7 0,-3 26 0,9-14-262,-9-17 1,0 2 261,10 44 0,-7-45 0,-1 2 0,1 4 0,-1-2 0,8 29 0,-10-34 0,-1-2 0,5 23 0,-5 0 0,0-10 0,0-21 0,0-3 0,-18-17 0,-17-2 523,-21-15-523,-14-4 0,0-10 0,-1-15 0,4-18 0,5-19 0,25 3 0,9-11 0,16 8 0,6-8 0,1 8 0,5 1 0,5 7 0,23-8 0,17 7 0,23-5 0,6 10-800,1 1 800,7-2 0,-15 8 0,11 1-252,-16 13 252,8-4 0,-14 14 0,-3-6 0,-19 14 0,-6 1 789,-7 2-789,-8 7 263,-2-2-263,-3 3 0,-4-3 0,-1 2 0,-3-2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5:11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70 24575,'-7'0'0,"6"0"0,21 0 0,-6 0 0,3 0 0,-6 0 0,-2 0 0,2 0 0,-7-3 0,0-1 0,-4-4 0,0-3 0,0 2 0,0-2 0,0 3 0,-4 0 0,0 4 0,-4 1 0,-3 3 0,-2 0 0,0 0 0,-2 0 0,6 0 0,-7 3 0,7 6 0,1 8 0,4 1 0,4 4 0,0-10 0,0 0 0,0-5 0,0 1 0,7-4 0,3-1 0,6-3 0,1 0 0,0 0 0,-5 0 0,0-3 0,-4-5 0,-1-1 0,1-6 0,-3 6 0,-2-3 0,-3 5 0,0-1 0,0 1 0,0 2 0,0 2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5:12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25 123 24575,'-17'4'0,"9"0"0,24-4 0,9 0 0,14 0 0,7 0 0,8 0 0,16 0 0,15-6 0,12 5-346,-45-5 1,1 0 345,-1 5 0,0 1 0,1-3 0,0 0 0,42 3 0,-38 0 0,-1 0 0,34 0 0,-34 0 0,0 0 0,41 0 0,0 0 0,-23 0 0,-18 0 0,-3 0 0,5 0-16,-7 0 0,1 0 16,11 0 0,6 0 0,1-10 0,-8 2 0,6-3 689,-20 1-689,12 5 34,-19-1-34,5 1 0,-7 5 0,-4 0 0,-2-4 0,-1 3 0,-8-3 0,8 4 0,-9 0 0,4-4 0,-4 3 0,3-7 0,-8 7 0,3-4 0,-4 5 0,-1 0 0,-3 0 0,-2 0 0,-3 0 0,-1 0 0,-2-3 0,-2-4 0,-3 2 0,0-2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5:42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228 236 24575,'-7'-4'0,"0"-2"0,-5 5 0,0-3 0,-5 4 0,-4 0 0,3 0 0,0 0 0,3 0 0,2 0 0,0 0 0,-2 0 0,6 0 0,-3 8 0,3 11 0,4 1 0,-8 17 0,11-8 0,-7 5 0,9-1 0,0-6 0,0 0 0,0-4 0,0-2 0,4-4 0,4-4 0,10-1 0,-1-7 0,9-1 0,-3-4 0,4 0 0,1 0 0,-1 0 0,-5 0 0,4-8 0,-3-2 0,0-13 0,-1 5 0,-3-14 0,-6 8 0,1-9 0,-4-6 0,-1 3 0,2-10 0,-6 6 0,0 0 0,-5 6 0,0 2 0,-4 4 0,-5 5 0,-9 1 0,-5 9 0,-4-1 0,-6 5 0,4 4 0,-4-4 0,6 8 0,-1-3 0,6 4 0,0 0 0,10 0 0,0 0 0,4 0 0,1 0 0,3-3 0,1 2 0,3-2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4:48:24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1 833 24575,'0'-19'0,"0"-4"0,0-19 0,0 5 0,0-11 0,0 3 0,4 3 0,-2-12 0,2 6 0,1 2 0,-4 7 0,3-1 0,-4 6 0,0 1 0,0 5 0,0 5 0,0 2 0,0 4 0,0 0 0,0 5 0,0-4 0,0 7 0,0-6 0,0 6 0,0-7 0,0 8 0,0-4 0,0 0 0,0-1 0,0 1 0,0 0 0,0 4 0,0 1 0,0-1 0,0 0 0,0 10 0,-4 4 0,3 9 0,-6 7 0,6 0 0,-4 5 0,5 1 0,0-1 0,0 1 0,0-1 0,0-4 0,0 3 0,4-9 0,0 1 0,8-6 0,1-4 0,4 0 0,-5 0 0,4-3 0,-4-2 0,1-3 0,3 0 0,-8 0 0,4 0 0,-1 0 0,-2 0 0,2 0 0,-3 0 0,0-4 0,-4-4 0,2 0 0,-1-8 0,-1 3 0,4-4 0,-7 1 0,6-6 0,-6 4 0,7-3 0,-7 4 0,3 4 0,-4 2 0,0-1 0,0 3 0,0-2 0,0 4 0,0 9 0,0 8 0,0 12 0,0 0 0,0 10 0,0-8 0,0 4 0,0-2 0,0-8 0,0 3 0,0-8 0,3-2 0,1-3 0,4 0 0,-1-4 0,1-1 0,-1-3 0,-2 0 0,-2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5:43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1 24575,'-23'0'0,"-7"0"0,1 0 0,-9 0 0,9 0 0,-4 0 0,0 0 0,9 0 0,-7 0 0,8 0 0,0 0 0,6 0 0,1 0 0,8 0 0,-1 3 0,6 1 0,3 3 0,0 4 0,0 2 0,0 4 0,0-1 0,0 6 0,0-5 0,0 9 0,0-3 0,0 4 0,0 0 0,0 1 0,0-1 0,0 0 0,4 1 0,-3-1 0,3 0 0,-4 1 0,4-6 0,-3 4 0,3-3 0,-4-1 0,0 4 0,0-8 0,0 4 0,0-10 0,0 4 0,0-8 0,0 4 0,0-5 0,3 0 0,0-2 0,5-2 0,-1-3 0,4 0 0,2 0 0,4 0 0,4 0 0,1 0 0,6 0 0,-1 0 0,0-4 0,-4 3 0,3-8 0,-8 8 0,3-7 0,-4 8 0,0-4 0,-5 4 0,0 0 0,-5 0 0,1 0 0,-4 0 0,-1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5:44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 24575,'-7'0'0,"-3"0"0,5 3 0,-1 1 0,9 0 0,5-1 0,0-3 0,8 0 0,-3 0 0,3 0 0,1 0 0,-1 0 0,6 0 0,-4 0 0,3 0 0,-4 0 0,-1-4 0,-3 3 0,-2-2 0,-3-1 0,-1 3 0,1-2 0,-4 3 0,0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5:45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77 24575,'-12'0'0,"12"0"0,10 0 0,19 0 0,5 0 0,11 0 0,10 0 0,6-5 0,25-2-728,3-11 728,-37 10 0,1 1 0,0-3 0,-1 1 0,2 5 0,-3 1-60,24-3 60,15 6 0,-33 0 0,13 0 0,-15 0 0,-9 0 0,-16 0 0,-4 0 726,-13 0-726,-2 0 15,-3 0 1,-4 0-1,0 0 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5:48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24575,'19'0'0,"-2"0"0,4 0 0,0 0 0,-3 0 0,3 0 0,-8 0 0,-2 0 0,-3 0 0,-1 0 0,-3 0 0,0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5:49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24575,'3'4'0,"5"-1"0,4-3 0,5 0 0,-4 0 0,2 0 0,-6 0 0,2 0 0,-3 0 0,-1 0 0,1 0 0,3 0 0,3-18 0,0 2 0,-4-5 0,-6 9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6:00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24575,'0'7'0,"0"4"0,0-3 0,0 4 0,0-5 0,0 0 0,0 1 0,0-1 0,0 0 0,3-3 0,1-1 0,-1 0 0,0-2 0,-3 2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4:32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24575,'29'0'0,"8"0"0,18 0 0,-6 0 0,25 0 0,-16 0 0,13 0 0,-11 0 0,-12 0 0,-3 0 0,-15 0 0,-11 0 0,-11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4:33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24575,'3'4'0,"15"-1"0,7-3 0,21 0 0,-5 0 0,18 0 0,5 0 0,6 0 0,-6 0 0,1 0 0,-9 0 0,0 0 0,-3 0 0,-19 0 0,-1 0 0,-15 0 0,-2 0 0,-12-4 0,-1-14 0,-3 10 0,0-10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4:34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24575,'9'0'0,"15"0"0,18 0 0,19 0 0,0 0 0,16 0 0,-19 0 0,9 0 0,-20 0 0,1 0 0,-2 0 0,-17 0 0,-2 0 0,-11 0 0,-7 0 0,-3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4:35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0 24575,'-7'0'0,"-4"4"0,-3 9 0,-3 6 0,-2 8 0,-5 12 0,1-2 0,2 9 0,-1 0 0,-3 25 0,11-12 0,-13 25 0,18 4 0,-3-26 0,4 2 0,3-2 0,3-10 0,-1-3 0,0 3 0,3 29 0,0-24 0,0 32 0,0-38 0,0 10 0,0 0 0,0-8 0,4-6 0,6-1 0,5-11 0,9-1 0,-5-12 0,9 7 0,-5-11 0,5 6 0,0-10 0,-1 3 0,-4-7 0,-2 3 0,-8-5 0,-2 0 0,-3-1 0,-1 1 0,1-4 0,-1-1 0,-3 1 0,0-4 0,-4 4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4:48:26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82 964 24575,'-3'-5'0,"-7"-12"0,0-21 0,-5-16 0,9 10 0,1-29 0,0 27 0,-1-22 0,0 20 0,-4-4 0,9 11 0,-4-6 0,5 13 0,0 6 0,0 6 0,0 6 0,0-1 0,0 4 0,0 1 0,0 5 0,0 0 0,3 3 0,1 4 0,7 4 0,2 8 0,4 1 0,4 4 0,-2 5 0,8 2 0,-3 0 0,5 5 0,0-5 0,1 6 0,0 0 0,-1 0 0,-4-1 0,5 6 0,-10-6 0,9 7 0,-13-9 0,6 2 0,-7 3 0,3-8 0,-4 8 0,-2-14 0,-3 8 0,0-12 0,-1 6 0,0-11 0,0 3 0,-4-5 0,2 1 0,-2-4 0,0-7 0,-1-11 0,-7-19 0,2-3 0,-8-31 0,9 22 0,-10-29 0,10 18 0,-4-7 0,-1-5 0,5 13 0,-4-6 0,5 13 0,0-4 0,-4 10 0,2-4 0,-2 6 0,4 6 0,-4 6 0,3 6 0,-3 9 0,4 2 0,0 3 0,0 7 0,0 5 0,0 4 0,0-1 0,0-3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4:36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24575,'11'0'0,"-3"0"0,4 0 0,-1 0 0,-2 0 0,2 0 0,-3 0 0,-1 0 0,4 0 0,-6 7 0,6 7 0,-5 27 0,-1-9 0,0 20 0,1-5 0,-5-4 0,9 16 0,-9-5 0,3-5 0,-4 10 0,0-18 0,5 5 0,-4-7 0,3-4 0,-4-8 0,0-5 0,0-10 0,0 0 0,0-5 0,0 1 0,0-26 0,0-2 0,5-30 0,0 9 0,6-10 0,4 3 0,-3-5 0,9-8 0,0 5 0,3-5 0,1 14 0,-3-5 0,2 15 0,2-4 0,-1 12 0,2 5 0,-8 2 0,7 8 0,-8-2 0,3 10 0,-4-5 0,-5 10 0,4-3 0,-7 4 0,2 0 0,-3 0 0,-1 0 0,1 0 0,-1 0 0,1 4 0,-4 4 0,-1 4 0,1 15 0,-2-3 0,2 15 0,-4 1 0,0 1 0,0 11 0,0-5 0,4 1 0,-3-2 0,8-12 0,-8 4 0,7-9 0,-3 4 0,0-6 0,3-5 0,-7 0 0,6-6 0,-6 1 0,6-4 0,-6-2 0,2-3 0,-3-1 0,0 1 0,0-1 0,0-6 0,0 2 0,0-6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4:37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24575,'0'19'0,"0"2"0,0 12 0,0-4 0,0 4 0,0 0 0,0-5 0,0 5 0,0-10 0,0 3 0,0-8 0,0-1 0,0-1 0,0-8 0,0 4 0,0-5 0,0 1 0,0-4 0,0-1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4:38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24575,'3'-4'0,"9"1"0,2 3 0,12 0 0,-3 0 0,10 0 0,-9 0 0,7 0 0,-8 0 0,4 0 0,1 0 0,-6 0 0,0 0 0,-10 0 0,0 0 0,-5 0 0,-3 0 0,-1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4:40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24575,'3'-4'0,"1"1"0,3 3 0,1 0 0,3 0 0,-2 0 0,7 0 0,-4 0 0,5 0 0,-5 0 0,0 0 0,-4 0 0,3 0 0,-2 0 0,2 3 0,-3 10 0,-4 1 0,5 12 0,-8 2 0,3 1 0,-4 9 0,0-9 0,0 9 0,0-9 0,0 4 0,0-6 0,0-5 0,0 0 0,0-10 0,0 0 0,0-5 0,0 1 0,0-7 0,0-6 0,0-7 0,4-10 0,1-1 0,4-4 0,5-6 0,-4 4 0,8-3 0,-4 4 0,3 6 0,1 0 0,-2 5 0,-3 0 0,3 1 0,-7 3 0,3 1 0,-5 5 0,1-1 0,-1 4 0,1-3 0,-1 6 0,1-6 0,-1 7 0,-3-7 0,2 3 0,-2-4 0,1 1 0,1-1 0,-5 0 0,6 1 0,-3-1 0,3 1 0,-3-1 0,3 4 0,-6-3 0,6 6 0,-3-2 0,3 3 0,0 0 0,0 0 0,-3 3 0,3 10 0,-6 5 0,3 15 0,-4-4 0,0 9 0,5-9 0,-4 4 0,7-6 0,-7 0 0,3 1 0,-1-6 0,-2-1 0,3-4 0,-4 0 0,3-5 0,-2 0 0,3-5 0,-4 1 0,0-1 0,-4-3 0,4 0 0,-3-4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4:41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149 123 24575,'4'-12'0,"4"8"0,6-25 0,3 19 0,0-11 0,0 16 0,-4-10 0,3 13 0,-7-13 0,2 13 0,1-5 0,-3 7 0,3 0 0,-5 0 0,1 0 0,-1 0 0,0 6 0,-3 3 0,0 12 0,-4 1 0,0 1 0,0 3 0,0-3 0,0 4 0,0 6 0,-8-9 0,2 7 0,-6-8 0,3 0 0,-4 3 0,3-8 0,-3 3 0,1-4 0,3-1 0,-7 1 0,3-4 0,-4 2 0,0-5 0,1 5 0,-1-5 0,0 2 0,4-4 0,-2 0 0,2 0 0,-4-4 0,5 0 0,-4-4 0,7 0 0,-2 0 0,-1 0 0,7-3 0,-7-6 0,12-3 0,-4-5 0,4 0 0,0 4 0,0-2 0,0 6 0,0-6 0,0 6 0,0-2 0,3 7 0,5-3 0,10 2 0,-1 0 0,5-3 0,-6 7 0,6-2 0,-5 3 0,5 0 0,-6 0 0,1 0 0,0 0 0,-5 0 0,4 3 0,-4 2 0,1 7 0,-1-3 0,0 6 0,-3-2 0,2 0 0,1 2 0,-3-6 0,3 6 0,-5-6 0,1 2 0,0-3 0,-1 0 0,1-1 0,-1-3 0,1 3 0,-1-6 0,1 2 0,-1-3 0,0 0 0,-3-7 0,4-13 0,-7 8 0,3-6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4:42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24575,'15'0'0,"1"0"0,5 0 0,-3-3 0,3 5 0,-3 8 0,-1 9 0,1 8 0,9 27 0,-15-20 0,19 26 0,-23-19 0,16 2 0,-12-3 0,7 5 0,-8-9 0,4 10 0,-10-6 0,4-1 0,-3 1 0,-1 0 0,0 0 0,-5-1 0,0 1 0,0 0 0,0 0 0,-4-6 0,-2 4 0,-7-9 0,2 4 0,-6-6 0,6 1 0,-1-6 0,7 0 0,-3-10 0,4 0 0,0-5 0,1 1 0,3-1 0,0 1 0,-3-4 0,2-1 0,-2-3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4:44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24575,'7'-7'0,"5"-4"0,5 1 0,1-2 0,3 0 0,1 2 0,-5-2 0,10 3 0,-10 4 0,5-3 0,-6 7 0,1-3 0,-4 4 0,2 0 0,-3 0 0,1 0 0,-3 0 0,-2 0 0,-4 8 0,-1 6 0,-3 8 0,0 6 0,0-1 0,0 0 0,0 1 0,0-6 0,-3 0 0,-2-6 0,-8 6 0,4-4 0,-8 3 0,7 0 0,-5-3 0,1 4 0,1-10 0,2 4 0,3-8 0,0 4 0,0-5 0,1-3 0,-1 3 0,0-6 0,1 2 0,-5-3 0,3 0 0,-2 0 0,3 0 0,1 0 0,-1 0 0,0 0 0,4-3 0,1-1 0,3-8 0,0 4 0,0-4 0,0 4 0,0-3 0,0 2 0,0-2 0,0 3 0,3 1 0,1-1 0,4 4 0,3-3 0,2 6 0,-1-3 0,4 1 0,1 2 0,-3-3 0,6 4 0,-7 0 0,0 0 0,2 0 0,-6 0 0,6 0 0,-6 0 0,3 3 0,-5 1 0,1 4 0,-1-1 0,0 1 0,1-1 0,-1 1 0,1-1 0,-1-3 0,1 0 0,-4-1 0,3-2 0,-3 2 0,3-3 0,1 0 0,-1 0 0,1 0 0,0 0 0,-1 0 0,1 0 0,-1 0 0,1 0 0,3 0 0,-2 0 0,2 0 0,-3 0 0,-1 0 0,1-3 0,-1-1 0,1 0 0,-4-3 0,-1 6 0,-3-2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7:28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24575,'25'-4'0,"28"1"0,31 3 0,-20 0 0,7 0-2270,10 0 1,4 0 2269,7 0 0,5 0-771,-25 0 0,3 0 1,-1 0 770,0 0 0,-1 0 0,6 0-617,-1 0 1,5 0 0,3 0-1,0 0 617,3 0 0,3 0 0,-1 0 0,-1 0 0,-4 0 0,-2 0 0,1 0 0,2 0 0,11 0 0,3-1 0,-2 1 0,-5 1 0,-1 1 0,-6 0 0,4 3-632,-10 0 0,4 1 0,0 1 0,-4 2 632,13 4 0,-4 3 0,-2 1-40,-6 0 0,-2 1 0,-3 2 40,-8 1 0,-3 1 0,-4-2 578,5 0 1,-4-2-579,3 3 0,-4 0 3134,12 8-3134,13-3 3749,-23-3-3749,-11-7 2474,-19-11-2474,-6-8 1032,-5 1-1032,34-5 0,29 7-468,-24-3 0,3 0 468,4 0 0,0-2 0,3-5 0,0-1 0,2-1 0,1 0-1108,3-3 0,5-1 1108,-9 5 0,5 0 0,-4-1-1326,17-4 0,3 0 1326,-6 4 0,7-1 0,-4 1-927,-17 3 1,-3 1 0,2-1 926,14 0 0,2 0 0,-1 0 0,-9 3 0,-1 0 0,-2 1-271,-5 1 0,-1 1 0,-1 0 271,28-1 0,-5 1 339,-29 2 0,-2 2-339,5-1 0,-3 0 1931,26 0-1931,6 0 0,-1 0 0,-23 0 3213,-10 0-3213,-16 0 2514,-7 0-2514,-9 0 1206,-3 0-1206,-11 0 273,2-13-273,-3 10 0,33-9 0,15 12 0,18 0 0,12 0 0,-29 0 0,11 0 0,-19 0 0,-2 0 0,6 5 0,-4-3 0,6 3 0,-8-5 0,-13 0 0,-13 0 0,-2 0 0,-12 0 0,6 0 0,-12 0 0,4 0 0,-5 0 0,1 0 0,-4-4 0,-1 3 0,-3-2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7:29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24575,'0'-1'0,"0"23"0,-11 40 0,-7 2 0,-7 19 0,-2-19 0,8 12 0,7-13 0,-3 4 0,12-11 0,-7 27 0,10-1-629,0-29 0,0 0 629,5 44 0,19 0 0,10-16 0,14-7-92,-1-20 92,22 13 0,-26-30 0,-4-6 0,1 0 0,5 2 0,-4-2 0,0 0 0,6 1 0,-4 5 0,-4 0 0,-10-2 0,3 3 0,-3 4 0,-9 24 0,10 23-620,-22-39 1,-3 2 619,2 47 0,-3-42 0,-2 0 0,-2-4 0,0 0 65,1 4 0,-2 1-65,-7-4 0,-2 0 0,4 3 0,-4 0 0,-7-3 0,-4-2 0,2 1 0,-1-1 0,0-2 0,0-3 272,-18 34-272,-3-4 0,16-14 0,-14 1 0,11-8 0,-4-9 0,6-11 1267,1-2-1267,8-12 804,-1 0-804,5-6 116,2-3-116,-1-1 0,6-4 0,-4-1 0,9 1 0,-6-4 0,6 3 0,-5-7 0,5 4 0,-2-4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7:30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24575,'0'5'0,"0"11"0,0 22 0,0 9 0,0 0 0,0-1 0,0 0 0,0-5 0,0 5 0,0-12 0,0-1 0,0-6 0,0-9 0,0-2 0,0-8 0,10-4 0,0-1 0,21-3 0,-2 0 0,12-14 0,-1 2 0,7-14 0,-10 1 0,7 4 0,-7-9 0,-2 9 0,-1 1 0,-11 7 0,-2 4 0,-8 4 0,-2 2 0,-3-1 0,-4 3 0,-1-2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4:59:06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1 198 24575,'0'-7'0,"0"-4"0,0 2 0,0-10 0,0 10 0,3-10 0,1 10 0,4-3 0,0 5 0,-1-1 0,1 1 0,-1-1 0,1 0 0,-1 4 0,1-3 0,-1 7 0,1-4 0,-1 1 0,1 2 0,-1-3 0,5 4 0,-4 0 0,4 0 0,-4 0 0,-1 0 0,1 0 0,-1 0 0,1 0 0,-4 4 0,3 9 0,-6 5 0,3 10 0,-4-1 0,0 6 0,0-4 0,0 4 0,0 0 0,0-5 0,0 5 0,0-10 0,0-2 0,0-4 0,0-1 0,0 1 0,0-4 0,0 2 0,0-6 0,0 2 0,0-3 0,4-1 0,-4 1 0,7-10 0,-6-9 0,6-16 0,-1-7 0,4-12 0,-4 5 0,3-12 0,-3 12 0,4 0 0,-1 3 0,1 9 0,-1 1 0,-1 6 0,1 6 0,-1-1 0,0 4 0,0 2 0,-1 6 0,1-1 0,-1 5 0,1-2 0,-1 3 0,1 0 0,-1 0 0,0 0 0,0 0 0,-3 7 0,0 2 0,-1 8 0,-2 4 0,3-3 0,-4 8 0,4-3 0,-3 9 0,3-3 0,-4 9 0,0-9 0,0 4 0,4-6 0,-3 1 0,3-1 0,0-4 0,-3-6 0,6-2 0,-6-6 0,6 3 0,-3-5 0,4 1 0,-1-4 0,1 2 0,-1-5 0,1 3 0,0-4 0,-1 0 0,5 0 0,-4 0 0,4 0 0,-5 0 0,5 0 0,-4 0 0,4 0 0,-8 0 0,-1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5:37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24575,'64'48'0,"0"-1"0,0 1 0,16 15 0,-13-11 0,-27-20 0,-25-10 0,5-9 0,-10 3 0,5-10 0,-6 4 0,3-5 0,-8-1 0,-1-1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5:37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1 24575,'-11'0'0,"6"7"0,-16 8 0,-1 15 0,0-4 0,-26 22 0,30-21 0,-25 16 0,12-8 0,0-4 0,-4 0 0,11-9 0,-2-3 0,12-7 0,-2 1 0,8-9 0,4 2 0,1-2 0,-1 4 0,0-4 0,0 6 0,-3-5 0,2 11 0,-2-7 0,2 2 0,2-7 0,3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5:38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24575,'0'19'0,"0"4"0,0 5 0,0 13 0,0 0 0,0 5 0,0-6 0,0-6 0,0-6 0,0-7 0,0-8 0,0-2 0,0-4 0,0-3 0,0-1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5:39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1 349 24575,'0'-16'0,"8"-2"0,7-11 0,11-6 0,-6 10 0,9-15 0,-7 8 0,10-11 0,-2 11 0,-5 3 0,-7 12 0,-3 4 0,-6 5 0,3 1 0,-5 6 0,1-3 0,-1 4 0,1 0 0,-1 0 0,1 0 0,3 0 0,-2 0 0,2 0 0,-3 8 0,0 1 0,0 8 0,0-1 0,-3 1 0,2 0 0,-2-5 0,2 0 0,1-5 0,4 1 0,-4 0 0,8-4 0,-4 0 0,5-4 0,4 0 0,2-5 0,4-4 0,0-5 0,1-4 0,-1-1 0,-5 6 0,-1-4 0,-4 8 0,-4 1 0,-2 0 0,-3 4 0,-1 0 0,-3-3 0,0 7 0,-4-3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5:40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24575,'5'-4'0,"6"1"0,19 3 0,-1 0 0,9 0 0,-4 0 0,6 0 0,0 0 0,-11 0 0,3 0 0,-10 0 0,-3 0 0,-3 0 0,-11 0 0,-2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5:40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24575,'22'0'0,"-8"0"0,24 0 0,-9 0 0,11 0 0,-6 0 0,-1 0 0,-6 0 0,-4 0 0,-6 0 0,-5 0 0,-8-6 0,-1 4 0,-3-4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7:53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24575,'0'11'0,"0"1"0,0 9 0,-4 2 0,-4 0 0,2-9 0,-2-7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7:54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24575,'20'0'0,"-4"0"0,6 0 0,-1 0 0,-3 0 0,-1 0 0,-5 0 0,-5 0 0,1 0 0,-4 4 0,-1 4 0,-3 4 0,0 5 0,0 4 0,0-3 0,0 8 0,0 2 0,-8 1 0,-2 4 0,-5-6 0,-2 1 0,7-6 0,-6-4 0,6-3 0,2-6 0,1 3 0,6-5 0,-2 1 0,3-1 0,3 0 0,1-3 0,7-1 0,-2-3 0,6 0 0,3 0 0,-1 0 0,10 0 0,-5 0 0,1 0 0,3 0 0,-4 0 0,1 0 0,-2 0 0,-4 0 0,-4 0 0,-2 0 0,-3-3 0,-1-2 0,-3-11 0,-1 10 0,-3-6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5:46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351 190 24575,'-12'0'0,"0"0"0,-5 0 0,1 0 0,-6 0 0,4 8 0,-3 1 0,4 4 0,-5 8 0,7-2 0,-3 5 0,4 2 0,9-12 0,-4 7 0,9-9 0,0 5 0,0-5 0,0 0 0,13-8 0,2-1 0,18-3 0,1 0 0,5-9 0,-4-6 0,-2-5 0,-4-9 0,-6 11 0,-4-5 0,-7 6 0,-4 4 0,0-2 0,-4 2 0,0-4 0,-4 1 0,0-1 0,0 0 0,0-4 0,-8-2 0,-2 0 0,-13-4 0,0 8 0,-5 0 0,-5 5 0,-1 5 0,-6 3 0,5 2 0,-3 4 0,4 0 0,-1 0 0,7 0 0,2 4 0,12 0 0,-6 4 0,15-3 0,-3-2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5:47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24575,'11'0'0,"-3"0"0,4 0 0,-1 0 0,-2 0 0,2 0 0,-3 0 0,-1 0 0,-2 12 0,6 3 0,-9 7 0,6 10 0,-4-8 0,-3 14 0,3-9 0,-4 4 0,0-6 0,0-4 0,0-6 0,0-5 0,0-5 0,0 1 0,0-1 0,0-6 0,0-6 0,0-12 0,0-6 0,5-10 0,0 5 0,8-5 0,2 5 0,3 1 0,5-2 0,-4 6 0,4-4 0,-1 8 0,-4 1 0,4 5 0,-10 5 0,0 0 0,-5 4 0,1-3 0,-1 7 0,1-4 0,-1 4 0,-3 4 0,2 4 0,-1 4 0,0 5 0,2 4 0,-2-3 0,0 3 0,3 1 0,-7-4 0,3 3 0,-1-8 0,-2 2 0,6-6 0,-7 2 0,4-3 0,-4-1 0,3-2 0,-2 1 0,2-2 0,0 0 0,-2 2 0,2-2 0,-3 3 0,3 0 0,-2-3 0,2-1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4:59:07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 24575,'0'10'0,"4"9"0,2 0 0,2 4 0,1 3 0,-4 2 0,3 1 0,-3 3 0,4-4 0,-4-1 0,4 1 0,-8-6 0,3 0 0,-4-6 0,0 1 0,0-5 0,0 0 0,0-5 0,0 1 0,0-1 0,0 1 0,0-26 0,0-1 0,0-25 0,0 4 0,0 0 0,0 0 0,0 6 0,0-5 0,0 10 0,4-4 0,1 6 0,4-1 0,0 6 0,4-5 0,-4 9 0,8-3 0,-9 8 0,4 1 0,-5 5 0,1-1 0,-1 4 0,1 1 0,4 3 0,-4 0 0,4 0 0,-5 0 0,1 0 0,-1 0 0,1 3 0,-1 1 0,1 4 0,-4-1 0,-1 1 0,-3-4 0,0-1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5:48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24575,'4'6'0,"-1"8"0,-3 2 0,0 6 0,0-5 0,0 4 0,0-3 0,0-1 0,0 4 0,0-12 0,0 8 0,0-10 0,0 1 0,0-1 0,-3-3 0,2 0 0,-2-4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7:56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24575,'4'6'0,"-1"8"0,-3 2 0,0 11 0,-5 1 0,-4 0 0,-2 5 0,-5-10 0,10 3 0,-2-16 0,8 3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7:56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24575,'15'0'0,"5"0"0,3 0 0,0 0 0,3 0 0,-9 0 0,1 0 0,-3 0 0,-2 0 0,-1 0 0,-4 4 0,-5 4 0,-3 4 0,0 15 0,-4-3 0,-6 14 0,-9-8 0,-2 9 0,-4-4 0,7-6 0,3 3 0,3-14 0,3-1 0,5-5 0,0-5 0,4 1 0,0-1 0,4 1 0,4-4 0,9-1 0,6-3 0,4 0 0,0 0 0,1 0 0,-1 0 0,-4 0 0,-2 0 0,-4 0 0,-5 0 0,0 0 0,-5 0 0,1 0 0,-4 0 0,-1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7:43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24575,'15'0'0,"5"0"0,3 0 0,4 0 0,6 0 0,1 0 0,1 0 0,9 0 0,-8 0 0,-1 0 0,-3 0 0,-9 0 0,-2 0 0,-3 0 0,-7 0 0,-4 0 0,0 0 0,-3 0 0,-1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7:44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24575,'0'7'0,"0"28"0,0-7 0,5 39 0,-3-18 0,8 19 0,-5-19 0,2 25 0,-3-23 0,1 24 0,1-19 0,5 5 0,-5-8 0,4 1 0,-5-12 0,1 3 0,-2-21 0,-4 7 0,0-17 0,0 2 0,0-9 0,0-2 0,0-2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7:45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24575,'15'0'0,"9"0"0,17 0 0,-6 0 0,31-11 0,-33 8 0,56-13 0,-34 4 0,12 3 0,-9-1 0,-16 10 0,0 0 0,-3 0 0,-12 0 0,-4 0 0,-3 0 0,-7 0 0,-6 0 0,-3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7:45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24575,'0'11'0,"0"2"0,0 23 0,0-2 0,0 0 0,0 4 0,0-4 0,0 12 0,0-4 0,0 4 0,0-12 0,0-1 0,0-6 0,0-4 0,0-6 0,0-1 0,0-8 0,0 4 0,0-8 0,0-1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7:47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57 182 24575,'12'-12'0,"-2"-1"0,28-11 0,-12 0 0,19 2 0,-14-6 0,7 11 0,-8 2 0,-2 2 0,-2 8 0,-8 0 0,-1 1 0,-1 4 0,-7 0 0,2 4 0,-7 9 0,4 11 0,-7 5 0,4 9 0,-5-4 0,0 12 0,0-4 0,-6 25 0,-3-28 0,-9 27 0,-1-31 0,-2 17 0,-5-9 0,4 3 0,-8-9 0,9 2 0,-8-8 0,9 2 0,-9-4 0,4 0 0,-3-4 0,3 2 0,3-12 0,9 6 0,-3-12 0,7 3 0,-3-5 0,5-2 0,-1-2 0,1-3 0,3-3 0,1-5 0,3-5 0,0-9 0,0 5 0,0-10 0,0 5 0,0-6 0,0 1 0,4 4 0,0 1 0,8 6 0,-2-1 0,5 4 0,-2 1 0,4 3 0,0 4 0,-1 2 0,1 3 0,-1 0 0,5 0 0,-3 0 0,8 0 0,-3 0 0,4 4 0,1 1 0,5 9 0,-5 0 0,5 5 0,-5-5 0,-1-1 0,0-3 0,-4-2 0,-2-3 0,-8-1 0,3-4 0,-8 0 0,4 0 0,-5 0 0,0 0 0,-2-7 0,-2 6 0,-3-6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7:48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24575,'11'0'0,"3"0"0,-5 0 0,2 0 0,-3 0 0,3 0 0,-2 0 0,2 0 0,-3 0 0,-1 0 0,4 0 0,-6 7 0,2 6 0,-7 5 0,0 13 0,0-7 0,0 9 0,0-6 0,0 1 0,0-1 0,0 1 0,0-6 0,0 0 0,0-6 0,0-3 0,0-2 0,0-3 0,0-13 0,0-7 0,0-18 0,0 1 0,0-9 0,0 3 0,4 1 0,5 1 0,1 5 0,7 1 0,-3-1 0,4 6 0,-5 4 0,3 3 0,-8 6 0,4-3 0,0 4 0,-4 0 0,4 4 0,-5 0 0,1 4 0,-1 0 0,1 0 0,-1 0 0,1 0 0,-1 0 0,1 0 0,-1 0 0,1 4 0,-4 4 0,3 9 0,-6 1 0,7 8 0,-3-4 0,0 1 0,3 3 0,-7-8 0,8 8 0,-8-8 0,3 3 0,-1-4 0,-2 0 0,3-5 0,-4 0 0,0-5 0,0 1 0,0-4 0,0-1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7:49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29 24575,'-3'4'0,"-1"-1"0,-3-3 0,-1 3 0,1 2 0,-1 2 0,1-3 0,9-4 0,4-4 0,14-8 0,-2 2 0,-1 1 0,-1 2 0,-4 6 0,1-7 0,-2 8 0,-3-4 0,-1 4 0,1 0 0,-1 0 0,1 0 0,-1 0 0,1 0 0,0 8 0,-4 1 0,4 12 0,-7-3 0,3 8 0,-4-4 0,0 6 0,0-1 0,0 1 0,-5 4 0,-4-3 0,-11 5 0,-6 6 0,-4-8 0,-1 9 0,1-12 0,0 1 0,0 0 0,1-5 0,5-3 0,3-8 0,8-2 0,-2-8 0,6-1 0,-3-3 0,5 0 0,3-3 0,0-10 0,4-1 0,0-7 0,0-1 0,0-1 0,0 1 0,0 0 0,0 1 0,0 3 0,0-4 0,0 9 0,4 2 0,0 3 0,4 1 0,-1-1 0,5 4 0,-4 0 0,4 4 0,-1 0 0,2 0 0,4 0 0,-5 0 0,4 0 0,-4 0 0,5 8 0,0 1 0,-1 7 0,1-3 0,0 3 0,-1-7 0,1 3 0,4-3 0,-3-1 0,3 1 0,-4-4 0,-4-2 0,2-3 0,-6 0 0,7 0 0,-8 0 0,4 0 0,-5 0 0,1 0 0,-1 0 0,1 0 0,-1 0 0,-3-3 0,0-5 0,-4 3 0,0-3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4:47:49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10 148 24575,'0'15'0,"0"5"0,0 2 0,0 1 0,0 3 0,0-8 0,0 8 0,0-3 0,0-1 0,0 0 0,0-1 0,0-3 0,0 3 0,0-8 0,0 3 0,0-8 0,0 4 0,0-5 0,0 1 0,0-1 0,0 0 0,0-5 0,-4-12 0,3-14 0,-3-5 0,4-9 0,0 3 0,0-5 0,0-6 0,0 5 0,14-7 0,-2 14 0,19-8 0,-12 18 0,10-11 0,-11 17 0,10-1 0,-10 6 0,3 8 0,-4 2 0,-1 3 0,-3 0 0,-2 0 0,-3 0 0,-1 0 0,-2 0 0,-2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4:59:08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24575,'0'15'0,"0"1"0,0 0 0,0 6 0,0 6 0,0 1 0,0 9 0,0 2 0,0 7 0,0 1 0,0-2 0,0 0 0,0-11 0,0 10 0,0-21 0,0 8 0,0-18 0,0 6 0,0-12 0,0 4 0,0-5 0,0 1 0,0-7 0,0-11 0,0-8 0,0-15 0,5-2 0,0-5 0,5-6 0,5 5 0,-4-5 0,7 12 0,-7-5 0,2 15 0,0-3 0,-4 11 0,3-1 0,-4 4 0,4-3 0,-4 8 0,8-1 0,-8 3 0,8 5 0,-3-3 0,-1 4 0,4 0 0,-8 0 0,4 0 0,-5 0 0,1 0 0,-1 4 0,1 4 0,1 9 0,-5 1 0,0 8 0,-4-4 0,0 6 0,0-6 0,0 5 0,0-10 0,0 5 0,0-6 0,-3-3 0,-5 3 0,-1-8 0,-7 4 0,4-4 0,-1 0 0,-3-4 0,3 0 0,-3-4 0,3 0 0,-3 0 0,8 0 0,-8 0 0,7 0 0,-2 0 0,3 0 0,1-4 0,-1 0 0,0 0 0,1-3 0,9 10 0,4-2 0,9 6 0,2 2 0,4 3 0,-3 1 0,9 11 0,-4-5 0,6 4 0,-1 0 0,0-3 0,1 8 0,-6-13 0,0 7 0,-7-9 0,1 0 0,-5-2 0,0-3 0,-5 0 0,1-1 0,-4-2 0,-1-2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7:50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24575,'2'0'0,"-1"0"0,18-4 0,-5 6 0,13 8 0,-2 16 0,5 5 0,-4 9 0,-6-10 0,13 31 0,-23-26 0,18 33 0,-17-26 0,1 12 0,3-1 0,-4 8 0,-5-12 0,5 33 0,-5-29 0,1 18 0,-2-12 0,-5-3 0,0 22 0,0-26 0,-5 21 0,-1-30 0,-10 18 0,-1-7 0,-3-12 0,0-3 0,6-12 0,-3-4 0,7-2 0,-1-8 0,-1 2 0,3-6 0,1 2 0,1-3 0,3-1 0,-4 1 0,1-1 0,2 1 0,-1-4 0,5 2 0,-6-5 0,7-8 0,-4-42 0,4 27 0,0-25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7:52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9 24575,'6'-9'0,"-12"10"0,-15 21 0,-9 10 0,-2 15 0,0 2 0,6-7 0,-5 9 0,10-9 0,-10 11 0,13 1 0,-2-1 0,9-5 0,5 4 0,2-5 0,4 1 0,0 11 0,0-10 0,0 5 0,0-2 0,0-5 0,0 1 0,0-2 0,9-6 0,2 0 0,4-1 0,3-4 0,-3-3 0,3-4 0,0-6 0,0 5 0,-5-10 0,3 1 0,-3-2 0,4-3 0,-1 0 0,-3-2 0,2-2 0,-6-2 0,2 1 0,-3-1 0,4 1 0,-4-3 0,4 2 0,-5-7 0,0 4 0,-2-1 0,-2-2 0,-3 2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7:58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24575,'4'50'0,"-1"9"0,-3-21 0,-5 12 0,-7 5 0,1-20 0,-15 25 0,18-48 0,-6 7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1:47:59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24575,'0'-7'0,"0"6"0,0 10 0,0 4 0,0 3 0,0 0 0,0-8 0,0 8 0,0-4 0,0 0 0,0-1 0,0 1 0,0-4 0,0 4 0,0 0 0,0 0 0,0 5 0,3-5 0,-2 0 0,3-5 0,-4 1 0,0-1 0,0 1 0,0-7 0,0-10 0,0-4 0,0-12 0,0 7 0,0-3 0,0-1 0,0 4 0,0-3 0,0 4 0,0 4 0,0-2 0,0 6 0,0-3 0,0 5 0,0 3 0,0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28:24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98 24575,'-7'-4'0,"0"-3"0,-5-2 0,4-2 0,-8 3 0,3 0 0,0-5 0,-3 8 0,3-10 0,-4 13 0,1-5 0,-1 3 0,0 3 0,0-3 0,1 4 0,3 0 0,-3 0 0,7 0 0,-2 0 0,-1 4 0,3 9 0,-7 1 0,6 12 0,-7-3 0,7-1 0,-3 4 0,8-3 0,1 4 0,0-4 0,4 3 0,-4-8 0,4 8 0,0-8 0,0 3 0,0-4 0,0 0 0,3-5 0,1 0 0,4-5 0,-1 1 0,5 0 0,0-4 0,5 0 0,-4-4 0,2 0 0,-2 0 0,-1 0 0,0 0 0,-5 0 0,1 0 0,-1 0 0,0 0 0,-5 0 0,-8 0 0,-2 0 0,-8 3 0,8 2 0,-8 3 0,7-1 0,-7 2 0,11-2 0,-6 1 0,7 4 0,-4-4 0,3 4 0,-1-5 0,5 5 0,-3-3 0,4 2 0,0-3 0,0-1 0,0 1 0,0-1 0,0 5 0,0-4 0,0 4 0,0-5 0,0 1 0,0-1 0,4-3 0,0-1 0,3-3 0,5 0 0,0 0 0,5 0 0,-1 0 0,6 0 0,-4 0 0,3 0 0,1 0 0,-5-3 0,1-2 0,-3 1 0,-6-3 0,2 6 0,-3-6 0,-1 6 0,1-2 0,0 0 0,-4 2 0,-1-3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28:25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24575,'0'15'0,"0"1"0,0 5 0,0-3 0,0 3 0,0-5 0,0 1 0,0-4 0,0-2 0,0-3 0,3-4 0,1-1 0,3-3 0,9 0 0,-6 0 0,10 0 0,-8 0 0,0 0 0,-4 0 0,-5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28:26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28:27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12 106 24575,'-4'1'0,"-2"2"0,5-14 0,1 2 0,8-4 0,-2-3 0,9 7 0,-13-3 0,12 4 0,-8 0 0,2 0 0,-1 0 0,-3 4 0,3 1 0,1 3 0,-1 0 0,0 0 0,0 0 0,1 0 0,-1 0 0,1 0 0,3 3 0,2 2 0,4 3 0,-5 0 0,4 0 0,-8 0 0,8 0 0,-7 0 0,6 0 0,-6 0 0,6 0 0,-6-4 0,2 3 0,-3-6 0,-1 3 0,1-1 0,-1-2 0,1 2 0,0-3 0,-1 0 0,0 0 0,0 0 0,1-3 0,-1-1 0,0-4 0,-3 1 0,3 0 0,-7-1 0,3 1 0,1 3 0,-3-2 0,5 1 0,-5-2 0,6 2 0,-6-1 0,5 1 0,-5-2 0,6 3 0,-6-3 0,2 7 0,-3-4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9T18:25:55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24575,'38'45'0,"1"0"0,-16 26 0,58-91 0,-72-1 0,-1 3 0,1-8 0,-1 9 0,-3-5 0,2 10 0,-6 0 0,2 5 0,0 2 0,39 83 0,-22-65 0,34 59 0,-36-89 0,8-1 0,-12 1 0,6 0 0,-11 0 0,2 5 0,-3-4 0,0 4 0,0-4 0,0 3 0,-3 2 0,-2 3 0,-3 0 0,0 1 0,0 6 0,0 10 0,0 15 0,0 22 0,0 3 0,0 24 0,0-9 0,0 19 0,0-25 0,0 13 0,0-16 0,0 6 0,0-7 0,0-14 0,4-8 0,-3-13 0,3-3 0,-4-9 0,3 1 0,-2-1 0,2-12 0,-3-12 0,0-27 0,0 7 0,0-27 0,0 20 0,0-16 0,0 0 0,0 6 0,0-6 0,5 7 0,1 6 0,9-5 0,6 10 0,0-4 0,9 9 0,-10 5 0,7 7 0,-9 4 0,3 4 0,-4 4 0,-1 5 0,1 4 0,-1 4 0,-4 0 0,3 0 0,-6 0 0,2 0 0,-3 3 0,0 10 0,-4 0 0,0 13 0,-4-8 0,0 3 0,0-5 0,0 1 0,0-1 0,0 1 0,0-5 0,-8 4 0,-1-8 0,-7 4 0,-11-3 0,3 0 0,-14-4 0,5-1 0,-6-4 0,17 0 0,4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9T18:25:58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154 564 24575,'-15'0'0,"0"0"0,-1 0 0,-1 0 0,0 0 0,1 0 0,3 0 0,2 7 0,-1 3 0,2 10 0,2 3 0,4 9 0,4-4 0,0 0 0,0 3 0,0-12 0,0 8 0,0-15 0,0-1 0,0-3 0,8-4 0,1-1 0,7-3 0,0 0 0,6-13 0,-7-8 0,8-13 0,-8-6 0,1 1 0,2 0 0,-7-1 0,3 1 0,-5 5 0,-3-3 0,-2 3 0,-4-5 0,0-6 0,0 10 0,0-9 0,0 15 0,0 2 0,0 5 0,0 6 0,0 4 0,0 6 0,-5 28 0,4 10 0,-4 15 0,5 4 0,0-4 0,0 0 0,0 4 0,0-10 0,0-1 0,4-7 0,1-6 0,7-9 0,1 2 0,4-11 0,-5 3 0,3-4 0,-2 0 0,3 0 0,1-3 0,-1-2 0,0-3 0,1 0 0,-1 0 0,5 0 0,-3 0 0,3 0 0,-5 0 0,1 0 0,-1-3 0,-4-2 0,4-6 0,-4 2 0,1-3 0,-1 0 0,-5 4 0,1-8 0,0 8 0,0-8 0,-4 8 0,-1-8 0,-3 3 0,0-3 0,0 4 0,-3-4 0,-2 4 0,-3-5 0,0 5 0,-4-4 0,4 8 0,-4-1 0,5 6 0,-1 3 0,-4 0 0,4 0 0,-4 0 0,1 0 0,2 7 0,-3 7 0,3 9 0,0 9 0,4 2 0,0-1 0,1 0 0,3-6 0,-3-5 0,4-1 0,0-8 0,0-2 0,0-3 0,3-4 0,1-1 0,4-6 0,4-10 0,-3-1 0,7-12 0,-6 8 0,2-3 0,-3 4 0,-1 5 0,-1 0 0,-3 5 0,3 3 0,-3 1 0,3 3 0,0 0 0,0 3 0,0 1 0,1 4 0,-1-1 0,1 0 0,3 1 0,2 0 0,3-3 0,-3-2 0,7-3 0,-7 0 0,8 0 0,-4 0 0,-1 0 0,-4 0 0,4-7 0,-7-7 0,6-4 0,-4-13 0,6 2 0,-6-17 0,4-8 0,-9 6 0,-1-18 0,-5 18 0,0-12 0,0 7 0,0 7 0,0 6 0,0 12 0,0 7 0,0 8 0,0 2 0,-3 7 0,-1 0 0,0 8 0,0 20 0,-1 9 0,4 14 0,-3 11 0,4-10 0,0 19 0,0-13 0,0 6 0,0-13 0,4-2 0,5-11 0,4-7 0,1-5 0,1-10 0,-2 0 0,4-4 0,-1 0 0,0-3 0,1-1 0,-1-4 0,1 0 0,-1 0 0,0 0 0,1 0 0,-1-4 0,-3-4 0,2-5 0,-6-4 0,3 1 0,-4-1 0,1 1 0,-5-1 0,0 5 0,-4-4 0,0 8 0,0-4 0,-3 8 0,-1 1 0,-8 3 0,0 0 0,-5 0 0,1 0 0,3 0 0,-2 4 0,9 4 0,-5 15 0,5 0 0,1 15 0,1-9 0,4 3 0,0-5 0,0 0 0,0-5 0,4-1 0,4-5 0,4-3 0,5-1 0,4-4 0,-3-3 0,7-1 0,-7-4 0,3 0 0,-5 0 0,6 0 0,-5 0 0,0 0 0,-1 0 0,-8 0 0,4 0 0,-8 0 0,-1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4:59:09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24575,'7'0'0,"-1"0"0,19 0 0,-3 0 0,6 0 0,-6 0 0,10 0 0,-13 0 0,8 0 0,-14 0 0,2 0 0,-6 0 0,6 0 0,-10 0 0,1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9T18:25:58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24575,'19'0'0,"14"-5"0,-3 4 0,13-12 0,-3 6 0,1-7 0,4 3 0,-11 6 0,-2-3 0,-10 7 0,-5-3 0,-2 4 0,-9 0 0,1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9T18:25:52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1 24575,'-11'0'0,"2"0"0,-11 0 0,2 0 0,-9 0 0,-6 0 0,-1 4 0,0 1 0,7 8 0,-4 1 0,16 2 0,-7-2 0,11 1 0,6-7 0,-2 3 0,7-4 0,0 1 0,0-1 0,10-3 0,11-1 0,11-3 0,7 0 0,21 0 0,-21 4 0,20 2 0,-24 13 0,5-2 0,-8 17 0,-4-9 0,-13 13 0,-2-10 0,-3 10 0,-5-9 0,-1-2 0,-4-1 0,0-8 0,-12 4 0,2-9 0,-16 4 0,-2-7 0,-1-1 0,-9-5 0,10-4 0,-10 0 0,9-4 0,1-4 0,7-2 0,8-2 0,2 4 0,3 1 0,4-1 0,4 4 0,8 1 0,4 3 0,4 0 0,6 0 0,-5 0 0,9 4 0,2 1 0,0 4 0,5 1 0,-6-1 0,0 0 0,-5-4 0,4-1 0,-8-4 0,3 0 0,-5 0 0,1-4 0,-4-14 0,0-14 0,-3-4 0,0-14 0,0 8 0,0-5 0,1 1 0,-6 7 0,3 5 0,-7 1 0,7 11 0,-7 1 0,3 8 0,-4 2 0,0 10 0,0 23 0,0 5 0,0 19 0,0-6 0,0-1 0,0-5 0,4 4 0,1-10 0,4-1 0,-1-6 0,1-4 0,-2-5 0,1 0 0,0-5 0,-1 1 0,1-4 0,-1-1 0,0-3 0,1 0 0,-1 0 0,1-3 0,-1-5 0,1-5 0,1-8 0,-1-1 0,2-11 0,-1 4 0,-4-9 0,3 10 0,-3-10 0,0 14 0,4-8 0,-8 19 0,7-8 0,-8 13 0,7-3 0,-3 6 0,3 2 0,-3 7 0,3 14 0,-6 1 0,4 25 0,-5-8 0,0 9 0,0-5 0,0-1 0,0-5 0,0-2 0,0-14 0,0 3 0,0-13 0,0 3 0,0-13 0,0-8 0,0-11 0,4-12 0,1 5 0,5-10 0,-1 4 0,1 0 0,3 2 0,-3 4 0,6 6 0,-6 1 0,1 8 0,-3 2 0,0 3 0,-1 1 0,0 2 0,1-1 0,-1 5 0,1-3 0,-1 4 0,1 0 0,-1 0 0,0 0 0,1 0 0,-1 0 0,1 0 0,-1 4 0,1 4 0,0 4 0,-4 5 0,4-1 0,-7 0 0,2 6 0,-3-5 0,5 14 0,-4-7 0,3 9 0,-4-11 0,0-1 0,0-5 0,0-3 0,0-2 0,0-3 0,0-1 0,0 0 0,3-6 0,2-10 0,3-9 0,1-15 0,4 5 0,-3-4 0,8-1 0,-8 9 0,3-2 0,-5 9 0,0 4 0,0 2 0,-1 3 0,5 4 0,-4 1 0,4 3 0,-1 0 0,-3 0 0,8 0 0,-7 12 0,7 3 0,-5 17 0,2-3 0,-3 9 0,-1-5 0,0 1 0,-4-2 0,3-10 0,-7-5 0,3-5 0,-4-5 0,3 0 0,-2 1 0,2-4 0,-3-1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9T18:25:52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9T18:25:54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9T18:25:59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24575,'7'0'0,"0"0"0,1 0 0,-4-3 0,-1-8 0,-3-3 0,0-5 0,0 2 0,0 5 0,0-4 0,-7 7 0,2 1 0,-3 7 0,4 9 0,4 4 0,0 5 0,0-1 0,0 1 0,0-1 0,0-4 0,0 0 0,4-8 0,0-1 0,3-3 0,1 0 0,3 0 0,-2 0 0,6 0 0,-6-7 0,3-7 0,-7 4 0,-1-2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9T18:26:01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24575,'0'7'0,"0"14"0,0-1 0,0 8 0,0 3 0,0-2 0,0 5 0,0-1 0,0-11 0,0-5 0,0-5 0,3-8 0,1-1 0,4-3 0,3 0 0,-2 0 0,6 0 0,-2 0 0,-1-7 0,4 1 0,-7-14 0,3 6 0,-7-12 0,3-2 0,-3 9 0,4-12 0,-5 18 0,0-9 0,-4 6 0,0 3 0,0 2 0,0 10 0,0 10 0,0 9 0,0 15 0,0-5 0,0 10 0,0-9 0,4 3 0,5-5 0,4-4 0,5-6 0,-2-5 0,5-3 0,2-5 0,3 0 0,-3-4 0,2 0 0,-7 0 0,3-3 0,-4-10 0,0-1 0,-4-8 0,-1 6 0,-4 3 0,0 2 0,-1 3 0,0 4 0,-3 7 0,-1 10 0,-3 8 0,0 12 0,0 1 0,0 11 0,5 2 0,1 6 0,4 0 0,1-6 0,-1-2 0,-5-11 0,3-6 0,-7-7 0,3-5 0,-4-4 0,0 0 0,0-18 0,0-16 0,0-18 0,-5-20 0,-2-9 0,0 11 0,2-23 0,5 24 0,0-20 0,0 9 0,0 6 0,0 8 0,0 8 0,4 12 0,4 6 0,10 6 0,0 9 0,3 4 0,-5 6 0,0 3 0,-3 0 0,-1 7 0,-4 12 0,2 16 0,-5 6 0,0 11 0,-5-12 0,0 6 0,0-13 0,0 0 0,-8-11 0,-1-1 0,-7-4 0,-6-4 0,0-1 0,-5-7 0,12-1 0,3-4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9T18:26:04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109 528 24575,'-11'0'0,"1"0"0,-2 0 0,3 0 0,-6 0 0,6 0 0,-2 0 0,3 0 0,1 0 0,-1 7 0,3 7 0,2 14 0,3 0 0,0 10 0,0-4 0,0-5 0,0 2 0,0-13 0,0 3 0,0-9 0,3 0 0,5-8 0,9-1 0,1-3 0,3 0 0,-4-7 0,0-7 0,1-14 0,1-6 0,-4-5 0,-1-6 0,-4-3 0,-4-27 0,-1 22 0,-5-22 0,0 21 0,0-8 0,0 0 0,0 8 0,-4 9 0,-2 11 0,1 6 0,-3 7 0,7 8 0,-6 2 0,3 7 0,0 4 0,1 12 0,3 25 0,0 13 0,0 6 0,0 9 0,0-10 0,0 14 0,0-1 0,0-6 0,0-8 0,0-8 0,8-12 0,-2-2 0,11-10 0,-8-4 0,6-3 0,-6-7 0,6 4 0,-3-7 0,10-2 0,-5-3 0,9 0 0,-3 0 0,9 0 0,-4 0 0,4 0 0,1-9 0,-5 3 0,4-12 0,-4 4 0,-6-3 0,4-1 0,-9 1 0,0 4 0,-5-3 0,-4 8 0,-1-4 0,-2 5 0,-2-1 0,-3 1 0,0-1 0,0 1 0,-8-1 0,-1 4 0,-7 0 0,-1 4 0,1 0 0,-1 0 0,1 0 0,-1 0 0,1 0 0,-1 0 0,-1 18 0,4-2 0,0 28 0,4-8 0,0 15 0,4-10 0,1 5 0,5-12 0,0-7 0,0-5 0,0-10 0,11-4 0,-1-4 0,9-8 0,5-16 0,-5-6 0,6-15 0,-10 7 0,3 2 0,-9 9 0,4 2 0,-5 8 0,-4 2 0,3 3 0,-3 4 0,3 1 0,0 3 0,0 3 0,0 1 0,0 3 0,1 1 0,-1-1 0,0 1 0,1-1 0,3 1 0,-2-4 0,6 0 0,-2-4 0,3 0 0,1 0 0,-1-4 0,0-4 0,1-5 0,0-8 0,0-2 0,2-10 0,-1 5 0,-3-10 0,-1-2 0,-4-1 0,0-11 0,-4 11 0,-1-5 0,-5 7 0,0 5 0,0 1 0,-8 11 0,3 0 0,-7 10 0,4 0 0,1 5 0,-1 3 0,1 0 0,0 4 0,-2 23 0,5-5 0,-1 32 0,5-8 0,0 11 0,0-6 0,0 4 0,4-10 0,2 4 0,13-4 0,2-5 0,4-7 0,3-1 0,-6-10 0,6 1 0,-1-6 0,0-4 0,0 0 0,-5-4 0,4-1 0,-8-4 0,3-12 0,-4 2 0,1-16 0,-1 4 0,-3-1 0,-2 2 0,-4 5 0,1-1 0,-2 4 0,-2 2 0,-2 4 0,-3-1 0,-3 4 0,-5 1 0,-4 3 0,-5 0 0,1 4 0,3 4 0,1 5 0,4 3 0,3 0 0,1 1 0,4-1 0,0 1 0,0-1 0,0-3 0,8 2 0,5-6 0,10 4 0,4-4 0,0 0 0,0 0 0,-1-1 0,1 1 0,-4-4 0,-2-1 0,-5-4 0,-3 0 0,-2 0 0,-3 0 0,-1 0 0,-3 0 0,-1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9T18:26:04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24575,'37'0'0,"7"0"0,3 0 0,21 0 0,-23 0 0,26 0 0,-20 0 0,4 0 0,-2 0 0,-19 0 0,4 0 0,-15 0 0,0 0 0,-8 0 0,-3 0 0,0 0 0,-5 0 0,-3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9T18:26:06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24575,'11'0'0,"3"0"0,3 0 0,5 0 0,-3 3 0,1 10 0,-10 11 0,-1 10 0,-5 5 0,-4 13 0,0-10 0,0 16 0,0-22 0,0 2 0,0-15 0,0-2 0,0-9 0,0 0 0,0-5 0,-3-3 0,2-4 0,-2-13 0,3-5 0,0-9 0,0-5 0,4 3 0,2-9 0,7 10 0,0 0 0,4 7 0,0 4 0,-1 4 0,-3 2 0,2 3 0,-6 3 0,2 2 0,-3 3 0,-1 0 0,0 0 0,1 0 0,-1 0 0,1 7 0,0 7 0,1 3 0,-5 4 0,4-4 0,-7-1 0,6-3 0,-3 2 0,4-2 0,-3-1 0,2 4 0,-6-8 0,6 7 0,-3-6 0,1 2 0,1-3 0,-5-1 0,2 1 0,1-4 0,0-1 0,3-3 0,0 0 0,1 0 0,-1 0 0,4-4 0,2-4 0,8-6 0,-11 5 0,2 1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9T18:26:06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24575,'0'60'0,"0"14"0,0 6 0,0 0 0,0-9 0,0 2 0,0-15 0,0 5 0,0-10 0,0-19 0,0-11 0,0-7 0,0-11 0,0-2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4:59:10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24575,'7'0'0,"4"0"0,15 0 0,-3 0 0,8 0 0,-7 0 0,9 0 0,-10 0 0,3 0 0,-12 0 0,6 0 0,-8 0 0,-3 0 0,-3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9T18:26:07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0 24575,'-58'32'0,"34"-5"0,-13 18 0,4 6 0,20-3 0,-3 35 0,15-16 0,-4-8 0,5 16 0,0-14 0,0 3 0,0 12 0,0-14 0,0 4 0,0-11 0,5 5 0,-4-6 0,8-7 0,-8-2 0,3-11 0,-4 4 0,0-10 0,0 0 0,0-7 0,-3-4 0,-6-4 0,4-5 0,-2-5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9T18:26:10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0 514 24575,'3'-14'0,"5"5"0,21-2 0,-9 10 0,36-14 0,-29 13 0,37-19 0,-32 19 0,19-9 0,-17 11 0,5-4 0,-14 3 0,1-4 0,-18 5 0,8 0 0,-11 3 0,2 6 0,-7 7 0,0 7 0,0-1 0,0 9 0,0-7 0,0 8 0,0-4 0,0-1 0,0-5 0,0-1 0,7-8 0,-2-2 0,11-2 0,-4-5 0,15-1 0,-3-7 0,15-16 0,-14-1 0,10-20 0,-15 7 0,5-7 0,-6 7 0,-4 6 0,-3 7 0,-4 8 0,-3 2 0,1 3 0,-2 4 0,0 4 0,-1 12 0,1 6 0,-3 15 0,7-5 0,-3 10 0,0-14 0,4 7 0,-8-13 0,3 3 0,-4-8 0,0-2 0,0-4 0,0 1 0,-3-4 0,-2-13 0,-4-11 0,0-14 0,3-6 0,2 1 0,4-1 0,0 1 0,0 5 0,0 6 0,0 7 0,0 4 0,0 5 0,7 0 0,2 4 0,12 3 0,-3 1 0,13 4 0,-7 0 0,9 0 0,-1 0 0,2 0 0,5 0 0,1-4 0,-6-1 0,-2-5 0,-5 1 0,-5 1 0,0-5 0,-10 0 0,0-3 0,-3-6 0,-5 5 0,4-1 0,-7 7 0,2 3 0,-3 1 0,-3 3 0,-5 0 0,-5 4 0,-9 13 0,3 3 0,0 12 0,2-6 0,7 4 0,2-8 0,4 3 0,4-5 0,0-3 0,0 2 0,0-6 0,3 2 0,5 1 0,10-3 0,-1 6 0,4-5 0,-4 2 0,-4-1 0,-2-2 0,-3 7 0,-4-4 0,0 5 0,-4-1 0,-4 0 0,-9 2 0,-1-5 0,-12-1 0,4-7 0,-1-1 0,2-4 0,5 0 0,3 0 0,2 0 0,3 0 0,4-3 0,0-1 0,4-3 0,0-1 0,4 4 0,4-3 0,4 6 0,9-3 0,-3 4 0,8 0 0,-4 0 0,1 0 0,3 0 0,-9 0 0,9 0 0,-4-8 0,5-2 0,-4-7 0,4-6 0,-10 5 0,6-9 0,-5-1 0,-3-6 0,0-19 0,-10 11 0,0-11 0,-5 14 0,0-7 0,0 11 0,0-4 0,-3 16 0,-2 2 0,-3 9 0,4 0 0,-3 8 0,3 0 0,-3 4 0,0 0 0,3 18 0,-4 4 0,7 17 0,-4 0 0,5 7 0,0 1 0,0 0 0,0-2 0,5 0 0,4-9 0,12 9 0,4-15 0,-1-1 0,3-6 0,-4-5 0,-1-5 0,4 0 0,-9-4 0,5-1 0,-6-3 0,0-2 0,-3-3 0,-2 0 0,1 0 0,-3-7 0,-1 5 0,-5-5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9T18:26:10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85 24575,'-4'-6'0,"9"-3"0,4-3 0,12-4 0,1 6 0,5-7 0,-4 11 0,2-2 0,-2 8 0,-5 0 0,2 0 0,-11 0 0,2 0 0,-7 0 0,-1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9T18:26:10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17 24575,'-21'-9'0,"5"2"0,8 7 0,5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9T20:55:37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24575,'0'11'0,"0"2"0,0 22 0,0 20 0,0-5 0,0 6 0,0 1 0,0-6 0,0 10 0,0-1 0,0-12 0,0-3 0,0-11 0,0-6 0,0-7 0,0-9 0,0 0 0,0-15 0,10-26 0,8-15 0,4-12 0,11-9 0,-6 16 0,1-11 0,2 7 0,-9 11 0,10-3 0,-13 21 0,2-5 0,-4 13 0,-8 3 0,4 2 0,-5 7 0,-6 6 0,-6 12 0,-9 12 0,-5 8 0,-6 7 0,4-1 0,0 0 0,3-6 0,7-1 0,-1-11 0,7-5 0,1-5 0,4-5 0,0 1 0,3-4 0,5-1 0,4-3 0,9 0 0,-3 0 0,8 0 0,-4 0 0,5 0 0,-4 0 0,2 4 0,-7 1 0,8 8 0,-12-4 0,6 7 0,-12-8 0,4 4 0,-5-5 0,1 1 0,-4-1 0,-1-3 0,-3-1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9T20:55:37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24575,'3'-4'0,"16"1"0,0 3 0,25-4 0,-2-2 0,5-5 0,4-4 0,-4-1 0,6-1 0,0 2 0,-16 5 0,-4 4 0,-24 3 0,-2 3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9T20:55:38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24575,'-4'6'0,"1"13"0,3 9 0,0 32 0,0 14 0,0 13-296,0-35 1,0-1 295,0 22 0,0 17 0,0-26 146,0 5-146,0-20 0,0-11 0,4-15 0,-3-2 0,6-9 0,-7-3 0,4-6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9T20:55:38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24575,'3'-4'0,"1"1"0,11 3 0,-1 0 0,12 0 0,-13 0 0,7 0 0,-7 0 0,-1 0 0,-4 0 0,-4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9T20:55:39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24575,'7'0'0,"5"0"0,9 0 0,4 0 0,-11-4 0,11 3 0,-11-2 0,7 3 0,-5 0 0,-7 0 0,-1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9T20:55:40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24575,'-6'-1'0,"5"6"0,-20 19 0,10 0 0,-5 15 0,-1-5 0,10 5 0,-3 1 0,6-1 0,4-5 0,0-7 0,0-5 0,0-6 0,0 0 0,3-7 0,5-3 0,4-6 0,5 0 0,-1 0 0,-3 0 0,-2-3 0,0 2 0,-5-6 0,4 7 0,-5-11 0,2 9 0,1-13 0,1 1 0,-5-3 0,4-5 0,-7 1 0,2 3 0,-3-8 0,0 9 0,0-9 0,0 8 0,0 1 0,0 5 0,0 5 0,0-1 0,-6 4 0,1 1 0,-6 3 0,3 0 0,1 0 0,-1 0 0,1 0 0,3 0 0,0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4:59:11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24575,'0'-7'0,"0"-1"0,0 1 0,0-1 0,0 0 0,7 0 0,-2 1 0,7 2 0,-5 2 0,10 3 0,-8 0 0,12 0 0,-13 0 0,8 0 0,-4 0 0,0 0 0,-5 12 0,-3-2 0,-4 22 0,0-3 0,0 11 0,0 0 0,0 0 0,0-6 0,-5 4 0,4-4 0,-7 1 0,2 3 0,1-9 0,-3-1 0,7-7 0,-7-4 0,7-4 0,-3-2 0,4-3 0,-3-1 0,2-9 0,-2-4 0,3-14 0,0-2 0,0-6 0,0-5 0,0-1 0,4-6 0,2-6 0,9 4 0,0 2 0,4 7 0,0 0 0,-1 4 0,0 1 0,0 1 0,-1 9 0,0-3 0,0 8 0,-4 1 0,2 4 0,-6 0 0,2 3 0,-3 2 0,-1 3 0,1 0 0,-1 0 0,-2 7 0,-2 6 0,-3 15 0,0 6 0,0 0 0,0 5 0,0-5 0,0 6 0,0-6 0,4 4 0,2-9 0,-1 4 0,3-11 0,-4 0 0,4-10 0,-3 0 0,2-5 0,-3 1 0,3 0 0,1-1 0,-1-3 0,1 0 0,-1-4 0,1 0 0,-1 0 0,1 0 0,-1 0 0,1 0 0,-1 0 0,-2-4 0,-2 4 0,-3-4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9T20:55:40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24575,'4'0'0,"-1"0"0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9T20:55:41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88 24575,'-7'4'0,"0"4"0,-1 4 0,-1 10 0,4-5 0,-2 4 0,6 1 0,-3-5 0,4 9 0,0-12 0,0 10 0,0-14 0,0 10 0,0-11 0,0 2 0,3-7 0,5-1 0,9-3 0,-3 0 0,6 0 0,-7 0 0,3-3 0,1-6 0,-1 0 0,-3-7 0,-1 4 0,0-5 0,-4 4 0,4-2 0,-8-2 0,0-1 0,-4-8 0,0 4 0,0-6 0,0 6 0,0-4 0,0 8 0,0-3 0,0 8 0,-3 2 0,-1 3 0,-8 4 0,3 1 0,-2 3 0,-1 0 0,4 0 0,-4 0 0,5 0 0,3 0 0,0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9T20:55:42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0 24575,'-7'0'0,"-4"0"0,-10 0 0,-5 0 0,4 0 0,-5 0 0,4 0 0,-3 0 0,8 0 0,-3 0 0,9 0 0,0 0 0,4 0 0,1 0 0,0 3 0,3 5 0,1 0 0,3 7 0,0-7 0,0 4 0,0-1 0,0 1 0,0 1 0,0 2 0,0-6 0,0 2 0,0-3 0,0-1 0,0 0 0,0 0 0,3-3 0,1-1 0,3-3 0,4 0 0,2 0 0,8 0 0,-3 0 0,8 0 0,-4-4 0,5 3 0,-5-3 0,4 0 0,-8 3 0,3-3 0,-9 4 0,-1 0 0,-3 0 0,-1 0 0,-3 3 0,0 1 0,-4 7 0,0 6 0,0 1 0,-8 8 0,-9 3 0,-2 0 0,-5 5 0,5-7 0,2-5 0,0-1 0,4-8 0,2-2 0,3-3 0,0-1 0,1-3 0,-1-1 0,1-3 0,-1 0 0,-3 0 0,2 0 0,-2 0 0,-1 0 0,4 0 0,-8-3 0,11 2 0,-2-3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9T20:55:44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 24575,'4'-1'0,"-15"18"0,-7 14 0,-9 11 0,-5 25 0,8-2 0,-6 21 0,16-1-460,3 1 460,11 8 0,0-14 0,0 12 0,0-21 0,0-14 0,22 10 0,-2-28 0,30 18 0,1-27 0,6-9 460,10-16-460,-24-5 0,-9 0 0,-22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9T20:55:45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105 440 24575,'-16'-4'0,"1"0"0,8 4 0,-1 0 0,1 0 0,-1 0 0,-3 0 0,1 12 0,2 15 0,-1 15 0,8-6 0,-4 14 0,5-14 0,0 11 0,0-7 0,0-12 0,0-7 0,0-8 0,7-2 0,19-6 0,5-2 0,14-3 0,-6-9 0,-4-6 0,-1-10 0,-9-9 0,5-2 0,-9-4 0,-1-1 0,-5 1 0,-10 6 0,-1 2 0,-4 5 0,-3 4 0,-10 1 0,-11 4 0,-5 8 0,-9-8 0,9 16 0,-3-7 0,5 9 0,-1 0 0,6 8 0,4 6 0,6 8 0,6 5 0,2 0 0,4 0 0,0-5 0,0-5 0,12-1 0,15-10 0,15 2 0,18-8 0,1-10 0,10-15 0,0-18 0,-11-4 0,4-12 0,-11 6 0,0 0 0,-7-3 0,-15 14 0,-6-4 0,-9 7 0,-3 9 0,-8 4 0,-1 13 0,-4 1 0,-3 8 0,-10 1 0,0 7 0,-15 10 0,9 10 0,-5 11 0,9 4 0,1-5 0,4-2 0,5-5 0,1-4 0,4-2 0,0-9 0,3 0 0,10-8 0,5-1 0,10-3 0,-6 0 0,-1 0 0,-4 4 0,-5 0 0,-1 4 0,-6-1 0,-2 9 0,-3 3 0,0 13 0,-8-4 0,-8 12 0,-15-4 0,-7 6 0,-5-4 0,7-7 0,-3-6 0,10-11 0,-3-1 0,9-8 0,2-1 0,9-4 0,4-6 0,4-8 0,4 4 0,0-2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9T20:55:46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7 24575,'4'-3'0,"-11"2"0,-3-2 0,-26 3 0,10 0 0,-18 5 0,13 19 0,6-1 0,-12 36 0,28-27 0,-18 28 0,16-19 0,4 12 0,-2-6 0,9-7 0,0-2 0,0-18 0,3 2 0,10-14 0,17-4 0,0 0 0,20-4 0,-15 0 0,12-14 0,1-10 0,-10-8 0,-9 8 0,-16 11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9T20:55:47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24575,'1'-9'0,"6"2"0,17 7 0,22 0 0,-19 0 0,36 0 0,-31 5 0,22 10 0,-18 17 0,1 11 0,-9 17 0,-1 2 0,-15 14 0,4-5 0,-15-8 0,4 2 0,-5-16 0,-4 5 0,-2-9 0,-8-5 0,0-11 0,-4-6 0,5-8 0,2-6 0,3-1 0,0-4 0,4-4 0,1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9T20:55:48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 24575,'-48'60'0,"0"1"0,0 0 0,-13 12 0,14-4 0,31-17 0,9 0 0,2 4 0,4-5 0,1-5 0,0 53 0,0-56 0,0 31 0,8-29 0,13 11 0,53-31 0,-2-8 0,-1-7 0,-33-10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9T20:55:50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73 674 24575,'4'-29'0,"5"4"0,2-13 0,2 4 0,-7-12 0,2 5 0,-6-4 0,2 5 0,-4 1 0,0 5 0,0 1 0,-4 11 0,-9 0 0,-1 13 0,-3-3 0,5 11 0,2-2 0,-2 3 0,-1 12 0,6 9 0,-8 26 0,13 8 0,-8 7 0,10-2 0,0 0 0,0-5 0,14 4 0,8-15 0,16-3 0,3-19 0,0-3 0,-2-13 0,0-2 0,-5-4 0,-2-4 0,-8-14 0,-2-3 0,-7-17 0,-2 9 0,-4 2 0,0 5 0,-4 6 0,-2 3 0,-3 2 0,0 9 0,0 12 0,4 8 0,1 4 0,4-1 0,-1-4 0,0-1 0,0-3 0,4-2 0,-4-6 0,4-2 0,-5-3 0,0 0 0,1-7 0,0-7 0,-3-8 0,-1-6 0,-4 6 0,0 1 0,-3 1 0,-5 2 0,-5 6 0,-3 5 0,-6 7 0,0 0 0,-1 0 0,2 0 0,5 0 0,3 0 0,18 0 0,7-5 0,27-5 0,3-11 0,11-6 0,-5-5 0,4 5 0,-14-3 0,1 13 0,-16-1 0,-5 10 0,-7 3 0,-17 2 0,-1 7 0,-13 4 0,3 10 0,4 4 0,0 5 0,3 0 0,5 0 0,1-5 0,4 0 0,0-6 0,0 0 0,4-3 0,9-1 0,5-8 0,14 0 0,-4-4 0,10 0 0,-4-4 0,1-10 0,-1-7 0,-9-13 0,6-14 0,-14-8 0,4 0 0,-15-9 0,-1 16 0,-5-11 0,0 14 0,0 6 0,0 12 0,0 7 0,0 8 0,-4 1 0,0 8 0,0 8 0,1 29 0,3 12 0,0 17 0,0 5 0,0 2 0,0 2 0,0-2 0,0-9 0,0-19 0,0-2 0,0-17 0,0-5 0,0-5 0,3-8 0,2-13 0,3-11 0,2-21 0,4 0 0,2-4 0,4-1 0,5 4 0,-4 1 0,4 7 0,-11 7 0,-2 9 0,-4 1 0,-1 10 0,-2 9 0,-10 8 0,-5 11 0,-4 2 0,1 2 0,5-7 0,-1 3 0,4-8 0,2-2 0,3-4 0,0 1 0,0-1 0,7 1 0,7-4 0,8 0 0,10-4 0,2 0 0,0 0 0,-1 0 0,-6 0 0,0 0 0,-5 0 0,-5 0 0,-5 0 0,-5 0 0,1 0 0,-4 0 0,-1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9T20:55:50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16 24575,'-3'-9'0,"14"2"0,-3 7 0,29 0 0,-6 0 0,14 0 0,-6 0 0,-10 4 0,4 10 0,-9 6 0,1 14 0,-6 1 0,-4 10 0,-10-10 0,0 9 0,-5-15 0,0 8 0,0-8 0,0 3 0,-4 1 0,-5-9 0,-2 12 0,-4-20 0,5 9 0,1-16 0,2 7 0,3-11 0,-8 2 0,7-7 0,-1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4:59:12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25 24575,'0'15'0,"0"-4"0,0 10 0,0-3 0,0 10 0,0-1 0,0 6 0,0-9 0,0 7 0,0-13 0,0 3 0,0-8 0,0-2 0,0 1 0,0-4 0,0 4 0,-3-8 0,3-4 0,-7-5 0,6-6 0,-6-7 0,6 0 0,-3-8 0,4 3 0,0 1 0,0-5 0,0 9 0,0-3 0,0 4 0,0 0 0,4-4 0,0 7 0,5-7 0,-2 13 0,2-8 0,-2 7 0,5 1 0,-3 1 0,2 6 0,-3-2 0,-1 3 0,1 0 0,-1 0 0,1 0 0,-1 3 0,-3 1 0,-1 3 0,-3 1 0,0-1 0,0-3 0,0-1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9T20:55:55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24575,'0'2'0,"0"20"0,0-2 0,0 42 0,0-34 0,0 50 0,0-39 0,0 21 0,0-14 0,0-5 0,0 4 0,0-11 0,0 4 0,0-14 0,0 2 0,0-5 0,0-7 0,0-18 0,0-27 0,0-31 0,5-2 0,6-11 0,7 14 0,4-1 0,-6 8 0,-1 14 0,-6 7 0,0 15 0,-1 2 0,-1 8 0,-6 4 0,-10 20 0,-1 1 0,-11 17 0,11-7 0,-3 6 0,4-10 0,-1 9 0,2-15 0,3 4 0,1-8 0,4 2 0,0-6 0,0 2 0,0-3 0,0-1 0,0 1 0,8-4 0,5 3 0,10-2 0,4 0 0,5 3 0,-3-2 0,3 3 0,-5 0 0,-5-1 0,-1-3 0,-4 3 0,-8-7 0,-2 2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9T20:55:56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24575,'35'0'0,"4"-5"0,20-1 0,-10-5 0,15-5 0,-15 0 0,10-2 0,-11 3 0,-8 5 0,-13 1 0,-5 4 0,-10 2 0,-4 3 0,-5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9T20:55:56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24575,'-4'13'0,"1"20"0,3 18 0,0 24 0,0 3 0,0 16 0,0-20 0,0 2 0,0-16 0,0-5 0,-5-1 0,4-14 0,-3-12 0,4-11 0,0-9 0,0-5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9T20:55:56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24575,'15'0'0,"5"0"0,2-8 0,5-2 0,6-5 0,-5 6 0,5 1 0,-11 3 0,-5 0 0,-9 1 0,-4 4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9T20:55:57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24575,'20'0'0,"6"0"0,3 0 0,9 0 0,-15 0 0,9 0 0,-10 0 0,-3-8 0,-7 6 0,-8-5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9T20:55:58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4 24575,'-7'0'0,"-4"0"0,2 0 0,-2 0 0,-1-3 0,3 5 0,-2 2 0,-1 9 0,3 3 0,-4 5 0,5 2 0,3-1 0,1 4 0,4 2 0,0-5 0,0 4 0,0-11 0,0 1 0,0-5 0,0 0 0,0-5 0,3-3 0,5-1 0,14-3 0,7 0 0,5 0 0,4 0 0,-10 0 0,5 0 0,-11 0 0,-1-3 0,-4-6 0,-5 1 0,-4-4 0,-4-4 0,-4 2 0,0-12 0,0 3 0,0 1 0,-5-4 0,-3 8 0,-10 0 0,-4 6 0,-5 3 0,0 4 0,4 1 0,-3 4 0,12 0 0,2 0 0,8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9T20:55:58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9T20:55:59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24575,'0'19'0,"0"-2"0,0 14 0,0-7 0,0 8 0,0 1 0,0-10 0,0 9 0,0-19 0,0 7 0,0-11 0,0 2 0,11-7 0,-5 0 0,17-4 0,-5 0 0,4 0 0,4 0 0,-3-8 0,-1-2 0,5-13 0,-9 1 0,-3-2 0,-3-2 0,-11 4 0,3 3 0,-4-6 0,0 7 0,0-5 0,0 2 0,-7 5 0,-2 3 0,-8 1 0,1 7 0,-6 1 0,5 4 0,-5 0 0,6 0 0,-1 0 0,1 0 0,3 0 0,2 4 0,6-3 0,2 2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9T20:56:00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 24575,'-21'0'0,"2"0"0,-13 0 0,4 0 0,1 0 0,5 0 0,-4 0 0,8 0 0,-3 0 0,8 0 0,5 3 0,5 5 0,3 9 0,0 0 0,0 4 0,0-4 0,0-1 0,0 1 0,0-5 0,0 0 0,0-5 0,7-3 0,2-1 0,8-3 0,4 0 0,1 0 0,5-8 0,0 2 0,-5-7 0,4 4 0,-8 1 0,3 3 0,-4 1 0,-5 4 0,-1 0 0,-3 0 0,-4 8 0,-1 5 0,-3 21 0,0 2 0,0 16 0,0-12 0,-4 6 0,-2-7 0,-7-5 0,-1-6 0,-3-7 0,0-8 0,1-1 0,3-4 0,-3-4 0,4-1 0,-1-3 0,-2 0 0,6 0 0,1-7 0,5-7 0,-2-14 0,4-6 0,-3-5 0,4-1 0,0 18 0,0 5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9T20:56:17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24575,'0'15'0,"0"15"0,0 12 0,0 11 0,0 14 0,0-16 0,0 22 0,0-24 0,0 4 0,0-12 0,0-9 0,0-14 0,0-2 0,0-8 0,10-4 0,1-18 0,15-14 0,-5-13 0,10-11 0,-5 9 0,6-4 0,-10 11 0,0 7 0,-12 8 0,2 4 0,-4 4 0,-1 2 0,1 3 0,-10 10 0,0 8 0,-13 11 0,0 6 0,-3 0 0,0 0 0,4 0 0,-3 0 0,7-4 0,1-2 0,6-5 0,3-3 0,0 2 0,0-6 0,0 2 0,0-3 0,12-4 0,3-1 0,12-3 0,5 0 0,-4 0 0,10 0 0,-4 0 0,0 0 0,-13 0 0,-9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4:59:14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0 24575,'-22'39'0,"-14"19"0,17-20 0,-14 20 0,12-22 0,0 4 0,-1 7 0,8-5 0,8-2 0,-3-2 0,8-3 0,-4 10 0,5-3 0,0 4 0,0-12 0,0 4 0,-4 3 0,11-5 0,-1 8 0,16-19 0,4 14 0,8-17 0,-2 12 0,6-17 0,-1 11 0,-7-12 0,2 7 0,-9-5 0,-1-8 0,-1 5 0,-4-9 0,-4 6 0,-2-5 0,-3 1 0,-1-4 0,-3 0 0,0-4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9T20:56:17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1 177 24575,'2'0'0,"20"0"0,13 0 0,25-10 0,2-8 0,15-12 0,-20 2 0,16-1 0,-24 8 0,4 4 0,-12 3 0,-21 8 0,-8 2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9T20:56:18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24575,'-4'17'0,"0"6"0,4 12 0,0 17 0,0 4 0,0-1 0,0 10 0,0-16 0,0 11 0,0-14 0,0-6 0,0-12 0,0-11 0,4-2 0,-3-10 0,3 3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9T20:56:18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24575,'18'0'0,"5"0"0,0 0 0,4 0 0,0 0 0,-5 0 0,-5 0 0,-9 0 0,-4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9T20:56:18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24575,'3'0'0,"-1"0"0,19 0 0,-3 0 0,0 0 0,7 0 0,-7 0 0,1 0 0,1 0 0,-12 0 0,4 0 0,-8 0 0,-1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9T20:56:19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26 24575,'-7'0'0,"-4"0"0,3 0 0,-8-3 0,4 9 0,-12 11 0,4 13 0,0 0 0,-5 20 0,18-23 0,-17 19 0,18-14 0,-13 8 0,13-5 0,-4 10 0,10-22 0,0 8 0,0-13 0,0 8 0,0-12 0,0 2 0,3-12 0,5-1 0,5-3 0,8 0 0,-3 0 0,8 0 0,-4 0 0,5 0 0,-9 0 0,7 0 0,-12-4 0,1-4 0,1-5 0,-9-8 0,6-7 0,-2-6 0,0-6 0,-1 1 0,-3 0 0,-2-1 0,-4 1 0,0 5 0,0-4 0,0 14 0,0-7 0,0 17 0,0-6 0,-3 12 0,-1-4 0,-4 5 0,1-1 0,-1 0 0,1 4 0,-1 1 0,1 3 0,2 0 0,2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9T20:56:20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9T20:56:21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110 139 24575,'-8'6'0,"5"-8"0,11-10 0,9-5 0,8-12 0,-2 13 0,10-13 0,-14 20 0,8-8 0,-6 11 0,-7-1 0,2 7 0,0 0 0,-3 0 0,8 0 0,-6 6 0,-2 8 0,-6 13 0,-3 20 0,-4 1 0,0 27 0,0-4 0,-10 15 0,-2-21 0,-10 1 0,2-25 0,-6 6 0,0-12 0,1-1 0,-3-14 0,5-3 0,-9-7 0,3-5 0,-4-1 0,11-4 0,-4 0 0,8 0 0,1-7 0,4-7 0,9-8 0,0-5 0,4-1 0,0 6 0,0-4 0,3 8 0,5-3 0,5 8 0,8 1 0,2 3 0,4 4 0,0 1 0,0 4 0,-5 0 0,4 0 0,-4 4 0,1 4 0,-2 5 0,0 4 0,-3 0 0,3 0 0,-5 0 0,1-5 0,-5 0 0,4-4 0,-4 0 0,1-3 0,2-2 0,-7-3 0,4 0 0,-8 0 0,-1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9T20:56:21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24575,'0'-7'0,"6"4"0,3 0 0,6 3 0,7 0 0,-5 0 0,0 0 0,-2 0 0,-10-4 0,-2 4 0,-7-3 0,-7 3 0,-2 0 0,1 0 0,-4 0 0,7 0 0,-2 0 0,3 0 0,1 0 0,6 0 0,10 0 0,9-8 0,5-6 0,-9 3 0,-6-1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9T20:56:22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1 24575,'-29'79'0,"0"1"0,0 0 0,-1-1 0,1 1 0,-4 9 0,-2 3 0,5-11 0,12-20 0,13-10 0,13-10 0,3 6 0,13-16 0,7 3 0,2-19 0,-4 0 0,9-7 0,-14-7 0,-5 4 0,-12-5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9T20:56:24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116 228 24575,'-6'-4'0,"1"1"0,-9 3 0,1 0 0,-3 0 0,0 7 0,-1 13 0,7 3 0,-3 15 0,12-9 0,-4 15 0,5-15 0,0 5 0,0-13 0,0-8 0,3-2 0,6-7 0,3-1 0,4-3 0,1-4 0,-4-9 0,3-5 0,-5-15 0,2-7 0,-3-1 0,0 1 0,0 1 0,-5 11 0,-1 0 0,-4 7 0,0 8 0,0 2 0,0 3 0,0 7 0,0 22 0,0 12 0,0 27 0,6 9 0,-5 9 0,10 8 0,-4 8 0,0-27 0,-1 22 0,-2-39 0,-3 17 0,4-20 0,-5-7 0,0-8 0,-7-13 0,-2-3 0,-13-11 0,0-1 0,0-4 0,-4-8 0,7-6 0,2-5 0,4-7 0,8 4 0,1-5 0,4 4 0,0 2 0,0 4 0,0 1 0,0 3 0,0 2 0,12-1 0,8 2 0,9 1 0,9 0 0,-5 8 0,7-8 0,-1 8 0,-5-7 0,-2 7 0,-5-7 0,-4-1 0,-6-4 0,-1-8 0,-6-7 0,4-12 0,-4-1 0,-5-11 0,0 11 0,-5 1 0,0 8 0,0 9 0,-3 6 0,-5 9 0,-5 5 0,1 3 0,-4 7 0,7 13 0,-4 9 0,7 10 0,2 1 0,4-1 0,0-5 0,0-6 0,3-7 0,10-8 0,6-1 0,14-7 0,-5-1 0,9-4 0,-3-4 0,6-11 0,1-12 0,-3-11 0,-2-9 0,-9-1 0,6-20 0,-15 17 0,-1-21 0,-13 23 0,-4-11 0,0 13 0,0 1 0,0 13 0,-3 5 0,-2 10 0,-2 7 0,-1 3 0,1 4 0,3 15 0,0 10 0,4 14 0,0 11 0,0 1 0,0 13 0,5-5 0,1 4 0,9-5 0,7-6 0,-1-8 0,3-6 0,-11-12 0,4-4 0,-5-6 0,1-4 0,-2-1 0,1-2 0,-4-2 0,3-3 0,-6 0 0,-2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4:59:14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9T20:56:25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24575,'2'0'0,"8"0"0,30 0 0,3 0 0,5 0 0,9-11 0,-20 9 0,22-8 0,-12 5 0,0 4 0,-12-4 0,-3 5 0,-19 0 0,3 0 0,-9-3 0,2-10 0,-5 7 0,0-6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9T20:56:27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8 102 24575,'-4'6'0,"1"7"0,3 27 0,0 10 0,0 26 0,0 2 0,0 0 0,0 6 0,0-27 0,0 16 0,0-17 0,0 5 0,0-1 0,0-19 0,0-7 0,0-8 0,0-13 0,0 3 0,0-15 0,0-14 0,0-5 0,0-12 0,0 3 0,0-6 0,8 5 0,7-6 0,4 7 0,9-3 0,-9 7 0,3 1 0,0 9 0,-5 1 0,9 7 0,-8 1 0,-1 4 0,-2 0 0,-6 7 0,4 13 0,-4 9 0,0 5 0,1 3 0,-5-13 0,-1 7 0,-4-13 0,0 3 0,0-8 0,-12-1 0,-3-4 0,-12-3 0,0-1 0,0-4 0,0 0 0,0 0 0,4 0 0,2 0 0,8 0 0,2 0 0,7-3 0,0-1 0,28-5 0,-1 0 0,23-1 0,-1-5 0,-4-1 0,6-10 0,-7 5 0,-5-3 0,-1 0 0,-11 1 0,-4-6 0,-6 2 0,-4 5 0,0-4 0,-1 8 0,-3-3 0,-1 8 0,-7 5 0,-2 17 0,-8 11 0,2 14 0,2-1 0,4 5 0,5-9 0,0-1 0,0-7 0,0-5 0,0-3 0,7-2 0,7-6 0,4-2 0,8-3 0,-9-3 0,4-6 0,-4-8 0,-3-5 0,-2-5 0,-7-1 0,-1 1 0,-4 0 0,0 5 0,0 4 0,0 3 0,-3 10 0,-5-6 0,-5 10 0,-3-3 0,3 4 0,-2 0 0,6 0 0,-2 0 0,13-3 0,8-6 0,16-5 0,3-4 0,6-12 0,-1 3 0,-1-14 0,-1-2 0,-6-6 0,-5-4 0,-4 0 0,-2-1 0,-5 7 0,-4 2 0,-1 11 0,-5 6 0,0 10 0,0 7 0,0 3 0,0 10 0,0 27 0,-6 15 0,5 25 0,-4 7 0,5-12 0,0 18 0,0-19 0,0 7 0,0-16 0,0-9 0,8-11 0,6-10 0,4-7 0,4-12 0,-1-1 0,1-4 0,2-18 0,4-10 0,-10-26 0,8-15 0,-14 11 0,5-15 0,-11 25 0,-1-6 0,-5 8 0,0 7 0,0 5 0,0 6 0,0 11 0,0 5 0,-4 5 0,0 3 0,-3 0 0,-1 4 0,1 0 0,-1 4 0,-1 20 0,5 9 0,-1 27 0,5 2 0,0-1 0,0 0 0,5-8 0,4-6 0,6-7 0,4-8 0,-6-13 0,4-3 0,-5-12 0,4 0 0,-3-7 0,0-22 0,-4-2 0,1-25 0,0 5 0,1 0 0,-2 7 0,0 12 0,-4 7 0,2 8 0,-3 5 0,4 5 0,-1 3 0,1 0 0,-1 3 0,1 10 0,5 11 0,2 9 0,5 13 0,-5-11 0,4 9 0,-8-15 0,6-2 0,-8-6 0,3-4 0,-4-5 0,0 0 0,-1-8 0,-3-1 0,-1-3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9T20:56:28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 24575,'18'-14'0,"1"6"0,38-17 0,-1 8 0,12-1 0,-18 6 0,8 2 0,-17 9 0,12-8 0,-6 7 0,-1-2 0,-12 4 0,-6 0 0,-7 0 0,-9 0 0,-4 0 0,-5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9T20:56:28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24575,'3'-8'0,"9"1"0,18 16 0,7 8 0,15 10 0,-20-2 0,17 1 0,-17 2 0,11 5 0,-6 15 0,-11-6 0,-1 4 0,-14 6 0,-2-3 0,-9 5 0,0 12 0,0-32 0,0 37 0,0-45 0,-9 25 0,3-17 0,-4-9 0,2 0 0,3-16 0,-2 2 0,2-4 0,-1-3 0,2-7 0,0 2 0,1-6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23:41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621 0 24575,'-12'0'0,"-10"0"0,-14 0 0,0 0 0,-9 0 0,5 0 0,-2 0 0,-4 0 0,6 0 0,1 0 0,-1 0 0,10 0 0,-7 0 0,17 0 0,-7 0 0,11 0 0,-1 0 0,4 0 0,2 0 0,3 0 0,4 3 0,1 1 0,3 4 0,0-1 0,0 1 0,0 3 0,-7 2 0,5 4 0,-6-1 0,8 5 0,0 2 0,0 4 0,0 1 0,0-1 0,0 6 0,0 1 0,0 12 0,0-5 0,0 11 0,0-4 0,0 6 0,0-7 0,0 5 0,0-4 0,0 5 0,0-5 0,0 4 0,0-13 0,0 13 0,0-13 0,0 7 0,-4-6 0,3-6 0,-4-1 0,1-6 0,3-4 0,-3-6 0,4-5 0,0-5 0,0 1 0,0-1 0,0 0 0,0 0 0,0 0 0,3-3 0,1 3 0,8-7 0,4 4 0,7-4 0,9 0 0,2 0 0,6 0 0,20 0 0,-15 0 0,29 0 0,-18 0 0,6 0 0,-8 0 0,-9 0 0,-11 0 0,-2 0 0,-14 0 0,2 0 0,-11 0 0,2 0 0,-7 0 0,0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23:41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24575,'89'-2'0,"-1"0"0,-17 1 0,0-1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23:43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0 149 24575,'64'-29'0,"-1"1"0,1 0 0,26-12 0,-23 17 0,-54 27 0,3 4 0,1 0 0,-1 1 0,0-1 0,1 0 0,0 0 0,-5 0 0,4-3 0,-4 2 0,10-6 0,-5 3 0,5-4 0,-1 0 0,-3 0 0,8 0 0,-8 0 0,8 0 0,-8-4 0,3-4 0,-8-1 0,3-4 0,-8 6 0,4-1 0,-5 4 0,-3-3 0,3 6 0,-6-3 0,2 4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23:43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 24575,'-7'-4'0,"15"1"0,-1 3 0,25 0 0,-3 0 0,20 0 0,-7 0 0,14 0 0,-8 0 0,-1 0 0,-6 0 0,-9 0 0,-9 0 0,-2 0 0,-11 0 0,-3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23:44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24575,'11'0'0,"6"0"0,5 0 0,6 0 0,-1 0 0,-5 0 0,0 0 0,-13 0 0,-2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23:46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649 385 24575,'0'-10'0,"0"-7"0,0-4 0,0-12 0,0-8 0,0 0 0,0-5 0,0 6 0,0 0 0,0 11 0,0 2 0,0 14 0,0 2 0,0 3 0,-3 4 0,-5 1 0,-5 3 0,-14 0 0,3 0 0,-14 4 0,-3 7 0,0 4 0,-5 6 0,0 0 0,3 4 0,-2-4 0,4 4 0,3-6 0,4 0 0,1 0 0,11-1 0,1-2 0,4 1 0,0 4 0,4-3 0,-4 3 0,12-8 0,-6 2 0,10-3 0,-2 4 0,3-3 0,0 3 0,0-4 0,0 1 0,24 5 0,-11-9 0,30 10 0,-14-4 0,11 5 0,6-5 0,-4 10 0,-1-9 0,-1 9 0,-10-1 0,9-3 0,-14 6 0,2-8 0,-9 3 0,-5-6 0,2-3 0,-6-1 0,3-4 0,-8-1 0,-1 1 0,-3-1 0,0 1 0,0 0 0,0-1 0,0 1 0,0-1 0,0 5 0,-3 0 0,-11 9 0,-12 9 0,-4 0 0,-12 12 0,5-5 0,-8 13 0,2-5 0,-12 26 0,20-29 0,-5 20 0,15-27 0,5 0 0,-1-1 0,8-7 0,4-4 0,0-2 0,1-4 0,3-4 0,1-2 0,1-3 0,2-1 0,-2 0 0,3 1 0,0-1 0,0 1 0,7-4 0,2-1 0,7-3 0,4 0 0,3 0 0,9 0 0,2 0 0,5 0 0,11 0 0,-14 0 0,19 0 0,-14 0 0,13 0 0,-4 0 0,-3 0 0,3 0 0,-9 0 0,0 0 0,-8 0 0,-6 0 0,-4 0 0,-6 0 0,-1 0 0,-8 0 0,4 0 0,-5 0 0,1 0 0,-4-3 0,-1-10 0,-3-5 0,0-15 0,0 4 0,-5-10 0,0 10 0,0-9 0,1 9 0,0-4 0,3 10 0,-4 2 0,5 4 0,0-5 0,0 5 0,0-1 0,0 2 0,0 8 0,0-4 0,0 5 0,0 2 0,0 2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4:59:14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23:47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 24575,'0'11'0,"0"2"0,0 29 0,-4-12 0,3 15 0,-3-16 0,4 9 0,4-5 0,-3 6 0,3-11 0,-4 9 0,0-18 0,0 7 0,0-9 0,0-1 0,0-3 0,0-2 0,0-3 0,0-26 0,0 4 0,0-29 0,0 14 0,0-9 0,0 3 0,0 1 0,9-4 0,1 9 0,9-9 0,-2 14 0,7-9 0,-6 15 0,9-5 0,-9 6 0,2 4 0,2 5 0,-5 1 0,5 6 0,-10-3 0,4 4 0,-8 0 0,4 0 0,-1 0 0,-3 0 0,3 0 0,-7 0 0,0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23:49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7 100 24575,'-4'-3'0,"1"-1"0,11-7 0,5-2 0,4 0 0,4-3 0,-5 7 0,11-4 0,-8 5 0,4 2 0,-3 3 0,-11 3 0,12 0 0,-10 0 0,2 10 0,-1 5 0,-3 29 0,-4 7 0,1 18 0,-6 2 0,0 7 0,0-11 0,0 16 0,0-19 0,0 6 0,0-16 0,-5-13 0,4-8 0,-3-15 0,4-2 0,-3-8 0,2-1 0,-2 1 0,3-7 0,0-6 0,0-12 0,0-11 0,0-16 0,0 7 0,0-17 0,4 12 0,7-12 0,11 0 0,0 6 0,8-4 0,-9 16 0,10-10 0,-12 21 0,5-8 0,-8 19 0,-2-6 0,1 11 0,-6-3 0,3 4 0,-5 4 0,0 0 0,1 1 0,-1 2 0,1-2 0,-1 3 0,0 0 0,1 0 0,-1 0 0,1 0 0,-1 0 0,1 0 0,-1 0 0,1 3 0,-4 1 0,-1 12 0,-3 3 0,0 8 0,0 0 0,0 6 0,0 1 0,4 9 0,-3-8 0,3 13 0,-4-12 0,0 10 0,0-6 0,0-6 0,0-1 0,0-11 0,4 4 0,-3-9 0,6 0 0,-3-6 0,0-3 0,3-1 0,-3 1 0,4-1 0,-1-3 0,1 3 0,-1-6 0,1 2 0,-1 0 0,1-2 0,-4 6 0,-1-6 0,-3 2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23:50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13 117 24575,'0'11'0,"0"1"0,0 10 0,0-5 0,4 13 0,1-6 0,0 2 0,-1 1 0,0-14 0,-4 8 0,4-9 0,-4 5 0,0-5 0,0 4 0,0-3 0,0 3 0,0 0 0,0-3 0,0 2 0,0-6 0,0 2 0,0-3 0,-3-4 0,-1-1 0,-4-3 0,1 0 0,3-3 0,-3-5 0,6-10 0,-3-5 0,4-4 0,0-16 0,0 12 0,0-17 0,4 14 0,11-7 0,2 1 0,7 5 0,-9 3 0,0 10 0,-1 0 0,2 9 0,1-2 0,-1 9 0,-4-5 0,4 10 0,-4-6 0,1 6 0,2-2 0,-6 3 0,6 0 0,-6 0 0,2 0 0,-3 0 0,-1 0 0,1 3 0,-1 1 0,1 8 0,-3-4 0,-2 8 0,-3-8 0,0 4 0,0-5 0,0 1 0,0-1 0,0 0 0,0-3 0,0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23:51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1 206 24575,'9'-4'0,"1"-3"0,13 2 0,0-4 0,4 0 0,0 0 0,0-4 0,1 7 0,-2-2 0,1 8 0,-5 0 0,-4 0 0,-3 0 0,-6 0 0,2 0 0,-2 12 0,-5 9 0,0 7 0,-4 17 0,0-3 0,0 6 0,0 4 0,0-11 0,0 5 0,-5-6 0,-4-6 0,-1-6 0,-3-1 0,4-10 0,-3 1 0,3-6 0,-3-4 0,5-4 0,-1-1 0,4-6 0,1-10 0,3-11 0,0-11 0,0-14 0,4 12 0,6-17 0,5 18 0,11-11 0,-5 6 0,8 1 0,-8 0 0,7 6 0,-7-5 0,3 9 0,-9-3 0,-3 10 0,0 2 0,-3 5 0,3 3 0,-8 2 0,0 3 0,-4 1 0,-7 3 0,3 0 0,-11 4 0,6 13 0,-8 2 0,7 12 0,-4 6 0,5 1 0,3 0 0,2 3 0,4-3 0,0 4 0,0-4 0,0 4 0,0-9 0,0 2 0,0-3 0,4-2 0,5 1 0,5-4 0,4 3 0,-2-9 0,1 5 0,0-2 0,4-5 0,-6 5 0,6-10 0,-12 2 0,2-5 0,-3 1 0,-1-1 0,-3-2 0,0-2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23:52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24575,'0'7'0,"0"5"0,0 14 0,0-4 0,0 10 0,0-9 0,0 21 0,4-14 0,-3 14 0,3-21 0,0 12 0,-3-11 0,3 3 0,0-1 0,-3-9 0,3 5 0,-4-6 0,0-4 0,0-1 0,0-4 0,-3-3 0,-1 0 0,-4-4 0,1 0 0,3-13 0,1 3 0,-1-16 0,3 3 0,-4-5 0,5-5 0,0 1 0,0-2 0,0-3 0,8 9 0,9-12 0,2 12 0,4-2 0,-1 9 0,-4 4 0,8 3 0,-8 2 0,3 7 0,0 1 0,-3 4 0,0 0 0,-3 0 0,-6 0 0,2 0 0,-3 0 0,-1 3 0,-2 1 0,-2 4 0,-3-1 0,0 0 0,0 0 0,0 1 0,0-4 0,0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23:53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24575,'4'-1'0,"-1"17"0,-3 15 0,0 16 0,0 16 0,0 8 0,0 17 0,0-14 0,0-21 0,0-2 0,0 3 0,0 38 0,0-42 0,0 2 0,0-8 0,0-24 0,0 5 0,0-17 0,0 0 0,0-5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23:54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24575,'1'0'0,"56"0"0,-8 0 0,3 0 0,2 0 0,3 0 0,18 0 0,-1 0 0,-22 0 0,-3 0 0,3 0 0,-1 0 0,2 0 0,-4 0 0,17 0 0,14 0 0,-24 0 0,-13 0 0,-11 0 0,-19 0 0,3 0 0,-12 0 0,-1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23:54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24575,'0'33'0,"0"19"0,0-2 0,0 28 0,0-7 0,0-16 0,0 31 0,0-55 0,0 41 0,0-31 0,0 3 0,0-3 0,0-21 0,0-8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23:55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24575,'3'4'0,"31"-1"0,-5-3 0,49 0 0,-3 0-279,-22 0 1,2 0 278,43 0 0,-15 0 0,-8 0 0,-18 0 138,0 0-138,-4 0 0,-21 0 0,-11 0 0,-9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23:56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176 111 24575,'15'-11'0,"11"-3"0,-3-3 0,16-8 0,-11 6 0,5 3 0,-6 8 0,-5 8 0,-5 0 0,-6 3 0,-7 10 0,0 26 0,-4-1 0,-6 47 0,-6-16 0,-1 5 0,-14 10 0,2-9 0,-5-7 0,-9 11 0,13-33 0,-11-3 0,13-6 0,-3-13 0,4-6 0,1-6 0,1-4 0,5-3 0,0-2 0,-1-3 0,5 0 0,0-16 0,2-11 0,5-8 0,0-19 0,5 11 0,0-8 0,0 8 0,0 9 0,0 8 0,9 0 0,-1 12 0,14-3 0,0 12 0,1 1 0,2 4 0,-3 0 0,5 0 0,-1 4 0,-4 4 0,5 11 0,1 14 0,-2-2 0,13 23 0,-14-22 0,12 23 0,-8-15 0,3 9 0,-3-6 0,-4-12 0,3 1 0,-10-18 0,4 4 0,-6-10 0,1-3 0,-1-2 0,0-3 0,-4 0 0,4-16 0,-6 0 0,4-27 0,-9 25 0,0-6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4:59:15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23:58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745 272 24575,'0'-33'0,"0"9"0,0-19 0,0 12 0,0-8 0,0 6 0,0 7 0,0 7 0,0 3 0,-3 12 0,-10 0 0,-9 8 0,-26 18 0,-2 8 0,-23 16 0,20-6 0,7-13 0,1-2 0,-4 5 0,-37 16 0,36-14 0,-7 3 0,10 1 0,11-10 0,8-3 0,10-6 0,6 0 0,8 3 0,0-2 0,4 6 0,8 3 0,18 3 0,24 11 0,7-12 0,-12-4 0,1 0 0,8 0 0,31 21 0,-29-18 0,3 3 0,-6-4 0,-16-8 0,-9-6 0,-7-1 0,-9-3 0,-1 2 0,-6-4 0,-2 1 0,-3 3 0,-8-2 0,-13 14 0,-13 2 0,-17 14 0,-1 3 0,-11 9 0,19-13 0,-28 29 0,36-31 0,-28 28 0,30-26 0,-5 3 0,14-12 0,7-3 0,6-9 0,7 1 0,2-7 0,3-4 0,0 0 0,0 1 0,0-1 0,3 0 0,5 1 0,19-4 0,-3 0 0,18 1 0,8-4 0,-7 3 0,26-4 0,-16 0 0,14 0 0,-1 5 0,-7 1 0,1 0 0,-11 2 0,-2-2 0,-9-1 0,-7 3 0,-9-7 0,-2 3 0,-7-4 0,-2 0 0,-4 0 0,-3-7 0,0-6 0,-4-3 0,-4-5 0,-1 1 0,-3 2 0,-1-6 0,1 6 0,3-3 0,-2 5 0,6 3 0,-2-1 0,3 5 0,0-2 0,0-10 0,0 14 0,0-10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23:59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24575,'0'15'0,"0"15"0,0-10 0,0 27 0,0-18 0,5 23 0,-4-12 0,4 9 0,-5-9 0,4 4 0,-3-11 0,7-5 0,-7-2 0,2-13 0,-3 3 0,0-8 0,-3-4 0,3-5 0,-3-11 0,3-7 0,0-7 0,0-7 0,0 6 0,0-10 0,0 9 0,3 1 0,5 6 0,9 4 0,1 0 0,7 4 0,-7 1 0,7 7 0,-8 1 0,4 1 0,-8 2 0,-2-3 0,-3 4 0,-1 0 0,-3 0 0,-1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23:59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24575,'36'0'0,"-4"0"0,10 0 0,0 0 0,3 0 0,-5 0 0,-7 0 0,-7 0 0,-3 0 0,-7 0 0,-8 0 0,-4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24:00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24575,'6'4'0,"2"-1"0,7-3 0,5 0 0,3 0 0,3 0 0,7 0 0,-6 0 0,6 0 0,-6 0 0,-5 0 0,0 0 0,-6 0 0,-3 0 0,2 0 0,-6 0 0,2 0 0,-3 0 0,-1 0 0,0 0 0,-3 0 0,-1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24:01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24575,'0'22'0,"0"10"0,0 14 0,0-7 0,0 15 0,0-13 0,0 23 0,0 0 0,0-3 0,0 27 0,-4-50 0,3 52 0,6-43 0,-3 20 0,11-14 0,-8-8 0,1-12 0,1-11 0,-6-8 0,3-7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24:02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70 24575,'-13'-33'0,"-3"4"0,4 25 0,-5 0 0,5 4 0,-4 0 0,4 0 0,-1 0 0,-2 0 0,3 0 0,-1 4 0,1 14 0,3 6 0,4 15 0,1 5 0,4-4 0,0 0 0,0-8 0,0-6 0,0-8 0,0-3 0,7-7 0,2-4 0,7 0 0,5-4 0,1-8 0,5-8 0,-4-6 0,0-6 0,-5 1 0,-5 5 0,0-4 0,-4 8 0,-5 1 0,0 5 0,-4 5 0,0-1 0,0 10 0,0 18 0,0 22 0,0 5 0,0 27 0,0-29 0,0 6 0,0 0 0,0-4 0,0 36 0,0-43 0,0 4 0,0-11 0,0-10 0,0-3 0,0-12 0,0 3 0,6-6 0,8-6 0,11-8 0,3-5 0,3-5 0,1 1 0,1-1 0,-5 2 0,2 2 0,-16-1 0,6 7 0,-11-2 0,2 6 0,-4-2 0,-2 3 0,-2 0 0,-3 1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24:04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8 354 24575,'-4'-3'0,"1"-2"0,3-6 0,0-1 0,8-13 0,-3 10 0,12-10 0,-5 13 0,4-1 0,1-3 0,3 3 0,-3 0 0,8 5 0,-2 4 0,3 4 0,-4 0 0,-2 0 0,1 0 0,-3 0 0,3 7 0,-8 18 0,-4 16 0,-5 14 0,-4 9 0,0-2 0,0-3 0,0 7 0,0-13 0,0-2 0,0-5 0,0-14 0,0-4 0,0-11 0,0-6 0,0-4 0,0 1 0,0-17 0,0-8 0,0-13 0,15-25 0,-7 11 0,32-43 0,-15 18 0,23-18 0,-14 27 0,18-21 0,-18 37 0,17-29 0,-14 40 0,-4-12 0,0 22 0,-18-2 0,5 16 0,-12-3 0,4 8 0,-5 1 0,0 3 0,-3 10 0,-1 14 0,-3 22 0,0 1 0,0 29 0,0-30 0,0 39 0,0-28 0,0 19 0,0-11 0,0-4 0,0-12 0,5-4 0,-1-18 0,5 4 0,0-14 0,2 0 0,2-5 0,-1-8 0,3 0 0,-2-4 0,2 0 0,2 0 0,-1-7 0,-7 5 0,-2-5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24:05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24575,'0'4'0,"0"16"0,0 31 0,0 19 0,0-10 0,0 9 0,0-21 0,0 10 0,0-13 0,0 1 0,0-19 0,0-4 0,0-12 0,0-4 0,0-6 0,0-14 0,0-7 0,0-15 0,0 1 0,0-4 0,0-5 0,0 3 0,8 1 0,12-4 0,5 22 0,14-12 0,-7 23 0,7-5 0,-7 10 0,0 1 0,-9 4 0,-7 0 0,-1 0 0,-6 0 0,2 0 0,-7 0 0,-1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24:07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8 308 24575,'-4'-4'0,"1"-8"0,3-2 0,0-11 0,8 2 0,7-4 0,4 0 0,8 3 0,-9 7 0,4 0 0,-10 12 0,0-3 0,-5 8 0,0 0 0,1 0 0,-4 16 0,-1 27 0,-3 21 0,0 23 0,0-16 0,0 21 0,0-23 0,0 16 0,0-14 0,0-17 0,0-1 0,0-26 0,3-1 0,10-13 0,5-5 0,8-4 0,3-17 0,-1-4 0,8-29 0,-13 13 0,6-17 0,-14 21 0,0-9 0,-2 14 0,-4-3 0,-5 10 0,0 5 0,-4 0 0,0 14 0,0 4 0,0 18 0,0-1 0,0 14 0,0-4 0,0 6 0,4-1 0,6-4 0,5 4 0,2-14 0,1 7 0,4-13 0,-4 3 0,8-7 0,-8-2 0,8-7 0,-8-1 0,2-4 0,2 0 0,-5-4 0,1-9 0,-5-11 0,2-16 0,-4-10 0,-1-19 0,-5-2 0,-5 21 0,0-2 0,0-42 0,0 3 0,-6-1 0,-5 25 0,-6-4 0,0 8 0,2 21 0,2 7 0,3 14 0,-1 9 0,3 4 0,0 4 0,4 14 0,1 0 0,3 9 0,0 2 0,4-3 0,8 3 0,12-7 0,3-2 0,6-7 0,-1-1 0,2-4 0,-8-12 0,-8 9 0,-14-10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24:07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55 464 24575,'0'-5'0,"4"14"0,0 6 0,5 14 0,-1-12 0,-3 9 0,2-9 0,-6 4 0,2-9 0,-13-17 0,3-20 0,-13-21 0,8-2 0,-8-8 0,13 9 0,-7-6 0,13 1 0,-4 5 0,5 9 0,0-1 0,0 15 0,8-7 0,1 13 0,17-4 0,-3 4 0,9 4 0,-6 1 0,-11 8 0,-4 2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4:59:16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132 100 24575,'-4'3'0,"-6"1"0,4 13 0,-10 1 0,6 1 0,-3 6 0,5-7 0,-2 10 0,2-6 0,-6 5 0,9-5 0,-8 6 0,8-1 0,0 0 0,1 1 0,4-6 0,0-4 0,0 2 0,0-10 0,0 9 0,0-7 0,0 0 0,3-5 0,5 0 0,5-6 0,0 3 0,7-4 0,-6 0 0,12 0 0,-3 0 0,4 0 0,0 0 0,0 0 0,-4-4 0,3-1 0,-8-3 0,8-6 0,-8 1 0,3-4 0,-8 0 0,3 0 0,-7-4 0,4-2 0,0-4 0,-3-6 0,4 4 0,-5-4 0,-4 5 0,-1-5 0,-4 5 0,0-5 0,0 5 0,0 1 0,-4-1 0,-4 5 0,-6 6 0,-3 1 0,-4 6 0,3 1 0,-4 5 0,1 4 0,3 0 0,-8 0 0,3 0 0,0 0 0,9 0 0,7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24:09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289 272 24575,'0'-11'0,"0"-12"0,0-11 0,0 4 0,0-12 0,0 15 0,0-7 0,-7 11 0,-2 2 0,-12 12 0,4 0 0,-9 6 0,-8-2 0,3 17 0,-9 9 0,9 27 0,10-1 0,-4 7 0,13 0 0,3-4 0,3 4 0,6-17 0,0-4 0,4-16 0,13 0 0,7-13 0,14 0 0,0-4 0,-4-8 0,-3-2 0,-8-4 0,-6-2 0,-5 3 0,-4-4 0,1 1 0,-2 3 0,-2 2 0,-2 3 0,-3 7 0,-4 10 0,-2 28 0,-9 6 0,2 33 0,-7-11 0,12 6 0,-6 7 0,13-13 0,-4 5 0,5-15 0,0-17 0,0-10 0,0-12 0,3-8 0,15-13 0,4-21 0,18-23 0,-12-1 0,8-16 0,-2 8 0,-6 0 0,11 0 0,-19 14 0,6 3 0,-9 10 0,1 3 0,-5 7 0,-5 12 0,-4 2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24:10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69 24575,'-4'1'0,"1"-2"0,10-6 0,2-1 0,8-1 0,3 5 0,-3 0 0,4 4 0,0 0 0,-3 0 0,-1 0 0,-2 0 0,-2 19 0,-4-6 0,-1 41 0,-8 1 0,0 12 0,0 2 0,0-2 0,0-3 0,0 1 0,0-11 0,0-12 0,0-13 0,0-4 0,0-8 0,0-5 0,-3-4 0,2-18 0,-2-20 0,3-21 0,11-23 0,0 17 0,17-17 0,7 0 0,-1 18 0,6-27 0,-6 45 0,0-16 0,-1 19 0,-8 9 0,1 8 0,-8 10 0,-2 3 0,0 1 0,-8 4 0,4 7 0,-4 7 0,-3 30 0,-1 1 0,-4 33 0,0-27 0,0 23 0,0-22 0,0 3 0,0-7 0,0-15 0,0-6 0,3-6 0,1-8 0,4-2 0,3-7 0,2 0 0,8-4 0,-3 0 0,7-12 0,-6-3 0,6-12 0,-6 0 0,3 0 0,-12 11 0,-1 4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24:11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382 322 24575,'0'-28'0,"0"1"0,0-12 0,-5-7 0,-4 8 0,-6-9 0,-4 17 0,-4 0 0,0 7 0,-4 14 0,-9 5 0,7 4 0,-13 0 0,13 8 0,-10 23 0,18-4 0,-8 26 0,19-12 0,-5 4 0,9-2 0,2-4 0,4-7 0,3-8 0,14-8 0,2-12 0,18 0 0,-5-4 0,8-4 0,-6-11 0,5-7 0,-13-7 0,8-5 0,-9 4 0,-1-3 0,-2 10 0,-8 2 0,1 4 0,-6 5 0,2 0 0,-3 8 0,-1 1 0,0 3 0,-3 3 0,-1 18 0,-3 5 0,0 32 0,0-14 0,0 40 0,0-30 0,0 29 0,0-28 0,0 2 0,0-15 0,0-7 0,0-12 0,0-7 0,0-5 0,0-3 0,3-4 0,2-1 0,6-3 0,1 0 0,13-8 0,-5-6 0,20-15 0,-13-1 0,15-8 0,-5 6 0,-3-5 0,0 10 0,-11 1 0,-5 9 0,-3 4 0,-6 2 0,2 3 0,-3 4 0,-4-3 0,-1 6 0,-3-2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24:13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24575,'0'35'0,"0"-17"0,0 38 0,0-21 0,0 33 0,0-6 0,0 15 0,0 2 0,0 16 0,0 1-493,0-42 0,0-2 493,0 29-239,0 4 239,6-14 0,0-11 0,5 1 0,-6-27 0,4-1 974,-8-15-974,6-2 62,-6-8 1,2-4 0,-3-1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24:14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38 24575,'-5'0'0,"23"0"0,15 0 0,28 0 0,1-5 0,15-2 0,11-5-678,9 5 678,0 1 0,-44 5 0,-2 2 0,23-1 0,10 0 0,-22 0 0,1 0 0,-9 0 0,-8 0 0,-16 0 0,-3 0 678,-14 0-678,2 0 0,-3 0 0,0 0 0,-1 0 0,-3 0 0,-1 0 0,5 0 0,-3 0 0,2 0 0,-4 0 0,1 0 0,-1 0 0,1 0 0,-4 0 0,-1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24:16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825 372 24575,'0'-31'0,"0"-5"0,0-12 0,4 5 0,2-16 0,-1 23 0,4-3 0,-4 11 0,0 6 0,-1 4 0,-13 10 0,-11 5 0,-18 17 0,-16 5 0,-10 20 0,-15 5 0,2 8 0,28-25 0,1-1 0,-18 20 0,19-21 0,1 0 0,-8 10 0,-17 6 0,29-15 0,3-1 0,16-12 0,6 0 0,5-5 0,8-1 0,0 1 0,4-1 0,0 1 0,18 0 0,4 1 0,31 2 0,3 0 0,21 0 0,2 1 0,8 1 0,-16-2 0,5 6 0,-21-5 0,6 9 0,-13-9 0,-8 3 0,-12-6 0,-10-1 0,-7 0 0,-6 3 0,-2 7 0,-3 4 0,-19 8 0,-14 13 0,-26 0 0,-10 18 0,-7 3 0,15-13 0,-7 15 0,16-24 0,-3 16 0,11-18 0,6 9 0,8-18 0,8-1 0,0-3 0,12-9 0,1 3 0,5-4 0,4-5 0,0 0 0,0-5 0,0 1 0,0-1 0,8-3 0,17 0 0,12-4 0,23 0 0,11 0 0,16 0 0,-13 0 0,10 0 0,-14 0 0,2 0 0,5 5 0,-15 1 0,-7 4 0,-15-4 0,-12 2 0,-6-7 0,-6 3 0,-3-4 0,-1 0 0,-5 0 0,-3-3 0,0-1 0,-4-8 0,0 0 0,0-10 0,-4 4 0,3-8 0,-3 3 0,0-10 0,3 4 0,-8-4 0,8 18 0,-3 3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24:17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91 24575,'0'8'0,"0"-1"0,0 35 0,-5 3 0,4 2 0,-5 4 0,11-17 0,-4 0 0,3-3 0,0-8 0,-3-7 0,2-4 0,-3-17 0,0-12 0,0-21 0,5-3 0,1-12 0,4 6 0,5-1 0,6 0 0,0 8 0,8 9 0,-10 4 0,7 8 0,-3 6 0,4 4 0,-12 5 0,-2 4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24:17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24575,'-11'8'0,"7"-1"0,9-7 0,12 0 0,1 0 0,23 0 0,-19 0 0,31 0 0,-23 0 0,16 0 0,-7 0 0,-5 0 0,4 0 0,-22 0 0,1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24:18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24575,'24'0'0,"0"0"0,3 0 0,16 0 0,-12 0 0,11 0 0,-9 0 0,-5 0 0,11 0 0,-16 0 0,4 0 0,-15 0 0,4 0 0,-8 0 0,0 0 0,-5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24:19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24575,'0'46'0,"0"-2"0,0 24 0,0-6 0,0 15 0,0-14 0,0 12 0,0-19 0,0-2 0,0-13 0,0-13 0,0-11 0,-3-9 0,2-4 0,-2-4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4:47:51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24575,'0'2'0,"0"8"0,0 17 0,0 7 0,0 6 0,0 20 0,0-9 0,0 25 0,0-21 0,0 0 0,0-3 0,0-4 0,0 12 0,0-10 0,0-3 0,0-9 0,0-14 0,0 7 0,0-17 0,0 2 0,0-8 0,0-1 0,0-3 0,0-1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4:59:16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24575,'0'15'0,"0"5"0,0 2 0,0 11 0,0 1 0,0 12 0,0-4 0,0 4 0,0-12 0,0-1 0,0-10 0,0 3 0,-4-13 0,4 4 0,-7-10 0,6-3 0,-2-1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24:20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110 287 24575,'0'-23'0,"0"-2"0,0-1 0,0-7 0,0 7 0,0-7 0,0 6 0,0 5 0,0-4 0,0 12 0,0-3 0,0 10 0,-3 2 0,-5 2 0,-4 3 0,-4 0 0,0 7 0,3 6 0,0 15 0,4 0 0,-1 10 0,5-9 0,1 2 0,4-8 0,0-3 0,0-7 0,3-2 0,5-3 0,10-4 0,4 0 0,6-4 0,-1 0 0,-5-4 0,0-4 0,-10-1 0,0 1 0,-5 1 0,1 6 0,-1-2 0,-3 16 0,-1 14 0,-3 15 0,0 5 0,-4-1 0,-1-8 0,-1 1 0,-2-11 0,8 4 0,-4-18 0,4 6 0,0-12 0,0 3 0,0-3 0,0-1 0,3 1 0,1-4 0,4 2 0,3-5 0,2 2 0,3-3 0,1 0 0,8 0 0,-6 0 0,7-3 0,-5-6 0,3-10 0,-1 0 0,4-5 0,-17 15 0,2 1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24:20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24575,'29'0'0,"-3"0"0,6 0 0,1 0 0,2 0 0,4 0 0,-5 0 0,-5 0 0,-8 0 0,-9 0 0,-3 0 0,-6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24:21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24575,'27'0'0,"6"0"0,1 0 0,6 0 0,-2 0 0,1 0 0,-6 0 0,0 0 0,-6 0 0,-5 0 0,-4 0 0,-7 0 0,-4 0 0,-2 0 0,-2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24:21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24575,'-9'4'0,"2"7"0,7 25 0,0-5 0,0 27 0,0-21 0,0 16 0,0-7 0,0-5 0,0-1 0,0-12 0,-8-2 0,6-9 0,-6 0 0,8-9 0,0-4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24:23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1 472 24575,'11'0'0,"11"0"0,2 0 0,9-4 0,-4-11 0,10 3 0,-13-10 0,7 8 0,-11 1 0,-4-8 0,0 10 0,-6-9 0,-7 7 0,2-3 0,-2-5 0,-1-2 0,0-4 0,-4-6 0,0 4 0,0-9 0,0 9 0,0-4 0,-7 10 0,-3 2 0,-6 8 0,-1 0 0,1 9 0,-1 0 0,1 4 0,-1 0 0,0 0 0,5 0 0,-5 12 0,8 3 0,-1 13 0,2 5 0,7 1 0,-4 6 0,5-1 0,0 1 0,0-6 0,0 5 0,9-5 0,1 0 0,15 0 0,-6-6 0,9-3 0,-9 1 0,2-12 0,-4 6 0,-1-11 0,1 3 0,-1-4 0,-3-3 0,2 2 0,-6-6 0,2 3 0,-3-4 0,3 0 0,-3 0 0,3 0 0,-3 0 0,-1 0 0,-3 0 0,0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24:23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24575,'0'24'0,"0"-3"0,0 30 0,0-20 0,0 17 0,0-20 0,0 5 0,0-6 0,0-4 0,0-10 0,0-6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24:24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24575,'27'0'0,"12"0"0,14 0 0,26 0 0,5 0 0,3 0 0,-11 0 0,-11 0 0,-9 0 0,0 0 0,-25 0 0,7 0 0,-25 0 0,4 0 0,-13 0 0,-1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24:25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24575,'11'0'0,"-3"0"0,12 0 0,-6 0 0,11 0 0,-11 0 0,6 0 0,-12 0 0,8 0 0,-8 3 0,1 2 0,-6 11 0,-3 2 0,0 5 0,-4 9 0,-2-8 0,-14 15 0,5-10 0,-15 7 0,7-13 0,-5 0 0,6-6 0,-4-4 0,12-1 0,-6-3 0,12-2 0,-8-2 0,17-2 0,1-3 0,18 0 0,2 0 0,5 0 0,-1 0 0,-3 0 0,3 0 0,-9 3 0,1 6 0,-2 8 0,-7 0 0,0 9 0,-6-3 0,-3 4 0,0 0 0,0 1 0,0-6 0,-3 4 0,-6-9 0,-4 4 0,-3-5 0,-1-3 0,-4-2 0,4-2 0,-4-4 0,-1-2 0,5-3 0,0 0 0,1 0 0,8 0 0,-1 0 0,6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24:26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24575,'0'6'0,"0"6"0,0 12 0,0 3 0,0 0 0,0 5 0,0-3 0,0-2 0,0-1 0,0-12 0,0 6 0,0-12 0,0 3 0,0-6 0,0-2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24:27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24575,'7'0'0,"0"7"0,1 2 0,1 13 0,-1-1 0,1 2 0,-1-3 0,-3-11 0,-2-1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4:59:17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24575,'0'9'0,"0"-2"0,0 25 0,0-3 0,0 6 0,0 3 0,0-9 0,0 3 0,0-4 0,0-6 0,0-1 0,0-4 0,0 0 0,0-1 0,0-3 0,0-2 0,0-7 0,0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24:29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0 210 24575,'0'-8'0,"7"-3"0,3-2 0,7-8 0,0 7 0,0-3 0,0 5 0,4 6 0,-7-9 0,7 13 0,-8-5 0,4 7 0,-1 0 0,1 0 0,-5 0 0,4 0 0,-8 3 0,4 10 0,-7 11 0,4 24 0,-8-5 0,4 16 0,-5-12 0,0 14 0,0-5 0,0-2 0,0-8 0,0-12 0,0-6 0,0-10 0,0-7 0,0-3 0,0-1 0,0-9 0,0-3 0,0-15 0,0-9 0,5-5 0,0-6 0,10 0 0,1-6 0,4 4 0,0-4 0,6 5 0,1-1 0,4 5 0,1-5 0,-2 11 0,0-5 0,0 6 0,-1 6 0,-5 4 0,-3 4 0,-4 10 0,-5-5 0,4 11 0,-7-4 0,2 4 0,-3 0 0,-1 4 0,1 9 0,-3 24 0,-1-5 0,-4 40 0,0-38 0,0 55 0,0-48 0,0 35 0,0-29 0,0 1 0,0-2 0,0-6 0,0-6 0,0-6 0,0-7 0,3-4 0,2-4 0,2-2 0,1-3 0,0-1 0,-1-3 0,-3 0 0,0-4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24:30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24575,'4'-3'0,"-1"10"0,-3 9 0,0 14 0,0 15 0,0-9 0,0 23 0,0-21 0,5 16 0,-4-14 0,7-6 0,-7-6 0,3-1 0,-4-14 0,0 4 0,0-10 0,0 1 0,-3-4 0,-1-1 0,-3-10 0,2-2 0,2-13 0,3-1 0,0-4 0,0-1 0,0-5 0,4 4 0,5-9 0,11 8 0,0-3 0,3 9 0,0-4 0,-5 14 0,5-8 0,-7 13 0,1 1 0,0 0 0,-5 7 0,4-3 0,-8 4 0,8 0 0,-8 0 0,4 0 0,-5 0 0,-2 0 0,-2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24:31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63 24575,'-4'-6'0,"1"1"0,3-10 0,8 6 0,-3-2 0,10 2 0,-2 5 0,0 0 0,-2 4 0,5 0 0,-6 0 0,7 0 0,-10 0 0,1 0 0,-1 0 0,1 0 0,-4 8 0,3 6 0,-1 14 0,-1 12 0,-1 2 0,-4 24 0,0-20 0,0 27 0,0-24 0,0 12 0,0-14 0,0-6 0,0-8 0,0-15 0,0-1 0,0-10 0,0 1 0,0-10 0,0-14 0,0-19 0,0-12 0,5-7 0,13-15 0,-1 18 0,16-16 0,-11 26 0,9-7 0,-11 13 0,9 5 0,-11 8 0,4 8 0,-6 2 0,1 7 0,-1 2 0,-3 3 0,3 0 0,-8 0 0,4 0 0,-5 0 0,1 0 0,-1 0 0,1 0 0,0 7 0,0 7 0,-3 14 0,3 7 0,-2 4 0,-1 1 0,4 6 0,-3-4 0,4 4 0,0-12 0,-1-1 0,0-11 0,-4 0 0,2-10 0,-6 0 0,2-8 0,-3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24:32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273 197 24575,'4'-6'0,"-1"-8"0,-3-7 0,0 2 0,0-6 0,-4 6 0,-1-3 0,-4 0 0,-3 6 0,3 3 0,-11 5 0,10 1 0,-10 6 0,11-2 0,-12 3 0,8 0 0,-9 0 0,9 0 0,-2 0 0,6 0 0,-8 17 0,3 0 0,-5 16 0,4 0 0,6 1 0,0 6 0,8-1 0,-3-4 0,4-7 0,0-7 0,0-8 0,0-2 0,3-6 0,5-2 0,9-3 0,6 0 0,6-13 0,-2 1 0,3-17 0,-7 11 0,-1-1 0,-9 3 0,-1 7 0,-4 1 0,-1 1 0,1 6 0,-4 1 0,-1 18 0,-3 13 0,0 17 0,0 6 0,0 0 0,-5 6 0,-1 3 0,-5-7 0,0-8 0,6-16 0,-3-9 0,7-6 0,-3-5 0,14-8 0,18-21 0,14-9 0,18-27 0,6-2 0,-11 6 0,10-9 0,-13 16 0,0-10 0,-2 12 0,-19 10 0,-2 6 0,-13 11 0,-3 1 0,-1 4 0,-8 4 0,-1 1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24:33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24575,'4'-15'0,"4"0"0,10 1 0,5 2 0,4-2 0,0 8 0,1-2 0,-1 8 0,-4 0 0,8 0 0,-16 0 0,16 0 0,-21 3 0,6 1 0,-12 18 0,-1 10 0,-3 9 0,0 11 0,0 3 0,0 0 0,0 0 0,0-9 0,-4-7 0,-2 1 0,-3-5 0,-1-3 0,1-4 0,0-1 0,0-4 0,4-2 0,-3-4 0,3 0 0,1-5 0,0 0 0,4-5 0,0-6 0,0-10 0,4-15 0,2-17 0,5-6 0,4-7 0,2 0 0,4 0 0,1 1 0,-1 5 0,-1 2 0,-1 11 0,5 1 0,-8 6 0,6 5 0,-9 5 0,4 6 0,-5 4 0,0 3 0,-5 2 0,1 3 0,-1 0 0,1 3 0,-4 10 0,-1 5 0,-3 28 0,0-2 0,0 10 0,0-1 0,0 1 0,5 2 0,-4 4 0,8-12 0,-8-2 0,8-6 0,-4-1 0,5-4 0,-1-7 0,0-7 0,-5-4 0,3-5 0,-6 0 0,2-8 0,-3-1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24:34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0 446 24575,'15'0'0,"5"-8"0,3-2 0,5-13 0,1-2 0,-4-4 0,3 0 0,-13 1 0,13-2 0,-17 2 0,8 0 0,-10-5 0,-4 4 0,4-4 0,-8 10 0,3-3 0,-4 12 0,0-7 0,0 9 0,-3 2 0,-1 3 0,-8 7 0,-5 0 0,-1 0 0,-4 0 0,1 8 0,2 6 0,-4 15 0,4 5 0,3 13 0,1-6 0,9 5 0,2-6 0,4 0 0,0-1 0,0-4 0,0-3 0,8-4 0,7 0 0,4-5 0,8 0 0,-4-5 0,4 0 0,0-4 0,-4-1 0,3-4 0,-3 0 0,4 0 0,-5-1 0,5 2 0,-9-6 0,8 0 0,-8-4 0,-1 0 0,-1 0 0,-8 0 0,4 0 0,-5 0 0,-3-6 0,0 4 0,-4-4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24:36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0 209 24575,'4'-20'0,"1"4"0,12-7 0,-2 2 0,12-4 0,-8 2 0,0 1 0,-3 5 0,-4 1 0,0 7 0,-1 2 0,-3 7 0,-1 0 0,-3 6 0,-1 3 0,-3 17 0,0-2 0,0 15 0,0 1 0,0 15 0,0 7 0,-6 15 0,5 2 0,-10 8 0,10-15 0,-5 11 0,6-18 0,0 5 0,0-16 0,0-13 0,0-13 0,0-11 0,3-5 0,6-4 0,3-4 0,5 0 0,-5-4 0,9-9 0,-11-5 0,12-15 0,-11-5 0,3-6 0,-3-6 0,-1-2 0,1-6 0,-6 0 0,5 7 0,-9 1 0,3 6 0,-4 10 0,0 3 0,0 10 0,0 5 0,0 0 0,0 14 0,0 14 0,0 12 0,0 18 0,0-5 0,0 12 0,0-12 0,5 5 0,0-12 0,4-1 0,0-10 0,3-2 0,1-8 0,9-1 0,0-3 0,6 0 0,-1-4 0,0-1 0,1-4 0,-1 0 0,0 0 0,-4 0 0,-6 0 0,-1 0 0,-8 0 0,4 0 0,-4-7 0,-4-19 0,0-11 0,-4-24 0,0 11 0,0-16 0,0 10 0,0-14 0,0 8 0,0 1 0,-5 13 0,-4 7 0,-5 8 0,0 11 0,1 0 0,5 9 0,0 2 0,0 3 0,4 1 0,0-1 0,4 1 0,0-1 0,18 4 0,-1-3 0,21 1 0,-4 1 0,6-4 0,0 4 0,-6-5 0,-1 4 0,-10-1 0,-2 2 0,-8-3 0,2-4 0,-5-6 0,-2 8 0,-4-2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24:37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24575,'0'20'0,"9"1"0,0 2 0,5 8 0,3-7 0,-11 4 0,6-1 0,-7-14 0,-1 13 0,3-17 0,-6 8 0,2-6 0,-3-2 0,0 2 0,0-10 0,-4-11 0,3-8 0,-3-9 0,4-1 0,0 1 0,0-1 0,0 1 0,4-1 0,5 1 0,5 4 0,4-3 0,3 7 0,3-3 0,3 8 0,-4 1 0,3 4 0,-8 4 0,8 1 0,-13 4 0,8 0 0,-13 0 0,4 0 0,-5 0 0,1 0 0,-4 0 0,-1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24:38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181 187 24575,'0'-15'0,"0"-1"0,0-5 0,0-2 0,0 1 0,0 0 0,0 5 0,-4 1 0,0 6 0,-8-5 0,-1 13 0,1-5 0,0 7 0,0 0 0,-1 0 0,1 0 0,0 0 0,0 0 0,4 3 0,-8 6 0,7 3 0,-3 10 0,7 0 0,-3 1 0,7 3 0,-3-12 0,4 6 0,0-11 0,0 2 0,3-7 0,6 0 0,3-4 0,5 0 0,-1 0 0,1-4 0,0-1 0,-5-3 0,4 0 0,-8 0 0,4 3 0,-5 2 0,1 0 0,-1 2 0,1-3 0,-1 4 0,0 0 0,0 0 0,-3 7 0,-1 7 0,-3 8 0,0 11 0,0 1 0,0 6 0,0 0 0,0 5 0,0-3 0,0 4 0,0-12 0,0-1 0,0-6 0,0-4 0,0-6 0,0-5 0,0-5 0,0 1 0,3-4 0,1-1 0,12-3 0,3 0 0,8-4 0,6-6 0,-4-4 0,5-10 0,-6 4 0,0-4 0,0 10 0,-6-3 0,-4 8 0,-7-3 0,-3 8 0,-1-3 0,1 6 0,-1-5 0,-3 1 0,0 1 0,-4 1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24:39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0 365 24575,'25'0'0,"3"0"0,18 0 0,-4-9 0,-2-1 0,-7-9 0,8-12 0,-15 10 0,10-13 0,-19 16 0,-3-9 0,-2 9 0,-3-8 0,-5 3 0,1 5 0,-5-8 0,0 13 0,0-9 0,-4 5 0,-1 5 0,-7 0 0,0 7 0,-5 1 0,0 4 0,0 0 0,-4 0 0,3 0 0,-4 0 0,1 9 0,2 5 0,1 9 0,0 10 0,7 1 0,-3 6 0,3 6 0,6-5 0,0 11 0,5-11 0,0 5 0,0 0 0,13-9 0,11 16 0,8-20 0,16 10 0,-10-12 0,8-4 0,2-1 0,-7-10 0,0-1 0,-9-6 0,-4-4 0,-6-1 0,0-4 0,-6 0 0,-3 0 0,3-12 0,-10 9 0,2-9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4:59:18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24575,'15'7'0,"6"8"0,-3 3 0,11 17 0,-3-4 0,-4 5 0,14 18 0,-16-3 0,14 19 0,-16 0 0,4-1 0,-9 17 0,3-26 0,-9-7 0,0 1 0,4 17 0,-3 12 0,-3 16 0,-5-55 0,0 46 0,-5-46 0,-10 12 0,-3-10 0,-13-3 0,5-7 0,1-7 0,3-6 0,5-10 0,4 3 0,1-8 0,4 4 0,1-8 0,-1-1 0,0-3 0,-8 0 0,-4-13 0,5 10 0,1-11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24:40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24575,'0'11'0,"0"8"0,0 24 0,0 12 0,0 7 0,0-11 0,0 13 0,0-13 0,0 5 0,0-3 0,8-18 0,-6-3 0,6-13 0,-4 1 0,-4-11 0,4-1 0,-4-5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24:40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24575,'8'0'0,"4"0"0,15 0 0,12-14 0,-3 10 0,31-10 0,-32 14 0,36 0 0,-32 0 0,21 0 0,-6 0 0,-6 0 0,-2 0 0,-12 0 0,-1 0 0,-10 0 0,-2 0 0,-8 0 0,2 0 0,-3 0 0,0 0 0,-5 0 0,-4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24:41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24:41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24575,'8'0'0,"-1"0"0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24:42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24575,'8'0'0,"-1"0"0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24:42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24575,'9'0'0,"-1"0"0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24:43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24575,'0'4'0,"0"-1"0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28:00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 24575,'2'4'0,"8"0"0,12-4 0,5 0 0,0-4 0,0-1 0,0-5 0,1 5 0,5-3 0,-5 7 0,0-4 0,-1 5 0,-5 0 0,1 0 0,-2 0 0,-4 0 0,-5 0 0,0 7 0,-8 7 0,0 9 0,-4 4 0,0 1 0,0 4 0,0 2 0,-5 6 0,-5 6 0,-1-5 0,-9 5 0,5-12 0,0 4 0,-2-9 0,6 9 0,-7-4 0,3 1 0,-4-3 0,0-4 0,2-6 0,3 0 0,2-6 0,4-3 0,0-2 0,0-3 0,4-1 0,-3-2 0,6-8 0,-2-11 0,17-19 0,4-4 0,14-15 0,2-4 0,4-1 0,5-14 0,-4 24 0,8-23 0,-14 30 0,13-23 0,-12 18 0,-3 3 0,-6 7 0,-8 13 0,-3 0 0,-2 6 0,-4-1 0,0 4 0,0 2 0,-1 3 0,-3 1 0,0-1 0,-4 0 0,3 4 0,-2-2 0,-4 5 0,-2-2 0,-5 3 0,2 0 0,1 0 0,-1 0 0,1 3 0,0 1 0,-4 7 0,-7 2 0,-1 14 0,-16 11 0,17-2 0,-12 16 0,14-16 0,-4 10 0,5-12 0,1-1 0,9-6 0,0-5 0,5 0 0,0-10 0,0 4 0,0-8 0,0 4 0,0-1 0,0-2 0,0 3 0,4-1 0,0-2 0,4 2 0,4-3 0,0 4 0,5-3 0,-1 3 0,1-4 0,0 0 0,-5 0 0,4 1 0,-8-2 0,8-2 0,-7 1 0,2-5 0,1 6 0,-4-6 0,4 6 0,-5-6 0,1 6 0,3-3 0,-2 4 0,2 0 0,-3-4 0,-1 2 0,1-5 0,-4 6 0,3-6 0,-3 2 0,3-3 0,0 0 0,0-7 0,2-12 0,-5 8 0,1-7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28:01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24575,'-1'6'0,"13"15"0,-1 3 0,5 16 0,-3-6 0,-11 19 0,11-10 0,-12 10 0,8-13 0,-4-6 0,0-1 0,-1-6 0,-4-9 0,0-2 0,0-8 0,0-1 0,0 1 0,0-11 0,0-2 0,0-21 0,0 2 0,0-9 0,0 0 0,0-1 0,0-1 0,0 2 0,0 6 0,4 0 0,5 0 0,1 4 0,6 2 0,-6 4 0,5 0 0,-2 4 0,0-3 0,3 7 0,-7-3 0,2 8 0,-3 0 0,-1 1 0,1 2 0,-1-2 0,0 3 0,0 0 0,-3 0 0,-1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28:02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0 285 24575,'21'-81'0,"-11"20"0,20 11 0,-21 23 0,3 11 0,0-1 0,-3 4 0,7 5 0,-8 1 0,8 6 0,-4-2 0,4 3 0,-4 0 0,3 0 0,-1 12 0,3 3 0,2 18 0,-1-4 0,1 3 0,0-4 0,-6-6 0,4-1 0,-4-8 0,-1-1 0,0-4 0,-1 0 0,2 0 0,-1 0 0,0-4 0,-1-1 0,-2-3 0,6 0 0,-6 0 0,2 0 0,1 0 0,-4 0 0,8-3 0,-7-6 0,7-4 0,-7-3 0,2 3 0,-2-3 0,-2 8 0,1-8 0,0 7 0,0-2 0,-1 3 0,-3 1 0,-1-1 0,1 4 0,-4-2 0,4 5 0,-4-2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4:59:19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24575,'24'0'0,"11"0"0,7 0 0,19 0 0,-12 0 0,10 0 0,-12 0 0,7 0 0,-7 0 0,-1 0 0,-12 0 0,-1 0 0,-14 0 0,1 0 0,-12 0 0,1 0 0,-6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28:03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24575,'-1'4'0,"6"-1"0,17-3 0,8 0 0,4 0 0,4 0 0,-9 0 0,4 0 0,-11 0 0,5 0 0,-10 0 0,1 0 0,-10 0 0,-5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28:03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24575,'5'4'0,"6"-1"0,14-3 0,14 0 0,-3 0 0,10 0 0,-6 0 0,-1 0 0,1 0 0,-6 0 0,-5 0 0,-8 0 0,-12 0 0,-1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28:55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573 748 24575,'-72'34'0,"-1"-1"0,37-6 0,-45 24 0,13 3 0,67-22 0,-4 13 0,5-27 0,0 2 0,12-10 0,-5 1 0,18-6 0,-7-1 0,15-4 0,2 0 0,-1-9 0,0-6 0,-6-10 0,2-5 0,-5-4 0,0-1 0,-5-11 0,-4-8 0,-1 5 0,-3-34 0,-6 36 0,0-35 0,-6 26 0,0-14 0,-5 8 0,-13-22 0,0 37 0,-29-36 0,19 49 0,-22-16 0,8 18 0,-7 5 0,-5 5 0,0 11 0,7 7 0,1 4 0,11 0 0,2 0 0,11 0 0,0 3 0,9 6 0,1-1 0,4 4 0,1-4 0,2-1 0,2-3 0,3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28:56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24575,'7'0'0,"-3"9"0,0 11 0,-4 17 0,0 4 0,0 19 0,0-17 0,0 23 0,0-17 0,0 19 0,0-6 0,0 0 0,0-1 0,0-20 0,0-1 0,0-13 0,0-5 0,0 0 0,3-10 0,-2 0 0,5-5 0,-5 1 0,3-1 0,-1-3 0,-2 3 0,5-6 0,-2 2 0,4-3 0,-1 0 0,1 0 0,-1 0 0,0 0 0,5 0 0,1 0 0,8 0 0,-3 0 0,8 0 0,-9 0 0,9 0 0,-3 0 0,0 0 0,3 0 0,-9 0 0,5 4 0,-6-3 0,-3 3 0,3-4 0,-8 3 0,4-2 0,-5 2 0,-3-3 0,-1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28:56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24575,'19'-8'0,"-2"-1"0,9 4 0,-4-4 0,1-4 0,3 7 0,2-1 0,-4 7 0,3 0 0,-6 0 0,-7 0 0,6 0 0,-12 0 0,-1 0 0,-4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28:57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24575,'16'0'0,"2"0"0,14 0 0,-3 0 0,9 0 0,-9 0 0,4 0 0,-11 0 0,-1 0 0,-8 0 0,-2 0 0,-7 0 0,-1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28:58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8 208 24575,'-4'-14'0,"1"-2"0,3-4 0,0 2 0,0-3 0,0-1 0,3 5 0,2-5 0,3 5 0,0 5 0,1-4 0,-2 11 0,1-3 0,-1 8 0,1 0 0,-1 0 0,1 0 0,-1 0 0,9 0 0,-2 4 0,8 4 0,-6 5 0,5 4 0,-3 0 0,3 0 0,-4-4 0,-1 3 0,1-7 0,0 3 0,-1-4 0,1 1 0,-5-2 0,4 2 0,-8-5 0,4 0 0,-5-4 0,1 0 0,-1 0 0,1 0 0,-1 0 0,1 0 0,0-8 0,0-1 0,0-8 0,0 0 0,0 5 0,0 0 0,0 8 0,-4-3 0,-1 6 0,-3-2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28:59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3 146 24575,'-2'4'0,"17"0"0,42-4 0,1-7 0,5-1-1629,-1 4 1,2-2 1628,14-8 0,4-1 0,2 7 0,-1-1 0,-9-8 0,2 0 0,19 6 0,4 2-795,-2-2 1,0 1 794,-3 5 0,-1 2 0,2 3 0,-6 0 0,-30 0 0,-3 0 285,9 0 1,-4 0-286,8 0-65,24 0 65,-37 0 1461,-9 0-1461,-19 4 2162,-11 0-2162,-6 1 636,-3-2-636,-1-3 0,-2 0 0,-2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29:00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520 453 24575,'-21'4'0,"5"0"0,5-4 0,-1 0 0,1 0 0,-2 0 0,-2 0 0,-3 0 0,5 0 0,-13 0 0,13 0 0,-14 4 0,9 4 0,1 2 0,1 10 0,-4 6 0,4 8 0,0 1 0,8-2 0,7-6 0,-3 1 0,4-1 0,0-4 0,0 3 0,0-12 0,0 2 0,3-9 0,5-3 0,9-1 0,11-3 0,6 0 0,12 0 0,-10-4 0,10-11 0,-6-7 0,-2-9 0,1 6 0,-10 1 0,-6 2 0,-5 3 0,-5-7 0,-5 8 0,2-14 0,-6 8 0,1-20 0,-5 2 0,-5-10 0,-5 4 0,-20-21 0,2 28 0,-20-29 0,11 31 0,-2-5 0,0 14 0,3 5 0,-4 5 0,1 9 0,-1 3 0,6 8 0,-5 0 0,11 0 0,-5 0 0,5 0 0,6 3 0,0 2 0,5 3 0,5 0 0,0 0 0,8-1 0,-3-3 0,6 0 0,-2-4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29:01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24575,'12'0'0,"0"0"0,4 0 0,6 0 0,-4 0 0,3 0 0,0 0 0,-3 0 0,3 0 0,-8 0 0,-1 7 0,1 13 0,-7 16 0,2 11 0,-8 0 0,0 12 0,0-11 0,0 13 0,0-15 0,0 0 0,0-12 0,0-1 0,0-15 0,-3 2 0,2-11 0,-3 3 0,1-8 0,2-7 0,-2-11 0,3-7 0,0-12 0,0-2 0,0 1 0,4-4 0,2 9 0,3-4 0,4 5 0,-3 6 0,7-4 0,-4 8 0,10-10 0,-5 10 0,5-9 0,-1 8 0,-4-2 0,3 3 0,-8 6 0,3 0 0,-8 4 0,4 3 0,-5-1 0,1 5 0,-1-3 0,0 4 0,-3 4 0,-1 0 0,-3 7 0,4 6 0,-3 1 0,3 4 0,-4-1 0,0 2 0,0-1 0,0 4 0,0-8 0,0 8 0,4 2 0,-3 1 0,4 4 0,-5 0 0,0 1 0,4 5 0,-3 1 0,3-7 0,-4 0 0,0-11 0,4-1 0,-3-8 0,2-2 0,1-3 0,-4-1 0,7-2 0,-3-2 0,4-3 0,-1 0 0,-3 0 0,0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4:59:19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24575,'19'0'0,"16"0"0,2 0 0,16 0 0,-12 0 0,10 0 0,6 0 0,1 0 0,10 0 0,-20 0 0,4 0 0,-5 0 0,-4 0 0,-4 0 0,-12 0 0,-9 0 0,3 0 0,-13 0 0,3 0 0,-3 0 0,-4 0 0,-1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29:02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24575,'0'19'0,"0"8"0,0 14 0,0-1 0,0 1 0,5 3 0,-4-14 0,8 9 0,-8-16 0,3-2 0,-4-4 0,0-5 0,0 0 0,0-11 0,0-19 0,0 3 0,0-18 0,0 15 0,0-8 0,4 3 0,5-4 0,2-1 0,6 1 0,2-2 0,0 7 0,3 3 0,-5 3 0,-5 7 0,4-3 0,-8 8 0,4-3 0,-5 6 0,1-3 0,-1 4 0,0 0 0,1 0 0,-4 8 0,-1 1 0,-3 12 0,0 2 0,0-1 0,0 0 0,0-13 0,0-2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29:02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24575,'6'-4'0,"8"1"0,7 3 0,24 0 0,-18 0 0,22 0 0,-19 0 0,9 0 0,-5 0 0,-6 0 0,-2 0 0,-12 0 0,11 0 0,-15 0 0,3 0 0,-10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29:03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 24575,'-1'4'0,"6"-1"0,12-3 0,1 0 0,8 0 0,-4 0 0,6 0 0,-6 0 0,0 0 0,-6 0 0,1 0 0,-1 0 0,-3 0 0,-2 0 0,-3-7 0,-4 5 0,-1-4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29:04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1 174 24575,'6'-4'0,"15"-13"0,2 9 0,16-12 0,-5 10 0,0 5 0,4-4 0,-4 8 0,0-3 0,-1 4 0,-5 0 0,-6 0 0,-1 0 0,-8 3 0,-1 15 0,-7 21 0,-1 17 0,-4-6 0,0 31 0,0-40 0,-5 35 0,-6-22 0,-5-5 0,-5 2 0,1-11 0,2-11 0,3-2 0,4-15 0,3 0 0,0-5 0,4 1 0,0-7 0,4-11 0,0-27 0,0-7 0,17-30 0,3 2 0,10 1 0,11-6 0,-11 15 0,17-12 0,-12 12 0,-1 11 0,-10 11 0,-10 18 0,-1 0 0,-5 10 0,0 0 0,-7 8 0,-2 1 0,-6 3 0,-5 0 0,3 3 0,-8 15 0,7 8 0,-9 14 0,8-1 0,-3 1 0,8 0 0,2 5 0,4-3 0,0 3 0,0-5 0,0-7 0,9 6 0,6-9 0,10 4 0,11-4 0,-6-5 0,3-1 0,-5-9 0,-1-2 0,-4-5 0,-2 1 0,-5-5 0,-7 0 0,-1-4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29:05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24575,'0'21'0,"0"11"0,0 4 0,0 8 0,0 20 0,0-23 0,0 56 0,0-65 0,0 40 0,0-46 0,4 19 0,-3-21 0,4-2 0,-5-6 0,0-8 0,0-3 0,0-14 0,-9-15 0,6-11 0,-5-4 0,8-1 0,0 1 0,0-1 0,0 0 0,0 5 0,0-3 0,3 14 0,6-7 0,4 13 0,10-4 0,-6 8 0,5 1 0,-5 5 0,-1 3 0,1 2 0,-1 3 0,-3 0 0,3 0 0,-8 0 0,4 0 0,-1 0 0,-2 0 0,2 0 0,-3 0 0,-1 3 0,1-2 0,-1 5 0,1-5 0,-4 3 0,-1-4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0:38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24575,'11'0'0,"1"0"0,10-5 0,-4 4 0,3-6 0,0 6 0,-7-3 0,11 4 0,-11 0 0,3 0 0,-5 0 0,-1 0 0,-2 0 0,2 0 0,-3 7 0,0 3 0,0 11 0,1 1 0,-4 5 0,-1 1 0,-4-1 0,0 6 0,0-5 0,0 11 0,0-5 0,0 0 0,0-1 0,0-1 0,0-3 0,0 4 0,0-11 0,0 0 0,0-6 0,0 1 0,0-4 0,0-2 0,0-3 0,0-1 0,0 0 0,0 0 0,0 0 0,0 1 0,0-1 0,-3 0 0,2 1 0,-2-8 0,3-5 0,0-12 0,0-5 0,9-11 0,-3-2 0,12 1 0,-3 1 0,3 6 0,-4-1 0,-2 6 0,-3 0 0,-1 6 0,0 3 0,0-3 0,0 8 0,0-4 0,-1 5 0,1-1 0,-1 0 0,1 1 0,-1-1 0,1 0 0,-1 1 0,1 3 0,-1-3 0,1 3 0,-1-1 0,-3-1 0,3 5 0,-3-6 0,4 6 0,-1-2 0,0 3 0,1 0 0,-1 0 0,0 0 0,0 0 0,1 0 0,-1 6 0,-3 3 0,-1 7 0,-3 0 0,4 6 0,-3 0 0,3 5 0,-4-4 0,4 3 0,-3-8 0,7 3 0,-3 0 0,0-3 0,2 0 0,-2-3 0,-1-6 0,3 2 0,-3-4 0,3 1 0,1-1 0,0 5 0,-1-4 0,1 4 0,0-4 0,3 3 0,-2-2 0,2 2 0,-3-3 0,-1-4 0,1 3 0,-1-7 0,-3 4 0,0-4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0:39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56 24575,'0'-11'0,"-8"6"0,-1-9 0,-4 9 0,-7-3 0,6 0 0,-12 7 0,8-2 0,-4 3 0,1 0 0,3 0 0,-8 0 0,8 0 0,-4 3 0,5 10 0,3 11 0,-3 5 0,6 4 0,-2-6 0,8 0 0,1-4 0,4-2 0,0-4 0,0-5 0,0 0 0,0-5 0,3-3 0,10 0 0,1-4 0,17 0 0,-7 0 0,9-9 0,-1-1 0,-2-14 0,-2 5 0,0-10 0,-13 11 0,6-4 0,-12 9 0,3-3 0,-5 8 0,1-4 0,0 0 0,0 4 0,-4-4 0,-1 11 0,-3 11 0,0 14 0,0 16 0,-5 8 0,-1 13 0,-5 1 0,4 0 0,-3 5 0,9-11 0,-4 11 0,5-18 0,0 9 0,0-22 0,0-2 0,0-13 0,0-8 0,0-2 0,0-3 0,0-1 0,3-3 0,5 0 0,9-4 0,1-8 0,8-2 0,-4-7 0,6-2 0,-6 2 0,0-1 0,-6 5 0,1 1 0,-5 4 0,0 0 0,-5 4 0,1 0 0,-4 1 0,-1 3 0,-3-3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0:28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24575,'23'0'0,"13"0"0,5 0 0,20 0 0,0 0 0,17 0 0,0 0 0,9 0 0,-8 0 0,-9 0 0,-9 0 0,-1 0 0,-16 0 0,8 0 0,-29 0 0,4 0 0,-14 0 0,-2 0 0,-6 0 0,-2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0:29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24575,'0'2'0,"0"9"0,0 15 0,0 22 0,0 1 0,0 12 0,0 6 0,0-3 0,0 19 0,0-25 0,0 8 0,0-12 0,0-5 0,0 10 0,0-24 0,0 5 0,0-22 0,0 3 0,0-9 0,0 1 0,0-2 0,0-7 0,0-1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0:31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0 361 24575,'9'-25'0,"1"3"0,22-25 0,-11 16 0,16-17 0,-6 17 0,-4-9 0,2 13 0,-6-5 0,-4 17 0,-1-6 0,-2 15 0,-7-1 0,2 7 0,-7 10 0,-1 5 0,-3 28 0,-4-5 0,-7 20 0,-1-3 0,-8 0 0,7 5 0,-3 1 0,10-12 0,1 4 0,5-13 0,0 0 0,0-11 0,0 2 0,3-17 0,6 2 0,3-8 0,5 1 0,4-5 0,2 0 0,4-4 0,0 0 0,1 0 0,-1-8 0,-4-6 0,-2-5 0,-3-2 0,-1-1 0,-4 4 0,0-8 0,-4 8 0,0-8 0,-1 3 0,-3-4 0,-1-1 0,-4 6 0,0-5 0,0 9 0,0-3 0,0 8 0,0 2 0,0 3 0,0 1 0,0 5 0,0 7 0,0 8 0,0 8 0,0-3 0,0 3 0,0-4 0,0-1 0,0 1 0,0 0 0,0-1 0,0 1 0,4-4 0,0-2 0,7-3 0,-2 0 0,7 0 0,-4 0 0,1-4 0,2 0 0,-2 0 0,-1-3 0,4 2 0,-8-3 0,8 0 0,-7 0 0,6 0 0,-6 0 0,2 0 0,-3 0 0,-1 0 0,1 0 0,-1 0 0,1 0 0,-1 0 0,1 0 0,-1 0 0,-3-3 0,3-5 0,-6-10 0,3-4 0,-4-6 0,0-5 0,0-1 0,0-6 0,-4 1 0,-6 5 0,-1-5 0,-6 11 0,2-5 0,1 6 0,1-1 0,4 6 0,0 0 0,5 5 0,-3 5 0,6 0 0,-6 8 0,6-3 0,1 6 0,8-2 0,14 3 0,2-4 0,9-1 0,-6 0 0,1-3 0,-6 3 0,0 0 0,-10-2 0,0 6 0,-5-2 0,1 3 0,-4-3 0,-1-1 0,-3 0 0,0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4:59:20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24575,'16'0'0,"2"0"0,15 0 0,-5 0 0,11 4 0,1 7 0,3 15 0,-2-8 0,-5 21 0,-1-16 0,-3 12 0,5 2 0,-8-11 0,-8 8 0,0-20 0,-8 7 0,-4-12 0,2 2 0,-7-7 0,4 3 0,-1-3 0,0 0 0,-2 3 0,-2-3 0,-3 3 0,-4 1 0,-4-1 0,-5 5 0,-9 7 0,-2 5 0,-5 1 0,-7 9 0,6-8 0,-6 10 0,6-6 0,0 0 0,5-2 0,2 0 0,6-5 0,3-2 0,2-8 0,4-2 0,1-3 0,2-1 0,-1-3 0,2 0 0,-8-4 0,7 0 0,-3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0:32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1 181 24575,'7'18'0,"0"11"0,8-10 0,-4 13 0,-3-4 0,0-4 0,-7 3 0,6-15 0,-3 4 0,1-4 0,-2 1 0,-3-2 0,0-4 0,0 1 0,-3-4 0,-1-1 0,-3-10 0,3-2 0,1-12 0,3-1 0,0-11 0,0-1 0,0-6 0,0 0 0,4 1 0,5 4 0,12-4 0,-2 14 0,10-9 0,-10 16 0,3-1 0,-9 7 0,2 4 0,-2 3 0,-1 2 0,0 3 0,-5 0 0,1 0 0,-1 0 0,1 0 0,-1 0 0,-3 0 0,0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0:33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32 24575,'4'-3'0,"-1"-1"0,-10-3 0,-3 3 0,-2 0 0,-4 4 0,-1 0 0,-6 0 0,0 0 0,-3 0 0,3 4 0,0 9 0,-5 7 0,9 8 0,-1 0 0,7 0 0,4-1 0,4-5 0,1 5 0,4-10 0,0 5 0,0-6 0,0-3 0,0-2 0,3-3 0,5 0 0,5-4 0,3 0 0,1-4 0,0 0 0,-1 0 0,1 0 0,0 0 0,-1-4 0,1-4 0,-4-5 0,3-9 0,-7 4 0,8-8 0,-7 4 0,3-1 0,-4-3 0,-1 8 0,1-4 0,-1 5 0,-3-4 0,2 7 0,-6-6 0,2 11 0,-3-3 0,0 5 0,0-1 0,0 10 0,0 14 0,0 25 0,-5 15 0,4 20 0,-10 3 0,4 7 0,0-14 0,2 11 0,0-19 0,3 13 0,-3-22 0,5-2 0,0-23 0,0-3 0,0-11 0,0-3 0,0-2 0,10-10 0,-1-5 0,20-10 0,-5-4 0,9-1 0,-5-4 0,0 3 0,-5-3 0,-1 6 0,-6 0 0,-3 5 0,-2 0 0,-3 4 0,-1 4 0,-2-3 0,-2 3 0,-3-3 0,0-10 0,0 11 0,0-6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0:41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483 212 24575,'4'-9'0,"0"-11"0,-4-6 0,0-7 0,0 6 0,0-1 0,0 6 0,0 4 0,0 2 0,-4 11 0,-8-2 0,-2 7 0,-18 9 0,1 7 0,-4 5 0,-10 9 0,7-4 0,-7 0 0,2 5 0,8-11 0,-4 5 0,10-7 0,1-3 0,7 1 0,8-7 0,1 3 0,5-5 0,3 1 0,0-1 0,4 0 0,0 1 0,0-1 0,0 1 0,8-1 0,6 6 0,8 0 0,5 6 0,1-1 0,-1 0 0,1 5 0,5-3 0,-9 2 0,9 2 0,-15-6 0,5 5 0,-11-7 0,0-3 0,-4 2 0,0-2 0,0-1 0,-3 4 0,-2-7 0,-3 6 0,0-6 0,0 2 0,0 1 0,0-4 0,0 4 0,0-1 0,0-2 0,0 2 0,0 1 0,0 1 0,0-1 0,0 0 0,0-1 0,0-2 0,0 6 0,0-2 0,0 3 0,0 6 0,0 6 0,0 6 0,-5 5 0,-7 22 0,-10-3 0,-4 25 0,-7-13 0,10-8 0,-12 12 0,8-23 0,-3 17 0,5-20 0,8-2 0,-1-12 0,12-6 0,-6-2 0,10-12 0,-2 3 0,1-10 0,2 5 0,-2-4 0,3 4 0,0-5 0,0 1 0,0-1 0,3-3 0,1-1 0,12-3 0,3 0 0,8 0 0,0 0 0,6 0 0,2 0 0,-1 0 0,4 0 0,-9 0 0,4 0 0,0 0 0,-5 0 0,0 0 0,-1 0 0,-10 0 0,5 0 0,-10 0 0,0 0 0,-4 0 0,-1 0 0,-3 3 0,3-2 0,-6-1 0,2-8 0,-3-4 0,0-5 0,0 0 0,0 5 0,0-4 0,0 7 0,0-6 0,0 6 0,0-11 0,0 6 0,0-12 0,0 3 0,0 1 0,0-4 0,0 12 0,0-7 0,0 13 0,0-8 0,0 8 0,0-4 0,0 5 0,-4 3 0,4-3 0,-4 3 0,1 0 0,2-2 0,-2 2 0,3-12 0,0 10 0,0-6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0:43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257 141 24575,'0'-16'0,"0"3"0,0-16 0,0 10 0,0-5 0,0 8 0,-3 4 0,-1 4 0,-8 5 0,3 3 0,-6 0 0,-3 0 0,0 0 0,-8 0 0,12 7 0,-12 8 0,11 8 0,-9 5 0,6 0 0,4-1 0,0 0 0,5-4 0,0 3 0,4-8 0,1 3 0,4-4 0,0-1 0,0 1 0,0-4 0,0-2 0,8-3 0,1 0 0,7-4 0,6 0 0,-4-4 0,3 0 0,0 0 0,-3 0 0,3 0 0,-4-4 0,-5 0 0,4-4 0,-7 0 0,2 3 0,-3-2 0,-1 3 0,1-3 0,-1-1 0,1 0 0,-4 1 0,2 3 0,-5-3 0,5 6 0,-5-6 0,2 3 0,-3-3 0,4 0 0,-3-1 0,5 4 0,-5-3 0,6 3 0,-4-3 0,2 6 0,-2 10 0,-8 9 0,0 15 0,-5 1 0,0 12 0,0-4 0,-1 4 0,1-7 0,5 1 0,0-6 0,5-5 0,0-3 0,0-13 0,0 4 0,0-6 0,0-2 0,0 2 0,0-3 0,3-4 0,2-1 0,6-3 0,1 0 0,5 0 0,0 0 0,4-4 0,1-5 0,5-5 0,1-9 0,0 3 0,0-3 0,-5 5 0,-2 1 0,-4 0 0,-4 4 0,-2 2 0,-3 3 0,-1 4 0,1 0 0,-4 1 0,-1-1 0,-3 0 0,0 1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0:45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24575,'0'0'0,"8"0"0,16 0 0,9 0 0,1 0 0,11 0 0,-4 0 0,10 0 0,-3 0 0,-7 0 0,-2 0 0,-21 0 0,7 0 0,-15 0 0,6 0 0,-12 0 0,-1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0:45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24575,'0'10'0,"0"0"0,0 23 0,0 6 0,0-9 0,0 15 0,0-5 0,0 1 0,0 5 0,0-12 0,0-1 0,0-6 0,0-8 0,0 1 0,0-11 0,0 7 0,0-8 0,0 4 0,0-5 0,0-3 0,0-1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0:47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508 464 24575,'4'-17'0,"-1"-1"0,-3-10 0,0-4 0,0-23 0,0 15 0,10-25 0,-8 23 0,12 0 0,-13 2 0,7 18 0,-8 0 0,8 6 0,-7 3 0,-1 5 0,-4 5 0,-17 3 0,1 0 0,-19 4 0,5 6 0,-6 5 0,5 9 0,-5 3 0,3 4 0,0 0 0,2-5 0,0 3 0,10-10 0,-4 9 0,13-14 0,2 7 0,-2-12 0,7 3 0,1-5 0,4 1 0,1-1 0,2 1 0,-2-1 0,3 1 0,0-1 0,0 1 0,0 3 0,0 2 0,0 4 0,4-1 0,0 1 0,8-1 0,1 1 0,9 0 0,-5 0 0,5 0 0,-1-3 0,2 2 0,4-6 0,-4 3 0,3-4 0,-8 3 0,-1-2 0,-6 1 0,1-3 0,-3-4 0,2 3 0,-7-3 0,0 3 0,-4 1 0,-5 8 0,-3-2 0,-11 13 0,-6 3 0,-6 7 0,-2 5 0,1 6 0,0-4 0,0 9 0,5-11 0,2 4 0,5-6 0,1-6 0,4-6 0,2-2 0,8-12 0,-3 6 0,7-11 0,-2 2 0,3-3 0,0-1 0,0 1 0,0-1 0,0 1 0,0-1 0,0 1 0,0-1 0,0 0 0,0 1 0,0-1 0,3-3 0,5 3 0,10-6 0,-1 6 0,9-6 0,-3 3 0,4 0 0,6-3 0,-4 3 0,9-4 0,-4 0 0,6 0 0,-6 0 0,5 0 0,-5 0 0,0 0 0,-2 0 0,-4 0 0,-1 0 0,0 0 0,-8 0 0,1 0 0,-11 0 0,2 0 0,-3 0 0,-1 0 0,1-4 0,-4 1 0,-1-5 0,-3-3 0,0 2 0,0-6 0,-4 2 0,-4-4 0,-2 1 0,-2-1 0,4 4 0,0-2 0,0 6 0,0-2 0,4 3 0,1 1 0,0 0 0,2 0 0,-2-5 0,-1 0 0,3 2 0,-3 3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0:49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218 134 24575,'0'-16'0,"0"6"0,0-10 0,0 11 0,0-11 0,0 10 0,0-7 0,-7 10 0,2-1 0,-7 3 0,0-2 0,0 6 0,-5-2 0,0 3 0,1 0 0,-6 0 0,4 3 0,-3 5 0,8 5 0,-3 4 0,7 0 0,-3-1 0,7 1 0,1-1 0,4 1 0,0 0 0,0-1 0,0 1 0,0-5 0,3 0 0,6-4 0,-1-1 0,12 2 0,-10-5 0,15 0 0,-11-4 0,7 0 0,-5 0 0,-3 0 0,3 0 0,-4 0 0,5-4 0,-1-4 0,1-5 0,0-4 0,-4 1 0,-2 3 0,-3 1 0,0 5 0,-1-1 0,-3 0 0,3 4 0,-7 10 0,4 9 0,-4 15 0,0 4 0,-5 6 0,-1 5 0,1-3 0,-5 9 0,9-9 0,-4 4 0,5-12 0,0-6 0,0-7 0,0-4 0,0-4 0,0-2 0,0-3 0,3-4 0,1-1 0,12-3 0,3-4 0,8-5 0,7-12 0,-4-4 0,6-6 0,-11 2 0,2 5 0,-8-2 0,-1 7 0,-1-2 0,-9 8 0,4-3 0,-7 11 0,-2-2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0:50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0 298 24575,'3'-4'0,"10"1"0,1 3 0,7 0 0,0 0 0,-3-7 0,8 1 0,-7-15 0,7 6 0,-8-7 0,1 0 0,-4 4 0,-5-8 0,2 12 0,-4-6 0,0 7 0,-3 0 0,-1-3 0,-4 8 0,0-8 0,0 8 0,0-8 0,-8 7 0,3 0 0,-11 2 0,4 6 0,-1-3 0,-3 4 0,8 0 0,-8 0 0,7 0 0,-6 0 0,6 0 0,-3 4 0,1 4 0,5 9 0,-5 6 0,6 4 0,0 0 0,1 6 0,4 1 0,0 5 0,0 1 0,0-6 0,4 4 0,5-9 0,6 9 0,9-8 0,-4 3 0,8-4 0,-9-6 0,4 0 0,-10-7 0,2-3 0,-6-1 0,3-4 0,-5-4 0,1-1 0,-1-3 0,1 0 0,-1 0 0,1 0 0,-1 0 0,0 0 0,5-7 0,-3 1 0,2-9 0,1 2 0,-3-4 0,0 8 0,-6 1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0:52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1 173 24575,'0'-19'0,"4"-4"0,4 5 0,7-14 0,2 13 0,1-5 0,-1 12 0,-1 0 0,1 6 0,0-1 0,-5 7 0,0 0 0,-1 0 0,-3 3 0,0 15 0,-4 13 0,-4 17 0,0 5 0,0 23 0,0-23 0,-6 0 0,-1 2 0,4 15 0,-6-18 0,0-1 0,8 14 0,-5 8 0,6-24 0,0 5 0,0-8 0,0-12 0,0-6 0,4-10 0,0-7 0,7-7 0,7 0 0,0-4 0,3 0 0,0 0 0,-3-8 0,5-11 0,-5-11 0,7-16 0,-8 5 0,3-12 0,-10 12 0,1-5 0,-2 12 0,-3 1 0,-2 10 0,-4 6 0,0 5 0,0 5 0,-3 15 0,-2 4 0,0 21 0,-3 1 0,7 6 0,-4-6 0,5 5 0,0-15 0,0 7 0,13-16 0,-3 5 0,16-10 0,-3-2 0,4-4 0,-5-4 0,5 0 0,-10 0 0,5 0 0,-6 0 0,-3 0 0,-2-3 0,-3-1 0,0-8 0,0-5 0,-3-11 0,-1-1 0,-4-16 0,0 3 0,0-6 0,0-3 0,0 9 0,0-3 0,0 11 0,-4 1 0,-1 5 0,-9 1 0,5 9 0,-4-3 0,9 12 0,-3-2 0,3 7 0,-1-3 0,2 3 0,10-4 0,12 0 0,4-5 0,15 3 0,-3-4 0,-1 4 0,-2 1 0,-9 0 0,-2 0 0,-4 1 0,-5 3 0,0-2 0,-5 6 0,-2-2 0,-2 3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4:59:22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0 24575,'-6'0'0,"-1"0"0,-18 0 0,7 0 0,-14 0 0,8 0 0,-4 0 0,2 0 0,3 0 0,-4 0 0,4 0 0,2 0 0,-1 0 0,4 0 0,1 0 0,5 0 0,5 0 0,-1 0 0,0 0 0,1 4 0,3 0 0,0 3 0,4 1 0,0-1 0,0 1 0,0-1 0,0 5 0,0-4 0,0 8 0,0-4 0,0 10 0,0-4 0,0 8 0,0-3 0,0 4 0,0 0 0,0 6 0,0 1 0,0 5 0,0 7 0,4-4 0,-2 10 0,2-11 0,-4 5 0,0 0 0,0-5 0,0 5 0,0-12 0,0 4 0,0-9 0,0 4 0,0-6 0,0-4 0,0-2 0,0 1 0,3-9 0,2 8 0,-1-9 0,3 1 0,-6 2 0,6-6 0,-3 2 0,0 1 0,3-4 0,-7 4 0,7-8 0,-3 2 0,4-5 0,-1 3 0,1-4 0,-1 0 0,1 0 0,3 0 0,2 0 0,8 0 0,-3 0 0,8 0 0,-3 0 0,4 0 0,0 0 0,1 0 0,-6 0 0,4 0 0,-8 0 0,4 0 0,-6 0 0,1 0 0,-5 0 0,0 0 0,-4 0 0,-1 0 0,1 0 0,-1 0 0,-3 0 0,-1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0:53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24575,'0'23'0,"0"13"0,0-5 0,0 26 0,0-20 0,0 16 0,0-8 0,0-9 0,0 3 0,0-21 0,0 3 0,0-13 0,0 4 0,0-15 0,0-12 0,0-8 0,0-16 0,0 11 0,0-11 0,0 10 0,0-4 0,4 6 0,4 4 0,6-3 0,4 4 0,-1-1 0,0 1 0,5 9 0,-4-3 0,3 7 0,-9-3 0,4 7 0,-8-1 0,4 5 0,-5-3 0,1 4 0,0 0 0,-1 0 0,1 0 0,-4 0 0,-1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0:54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29 24575,'-4'-7'0,"0"-3"0,-12 9 0,6-5 0,-11 5 0,13-3 0,-13 4 0,11 0 0,-10 0 0,7 0 0,1 0 0,-4 0 0,7 0 0,-3 8 0,4 1 0,0 8 0,3 4 0,1-3 0,4 3 0,0-4 0,0-1 0,0-3 0,0-2 0,0-3 0,4-1 0,0-2 0,8-2 0,0-3 0,5 0 0,-1 0 0,1 0 0,-4 0 0,2-4 0,-6 0 0,3-8 0,-1 3 0,-2-3 0,3 0 0,-4 3 0,0-6 0,-1 6 0,-2-3 0,2 5 0,-7-1 0,7 1 0,-6 9 0,2 8 0,-3 23 0,0 16 0,-5 0 0,-1 17 0,0-10 0,-4 14 0,9-8 0,-5-1 0,6-14 0,0-1 0,0-16 0,0-3 0,0-11 0,0-3 0,0-1 0,3-8 0,5-8 0,5-10 0,5-9 0,5-5 0,-3 0 0,3-1 0,1 1 0,-5 0 0,4 4 0,-9-2 0,2 12 0,-7-7 0,3 12 0,-4-3 0,-1 1 0,1 2 0,0-3 0,-4 5 0,3-5 0,-6 7 0,3-3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0:55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1 573 24575,'20'-17'0,"9"-8"0,2-7 0,5-3 0,-7 5 0,2-11 0,-1 9 0,-7-13 0,5 8 0,-20 2 0,15-5 0,-16 6 0,3 4 0,-6-1 0,-4 8 0,0 0 0,0 2 0,0 4 0,-3 5 0,-6 3 0,-8 6 0,-1 3 0,-3 0 0,0 0 0,3 0 0,-4 0 0,5 0 0,0 7 0,1 2 0,-2 13 0,5 6 0,-5 1 0,7 9 0,2-4 0,5 5 0,4 1 0,0-6 0,0 4 0,0-4 0,13 1 0,4 5 0,24-8 0,-4-1 0,11 0 0,-2-14 0,-3 8 0,-3-10 0,-7-1 0,-6 0 0,-8-6 0,1-3 0,-12-2 0,4-3 0,-5 0 0,-2 0 0,-2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0:57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1 148 24575,'0'-7'0,"0"-1"0,3-2 0,1 5 0,8-2 0,5 3 0,1 3 0,3-3 0,-8 4 0,3 0 0,-8 0 0,4 0 0,-8 3 0,-1 10 0,1 5 0,-3 20 0,8 4 0,-8 5 0,4 4 0,-5-9 0,0 9 0,0-3 0,0-6 0,0 2 0,0-15 0,0 4 0,0-11 0,0-4 0,0-7 0,0-3 0,0-1 0,-3 1 0,2-1 0,-6-3 0,7-7 0,-3-6 0,3-12 0,0-2 0,0-10 0,0-1 0,0-6 0,0-6 0,4 5 0,11-11 0,8 5 0,14-2 0,-4-4 0,9 9 0,-9-4 0,3 11 0,-5 1 0,-8 12 0,-4 2 0,-3 9 0,-7 4 0,2 6 0,-3 3 0,-1 0 0,1 0 0,-4 3 0,-1 15 0,-3 14 0,0 22 0,0 9 0,0-1 0,0 6 0,-5-6 0,-1 0 0,0-1 0,1-14 0,5-7 0,0-7 0,0-10 0,0-2 0,0-8 0,0-2 0,0-3 0,3-1 0,1 1 0,4-4 0,3-1 0,-2-3 0,2 0 0,1 0 0,-7 0 0,3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0:58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263 219 24575,'0'-19'0,"0"0"0,0-2 0,0-2 0,0 0 0,0-3 0,0 8 0,0-3 0,0 4 0,0 5 0,0 0 0,-3 8 0,-10 0 0,3 4 0,-10 0 0,7 0 0,-14 0 0,-3 5 0,1 3 0,0 16 0,6 1 0,1 20 0,7-8 0,-3 4 0,16-9 0,-6-5 0,8 1 0,0-6 0,0 0 0,0-10 0,3 0 0,5-5 0,10-2 0,10-2 0,0-3 0,5 0 0,-5 0 0,-6-7 0,4 1 0,-7-15 0,-2 7 0,0-8 0,-8 5 0,3 1 0,-4 3 0,0-3 0,0 8 0,-4-4 0,0 14 0,-4 9 0,0 22 0,-9 2 0,1 24 0,-6-10 0,3 12 0,0-14 0,5-1 0,-3-7 0,8-5 0,-3-6 0,4-7 0,0-8 0,0-2 0,0-3 0,3-4 0,5-1 0,5-3 0,8-4 0,-3-4 0,9-12 0,-8-3 0,9-6 0,-8-4 0,4 3 0,-5-3 0,-1 6 0,-4-1 0,-1 5 0,-5 2 0,1 4 0,-1 5 0,-4 0 0,2 8 0,-5 0 0,2 4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1:00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0 317 24575,'0'-12'0,"0"1"0,0 4 0,0-1 0,0-2 0,0 2 0,0-3 0,0 3 0,0-8 0,4 6 0,10-17 0,11 6 0,1 1 0,14-10 0,-9 8 0,5-4 0,-1 1 0,-8 7 0,-4 8 0,-2-2 0,-8 11 0,2-2 0,-2 3 0,-1 3 0,0 10 0,-3 11 0,-4 10 0,-1 33 0,-4-20 0,0 27 0,0-20 0,0 1 0,0 4 0,0-11 0,0-3 0,0-11 0,0-6 0,0-6 0,0-10 0,0 0 0,0-5 0,0 1 0,0-1 0,-3-3 0,3-4 0,-4-4 0,4-3 0,0-1 0,0 0 0,0 1 0,0-1 0,-3 4 0,2-2 0,-5 5 0,5-5 0,-2-2 0,3-5 0,0-8 0,0-2 0,0-5 0,0-11 0,4 3 0,6-10 0,6 0 0,10-1 0,0 4 0,0-2 0,-2 15 0,-5-3 0,-5 11 0,-2 4 0,-4 7 0,-1 6 0,1 2 0,-1 3 0,1 0 0,0 0 0,-1 0 0,1 0 0,-1 0 0,1 3 0,-4 6 0,-1 8 0,-3 11 0,0 6 0,0 19 0,0-10 0,0 16 0,0-18 0,0 11 0,0-11 0,0 5 0,0-6 0,0-6 0,0-6 0,0-2 0,0-12 0,0 6 0,0-11 0,0 3 0,0-5 0,7-3 0,2 0 0,6-4 0,7-5 0,-5 1 0,5-9 0,-6 0 0,1 0 0,-5 1 0,0 4 0,-4 4 0,-1-3 0,1 3 0,-4-3 0,-1-1 0,-3 4 0,0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1:01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2 444 24575,'-1'4'0,"16"0"0,4-8 0,15-11 0,-6 0 0,2-20 0,-1 9 0,8-16 0,-11 12 0,8-5 0,-13 1 0,-2 9 0,-5-7 0,-6 10 0,-3-6 0,-1 10 0,-4-3 0,0 9 0,0-5 0,-3 4 0,-1 2 0,-8 3 0,-1 3 0,-3 2 0,-1 3 0,0 0 0,1 0 0,-1 0 0,4 0 0,-3 0 0,7 7 0,-7 7 0,6 8 0,1 11 0,5 2 0,4 11 0,0-5 0,0 11 0,0-5 0,0 0 0,5 5 0,5-10 0,5-2 0,4-7 0,-1 0 0,0-9 0,6 8 0,-6-14 0,1 5 0,-3-10 0,-4-1 0,1-4 0,2 0 0,-2-4 0,4 0 0,-1-4 0,6 0 0,-4 0 0,9-13 0,-9 2 0,5-16 0,-6 9 0,-3-9 0,-2 5 0,-3-1 0,-4 9 0,-1 6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1:02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24575,'0'56'0,"0"-1"0,0 12 0,0 2 0,0 0 0,0-1-461,0-6 1,0-2 460,0 39 0,0-33 0,0 19 302,0-22-302,0-15 153,0-8-153,0-18 0,0 0 0,0-10 0,0-4 0,0-5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1:02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6 126 24575,'-6'-9'0,"21"-6"0,32 2 0,3 2 0,4-1 0,26-7-725,-13 8 0,1 2 725,27-4 0,-1 6 0,-39 3 0,-2 1 0,21 3 353,14 0-353,-25 0 0,-20 0 0,-6 0 0,-22 0 0,7 0 0,-18 0 0,-1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1:03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4:59:22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24575,'6'0'0,"1"0"0,18 0 0,-8-4 0,9 3 0,-3-2 0,0 3 0,-2 0 0,0 0 0,-7 0 0,11 0 0,-12 0 0,1 0 0,-7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1:03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24575,'3'0'0,"0"0"0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1:03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24575,'9'0'0,"-3"0"0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3:37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24575,'-6'0'0,"18"0"0,18 0 0,13 0 0,10 0 0,-11 0 0,6 0 0,-8 0 0,-9 0 0,2 0 0,-14 0 0,-1 3 0,-10 11 0,-4 5 0,-4 9 0,0-1 0,0 8 0,0 0 0,0 5 0,0 1 0,0 0 0,0 4 0,-5-1 0,-1 1 0,-4-3 0,4 4 0,-3-3 0,2 10 0,-3-12 0,-1 7 0,6-13 0,-4 3 0,8-2 0,-3-2 0,4 7 0,0-11 0,0 4 0,0-6 0,0 1 0,0 0 0,0-1 0,0 1 0,0 0 0,0 0 0,0 0 0,4 0 0,1 0 0,5-5 0,-1 4 0,5-4 0,-4 0 0,4 3 0,-1-8 0,2 9 0,-1-4 0,4 5 0,-3 0 0,4-1 0,-4-4 0,3 4 0,-3-4 0,3 0 0,1-1 0,3-5 0,-3 0 0,4 0 0,-1-4 0,-3 3 0,9-6 0,-4 2 0,5-4 0,-5 1 0,4-5 0,-9 3 0,3-7 0,-8 6 0,2-6 0,-7 3 0,4-4 0,-1 0 0,-3 0 0,3 0 0,-4 0 0,0 0 0,-4-4 0,-7 4 0,-6 0 0,-14 15 0,3 6 0,-4 4 0,-1 4 0,5-5 0,-5 6 0,7-6 0,-1-1 0,1-6 0,5 1 0,0-1 0,4-3 0,1-2 0,-1 0 0,1-3 0,-1 8 0,5-4 0,-4 1 0,7 2 0,-7 2 0,3 1 0,-4 4 0,4 0 0,-3-4 0,7 8 0,-7-3 0,7 5 0,-4-5 0,5 4 0,0-4 0,0 5 0,0 5 0,0-3 0,0 3 0,0 1 0,0-5 0,0 11 0,0-6 0,0 8 0,0-2 0,0 1 0,0-5 0,0 3 0,0-4 0,0 6 0,5-6 0,-4 4 0,7-9 0,-7 4 0,8 0 0,-3-5 0,4 11 0,-4-11 0,3 11 0,-3-5 0,4 6 0,-4-5 0,3 3 0,-3-3 0,0-1 0,3-1 0,-8-6 0,3 0 0,-4 0 0,0 0 0,5 0 0,-4 0 0,3 0 0,-4 0 0,0 0 0,0 0 0,0 6 0,0-5 0,0 11 0,0-11 0,0 11 0,0-11 0,0 11 0,0-11 0,-4 5 0,-1-11 0,-5 4 0,-3-5 0,2 1 0,-7 4 0,3-4 0,-4 5 0,-6 1 0,4-1 0,-3-4 0,-1 4 0,6-9 0,-5 3 0,10-9 0,-2-2 0,6-3 0,2-1 0,1 0 0,2 0 0,-3 0 0,0-4 0,0 3 0,0-6 0,0 6 0,0-6 0,4 3 0,0-4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4:19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24575,'5'-9'0,"-2"2"0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4:19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24575,'9'0'0,"-1"0"0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2:38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24575,'0'5'0,"0"13"0,0 22 0,0 18 0,0 16 0,0 19-1069,0-33 0,0 4 1069,0 3 0,0 3 0,0 8 0,0 1 0,0 6 0,0-1 0,0-8 0,0-2 0,0-13 0,0-1-80,0 4 1,0-2 79,0 19 0,0-26 0,0 0 0,0 21 0,0-10 0,0-17 0,0-7 0,0-6 1567,0-1-1567,0-11 730,0 4-730,0-4 0,0 5 0,-4-5 0,3-1 0,-3-10 0,1-1 0,2-4 0,-3 0 0,1-3 0,2-2 0,-2-3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2:38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1 159 24575,'0'-8'0,"25"-6"0,0-2 0,31-7 0,-6 6 0,23-6 0,-5 10 0,21-6 0,-13 6 0,14 6 0,-6 2 0,-33 4 0,-1 2 0,16-1 0,20 0 0,-32 0 0,5 0 0,-8 0 0,-10 0 0,-20 0 0,11 0 0,-22 0 0,8 0 0,-11 0 0,-2 0 0,-2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2:39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24575,'0'7'0,"0"13"0,0 27 0,0 24 0,0-9 0,0 28 0,0-15 0,0 24 0,0-35-730,7-2 0,0 0 730,-3 15 0,4-20 0,2 0 0,-4 18 0,5 6 0,-4-28 0,0 0 138,0 24-138,-3-19 0,-1-1 0,3 5 0,-5 20 0,4-8 0,0-8 0,-3-2 0,7-13 0,-7 4 0,7-11 1092,-4-1-1092,1-8 230,-2-11-230,1 4 0,-4-14 0,3 4 0,-4-10 0,0 0 0,0 0 0,0-1 0,0 1 0,4-4 0,-4 3 0,4-3 0,-4 0 0,0-1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2:41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8 154 24575,'-4'3'0,"0"11"0,4 17 0,0 2 0,0 36 0,0-38 0,0 37 0,0-13 0,0-11 0,0 24 0,0-28 0,5 10 0,1-1 0,8-13 0,6-5 0,6-2 0,3-8 0,1 4 0,-1-15 0,6 4 0,-4-13 0,9 4 0,-3-5 0,-1 0 0,5 0 0,2 0 0,0-10 0,28-10 0,-29 2 0,28-16 0,-24 4 0,12-6 0,1-5 0,0 0 0,-1 5 0,-4-5 0,-5 13 0,1 0 0,-6 6 0,5 5 0,-7-3 0,0 13 0,1-7 0,-1 13 0,0-4 0,7 5 0,-11 0 0,9 0 0,-10 0 0,-1 9 0,-5 6 0,-1 17 0,-3 6 0,2 6 0,4 1 0,-15 5 0,7-5 0,-7 10 0,-2-17 0,0 3 0,-7-12 0,-3-5 0,-2-1 0,-4-10 0,0 0 0,0-5 0,0 0 0,0-1 0,0-9 0,0-9 0,0-12 0,4-6 0,2-6 0,9-2 0,7-11 0,6 2 0,6-4 0,15-11 0,-7 16 0,13-14 0,-9 18 0,0 1 0,4 5 0,-4 13 0,3 6 0,-7 10 0,7 1 0,-6 5 0,13 0 0,-6 0 0,1 0 0,4 5 0,-11 6 0,12 6 0,-13 4 0,13-3 0,-6 3 0,7-4 0,0 1 0,-6 3 0,11-3 0,6 6 0,-6-6 0,9 0 0,4 0 0,-19-5 0,24 6 0,-30-8 0,7 0 0,-1-5 0,-6-1 0,6-5 0,-12 0 0,11-5 0,3-13 0,-11-5 0,25-20 0,-23 1 0,15-14 0,-3-1 0,-3-13 0,-13 14 0,9-11 0,-30 23 0,9-7 0,-13 15 0,-4 1 0,-2 11 0,-9 1 0,-1 13 0,-4 2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2:42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453 1 24575,'-78'15'0,"0"0"0,17-4 0,6 1 0,-5 8 0,34-9 0,-13-1 0,22-6 0,-6-1 0,15-2 0,4 6 0,0-3 0,4 14 0,0 1 0,0 16 0,0 7 0,5 16 0,-3 7 0,9 17 0,-9 1 0,9 9 0,-9 0 0,3-23 0,1 9 0,-5-18 0,4 6 0,0-9 0,-4-8 0,8-18 0,-8-2 0,2-16 0,1-1 0,0-4 0,4-3 0,0-2 0,0-3 0,0 0 0,0 0 0,4 0 0,7 0 0,-1 0 0,10 0 0,-4-4 0,0-1 0,4-5 0,-10 1 0,10 4 0,-9-3 0,3 3 0,-4 0 0,-5 1 0,0 4 0,-5 0 0,-4 0 0,0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4:59:23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0 177 24575,'0'-11'0,"0"-1"0,0-5 0,0-5 0,0 4 0,0-3 0,0 0 0,3 7 0,-2-6 0,6 14 0,-3-4 0,3 9 0,1-3 0,-1 4 0,0 0 0,1 0 0,-1 0 0,1 0 0,-1 0 0,1 8 0,4 1 0,-3 4 0,2 2 0,-3-2 0,1 3 0,-1-3 0,0 3 0,0-8 0,-1 4 0,1-5 0,-1 1 0,1-1 0,-1 1 0,1-1 0,-1 1 0,1-4 0,-1-1 0,0-3 0,-3-3 0,3-10 0,-2-1 0,0-8 0,2 6 0,-2-1 0,0 4 0,2 2 0,-7-1 0,4 3 0,-4-2 0,0 7 0,0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2:43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1 180 24575,'0'-12'0,"0"-4"0,0 7 0,0-3 0,0 0 0,25-9 0,-15 9 0,34-12 0,-23 13 0,26 0 0,-9-7 0,5 11 0,-2-3 0,-5 5 0,6 5 0,-6 0 0,-1 0 0,-11 0 0,-10 0 0,-6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2:47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2 420 24575,'-2'-4'0,"3"1"0,11 3 0,2 0 0,-1 0 0,4 0 0,-9 0 0,5 0 0,-9 3 0,0 17 0,-4 1 0,0 13 0,0 1 0,0 2 0,0-6 0,0 2 0,0-14 0,0 0 0,0-7 0,0-4 0,0 0 0,0-7 0,0-5 0,4-9 0,1-4 0,8-6 0,2-1 0,4-5 0,0-1 0,1 1 0,-1 0 0,0 0 0,0 0 0,0 5 0,-1 5 0,-4 7 0,2 3 0,-7 4 0,4 1 0,-5 4 0,4 0 0,-3 0 0,3 0 0,0 0 0,-3 4 0,4 10 0,1 5 0,-4 5 0,8 4 0,-8-9 0,4 4 0,-6-6 0,1-3 0,0 2 0,-1-7 0,0 4 0,4-5 0,-3-3 0,8-1 0,1-4 0,1 0 0,4 0 0,-5 0 0,-1 0 0,1 0 0,-1-8 0,-2-7 0,2-9 0,-6-6 0,3-5 0,-4-1 0,1-6 0,-1-1 0,1 1 0,-5 0 0,-2-1 0,-4 7 0,0 1 0,0 11 0,0 5 0,0 2 0,-6 12 0,0-3 0,-9 8 0,1 8 0,0 13 0,0 9 0,3 13 0,0 5 0,1-4 0,3 5 0,3-13 0,4-1 0,0-12 0,0 5 0,0-13 0,0 6 0,4-7 0,4-1 0,6 0 0,4-4 0,-5-1 0,4 1 0,-4-4 0,5-2 0,-1-3 0,1 0 0,0 0 0,-1 0 0,1 0 0,-5 0 0,0-3 0,-1-2 0,-3 0 0,3-2 0,-4 2 0,0-3 0,-4-4 0,5-12 0,-8-2 0,3 1 0,-4 3 0,0 9 0,0-5 0,0 5 0,0-9 0,0 7 0,0-8 0,0 1 0,0 3 0,0-4 0,0 5 0,4 1 0,-3 3 0,3-2 0,-4 7 0,4 0 0,0 5 0,4 4 0,9 0 0,-2 0 0,18 0 0,-8 0 0,16-4 0,-10-2 0,9-4 0,-10 0 0,0 4 0,-2-3 0,-14 8 0,4-3 0,-10 4 0,-1 0 0,-2 7 0,-6 7 0,-4 9 0,-10 12 0,3 1 0,-7 0 0,8-1 0,-3-6 0,9-5 0,0-1 0,5-6 0,0-3 0,0-2 0,0-4 0,0 0 0,8-4 0,7 0 0,9-4 0,10 0 0,2 0 0,13-5 0,-5-6 0,4-6 0,-6-4 0,-6 1 0,-1 0 0,-6 0 0,-5 6 0,-5-4 0,-7 9 0,-3-8 0,-5 8 0,0-4 0,-4 5 0,0 0 0,0 0 0,0 0 0,0 0 0,-8 4 0,3-4 0,-7 8 0,-1-4 0,0 4 0,-5 0 0,5 0 0,0 0 0,5 0 0,0 0 0,0 0 0,0 0 0,0 0 0,4 8 0,0-3 0,4 12 0,0-8 0,0 7 0,0-7 0,0 4 0,0-6 0,4 1 0,4 1 0,6-1 0,3-3 0,-3-1 0,2-4 0,-3 0 0,1 0 0,-2 0 0,-4 0 0,0 0 0,0 0 0,0 0 0,0 0 0,0 0 0,0 0 0,0 0 0,-4-4 0,3 0 0,-2-4 0,-1 0 0,3 3 0,-6-2 0,2 2 0,-3-2 0,0 16 0,0 16 0,0 27 0,6 22 0,1 9-512,0-29 0,0 2 512,0 2 0,0-1 0,0-7 0,-1 0 0,1 8 0,0-1 0,6 22-34,0 14 34,-1-19 0,-5-16 0,-2-16 0,-5-12 0,0-12 0,0-5 1022,-13-5-1022,-9-3 36,-15-1-36,-5-4 0,0 0 0,5-9 0,1-7 0,4-16 0,10-6 0,0-28 0,16 13 0,0-27 0,6 14 0,17-16 0,11 4 0,18-6 0,-2 20 0,7-11 0,-2 18 0,5-20 0,1 13 0,-11-3 0,-4 9 0,-12 7 0,-1 3 0,-11 11 0,-1 3 0,-6 10 0,0 6 0,-5 5 0,0 5 0,-4 7 0,-5 11 0,4 9 0,-3 5 0,0 4 0,3-4 0,-4 5 0,5-6 0,0 0 0,0-5 0,0-5 0,4-1 0,0-4 0,4-3 0,4-2 0,2-3 0,3 0 0,1-4 0,7-17 0,-5-1 0,6-19 0,-10 4 0,3-4 0,-7 4 0,2 7 0,-5 8 0,-4 4 0,-1 5 0,-4 0 0,0 12 0,5 17 0,0 5 0,6 33 0,0 0 0,1 19 0,1 8 0,0 3 0,-7-34 0,1 0 0,0 2 0,-1-1 0,2 35 0,4 11-508,-11-21 508,5 7 0,-6-9 0,0-9 0,0-15 0,0-7 0,-9-8 0,-6-15 508,-9 3-508,-11-12 0,4-1 0,-9-6 0,9-4 0,1 0 0,2-14 0,6-14 0,6-6 0,5-19 0,6 8 0,4-11 0,-4-1 0,5 13 0,0-3 0,0 16 0,4-4 0,5 11 0,10 1 0,11 8 0,0 1 0,11 3 0,-5 1 0,1 4 0,-3-3 0,-10 8 0,-1-3 0,-5 4 0,-5-4 0,-1 3 0,-4-6 0,-3 3 0,-2-1 0,-3 2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2:48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0 922 24575,'4'-3'0,"0"6"0,-4-2 0,0-22 0,0-14 0,0-40 0,0-8 0,0 6 0,0-3 0,0 7 0,0-3 0,0 9 0,5 5 0,-4 18 0,8 6 0,0 5 0,1 14 0,4 0 0,-6 7 0,4 7 0,-3 2 0,8 3 0,-7 18 0,10 19 0,-2 22 0,0 8 0,0-3 0,-1 1 0,-5-13 0,5 4 0,-7-20 0,0-6 0,-1-12 0,-4-5 0,2-9 0,-3-16 0,6-24 0,1-30 0,2-17 0,-1 13 0,1-16 0,-2 32 0,0-12 0,0 17 0,-1 13 0,0 6 0,-1 11 0,4 11 0,0 4 0,5 4 0,4 0 0,-3 0 0,4 4 0,1 17 0,-4 0 0,2 21 0,-3-6 0,-2 13 0,0-6 0,-1 6 0,-6-8 0,0 1 0,0-10 0,0 1 0,-5-14 0,3-1 0,-7-1 0,2-8 0,-3 7 0,0-2 0,0 3 0,0 6 0,0-8 0,0 6 0,-3-12 0,2 0 0,-3-6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2:50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153 932 24575,'5'-16'0,"-2"-1"0,-3-4 0,0 2 0,0-9 0,0 4 0,0-11 0,0 5 0,0-5 0,0 15 0,0-2 0,0 9 0,-3 3 0,-2 2 0,-3 8 0,0 0 0,-4 0 0,-1 0 0,-1 8 0,-10 14 0,11 4 0,-12 16 0,18-12 0,-7 5 0,9-6 0,0 0 0,0-5 0,5-2 0,0-8 0,0-2 0,0-4 0,13-4 0,-2 0 0,17-4 0,-9 0 0,9 0 0,-9-8 0,-1-2 0,-1-8 0,-7-5 0,3 4 0,-4 1 0,-1 1 0,-3 8 0,-1-3 0,-1 7 0,-2 5 0,2 9 0,-3 9 0,5 11 0,0 2 0,1 4 0,3-1 0,-4-8 0,9 7 0,0-14 0,5 0 0,-2-6 0,1-5 0,-5 1 0,4-4 0,-4-2 0,5-3 0,-1-8 0,2-12 0,-3-26 0,0-14 0,-3-29 0,-6 38 0,-1-3-207,2-7 1,-1-1 206,0 9 0,-1 0 0,-1-6 0,-2 1 0,2-28 0,-4 36 0,-2-1 0,1-25 0,0 10 0,0 22 0,0 15 0,0 10 0,-3 20 0,2 24 0,-8 32 0,1 29 0,4-36 0,1 2-11,-1 5 1,2-2 10,2 32 0,0-33 0,0-2 0,0 18 0,0 13 0,0-19 0,0-20 0,4-2 0,1-19 0,4-4 0,-1-7 0,0-4 434,0 0-434,0-4 0,0 0 0,0-4 0,0 0 0,4 0 0,-3 0 0,3 0 0,-4 0 0,0 0 0,0 0 0,0-4 0,1-9 0,-1-2 0,-3-13 0,-1-1 0,1-2 0,-4-9 0,3 9 0,-4-3 0,0 5 0,0 0 0,0 5 0,0 5 0,3 7 0,-2 4 0,6 0 0,-2 3 0,3-2 0,0 6 0,4-3 0,1 4 0,5 0 0,5 0 0,-4 0 0,3 0 0,-4 0 0,-1 0 0,1 4 0,-4 5 0,-2 0 0,-3 13 0,-4-8 0,-1 14 0,-4-4 0,0 5 0,0 0 0,0 6 0,-5 1 0,-1 1 0,1-3 0,-4-10 0,8-1 0,-3-5 0,4-5 0,0-1 0,11-7 0,4-2 0,20-18 0,-2-9 0,6-17 0,-5-5 0,-6 2 0,-1 1 0,-6 1 0,0 0 0,-5 5 0,-2 8 0,-5 6 0,0 10 0,-1 0 0,-4 5 0,3 4 0,-6 4 0,6 13 0,-1 7 0,3 9 0,1 0 0,0 0 0,4 0 0,1 0 0,-1-5 0,4-1 0,-5-10 0,1 0 0,-2-5 0,-4 0 0,4-4 0,-3 0 0,4-4 0,-5-8 0,1-7 0,1-21 0,0-2 0,1-11 0,-5 7 0,3 6 0,-4 1 0,0 6 0,0 9 0,-2-2 0,-2 13 0,7 0 0,-4 2 0,4 6 0,0-3 0,0 4 0,4 0 0,7 0 0,0 0 0,8 9 0,-2 7 0,14 24 0,-6-6 0,7 17 0,-2-12 0,-4 1 0,4-2 0,-6-7 0,-2-5 0,-8-1 0,-1-11 0,-11-2 0,2-3 0,-4-5 0,0 0 0,-4-4 0,0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2:51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469 0 24575,'-21'0'0,"3"0"0,-1 13 0,-4 5 0,1 12 0,-4 1 0,-5 0 0,9 10 0,-4-2 0,9 10 0,-22 8 0,23-22 0,-23 26 0,17-27 0,-7 17 0,1-7 0,2-11 0,11-5 0,2-14 0,5-2 0,3-4 0,2-4 0,3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2:52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24575,'0'-9'0,"0"2"0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2:52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24575,'1'0'0,"19"0"0,26 0 0,-6 0 0,41-6 0,-25-1 0,20-1 0,-3-2 0,-17 8 0,2-8 0,1 9 0,-17-12 0,-5 11 0,-5-7 0,-9 1 0,-7 6 0,-4-6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2:53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0 24575,'-47'41'0,"0"0"0,0 1 0,5 3 0,10 4 0,3 5 0,-7 26 0,4 4 0,12-17 0,3 3-1563,-2 26 0,5 0 1563,10-31 0,2-4 0,2 2 0,0-2 292,-2-10 0,4-1-292,27 36 0,2-1 0,29-26 605,-11-20-605,6-9 0,-4-21 0,-1 12 1601,-1-10-1601,-7-5 336,-15-2-336,6-4 0,-23 0 0,7 0 0,-12 0 0,-2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2:54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24575,'0'1'0,"0"12"0,0 34 0,0 28 0,0 20-745,0-40 0,0 2 745,0 3 0,0 2 0,0 6 0,0-2 0,0-14 0,0-1-136,0 13 0,0-2 136,0 26 0,0 7 0,0-18 0,0-21 0,0-20 0,0-1 1091,0-15-1091,0-3 0,0-13 0,0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2:54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24575,'4'-3'0,"0"11"0,-4 27 0,0-3 0,0 37 0,0-13 0,0 34 0,0-6-389,0-34 1,0 1 388,0 5 0,0 0 0,0 2 0,0-1 0,0 39 0,0-14 0,0-26 0,0 1 0,0-13 0,0-7 0,0-15 777,0-8-777,0-2 0,0-8 0,0-1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4:59:26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0 930 24575,'15'0'0,"17"-10"0,12-8 0,-8-7 0,13-3 0,-26-5 0,17 0 0,-12-9 0,8-1 0,-19 3 0,8-8 0,-14 1 0,5-7 0,-5 0 0,-1 0 0,1 1 0,-5-1 0,-1 6 0,-5 2 0,0 6 0,0 6 0,0 1 0,0 14 0,-4-1 0,-5 7 0,0 0 0,-2 5 0,-1 1 0,3 3 0,-6-1 0,6 2 0,-7 3 0,8 0 0,-8 0 0,7 0 0,-2 0 0,-1 7 0,3 7 0,-4 9 0,4 4 0,-1 0 0,5 6 0,-3 2 0,7 4 0,-4 1 0,5 0 0,0 0 0,0-1 0,0 7 0,0-6 0,0 13 0,5-12 0,0 11 0,5-11 0,1 5 0,-1-6 0,5 6 0,-4-10 0,8 9 0,-9-16 0,8 3 0,-4-4 0,0-6 0,3 0 0,-8-6 0,7-3 0,-7-1 0,6-4 0,-6 0 0,2-4 0,-3 0 0,-1-4 0,1 0 0,3 0 0,-1-13 0,2-2 0,2-18 0,-4 4 0,4-4 0,-5 6 0,1-1 0,-5 1 0,2 4 0,-6 2 0,3 4 0,-4 4 0,-3 8 0,-2 10 0,1 7 0,-3 9 0,6-3 0,-4 8 0,5-8 0,0 8 0,0-8 0,0 4 0,0-1 0,0-7 0,0 6 0,0-11 0,4 2 0,0-3 0,7-1 0,2 1 0,4-3 0,-1-1 0,-3-4 0,2 0 0,-2 0 0,4 0 0,-5 0 0,0 0 0,-1-4 0,-2 0 0,3-8 0,-4-1 0,0-9 0,-3 5 0,3-5 0,-7 5 0,6 0 0,-6 1 0,3 3 0,-4 1 0,3 5 0,-2-1 0,6 4 0,-3 0 0,3 4 0,0 0 0,0 4 0,1 9 0,-4 0 0,4 14 0,-3-5 0,0 1 0,3 3 0,-7-8 0,7 3 0,-7-8 0,3-2 0,-1-3 0,-2-1 0,6-12 0,-7-6 0,8-14 0,-7-3 0,6 6 0,-6-5 0,7 9 0,-8-3 0,7 8 0,-2-3 0,3 8 0,-1-4 0,1 5 0,-1 3 0,1 0 0,-1 4 0,0 0 0,1 0 0,-1 0 0,0 0 0,-3 4 0,3 4 0,-6 5 0,6 3 0,-6 6 0,6-5 0,-2 10 0,0-10 0,3 5 0,-4-6 0,5 6 0,-1-5 0,1 1 0,-1-3 0,-1-6 0,1 2 0,0-3 0,-1-1 0,1-2 0,-1-2 0,-2-3 0,-2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2:55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0 259 24575,'40'-19'0,"-3"7"0,53-23 0,-3 13 0,-27 3 0,2-2-691,1 2 0,-1 1 691,-11 6 0,-1 1 0,9-3 0,-2 2 0,22 4 226,14-5-226,-25 1 283,-18 5-283,-20 3 0,-12 4 0,-9 0 0,-6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3:03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453 1110 24575,'0'-12'0,"0"3"0,0-13 0,-4 8 0,-2-14 0,-7 4 0,2 0 0,-6 5 0,-2 10 0,0 5 0,-4 4 0,-5 0 0,2 0 0,-18 0 0,18 0 0,-18 10 0,18 10 0,-5 7 0,0 15 0,8 1 0,1 9 0,5 5 0,6 0 0,4 0 0,2-6 0,5-8 0,0-9 0,0-5 0,0-9 0,0 2 0,4-13 0,5 3 0,4-7 0,5-1 0,4-4 0,-3 0 0,4 0 0,0 0 0,-4-13 0,5-4 0,2-19 0,-5 5 0,5-11 0,-10 5 0,3 1 0,-8 1 0,3 6 0,-5 5 0,0 1 0,-4 10 0,3-4 0,-7 8 0,6 0 0,-3 3 0,0 1 0,3-7 0,-2-1 0,4-1 0,-1 2 0,-4 4 0,0 0 0,0 0 0,-4 0 0,4 0 0,-4 1 0,0-1 0,0 1 0,0-1 0,0 21 0,0-4 0,4 23 0,2-2 0,8 0 0,2 10 0,4-3 0,1-1 0,-6-6 0,3-3 0,-9-12 0,9 2 0,-9-9 0,3 0 0,0-3 0,2-2 0,-1-3 0,8 0 0,-5-12 0,13-6 0,-2-18 0,0-2 0,0-5 0,-6 0 0,0 1 0,-5 0 0,-2 6 0,-3 1 0,-2 6 0,0 5 0,-3 2 0,2-1 0,-7 8 0,7-6 0,-4 12 0,1-3 0,2 3 0,-2 5 0,3-3 0,0 6 0,0-3 0,-1 4 0,6 0 0,-4 0 0,3 0 0,-4 4 0,0 4 0,1 11 0,0 5 0,-3 0 0,-2 3 0,-4-3 0,0 5 0,0-5 0,0-1 0,0-6 0,0 1 0,0-5 0,0 0 0,0-5 0,0-1 0,0-5 0,0-8 0,0-12 0,0-1 0,0-9 0,4 4 0,7-11 0,3 10 0,6-9 0,-6 15 0,3 0 0,-7 3 0,3 10 0,-5-6 0,0 11 0,0-2 0,0 3 0,0 0 0,0 0 0,0 0 0,0 0 0,0 7 0,1 8 0,0 4 0,0 9 0,1 1 0,-5 2 0,0 3 0,-5-5 0,0-5 0,0-1 0,0-6 0,0-3 0,0-2 0,0-4 0,0 0 0,0-10 0,4-4 0,-3-10 0,7-2 0,-3-5 0,4 4 0,5-9 0,-4 5 0,14-8 0,-9 7 0,10-5 0,-8 10 0,7-4 0,-9 5 0,7 3 0,-13 3 0,3 7 0,-4 1 0,0 4 0,0 0 0,0 0 0,-4 3 0,3 6 0,-6 4 0,3 0 0,-4 4 0,0-4 0,4 5 0,-3-1 0,3-3 0,0 2 0,-3-7 0,7 8 0,-7-8 0,6 3 0,-3-4 0,4 0 0,0-3 0,0-2 0,5-3 0,-4 0 0,7 0 0,-2 0 0,3 0 0,1 0 0,-4-13 0,3 2 0,-7-17 0,3 4 0,2-11 0,-4 10 0,3-9 0,-9 15 0,-1-4 0,-4 10 0,0 0 0,0 5 0,0 7 0,4 10 0,-3 4 0,7 4 0,-7 0 0,2-8 0,-3 3 0,0-1 0,0 7 0,4-1 0,5 2 0,1-2 0,6-7 0,-6 2 0,6-3 0,-3-5 0,5 0 0,0-4 0,-1 0 0,1-4 0,4-6 0,-3-4 0,4-4 0,0-6 0,-3 0 0,5-6 0,-5-5 0,-1 5 0,2-11 0,-1 5 0,-3-7 0,5-21 0,-10 22 0,5-27 0,-6 17 0,1-7 0,0-12 0,-1 12 0,1-5 0,-6 14 0,-1 1 0,-5 12 0,0 7 0,0 8 0,0 8 0,0 2 0,-7 8 0,-2 4 0,-16 21 0,5 1 0,-12 27 0,9-5 0,-5 13 0,4 8 0,6-6 0,1-1 0,11-3 0,1-12 0,5 0 0,0-3 0,0-14 0,0 7 0,0-14 0,5 9 0,8-9 0,3 4 0,12-4 0,-4 0 0,4 0 0,1-4 0,1-1 0,-1-4 0,-5-1 0,3 1 0,-8-5 0,4-1 0,-6-4 0,1 0 0,0 0 0,-1 0 0,-4-4 0,4-4 0,-7-10 0,2-1 0,-2-15 0,0-4 0,2-19 0,-1-10 0,-4-6 0,3 8 0,-8-7 0,2 13 0,-4-5 0,0 13 0,0 8 0,0 8 0,0 11 0,0 6 0,0 6 0,0 20 0,0 5 0,-4 22 0,3 8 0,-4 7 0,5 6 0,0-5 0,0 4 0,0-11 0,0-1 0,0-8 0,4-7 0,1-4 0,4-1 0,4-5 0,-4-5 0,8 0 0,-8-5 0,7 0 0,-2 1 0,-1-1 0,3 1 0,-2-1 0,-1 1 0,-1-5 0,-4 0 0,0-1 0,3-2 0,2-5 0,9-12 0,4-10 0,6-6 0,-6 2 0,-2 0 0,-9 6 0,-2 1 0,-4 5 0,-4 5 0,-1-4 0,-4 18 0,0 5 0,-4 17 0,3 12 0,-4-5 0,5 5 0,0-6 0,0 0 0,0-5 0,0 4 0,0-9 0,8 3 0,7-8 0,4 3 0,9-6 0,-10 1 0,1-6 0,-3-2 0,-7-4 0,8 0 0,-8 0 0,3 0 0,-2-26 0,-1 1 0,2-30 0,0 11 0,1-19 0,-6 10 0,-1-11 0,-5 13 0,0 2 0,0 7 0,-8 11 0,-3-2 0,-7 18 0,0-3 0,0 13 0,0 1 0,1 4 0,-1 0 0,0 0 0,0 8 0,-2 19 0,5 6 0,4 16 0,1-7 0,9 7 0,-4-11 0,5 3 0,0-17 0,0-5 0,0-7 0,0-4 0,4-4 0,5 0 0,9-4 0,6-9 0,5-2 0,6-9 0,-4-5 0,10 3 0,-10 1 0,4 2 0,-11 9 0,-2-4 0,-4 9 0,0-3 0,-5 7 0,-1-3 0,-4 4 0,0 0 0,0 0 0,0 0 0,0 0 0,0 4 0,-4 5 0,4 4 0,-7 4 0,2-3 0,-3 2 0,4-3 0,-3 1 0,3-2 0,-4-4 0,0 0 0,0 0 0,0 3 0,0-3 0,0 7 0,0-2 0,0 1 0,0-2 0,0-4 0,0-7 0,4-6 0,1-13 0,8-1 0,-2-4 0,1 5 0,-3 0 0,-1 5 0,1 1 0,-2 7 0,1 2 0,-1 3 0,1 0 0,0-8 0,0 2 0,1-10 0,-1 2 0,5 1 0,-3-4 0,6 3 0,-6 0 0,2 2 0,-4 4 0,0 4 0,0 0 0,0 4 0,0 0 0,0 0 0,0 0 0,-4 7 0,0 2 0,-4 4 0,4 3 0,-3-2 0,6-1 0,-6 3 0,6-2 0,-6-1 0,7 4 0,-3-4 0,4 0 0,-1 0 0,0-5 0,-4 0 0,3-1 0,-2 1 0,7-3 0,1-2 0,1-3 0,7 0 0,-6 0 0,7 0 0,1 0 0,1-4 0,0-5 0,-1-5 0,-6-4 0,1 0 0,-5 1 0,0-1 0,-4 5 0,-5-4 0,0 8 0,-4-3 0,-3 7 0,-1 5 0,-1 9 0,2 4 0,3 10 0,0-5 0,0 5 0,0-5 0,0-1 0,0 1 0,13 0 0,3 1 0,13-4 0,0-1 0,6-4 0,1 0 0,7 1 0,-1-1 0,-6-4 0,-1-1 0,-6-5 0,0 0 0,-5 0 0,4 0 0,-9-4 0,4-10 0,-5-1 0,-3-13 0,-2 4 0,-3-11 0,0 4 0,0-4 0,-5 0 0,-1 5 0,-4-5 0,0 11 0,0-4 0,-3 13 0,-2-7 0,-7 13 0,-7 0 0,0 5 0,-9 4 0,9 0 0,-9 0 0,-3 15 0,4 2 0,-4 20 0,10 6 0,-1 1 0,5 4 0,2-11 0,5-3 0,5-10 0,0-1 0,5-5 0,0-5 0,0-1 0,0-4 0,0 0 0,4-4 0,5 0 0,4-4 0,5 0 0,-1 0 0,1 0 0,0-4 0,-1-5 0,1-5 0,-4-3 0,2-1 0,-6 0 0,7-5 0,-7 8 0,3-6 0,-5 12 0,1-4 0,-2 5 0,1 4 0,0 1 0,-1 6 0,1 1 0,0 4 0,0 0 0,-4 0 0,3 0 0,-2 0 0,3-4 0,4 0 0,-3-4 0,8 0 0,-4 0 0,5 0 0,-1 0 0,1 0 0,0-4 0,0-10 0,-4-6 0,5-9 0,-9 4 0,4-2 0,-5 8 0,0-4 0,-1 9 0,1 2 0,-1 4 0,0 3 0,0 2 0,0 3 0,4 0 0,-3 0 0,3 0 0,-3 8 0,-1 6 0,2 10 0,-1 5 0,1 1 0,0-1 0,-5-5 0,-1-2 0,0-4 0,-3 0 0,3-5 0,-4-1 0,0-4 0,3-4 0,2 0 0,2-4 0,1-4 0,0-4 0,1-6 0,-1-4 0,1 1 0,0-1 0,4 0 0,-3-5 0,7 8 0,-7-7 0,7 8 0,-8 1 0,8 0 0,-8 5 0,7-1 0,-7 1 0,4 3 0,-5-2 0,0 6 0,-1-3 0,1 4 0,0 0 0,0 0 0,0 4 0,0 0 0,0 9 0,1 0 0,0 5 0,-1-1 0,1 1 0,0 0 0,-1-5 0,1-1 0,-1 0 0,4-2 0,-2 2 0,2-3 0,-4-5 0,0 0 0,0-4 0,0 0 0,0 0 0,-4 0 0,0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3:04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1 172 24575,'5'4'0,"7"-1"0,34-3 0,16-12 0,31-9-483,-37 6 1,0 0 482,27-12 0,-29 14 0,-3 0 0,3-4 237,19-3-237,-29 9 0,-3 1 0,-17 9 0,-6-3 0,-6 4 0,-8 0 0,0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3:05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42 24575,'-11'0'0,"2"0"0,-3 0 0,4 0 0,4 4 0,1 4 0,3 0 0,0 4 0,-4 0 0,6-3 0,-1 7 0,7-10 0,0 5 0,-3-6 0,2-1 0,-3 3 0,4-6 0,0 3 0,-4-8 0,-1-5 0,-3-4 0,0-10 0,0 4 0,0-4 0,0 10 0,0 1 0,0 3 0,0 1 0,0 1 0,0 2 0,0 2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3:06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10 24575,'-9'-8'0,"2"7"0,7 2 0,3 6 0,1-2 0,4-2 0,0-3 0,-11 0 0,1 0 0,-13 0 0,6 0 0,-7 0 0,7 4 0,-4 0 0,5 4 0,0 0 0,1 0 0,2-1 0,2 1 0,3-4 0,0-1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3:07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24575,'69'49'0,"1"0"0,-1 0 0,1 0 0,-1 0 0,1 0 0,5 4 0,5 2 0,-5-2 0,-12-6 0,-22-13 0,-15-1 0,-10 6 0,-7-13 0,-5 4 0,-4-3 0,0 9 0,0-4 0,-15 17 0,-4-11 0,-14 1 0,0-1 0,6-7 0,2-1 0,7-6 0,4-6 0,1-5 0,5-5 0,4 0 0,-4 0 0,4-7 0,0 2 0,1-7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3:09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24575,'-1'4'0,"11"-1"0,4-3 0,20 0 0,-9 0 0,10 0 0,-11 0 0,4 0 0,-9 0 0,8 0 0,-8 0 0,0 0 0,2 0 0,-14 0 0,6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3:10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24575,'3'5'0,"10"-2"0,2-3 0,18 0 0,-7 0 0,14 0 0,-9 0 0,-1 0 0,-8 0 0,-4 0 0,-5 0 0,-4 0 0,-6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3:11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1 24575,'-12'0'0,"-6"0"0,4 0 0,-13 0 0,7 0 0,-9 0 0,5 0 0,1 4 0,6 1 0,-7 13 0,8-2 0,-2 3 0,13-2 0,-6-4 0,9 5 0,-10-1 0,11 0 0,-3-4 0,4-1 0,0-4 0,0 0 0,3-4 0,6 4 0,9-7 0,1 6 0,15-1 0,-14-1 0,14 4 0,-15-4 0,-1 0 0,-2 3 0,-7-4 0,3 5 0,-4-1 0,-3 0 0,-2 0 0,-3 9 0,0 2 0,-14 11 0,2 0 0,-13 6 0,-2 1 0,6 0 0,-11 1 0,16-9 0,-8 1 0,14-6 0,-4-2 0,6-8 0,3 2 0,-3-7 0,8 4 0,-4-6 0,4 1 0,0 0 0,0 0 0,0 0 0,0 0 0,11 0 0,5-3 0,11 3 0,7-3 0,3 6 0,-1-1 0,4 0 0,-9 0 0,-2 3 0,-1-2 0,-13 11 0,3-7 0,-8 13 0,-5 1 0,-1 8 0,-4 5 0,0 0 0,0 7 0,-10 1 0,-3 7 0,-9 0 0,-6 0 0,4 0 0,1-7 0,2-2 0,10-12 0,1 5 0,5-16 0,5 9 0,0-15 0,0 3 0,4-4 0,23 7 0,-4-10 0,30 12 0,-1-10 0,6 6 0,6 0 0,-14-5 0,-1-2 0,-7-1 0,-11-4 0,3 3 0,-20-5 0,3-4 0,-9-2 0,0-3 0,-3-3 0,-2 2 0,-3-2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3:13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8 193 24575,'-4'-4'0,"0"-4"0,4-1 0,0-4 0,0 1 0,4 3 0,5-8 0,4 8 0,5 0 0,-1-3 0,6 10 0,-9-6 0,8 8 0,-9 0 0,1 0 0,-2 0 0,0 0 0,-3 4 0,9 16 0,-8-4 0,1 23 0,-3-1 0,-2 0 0,0 16 0,-2-10 0,-4 7 0,0-3 0,0-5 0,0-12 0,0 2 0,0-18 0,0 2 0,0-9 0,0 0 0,-3-3 0,2-10 0,-2-10 0,3-21 0,0-9 0,0-11 0,0-8 0,0 12 0,0-11 0,5 13 0,6 0 0,0 12 0,4 4 0,-3 15 0,-2 1 0,7 5 0,-8 5 0,7 3 0,-2-3 0,-1 7 0,3-6 0,-2 6 0,-1-3 0,4 4 0,-8 0 0,3 0 0,-4 0 0,0 0 0,-1 0 0,1 0 0,0 0 0,0 0 0,-4 3 0,3 2 0,-3 3 0,1 0 0,2-1 0,-6 6 0,2 0 0,1 5 0,-3-1 0,7 6 0,-7-4 0,4 9 0,-1-4 0,-3 5 0,8 0 0,-8 0 0,7-6 0,-3 5 0,0-9 0,3 4 0,-3-6 0,4 1 0,0 0 0,-4-5 0,2-1 0,-2 0 0,0-2 0,2 2 0,-3-4 0,1 0 0,2-1 0,-3-2 0,3-2 0,-3-3 0,0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4:47:51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24575,'23'0'0,"-7"0"0,38 0 0,-12 0 0,18 0 0,-10 0 0,32 0 0,-22 0 0,13 0 0,-14 0 0,-12 0 0,7 0 0,-12 0 0,3 0 0,-21 0 0,-1 0 0,-7 0 0,-8 0 0,0 0 0,-5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4:59:29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42 224 24575,'11'0'0,"-1"0"0,1 0 0,2 0 0,4 0 0,-1 0 0,-3-3 0,2-5 0,-5-10 0,1 4 0,-2-11 0,0 6 0,-4-8 0,-1 4 0,-4 1 0,0 6 0,0-1 0,0 4 0,0 2 0,-3 7 0,-2 0 0,-2 4 0,-5 0 0,-1 0 0,-3 0 0,-1 4 0,-1 9 0,1 6 0,-2 14 0,4-4 0,-4 9 0,9-9 0,0 4 0,2 0 0,6-5 0,-2 5 0,4-10 0,0 3 0,0-8 0,4 3 0,9-3 0,6-5 0,8 4 0,6-6 0,1 2 0,6-3 0,6 1 0,-5-6 0,5 0 0,-6-5 0,6 0 0,-10 0 0,9 0 0,-17 0 0,5-4 0,-5-5 0,-6-5 0,0-8 0,-5 4 0,-3-8 0,-2 8 0,-3-8 0,0 8 0,-4-9 0,-2 9 0,-3-3 0,0 4 0,0 0 0,0 0 0,0 1 0,0 3 0,0 1 0,-7 4 0,-2 4 0,-4-3 0,-3 6 0,-1-2 0,-1 3 0,-4 0 0,1 0 0,3 0 0,-4 3 0,6 6 0,-1 4 0,3 8 0,-2 2 0,5 4 0,2 0 0,1 1 0,7-1 0,-3 1 0,4-6 0,0 0 0,0-6 0,0-3 0,3-2 0,5-3 0,10 0 0,-1-3 0,5-1 0,-6-4 0,1 0 0,0 0 0,-1-4 0,1-4 0,-3-15 0,2-2 0,-5-13 0,3 4 0,-5-1 0,1-3 0,-1 9 0,0 0 0,-4 8 0,-1 8 0,-4 2 0,3 6 0,1 2 0,4 3 0,-5 3 0,5 10 0,-7 6 0,7 13 0,-3-3 0,5 9 0,-1-9 0,1 4 0,-1-6 0,0-4 0,-1-6 0,0-5 0,-1-5 0,1-3 0,-1 0 0,1-4 0,3 0 0,-2-8 0,7-6 0,-1-14 0,0-6 0,3-6 0,-7 6 0,3 1 0,-5 5 0,0 5 0,-1 2 0,1 4 0,-1 4 0,0 5 0,-1 1 0,1 7 0,3-4 0,-2 4 0,6 0 0,-2 0 0,0 0 0,2 0 0,-2 12 0,1 3 0,-1 18 0,1-4 0,-3 9 0,2-3 0,-3-1 0,-1-1 0,0-6 0,0-4 0,0-2 0,-5-8 0,0-2 0,-4-3 0,-3-4 0,-2-8 0,-3-6 0,-1-17 0,4 3 0,1-14 0,4 4 0,0-6 0,0 0 0,0 5 0,0 3 0,0 4 0,4 6 0,4 0 0,1 5 0,7 4 0,-3 1 0,4 8 0,4 0 0,-3 4 0,3 0 0,-4 0 0,-1 0 0,-3 0 0,3 0 0,-4 0 0,1 3 0,-2-2 0,-3 6 0,-1-7 0,1 7 0,-1-6 0,1 2 0,-4-3 0,-1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3:13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24575,'0'27'0,"0"2"0,0 28 0,0-12 0,0 18 0,0-13 0,0 1 0,0-9 0,0-12 0,0-8 0,0-12 0,0-2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3:15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 24575,'0'-8'0,"0"-4"0,0 3 0,4-7 0,5 10 0,4-9 0,5 9 0,0-7 0,-1 8 0,1 1 0,-1 4 0,1 0 0,5 0 0,-5 0 0,5 0 0,-1 0 0,-3 0 0,4 0 0,-6 4 0,-3 0 0,-1 14 0,-5-8 0,2 23 0,-6-12 0,1 20 0,-5-5 0,0 0 0,0 11 0,0-9 0,0 4 0,0-7 0,0-6 0,0 0 0,0-9 0,0 2 0,0-13 0,0 3 0,0-4 0,-3-4 0,2-4 0,-2-20 0,3-1 0,0-26 0,0 9 0,0-17 0,0 12 0,4-6 0,2 7 0,9 0 0,1 6 0,4 1 0,-6 11 0,4 1 0,-4 9 0,3-3 0,1 12 0,-5-7 0,4 11 0,-8-2 0,3 3 0,-4 0 0,0 0 0,0 0 0,0 0 0,4 0 0,-3 3 0,4 6 0,-5 9 0,1 1 0,1 15 0,-5-9 0,4 10 0,-3-6 0,-1 0 0,4 0 0,-4 0 0,4 0 0,-3-6 0,2 0 0,-7-10 0,7-1 0,-8-4 0,4 0 0,-4-3 0,0-2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3:16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10 24575,'16'0'0,"5"0"0,-2 0 0,9-4 0,-9 3 0,3-3 0,1 4 0,-5 0 0,4 0 0,-9 0 0,-1 0 0,-8 3 0,0 11 0,-4 6 0,0 15 0,0 15 0,0-10 0,0 21 0,-5-17 0,-6 7 0,-6-2 0,-5-1 0,1-10 0,0 10 0,2-23 0,-1 9 0,2-16 0,0 1 0,0-6 0,0-4 0,0-5 0,1 0 0,3-4 0,-3 0 0,8-3 0,-3-6 0,3-9 0,4-1 0,0-9 0,5 9 0,0 0 0,0 2 0,0 4 0,0-1 0,0 2 0,0 4 0,0 0 0,4 0 0,5-1 0,0 5 0,7 0 0,-2 4 0,3 0 0,6 0 0,-4 0 0,9 0 0,-4 0 0,5 4 0,0 6 0,6 6 0,-5 3 0,5 1 0,-6-1 0,0-4 0,0 4 0,-5-9 0,-1 4 0,-10-6 0,4 1 0,-8-5 0,3 0 0,-4-4 0,-4 0 0,0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3:16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24575,'0'-4'0,"0"1"0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3:17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24575,'9'0'0,"-2"0"0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3:17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24575,'5'0'0,"-2"0"0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3:18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0 134 24575,'43'-30'0,"-16"7"0,-2 14 0,-14 5 0,-2 4 0,6 0 0,-6 0 0,2 0 0,-2 13 0,-5 3 0,0 19 0,-4 15 0,0 9 0,0 1 0,0 3 0,0-14 0,0 1 0,0-2 0,0-17 0,0 3 0,0-19 0,0 2 0,0-9 0,0 0 0,0-7 0,0-11 0,0-10 0,0-15 0,0-1 0,0-13 0,0-2 0,0-5 0,5 5 0,1-3 0,4 16 0,6-10 0,-5 18 0,8-5 0,-4 6 0,4 8 0,-1 0 0,0 11 0,-1-3 0,1 4 0,-1 4 0,1 1 0,-1 4 0,1 0 0,0 0 0,-5 0 0,4 0 0,-8 0 0,3 4 0,-3 9 0,-1 2 0,2 13 0,-1-4 0,-4 10 0,-1-4 0,-4 11 0,0-5 0,5 6 0,-4-6 0,9 5 0,-9-11 0,8 5 0,-8-11 0,8 4 0,-8-9 0,7 3 0,-7-8 0,6-2 0,-6-4 0,6 0 0,-6 0 0,6-4 0,-6 0 0,3-4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3:20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24575,'0'16'0,"0"5"0,0 3 0,0 5 0,0-5 0,0 4 0,0-10 0,0 1 0,0-7 0,0-4 0,0-10 0,0-9 0,0-12 0,0-6 0,5-6 0,1 4 0,4-3 0,-1 9 0,4 3 0,-3 4 0,6 0 0,-6 5 0,2 0 0,0 9 0,2-4 0,3 7 0,1-2 0,-1 3 0,-3 0 0,7 0 0,-10 0 0,10 0 0,-7 0 0,0 12 0,2 0 0,-5 15 0,2-3 0,-3 0 0,-1 4 0,-4-4 0,-1 0 0,-4 3 0,0-8 0,0-1 0,0-5 0,0-5 0,0-1 0,0 1 0,0 0 0,-3-3 0,-1-2 0,-4-3 0,0 0 0,4-3 0,1-6 0,3-4 0,0-5 0,0 0 0,0-4 0,4 3 0,1-4 0,3 5 0,5 1 0,1 3 0,-1-3 0,4 7 0,-8-2 0,8 3 0,-8 4 0,3 2 0,-4-1 0,0 3 0,0-2 0,0 3 0,0 0 0,0 0 0,0 0 0,0 0 0,-1 0 0,1 0 0,-3 3 0,2-2 0,-7 6 0,8-3 0,-8 4 0,8 0 0,-8 0 0,4 0 0,-4 5 0,4 0 0,-3 4 0,3 1 0,0 0 0,-3-1 0,2-3 0,-3 2 0,0-7 0,0 4 0,0-5 0,0-4 0,0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3:21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24575,'9'-5'0,"3"2"0,23 3 0,8 0 0,10 0 0,-7 0 0,4 0 0,-14 0 0,4 0 0,-9 0 0,-9 0 0,-9 0 0,-5 11 0,-4 5 0,0 6 0,-4 6 0,0 2 0,0-5 0,0 9 0,-4-10 0,3 5 0,-4 0 0,5 0 0,0-5 0,0 4 0,0-10 0,0 5 0,0-5 0,0 4 0,0-3 0,8 3 0,2-4 0,13 0 0,-4-4 0,8 4 0,-3-8 0,0 4 0,4-5 0,-10 0 0,5 0 0,-10-4 0,0 3 0,-5-7 0,-1 2 0,1-3 0,0 0 0,-3 3 0,-2 1 0,-6 4 0,-1-4 0,-9 3 0,4-2 0,-8 4 0,8-1 0,-3 0 0,3 4 0,1 2 0,-1 3 0,0 6 0,4 7 0,-5 13 0,9 14 0,-4-10 0,-1 21 0,5-14 0,-5 20 0,6-8 0,0 6 0,0-13 0,0 29 0,0-37 0,0 27 0,0-33 0,5 12 0,2 0 0,4-6 0,0-3 0,-1-11 0,-5-3 0,0-10 0,-5-1 0,0-5 0,0-1 0,-8 1 0,-2-5 0,-12 5 0,2-8 0,-2 3 0,-1-4 0,4 0 0,-4 0 0,5-4 0,0-1 0,1-4 0,-1 0 0,0 0 0,0 0 0,5 0 0,1 0 0,-1 0 0,4 0 0,-3 0 0,8-8 0,0 6 0,4-6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3:23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12 24575,'-11'-4'0,"-2"-4"0,-15 21 0,2-5 0,-9 22 0,-7 7 0,14-9 0,-14 24 0,17-25 0,-2 20 0,3-17 0,12 4 0,4-5 0,8-1 0,0-5 0,0 5 0,3-14 0,21 13 0,-2-12 0,29 11 0,-12 0 0,9-3 0,-11 3 0,2-6 0,-14 2 0,9-1 0,-14 6 0,-2-7 0,-4 7 0,-5-4 0,-4 5 0,0 1 0,-5 0 0,0 11 0,0-9 0,-16 16 0,3-11 0,-14 8 0,2 2 0,3-3 0,-3-3 0,9-5 0,-2-6 0,7 0 0,1-5 0,6-2 0,4-4 0,0-5 0,0-1 0,0 0 0,3-3 0,6 8 0,4-4 0,10 5 0,-4 0 0,4 5 0,-9 1 0,5 5 0,-4 0 0,0 6 0,0 2 0,-5 5 0,1 0 0,-6 22 0,0-3 0,-5 7 0,0 19 0,0-23 0,0 19 0,0-11 0,0 20 0,0-25-282,0-7 1,0 1 281,0 5 0,-3-13 0,0 1 0,2 30 0,-5-34 0,0 1 0,4 0 0,2 1-546,-3 8 1,0 1 545,2 1 0,2 0 0,-1 3 0,0 1 0,0-4 0,0 0 0,0-2 0,0-1 0,0 28 0,0 9 0,0-20 0,5 8 0,2-3 0,5-8 0,5-8 0,-4-1 0,8-6 532,-8-1-532,3 0 1122,0-7-1122,-4-2 0,7-11 0,-8-3 0,7-10 0,-3 4 0,2-13 0,2 7 0,3-12 0,-3 3 0,9-4 0,-4-4 0,4-1 0,1 1 0,0-4 0,0 3 0,0-4 0,-5 0 0,-1 0 0,-5 0 0,-5 4 0,-1-4 0,-4 4 0,0-4 0,0 0 0,-3 0 0,-2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4:59:30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24575,'0'-3'0,"0"0"0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3:25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24575,'11'0'0,"1"0"0,5 0 0,6 0 0,-4 0 0,9 0 0,-4 0 0,-1 0 0,5 0 0,-9 0 0,-1 0 0,4 0 0,-12 0 0,7 7 0,-12-2 0,3 16 0,-7-1 0,3 4 0,-4 9 0,0-1 0,0-1 0,-9 8 0,-3-7 0,-9 4 0,6-6 0,-3-7 0,9-10 0,-4-1 0,9-4 0,-3-3 0,3-2 0,-1-10 0,2-7 0,3-10 0,0-16 0,8 8 0,10-17 0,9 6 0,1-2 0,5-5 0,-11 13 0,3 6 0,-11 8 0,-1 9 0,-5 2 0,0 4 0,-4 0 0,-3 3 0,-6 5 0,-7 5 0,-1 7 0,-5 2 0,-1 9 0,5-4 0,0 8 0,5-8 0,0 4 0,4-5 0,1-1 0,4 1 0,0-5 0,0 4 0,0-8 0,0 3 0,4-4 0,0 0 0,8 0 0,7 1 0,-1 0 0,5 0 0,-5-4 0,-1-1 0,-3-1 0,2-2 0,-7 3 0,3-4 0,-4 0 0,0 0 0,-4 0 0,0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3:25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24575,'4'6'0,"-1"9"0,-3 7 0,0 13 0,0-4 0,0 9 0,0-9 0,0 4 0,0-6 0,0 0 0,0-5 0,0-6 0,0-1 0,0-9 0,0 1 0,0-5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3:27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24575,'57'0'0,"0"0"0,41 0 0,-84 7 0,-2 3 0,-8 12 0,-4 2 0,0 0 0,0 3 0,0-3 0,0 5 0,-8-9 0,2 7 0,-11-12 0,2 13 0,-3-10 0,0 5 0,0-5 0,0-5 0,5 0 0,0-5 0,5 0 0,0-3 0,4-9 0,14-11 0,8-15 0,14-3 0,8-18 0,-5 10 0,6-12 0,-9 14 0,-4 2 0,-4 7 0,-5 6 0,-5 2 0,-2 8 0,-3 2 0,-5 4 0,0 0 0,-4 0 0,0 1 0,-3 3 0,-6 4 0,-1 14 0,-10 26 0,9 0 0,-7 23 0,7-13 0,5 0 0,1 6 0,5-19 0,0 5 0,0-13 0,0-5 0,0-6 0,3-5 0,2-5 0,7 0 0,-3-4 0,8 0 0,-8-4 0,7 0 0,-7 0 0,8 0 0,-8 0 0,-1 0 0,-4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3:28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9 24575,'12'0'0,"1"0"0,5-4 0,4 3 0,-3-3 0,4 4 0,-10 0 0,0 0 0,-5 0 0,4 0 0,-3 0 0,-1 4 0,-4 4 0,-4 6 0,0 21 0,-5-8 0,0 9 0,-20-1 0,0-1 0,-19 6 0,10-2 0,-3-11 0,12-3 0,2-5 0,10-6 0,0-1 0,9-4 0,3-3 0,15-2 0,5-3 0,10 0 0,1 0 0,-1-4 0,0-1 0,-5-5 0,-2 5 0,-4-3 0,-1 7 0,-3-6 0,-2 6 0,-4-7 0,0 8 0,0-8 0,-4 7 0,0-2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3:28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3:28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24575,'0'4'0,"0"0"0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3:29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24575,'0'15'0,"0"-4"0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3:30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24575,'22'72'0,"-1"0"0,1 0 0,11 32 0,-17-28 0,-26-61 0,-1 0 0,10-20 0,-3-2 0,8-9 0,1 0 0,3 7 0,0-4 0,0 5 0,0 0 0,-1 1 0,1-6 0,0 5 0,1-9 0,0-2 0,-1 0 0,6-8 0,0 8 0,1-9 0,2 9 0,-7-4 0,3 5 0,-5 5 0,1-4 0,-1 8 0,0-3 0,0 3 0,1-3 0,-1 3 0,-4-3 0,3 4 0,-2 0 0,-1 0 0,3-1 0,-6 2 0,6 2 0,-6-2 0,-1 7 0,-9 0 0,-4 5 0,-5 13 0,0-3 0,-1 13 0,-6-3 0,4 10 0,-4-3 0,8 8 0,3-9 0,4 10 0,0-11 0,4 5 0,2-6 0,4-5 0,0-1 0,0-5 0,3-5 0,11 0 0,6 0 0,14-2 0,3 4 0,5-9 0,0-2 0,-1-4 0,-9 0 0,1 0 0,-14 0 0,0 0 0,-7 0 0,-4 0 0,0 0 0,-4 0 0,0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3:32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24575,'0'12'0,"-4"-5"0,3 5 0,-2-7 0,6 3 0,1-4 0,8-4 0,2-4 0,-1 3 0,3-7 0,-7 7 0,8-3 0,-8 0 0,8 3 0,-8-2 0,7 3 0,-7 0 0,3 0 0,1 0 0,-4 0 0,3 0 0,-4 0 0,0 0 0,0 3 0,0 2 0,0 3 0,0 0 0,-4 0 0,0 0 0,0 4 0,-3 2 0,3-1 0,-4 3 0,0-2 0,0 3 0,0 1 0,0 5 0,0-4 0,0 3 0,-5 1 0,0-4 0,-4 4 0,0-6 0,-4 1 0,3-1 0,-3 1 0,5-5 0,-5 4 0,4-8 0,-4 8 0,5-8 0,-5 3 0,4-4 0,-4 1 0,5-1 0,0 0 0,0-4 0,0 0 0,0-4 0,4 3 0,-3-2 0,3 3 0,-3-4 0,-1 3 0,1-2 0,3 6 0,-3-6 0,6-5 0,-3-10 0,13-9 0,1-6 0,10 0 0,-1 0 0,-4 0 0,3 0 0,-3 4 0,-1 3 0,3 4 0,-8 4 0,4-2 0,-5 6 0,1-2 0,-2 4 0,1 0 0,0 0 0,-3 0 0,2 0 0,-3 0 0,1-1 0,2 2 0,-6-1 0,2 0 0,-3 1 0,0-1 0,0 0 0,3 0 0,-2 0 0,3 0 0,-4 4 0,0 1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3:34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1 183 24575,'0'11'0,"0"2"0,0 9 0,0-3 0,0 3 0,0 1 0,0-4 0,0 9 0,0-14 0,0 7 0,0-12 0,0 4 0,0-15 0,0-4 0,0-11 0,0-1 0,0 1 0,0-6 0,0-1 0,0 0 0,4-4 0,6 4 0,0 0 0,7 1 0,-7 5 0,7 1 0,-8 3 0,8 1 0,-8 9 0,7 0 0,-7 4 0,4 0 0,-6 0 0,6 0 0,-4 0 0,3 0 0,-4 0 0,0 7 0,-3 3 0,3 8 0,-7-1 0,2 1 0,-3-5 0,0 4 0,0-8 0,0 3 0,0 0 0,0-3 0,0 4 0,0-1 0,0-3 0,0 3 0,0-4 0,0 0 0,0 0 0,0-1 0,0-9 0,0 0 0,0-18 0,0 5 0,0-13 0,0 9 0,5-9 0,0 4 0,5-5 0,3 5 0,7-4 0,-1 8 0,5-4 0,-6 11 0,-1-4 0,-3 11 0,2-6 0,-7 11 0,3-3 0,-4 4 0,0 0 0,0 0 0,0 0 0,0 0 0,0 7 0,-3 3 0,-2 17 0,-3-1 0,0 14 0,0 2 0,5 2 0,-4 11 0,4-11 0,-5 5 0,0-13 0,0-6 0,0-8 0,0-9 0,3 0 0,-2-5 0,3 0 0,-4-4 0,0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4:59:32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0 293 24575,'0'-16'0,"8"2"0,-3-12 0,8 3 0,-8-4 0,3-1 0,-3 6 0,0 0 0,2 5 0,-6 1 0,3 4 0,-4 7 0,0 15 0,0 8 0,0 10 0,0-6 0,0 4 0,0-3 0,3 0 0,2-2 0,3-4 0,0-5 0,0 0 0,0-5 0,3 1 0,2-4 0,-1 0 0,0-4 0,-5 0 0,1 0 0,0 0 0,-1 0 0,1 0 0,-1 0 0,1-3 0,0-6 0,0-8 0,0-1 0,1-8 0,0 3 0,0-5 0,1-5 0,-1 9 0,0-8 0,-1 14 0,1-3 0,-1 8 0,0 2 0,-1 3 0,1 0 0,-1 4 0,1 1 0,-1 12 0,-3 6 0,-1 10 0,2 8 0,-4-4 0,3 4 0,0-6 0,-3-4 0,7-6 0,-7-2 0,5-6 0,-5 3 0,6-8 0,-4-1 0,5-3 0,-4-7 0,3-7 0,-2-4 0,4-9 0,-1 5 0,1-1 0,-4-3 0,3 8 0,-4-4 0,1 10 0,2 0 0,-3 4 0,0 1 0,3 2 0,-3-1 0,3 5 0,1-3 0,-1 4 0,1 0 0,-1 0 0,1 8 0,0 6 0,-3 8 0,3 5 0,-3 1 0,4-1 0,-4-4 0,3-2 0,-8-8 0,7-2 0,-6-3 0,3-1 0,-1 1 0,-2-4 0,2-1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3:58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24575,'-4'4'0,"0"11"0,4 21 0,0 20 0,0 12 0,0 8 0,0 14 0,0-6 0,0 0 0,0-16 0,0 29 0,0-51 0,0 49 0,0-49 0,0 18 0,0-14 0,0-7 0,0-9 0,0-15 0,0-3 0,0-8 0,0-4 0,0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3:59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24575,'16'0'0,"1"0"0,63 0 0,-16 0 0,-7 0 0,4 0-945,36 0 945,-36 0 0,-1 0 0,28 0 0,9 0 209,-36 0-209,12 0 0,-16 0 0,-13 0 0,-7 0 0,-15 0 711,-4 0-711,-5 0 25,0 0-25,-5 0 0,-1 0 0,1 0 0,0 0 0,0 0 0,0 0 0,0 0 0,0-8 0,9-2 0,18-22 0,-16 18 0,9-8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4:00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24575,'5'-12'0,"-1"14"0,-4 30 0,0 0 0,0 37 0,0-33 0,0 41 0,0-31 0,0 18 0,0-6 0,0-1 0,0-7 0,0-1 0,0-13 0,0-6 0,0-3 0,0-12 0,0 2 0,0-12 0,0-2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4:00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24575,'35'0'0,"8"0"0,23-11 0,10 2 0,15-4 0,-14 2 0,11 10 0,-19-4 0,12 5 0,-15 0 0,-8 0 0,-15 0 0,-8 0 0,-15 0 0,-7 0 0,-9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4:02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147 265 24575,'-4'7'0,"1"2"0,3 7 0,0 2 0,0 0 0,0-1 0,-4 1 0,3-5 0,-7 0 0,7-5 0,-2-1 0,-5-2 0,6-5 0,-6-5 0,8-12 0,0-9 0,0-17 0,9 5 0,3-16 0,14 14 0,-2-9 0,7 10 0,-5 8 0,4 6 0,-6 6 0,4 4 0,-9 6 0,8 5 0,-8 4 0,4 0 0,-5 0 0,-1 0 0,-3 0 0,-2 4 0,-3 9 0,0 13 0,-4 10 0,0 29 0,-5-11 0,0 19 0,0-9 0,0-5 0,0 13 0,-5-13 0,-1 5 0,-11-7 0,-1 0 0,-3-7 0,-7 5 0,6-17 0,-11 11 0,6-17 0,0 5 0,-3-6 0,9-10 0,-8 2 0,5-12 0,0 2 0,1-7 0,0-3 0,4-3 0,-3 0 0,4 0 0,4-12 0,-3 1 0,11-17 0,-6 9 0,11-9 0,-3 4 0,4-11 0,0 4 0,0-4 0,0 0 0,4 5 0,7-11 0,3 16 0,10-5 0,-5 12 0,4 4 0,-6 1 0,6 8 0,1 1 0,0 4 0,4 0 0,-9 0 0,9 0 0,-4 4 0,5 6 0,1 10 0,-5 5 0,5 7 0,-9-3 0,4 1 0,-1 0 0,-4-5 0,4-1 0,-6-7 0,0-3 0,-1-1 0,1-4 0,0-5 0,-1 0 0,1-4 0,-1-4 0,6-5 0,-3-10 0,9-7 0,-8-4 0,9-1 0,-9 1 0,4-6 0,-5 5 0,-4-4 0,-7 19 0,-5 3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4:03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540 1 24575,'-12'0'0,"-6"0"0,-6 0 0,-5 8 0,-6 4 0,3 13 0,-15-2 0,11 13 0,-13 0 0,8 10 0,0-1 0,-3 1 0,9-7 0,3-2 0,7-7 0,9-1 0,2 0 0,9 0 0,1-5 0,4-5 0,0-3 0,3-7 0,11 9 0,6-8 0,15 4 0,-5-4 0,5 0 0,-6 4 0,-5-4 0,-5 8 0,-7-5 0,-2 16 0,-5-4 0,0 16 0,-5-5 0,-5 12 0,-12 3 0,-1-1 0,-15 5 0,10-11 0,-5 12 0,12-19 0,0 5 0,7-18 0,4-2 0,1-4 0,4-4 0,0-2 0,0-4 0,0 0 0,8-4 0,6 0 0,10 0 0,0 1 0,-1 4 0,-5 0 0,-1 0 0,-3-1 0,-1 10 0,-4 1 0,-4 10 0,-1 6 0,-4-4 0,0 9 0,0-4 0,-9 1 0,3 3 0,-4-3 0,5-1 0,5 5 0,0-11 0,0 5 0,0 0 0,0-4 0,0 3 0,8-10 0,2 4 0,13-9 0,2 5 0,10-4 0,1 0 0,0 1 0,5-5 0,-11-2 0,5-4 0,-6 0 0,0-5 0,-5-1 0,4-4 0,-13 0 0,7-13 0,-16 10 0,2-10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4:04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89 24575,'-4'-8'0,"1"0"0,6 1 0,11-2 0,0 0 0,14 4 0,-9 1 0,9 4 0,-9 0 0,-1 0 0,-1 0 0,-4 0 0,1 16 0,-1 6 0,-8 32 0,0-2 0,-5 28 0,0-26 0,0 32 0,0-24 0,0 6 0,-5-6 0,-1-18 0,-4-6 0,4-10 0,-6-11 0,10-3 0,-6-2 0,5-7 0,2-5 0,-3-20 0,4-13 0,0-18 0,0-13 0,0 11 0,6-17 0,5 17 0,7-11 0,10 6 0,-4 8 0,8-1 0,-10 15 0,10-2 0,-12 13 0,3 1 0,0 6 0,-4 4 0,3 0 0,-8 9 0,-2-2 0,0 6 0,-3-3 0,4 4 0,-5 0 0,0 0 0,-1 0 0,1 0 0,0 0 0,0 0 0,0 4 0,0 5 0,-3 15 0,4 14 0,-8 12 0,4 14 0,-5-12 0,0 11 0,0-13 0,0 1 0,5-2 0,-4-13 0,4-1 0,-2-15 0,-2-3 0,6-9 0,-6 0 0,6-3 0,-3-2 0,1-3 0,-2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4:05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24575,'0'2'0,"0"9"0,0 31 0,0-2 0,0 30 0,0-30 0,0 21 0,0-23 0,0 5 0,0-2 0,0-16 0,0 9 0,0-20 0,-13 0 0,9-11 0,-9-3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4:06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24575,'7'-4'0,"1"1"0,-1 3 0,1 0 0,4 0 0,2 0 0,-1 0 0,4 0 0,-8 7 0,0 8 0,0 15 0,-4 6 0,1 6 0,-1-5 0,-5 3 0,0-14 0,0 7 0,0-18 0,0 2 0,0-22 0,0-2 0,0-24 0,0 5 0,0-14 0,4 9 0,7-10 0,5 5 0,9-2 0,2 2 0,-2 10 0,4 2 0,-10 6 0,4 3 0,-6 6 0,-3 2 0,2 6 0,-7-3 0,4 4 0,-1 0 0,-3 0 0,3 0 0,-4 4 0,0 4 0,1 6 0,0 8 0,-4 8 0,4 1 0,-4 4 0,0-1 0,0-3 0,-1 4 0,-3-11 0,7-2 0,-7-8 0,3 2 0,0-7 0,-3 3 0,2-4 0,-3-3 0,0-2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4:07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24575,'11'0'0,"13"0"0,-5 0 0,14-4 0,-14 3 0,15-4 0,-14 5 0,9 0 0,-12 0 0,1 0 0,-4 0 0,2 0 0,-10 8 0,6 7 0,-7 9 0,1 17 0,-2-8 0,-4 21 0,0-17 0,0 19 0,-10-13 0,-2 13 0,-9-12 0,-1-2 0,1-1 0,3-15 0,-2 2 0,3-10 0,-1-5 0,4 0 0,-2-5 0,7-3 0,-8-1 0,8-4 0,-8 0 0,8-4 0,-4 0 0,5-9 0,3 0 0,1-5 0,4 0 0,0 1 0,0-1 0,0 0 0,0 0 0,0 1 0,8 3 0,-2-3 0,11 7 0,-3 1 0,3 1 0,1 7 0,-1-3 0,1 4 0,5 0 0,1 0 0,5 0 0,0 0 0,0 9 0,7 8 0,-5 4 0,13 12 0,-13-12 0,5 5 0,-12-8 0,4-3 0,-13-2 0,2-5 0,-9 0 0,-4-3 0,0-2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4:59:32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24575,'-4'0'0,"1"0"0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4:07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24575,'0'-4'0,"0"0"0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4:08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24575,'9'0'0,"-2"0"0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4:09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98 24575,'-5'-7'0,"2"-5"0,7 6 0,4-6 0,6 8 0,3-5 0,-3 0 0,2 4 0,-7 1 0,13 4 0,-12 0 0,8 0 0,-10 0 0,-4 13 0,4 9 0,-7 29 0,4-12 0,-5 30 0,0-29 0,0 23 0,0-26 0,0 11 0,0-18 0,0 0 0,0-12 0,0-5 0,0-6 0,0 1 0,0-6 0,0-13 0,0-3 0,0-14 0,0-2 0,0-6 0,0-6 0,0-1 0,5 1 0,5 0 0,2 5 0,6 2 0,-2 6 0,3 0 0,-1 5 0,1 5 0,-2 2 0,1 7 0,5-3 0,-4 8 0,3-3 0,-4 7 0,0-3 0,-5 4 0,4 0 0,-8 0 0,3 0 0,-4 0 0,0 0 0,0 0 0,0 0 0,0 0 0,0 8 0,1 1 0,-1 9 0,2 5 0,-1 1 0,-4 11 0,4 1 0,-8 13 0,9-6 0,-9 13 0,8-13 0,-8 6 0,4-12 0,-1-7 0,-3-8 0,3-4 0,-4-5 0,0-4 0,0-6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4:10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24575,'4'3'0,"-1"1"0,-3 13 0,0 9 0,0 10 0,0 0 0,0-1 0,0-6 0,0-5 0,0-5 0,0-7 0,0-4 0,0-7 0,0-12 0,0-8 0,0-16 0,0-2 0,5 1 0,0 1 0,5 0 0,4 5 0,1-5 0,4 10 0,-5 7 0,3 1 0,-4 12 0,5-3 0,-1 8 0,-3 0 0,-2 0 0,0 0 0,-3 0 0,4 3 0,-9 6 0,-1 9 0,-3 1 0,0 9 0,0-9 0,0 4 0,0-6 0,0 6 0,0-4 0,0 4 0,0-6 0,0 1 0,0 0 0,0-1 0,0 1 0,0-5 0,0-1 0,0-4 0,0 0 0,0 0 0,0-7 0,0-6 0,0-13 0,4-1 0,2-9 0,3 9 0,0-9 0,0 9 0,4-4 0,2 0 0,3 4 0,0-3 0,0 4 0,-1 4 0,1 1 0,-5 4 0,4 1 0,-8 3 0,3 1 0,-4 4 0,0 0 0,0 0 0,0 0 0,-4 3 0,3 2 0,-7 2 0,4 6 0,0 0 0,-3 5 0,7-1 0,-7 6 0,3 1 0,0 5 0,-3 0 0,8 0 0,-8 0 0,3-5 0,-4-1 0,0-10 0,0-1 0,0-7 0,0-2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4:12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24575,'0'-18'0,"0"2"0,0 8 0,3 4 0,11 1 0,11 3 0,25 0 0,2 0 0,5 0 0,-2 0 0,-11 0 0,12 0 0,-6 0 0,-6 0 0,-3 0 0,-12 0 0,-9 7 0,-2 8 0,-13 4 0,-1 14 0,-4-1 0,0 10 0,0 0 0,-23 17 0,17-13 0,-32 19 0,24-15 0,-19 2 0,14-9 0,-2 0 0,16-13 0,0 0 0,5-7 0,0-6 0,0-3 0,0-2 0,8-4 0,6 1 0,16-4 0,6-1 0,6-4 0,1 0 0,-1 0 0,-6 0 0,-1 0 0,-11 0 0,-1 0 0,-10 0 0,0 0 0,-5 0 0,-11 0 0,-3 0 0,-10 0 0,-7 0 0,4 0 0,-4 4 0,0 1 0,4 8 0,-4 1 0,5 9 0,3 1 0,1 5 0,4 0 0,5 6 0,0 1 0,5 7 0,0-1 0,0 6 0,0-4 0,0 12 0,0-13 0,6 13 0,0-6 0,10 8 0,-3-1 0,3 0 0,-5-7 0,1 6 0,-2-18 0,-4 9 0,-2-16 0,-4 9 0,0-9 0,0 4 0,0-6 0,0-5 0,-4 3 0,-5-8 0,-5 4 0,-4-5 0,0-5 0,0 0 0,1-4 0,-1-4 0,0-1 0,5-4 0,-4 0 0,8 0 0,-4 0 0,5 0 0,0 0 0,0 0 0,0-4 0,0 0 0,3-4 0,-2 0 0,3 0 0,-4-1 0,0 1 0,-1 0 0,5 4 0,0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4:14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613 5 24575,'-12'0'0,"-1"0"0,-5 0 0,-5 0 0,-7 0 0,-6 0 0,-1 0 0,-4 0 0,-2 0 0,-1 0 0,-11 0 0,16-5 0,-8 9 0,21-3 0,-7 13 0,8-4 0,5 8 0,-2-12 0,12 10 0,-2-11 0,3 8 0,1-1 0,3-3 0,1 7 0,4 3 0,0 0 0,0 8 0,0 3 0,0 21 0,0 1 0,0 27 0,0 6-1078,0-27 1,0 4 1077,0 22 0,0 5-1026,0-24 0,0 2 0,0 2 1026,0 12 0,0 4 0,0 1 0,0 5 0,0 2 0,0 1-939,2-19 0,1 0 0,0 2 1,-1 1 938,-1 6 0,-1 1 0,0 2 0,1 1-831,1 8 1,1 1-1,-1 1 1,0 0 830,-1 1 0,-1-1 0,0 1 0,-1 1-366,1-16 1,0 2 0,0-1-1,0 1 1,0-1 365,0-3 0,0-1 0,0 1 0,0-1 0,0 0 0,0 2 0,0 1 0,0-1 0,0-2 0,0-3-121,0 2 1,0-5 0,0 1-1,0 1 121,0 11 0,0 2 0,0-1 0,0-5 0,0 2 0,0-4 0,0 2 0,0 12 0,0 1 0,0-1 330,0-9 0,0-1 0,0-6-330,0 4 0,0-6 1030,0 4 1,0-4-1031,0-24 0,0-2 1814,0 1 0,0 0-1814,0-2 0,0-2 3770,0 18-3770,0-16 2204,0-4-2204,0-21 1505,0 2-1505,0-15 461,0 0-461,0-5 0,0 0 0,0 0 0,0-1 0,0 1 0,0-1 0,4-3 0,0 3 0,4-7 0,0 7 0,0-6 0,0 6 0,4-2 0,1 4 0,16-5 0,-4 5 0,16-4 0,1 1 0,16 4 0,8-3 0,-6 0 0,27 4 0,-30-4 0,32 0 0,-30 3 0,5-3 0,-14 4 0,-7-5 0,-8 3 0,-11-8 0,-6 3 0,-5-4 0,-5 4 0,-4-3 0,-1 2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4:15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12 121 24575,'-4'-1'0,"0"11"0,4 10 0,0 15 0,0-5 0,0 11 0,0-5 0,0 6 0,0 7 0,0-11 0,0 4 0,-4-13 0,11-5 0,-5 4 0,20-13 0,-2 3 0,9-8 0,0-5 0,6 0 0,-4-5 0,3 0 0,-5 0 0,0 0 0,1 0 0,-6 0 0,-2-8 0,-8 2 0,-2-10 0,1 2 0,-4-4 0,4 0 0,-4-4 0,1-8 0,-5-7 0,5-5 0,-9 0 0,3 2 0,-4-2 0,0 2 0,0 3 0,0 2 0,0 6 0,-8 0 0,-2 5 0,-9 1 0,1 9 0,-3 1 0,2 4 0,-3 4 0,-1 1 0,4 4 0,-4 0 0,0 0 0,4 0 0,-3 0 0,4 0 0,1 0 0,4 0 0,0 4 0,5 0 0,0 4 0,0 0 0,0 4 0,-1 1 0,0 5 0,1-5 0,3-1 0,-2-4 0,6 0 0,-3 0 0,4 0 0,0 0 0,0 0 0,0-4 0,0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4:17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1 215 24575,'8'-17'0,"2"7"0,9-17 0,12 4 0,-4-8 0,5 5 0,-2-5 0,-11 13 0,5 2 0,-11 5 0,-1 10 0,-4-3 0,-1 4 0,-3 7 0,0 13 0,-4 10 0,0 35 0,0-24 0,0 28 0,-5-24 0,3 5 0,-3-1 0,5-7 0,0-6 0,0-6 0,0-7 0,0-10 0,0-1 0,0-4 0,4-3 0,4-2 0,6-3 0,3 0 0,6-8 0,-3-7 0,4-16 0,-4 0 0,1-10 0,-6 11 0,-1-5 0,-4 6 0,-1 9 0,0-2 0,-4 13 0,-2-3 0,-3 11 0,0 11 0,0 9 0,-4 10 0,3 0 0,-3 0 0,4-5 0,0-2 0,0-4 0,0-5 0,3 0 0,2-1 0,7-3 0,-2 4 0,6-9 0,-2 4 0,3-7 0,1 3 0,-5-4 0,4 0 0,-8 0 0,3 0 0,0 0 0,-3-4 0,8-5 0,-8-4 0,9-10 0,-8-1 0,4-5 0,0 0 0,-4 0 0,5-6 0,-5 5 0,-5-11 0,0 10 0,-5-4 0,0 6 0,0 0 0,0 9 0,0-1 0,-8 11 0,-2 1 0,-4 2 0,2 6 0,4-3 0,0 4 0,0 0 0,0 0 0,10 0 0,9 0 0,11 0 0,7 0 0,0 0 0,0 0 0,-5 0 0,4 0 0,-9 0 0,3-4 0,-8 3 0,-2-3 0,-4 1 0,0 2 0,-4-3 0,0 4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4:17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24575,'0'27'0,"0"9"0,0 8 0,0 10 0,0-10 0,0 19 0,0-11 0,0 12 0,0-19 0,0-4 0,0-21 0,0-3 0,0-9 0,0-3 0,0-2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4:19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70 24575,'4'-8'0,"8"0"0,-3 4 0,9-4 0,5 3 0,0 0 0,1-8 0,4 11 0,-9-9 0,9 10 0,-9-3 0,-1 4 0,-1 0 0,-8 0 0,3 0 0,-4 0 0,-4 10 0,-1 5 0,-3 18 0,-4-3 0,-12 13 0,-2-7 0,-9 8 0,7-7 0,-7 5 0,10-11 0,-13 6 0,18-13 0,-11 0 0,9-10 0,0-2 0,2-3 0,4-1 0,0-4 0,0 0 0,0-4 0,0 0 0,0 0 0,3-4 0,-2-5 0,6 0 0,-3-13 0,0 8 0,3-9 0,-3 5 0,4 0 0,0 1 0,0-1 0,0 0 0,0 0 0,0 5 0,0 1 0,3 4 0,2 0 0,7 3 0,7 2 0,4 3 0,12 0 0,2 0 0,5 0 0,0 0 0,0 4 0,-1 7 0,-4 4 0,3 6 0,-14-2 0,7 1 0,-14-2 0,0-4 0,-7-2 0,-4-4 0,-4 0 0,0 0 0,-4-4 0,0-1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4:59:34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24575,'6'4'0,"-2"-1"0,7-3 0,0-4 0,-2 4 0,6-4 0,-2 4 0,-1 0 0,0 0 0,-5 0 0,1 0 0,-1 0 0,-3 7 0,3 7 0,-6 9 0,7-1 0,-3 10 0,5-2 0,-1 9 0,1 1 0,-4-5 0,-2-3 0,0-4 0,-3-1 0,3-4 0,-4-6 0,0-1 0,0-8 0,0 4 0,0-11 0,0-11 0,0-14 0,0-10 0,0-6 0,0 0 0,0 0 0,5 1 0,0-1 0,5 5 0,3 2 0,-3 11 0,7 0 0,-4 5 0,3 4 0,-3 5 0,3 4 0,-4 4 0,1 0 0,2 0 0,-6 0 0,2 0 0,-3 0 0,0 7 0,-4 3 0,4 11 0,-7 2 0,3-1 0,-4 4 0,4-3 0,-3 4 0,7-4 0,-7 3 0,2-8 0,1 8 0,1-8 0,0 3 0,-1-8 0,-4-2 0,3-3 0,-2-1 0,2-3 0,-3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4:24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24575,'-4'0'0,"1"0"0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4:24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24575,'0'15'0,"0"-4"0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4:25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24575,'0'9'0,"0"-1"0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4:26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8 246 24575,'-4'-7'0,"0"-5"0,4-6 0,9-7 0,2-9 0,9 3 0,-4-3 0,2 4 0,-8 11 0,3-3 0,-5 17 0,0-3 0,0 8 0,-4 3 0,0 17 0,-4 7 0,0 21 0,0 18 0,0-11 0,0 23 0,0-26 0,0 12 0,0-13 0,0-3 0,0-12 0,0-6 0,0-7 0,0-10 0,0-1 0,0-4 0,3-3 0,2-2 0,7-3 0,1 0 0,10-4 0,-4-5 0,4-10 0,-4-5 0,0-5 0,1 0 0,-5 0 0,-1-1 0,-5 1 0,1 0 0,-1 5 0,-4 1 0,-1 5 0,0 5 0,-3 1 0,2 4 0,0 3 0,-2 9 0,2 11 0,-3 9 0,5 5 0,1 6 0,-1-4 0,4 9 0,-3-9 0,8 4 0,1-6 0,0-5 0,2-2 0,-3-4 0,-1-5 0,4 0 0,-8-5 0,3-3 0,-4-2 0,0-3 0,0 0 0,0 0 0,0 0 0,-4-8 0,4-1 0,-3-9 0,0-5 0,-2-1 0,-3-5 0,0 0 0,0-6 0,0-2 0,0 1 0,0-5 0,0 5 0,-4-1 0,-1 2 0,-9 6 0,3 5 0,-2 6 0,5 6 0,-1 3 0,1 1 0,0 4 0,4-3 0,14 6 0,6-2 0,13-1 0,0 2 0,-5-6 0,3 7 0,-8-7 0,0 7 0,-7-6 0,-4 6 0,0-3 0,0 4 0,-4 0 0,0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4:28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24575,'0'16'0,"0"11"0,0-7 0,0 14 0,0-10 0,0 0 0,0 4 0,0-14 0,0 4 0,0-11 0,0 1 0,0 0 0,0-7 0,0-6 0,4-8 0,2-10 0,3-1 0,5-5 0,0 5 0,1-3 0,1 8 0,-2-4 0,0 10 0,2 0 0,-7 5 0,4-1 0,-5 5 0,0 0 0,0 4 0,0 0 0,0 0 0,0 0 0,-1 3 0,-2 11 0,-2 1 0,-3 12 0,0-8 0,0 9 0,0-9 0,0 9 0,0-9 0,0 3 0,0-4 0,0 0 0,0-5 0,0 4 0,0-4 0,0 5 0,0-5 0,0 4 0,0-8 0,0 3 0,0-4 0,0-7 0,4-6 0,2-19 0,3-1 0,1-16 0,5 4 0,2-5 0,3 6 0,0 1 0,0 0 0,-1 9 0,-4-7 0,2 17 0,-7-5 0,7 11 0,-8 1 0,4 1 0,-5 7 0,0-2 0,0 3 0,0 0 0,-1 0 0,1 3 0,0 6 0,-3 9 0,3 6 0,-3 0 0,0 4 0,-1-4 0,1 5 0,-4-5 0,3-1 0,0-6 0,-3 1 0,3 0 0,-4-5 0,0-1 0,0-4 0,0 0 0,0 0 0,0-4 0,0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4:28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24575,'4'-3'0,"0"16"0,-4 17 0,0 1 0,0 9 0,0-9 0,0 5 0,0-6 0,0 3 0,0-12 0,0 7 0,0-14 0,0 7 0,0-11 0,0 11 0,0-12 0,0-1 0,0-5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4:30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31 226 24575,'7'87'0,"1"-1"0,0 1 0,-4-7 0,-1-2 0,9-31 0,16-43 0,-4-4 0,11 0 0,-4 0 0,9 0 0,-3-5 0,-1-5 0,6-12 0,-16 2 0,11-11 0,-17 6 0,4-5 0,-4 1 0,-5-1 0,-1 1 0,-4 0 0,-5-6 0,-1 4 0,-4-3 0,0-1 0,0-2 0,0-5 0,-9 0 0,-2 6 0,-14 0 0,4 6 0,-3 5 0,0 6 0,0 1 0,0 12 0,-4-3 0,4 9 0,-5 0 0,0 0 0,-6 0 0,-3 20 0,4 11 0,2 9 0,10 13 0,0-1 0,4 6 0,1 0 0,6-9 0,5-7 0,-3-11 0,8-3 0,-3-15 0,4 0 0,0-5 0,0-4 0,0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4:31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18 24575,'-14'-10'0,"2"2"0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4:31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 24575,'-4'-4'0,"0"1"0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4:32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25 24575,'-4'-13'0,"0"5"0,4 5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4:59:35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24575,'4'6'0,"-1"3"0,-3 6 0,0 6 0,0 2 0,4 4 0,1 1 0,8-1 0,-7 0 0,7 1 0,-12-6 0,6-4 0,-3-3 0,1-6 0,-2 2 0,-3-9 0,0-12 0,0-4 0,0-12 0,0 8 0,0-8 0,0 8 0,0-4 0,0 6 0,0-1 0,4 0 0,0 5 0,8 0 0,-3 4 0,6-1 0,-6 2 0,7 2 0,-4-2 0,1 6 0,-2-3 0,1 4 0,-4 0 0,4 0 0,-5 0 0,1 0 0,0 0 0,-1 4 0,1 0 0,-4 3 0,2 1 0,-5-1 0,2-3 0,-3-1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4:32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24575,'4'4'0,"0"-1"0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4:21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0 242 24575,'0'-11'0,"0"-2"0,0 0 0,0-4 0,8 4 0,11-1 0,1-3 0,12 6 0,-9 3 0,6-5 0,0 10 0,-9-5 0,1 8 0,-12 0 0,2 0 0,-3 0 0,-3 7 0,-2 8 0,-3 28 0,0-4 0,0 24 0,-5-6 0,-2 10 0,0-1 0,-3-2 0,8-13 0,-3-9 0,5-12 0,0-12 0,0-5 0,0-5 0,7-4 0,3 0 0,7-4 0,6-14 0,3-4 0,14-34 0,-15 11 0,14-24 0,-20 14 0,9-5 0,-6 5 0,-6 9 0,-1 7 0,-6 11 0,0 1 0,-4 10 0,-1 11 0,-4 13 0,0 11 0,0 13 0,0-4 0,0 9 0,0-4 0,5 7 0,0-1 0,6 0 0,0 6 0,-1-4 0,1-2 0,-1-7 0,-1-6 0,1-5 0,-1-2 0,-1-8 0,1-2 0,-1-4 0,-1-4 0,1 0 0,0-4 0,0 0 0,0 0 0,0 0 0,2-26 0,0-6 0,1-31 0,-4-4 0,-2 2 0,-5-15 0,0 12 0,0-13 0,0 15 0,0 3 0,0 12 0,0 8 0,-4 8 0,-1 16 0,-4 1 0,1 10 0,0 4 0,0 0 0,1 7 0,3 6 0,0 4 0,4 9 0,0-3 0,0 9 0,0-9 0,0 4 0,0-6 0,0-3 0,0-2 0,4-4 0,0 0 0,4-4 0,4 0 0,2-4 0,-1 0 0,-4 0 0,-6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4:22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24575,'5'3'0,"-2"6"0,-3 8 0,0 27 0,0 2 0,0 6 0,0 2 0,0-16 0,0 11 0,0-7 0,0-6 0,0-1 0,0-16 0,0 3 0,0-13 0,0 3 0,0-14 0,0 4 0,0-9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4:23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24575,'4'1'0,"0"19"0,-4 9 0,0 17 0,0-9 0,0 11 0,0-10 0,0 3 0,0-12 0,0-5 0,0-6 0,0-6 0,0-11 0,0-6 0,0-19 0,0-2 0,4-15 0,7 5 0,11-13 0,1 5 0,8 0 0,-4 7 0,3 11 0,-5 2 0,3 9 0,-9 2 0,4 8 0,-10 1 0,3 4 0,-7 0 0,4 0 0,-5 8 0,-4 7 0,0 9 0,-4 10 0,0 2 0,0 7 0,0-2 0,0 2 0,0-7 0,0-1 0,0-11 0,0-2 0,0-4 0,0-5 0,0 0 0,0-5 0,0-11 0,0-13 0,0-15 0,5-11 0,0 6 0,16-7 0,-4 12 0,9-5 0,-7 12 0,-1 1 0,0 9 0,-5 5 0,3 5 0,-7 4 0,4 0 0,-5 0 0,0 0 0,0 0 0,-1 0 0,2 8 0,-1-2 0,-3 10 0,-2 2 0,-3 1 0,0 4 0,0-1 0,0 2 0,0 5 0,0 0 0,0 0 0,0-5 0,0-9 0,0-7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4:33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24575,'9'0'0,"-2"0"0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4:33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24575,'4'5'0,"-1"-2"0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4:34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24575,'31'90'0,"0"1"0,-1 0 0,0-6 0,0-3 0,-2-34 0,-2-44 0,10-4 0,-12 0 0,0 0 0,3 0 0,-3 0 0,5 0 0,-9-8 0,7-2 0,-12-8 0,4-1 0,-3 1 0,-5-10 0,2 2 0,-3-15 0,-4 5 0,-1-6 0,-5-1 0,0 1 0,0 0 0,0 5 0,-9 3 0,-2 4 0,-4 1 0,-8 4 0,12 7 0,-16 0 0,13 12 0,-9-7 0,0 12 0,-1-7 0,0 7 0,-4-3 0,4 4 0,1 0 0,0 0 0,9 0 0,-3 13 0,7-2 0,-4 22 0,9-8 0,-4 15 0,7-9 0,-2 4 0,4-7 0,0-4 0,0-2 0,0-8 0,0-2 0,0-8 0,0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4:36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127 268 24575,'6'-16'0,"18"-3"0,17-5 0,24-7 0,11-4 0,-14 10 0,26-10 0,-34 21 0,19-20 0,-23 25 0,3-11 0,-21 19 0,-4-4 0,-11 5 0,-8 0 0,-1 4 0,-4 9 0,-4 13 0,4 10 0,-2 12 0,2 18 0,-4 5 0,0 4 0,0-25 0,0 1 0,6 39 0,-6-31 0,1 3-706,5-2 1,0 0 705,-5 2 0,0 0 0,5 3 0,0 1 0,-5 6 0,-1 0 0,6-5 0,1 1 0,-3 4 0,0 0 0,0-5 0,0 0 0,3 0 0,-1-1 0,-5 1 0,0 0 0,6 0 0,-1-1 0,-5-4 0,0 0 0,5 5 0,1-3-829,-5 25 829,5-16 0,0 1 0,-6 21 0,6-29 0,0 2 0,-6-11 0,-1-4 0,6 19 0,-3-20 0,0 0 0,-1 11-302,4 35 302,-6-22 0,5 5 0,-3-16 0,3 0 1327,-5-9-1327,0 1 0,0 15 0,0-18 0,0 33 0,0-18 876,0 15-876,0-16 0,0 9 0,0-16 0,0 19 0,0-6 0,0-1 0,0 1 0,0-8 0,0 6 0,0-13 0,0 12 339,0-5-339,0 0 0,0-2 0,0-7 0,0-1 0,0 1 0,0-7 0,0-1 0,0 0 0,-4-11 0,3 9 0,-8-16 0,8 4 0,-4-6 0,5-5 0,-4-2 0,3 1 0,-2-4 0,3 3 0,0 1 0,-5 1 0,4 5 0,-3 0 0,4 0 0,0-5 0,0 4 0,-4-9 0,3 9 0,-3-10 0,4 5 0,0-5 0,-5 4 0,4-3 0,-3 9 0,4-4 0,0 5 0,0-5 0,0 3 0,0-8 0,0 4 0,0-6 0,0 1 0,0-1 0,0-3 0,0 2 0,0-2 0,0 3 0,0 1 0,0 0 0,0 4 0,0-3 0,0 9 0,0-9 0,0 9 0,0-9 0,0 3 0,0 1 0,0-4 0,0 9 0,0-4 0,0 0 0,0 4 0,0-10 0,0 5 0,0-5 0,0-1 0,0-3 0,0-2 0,0-4 0,0 0 0,0 0 0,0-1 0,-4-2 0,3 1 0,-2-1 0,3 3 0,-4-4 0,3 3 0,-6-6 0,7 6 0,-7-6 0,-2 6 0,-5-6 0,-9 7 0,-6-2 0,-15 0 0,-6-2 0,-15-4 0,-9 0 0,12 0 0,-25 0 0,27 0 0,-15 0 0,12 0 0,13 0 0,1 0 0,18 0 0,2 0 0,11 0 0,5 0 0,1 0 0,3 0 0,2 0 0,-1 0 0,0 0 0,0 0 0,0 0 0,4 0 0,1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4:39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511 0 24575,'-17'0'0,"-15"0"0,0 0 0,-15 0 0,7 9 0,2 2 0,-6 9 0,12 5 0,-10 3 0,9 4 0,-5 5 0,17-6 0,-3 9 0,12-4 0,-3 0 0,5 5 0,4 2 0,2-5 0,4 7 0,0-9 0,0 5 0,4-5 0,11 0 0,13-4 0,10-5 0,7 6 0,5-10 0,2 10 0,-1-4 0,-7-1 0,-1 4 0,-16-7 0,5 13 0,-17-8 0,0 11 0,-10-5 0,0 6 0,-5 0 0,0 0 0,0 21 0,-15-8 0,-5 23 0,-16-12 0,0 7 0,-9 11-656,4 1 656,-4 1 0,14-19 0,-11 6 0,16-13 0,-15 8 0,16-4 0,3-14 0,1-2 0,9-6 0,-3-6 656,10-1-656,-4-6 0,8 0 0,-3 0 0,4 0 0,0-5 0,0 4 0,0-5 0,0 1 0,4 4 0,5-9 0,5 4 0,8-5 0,2 1 0,5 0 0,1 5 0,-1-3 0,3 9 0,-2-4 0,2 6 0,-6-2 0,5 13 0,-2 9 0,-5 14 0,5 7 0,-15 8 0,3 2-409,-9-33 1,-2 1 408,-2 0 0,-1 1 0,1-1 0,-2 0 0,-1 3 0,-2 1 0,1-5 0,0 2 0,0 8 0,0 1 0,0-4 0,0 0 0,1 9 0,-2-1 0,-4-8 0,-2 0 0,3 5 0,-2-2 0,-12 26 0,7-18 0,-1 1-1339,-9 26 1339,9-24 0,0 1 0,2-15 0,0-2 0,2 1 0,2 0 0,-1 0 0,0 0-361,0-1 1,0 0 360,0 2 0,0-2 0,-1 31 0,2 10 0,6-27-158,0 11 158,0-6 724,0-8-724,0-2 1328,0-14-1328,0 5 798,0-11-798,5 4 185,1-6-185,9 0 0,-4-5 0,4-2 0,-1-7 0,1 1 0,-1-5 0,8-1 0,-7-5 0,13 2 0,-9-3 0,9 3 0,-4-2 0,5 2 0,-5-6 0,4 4 0,-9-8 0,3 8 0,-4-8 0,0 2 0,-1-3 0,-4 0 0,0-1 0,-5-4 0,4 0 0,-3-4 0,3 0 0,-4 0 0,0 0 0,0 0 0,-4 0 0,0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4:41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24575,'3'4'0,"6"-1"0,3-3 0,6 0 0,-5 0 0,3 0 0,-3 0 0,0 0 0,4 0 0,-8 0 0,3 0 0,-3 13 0,-5 9 0,5 14 0,-8 6 0,4 0 0,-5 1 0,0-1 0,0-6 0,0-2 0,0-5 0,0-5 0,0-5 0,0-7 0,0-4 0,-4 0 0,4 0 0,-4-7 0,4-10 0,0-5 0,0-12 0,0-4 0,0-13 0,4-4 0,13-5 0,6 4 0,12 3 0,-1-1 0,-7 7 0,4 7 0,-11 4 0,3 12 0,-5-2 0,-4 10 0,-2-1 0,-4 5 0,0 0 0,0 4 0,0 0 0,0 0 0,0 0 0,0 0 0,0 4 0,0 9 0,-3 2 0,4 13 0,-8-4 0,3 5 0,1 6 0,-4 1 0,4 6 0,-5 0 0,0 0 0,0 0 0,0 0 0,0-6 0,0-1 0,0-11 0,0-2 0,0-8 0,0-2 0,0-4 0,3 0 0,1-4 0,1 3 0,1-6 0,-5 3 0,3-4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4:59:36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43 24575,'-17'-4'0,"2"0"0,-1 4 0,6 0 0,-5 0 0,20 0 0,12 0 0,27 0 0,5 0 0,27 0 0,-4 0 0,14 0 0,9-6 0,-27 5 0,7-5 0,-28-4 0,-6 8 0,4-8 0,-21 10 0,7 0 0,-20 0 0,1 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4:41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24575,'5'1'0,"-1"19"0,-4 9 0,0 32 0,0-27 0,0 34 0,0-22 0,0 11 0,0-8 0,0-13 0,0-1 0,0-11 0,0-6 0,0-9 0,0-5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4:42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62 24575,'-10'-4'0,"11"0"0,5-9 0,10 4 0,3-5 0,0 9 0,0-3 0,-7 7 0,-4-2 0,0 3 0,-1 0 0,-2 3 0,-2 6 0,-3 9 0,0 12 0,0 0 0,0 17 0,0-9 0,0 17 0,0-11 0,0 4 0,0-6 0,-4-6 0,-1-6 0,-1-7 0,-1-10 0,6 0 0,-3-5 0,1-4 0,-1 0 0,-1-8 0,2-10 0,3-5 0,0-16 0,0 4 0,0-9 0,0 4 0,0-7 0,5 1 0,10 5 0,2 1 0,13 5 0,-5 6 0,6-6 0,-1 15 0,-5-3 0,-2 9 0,-6 5 0,-3 1 0,-2 4 0,-4 0 0,0 0 0,0 0 0,-4 19 0,0-1 0,-4 36 0,0-7 0,0 25 0,0-14 0,0 13 0,0-5 0,0 7 0,0-7 0,0-9 0,0-14 0,4-13 0,-3-8 0,3-9 0,-4 0 0,3-9 0,1 0 0,4-4 0,-4 0 0,-1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4:43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15 24575,'3'-8'0,"2"4"0,7 1 0,1 3 0,5 0 0,-1 0 0,1 0 0,-5 0 0,0 0 0,-6 0 0,-2 11 0,-2 5 0,-3 17 0,0 4 0,0-1 0,-9 5 0,-9-3 0,-4-2 0,-9 2 0,4-7 0,-3-5 0,-1-6 0,2-6 0,0-8 0,0-2 0,5-4 0,1 0 0,10-4 0,-4-9 0,7-7 0,0-9 0,1 0 0,8 4 0,-3 3 0,4 8 0,0 2 0,0-1 0,0 4 0,0-3 0,7 8 0,8-4 0,9 7 0,11-4 0,2 5 0,-1 0 0,5 0 0,-11 0 0,5 0 0,-6 9 0,0 2 0,0 8 0,-5-1 0,-2 1 0,-4-2 0,0-3 0,-5-2 0,-1-3 0,-4-5 0,0 0 0,0-4 0,0 0 0,0 0 0,0 0 0,0-4 0,-4 3 0,0-2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4:44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4:44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24575,'0'9'0,"0"-1"0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4:44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4:45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 24575,'38'-33'0,"0"-1"0,25-20 0,-53 58 0,2 15 0,-11-3 0,8 24 0,-3-9 0,0 17 0,-2-10 0,-4 9 0,0-10 0,0 4 0,0 2 0,0-7 0,0-6 0,-3-8 0,2-4 0,-3-5 0,4-1 0,-4-4 0,3 0 0,-2-17 0,3-9 0,0-26 0,0 0 0,0-11 0,10 4 0,2 1 0,9 1 0,0 13 0,-6 6 0,2 11 0,-7 7 0,2 3 0,-4 5 0,0 0 0,0 4 0,0 0 0,0 0 0,0 0 0,0 0 0,0 8 0,0 2 0,-3 12 0,3 2 0,-2 4 0,-1 7 0,4-4 0,-8 9 0,7-10 0,-7 10 0,4-9 0,-5 3 0,4-5 0,-3-5 0,3-1 0,-4-10 0,0-1 0,0-4 0,0 0 0,0-3 0,0-2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4:47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1 251 24575,'0'16'0,"0"5"0,0-2 0,0 3 0,0-8 0,0-2 0,0-4 0,0-11 0,0-13 0,0-9 0,0-10 0,4 1 0,7-3 0,5-5 0,4 6 0,0 1 0,-1 11 0,-1 1 0,-4 5 0,3 5 0,-8 4 0,3 1 0,-4 7 0,0-2 0,0 3 0,0 7 0,-4 13 0,0 11 0,0 10 0,-2 8 0,2-6 0,-4 12 0,0-5 0,0 0 0,0-1 0,0-13 0,0-6 0,0-7 0,0-6 0,0-3 0,0-2 0,0-4 0,0-10 0,0-4 0,0-16 0,0-2 0,0-5 0,4 0 0,2 0 0,4-6 0,-1 9 0,1-7 0,-1 9 0,4 0 0,-2 1 0,1 10 0,-4 0 0,4 5 0,-3 0 0,4 3 0,-5 1 0,0 4 0,0 0 0,-1 0 0,1 0 0,-1 0 0,-2 4 0,2 4 0,-2 6 0,0 3 0,3 1 0,-3 0 0,0 5 0,2-5 0,-6 1 0,7-3 0,-7-6 0,3 2 0,-4-4 0,0-1 0,0-2 0,0-2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4:49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57 24575,'-6'0'0,"22"-5"0,18-1 0,20-10 0,9 3 0,4 2 0,-18 5 0,11 6 0,-21 0 0,12 0 0,-8 0 0,-13 0 0,-12 8 0,1 19 0,-12 10 0,3 27 0,-10 17 0,-6 5-372,0-31 1,-2-1 371,-11 25 0,-7 10 0,1-15 0,6 10 0,-6 8 0,11-16 0,-5 12 0,6-3-116,6-13 116,1 15 0,6-27 0,0 14 0,0-8 0,0-2 0,4-14 0,7-2 739,11-4-739,5-7 120,12 2-120,-1-11 0,6-2 0,-2-9 0,0-2 0,7-4 0,-5-1 0,4-3 0,-11-3 0,3-4 0,-9 0 0,-1 0 0,-8 0 0,-4 0 0,-5 0 0,4 0 0,-8 0 0,3 0 0,-7-3 0,-9 2 0,-6-2 0,-12 3 0,-8 0 0,0 0 0,-6 14 0,5 4 0,-1 13 0,0 7 0,4 0 0,0 12 0,-1 16 0,6-18 0,-2 29 0,5-31 0,1 19 0,2-8 0,0-7 0,6 5 0,0-11 0,5 4 0,-3-5 0,7-1 0,-8 14 0,9-16 0,-5 28 0,6-21 0,0 24 0,0-12 0,0 12 0,0-13 0,0 14 0,0-13 0,0-1 0,0-2 0,0-6 0,0 0 0,5 5 0,2-5 0,-1 1 0,5 11 0,-10-16 0,9 17 0,-8-13 0,3-6 0,-5-2 0,0-23 0,0-2 0,0 7 0,0 2 0,0 30 0,0 11 0,0-17 0,0 3-578,0 3 0,0 1 578,0 4 0,0 2 0,0 0 0,0 1 0,0-2 0,0-1 0,0 0 0,0 0 0,0 6 0,0-3-336,0 19 336,0-26 0,0-1 0,0 16 0,0 21 0,0-11 0,5-17 0,-4 0 0,4-9 0,0-5 1136,-4 4-1136,3-11 356,-4 5-356,0-13 0,0 5 0,0-11 0,0 5 0,0-6 0,0 0 0,0-5 0,0-2 0,0-4 0,0 0 0,0-1 0,0-4 0,0 4 0,0-4 0,0 5 0,0-5 0,0 4 0,0-8 0,0 7 0,0-2 0,0 3 0,0 1 0,0-1 0,0 1 0,0 0 0,0-1 0,-4 1 0,3-5 0,-6-1 0,6-4 0,-2 4 0,-1-3 0,-1 4 0,-3-5 0,-4 0 0,-1 4 0,-10-2 0,4 3 0,-9-3 0,4-1 0,0 0 0,-4 1 0,9-1 0,-9 0 0,9 0 0,-3 0 0,-1 1 0,4-1 0,-9 0 0,9 0 0,-9 0 0,9-4 0,-3 4 0,8-8 0,2 2 0,7 1 0,-2-3 0,6 2 0,-2-3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2:38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24575,'0'5'0,"0"13"0,0 22 0,0 18 0,0 16 0,0 19-1069,0-33 0,0 4 1069,0 3 0,0 3 0,0 8 0,0 1 0,0 6 0,0-1 0,0-8 0,0-2 0,0-13 0,0-1-80,0 4 1,0-2 79,0 19 0,0-26 0,0 0 0,0 21 0,0-10 0,0-17 0,0-7 0,0-6 1567,0-1-1567,0-11 730,0 4-730,0-4 0,0 5 0,-4-5 0,3-1 0,-3-10 0,1-1 0,2-4 0,-3 0 0,1-3 0,2-2 0,-2-3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4:59:36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1 248 24575,'11'0'0,"13"0"0,21 0 0,24-12 0,-5-1 0,29-18-609,-12 5 609,0-4 0,-13 3 151,-7 3-151,-5-3 0,-7 6 0,-10 10 0,-17 3 0,0 0 458,-10 6-458,0-5 0,-5 7 0,-2 0 0,-2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2:38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1 159 24575,'0'-8'0,"25"-6"0,0-2 0,31-7 0,-6 6 0,23-6 0,-5 10 0,21-6 0,-13 6 0,14 6 0,-6 2 0,-33 4 0,-1 2 0,16-1 0,20 0 0,-32 0 0,5 0 0,-8 0 0,-10 0 0,-20 0 0,11 0 0,-22 0 0,8 0 0,-11 0 0,-2 0 0,-2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2:39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24575,'0'7'0,"0"13"0,0 27 0,0 24 0,0-9 0,0 28 0,0-15 0,0 24 0,0-35-730,7-2 0,0 0 730,-3 15 0,4-20 0,2 0 0,-4 18 0,5 6 0,-4-28 0,0 0 138,0 24-138,-3-19 0,-1-1 0,3 5 0,-5 20 0,4-8 0,0-8 0,-3-2 0,7-13 0,-7 4 0,7-11 1092,-4-1-1092,1-8 230,-2-11-230,1 4 0,-4-14 0,3 4 0,-4-10 0,0 0 0,0 0 0,0-1 0,0 1 0,4-4 0,-4 3 0,4-3 0,-4 0 0,0-1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2:41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8 154 24575,'-4'3'0,"0"11"0,4 17 0,0 2 0,0 36 0,0-38 0,0 37 0,0-13 0,0-11 0,0 24 0,0-28 0,5 10 0,1-1 0,8-13 0,6-5 0,6-2 0,3-8 0,1 4 0,-1-15 0,6 4 0,-4-13 0,9 4 0,-3-5 0,-1 0 0,5 0 0,2 0 0,0-10 0,28-10 0,-29 2 0,28-16 0,-24 4 0,12-6 0,1-5 0,0 0 0,-1 5 0,-4-5 0,-5 13 0,1 0 0,-6 6 0,5 5 0,-7-3 0,0 13 0,1-7 0,-1 13 0,0-4 0,7 5 0,-11 0 0,9 0 0,-10 0 0,-1 9 0,-5 6 0,-1 17 0,-3 6 0,2 6 0,4 1 0,-15 5 0,7-5 0,-7 10 0,-2-17 0,0 3 0,-7-12 0,-3-5 0,-2-1 0,-4-10 0,0 0 0,0-5 0,0 0 0,0-1 0,0-9 0,0-9 0,0-12 0,4-6 0,2-6 0,9-2 0,7-11 0,6 2 0,6-4 0,15-11 0,-7 16 0,13-14 0,-9 18 0,0 1 0,4 5 0,-4 13 0,3 6 0,-7 10 0,7 1 0,-6 5 0,13 0 0,-6 0 0,1 0 0,4 5 0,-11 6 0,12 6 0,-13 4 0,13-3 0,-6 3 0,7-4 0,0 1 0,-6 3 0,11-3 0,6 6 0,-6-6 0,9 0 0,4 0 0,-19-5 0,24 6 0,-30-8 0,7 0 0,-1-5 0,-6-1 0,6-5 0,-12 0 0,11-5 0,3-13 0,-11-5 0,25-20 0,-23 1 0,15-14 0,-3-1 0,-3-13 0,-13 14 0,9-11 0,-30 23 0,9-7 0,-13 15 0,-4 1 0,-2 11 0,-9 1 0,-1 13 0,-4 2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2:53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0 24575,'-47'41'0,"0"0"0,0 1 0,5 3 0,10 4 0,3 5 0,-7 26 0,4 4 0,12-17 0,3 3-1563,-2 26 0,5 0 1563,10-31 0,2-4 0,2 2 0,0-2 292,-2-10 0,4-1-292,27 36 0,2-1 0,29-26 605,-11-20-605,6-9 0,-4-21 0,-1 12 1601,-1-10-1601,-7-5 336,-15-2-336,6-4 0,-23 0 0,7 0 0,-12 0 0,-2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2:54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24575,'0'1'0,"0"12"0,0 34 0,0 28 0,0 20-745,0-40 0,0 2 745,0 3 0,0 2 0,0 6 0,0-2 0,0-14 0,0-1-136,0 13 0,0-2 136,0 26 0,0 7 0,0-18 0,0-21 0,0-20 0,0-1 1091,0-15-1091,0-3 0,0-13 0,0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2:54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24575,'4'-3'0,"0"11"0,-4 27 0,0-3 0,0 37 0,0-13 0,0 34 0,0-6-389,0-34 1,0 1 388,0 5 0,0 0 0,0 2 0,0-1 0,0 39 0,0-14 0,0-26 0,0 1 0,0-13 0,0-7 0,0-15 777,0-8-777,0-2 0,0-8 0,0-1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2:55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0 259 24575,'40'-19'0,"-3"7"0,53-23 0,-3 13 0,-27 3 0,2-2-691,1 2 0,-1 1 691,-11 6 0,-1 1 0,9-3 0,-2 2 0,22 4 226,14-5-226,-25 1 283,-18 5-283,-20 3 0,-12 4 0,-9 0 0,-6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3:03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453 1110 24575,'0'-12'0,"0"3"0,0-13 0,-4 8 0,-2-14 0,-7 4 0,2 0 0,-6 5 0,-2 10 0,0 5 0,-4 4 0,-5 0 0,2 0 0,-18 0 0,18 0 0,-18 10 0,18 10 0,-5 7 0,0 15 0,8 1 0,1 9 0,5 5 0,6 0 0,4 0 0,2-6 0,5-8 0,0-9 0,0-5 0,0-9 0,0 2 0,4-13 0,5 3 0,4-7 0,5-1 0,4-4 0,-3 0 0,4 0 0,0 0 0,-4-13 0,5-4 0,2-19 0,-5 5 0,5-11 0,-10 5 0,3 1 0,-8 1 0,3 6 0,-5 5 0,0 1 0,-4 10 0,3-4 0,-7 8 0,6 0 0,-3 3 0,0 1 0,3-7 0,-2-1 0,4-1 0,-1 2 0,-4 4 0,0 0 0,0 0 0,-4 0 0,4 0 0,-4 1 0,0-1 0,0 1 0,0-1 0,0 21 0,0-4 0,4 23 0,2-2 0,8 0 0,2 10 0,4-3 0,1-1 0,-6-6 0,3-3 0,-9-12 0,9 2 0,-9-9 0,3 0 0,0-3 0,2-2 0,-1-3 0,8 0 0,-5-12 0,13-6 0,-2-18 0,0-2 0,0-5 0,-6 0 0,0 1 0,-5 0 0,-2 6 0,-3 1 0,-2 6 0,0 5 0,-3 2 0,2-1 0,-7 8 0,7-6 0,-4 12 0,1-3 0,2 3 0,-2 5 0,3-3 0,0 6 0,0-3 0,-1 4 0,6 0 0,-4 0 0,3 0 0,-4 4 0,0 4 0,1 11 0,0 5 0,-3 0 0,-2 3 0,-4-3 0,0 5 0,0-5 0,0-1 0,0-6 0,0 1 0,0-5 0,0 0 0,0-5 0,0-1 0,0-5 0,0-8 0,0-12 0,0-1 0,0-9 0,4 4 0,7-11 0,3 10 0,6-9 0,-6 15 0,3 0 0,-7 3 0,3 10 0,-5-6 0,0 11 0,0-2 0,0 3 0,0 0 0,0 0 0,0 0 0,0 0 0,0 7 0,1 8 0,0 4 0,0 9 0,1 1 0,-5 2 0,0 3 0,-5-5 0,0-5 0,0-1 0,0-6 0,0-3 0,0-2 0,0-4 0,0 0 0,0-10 0,4-4 0,-3-10 0,7-2 0,-3-5 0,4 4 0,5-9 0,-4 5 0,14-8 0,-9 7 0,10-5 0,-8 10 0,7-4 0,-9 5 0,7 3 0,-13 3 0,3 7 0,-4 1 0,0 4 0,0 0 0,0 0 0,-4 3 0,3 6 0,-6 4 0,3 0 0,-4 4 0,0-4 0,4 5 0,-3-1 0,3-3 0,0 2 0,-3-7 0,7 8 0,-7-8 0,6 3 0,-3-4 0,4 0 0,0-3 0,0-2 0,5-3 0,-4 0 0,7 0 0,-2 0 0,3 0 0,1 0 0,-4-13 0,3 2 0,-7-17 0,3 4 0,2-11 0,-4 10 0,3-9 0,-9 15 0,-1-4 0,-4 10 0,0 0 0,0 5 0,0 7 0,4 10 0,-3 4 0,7 4 0,-7 0 0,2-8 0,-3 3 0,0-1 0,0 7 0,4-1 0,5 2 0,1-2 0,6-7 0,-6 2 0,6-3 0,-3-5 0,5 0 0,0-4 0,-1 0 0,1-4 0,4-6 0,-3-4 0,4-4 0,0-6 0,-3 0 0,5-6 0,-5-5 0,-1 5 0,2-11 0,-1 5 0,-3-7 0,5-21 0,-10 22 0,5-27 0,-6 17 0,1-7 0,0-12 0,-1 12 0,1-5 0,-6 14 0,-1 1 0,-5 12 0,0 7 0,0 8 0,0 8 0,0 2 0,-7 8 0,-2 4 0,-16 21 0,5 1 0,-12 27 0,9-5 0,-5 13 0,4 8 0,6-6 0,1-1 0,11-3 0,1-12 0,5 0 0,0-3 0,0-14 0,0 7 0,0-14 0,5 9 0,8-9 0,3 4 0,12-4 0,-4 0 0,4 0 0,1-4 0,1-1 0,-1-4 0,-5-1 0,3 1 0,-8-5 0,4-1 0,-6-4 0,1 0 0,0 0 0,-1 0 0,-4-4 0,4-4 0,-7-10 0,2-1 0,-2-15 0,0-4 0,2-19 0,-1-10 0,-4-6 0,3 8 0,-8-7 0,2 13 0,-4-5 0,0 13 0,0 8 0,0 8 0,0 11 0,0 6 0,0 6 0,0 20 0,0 5 0,-4 22 0,3 8 0,-4 7 0,5 6 0,0-5 0,0 4 0,0-11 0,0-1 0,0-8 0,4-7 0,1-4 0,4-1 0,4-5 0,-4-5 0,8 0 0,-8-5 0,7 0 0,-2 1 0,-1-1 0,3 1 0,-2-1 0,-1 1 0,-1-5 0,-4 0 0,0-1 0,3-2 0,2-5 0,9-12 0,4-10 0,6-6 0,-6 2 0,-2 0 0,-9 6 0,-2 1 0,-4 5 0,-4 5 0,-1-4 0,-4 18 0,0 5 0,-4 17 0,3 12 0,-4-5 0,5 5 0,0-6 0,0 0 0,0-5 0,0 4 0,0-9 0,8 3 0,7-8 0,4 3 0,9-6 0,-10 1 0,1-6 0,-3-2 0,-7-4 0,8 0 0,-8 0 0,3 0 0,-2-26 0,-1 1 0,2-30 0,0 11 0,1-19 0,-6 10 0,-1-11 0,-5 13 0,0 2 0,0 7 0,-8 11 0,-3-2 0,-7 18 0,0-3 0,0 13 0,0 1 0,1 4 0,-1 0 0,0 0 0,0 8 0,-2 19 0,5 6 0,4 16 0,1-7 0,9 7 0,-4-11 0,5 3 0,0-17 0,0-5 0,0-7 0,0-4 0,4-4 0,5 0 0,9-4 0,6-9 0,5-2 0,6-9 0,-4-5 0,10 3 0,-10 1 0,4 2 0,-11 9 0,-2-4 0,-4 9 0,0-3 0,-5 7 0,-1-3 0,-4 4 0,0 0 0,0 0 0,0 0 0,0 0 0,0 4 0,-4 5 0,4 4 0,-7 4 0,2-3 0,-3 2 0,4-3 0,-3 1 0,3-2 0,-4-4 0,0 0 0,0 0 0,0 3 0,0-3 0,0 7 0,0-2 0,0 1 0,0-2 0,0-4 0,0-7 0,4-6 0,1-13 0,8-1 0,-2-4 0,1 5 0,-3 0 0,-1 5 0,1 1 0,-2 7 0,1 2 0,-1 3 0,1 0 0,0-8 0,0 2 0,1-10 0,-1 2 0,5 1 0,-3-4 0,6 3 0,-6 0 0,2 2 0,-4 4 0,0 4 0,0 0 0,0 4 0,0 0 0,0 0 0,0 0 0,-4 7 0,0 2 0,-4 4 0,4 3 0,-3-2 0,6-1 0,-6 3 0,6-2 0,-6-1 0,7 4 0,-3-4 0,4 0 0,-1 0 0,0-5 0,-4 0 0,3-1 0,-2 1 0,7-3 0,1-2 0,1-3 0,7 0 0,-6 0 0,7 0 0,1 0 0,1-4 0,0-5 0,-1-5 0,-6-4 0,1 0 0,-5 1 0,0-1 0,-4 5 0,-5-4 0,0 8 0,-4-3 0,-3 7 0,-1 5 0,-1 9 0,2 4 0,3 10 0,0-5 0,0 5 0,0-5 0,0-1 0,0 1 0,13 0 0,3 1 0,13-4 0,0-1 0,6-4 0,1 0 0,7 1 0,-1-1 0,-6-4 0,-1-1 0,-6-5 0,0 0 0,-5 0 0,4 0 0,-9-4 0,4-10 0,-5-1 0,-3-13 0,-2 4 0,-3-11 0,0 4 0,0-4 0,-5 0 0,-1 5 0,-4-5 0,0 11 0,0-4 0,-3 13 0,-2-7 0,-7 13 0,-7 0 0,0 5 0,-9 4 0,9 0 0,-9 0 0,-3 15 0,4 2 0,-4 20 0,10 6 0,-1 1 0,5 4 0,2-11 0,5-3 0,5-10 0,0-1 0,5-5 0,0-5 0,0-1 0,0-4 0,0 0 0,4-4 0,5 0 0,4-4 0,5 0 0,-1 0 0,1 0 0,0-4 0,-1-5 0,1-5 0,-4-3 0,2-1 0,-6 0 0,7-5 0,-7 8 0,3-6 0,-5 12 0,1-4 0,-2 5 0,1 4 0,0 1 0,-1 6 0,1 1 0,0 4 0,0 0 0,-4 0 0,3 0 0,-2 0 0,3-4 0,4 0 0,-3-4 0,8 0 0,-4 0 0,5 0 0,-1 0 0,1 0 0,0-4 0,0-10 0,-4-6 0,5-9 0,-9 4 0,4-2 0,-5 8 0,0-4 0,-1 9 0,1 2 0,-1 4 0,0 3 0,0 2 0,0 3 0,4 0 0,-3 0 0,3 0 0,-3 8 0,-1 6 0,2 10 0,-1 5 0,1 1 0,0-1 0,-5-5 0,-1-2 0,0-4 0,-3 0 0,3-5 0,-4-1 0,0-4 0,3-4 0,2 0 0,2-4 0,1-4 0,0-4 0,1-6 0,-1-4 0,1 1 0,0-1 0,4 0 0,-3-5 0,7 8 0,-7-7 0,7 8 0,-8 1 0,8 0 0,-8 5 0,7-1 0,-7 1 0,4 3 0,-5-2 0,0 6 0,-1-3 0,1 4 0,0 0 0,0 0 0,0 4 0,0 0 0,0 9 0,1 0 0,0 5 0,-1-1 0,1 1 0,0 0 0,-1-5 0,1-1 0,-1 0 0,4-2 0,-2 2 0,2-3 0,-4-5 0,0 0 0,0-4 0,0 0 0,0 0 0,-4 0 0,0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3:04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1 172 24575,'5'4'0,"7"-1"0,34-3 0,16-12 0,31-9-483,-37 6 1,0 0 482,27-12 0,-29 14 0,-3 0 0,3-4 237,19-3-237,-29 9 0,-3 1 0,-17 9 0,-6-3 0,-6 4 0,-8 0 0,0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3:05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42 24575,'-11'0'0,"2"0"0,-3 0 0,4 0 0,4 4 0,1 4 0,3 0 0,0 4 0,-4 0 0,6-3 0,-1 7 0,7-10 0,0 5 0,-3-6 0,2-1 0,-3 3 0,4-6 0,0 3 0,-4-8 0,-1-5 0,-3-4 0,0-10 0,0 4 0,0-4 0,0 10 0,0 1 0,0 3 0,0 1 0,0 1 0,0 2 0,0 2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4:59:37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24575,'11'0'0,"-2"0"0,21 0 0,4 4 0,2-2 0,23 18 0,-21-12 0,8 16 0,-12-3 0,1-1 0,6 6 0,-7-7 0,-6-5 0,-10 3 0,-6-9 0,-5 4 0,-2-4 0,-2-1 0,-3 1 0,0 3 0,0 6 0,0 6 0,-5 16 0,-11 3 0,-2 12 0,-14 7 0,8 9 0,5-12 0,-3 24 0,9-24 0,-5 12 0,1-9 0,7-13 0,-1-2 0,6-17 0,-3-6 0,7-11 0,-2-5 0,3-13 0,0 7 0,0-11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3:06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10 24575,'-9'-8'0,"2"7"0,7 2 0,3 6 0,1-2 0,4-2 0,0-3 0,-11 0 0,1 0 0,-13 0 0,6 0 0,-7 0 0,7 4 0,-4 0 0,5 4 0,0 0 0,1 0 0,2-1 0,2 1 0,3-4 0,0-1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3:07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24575,'69'49'0,"1"0"0,-1 0 0,1 0 0,-1 0 0,1 0 0,5 4 0,5 2 0,-5-2 0,-12-6 0,-22-13 0,-15-1 0,-10 6 0,-7-13 0,-5 4 0,-4-3 0,0 9 0,0-4 0,-15 17 0,-4-11 0,-14 1 0,0-1 0,6-7 0,2-1 0,7-6 0,4-6 0,1-5 0,5-5 0,4 0 0,-4 0 0,4-7 0,0 2 0,1-7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6:16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1 623 24575,'10'0'0,"-1"-3"0,6-2 0,3-4 0,6 4 0,5 0 0,0 5 0,-5 0 0,-2 0 0,-8 0 0,2 0 0,-10 4 0,2 9 0,-8 19 0,0 0 0,0 21 0,0-15 0,0 11 0,-10-6 0,3-1 0,-12-6 0,12-6 0,-10-11 0,15-7 0,-5-4 0,3 0 0,0-3 0,-4-2 0,4-6 0,0-11 0,4-1 0,0-19 0,0 3 0,5-6 0,5-3 0,12 2 0,0 1 0,9-1 0,-10 9 0,3 4 0,-10 6 0,-2 7 0,-4 4 0,0 0 0,0 3 0,0 2 0,0 3 0,0 0 0,0 0 0,0 0 0,-1 0 0,1 0 0,-4 3 0,4 2 0,-8 2 0,8 1 0,-8 5 0,4-4 0,0 7 0,-3-2 0,3-1 0,0 4 0,-3-8 0,6 7 0,-6-7 0,7 8 0,-3-8 0,4 8 0,-1-8 0,0 3 0,4-4 0,-3 0 0,8 1 0,-4-1 0,5-3 0,-1 3 0,1-7 0,5 3 0,-4-4 0,8 0 0,-3 0 0,0 0 0,4-9 0,-3-7 0,0-4 0,-1-9 0,-10 5 0,0-5 0,-4 0 0,0-6 0,0 4 0,-4-4 0,-2 11 0,-4-4 0,0 13 0,0-6 0,0 11 0,-4-2 0,-5 8 0,0 0 0,-7 4 0,7 0 0,-8 0 0,3 0 0,1 0 0,-4 4 0,3 10 0,-5 6 0,4 9 0,1 0 0,4 0 0,0 0 0,5 0 0,1-5 0,4 4 0,0-10 0,0 5 0,0 0 0,0-4 0,8 0 0,6-2 0,5-7 0,9 4 0,-4-5 0,0 0 0,10 1 0,-9-4 0,10-2 0,0-4 0,-5 0 0,10 0 0,-8-14 0,9 1 0,-8-17 0,3 3 0,-10 1 0,-2-3 0,-6 10 0,-3-4 0,-3 6 0,-3-1 0,0 4 0,-5 2 0,0 4 0,-4 0 0,0 1 0,0-1 0,-4 0 0,-5-4 0,4 9 0,-3 15 0,8 9 0,0 20 0,0-5 0,0 0 0,0 5 0,0-11 0,4 0 0,1-8 0,3-8 0,1-2 0,-1-4 0,0-4 0,-1 0 0,1-4 0,0 0 0,5 0 0,5-4 0,2-10 0,3-7 0,2-9 0,-4 0 0,3 0 0,-4 1 0,-5 0 0,-1 0 0,-4-1 0,-1 1 0,0 5 0,-3 1 0,-2 6 0,-4 3 0,0 2 0,0 14 0,0 9 0,0 18 0,0 1 0,0 5 0,0-6 0,0-5 0,0 4 0,0-10 0,0 5 0,0-9 0,3-2 0,6-4 0,0 0 0,7-3 0,3-2 0,-5-3 0,8 0 0,-9 0 0,5 0 0,0-4 0,-1-4 0,-3-11 0,3 0 0,-2-9 0,-1 9 0,4-9 0,-8 9 0,4-4 0,-6 9 0,1-2 0,-1 7 0,0 0 0,-4 9 0,-1 8 0,1 6 0,-3 8 0,3-3 0,0 9 0,-3-4 0,8 5 0,-8-5 0,3 4 0,0-14 0,-3 8 0,2-13 0,-3 3 0,0-4 0,0-10 0,0 0 0,0-9 0,0 3 0,0-4 0,0 3 0,0-8 0,0 8 0,0-8 0,0 4 0,4-1 0,1-3 0,3 4 0,5-1 0,1-3 0,3 7 0,1-3 0,5 8 0,-5-2 0,10 6 0,-4-3 0,5 4 0,-5 0 0,4 0 0,-9 0 0,4 0 0,-10 0 0,-1 0 0,-4 0 0,0 0 0,0 0 0,-4-4 0,0-4 0,-4 16 0,0 13 0,-5 17 0,4 17 0,-4-17 0,5 9 0,0-17 0,0 5 0,0-6 0,0-5 0,8-6 0,2-5 0,12-4 0,2 0 0,5-3 0,0-2 0,0-4 0,-5 0 0,4 0 0,-3-14 0,-1 2 0,1-17 0,-7 5 0,2-5 0,-5-6 0,-1 4 0,-3-9 0,-1 3 0,-5 1 0,0 1 0,-5 5 0,0 1 0,0 10 0,0-3 0,-8 12 0,-2 1 0,-3 2 0,-4 6 0,4-3 0,-5 4 0,0 0 0,1 0 0,-1 0 0,0 8 0,0 7 0,4 4 0,0 9 0,5-9 0,-1 3 0,5-4 0,1 0 0,4-5 0,0 4 0,0-8 0,0 3 0,7-8 0,8 0 0,3-4 0,9-9 0,3-2 0,1-9 0,4 0 0,-6 5 0,0-4 0,0 8 0,-5 2 0,3 0 0,-8 8 0,4-4 0,-5 5 0,-5 0 0,-1 0 0,-4 0 0,0 0 0,0 4 0,-3 5 0,-2 4 0,-3 5 0,0 4 0,0 2 0,0 5 0,0 0 0,0-5 0,0 4 0,0-9 0,0-1 0,0-1 0,0-8 0,0 3 0,0-4 0,0-10 0,0-9 0,4-12 0,6-6 0,5 0 0,4 5 0,-4-4 0,1 9 0,-2 0 0,0 2 0,-2 11 0,1-6 0,-4 11 0,3-3 0,-4 4 0,0 0 0,0 0 0,0 0 0,0 0 0,0 0 0,0 0 0,0 0 0,0 0 0,0 0 0,0 0 0,0 4 0,0 0 0,1 9 0,-1-4 0,4 7 0,2-2 0,-1 3 0,4 1 0,-3-1 0,8-3 0,-3-1 0,4-4 0,-6 0 0,1 0 0,0 0 0,-1-4 0,1-1 0,0-4 0,-1 0 0,6 0 0,-4-4 0,0-5 0,-3-5 0,-6 0 0,6-2 0,-7 7 0,4-8 0,-4 3 0,0-8 0,0 3 0,-4-4 0,-1 0 0,-4-1 0,0 0 0,0 1 0,0 6 0,0-1 0,-8 4 0,-2 1 0,-8 8 0,5 1 0,-4 4 0,4 0 0,-5 0 0,0 0 0,0 8 0,1 2 0,2 18 0,-3-2 0,7 3 0,-2-1 0,7-9 0,2 4 0,4-6 0,0-3 0,0-2 0,0-4 0,3-4 0,6 0 0,0-4 0,7 0 0,-2 0 0,-1 0 0,4 0 0,-8 0 0,3 0 0,-4-4 0,0 3 0,0-2 0,0 3 0,0 0 0,0 0 0,0 0 0,0 0 0,-1 0 0,1 0 0,0 0 0,0 3 0,4 2 0,2 4 0,-1-1 0,3 1 0,-2-1 0,4 1 0,-1-4 0,6-1 0,-4-4 0,3 0 0,7 0 0,-4-4 0,13-23 0,-11-16 0,7-24 0,-6-24-461,3 5 461,-11 1 0,-1-3 0,-7 20 0,0-14 0,-5 16 0,-2 8 0,-5 15 0,0 13 0,0 12 0,0 6 461,-7 7-461,1 2 0,-11 3 0,8 0 0,-8 0 0,8 0 0,-8 3 0,8 11 0,-9 6 0,6 29 0,2-15 0,-1 27 0,10-9 0,-4 15 0,5-1 0,0 6 0,0-14 0,0 7 0,9-15 0,8 5 0,12-10 0,-2 3 0,5-9 0,-4 4 0,-1-5 0,0-1 0,-7-2 0,-5-6 0,-1 0 0,-5-9 0,-4 2 0,-2-13 0,-3 3 0,0-8 0,0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5:34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24575,'17'0'0,"8"0"0,18 0 0,-5 0 0,16 0 0,-9 0 0,12 0 0,0 0 0,-6 0 0,4 0 0,-17 0 0,9 0 0,-29 0 0,1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5:34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24575,'6'0'0,"6"0"0,26 0 0,-11 0 0,33 0 0,-31 0 0,26 0 0,-19 0 0,6 0 0,0 0 0,1 0 0,-12 0 0,-2 0 0,-12 0 0,1 0 0,-1 0 0,-4 0 0,-2 0 0,-7-3 0,0-2 0,-4 1 0,0 1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5:52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7 24575,'0'-6'0,"0"11"0,0 9 0,0 12 0,0-2 0,0 0 0,0 4 0,0 2 0,0 6 0,0 6 0,-11 7 0,4 1 0,-10 7 0,6 0 0,-7 8 0,4 18 0,-4-5 0,5 20-406,0-22 406,0 13 0,6 4 0,-4 1 0,10-43 0,0-1 0,-5 1 0,0-1 0,5 44 0,-3-39 0,1 0 0,3-3 0,0-1 0,0 0 0,0 1 0,0 3 0,0-1 0,0 40 0,-1-39 0,2-1 0,17 40 0,-5-39 0,3 0-563,4-3 0,3-1 563,7 7 0,2-1 0,-2 1 0,0 0 0,3 0 0,0 0 0,4 6 0,0 0 0,-3-5 0,-1 0 0,5 10 0,1 0-842,0-3 1,-1-1 841,-3 3 0,-1 1 0,6 7 0,-1 0 0,-3-1 0,0 1 0,1 4 0,0 2 0,0 3 0,-1 1-1169,1 1 0,0 1 1169,-3 3 0,0 1 0,-8-27 0,0 1 0,-1 0 0,5 26 0,-1 1 0,-9-26 0,1 2 0,-3-1 0,4 26 0,-1-2-701,0 0 0,-1 0 701,-7-7 0,-1-2 0,0-4 0,-1 0-203,-3-6 0,-1 1 203,-2 3 0,-1 0 0,-1-3 0,0-1 0,-2 6 0,-2 0 0,2 0 0,-2-1 0,-4-4 0,-3-1 0,1 5 0,-3-1 0,-8-8 0,-1-1 344,7-9 0,-1-1-344,-3-2 0,-1-3 0,-3 31 1921,-5-1-1921,5-8 1980,4-24-1980,5-9 1634,6-18-1634,-3-6 826,7-5-826,-3-5 312,1-4-312,-1 0 0,0-4 0,0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5:53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15 24575,'-9'-12'0,"-3"9"0,15 27 0,-1 1 0,8 10 0,0 0 0,0-4 0,6 16 0,-5-15 0,0 10 0,2-13 0,-11-5 0,11 3 0,-8-8 0,0-1 0,3-6 0,-8-4 0,7-4 0,-3-1 0,4-3 0,0 0 0,4 0 0,1 0 0,10 0 0,1-8 0,5-3 0,6-9 0,-3-5 0,3 3 0,3-10 0,-8 11 0,7-5 0,-8 7 0,0-1 0,-5 6 0,-2 0 0,-9 6 0,0 3 0,-5 1 0,0 1 0,0 2 0,-1-9 0,1 8 0,4-4 0,1 2 0,5-1 0,0-4 0,4-1 0,-3 1 0,4 4 0,-6-3 0,-3 4 0,2-5 0,-10 4 0,2 1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6:26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113 495 24575,'0'5'0,"0"13"0,0 22 0,0 17 0,0 10 0,0 6 0,0-6 0,0 4 0,0-4 0,0-1 0,0-2 0,0-19 0,0-4 0,0-12 0,0-9 0,0-3 0,0-19 0,0-22 0,-5-14 0,-8-35 0,1 18 0,-7-31 0,7 24 0,-7-28 0,11 14 0,-10-6 0,17 8 0,-4 0 0,5 8 0,0 1 0,0 8 0,0 6 0,0 2 0,0 13 0,4 1 0,6 6 0,9 4 0,6 1 0,4 9 0,0 1 0,0 0 0,6 7 0,-5-6 0,5 12 0,-6-3 0,0 4 0,0 0 0,-5 0 0,-1 8 0,-5 1 0,-4 14 0,-1 1 0,-4 5 0,-3 0 0,-2 0 0,-4 5 0,0-3 0,-5 9 0,-11-2 0,-1-1 0,-15 0 0,6-6 0,-5-5 0,6-2 0,2-10 0,5-1 0,1-4 0,3-1 0,-3 1 0,4 0 0,0-5 0,-4 0 0,8-4 0,-4 0 0,1 0 0,3 4 0,-4-3 0,16 2 0,8-3 0,24 0 0,3 0 0,33 0 0,-10 5 0,21 8 0,-8 11 0,-20 0 0,9 16 0,-28-6 0,11 14 0,-17 2 0,-6 2 0,-12 5 0,-5 0 0,-6 0 0,-5-7 0,-12 1 0,-5-14 0,-17 7 0,1-15 0,-6 3 0,1-11 0,1-5 0,0 0 0,-7-11 0,11 0 0,-4-5 0,13 0 0,5 0 0,5 0 0,7 0 0,8-4 0,0 0 0,4-4 0,0 0 0,0 0 0,8-1 0,7 0 0,15-1 0,0 1 0,17-7 0,-9-1 0,33-13 0,-17 6 0,7-5 0,-6-5 0,9-11 0,-12 1 0,15-11 0,-32 16 0,-2-6 0,-6 2 0,-6 0 0,-5 7 0,-1 1 0,-10 6 0,-1 5 0,-4 1 0,0 10 0,0 0 0,-3 9 0,-1 7 0,-1 17 0,2 17 0,3 7 0,0 19 0,0-11 0,0 12 0,0-7 0,15-5 0,3-7 0,15-8 0,3-10 0,1-6 0,5-6 0,1-4 0,6-5 0,-6-2 0,0-4 0,-2-9 0,-8-14 0,3-5 0,-7-22 0,-2 5 0,-10-6 0,5-4 0,-10 4 0,4-6 0,-5 6 0,-4 2 0,-3 7 0,-4 11 0,0-3 0,0 15 0,0 0 0,-3 10 0,-6 6 0,-5 3 0,-8 0 0,2 0 0,-10 20 0,3 10 0,4 10 0,1 14 0,12-10 0,-1 7 0,4-3 0,3-11 0,4-2 0,0-16 0,0-2 0,0-9 0,3-3 0,11-2 0,1-3 0,8-13 0,-5 2 0,1-17 0,-5 4 0,0 0 0,-5 6 0,-1 5 0,0 5 0,0 4 0,0 0 0,0 4 0,0 0 0,-1 0 0,2 13 0,0-2 0,0 17 0,9-9 0,-3 4 0,13-4 0,-4-5 0,11 1 0,1-10 0,13 0 0,2-5 0,6-15 0,-5-10 0,-12-14 0,15-39 0,-28 27 0,-3 6 0,-1 0 0,-1-8 0,-3-18 0,-3 12 0,-5 2 0,-4 14 0,-3 8 0,-4 11 0,0 5 0,-11 10 0,0 6 0,-15 3 0,2 0 0,-6 14 0,9 2 0,-2 10 0,12 1 0,2-3 0,4 0 0,5-1 0,0-5 0,0-1 0,13 2 0,4-1 0,17-2 0,-3 2 0,4-7 0,-6 8 0,-5-5 0,-1 4 0,-10 0 0,0 5 0,-3 1 0,-5 5 0,-1 0 0,-4 6 0,0 1 0,-14 1 0,-3 0 0,-20-10 0,-1-1 0,-4-5 0,0-5 0,-1-5 0,1-7 0,6-4 0,1 0 0,10 0 0,3-4 0,8-5 0,1 0 0,8-8 0,-2 8 0,6 0 0,-2 6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6:27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24575,'0'4'0,"0"-2"0,0 15 0,0-8 0,0 3 0,0-7 0,0-2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6:30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1394 24575,'-4'1'0,"1"-18"0,3-9 0,0-11 0,0-4 0,0 5 0,4-7 0,2 7 0,0 1 0,-2 6 0,-4 5 0,0 5 0,0 7 0,0 11 0,0 11 0,0 22 0,0 20 0,0 7 0,0 12 0,5-4 0,7-1 0,11-1 0,0-21 0,8-1 0,-11-19 0,9-4 0,-5-11 0,0-5 0,3-4 0,-8-4 0,6-15 0,-5-15 0,-4-10 0,1-12 0,-11 5 0,-1-13 0,-5-3 0,0 1 0,0 1 0,0 15 0,0 1 0,0 12 0,0 7 0,0 12 0,0 5 0,-4 9 0,3 4 0,-2 13 0,7 2 0,5 7 0,9-3 0,1-1 0,9-3 0,2-2 0,0-3 0,11-4 0,-10-2 0,9-4 0,-9 0 0,4-9 0,-11-6 0,0-10 0,-5 1 0,-4-4 0,-2 4 0,-8-5 0,-1 5 0,-4 1 0,0 5 0,0 5 0,-3 4 0,-11 5 0,-1 4 0,-7 0 0,4 0 0,-5 0 0,3 13 0,-4 9 0,2 29 0,5-11 0,0 21 0,6-16 0,0 5 0,5-7 0,1-2 0,5-16 0,0 8 0,4-18 0,15 3 0,2-9 0,20-3 0,-11-1 0,11-5 0,-10 0 0,-2 0 0,-1-5 0,-8-9 0,-1-1 0,-1-13 0,-8 4 0,4-5 0,0-1 0,2-5 0,3 5 0,2-5 0,-2 6 0,-1 5 0,1 1 0,-1 5 0,-1 4 0,-3 2 0,-2 7 0,0 1 0,-3 4 0,3 0 0,-4 0 0,-3 3 0,-2 2 0,-3 2 0,0 1 0,0 0 0,-6-3 0,-4-2 0,-2-3 0,-5 0 0,8-3 0,-3 2 0,4-3 0,0 4 0,0 0 0,0 0 0,0 11 0,-1 5 0,5 17 0,-1-2 0,5 4 0,0-6 0,0 0 0,0-5 0,0-2 0,8-8 0,7-1 0,9-3 0,5-1 0,0-3 0,0-2 0,0-4 0,0 0 0,-5 0 0,4-4 0,-4-6 0,1-9 0,-6-1 0,-1-14 0,-6-4 0,3-12 0,-8-15 0,-2-1 0,-5-16-783,0-10 783,0 41 0,0-1 0,0-10 0,0 2 0,0-30 0,0 36 0,0 1 0,0-23 0,-5 0 0,-1 10 0,-5 23 0,5 8 0,-2 15 0,7 3 783,-6 12-783,3 2 0,-4 3 0,3 18 0,-3 12 0,7 20 0,-4 23 0,5 3 0,0 16-283,0-42 0,0 1 283,0-1 0,0 2 0,-1 4 0,2-1 0,3 25 0,9 15 0,11-33 0,3 19 0,7-19 0,-5-11 0,-2-14 0,2-11 0,-4-7 0,-1-5 566,4-9-566,-10-1 0,5-4 0,-5-8 0,0-7 0,1-15 0,-3-6 0,0-13 0,-5-2 0,0-6 0,0 0 0,-4 0 0,-2 6 0,-5 8 0,0 8 0,0 11 0,0 6 0,0 5 0,-4 9 0,0 4 0,0 13 0,-4 7 0,7 9 0,-3 5 0,4-3 0,0 3 0,0-5 0,0 0 0,0 0 0,7-5 0,3-1 0,8-9 0,-1-2 0,1-7 0,5-1 0,-9-4 0,8 0 0,-13 0 0,3 0 0,-4-3 0,1-11 0,-4-6 0,-1-21 0,-4 9 0,0-22 0,0 16 0,0-11 0,0 13 0,-4 1 0,-6 6 0,-5 9 0,-3-2 0,0 16 0,-4-2 0,3 8 0,-4 0 0,0 0 0,4 0 0,-5 13 0,6 3 0,3 13 0,5 0 0,6 0 0,4-5 0,0-2 0,0-8 0,0-2 0,13-8 0,-2 0 0,16-4 0,-3 0 0,11 0 0,-3-14 0,3 1 0,-5-12 0,-1 6 0,0-1 0,0 1 0,-5 4 0,4-3 0,-9 12 0,9-7 0,-10 12 0,10-4 0,-9 5 0,3 0 0,-4 8 0,1 13 0,-4 10 0,0 11 0,-4 7 0,0-6 0,-1 0 0,-4-8 0,-2-11 0,-4-1 0,0-10 0,0-1 0,0-4 0,-3-3 0,-6-6 0,-11-20 0,3-7 0,-4-16 0,10-4 0,0-2 0,5-7 0,1 0 0,5 0 0,0 7 0,0 1 0,0 13 0,4 6 0,0 12 0,9 1 0,5 11 0,1-5 0,9 10 0,-4-3 0,5 4 0,-5 0 0,-2 0 0,-4 0 0,0 4 0,-5-3 0,-1 6 0,-4-6 0,0 2 0,-3-3 0,-2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4:59:39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24575,'4'-7'0,"3"0"0,1-1 0,5-8 0,14 4 0,-7-5 0,12 12 0,-4-3 0,1 7 0,9-4 0,-4 5 0,-4 0 0,7 9 0,-22 0 0,9 33 0,-15-9 0,3 40 0,-6-15 0,-1 19 0,-5-15 0,0 6 0,-4-13 0,-7 6 0,-1-7 0,-8-7 0,6-11 0,-1-4 0,3-19 0,7 4 0,-2-10 0,6-13 0,-2-17 0,3-17 0,10-21 0,8-1 0,12-8 0,-2 14 0,10-6 0,-15 14 0,15-7 0,-11 1 0,-1 11 0,-5 4 0,-4 12 0,-8 4 0,4 2 0,-5 4 0,0 5 0,-3 0 0,-8 8 0,-2 1 0,-9 3 0,0 12 0,-3-2 0,-2 22 0,1-8 0,3 15 0,1 1 0,4 1 0,4 12 0,1-12 0,5 5 0,0-6 0,0-6 0,0-1 0,4-10 0,5 3 0,9-12 0,5 4 0,0-10 0,3 1 0,-8-4 0,8-1 0,-8-4 0,-1 0 0,-1 0 0,-8 0 0,4 0 0,-5 0 0,-2 0 0,-2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6:31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327 283 24575,'-10'5'0,"1"-2"0,-17 6 0,10 2 0,-20 20 0,11-9 0,-7 9 0,-4-5 0,10-6 0,-9 6 0,19-8 0,-5-8 0,11 2 0,-2-8 0,7 4 0,1 0 0,-3-3 0,11-2 0,4-17 0,21 1 0,17-25 0,14-1 0,4-10 0,13-9 0,-14 7 0,-2 7 0,-2-2 0,-8 16 0,7-11 0,-7 12 0,-8 3 0,-8 10 0,-11 2 0,-2 5 0,-8 4 0,-2-3 0,-4 8 0,0-4 0,-4 4 0,0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5:36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24575,'0'-7'0,"0"0"0,0-1 0,3 0 0,2 3 0,7-2 0,1 6 0,5-11 0,5 10 0,1-6 0,-5 8 0,3 0 0,-4 0 0,-3 0 0,2 0 0,-9 0 0,0 8 0,1 7 0,0 9 0,1 5 0,-4 6 0,-2 7 0,-4 9 0,0-1 0,0 6 0,0 2 0,0 0 0,0 7 0,0-15 0,0-1 0,0-7 0,-4-5 0,2-2 0,-2-11 0,4-2 0,-4-8 0,4-2 0,-4-4 0,4-10 0,0-9 0,0-12 0,0-12 0,0-2 0,0-5 0,5-7 0,14-17 0,5 5 0,6 1 0,3 6 0,-5 9 0,6-7 0,0 1 0,-1 11 0,0 2 0,-8 13 0,4 0 0,-10 11 0,4 0 0,-5 9 0,-5 1 0,4 4 0,-8 0 0,3 0 0,-4 0 0,0 0 0,0 8 0,1 2 0,0 13 0,0 1 0,-3 5 0,-2 0 0,-4 6 0,0 1 0,0 6 0,0 1 0,0-1 0,0 0 0,0-6 0,0 5 0,4-16 0,-3 9 0,7-15 0,-7 3 0,6-4 0,-6-5 0,7-1 0,-4-4 0,4 0 0,0 0 0,4 1 0,2-1 0,-1-3 0,4-1 0,-4-4 0,0 0 0,4 0 0,-8 0 0,3 0 0,-4 0 0,0 0 0,-3 0 0,-2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5:37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24575,'4'0'0,"14"0"0,13 0 0,18 0 0,1 0 0,1 0 0,11 0 0,-9 0 0,19 0 0,-20 0 0,-2 0 0,-9 0 0,-16 0 0,4 0 0,-16 0 0,0 0 0,-9 0 0,0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5:37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24575,'-5'3'0,"2"23"0,3-8 0,0 28 0,0-15 0,0 33 0,0-22 0,0 28 0,0-26 0,0 7 0,0-2 0,0-7 0,0-6 0,0-1 0,0-11 0,0-6 0,0-6 0,0-7 0,0-2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5:39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24575,'20'0'0,"5"0"0,-1 0 0,5 0 0,0 0 0,0 9 0,-5 1 0,10 10 0,-17 3 0,12 8 0,-14-1 0,-4 11 0,3-5 0,-13 13 0,3-11 0,-4 16 0,0-16 0,-5 17 0,-11-5 0,-3 1 0,-7-8 0,7-14 0,1-6 0,0-10 0,4 4 0,2-8 0,3 4 0,1-9 0,0 3 0,0-6 0,0 3 0,4-15 0,21-12 0,9-19 0,22-13 0,-11 2 0,17-22 0,-22 31 0,17-28 0,-9 24 0,-4-9 0,-1 4 0,-8 4 0,-7 13 0,-5 6 0,-1 7 0,-5 5 0,-1 5 0,0 1 0,-3 4 0,-5 3 0,-9 2 0,-4 3 0,-5 0 0,-4 8 0,2 8 0,-10 9 0,9 11 0,-11 8 0,14 6 0,-4 7 0,11 0 0,-1 1 0,6-1 0,1 0 0,5-7 0,0-1 0,0-13 0,0-1 0,4-11 0,9-1 0,2-9 0,12 0 0,-3-5 0,5 1 0,6-5 0,-5-1 0,11-4 0,-5 0 0,6 0 0,-5 0 0,-3 0 0,-5 0 0,0 0 0,-9-3 0,2-2 0,-13 0 0,3 1 0,-4 4 0,-4-3 0,3 2 0,-6-3 0,2 4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5:40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24575,'0'1'0,"0"13"0,0 19 0,0 23 0,6 20 0,-5-25 0,0 2-716,1 9 0,2 1 716,2 3 0,1 2 0,-2 0 0,0-3 0,10 28 0,-8-36 0,-2-2 0,3 17 348,-1 12-348,-1-18 0,-6-17 0,4-13 0,-3-10 0,4-9 271,-5-9 0,0-4 0,0-1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5:40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24575,'6'-4'0,"28"0"0,6 4 0,48-6 0,10-2-861,-37 4 1,2 0 860,4-3 0,0 1 0,0 4 0,0 2 0,1-4 0,-3 1 0,35 3-27,-45 0 1,-3 0 26,9 0 0,11 0 0,-27 0 0,-9 0 0,-13 0 318,-10 0 0,-4 0 0,-6 0 1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5:41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24575,'4'-13'0,"0"12"0,-4 24 0,0 3 0,0 15 0,0 1 0,0 10 0,0 0 0,0 11 0,0-19 0,0 5 0,0-7 0,0 0 0,0-6 0,0-1 0,0-19 0,0-3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5:41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24575,'2'4'0,"9"-1"0,12-3 0,18 0 0,-9 0 0,15 0 0,-4 0 0,7 0 0,7 0 0,-7 0 0,-1 0 0,-13 0 0,-1 0 0,-6 0 0,-13 0 0,-3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5:43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72 24575,'4'4'0,"-1"4"0,-3 5 0,0 4 0,0-4 0,0-2 0,0-3 0,0 0 0,-3-4 0,-6 0 0,0-4 0,-7 0 0,2 0 0,-4 0 0,5 0 0,-4 0 0,8 0 0,-3 0 0,-1 0 0,4 0 0,-3 0 0,4 0 0,0 0 0,0 0 0,0 0 0,-1 0 0,5-7 0,4-2 0,15-14 0,6 3 0,9-5 0,-1 6 0,0-1 0,6 5 0,-10 1 0,9 8 0,-10 2 0,0 4 0,-2 0 0,-8 0 0,-1 13 0,-4 9 0,-3 21 0,-2 15 0,-4 14 0,0 20-943,0 0 943,0-36 0,0-2 0,0 25 0,-2-27 0,-2 1 0,-3 25-494,-6 13 494,-5-9 0,4-17 0,-8-1 0,5-14 0,-4-7 918,1-8-918,1-12 519,5-4-519,-7-6 0,6-5 0,-8 1 0,5-4 0,0-1 0,1-4 0,3-3 0,-3-11 0,6-6 0,-3-15 0,4-2 0,4-5 0,1 0 0,5 0 0,0 5 0,0-3 0,0 9 0,4 1 0,5 7 0,4 6 0,5 3 0,-5 2 0,4 7 0,-4 1 0,5 4 0,4 0 0,-3 0 0,4 0 0,-1 0 0,2 9 0,5 1 0,15 23 0,0-4 0,10 17 0,-3-11 0,-5 4 0,6 2 0,-5-1 0,5 2 0,-7-3 0,-11-12 0,1-6 0,-21-8 0,4-5 0,-14-3 0,0-2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4:47:53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712 313 24575,'0'-21'0,"0"1"0,0-18 0,0 3 0,0-5 0,0 1 0,0 4 0,0 3 0,0 13 0,0-1 0,-3 14 0,-5-1 0,-23 27 0,-2 0 0,-23 24 0,-3-2 0,-1 4 0,-12 9 0,4-5 0,14-4 0,-9 6 0,23-13 0,-11 7 0,14-10 0,7-11 0,7-2 0,11-11 0,3 4 0,6-8 0,3 4 0,0-5 0,12-2 0,9-2 0,13-3 0,12 4 0,1-2 0,0 2 0,5 1 0,-5 1 0,1 4 0,-3 1 0,-10-2 0,-7 0 0,-7 0 0,-8 8 0,-4-3 0,-5 17 0,-4-7 0,0 14 0,-5-4 0,-10 7 0,-7 0 0,-10 2 0,5-1 0,-4 0 0,4 0 0,0-1 0,2 1 0,9-3 0,-2-5 0,8-1 0,-3-6 0,7-4 0,2-2 0,4-8 0,0-2 0,0-3 0,0-1 0,11-3 0,9 0 0,13-4 0,12 0 0,-4 0 0,11 0 0,-4-5 0,-1-1 0,5-4 0,-11 4 0,5 1 0,-7 5 0,-5 0 0,4 0 0,-10 0 0,5 0 0,-6 0 0,0 0 0,-4 0 0,-2 0 0,-4 0 0,0 0 0,-5 0 0,0 0 0,-5 0 0,-2-6 0,-2-3 0,-11-11 0,2 2 0,-7-9 0,1 10 0,6-5 0,-6 5 0,8 1 0,-5-1 0,1 4 0,0-2 0,4 6 0,-4-3 0,4 5 0,0 3 0,1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4:59:39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24575,'0'15'0,"0"0"0,0 12 0,5 2 0,0 6 0,4-3 0,1 1 0,-1-4 0,-4 4 0,4-6 0,-8-8 0,3 1 0,-4-11 0,0 2 0,0-3 0,0-1 0,-4-3 0,1 0 0,-1-17 0,0-2 0,4-12 0,0-6 0,0-2 0,0 1 0,0-5 0,0 11 0,4-5 0,6 5 0,3 5 0,4 2 0,0 8 0,4-4 0,-3 11 0,4-5 0,-6 10 0,-3-3 0,2 4 0,-6 0 0,2 0 0,-3 0 0,-1 0 0,1 0 0,-1 0 0,-2 0 0,-2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5:44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0 157 24575,'0'-13'0,"0"-3"0,0 3 0,0-4 0,0-1 0,4 0 0,1 1 0,4 3 0,-1-3 0,0 12 0,1-3 0,3 8 0,1 0 0,0 0 0,4 0 0,-4 0 0,5 0 0,-5 0 0,5 19 0,-7-2 0,4 38 0,-9-8 0,-1 10 0,-5 33 0,0-38 0,0 0 0,0 1 0,0 1 0,0 25 0,0-20 0,0 5 0,0-14 0,0-12 0,0-9 0,0-12 0,0-3 0,0-2 0,0-4 0,0-14 0,0-12 0,0-22 0,0-18 0,0-7 0,6-9 0,13-7 0,0 19 0,16-8 0,-1 18 0,2-5 0,5 3 0,-8 9 0,-1 12 0,-7 9 0,-3 9 0,-4 3 0,0 3 0,-5 4 0,-1 1 0,-4 4 0,0 0 0,0 0 0,-4 3 0,4 11 0,-7 6 0,3 15 0,-4 1 0,0 6 0,0 6 0,0 2 0,0 6 0,6 0 0,-5 9 0,10 18 0,-5-19 0,1 23 0,3-28 0,-3 7 0,4-2 0,0-14 0,0-8 0,-2-7 0,1-12 0,-1-4 0,-5-7 0,0-4 0,-1-4 0,-2-3 0,3-21 0,-4 12 0,0-11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5:45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24575,'5'-5'0,"7"2"0,27-2 0,-1 3 0,5-3 0,4 5 0,-3 0 0,6 0 0,-7 0 0,-13 0 0,-3 0 0,-12 0 0,6 0 0,-12 0 0,4 0 0,-1 0 0,-3 0 0,3 0 0,-8 0 0,-1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5:45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24575,'0'8'0,"0"14"0,0 5 0,0 15 0,0-5 0,0 3 0,0-4 0,0 1 0,0-2 0,0-6 0,0 0 0,0-6 0,0 0 0,0-5 0,0-1 0,0-4 0,0-4 0,0-6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5:47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0 349 24575,'0'-20'0,"10"-10"0,7-3 0,5-4 0,10-6 0,-6 11 0,1-5 0,-6 12 0,-4 2 0,-8 10 0,0 10 0,-5 14 0,-4 12 0,-5 18 0,-1-3 0,-6 17 0,1-5 0,0 0 0,5-1 0,-3-14 0,8 0 0,-3 0 0,4-10 0,0 9 0,0-15 0,0 4 0,0-10 0,4 3 0,4-6 0,6 2 0,4-3 0,4-4 0,-3-1 0,9 0 0,-4-2 0,0 2 0,4-4 0,-4 0 0,-1 0 0,5 0 0,-9-8 0,9-3 0,-9-12 0,1-2 0,-2-4 0,-7-6 0,3 0 0,-4-2 0,0 2 0,-4 6 0,-2 5 0,-4 1 0,0 10 0,0 1 0,0 4 0,0 6 0,0 13 0,0 3 0,4 14 0,2-5 0,7 6 0,-2 0 0,7 0 0,-4-5 0,6 3 0,-3-8 0,-3-1 0,3-1 0,-4-8 0,1 8 0,2-7 0,-6 2 0,7-7 0,-4-2 0,0-3 0,4 0 0,-4 0 0,5 0 0,-1-3 0,6-3 0,-8-12 0,12 2 0,-16-7 0,12-1 0,-8 0 0,-1-5 0,1-6 0,-6 5 0,2-11 0,-6 5 0,0-7 0,-5 7 0,0-5 0,0 11 0,0-5 0,-4 11 0,-5 2 0,-1 4 0,-6 0 0,6 5 0,-7 0 0,8 5 0,-3 3 0,4 1 0,0 1 0,7 2 0,11-2 0,9 3 0,16 0 0,1 0 0,6 0 0,-6 0 0,5-5 0,-5 4 0,0-4 0,-1 5 0,-6 0 0,-6-4 0,0 3 0,-10-3 0,-1 4 0,-4 0 0,0-3 0,-3 2 0,-2-3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5:49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1 141 24575,'16'-12'0,"5"3"0,3-9 0,5 7 0,0-3 0,-5 8 0,-2 2 0,-4 4 0,5 0 0,-5 0 0,1 0 0,-7 0 0,-4 4 0,-4 4 0,9 17 0,-10-5 0,6 26 0,-9-13 0,0 10 0,0 4 0,0 13 0,0-6 0,0 16 0,0-20 0,0 0 0,0-2 0,0-11 0,-4-3 0,3-14 0,-4-3 0,5-9 0,-3 0 0,2-14 0,-3-5 0,4-16 0,0-21 0,0 14 0,6-42 0,4 40 0,8-32 0,9 16 0,7-1 0,9-11 0,-2 11 0,4 5 0,-4-2 0,4 15 0,-7 2 0,-2 12 0,-7 7 0,0 4 0,-5 5 0,-2 0 0,-8 5 0,2 0 0,-7 0 0,3 0 0,-7 11 0,-2 5 0,-3 12 0,0 20 0,0-14 0,-4 20 0,-3-11 0,-3 0 0,3 6 0,-2-7 0,8 0 0,-4-6 0,5-6 0,0-3 0,0-8 0,0 4 0,0-6 0,0-3 0,4 2 0,1-7 0,3 4 0,0-1 0,0-3 0,5 7 0,-4-7 0,8 4 0,-8-1 0,8-2 0,-4 3 0,1-4 0,2-1 0,-2-3 0,3-1 0,1-4 0,-1 0 0,1-8 0,1-7 0,-1-9 0,-3-5 0,3 5 0,-8-4 0,3 9 0,-4 0 0,-1 3 0,0 6 0,1 2 0,-5 0 0,3 8 0,-6-8 0,3 4 0,-1 0 0,-2 0 0,2 4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5:56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1694 24575,'0'-12'0,"0"-1"0,4-10 0,12-9 0,8-6 0,24-17 0,4-8-768,-16 23 0,4-4 768,13-17 0,4-3-1040,6-4 1,1 0 1039,-3 1 0,3 0-741,-11 16 1,2-1-1,-2 2 741,10-9 0,1 1 0,-7 10 0,4-1 0,-2 3 0,19-16 0,-4 6 0,-14 15 0,-1 2-321,3-3 0,-2 5 321,20-4 0,-27 9 0,0 1 0,32-4 1050,-1-3-1050,-24 19 1856,-4-2-1856,-14 9 2565,-6-3-2565,-6 5 893,-7 1-893,-6 4 115,-3-2-115,-2 6 0,-4-3 0,0 4 0,-4-4 0,0 3 0,-4-2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5:56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24575,'2'0'0,"9"0"0,31 0 0,-2 0 0,16-5 0,-13 0 0,-1-6 0,7 5 0,-11-3 0,3 8 0,-17-4 0,-6 5 0,-1 0 0,-8 0 0,-1 7 0,-4 8 0,-4 8 0,0 6 0,0 0 0,0 5 0,-5 2 0,-1 6 0,-4-6 0,-1 5 0,2-15 0,-1 7 0,4-14 0,-1 0 0,6-7 0,-7-4 0,4-4 0,0 0 0,0-4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5:59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2780 1959 24575,'-54'5'0,"-8"-2"0,24-13 0,-17 3 0,2-25 0,-11 10 0,1-24 0,-20-2-695,10-5 695,29 21 0,0-2 0,-29-26 0,11 3 0,21 20 0,1 0 0,-27-22 0,-2-2 0,3 6-144,1-8 144,19 22 0,4 4 0,4 0 0,12 3 0,-12-1 0,1-1 0,10-6 0,-33-19 0,26 23 0,-12-8 690,-5 6-690,5-4 149,-5 8-149,5-4 0,1 12 0,2 1 0,0 6 0,1 0 0,0-1 0,-1 1 0,7 5 0,-5-4 0,5 4 0,-4-4 0,-2-1 0,7 2 0,-6-2 0,5 0 0,0 1 0,-4-5 0,2-2 0,-4 0 0,4 1 0,4 1 0,5 5 0,0 1 0,0 0 0,4 5 0,3-1 0,4-1 0,5 6 0,-3-2 0,7 4 0,-4 0 0,9 0 0,1 7 0,3 11 0,0 15 0,8 6 0,-1 4 0,6-7 0,-3 1 0,-1-1 0,0-5 0,1 0 0,-5-5 0,2-5 0,-6-1 0,2-4 0,1 0 0,-7-4 0,-1-4 0,-9-9 0,-1-4 0,-2-5 0,2 0 0,0 1 0,-2-1 0,6 1 0,-3-1 0,5 1 0,-1 3 0,0-2 0,5 7 0,0-7 0,1 7 0,2-3 0,-3 4 0,4 0 0,0 0 0,0 0 0,0 0 0,4-4 0,10 7 0,11-12 0,12 10 0,5-13 0,7 8 0,-11-3 0,9 4 0,-22 2 0,3 3 0,-11-2 0,-3 7 0,-2-3 0,-4 4 0,0 0 0,-4 0 0,0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6:01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4385 2087 24575,'-43'-16'0,"-47"-24"0,12-3-1475,15 9 0,-1-3 1475,13 9 0,2-1 0,-10-11 0,0-1 0,5 8 0,-1-1 0,-11-11 0,1-2 0,10 10 0,-1 1 0,-12-6 0,0-1 0,17 7 0,-1 1 0,-14 1 0,-1-1 0,11-1 0,1 1 0,-6 5 0,-1 1 0,4-4 0,1 1-3,9 11 0,1 0 3,-8-6 0,2 2 0,-33-10 0,31 9 0,0-2 0,10 5 0,0 1 0,-9-5 0,0-1 0,4 2 0,0 0 209,0-1 1,1 1-210,-36-19 0,1 2 0,32 19 0,-1 1 0,6 3 0,0 0 0,-5-1 0,1 0 0,-24-7 0,-9-2 0,20 10 0,-24-9 0,18 6 0,8 3 0,-11-8 1451,20 12-1451,-5-2 774,-2-3-774,6 9 312,4-4-312,4 5 0,0-4 0,4 8 0,2-6 0,1 3 0,3-1 0,-5-3 0,6 4 0,-5 0 0,11 0 0,-5 0 0,5 5 0,6-3 0,-4 3 0,9-4 0,0 0 0,2 5 0,7-3 0,-7 6 0,10-6 0,-5 6 0,6-6 0,1 3 0,0 6 0,4 9 0,0 11 0,0 6 0,0-4 0,0-3 0,0-8 0,0 3 0,0-7 0,0 3 0,0-4 0,-3-10 0,-2-4 0,-7-10 0,2-1 0,-3-6 0,5 9 0,-1-7 0,4 12 0,-2-3 0,6 0 0,-6 3 0,6-3 0,-2 4 0,3 1 0,0-1 0,0 0 0,3 0 0,6 0 0,14 4 0,2-5 0,14 3 0,-5 1 0,2-4 0,-3 8 0,-5-3 0,0 4 0,-5 0 0,-4 0 0,-7 0 0,-4 0 0,0 0 0,-1 0 0,1 0 0,0 0 0,0 0 0,-4 0 0,-1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6:07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16 24575,'-4'-7'0,"0"-1"0,4 14 0,0 5 0,0 21 0,0 3 0,0 13 0,0-12 0,0 18 0,0-13 0,0 2 0,0 5 0,0-16 0,0 7 0,0-11 0,0-5 0,0-2 0,0-8 0,0-1 0,0-4 0,0 0 0,0-7 0,0-6 0,0-8 0,0-4 0,0-1 0,4 1 0,1 3 0,12-3 0,-3 8 0,13-9 0,-3 8 0,8-4 0,-2 4 0,9 5 0,-10 0 0,1 5 0,-3 0 0,-8 0 0,-1 0 0,-6 0 0,-4 0 0,0 0 0,0 4 0,-3 5 0,-2 4 0,-3 5 0,0 4 0,0-3 0,0 4 0,0-6 0,-3-3 0,-6 2 0,-5-7 0,-3 4 0,-6-4 0,-5 0 0,-2-3 0,-9-2 0,5-4 0,-2 0 0,-4 0 0,10 0 0,0 0 0,7 0 0,10 0 0,1 0 0,4 0 0,0 0 0,3-4 0,8 4 0,12-4 0,7 4 0,6 0 0,6 0 0,-3 0 0,9 0 0,0 0 0,-3 0 0,8 0 0,-15 0 0,11 0 0,-11 0 0,0 0 0,-2-4 0,-10-1 0,5-8 0,-5-1 0,0-9 0,0-1 0,2-10 0,0 3 0,-5-4 0,-1 6 0,0 0 0,-3 5 0,2 1 0,-8 6 0,3-1 0,-7 5 0,3-4 0,-4 8 0,0-3 0,0 14 0,0 4 0,0 15 0,0 3 0,0 0 0,0 4 0,0-10 0,0 10 0,0-9 0,4 4 0,0-10 0,5 3 0,-1-7 0,0 4 0,0-5 0,0-4 0,0 0 0,0-4 0,4 0 0,-3 0 0,8 0 0,-8 0 0,7 0 0,-7 0 0,8 0 0,-8 0 0,7-8 0,-7 2 0,4-10 0,-1 6 0,-2-7 0,3 3 0,-4-3 0,-1 3 0,1-2 0,-1 6 0,0-6 0,0 7 0,1-4 0,-1 5 0,0 4 0,0-3 0,0 6 0,0-3 0,-1 4 0,1 0 0,0 0 0,0 0 0,0 0 0,0 0 0,0 0 0,4 4 0,-2 5 0,2 5 0,-3 3 0,0 1 0,-1-5 0,-3 4 0,-1-8 0,-1 3 0,-2-4 0,2-7 0,-3-11 0,0-10 0,9-9 0,2 0 0,8 0 0,0 0 0,1 0 0,-2 5 0,1-4 0,-1 9 0,-4 1 0,3 5 0,-8 5 0,3 3 0,-4 1 0,0 4 0,0 0 0,0 0 0,0 0 0,0 0 0,0 0 0,4 8 0,-3 2 0,4 7 0,-4 1 0,0 4 0,4-3 0,-3 4 0,3 0 0,-4-5 0,0 1 0,3-3 0,-3-7 0,4 8 0,-1-8 0,-2 4 0,6-5 0,-7 0 0,8-3 0,1-1 0,1-4 0,4 0 0,-1 0 0,2 0 0,5 0 0,0 0 0,-5 0 0,-1-4 0,0-2 0,-9-2 0,4-1 0,-10 1 0,-1 0 0,2-5 0,-1 0 0,-3-5 0,-1 5 0,-4-4 0,0 8 0,0-8 0,0 8 0,-4-3 0,-4 3 0,-2 1 0,-6 3 0,2 2 0,-3 3 0,-1 0 0,0 0 0,1 0 0,-1 0 0,4 0 0,-2 0 0,7 3 0,-4 6 0,4 4 0,4 5 0,1 4 0,4-7 0,0 11 0,0-16 0,0 8 0,0-10 0,4 0 0,0 0 0,9-4 0,0 0 0,4-4 0,-3 0 0,2 0 0,-2 0 0,-1 0 0,3-4 0,-2-1 0,-1-8 0,4 3 0,-8-2 0,4 3 0,-6 1 0,1 4 0,0-4 0,0 8 0,0-4 0,0 4 0,0 0 0,0 0 0,0 0 0,0 0 0,0 3 0,4 2 0,1 4 0,5 3 0,-4 2 0,7 0 0,-10 3 0,11-7 0,-8 3 0,3-4 0,1 0 0,-5-5 0,4 0 0,-8-4 0,3 0 0,-4 0 0,0 0 0,0 0 0,0-8 0,1-1 0,-1-5 0,1-3 0,-4 4 0,-1-1 0,-4-2 0,0 7 0,0-4 0,0 6 0,3-1 0,5 4 0,10-4 0,6 7 0,5-7 0,0 7 0,0-4 0,-5 5 0,-1 0 0,-10 0 0,-1 0 0,-4 0 0,0 0 0,-3 3 0,-2 2 0,-3 7 0,0-3 0,0 3 0,0 0 0,0-3 0,0 3 0,0-4 0,0 0 0,0 0 0,0-1 0,0 1 0,0 0 0,0 0 0,4 0 0,0 0 0,4 0 0,0 0 0,4 0 0,-2 0 0,6 1 0,-3-5 0,1 4 0,2-7 0,-2 2 0,-1-3 0,4 0 0,-4 0 0,5 0 0,-1 0 0,-3-3 0,2-2 0,-7-3 0,3-1 0,-4 1 0,-3 0 0,-2 0 0,-3 0 0,0 0 0,0 0 0,-3 4 0,2 4 0,-2 4 0,3 4 0,0 0 0,0 0 0,0 0 0,0 0 0,3-4 0,6 0 0,10-4 0,-1 0 0,5 0 0,-5 0 0,-5 0 0,4 0 0,-8-4 0,3-1 0,-4-3 0,0 4 0,-4-3 0,0 2 0,-4 7 0,0 15 0,5 27 0,-4 15 0,5 23 0,-6 2 0,5-8 0,-4 13 0,10-13 0,-10 8 0,10-10 0,-9-16 0,3-15 0,-5-13 0,0-7 0,0-6 0,0-3 0,0-2 0,-13-3 0,-9-5 0,-9 0 0,-10-4 0,10 0 0,-3 0 0,5 0 0,0 0 0,5-4 0,5 0 0,3-9 0,10 4 0,-5-3 0,10-1 0,-3 0 0,4-5 0,0 0 0,9-10 0,14-5 0,19-13 0,19-3 0,19-10-743,-32 27 0,3 0 743,8-5 0,1 0 0,2-2 0,-2 3 0,-8 9 0,-2 0-167,-2-3 1,-2 1 166,21-3 0,1-11 0,-10 13 0,-20 5 0,-9 9 1459,-16 7-1459,-1 2 360,-4 6-360,0-6 0,-3 6 0,-2-3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4:59:40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4 373 24575,'-4'-24'0,"7"0"0,4-22 0,0 18 0,13-28 0,-9 24 0,5-8 0,2 1 0,-8 15 0,4-3 0,-2 14 0,-7 1 0,10 8 0,-10 0 0,7 4 0,-5 0 0,1 0 0,4 8 0,-3 6 0,8 14 0,-2 6 0,5 6 0,-1-6 0,1 5 0,-2-11 0,0 0 0,4-6 0,-4-5 0,4 0 0,-6-4 0,6 0 0,-5-5 0,5 1 0,-5-1 0,-1-3 0,1-1 0,-5-4 0,4 0 0,-7 0 0,2 0 0,-3-8 0,0-1 0,1-13 0,-1 0 0,1-1 0,0 1 0,-5 6 0,0 3 0,-4-3 0,0 8 0,0-4 0,0 8 0,0 0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6:07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24575,'0'12'0,"0"1"0,0 1 0,0 2 0,0-3 0,0 10 0,0-8 0,0 2 0,0-5 0,0-3 0,0 0 0,0-6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6:08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24575,'0'7'0,"0"1"0,0 4 0,0-3 0,0 13 0,0-12 0,0 8 0,0-10 0,0-4 0,0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6:09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24575,'0'-11'0,"0"-2"0,0 4 0,0 2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6:33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555 0 24575,'0'64'0,"-19"4"0,8-6 0,-3 7-2093,-6-3 1,-4 1 2092,-7 8 0,0 1 0,9 2 0,0 1 0,-12 2 0,0 0 0,12-4 0,1 3 0,2-9 0,-2 5 0,1-2-933,3-5 1,-1-1 0,1 5 932,2-3 0,-1 5 0,1 1 0,2-3 0,-2 14 0,2-2 0,1 2 0,0 7 0,3 1 0,1-2 0,3-7 0,3-1 0,0-1 0,2-4 0,0 0 0,0-2 0,0-3 0,0-1 0,0-2-52,0 22 0,0-2 52,2-1 0,3-2 0,4-14 0,4-3-357,3-4 1,5-2 356,2-4 0,4-3 0,4-5 0,1-2 0,-3-3 0,3-3 0,5 0 0,2-2 0,28 29 0,-26-32 0,0 0 0,-4-7 0,0 0 0,4 6 0,1 2 0,-1-5 0,0 1 673,-3 3 0,-1 0-673,23 25 0,-5 2 0,-11-6 0,-1-1 0,-6 6 3079,-14-16-3079,-7 4 2026,-5-11-2026,-5 27 0,-1-10 0,-5 29 386,0 3-386,-6-42 0,-1 1-551,0 13 1,-3 3 550,-4 0 0,-2 1 0,1 4 0,-1-1 0,2-12 0,0-2 0,0 1 0,0-2-321,-6 38 321,-5-1 0,11-10 0,-3-26 0,6-10 0,1-11 641,0-7-641,0-8 1386,1 1-1386,4-4 357,-3-1-357,7-5 0,-2-5 0,-1 0 0,3 0 0,-2-1 0,3 1 0,-4-3 0,4-2 0,-4-3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6:34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24575,'16'4'0,"1"10"0,1 1 0,1 13 0,-1-4 0,-2 11 0,-2-5 0,-4 5 0,0 0 0,-5-5 0,5 11 0,-9-16 0,4 4 0,-5-16 0,0 4 0,0-8 0,3-1 0,1-4 0,8-8 0,-3-1 0,13-9 0,-8 1 0,9-2 0,-5-2 0,4 7 0,-3-7 0,4 7 0,-5-3 0,-1 4 0,-3 1 0,2-1 0,-7 1 0,3 3 0,-4-2 0,0 6 0,-3-7 0,-2-5 0,-3 6 0,0-6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6:35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1 24575,'-8'12'0,"-10"-3"0,-9 20 0,5-12 0,-13 14 0,8-6 0,-5 2 0,-6 6 0,7-7 0,0 4 0,0-4 0,5 5 0,1-6 0,6 8 0,0-12 0,4 3 0,3-7 0,3-8 0,5 3 0,0-4 0,4-4 0,0-1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6:37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491 8 24575,'-3'-4'0,"-17"0"0,-6 4 0,-23 0 0,-2 0 0,-6 0 0,0 5 0,6 6 0,1 17 0,12 0 0,1 4 0,10 3 0,12-14 0,6 19 0,9-24 0,0 22 0,8-22 0,19 10 0,12-7 0,19-1 0,-1 10 0,-7-5 0,0 10 0,-6-5 0,-11-1 0,-6-2 0,-15-8 0,-7-3 0,-1 2 0,-4-2 0,-4 3 0,-10-3 0,-12 4 0,-10-2 0,0 5 0,-5-5 0,15-3 0,-2-3 0,10-1 0,4-1 0,16-3 0,15-1 0,31-4 0,4-16 0,15-9 0,-8-18 0,-3-12 0,-1-1 0,-18-3 0,-2-8 0,-12 8 0,1-5 0,-6 7 0,-7 6 0,-6 8 0,-5 13 0,0 8 0,0 8 0,0 2 0,-3 7 0,-6 2 0,4 16 0,-8 9 0,7 21 0,0 7 0,1 7 0,5 0 0,0-7 0,0-1 0,0-7 0,0-11 0,8-2 0,1-15 0,14-1 0,-4-8 0,4-1 0,-6-4 0,1 0 0,0-8 0,-4-7 0,-1-14 0,-3-8 0,1-4 0,0-8 0,-1 5 0,-4-5 0,-1 0 0,-5 5 0,4 1 0,-2 13 0,2 2 0,-4 13 0,3-2 0,1 12 0,1 27 0,3 10 0,-1 41 0,0 3 0,-1-26 0,0 1-452,-5-1 1,-1 2 451,3 8 0,0 1 0,-2 0 0,-2 1 0,1 6 0,0-2 0,0 34 0,0-42 0,0-1 0,0 22-4,0 13 4,0-11 0,-10-15 0,-2-10 0,-10-7 0,2-13 0,0-6 903,2-7-903,4-10 4,-2 0-4,2-9 0,1 0 0,-4-4 0,8 0 0,-4 0 0,5-8 0,-1-12 0,3-18 0,2-20 0,4-17 0,0-18-583,-1 42 0,2-1 583,1-9 0,2 0 0,5 4 0,3-1 0,5-9 0,3 4-526,14-20 526,-8 28 0,1 3 0,12-13 0,7-7 0,-3 11 0,-12 27 0,1 3 0,-8 20 1133,-2 2-1133,-4 9 559,-5 0-559,0 0 0,-5 0 0,0 13 0,1 3 0,1 19 0,1 2 0,-1-1 0,0-2 0,-5-10 0,-1-1 0,0-10 0,-4-1 0,4-4 0,-4 0 0,4-4 0,0 0 0,5-29 0,2-15 0,7-34 0,-1 12 0,8-16 0,-2 25 0,-5-4 0,2 8 0,-9 17 0,3 8 0,-6 11 0,0 9 0,0 0 0,0 4 0,5 13 0,3 16 0,0 9 0,0 17 0,-5-4 0,1 13 0,-1-5 0,1-1 0,-6-15 0,-1-14 0,-5-10 0,0-11 0,0-4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6:40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1027 24575,'0'-8'0,"0"-4"0,0-6 0,0-6 0,0-5 0,0-6 0,0 4 0,0-4 0,0 0 0,-5 5 0,0 0 0,-4 7 0,1 10 0,-5 0 0,4 8 0,-8 1 0,8 4 0,-8 0 0,4 0 0,-5 4 0,-1 10 0,-7 26 0,9-1 0,-11 24 0,11-13 0,-1 0 0,2-1 0,5-7 0,5-5 0,2-8 0,4-6 0,0-10 0,0-1 0,7-7 0,13-2 0,0-11 0,21-9 0,-8-15 0,7-2 0,-2-4 0,-12 7 0,-2 6 0,-6 2 0,-5 10 0,0 0 0,-5 5 0,-1 4 0,1 0 0,-1 8 0,1 0 0,0 8 0,0-3 0,5 4 0,-4-5 0,7 0 0,-2 1 0,-1-4 0,4-1 0,-8-4 0,3 0 0,-4 0 0,0 0 0,0 0 0,0 0 0,0-8 0,1-2 0,0-13 0,0-1 0,-4-5 0,4-6 0,-7-2 0,7-5 0,-8 0 0,8 5 0,-8 2 0,3 11 0,-4 1 0,4 10 0,0 4 0,4 9 0,2 34 0,0 18 0,3 41-724,-9-38 0,0 3 724,3 8 0,-1 3 0,-5 8 0,0 4-1327,6 9 1,0 3 1326,-5 5 0,-2 2 0,3-30 0,0 0 0,-1-2-657,-2 12 1,0-3 656,0 6 0,0-4-351,0 18 351,0-45 0,0-2 0,0 18 1119,0-12-1119,0-25 2565,0-6-2565,-3-23 1603,-8-26-1603,-6-22 0,-8-28 0,-1-19-342,15 43 1,1-2 341,-1-9 0,1 0 0,2-1 0,2-1 0,1-3 0,1-2 0,1 2 0,0-1 0,2-2 0,2 4 0,-1-35-308,0 45 0,0 3 308,0-25-23,5 0 23,6 5 0,6 21 0,11 1 1122,-7 18-1122,10-5 653,-11 22-653,3-4 25,-5 10-25,0 4 0,-1 1 0,1 4 0,0 0 0,4 0 0,-7 0 0,6 0 0,-7 0 0,-1 8 0,0 2 0,-4 7 0,0 6 0,-4 1 0,-1 11 0,-4-10 0,0 15 0,-4-20 0,-5 14 0,-5-15 0,-10 4 0,0-4 0,-5 0 0,0-4 0,5-1 0,-4-9 0,9 3 0,0-7 0,3 3 0,6-4 0,8 0 0,19 0 0,7-9 0,10-2 0,-4-14 0,6 4 0,-4-10 0,5 4 0,-5-5 0,-6 2 0,5-8 0,-9-5 0,0 4 0,-6-15 0,-5 2 0,1-8 0,0-11 0,-6 5 0,-1 0 0,-5-6 0,0 13 0,0-5 0,0 13 0,0-4 0,-4 11 0,-2 1 0,-4 2 0,0 15 0,1-2 0,0 14 0,1 5 0,0 6 0,0 11 0,-2 19 0,5 20 0,-5 12 0,8 21 0,-3-12 0,5 22 0,0-14 0,0 6 0,0-8 0,0-8 0,0-8 0,16-8 0,-5-18 0,14-2 0,-7-16 0,0-2 0,4-7 0,-7-1 0,7-4 0,-9 0 0,0 0 0,0-8 0,-5-2 0,1-7 0,0-6 0,-4 4 0,0-4 0,-1 0 0,-3 4 0,3 1 0,0 1 0,-3 8 0,6 0 0,-2 17 0,-1 14 0,4 6 0,-2 13 0,4-10 0,0 3 0,-1-10 0,4-1 0,-3-5 0,6-5 0,-2 0 0,4-4 0,0-4 0,-1-1 0,1-4 0,0 0 0,-1 0 0,-3-8 0,3-7 0,-6-9 0,3-11 0,0 4 0,-2-9 0,6 9 0,-3-4 0,0 6 0,8 4 0,-7-3 0,7 12 0,-5-6 0,5 12 0,-8-3 0,6 8 0,-7-2 0,-1 6 0,-1-3 0,-4 4 0,0 0 0,0 0 0,-3-3 0,-10-2 0,-5-3 0,-8 3 0,5-3 0,1 7 0,4-3 0,-1 4 0,1 0 0,0 0 0,0 0 0,0 0 0,0 4 0,-1 10 0,0 5 0,-1 11 0,1-1 0,3 0 0,2 5 0,4-3 0,0 4 0,0-11 0,0 3 0,4-8 0,10 0 0,6-1 0,9-7 0,0 3 0,6-9 0,-5-1 0,11-4 0,-11 0 0,5 0 0,-10-13 0,-1-3 0,-5-13 0,-4 0 0,-1 0 0,-5 5 0,0 1 0,0 5 0,-4 8 0,-1 2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6:41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24575,'5'4'0,"9"0"0,37-4 0,26 0 0,9-12 0,-1 4 0,-6-15 0,-12 9 0,-8-3 0,-3 6 0,-25 1 0,-2 4 0,-20 2 0,-1 4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6:42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55 24575,'-9'-8'0,"2"7"0,7 2 0,0 7 0,0-17 0,0 5 0,0-14 0,0 10 0,0 0 0,0 4 0,0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4:59:41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24575,'6'4'0,"13"-1"0,4-3 0,15 0 0,-9 0 0,9 0 0,-4 0 0,1 0 0,-3 0 0,-4 0 0,-6 0 0,-5 0 0,-5 0 0,-8 0 0,0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6:46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1496 24575,'0'-27'0,"5"-17"0,7-16 0,21-24 0,-6 21 0,15-11 0,-19 30 0,3 1 0,-11 14 0,-1 6 0,-6 13 0,-3 16 0,-2 5 0,-3 46 0,0-31 0,0 50 0,0-35 0,0 23 0,0-13 0,0-2 0,0-13 0,0-6 0,4-8 0,1-8 0,3-2 0,4-8 0,1 0 0,1-4 0,2 0 0,-7 0 0,9-13 0,-8-3 0,4-19 0,-4-8 0,1 5 0,-1-10 0,0 18 0,0-5 0,-4 15 0,2 2 0,-8 10 0,4 0 0,-1 4 0,1 0 0,4 12 0,1 13 0,1 4 0,0 16 0,4-11 0,2 5 0,2-11 0,-3-1 0,1-6 0,-6-3 0,2-2 0,-4-8 0,0 0 0,0-4 0,0 0 0,-4-12 0,0-3 0,-4-13 0,0-1 0,0 0 0,0 0 0,0 0 0,0 0 0,0 5 0,0-4 0,0 13 0,0-7 0,0 13 0,-4-3 0,3 4 0,-2 10 0,11 4 0,1 10 0,20-1 0,-4 3 0,16-7 0,-5 3 0,6-3 0,1-1 0,-1-4 0,-6-1 0,-1-5 0,-11 0 0,-1-8 0,-5-7 0,-3-15 0,-1-6 0,-8-13 0,-1 5 0,-5-11 0,0 11 0,0 1 0,0 13 0,-9 2 0,3 13 0,-11-3 0,8 14 0,-8 0 0,4 4 0,-5 0 0,4 0 0,-7 0 0,9 13 0,-6 8 0,7 16 0,1 5 0,4 6 0,1 3 0,5-1 0,0-1 0,0-7 0,0-6 0,0-6 0,8-8 0,7-7 0,4-3 0,9-6 0,8-2 0,2-4 0,0-8 0,3-15 0,-13-15 0,11-9 0,-4-9 0,-7 11 0,-1-4 0,-11 13 0,-2 1 0,-5 11 0,-3 5 0,-2 7 0,-4 11 0,0 17 0,0 10 0,0 17 0,0 5 0,5 3 0,1-1 0,5 5 0,-1-17 0,5 4 0,5-12 0,0-6 0,9 0 0,-5-9 0,17-6 0,-8-4 0,21-5 0,-15-16 0,21-17 0,-3-24 0,-12 0 0,10-18 0,-24 22 0,7-22 0,-15 16 0,-6 1 0,-6 10 0,-6 5 0,0 7 0,-5 1 0,-4 11 0,-5 5 0,-10 6 0,-5 7 0,-5 2 0,0 4 0,-6 0 0,-1 0 0,-3 20 0,7 4 0,-1 21 0,10 4 0,0-3 0,7 9 0,10-17 0,1 3 0,5-12 0,0-5 0,0-5 0,0-7 0,3-4 0,6-4 0,9 0 0,1-4 0,9 4 0,2 2 0,0 4 0,11 0 0,-5 5 0,3 12 0,-1 8 0,-10 9 0,1 14 0,-13-13 0,3 43 0,-13-25 0,0 36 0,-6-15 0,-11-1 0,-1-15 0,-11-6 0,-5-16 0,5 3 0,-9-10 0,11-13 0,-8-7 0,5-9 0,-5-5 0,-6-1 0,13-17 0,-14-22 0,24 1 0,-6-28 0,14 18 0,4-21 0,0-9 0,0 18 0,0-30 0,15 38 0,11-27 0,24 13 0,-7 14 0,-3 7 0,-1 2 0,1 0 0,8-6 0,0 0 0,-8 7 0,-1 2 0,0 0 0,4-13 0,13-14 0,-14 4 0,-6 0 0,-8 2 0,-10 0 0,-2 6 0,-5-4 0,-5 11 0,-1-11 0,-5 11 0,0-5 0,0 7 0,-9 6 0,-1 6 0,-8 7 0,-5 9 0,-1 5 0,0 5 0,-4 4 0,9 0 0,-4 0 0,5 0 0,3 19 0,2 4 0,7 19 0,1 6 0,5 10 0,0 1 0,0 6 0,0-1 0,9-12 0,4 11 0,7-25 0,8 11 0,-12-23 0,8 3 0,-11-11 0,1-5 0,-2 0 0,-4-9 0,0 0 0,0-4 0,-1 0 0,2-13 0,0-16 0,1-3 0,1-22 0,4 16 0,-2-18 0,7 12 0,-4 2 0,-1 12 0,-1 7 0,-6 9 0,0 2 0,0 8 0,0 0 0,0 4 0,0 0 0,0 4 0,1 9 0,0 7 0,1 15 0,0 1 0,1 13 0,-1-11 0,1 9 0,-1-16 0,-1-1 0,0-8 0,0-4 0,0-5 0,3 0 0,-3-9 0,8 0 0,-4-4 0,5-4 0,0-10 0,1-6 0,-4-15 0,0-1 0,-5-1 0,1-10 0,-1 9 0,-4-18 0,-1-10 0,-5-3 0,0-13 0,0 23 0,0-12 0,0 19 0,0-13 0,0 15 0,0 7 0,-4 13 0,3 7 0,-3 9 0,0 5 0,0 6 0,-4 3 0,0 21 0,-1-3 0,3 31 0,2-5 0,4 13 0,0 24 0,0-30 0,0 27 0,10-33 0,8 7 0,5-3 0,10-4 0,-6-7 0,0-7 0,-3-7 0,-7-10 0,1-1 0,0-4 0,-1-1 0,-3-3 0,2-1 0,-7-4 0,8 0 0,-8 0 0,7 0 0,-2-4 0,0-10 0,-1-6 0,-8 4 0,0 3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6:46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589 8 24575,'-3'-5'0,"-11"2"0,-17 3 0,3 0 0,-12 0 0,4 0 0,-3 0 0,-10 0 0,7 0 0,6 0 0,1 0 0,6 0 0,0 0 0,-6 0 0,10 0 0,-4 0 0,6 0 0,9 0 0,-4 0 0,6 0 0,3 0 0,0 0 0,6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6:47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24575,'0'-12'0,"0"3"0,0-3 0,0 4 0,0 3 0,0 2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6:51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1034 24575,'-10'1'0,"3"-6"0,7-13 0,0-12 0,9-6 0,2-1 0,5 8 0,7 0 0,-11 9 0,10 0 0,-12 11 0,6 5 0,-6 4 0,2 0 0,0 0 0,1 4 0,1 10 0,6 19 0,-9 4 0,5 19 0,-5-6 0,1 7 0,-6 0 0,-1-6 0,-5-3 0,0-16 0,0-4 0,0-11 0,0-3 0,0-2 0,0-11 0,0-11 0,0-15 0,0-12 0,0-19 0,0 3 0,5-5 0,8-22 0,-1 36 0,12-34 0,-8 39 0,6-9 0,-2 16 0,-5 3 0,-2 12 0,-5 7 0,5 2 0,-4 8 0,3 0 0,-4 0 0,0 8 0,1 12 0,1 12 0,1 10 0,-1 0 0,1 0 0,-5 1 0,-2-1 0,-4-6 0,0-6 0,0-7 0,0-10 0,0-1 0,0-4 0,0 0 0,4-7 0,-4-11 0,8-9 0,-2-16 0,3 4 0,2-10 0,3 11 0,-3-5 0,7 6 0,-3 5 0,-1 1 0,3 9 0,-8 1 0,3 5 0,1 3 0,-4 2 0,3 3 0,-4 0 0,4 0 0,-3 3 0,4 17 0,1 1 0,-3 20 0,8-5 0,-7 0 0,2-1 0,0-6 0,-3 0 0,6-5 0,-3-5 0,4-7 0,0-3 0,4 0 0,2-4 0,5 0 0,6-5 0,-4-5 0,4-4 0,-6-7 0,1-8 0,0-3 0,-4-3 0,-1-1 0,-5-4 0,-5 5 0,1-11 0,-11 4 0,0-5 0,-5 6 0,0-5 0,0 10 0,0 1 0,-8 7 0,-2 5 0,-8 5 0,-5 4 0,4 5 0,-4 4 0,1 0 0,7 0 0,-13 14 0,12 8 0,-11 22 0,10 6 0,1 0 0,4 6 0,6-12 0,1-1 0,5-13 0,0-8 0,0-8 0,0-2 0,7-8 0,3 0 0,13-18 0,-3-3 0,5-13 0,-6 1 0,1 0 0,-5 0 0,-2 9 0,-4 2 0,-1 10 0,0 4 0,-1 0 0,1 4 0,0 0 0,0 0 0,0 0 0,0 13 0,5-2 0,2 17 0,3-4 0,2 5 0,3-4 0,3 4 0,-2-9 0,5 4 0,-10-10 0,4 0 0,-6-6 0,1 1 0,-4-4 0,-2-1 0,0-4 0,-3-8 0,5-19 0,-3-20 0,7-28 0,-5 7 0,6-13 0,-13 7 0,5-10 0,-9 0 0,4 2 0,-6 8 0,0 8 0,0 8 0,0 9 0,0 7 0,0 10 0,-4 3 0,-1 12 0,0 3 0,1 2 0,0 7 0,0 2 0,0 9 0,0 15 0,4 9 0,0 19 0,0 16 0,0-10 0,0 23 0,0-19 0,0 23 0,0-7 0,0 7 0,0-16 0,6 6 0,5-13 0,2-1 0,8-9 0,-5-7 0,0-6 0,-2-6 0,0-11 0,-5-2 0,4-8 0,-5 3 0,0-7 0,0-2 0,0-3 0,0-11 0,-3-17 0,3-15 0,-6-8 0,3-5 0,-5-2 0,0-1 0,5-5 0,-4 7 0,4 6 0,0 2 0,-4 18 0,8-3 0,-4 15 0,4 1 0,-1 1 0,0 8 0,10-5 0,-3 6 0,7 2 0,1-2 0,-4 7 0,9-3 0,-9 4 0,3 0 0,-8 0 0,-2 0 0,-4 0 0,-4 3 0,0 11 0,-4 5 0,0 16 0,0-5 0,0 11 0,0-10 0,0 4 0,0-6 0,0-5 0,0-6 0,0-1 0,0-8 0,3 3 0,11-8 0,6 0 0,9-4 0,0 0 0,6 0 0,-4-14 0,12-10 0,-15-8 0,18-27 0,-28 24 0,17-28 0,-23 18 0,9-12 0,-8 0 0,3 6 0,-10 8 0,-1 8 0,-5 15 0,0 3 0,0 8 0,-3 5 0,-2 4 0,-4 19 0,0 8 0,-2 15 0,5 1 0,-3-1 0,8 0 0,-4 0 0,5-5 0,0-8 0,0-1 0,0-13 0,4 6 0,5-11 0,4 3 0,5-9 0,0 0 0,-1-4 0,1 0 0,0-8 0,0-6 0,1-16 0,2-13 0,2-8 0,-2 1 0,2-6 0,-2 12 0,-3-5 0,1 13 0,-8-5 0,7 15 0,-8-2 0,7 10 0,-8 4 0,4 2 0,-5 7 0,4 2 0,-3 3 0,8 0 0,-4 0 0,9 0 0,-3 0 0,10 14 0,-3 4 0,5 13 0,7 7 0,-4 2 0,6 5 0,-6 1 0,0 0 0,0-1 0,-6-6 0,-3-8 0,-6-8 0,-6-6 0,0-3 0,-5-2 0,0-4 0,0-4 0,-4 0 0,0-4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6:52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580 1 24575,'-7'0'0,"-10"21"0,-22 24 0,-3 38-1628,10-37 1,-3 2 1627,4 14 0,0 2 0,-7 1 0,0 1 0,5 4 0,2-2 0,5-16 0,3-1 326,4 8 0,3-3-326,-14 14 0,16-20 0,0-1 0,-10 19 618,11-2-618,-1-18 0,11-17 0,-6-2 417,9-16 1,0-4 0,0-6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6:52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24575,'-4'-1'0,"1"11"0,3 10 0,0 9 0,0 6 0,0-10 0,0-1 0,0-11 0,0-1 0,0-16 0,0 1 0,0-17 0,0-3 0,0 9 0,0-4 0,0 10 0,0 0 0,0 0 0,0 4 0,0 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6:53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0 155 24575,'2'0'0,"15"0"0,19 0 0,3-8 0,15 0 0,-10-12 0,13 2 0,0 1 0,-12-4 0,2 9 0,-16-2 0,3 4 0,-10 1 0,-6 3 0,-5-1 0,-5 6 0,0-2 0,0 3 0,-4 0 0,0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7:19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0 175 24575,'0'-2'0,"4"-9"0,16-22 0,-8 11 0,15-14 0,-13 22 0,0-8 0,-2 12 0,-3-5 0,-1 13 0,0-6 0,0 8 0,0 0 0,-1 0 0,1 0 0,-1 0 0,1 0 0,-1 0 0,1 3 0,-4 2 0,3 3 0,-3-1 0,4-2 0,-4-2 0,-1-3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6:19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215 631 24575,'-7'0'0,"-5"0"0,-15 0 0,-8 0 0,9 8 0,-9 8 0,16 4 0,-6 8 0,11-4 0,4 0 0,6-6 0,4 4 0,0-12 0,0 12 0,3-13 0,11 0 0,12 3 0,10-5 0,6 4 0,-11 1 0,3-5 0,-15 9 0,3-5 0,-8 5 0,-1-2 0,-8 3 0,-1 1 0,-4 0 0,0 4 0,-8-3 0,-7 5 0,-9-6 0,-5 1 0,0-4 0,0-1 0,5-4 0,-4-5 0,9-1 0,1-4 0,6 0 0,4 0 0,-1 0 0,28 0 0,-4 0 0,24 0 0,-4 0 0,-5 0 0,5 0 0,-6 0 0,-5 0 0,-1 0 0,-6 0 0,1 0 0,-5 0 0,4 0 0,-8 0 0,3 0 0,-4 0 0,0-8 0,1-2 0,-5-13 0,5-1 0,-8-17 0,8-3 0,-8-21 0,9 0 0,-8-2 0,8-3 0,-3 4 0,0-7 0,-2 7 0,0 8 0,-4 15 0,8 9 0,-8 5 0,3 9 0,-4-2 0,0 13 0,0-3 0,0 4 0,0-1 0,0-3 0,0 3 0,0-3 0,0 4 0,0 0 0,0 39 0,0-7 0,6 57 0,-5-11 0,11 22 0,-11-2 0,10-20 0,-4 15 0,4-24 0,2 21 0,4-16 0,1-2 0,9-18 0,-4 1 0,6-19 0,-3 1 0,9-9 0,-5-4 0,11-1 0,-5-5 0,0-4 0,5-2 0,-10-4 0,9 0 0,-9 0 0,4-8 0,-6-3 0,-5-8 0,-5-4 0,-6 4 0,-4-4 0,0 5 0,-4 0 0,-1 0 0,-4 1 0,0-1 0,0 0 0,-8 4 0,-2 1 0,-8 5 0,1-1 0,-1 4 0,0 1 0,0 4 0,0 0 0,-4 0 0,2 0 0,-7 0 0,8 7 0,-4 3 0,9 8 0,1-1 0,8-4 0,1 4 0,4-8 0,0 3 0,0-4 0,0 0 0,8-3 0,2-2 0,8-3 0,-1 0 0,1 0 0,0 0 0,-5 0 0,4 0 0,-8 0 0,3 0 0,-4-3 0,0 2 0,0-3 0,0 4 0,0 0 0,0 0 0,0 0 0,0 0 0,0 0 0,0 4 0,4 4 0,1 6 0,5 3 0,0-3 0,-1 3 0,1-7 0,0 2 0,4-7 0,-3-1 0,9-4 0,-4 0 0,1-13 0,5-15 0,-12-24 0,10-23 0,-13-18-652,-5 38 1,-1-2 651,-1-5 0,-1-1 0,-3-10 0,0 2 0,0 20 0,-1 0-286,-3-12 1,0 1 285,0-16 0,0-7 0,0 14 0,0 26 0,0 9 1265,0 14-1265,-4 8 609,0 5-609,-5 6 0,1 3 0,0 0 0,4 3 0,-4 11 0,2 11 0,1 12 0,0 19 0,5-10 0,0 24 0,0-10 0,0 6 0,0 6 0,0-13 0,10 5 0,2-14 0,15 1 0,-5-15 0,10 2 0,-12-14 0,9 1 0,-11-11 0,10 0 0,-4-5 0,0 0 0,4-3 0,-9-2 0,8-4 0,-8 0 0,4 0 0,-10 0 0,4 0 0,-8 0 0,3 0 0,-4 0 0,0-8 0,0 2 0,-3-11 0,-1 8 0,-4-3 0,0-1 0,0 4 0,0-3 0,-4 4 0,0 4 0,-4 0 0,0 4 0,0 0 0,0 0 0,0 0 0,4 3 0,1 11 0,3 1 0,0 7 0,0-4 0,0 0 0,4-1 0,4-3 0,6 3 0,4-7 0,-1 2 0,1-7 0,0-1 0,-1-4 0,1 0 0,0 0 0,-1 0 0,1 0 0,-5-8 0,4-2 0,-7-12 0,3-3 0,-3-4 0,0 0 0,-1 5 0,1-4 0,-5 9 0,-1 1 0,-4 5 0,0 5 0,0 0 0,0 0 0,0 10 0,0 9 0,0 12 0,0 6 0,0 0 0,5 6 0,0-10 0,5 15 0,3-20 0,2 14 0,4-10 0,-1 0 0,1-2 0,-2-8 0,-3 3 0,3-7 0,-8 2 0,3-4 0,-7 0 0,-2 0 0,-3 0 0,0 0 0,-8 4 0,-6-2 0,-11 3 0,-4-3 0,0 0 0,5-1 0,2 0 0,4 0 0,0 0 0,5-4 0,0-2 0,5-3 0,0 0 0,0 0 0,0 0 0,0 0 0,1 0 0,2 0 0,2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6:20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0 24575,'-11'0'0,"-4"0"0,6 0 0,-8 0 0,8 0 0,-3 0 0,1 0 0,2 0 0,-3 0 0,0 0 0,-1 0 0,-10 0 0,-1 0 0,-5 0 0,0 5 0,5 0 0,1 0 0,5 3 0,5-7 0,4 3 0,6-4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4:59:42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24575,'16'0'0,"2"0"0,5 0 0,3 0 0,-3 0 0,10 0 0,-5 0 0,5 0 0,-5 0 0,-1 0 0,-4 0 0,-6 0 0,-2 0 0,-9-10 0,1 7 0,-7-7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6:21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79 24575,'-13'0'0,"2"0"0,3 0 0,39 0 0,0 0 0,43 0 0,-27 0 0,21 0 0,-21 0 0,16-5 0,2-2 0,-14 1 0,-1-4 0,-15 9 0,-15-7 0,1 7 0,-11-10 0,12 0 0,-15 1 0,6 1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4:37:21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298 229 24575,'7'-8'0,"0"1"0,1-1 0,0 3 0,-4-1 0,3 5 0,-2-3 0,-1-4 0,3 6 0,-2-14 0,3 14 0,-3-9 0,2 10 0,-10 4 0,2 2 0,-7 11 0,0-7 0,-1 7 0,1-7 0,0 3 0,0-4 0,-1 0 0,1 0 0,0 0 0,0 0 0,0 0 0,0 0 0,0 0 0,1-4 0,-1-1 0,1-3 0,-1 0 0,0 0 0,1 0 0,-1 0 0,0 0 0,0-3 0,0-2 0,0-3 0,0 0 0,0 0 0,0 0 0,0 0 0,0 0 0,4 0 0,-4 0 0,8 0 0,-8 0 0,7 0 0,-6-1 0,6 1 0,-6 0 0,6 0 0,-6 0 0,6 0 0,-6 0 0,3 4 0,-1-4 0,-2 4 0,6-4 0,-3 0 0,1 0 0,2 0 0,-6-1 0,6 1 0,-3 0 0,1 0 0,2 0 0,-6 0 0,2 0 0,-3 0 0,4 0 0,-3 0 0,2 4 0,-2 0 0,2 4 0,2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5:07:58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24575,'7'0'0,"5"4"0,2 1 0,4 12 0,10-5 0,6 17 0,3-12 0,5 10 0,-4-1 0,6 2 0,0 6 0,2 0 0,-7-2 0,5 7 0,-12-11 0,12 10 0,-11-6 0,4-3 0,-9 13 0,1-15 0,-8 8 0,11 2 0,0-4 0,2 5 0,5 1 0,-1-5 0,-4 4 0,4-5 0,0-1 0,-5 0 0,11 2 0,-11-2 0,4 0 0,-7-6 0,1 4 0,0-4 0,-1 0 0,0-1 0,-6-7 0,4 2 0,-9-3 0,3 2 0,-4-2 0,0 1 0,-5 0 0,0-5 0,-1 0 0,-3-5 0,4 0 0,-5 0 0,-4 0 0,0 0 0,-1 0 0,1-4 0,1 3 0,-2-6 0,-3 2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5:08:03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66 780 24575,'0'-2'0,"0"-4"0,0-16 0,0 3 0,0-14 0,0 1 0,0-4 0,0-5 0,0-2 0,0 5 0,0-10 0,0 12 0,0-6 0,0 0 0,0 5 0,0-4 0,0 5 0,0 0 0,0 1 0,0 11 0,0 1 0,0 9 0,0-2 0,0 7 0,0-4 0,0 5 0,0 0 0,0 0 0,0 0 0,0 0 0,0 0 0,3 0 0,-2 10 0,2 10 0,-3 10 0,-4 13 0,-3 8 0,-3 0 0,-1 6 0,5-7 0,-4 1 0,9-1 0,-4-6 0,5-1 0,0 0 0,-4-5 0,3 0 0,-3-3 0,4-3 0,0 0 0,0-1 0,-4-6 0,3 1 0,-3-1 0,4-3 0,0-2 0,0 0 0,0-3 0,0 3 0,0-4 0,0 0 0,0 0 0,0 0 0,0-1 0,0 0 0,0 1 0,0-1 0,3-3 0,-2 3 0,6-6 0,-6 6 0,2-12 0,-3-1 0,0-11 0,0-5 0,0-8 0,0-1 0,0-10 0,0-2 0,0-7 0,0 0 0,0-6 0,0 12 0,0 1 0,0 2 0,0 11 0,0 0 0,0 7 0,0 6 0,0-1 0,0 0 0,0 5 0,0-4 0,0 8 0,3-3 0,2 4 0,-1-5 0,0 4 0,-1 0 0,-2 2 0,6 3 0,-6-4 0,6 4 0,-3-3 0,0 3 0,3-4 0,-6 0 0,6 0 0,-6 7 0,2 6 0,-3 8 0,0 10 0,0 1 0,0 0 0,0 4 0,0-4 0,4 4 0,-3-4 0,3 4 0,0-9 0,-3 8 0,3-8 0,-4 4 0,0-5 0,0 4 0,4-7 0,-3 11 0,2-11 0,-3 3 0,0-1 0,0-4 0,4 5 0,-3-5 0,3 4 0,-4-4 0,0 5 0,3-5 0,-2 3 0,3-7 0,-4 8 0,0-8 0,0 3 0,0-4 0,0 0 0,0 0 0,0 0 0,0 0 0,0 0 0,0 0 0,0 0 0,0 0 0,0 0 0,0-1 0,0 1 0,0 0 0,3-4 0,-2 3 0,2-3 0,-3 3 0,0 1 0,0-1 0,0 1 0,0-1 0,0 1 0,0 0 0,-3 0 0,2 0 0,-3-1 0,1-2 0,-1-2 0,-3-3 0,-1 0 0,1 0 0,2 0 0,2 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5:08:04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24575,'0'-8'0,"0"1"0,0-1 0,8 0 0,1 3 0,8-2 0,-4 6 0,0-3 0,-1 4 0,-3 0 0,7 0 0,-7 0 0,2 3 0,-7 6 0,0 9 0,-4 6 0,0 11 0,0-10 0,0 9 0,0-10 0,0-1 0,0 0 0,0-10 0,0 0 0,0-6 0,0 1 0,0-6 0,0-8 0,0-7 0,0-9 0,0 3 0,4-9 0,6 4 0,0 0 0,14-5 0,-13 9 0,12-4 0,-10 7 0,5-1 0,0 4 0,-1-2 0,1 6 0,-5-3 0,3 9 0,-2-4 0,-1 3 0,-1 0 0,-4 2 0,0 3 0,0 0 0,0 0 0,0 0 0,-1 0 0,1 0 0,-1 0 0,1 0 0,0 0 0,0 0 0,-4 3 0,-1 6 0,-3 4 0,0 5 0,0 0 0,0-1 0,0 1 0,0 0 0,0-5 0,0 3 0,4-7 0,-4 4 0,4-5 0,-4 0 0,0-1 0,0 1 0,0 0 0,0 0 0,0 0 0,0 0 0,0 0 0,4 0 0,-4 0 0,4 0 0,-4-4 0,0-1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5:08:06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24575,'0'16'0,"0"0"0,0 2 0,0 0 0,0-1 0,0 1 0,0 0 0,4-1 0,-4 1 0,4-5 0,0 4 0,-3-8 0,3 3 0,-4-4 0,0 0 0,4 0 0,-3 0 0,2-4 0,-3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5:08:09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24575,'16'0'0,"-1"0"0,12 0 0,10 0 0,0 0 0,12 0 0,0 0 0,1 0 0,0 0 0,5 0 0,-12 0 0,12 0 0,-5 0 0,1 0 0,4 0 0,-11 0 0,11 0 0,-5 0 0,7 0 0,-7 0 0,5 0 0,-11 0 0,11 0 0,-12 0 0,5 0 0,-6 0 0,-5 0 0,-3 0 0,1 0 0,-5 0 0,0 0 0,-2 0 0,-9 0 0,9 0 0,-10 0 0,5 0 0,0 0 0,-4 0 0,3 0 0,1 0 0,-4 0 0,4 0 0,-1 0 0,-3 0 0,4 0 0,-6 0 0,1 0 0,0 0 0,-1 0 0,1 0 0,0 0 0,-1 0 0,1 0 0,-1 0 0,1 0 0,-5 0 0,4 0 0,-4 0 0,5 0 0,-5 0 0,4 0 0,-4 0 0,0 0 0,4 0 0,-4 0 0,1 0 0,2 0 0,-7 0 0,3 0 0,-4 0 0,0 0 0,5 0 0,-4 0 0,3 0 0,-4 0 0,0 0 0,4 0 0,-3 0 0,3 0 0,-4 0 0,0 0 0,0 0 0,0 0 0,0 0 0,0 0 0,0 0 0,0 0 0,0 0 0,0 0 0,0 0 0,-4 0 0,0 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5:08:12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24575,'0'-6'0,"0"8"0,0 16 0,0 6 0,0 5 0,0 5 0,0 3 0,0 5 0,0 7 0,0 1 0,0 1 0,0 4 0,0-12 0,0 12 0,0-11 0,0-1 0,0-2 0,0-20 0,0 7 0,0-19 0,0 3 0,0-4 0,0 0 0,0-7 0,0-11 0,0-15 0,0-6 0,0-16 0,0 9 0,0-18 0,0 6 0,0-7 0,0 7 0,0 2 0,0 5 0,0 1 0,0 0 0,0 5 0,0-4 0,0 11 0,0-5 0,0 6 0,0 5 0,0 1 0,4 9 0,-3 2 0,2 4 0,-3 0 0,4 3 0,0 5 0,0 14 0,-1 5 0,-3 10 0,0 0 0,0 5 0,4-3 0,-3 4 0,8 0 0,-7-5 0,2 11 0,1-11 0,-4 11 0,3-5 0,1 7 0,-4-7 0,3 5 0,1-5 0,-4 0 0,4-1 0,-1-11 0,-3-2 0,3-4 0,-4-1 0,3-3 0,-2-2 0,3-4 0,-1 0 0,-2 0 0,2-1 0,-3-5 0,0-7 0,0-3 0,0-4 0,0 0 0,0-7 0,0 0 0,0-14 0,0 7 0,0-15 0,0 5 0,0-6 0,0-7 0,0 5 0,0-5 0,0 0 0,0 5 0,0 1 0,0 3 0,0 14 0,0-7 0,0 18 0,0-7 0,0 13 0,0-3 0,-3 7 0,2 2 0,-2 3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5:08:13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1 150 24575,'0'-48'0,"3"13"0,5 24 0,5 11 0,0-4 0,-1 0 0,5 4 0,-3-4 0,4 4 0,-6 0 0,-4 0 0,0 0 0,0 3 0,0 11 0,1 6 0,-4 8 0,0 7 0,-5-4 0,0 4 0,0-6 0,0 0 0,0 0 0,0-6 0,0-4 0,0-3 0,0-7 0,0 4 0,0-12 0,4-19 0,2-9 0,3-12 0,1 4 0,5 0 0,0 5 0,6-11 0,-1 11 0,-5 0 0,2 7 0,-3 5 0,0 0 0,-2 9 0,-4-3 0,0 8 0,0-1 0,0 2 0,0 3 0,0 0 0,0 0 0,0 0 0,0 0 0,0 0 0,0 0 0,-4 7 0,4 3 0,-3 8 0,0-1 0,3 6 0,-3-4 0,0 3 0,-1-4 0,0 0 0,-3-5 0,2-1 0,-3-4 0,0 0 0,4 0 0,-3 0 0,6-4 0,-6 0 0,2-4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5:08:14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24575,'0'-8'0,"3"1"0,2-6 0,3 4 0,5-4 0,0 9 0,0-4 0,0 4 0,-5-1 0,4-2 0,-3 6 0,7-3 0,-3 4 0,0 0 0,-1 0 0,-4 0 0,0 0 0,0 0 0,-1 3 0,-2 6 0,-2 9 0,-3 6 0,0 11 0,0-5 0,0 11 0,-9-11 0,-2 5 0,-4-6 0,-2-5 0,2 3 0,1-8 0,-3 0 0,7-3 0,-7-6 0,7 3 0,-2-5 0,4 0 0,4 0 0,-4-4 0,4 0 0,-4-4 0,4-4 0,1 0 0,3-4 0,0-4 0,0 3 0,4-4 0,0 5 0,4 0 0,4 0 0,-3-1 0,3 1 0,1 4 0,-4-4 0,7 7 0,-2-2 0,3 3 0,1 0 0,-5 0 0,4 0 0,-4 0 0,0 3 0,-1 2 0,-4-1 0,0 3 0,0-6 0,0 3 0,0-1 0,0-2 0,0 2 0,0-3 0,0 0 0,-1 0 0,1 0 0,0 0 0,0 0 0,-1 0 0,1-3 0,-1-1 0,1-4 0,-1 0 0,1-7 0,-3 8 0,-1-4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4:59:47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451 520 24575,'-19'0'0,"-3"0"0,-1-4 0,2 7 0,-1 2 0,4 8 0,-3 5 0,4-1 0,0 4 0,3-3 0,5-1 0,6-5 0,3-1 0,0-2 0,0 2 0,0-3 0,0-1 0,7-3 0,7 4 0,9-3 0,-1 3 0,10-3 0,-8-1 0,9-4 0,-6 0 0,0 0 0,-4 0 0,3 0 0,-8 0 0,-1-3 0,-1-6 0,-7-3 0,3-5 0,-4 0 0,1-10 0,0 3 0,-3-21 0,-2 9 0,-4-31 0,0 22 0,0-22 0,0 19 0,-5-6 0,-11 1 0,-1 5 0,-13 6 0,-1 7 0,0 9 0,-15 5 0,10 7 0,-16 8 0,10 2 0,-4 4 0,7 0 0,-1 0 0,10 7 0,-2 3 0,14 7 0,0 1 0,3-5 0,5 2 0,-2-6 0,8 3 0,-3-8 0,3-1 0,-3-3 0,-1 0 0,1 0 0,3 0 0,0 0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5:08:15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5:08:24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81 24575,'0'48'0,"-6"44"0,4-40 0,-3 33 0,10-30 0,-4-5 0,4 0 0,0-2 0,0-11 0,1-3 0,-2-14 0,-4-3 0,0-9 0,-3-14 0,-2-1 0,-10-30 0,5 10 0,-7-27 0,1 2 0,-2-7 0,-1-13 0,2 13 0,5-4 0,1 6 0,0 13 0,5 3 0,-3 11 0,8 7 0,-7 4 0,7 7 0,-2 10 0,3 18 0,0 18 0,5 16 0,0-5 0,12 16 0,-5-15 0,11 25 0,-9-5 0,3 0 0,-6-1 0,0-15 0,0-1 0,-1-13 0,0-2 0,-1-14 0,-4 2 0,-1-13 0,-4 3 0,0-4 0,3-3 0,-2-8 0,3-18 0,-4-9 0,0-26 0,0-4 0,0 1 0,-6-11 0,5 10 0,-5-5 0,2 7 0,3 15 0,-4 8 0,1 11 0,3 1 0,-3 10 0,4 1 0,0 4 0,0 0 0,0 26 0,0 10 0,0 19 0,5 9 0,1-6 0,1 7 0,3-1 0,-9-6 0,8-7 0,-8-14 0,4-6 0,-5-5 0,0-5 0,0-1 0,0-4 0,0-10 0,0-15 0,0-7 0,-5-17 0,-1-2 0,-5-1 0,0-5 0,5 7 0,-3 0 0,8 5 0,-4-3 0,5 4 0,0-1 0,0 3 0,0 5 0,0 5 0,0 1 0,0 10 0,0 0 0,0 5 0,0 7 0,0 11 0,0 9 0,0 16 0,5 8 0,1 1 0,0 11 0,3-11 0,-3 4 0,0-6 0,3-5 0,-8-8 0,3-6 0,-4-6 0,0-3 0,0-2 0,0-4 0,0-10 0,-4-4 0,3-11 0,-7-5 0,7-2 0,-8-11 0,8-1 0,-8-6 0,8 6 0,-4-5 0,5 5 0,0 0 0,0 1 0,0 11 0,0 5 0,0 2 0,0 9 0,0 9 0,0 11 0,0 19 0,0-1 0,0 11 0,0-5 0,0 6 0,0 0 0,0-1 0,0-4 0,4-3 0,-3-5 0,8 0 0,-4-5 0,0-6 0,2-5 0,-6-5 0,3 0 0,-1-1 0,-2-5 0,-2-13 0,-4-8 0,-10-16 0,4 5 0,-4-11 0,5 5 0,0 0 0,-1-4 0,1 9 0,5-10 0,-4 11 0,8 0 0,-3 2 0,4 9 0,0 1 0,0 1 0,0 8 0,0-3 0,0 4 0,0 0 0,3 4 0,1 3 0,4 6 0,0 3 0,0 4 0,0 1 0,-3 10 0,3-4 0,-3 9 0,5 2 0,-5-5 0,5 14 0,-5-14 0,5 10 0,0-1 0,-5-4 0,4 4 0,-8-5 0,4-5 0,-2-1 0,-2-6 0,3-3 0,-4-2 0,0-4 0,0 0 0,0 0 0,0-10 0,0-10 0,-4-10 0,-6-13 0,-1-1 0,-4 1 0,0-6 0,3 4 0,-3-5 0,5 5 0,-1-4 0,6 11 0,-4-5 0,4 11 0,-1 1 0,2 6 0,4-6 0,-3 8 0,2-7 0,-3 13 0,1-3 0,2 4 0,-3 0 0,7 10 0,2 4 0,7 10 0,2 7 0,1 1 0,3 5 0,-3 0 0,0 5 0,4-4 0,-8 5 0,7-6 0,-8-1 0,4-4 0,-5-1 0,-1-10 0,1 4 0,-1-8 0,0 3 0,-3-4 0,2-4 0,-10-1 0,2-3 0,-6 0 0,-1 0 0,0 0 0,1 0 0,2 0 0,2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5:08:26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24575,'-1'3'0,"12"2"0,4 12 0,7-5 0,2 6 0,-5 0 0,9-7 0,-2 17 0,9-11 0,-3 9 0,3-6 0,-5 4 0,-1-3 0,2 4 0,-7-10 0,-2-2 0,-4 0 0,0-3 0,-1 3 0,1-5 0,-5 1 0,4-1 0,-4 1 0,1-1 0,-2 1 0,-4-1 0,0 0 0,0 0 0,0 0 0,0-4 0,0 3 0,0-6 0,-1 6 0,-2-6 0,-2 2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5:08:26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5:08:31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868 2905 24575,'-4'5'0,"0"-2"0,-8-3 0,-2 0 0,-3 0 0,-6 0 0,4 0 0,-4 0 0,0 0 0,4 0 0,-9 0 0,9 0 0,-8 0 0,3-9 0,0-1 0,-6-14 0,11 4 0,-5-9 0,1 10 0,2-9 0,-2 8 0,8-8 0,-2 9 0,7-9 0,-7 9 0,6-8 0,-6 8 0,2-9 0,1 4 0,-4-1 0,8-2 0,-7 7 0,6-7 0,-7 2 0,8 1 0,-8 2 0,5 4 0,-1 0 0,-3 1 0,7-1 0,-3-5 0,0 4 0,3-4 0,-3 0 0,4 4 0,-1-9 0,-4 5 0,3-12 0,-3 4 0,4-3 0,0-1 0,0 4 0,0-4 0,0 11 0,5-4 0,-3 4 0,7 0 0,-4 1 0,5 1 0,0-2 0,0-1 0,0-8 0,0 8 0,0-10 0,0 0 0,0 4 0,0-10 0,0 5 0,0-1 0,0-3 0,0 3 0,0-5 0,0-1 0,5 7 0,0-5 0,5 5 0,1-6 0,-1 5 0,0-3 0,0 10 0,0-5 0,0 6 0,-1 0 0,1 0 0,-1 4 0,5-2 0,-4 2 0,9-4 0,-5 5 0,1-4 0,2 4 0,-6 0 0,7-4 0,-8 9 0,3-4 0,-3 1 0,-1-3 0,0 1 0,5-4 0,-4 4 0,9-5 0,-5 5 0,5-4 0,-4 4 0,2 0 0,-2-4 0,3 9 0,0-4 0,1 0 0,-2 8 0,2-7 0,-2 9 0,6-6 0,1 5 0,0-4 0,4 7 0,2-7 0,0 3 0,5-1 0,-6-3 0,6 8 0,-5-3 0,11 3 0,-4 1 0,-1 0 0,-1 0 0,0-1 0,-5 2 0,5-2 0,-6 6 0,6-4 0,-5 3 0,5 1 0,-6-4 0,0 8 0,6-4 0,-5 5 0,11 0 0,-5-4 0,6 2 0,0-2 0,1 4 0,-1 0 0,7 0 0,-5 0 0,10 0 0,-10 0 0,5 4 0,-7 2 0,-6 4 0,5 1 0,-11-2 0,5 6 0,-6-5 0,0 4 0,-1 0 0,1-3 0,0 7 0,6-7 0,-4 8 0,4-4 0,-7 0 0,1 3 0,-5-4 0,4 1 0,-9 2 0,-1-7 0,-5 2 0,-6-4 0,1 0 0,0-4 0,3 0 0,7 4 0,0-2 0,4 12 0,-4-8 0,-1 6 0,1-6 0,0 7 0,-1-4 0,1 1 0,0 3 0,-1-4 0,-3 5 0,2-1 0,-2 1 0,0 0 0,2-1 0,-6 1 0,3 0 0,0-1 0,-4 1 0,4 0 0,-4-1 0,0 6 0,0-4 0,1 8 0,-2-8 0,2 9 0,-5-9 0,4 8 0,-4-3 0,0 5 0,4-5 0,-4 4 0,0-4 0,3 5 0,-3-5 0,5 4 0,-5-5 0,3 6 0,-3-5 0,1 4 0,2-4 0,-7 0 0,7-2 0,-7-4 0,3 0 0,-4-1 0,0 1 0,0-1 0,0 6 0,0-4 0,0 8 0,0-8 0,0 9 0,0-9 0,0 9 0,4-10 0,-3 5 0,3 0 0,-4-4 0,0 9 0,0-10 0,0 10 0,0-4 0,3 0 0,-2 4 0,3-9 0,-4 3 0,0 1 0,0-4 0,0 4 0,0-6 0,0-3 0,0 2 0,0-3 0,0 5 0,0 0 0,0-1 0,0 1 0,0 0 0,0 4 0,0-3 0,-4 9 0,3-9 0,-8 9 0,4-9 0,-5 8 0,1-8 0,0 9 0,-1-4 0,1 0 0,-1 4 0,0 2 0,0 0 0,0 5 0,0-6 0,-4 0 0,4 0 0,-4-5 0,5-1 0,4-6 0,-7-3 0,6 3 0,-7-3 0,0 3 0,-1 1 0,-4-1 0,0 6 0,0-4 0,0 0 0,-1 2 0,1-10 0,4 11 0,-3-12 0,3 7 0,-4-8 0,1 4 0,-1 0 0,0 1 0,-5 0 0,-1-1 0,0 0 0,-4 2 0,4 4 0,0-5 0,1 0 0,5-1 0,1-4 0,-1 4 0,0-4 0,0 0 0,0 0 0,1-1 0,3 1 0,-3 0 0,4-1 0,-1 1 0,2-1 0,0-4 0,2 3 0,-2-2 0,0-1 0,2 3 0,-6-6 0,2 7 0,-3-3 0,-1-1 0,0 4 0,0-7 0,0 7 0,1-7 0,-1 7 0,0-7 0,0 3 0,1 0 0,-1-3 0,0 3 0,0 0 0,-5-3 0,-1 3 0,-5 0 0,0-3 0,0 3 0,0-4 0,-1 0 0,6 0 0,-4 0 0,4 0 0,0 0 0,1 0 0,6 0 0,-1 0 0,0 0 0,0 0 0,0 0 0,1 0 0,-1 0 0,4 0 0,-7 0 0,6 0 0,-8 0 0,5 0 0,-5 0 0,4 0 0,-3 0 0,4 0 0,0 0 0,0 0 0,0 0 0,1 0 0,3 0 0,-2 0 0,2-4 0,-4-1 0,1 0 0,-1-3 0,0 3 0,0-4 0,5 4 0,-4-3 0,4 4 0,-1-5 0,-3 0 0,8 4 0,-3-2 0,7 2 0,-2 1 0,3 0 0,-1 1 0,-2 2 0,2-6 0,-2 3 0,-1-4 0,0 0 0,0 0 0,-1 0 0,1 3 0,0-2 0,0 3 0,0-1 0,1 2 0,-1 3 0,0 0 0,0 0 0,0 0 0,0 0 0,4-4 0,-3 3 0,3-2 0,-4 3 0,4-4 0,1 0 0,3 0 0,0 1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5:08:34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23 104 24575,'-7'0'0,"-1"0"0,4 4 0,0 4 0,4 1 0,0 2 0,0-3 0,0 0 0,0 0 0,0 0 0,0-1 0,7-2 0,3-2 0,7-3 0,5 0 0,-3 0 0,9 0 0,-4 0 0,0 0 0,-1 0 0,-1-4 0,-3-2 0,4-7 0,-10 4 0,4-8 0,-8 8 0,3-3 0,-4 4 0,0 3 0,-4-2 0,0 3 0,-1-5 0,-2 1 0,3 0 0,-4 0 0,0 0 0,0 1 0,0-1 0,-4 0 0,0 0 0,-9 3 0,0 2 0,-1-1 0,-2 3 0,6-2 0,-6 3 0,2 0 0,1 0 0,1 0 0,-1 0 0,8 3 0,-11 2 0,10 3 0,-6 5 0,3 5 0,4-7 0,0 2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5:08:35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24575,'0'20'0,"0"4"0,0 0 0,0 11 0,0-5 0,0 11 0,0-11 0,0 10 0,0-9 0,0 3 0,0 1 0,0-5 0,0 10 0,0-9 0,0 4 0,0-6 0,0 0 0,0 0 0,0-1 0,0 1 0,0 0 0,0 0 0,0-5 0,0-1 0,0-5 0,0-1 0,0 1 0,0 0 0,0-1 0,0 1 0,0-1 0,0 1 0,0 0 0,0-1 0,0 1 0,0-1 0,0-3 0,0-2 0,0 0 0,0-3 0,0 3 0,0-4 0,0 0 0,0 0 0,0 0 0,0 0 0,0 0 0,0 0 0,0 0 0,0 0 0,0 0 0,0 0 0,0 0 0,0-1 0,0 1 0,0-3 0,0-2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5:08:37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 24575,'7'0'0,"1"0"0,-1-3 0,6 2 0,0-3 0,5 4 0,-1-4 0,1 3 0,0-7 0,-1 7 0,1-3 0,0 4 0,-1 0 0,1 0 0,-1 0 0,1 0 0,0 0 0,-1 0 0,-4 0 0,0 0 0,-5 0 0,0 0 0,0 0 0,-1 4 0,-2 0 0,-2 14 0,-3-4 0,0 14 0,0-4 0,0 4 0,0 1 0,-4 0 0,-1 0 0,-9-5 0,4-1 0,-7-6 0,3 1 0,-3 0 0,3-1 0,-3 1 0,8-5 0,-4-1 0,5-4 0,0 0 0,3 0 0,-2-3 0,6-5 0,-2-14 0,7 0 0,5-14 0,6 4 0,5-11 0,5 3 0,-3-9 0,9 8 0,-9-8 0,3 9 0,-5-3 0,-1 11 0,-5-4 0,3 9 0,-7-3 0,3 8 0,-5-3 0,0 8 0,1-3 0,-1 4 0,-1 3 0,-2-2 0,-2 3 0,-6 3 0,-2 6 0,-7 8 0,2 10 0,-8 1 0,8 5 0,-4 0 0,-1 0 0,5 0 0,0-6 0,1 0 0,8-5 0,-2-5 0,3 4 0,0-8 0,0 3 0,0-4 0,0 4 0,0-3 0,0 3 0,0-4 0,3 0 0,6 1 0,4-1 0,1 0 0,2 1 0,-3 0 0,1-1 0,2 1 0,-2-1 0,3-3 0,-3-1 0,2 0 0,-7-3 0,4 3 0,-1-4 0,-3 0 0,3 0 0,-4 0 0,0 0 0,-4 0 0,0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5:08:41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24575,'-5'0'0,"2"0"0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5:08:41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1 24575,'-27'0'0,"-4"15"0,-12-2 0,3 25 0,-4 3 0,8 11 0,-3 6 0,3 6 0,17-18 0,-3 22 0,16-22 0,-7 43 0,6-43 0,1 37 0,6-41 0,0 15 0,0 5 0,0-16 0,10 17 0,13-23 0,7 10 0,15-10 0,-12-6 0,4 3 0,-2-16 0,3 5 0,4-10 0,-6-1 0,-6-5 0,-2-5 0,-13-1 0,6-4 0,-7 0 0,-5 0 0,-1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4:59:49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0 24575,'4'7'0,"-1"-6"0,-3-2 0,-3-3 0,-1 1 0,-7 3 0,2 0 0,-7 0 0,4 0 0,-5 0 0,0 0 0,0 0 0,5 0 0,0 0 0,4 0 0,1 0 0,-1 0 0,1 0 0,3 0 0,1 0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5:08:43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24575,'0'31'0,"0"8"0,0 12 0,0-6 0,0 8 0,0-9 0,0 12 0,0 1 0,0-6 0,0-2 0,0-7 0,0-11 0,0-2 0,0-12 0,0-3 0,0-2 0,0-4 0,0-7 0,0-6 0,0-8 0,0-10 0,0 4 0,4-8 0,6 3 0,5-6 0,9 6 0,-5 1 0,10-2 0,-10 9 0,5-7 0,-6 14 0,4-5 0,-3 9 0,0-3 0,-3 7 0,-7-2 0,8 3 0,-8 0 0,3 0 0,-4 0 0,0 0 0,0 0 0,0 0 0,-4 3 0,0 2 0,-4 3 0,0 4 0,0 6 0,0 1 0,0 9 0,-8-9 0,-2 3 0,-7-4 0,-1 0 0,0-1 0,0 1 0,1 0 0,-1-1 0,0-3 0,0-1 0,1-1 0,-1-2 0,0 3 0,5-5 0,0-3 0,5 2 0,0-6 0,4-1 0,1-4 0,6-4 0,2-4 0,3 3 0,0-4 0,5 9 0,0-4 0,5 3 0,-1-4 0,1 0 0,-1 5 0,6-5 0,1 4 0,5-5 0,0 0 0,0 0 0,0-4 0,0 3 0,0-3 0,0 5 0,-5-5 0,3 4 0,-8-3 0,4 4 0,-10 0 0,0-4 0,-5 4 0,0-3 0,-3 4 0,-2-1 0,-3-3 0,0 3 0,0-3 0,0 3 0,0 1 0,0 0 0,-3 4 0,-1 4 0,0 9 0,-4 9 0,7 6 0,-4 5 0,5 0 0,0-5 0,0 4 0,0-9 0,0 3 0,0-4 0,0-5 0,0 0 0,4-6 0,5 2 0,0-1 0,7-3 0,-7-2 0,8-3 0,-8 0 0,8 0 0,-8 0 0,3 0 0,-4 0 0,0 0 0,0 0 0,-4 0 0,0 0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5:08:44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24575,'0'-13'0,"0"2"0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5:08:45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94 24575,'0'-8'0,"0"-4"0,0 3 0,0-3 0,0 4 0,0-4 0,0 2 0,0-2 0,-3 8 0,-6 1 0,-4 3 0,-5 0 0,-5 0 0,9 0 0,-8 0 0,9 0 0,-1 0 0,2-4 0,0 7 0,6-2 0,-6 7 0,12 4 0,-4 2 0,4 3 0,0 1 0,0 0 0,0-5 0,0 4 0,3-8 0,6 3 0,0-7 0,8 3 0,-4-7 0,5 3 0,-1-4 0,1 0 0,-1 0 0,-3-8 0,3 2 0,-7-11 0,2 3 0,-3 0 0,0-2 0,-1 7 0,0-4 0,0 5 0,-4 0 0,0 0 0,-4 0 0,3 4 0,1 0 0,4 4 0,0 0 0,0 0 0,0 0 0,0 4 0,0 0 0,0 4 0,0 0 0,0 0 0,0 0 0,0 0 0,0 0 0,-4 0 0,3-4 0,-6 0 0,2-4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5:08:46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4 24575,'-16'0'0,"0"0"0,-7 0 0,4 0 0,-4 0 0,6 0 0,3 0 0,2-3 0,8 5 0,0 3 0,4 8 0,0 0 0,0-2 0,0-3 0,4 0 0,10 5 0,0-3 0,14 8 0,-4-7 0,0 2 0,4-3 0,-9 2 0,-1-2 0,-1 3 0,-8-1 0,4 2 0,-9-1 0,0 4 0,-4-4 0,0 0 0,0 4 0,0-4 0,-3 0 0,-6 4 0,-1-4 0,-6 1 0,6 3 0,-7-8 0,8 4 0,-4-5 0,5 0 0,0-4 0,0 0 0,-4-4 0,3 0 0,-2 0 0,3 0 0,0 0 0,0-4 0,-1 0 0,-3-8 0,3 2 0,-3-2 0,7 4 0,-2 3 0,6-2 0,-6 6 0,6-6 0,-3-2 0,4 4 0,0-3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5:08:46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0 24575,'0'54'0,"0"11"0,-2-16 0,-3 5-1727,-2 6 0,-1 4 1727,0 8 0,-1 2 0,-6 4 0,0 0 0,6 1 0,1-3 0,0-20 0,0 0 312,1 6 0,1-2-312,-1 19 0,-1 6 0,3-6 669,5-33-669,0-2 0,0-21 0,0-10 0,0-5 0,0-4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5:08:47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24575,'0'4'0,"0"18"0,0 29 0,0 23 0,0 9 0,0-14 0,0 7 0,0-24 0,0 11 0,0-18 0,0 2 0,0-26 0,0 7 0,0-19 0,0-1 0,0-4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5:08:49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1 440 24575,'2'-4'0,"9"0"0,7-4 0,9 6 0,-3-14 0,11 4 0,2-8 0,5 3 0,0-3 0,-5 5 0,3-6 0,3-1 0,-5 2 0,4-1 0,-8 1 0,-8 5 0,7-4 0,-14 5 0,0 0 0,-7 1 0,-4 5 0,-4 0 0,3 3 0,-6-6 0,3 5 0,-4-6 0,0 4 0,0-5 0,0 4 0,0-3 0,0 4 0,0-5 0,-8 8 0,-2-7 0,-3 7 0,-4 1 0,8 0 0,-8 4 0,4 0 0,-1 0 0,-2 0 0,6 0 0,-2 0 0,4 0 0,0 0 0,0 0 0,0 4 0,-1 4 0,1 5 0,-1 10 0,4 1 0,0 5 0,1 6 0,2 8 0,-2 0 0,4 6 0,0-1 0,0-4 0,0 4 0,0-6 0,0-6 0,0-2 0,0-10 0,0-1 0,0-5 0,0-5 0,0-1 0,0-4 0,0 0 0,0 0 0,3-7 0,2-6 0,2-4 0,2-8 0,0 4 0,-1-5 0,2-5 0,2 4 0,2-3 0,4 4 0,-5 4 0,4-2 0,-8 6 0,7-2 0,-6 4 0,2 3 0,-4-2 0,0 6 0,-1-3 0,1 4 0,0 0 0,0 0 0,0 0 0,0 0 0,0 0 0,0 0 0,4 4 0,-2 10 0,3 1 0,-4 13 0,0-10 0,0 5 0,0-5 0,0-1 0,-1-3 0,1 2 0,-5-7 0,0 3 0,0-4 0,-4-4 0,4 0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5:08:50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53 24575,'0'21'0,"0"7"0,0 3 0,0 10 0,0-5 0,0 6 0,0 0 0,0-6 0,0-6 0,4-8 0,-3-8 0,3 2 0,-4-7 0,0-4 0,0-15 0,0-10 0,-9-9 0,7-5 0,-7-3 0,9 1 0,0-5 0,0 11 0,0 0 0,0 2 0,0 9 0,0-4 0,8 10 0,2-4 0,13 6 0,-4-2 0,8 8 0,-8-3 0,4 7 0,-6-7 0,1 7 0,-5-3 0,0 4 0,-6 0 0,1 0 0,-3-3 0,-2 2 0,-3-2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5:08:54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0 635 24575,'4'4'0,"0"0"0,8-4 0,1 0 0,4 0 0,6 0 0,-4 0 0,9 0 0,-9 0 0,3 0 0,-4 0 0,0 0 0,-5 0 0,3 0 0,-7 0 0,4 0 0,-5 0 0,0-8 0,0-1 0,-3-5 0,-2 3 0,-3 3 0,0-1 0,0 1 0,0 0 0,-7 4 0,2 0 0,-11 4 0,7 0 0,-7 0 0,2 0 0,-4 0 0,5 0 0,-4 4 0,8 1 0,-4 7 0,5 2 0,3 3 0,1 1 0,4 0 0,0-1 0,0 6 0,0-4 0,0 8 0,0-8 0,0 4 0,0-6 0,0-3 0,4 2 0,0-7 0,5 4 0,-1-6 0,-1 1 0,1-3 0,0 2 0,0-6 0,0 2 0,5 1 0,-4-3 0,7 3 0,-7-4 0,7 0 0,-2 0 0,3 0 0,1 0 0,0-8 0,4-2 0,-3-8 0,4-1 0,-5 1 0,-1 1 0,1-6 0,-4 4 0,0-9 0,-5 4 0,0 0 0,1 2 0,-2 4 0,-3 0 0,-1 5 0,-4 0 0,0 5 0,-6 4 0,0 0 0,-5 4 0,3 0 0,0 0 0,0 0 0,0 4 0,3 0 0,-2 4 0,6 0 0,-6 0 0,6 0 0,-3 0 0,4 0 0,0 0 0,3-3 0,11-2 0,5 6 0,10-3 0,-5 12 0,3-8 0,-12 2 0,6-2 0,-11-2 0,6 4 0,-7-3 0,3 4 0,-4-5 0,-3 0 0,-2 0 0,-3 4 0,0-3 0,0 3 0,0-4 0,0 0 0,0 0 0,-7 4 0,-3-3 0,-8 4 0,-4-4 0,-3-4 0,-4 0 0,0-5 0,0 0 0,5 0 0,1 0 0,5 0 0,5 0 0,1 0 0,4 0 0,3-4 0,2 0 0,3-4 0,7 0 0,8-1 0,9 0 0,5-5 0,-5 3 0,3-3 0,-3 1 0,5 2 0,-5-6 0,4 2 0,-9-3 0,3-1 0,-4 1 0,0-5 0,0 4 0,1-9 0,-4 5 0,-1-12 0,-4-1 0,1-13 0,0-1 0,-5-7 0,-1 1 0,-5 5 0,0-5 0,0 13 0,0-6 0,0 13 0,-4 6 0,-1 7 0,-4 10 0,1 0 0,0 9 0,0 0 0,0 4 0,0 0 0,0 0 0,0 0 0,3 8 0,-3 13 0,2 10 0,0 18 0,2 1 0,4 22 0,0-17 0,0 23 0,0-26 0,0 13 0,0-8 0,0-7 0,0-2 0,4-11 0,-3-3 0,7-10 0,-7-1 0,3-10 0,0-1 0,-3-4 0,2 0 0,-3 0 0,0 0 0,4 4 0,-3-3 0,3 3 0,-4-4 0,0 0 0,0 0 0,0 0 0,0-7 0,5-17 0,11-18 0,6-5 0,12-15 0,-1 14 0,-5-10 0,-2 12 0,-6 3 0,-5 11 0,-2 6 0,-5 5 0,0 9 0,-3 7 0,-2 11 0,-3 15 0,0 1 0,0 5 0,5-6 0,-4 6 0,3-5 0,0-1 0,-3-6 0,7-5 0,-4-1 0,5-3 0,-4-2 0,2-4 0,-3-4 0,4 0 0,0-4 0,0 0 0,4 0 0,-3 0 0,8-4 0,-8-5 0,4-10 0,-3-5 0,-1-5 0,0 5 0,-3-4 0,-2 9 0,-4 0 0,0 7 0,0 4 0,0 7 0,0 11 0,-5 9 0,4 10 0,-8 0 0,8 0 0,-3 0 0,4-6 0,0 5 0,0-14 0,0 8 0,0-13 0,4 3 0,0-4 0,4-3 0,0-2 0,0-3 0,0 0 0,0 0 0,0 0 0,0-13 0,1-3 0,-3-8 0,-2-4 0,-4 9 0,0-4 0,0 5 0,0 1 0,0-1 0,0 5 0,-4 0 0,0 5 0,-4 0 0,0 0 0,0 4 0,0 0 0,0 1 0,3-1 0,2-4 0,11 0 0,7-1 0,4 0 0,8-5 0,-3 3 0,5-7 0,0 7 0,-5-6 0,-1 6 0,-10-5 0,4 6 0,-7-7 0,2 3 0,-3 1 0,-5-4 0,0 4 0,-4-10 0,0 4 0,0-9 0,0 9 0,0-8 0,0 8 0,-9-9 0,-1 9 0,-4-4 0,-3 5 0,7 5 0,2 1 0,0 3 0,4 5 0,-4 0 0,0 4 0,1 0 0,-1 7 0,-1 8 0,5 14 0,-1 14 0,1 1 0,2 11 0,-2-5 0,4 7 0,0 0 0,0 0 0,0-7 0,5 5 0,5-11 0,2-1 0,3-3 0,-6-15 0,1 4 0,-1-11 0,-1-5 0,0-1 0,0-7 0,0-2 0,0-3 0,0 0 0,0 0 0,4 0 0,2-13 0,4 2 0,-7-4 0,-3 7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5:08:55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107 429 24575,'0'-8'0,"0"1"0,-4-1 0,-4 4 0,-1 0 0,-2 4 0,-1 0 0,3 0 0,-4 0 0,6 0 0,-5 0 0,7 4 0,-2 5 0,3 4 0,3 4 0,-3 1 0,4 0 0,0-1 0,0 6 0,0-9 0,0 8 0,0-13 0,0 3 0,3-4 0,2 0 0,3-4 0,0 0 0,0-4 0,0 0 0,-1 0 0,6 0 0,-4 0 0,3-4 0,-4-5 0,1-9 0,0-6 0,1-5 0,0-6 0,0-8 0,1-7 0,1-7 0,-6 1 0,4 5 0,-9 2 0,3 13 0,-4 1 0,0 6 0,0 5 0,0 1 0,0 10 0,0 1 0,0 34 0,0 13 0,0 19 0,0 33 0,0-38 0,0 39 0,0-29 0,0 7 0,0-1 0,0-8 0,0-7 0,5-7 0,0-8 0,4-11 0,0-6 0,-1-5 0,0-5 0,0 0 0,0-4 0,-4-1 0,0-3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4:59:50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9 24575,'7'0'0,"1"0"0,-1 0 0,0 0 0,1 0 0,-1 0 0,-3-4 0,3 3 0,-16-2 0,-2 3 0,-19 0 0,-4 0 0,-6 0 0,0 0 0,0 0 0,0 0 0,6 0 0,1 0 0,10 0 0,1 0 0,10 0 0,0 0 0,5 0 0,2 3 0,6 1 0,3 3 0,4 5 0,-4-4 0,3 8 0,-6 1 0,7 1 0,-3 8 0,3-3 0,-3 4 0,4 6 0,-4-4 0,5 9 0,-5-3 0,4 11 0,-8-5 0,9 4 0,-9-5 0,3-1 0,-4 1 0,0 0 0,0-6 0,0-6 0,0-6 0,0-6 0,0 1 0,0-5 0,0 0 0,0-5 0,0 1 0,3-1 0,-2 1 0,6-4 0,-3-1 0,3-3 0,0 0 0,0 0 0,1 0 0,3 0 0,2 0 0,4 0 0,-1 0 0,1 0 0,-1 0 0,1 0 0,0 0 0,-1 0 0,1 0 0,-1 0 0,-3 0 0,3 0 0,-8 0 0,4 0 0,-5 0 0,1 0 0,-1 0 0,1 0 0,-1 0 0,0 0 0,-3 0 0,0 0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5:08:56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24575,'2'-9'0,"9"1"0,11 8 0,19 0 0,-14 4 0,35 21 0,-31-1 0,15 10 0,5 11 0,-31-22 0,30 27 0,-20-9 0,0 4 0,3 6 0,-16-3 0,-7-10 0,0 9 0,-4-11 0,0 0 0,-2 5 0,-4-5 0,0-4 0,0 7 0,0-13 0,-4 8 0,-6-5 0,0 0 0,-9 0 0,8 0 0,-2-5 0,3-1 0,2-6 0,-1 1 0,0-5 0,1-1 0,3-4 0,-2 0 0,3 0 0,-4-4 0,1 0 0,2-4 0,2 0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5:09:04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1126 24575,'-1'-4'0,"17"1"0,5 3 0,26 0 0,-8 0 0,16 0 0,-11 0 0,5 0 0,-7 0 0,0 0 0,0 0 0,-6 0 0,-1 0 0,-6 0 0,-5 0 0,4 0 0,-14 0 0,8 0 0,-13 0 0,3 0 0,-4 0 0,0 0 0,0 0 0,0 0 0,0 0 0,0 0 0,-3-3 0,-2-2 0,-3-6 0,0 2 0,0-7 0,0 3 0,0-5 0,0-5 0,0 4 0,0-9 0,0-1 0,0-2 0,0-10 0,0 11 0,-5-11 0,4 4 0,-4-5 0,5 5 0,0-4 0,0 5 0,0-1 0,0 3 0,0-1 0,0 4 0,0-4 0,0 0 0,0 5 0,0-5 0,0 0 0,0 4 0,0-10 0,0 16 0,0-9 0,5 10 0,-4 0 0,3 1 0,-4 5 0,0 5 0,0 0 0,0 5 0,0 0 0,0 0 0,0 0 0,0 1 0,3 2 0,1 2 0,8 3 0,2 0 0,3 0 0,1 0 0,0 0 0,4 0 0,-3 0 0,9 0 0,-4 0 0,5 0 0,0 0 0,6 0 0,-5 0 0,11 0 0,-5 0 0,1 0 0,4 0 0,-11 0 0,5 0 0,-6 0 0,0 0 0,-5 0 0,-1 0 0,-6-4 0,1 3 0,0-3 0,-5 4 0,-1 0 0,-4 0 0,0 0 0,0 0 0,-3 0 0,-2 0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5:09:19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1356 24575,'7'0'0,"0"0"0,19 0 0,-7 0 0,9 0 0,-9 0 0,14 0 0,-12 0 0,18 0 0,-13 0 0,9 0 0,-16 0 0,8 0 0,-13 0 0,9 0 0,-5 0 0,0 0 0,-5 0 0,-1 0 0,-4 0 0,0 0 0,0 0 0,0 0 0,0 0 0,0 0 0,0 0 0,0 0 0,0 0 0,-1 0 0,1 0 0,0 0 0,0 0 0,-1 0 0,0 0 0,1 0 0,-1 0 0,0 0 0,1 0 0,-1 0 0,1 0 0,-1 0 0,0 0 0,1 0 0,-1 0 0,1 0 0,-1 0 0,1 0 0,-1 0 0,0 0 0,1 0 0,-1 0 0,0 0 0,1 0 0,-4-4 0,3 3 0,-3-3 0,0 1 0,0-1 0,-4-4 0,0 1 0,0-1 0,0 0 0,0 0 0,0-4 0,0 3 0,0-8 0,4 4 0,-3-1 0,3-3 0,-4 4 0,0-1 0,0-2 0,0 2 0,0-3 0,0-1 0,0-5 0,0 4 0,0-4 0,0 1 0,0 3 0,0-4 0,0 5 0,0 0 0,0 0 0,0 1 0,0-1 0,0 0 0,0 0 0,0 5 0,0-4 0,0 8 0,0-3 0,0-1 0,0 4 0,0-3 0,0 4 0,0 0 0,0-1 0,0 1 0,0-4 0,0 3 0,0-4 0,0 5 0,0-4 0,0 3 0,0-4 0,0 5 0,0 0 0,0 0 0,0 0 0,0 0 0,0 0 0,0 0 0,0-5 0,0 4 0,0-3 0,0-1 0,0 0 0,0-1 0,0-2 0,0 2 0,0-4 0,4 1 0,-3-1 0,2 0 0,-3-5 0,0 4 0,4-4 0,-3 1 0,3 3 0,-4-4 0,0 5 0,0 0 0,0 1 0,0-1 0,0 4 0,0-2 0,0 6 0,0-2 0,0 4 0,0 0 0,0 0 0,0 0 0,0 1 0,0-1 0,0 0 0,0 0 0,0 0 0,0 0 0,0 0 0,0 0 0,0 0 0,0 0 0,0 1 0,0-1 0,0 0 0,0 1 0,0-1 0,0 1 0,0-1 0,0 0 0,0 0 0,0 0 0,3 4 0,6 1 0,0 3 0,12 0 0,-6 0 0,13 0 0,-9 0 0,8 0 0,-3 0 0,5 0 0,0 0 0,1 0 0,-6 0 0,3 0 0,-3 4 0,0-3 0,4 3 0,-9 0 0,3-3 0,1 3 0,-4-4 0,-1 3 0,-1-2 0,-4 3 0,1-4 0,2 0 0,-7 0 0,4 0 0,-6 0 0,1 0 0,5 0 0,-4 0 0,3 0 0,-4 0 0,0 0 0,0 0 0,-1 0 0,1 0 0,-1 0 0,1 0 0,-1 0 0,0 0 0,1 0 0,0 0 0,-1 0 0,1 0 0,-1 0 0,1 0 0,0 0 0,-1 0 0,-3 3 0,-7-2 0,-2 2 0,-11-3 0,2 4 0,-3-3 0,-1 3 0,0 0 0,0-3 0,0 3 0,1 0 0,-1-3 0,0 6 0,0-6 0,0 3 0,1-4 0,-6 0 0,4 4 0,-4-3 0,5 3 0,1 0 0,-1-3 0,0 3 0,5-4 0,-4 4 0,3-3 0,-3 3 0,-1 0 0,0-3 0,0 3 0,5-4 0,-4 4 0,4-3 0,-1 3 0,-2-4 0,6 3 0,-2-2 0,0 3 0,3-4 0,-4 3 0,5-2 0,0 3 0,0-4 0,0 0 0,0 0 0,0 0 0,0 0 0,0 3 0,0-2 0,0 2 0,0-3 0,0 0 0,0 0 0,1 0 0,2 4 0,-1-3 0,1 2 0,-2-3 0,-1 0 0,4 4 0,-4-3 0,4 2 0,-4 1 0,1-3 0,-1 2 0,4 0 0,-2-2 0,5 6 0,-6-7 0,2 4 0,1-1 0,-3-2 0,3 2 0,-1 1 0,-2-3 0,3 6 0,-4-7 0,4 7 0,-3-6 0,2 3 0,-3-1 0,0-2 0,0 3 0,0-1 0,0-2 0,0 2 0,1-3 0,3 4 0,3-3 0,6 2 0,2-3 0,1 0 0,0 0 0,5 0 0,-4 0 0,3 0 0,-4 0 0,0 0 0,0 0 0,-4-3 0,3 2 0,-6-6 0,6 6 0,-6-6 0,3 3 0,-1-4 0,-2 0 0,2 0 0,-3 0 0,4 0 0,-3 0 0,2 0 0,-3-5 0,4 4 0,-3-3 0,2 4 0,-3 0 0,4-5 0,-3 4 0,7-3 0,-4 4 0,4 0 0,-1 3 0,1-2 0,0 6 0,0-6 0,5 6 0,5-2 0,1-1 0,9 3 0,-5-3 0,6 4 0,0 0 0,0 0 0,-5 0 0,-1 0 0,-5 0 0,-5 0 0,-1 0 0,-4 0 0,0 0 0,0 0 0,-3 3 0,-5-2 0,-9 6 0,-4-6 0,-5 3 0,-5 0 0,-1-3 0,0 7 0,-4-7 0,4 8 0,0-8 0,1 3 0,5 0 0,1-3 0,-1 7 0,4-7 0,2 3 0,-1 0 0,4-3 0,-3 2 0,4 1 0,7-3 0,17 2 0,5-3 0,19 0 0,3 0 0,1 0 0,5 0 0,-7 0 0,0 0 0,-5 0 0,-7 0 0,-12 0 0,-2 0 0,-7 0 0,4 0 0,-9-3 0,-4 2 0,-8-2 0,-6 3 0,-9 0 0,-1 0 0,-5 0 0,0 0 0,5 0 0,-4 0 0,9 0 0,-4 0 0,0 0 0,9 0 0,-8 0 0,8 0 0,-3 0 0,3-4 0,-3 3 0,8-2 0,-3 3 0,4 0 0,0 0 0,0 0 0,0 0 0,0 0 0,0 0 0,4 3 0,1 5 0,3 5 0,0 5 0,0 0 0,0-1 0,4 6 0,-3-4 0,3 9 0,-4-4 0,4 0 0,-3 3 0,3-3 0,-4 11 0,0-4 0,0 4 0,0 0 0,0-5 0,0 11 0,0-11 0,0 5 0,0 0 0,0-5 0,0 0 0,0-2 0,0-9 0,0 4 0,0-6 0,0-3 0,0 2 0,0-7 0,0 8 0,0-8 0,0 7 0,0-3 0,0 1 0,0 2 0,0-7 0,0 8 0,0-8 0,0 3 0,0-4 0,0 0 0,0 0 0,0 0 0,0 0 0,0 0 0,0 0 0,0 0 0,0 0 0,0 0 0,0 0 0,0 0 0,0 0 0,0 0 0,0 0 0,0 0 0,0 0 0,0 0 0,0 0 0,0 0 0,0 0 0,0 0 0,0 0 0,0 4 0,0-3 0,0 3 0,0-4 0,0 0 0,0 0 0,0 0 0,0 0 0,0 0 0,4 0 0,-3 0 0,2 0 0,-3 0 0,0 0 0,0 0 0,0-1 0,0 1 0,0 0 0,0 0 0,0-1 0,0 1 0,0 0 0,0 0 0,0 0 0,0 0 0,0 0 0,0-1 0,0 1 0,0 0 0,0 0 0,0 0 0,0 0 0,-3 0 0,-1-4 0,-4-1 0,1-3 0,-1 0 0,1-3 0,2-2 0,-2-3 0,2-4 0,1-2 0,0-3 0,0-6 0,2-1 0,-2-11 0,4-2 0,-5-5 0,4-1 0,-4-5 0,5-3 0,0-6 0,0 0 0,0 0 0,0 0 0,0 7 0,0-5 0,0 11 0,0-11 0,0 11 0,5-5 0,1 7 0,0 0 0,3-1 0,-3 7 0,-1 1 0,0 11 0,-5 1 0,4 5 0,-3 0 0,3 5 0,-4-4 0,0 8 0,0-4 0,0 5 0,0 0 0,0 0 0,0-4 0,0 3 0,3-8 0,-2 8 0,3-8 0,-4 8 0,0-3 0,4 3 0,-3 2 0,2-1 0,-3 0 0,0 1 0,0-1 0,0 0 0,0 1 0,-3 3 0,-1 1 0,-3 3 0,-1 3 0,4 5 0,-3 5 0,6 10 0,-8 7 0,8 6 0,-4 7 0,0-1 0,4 7 0,-4 1 0,5 15 0,0-6 0,0 5 0,0-7 0,0 0 0,0-6 0,0-3 0,0-5 0,0-7 0,0-1 0,0-6 0,0-5 0,0 4 0,0-9 0,0 3 0,0-4 0,0 0 0,0-1 0,0 1 0,0-5 0,0 4 0,0-8 0,0 3 0,0-4 0,0 0 0,0 0 0,0 0 0,0-1 0,0 0 0,0 1 0,0-1 0,0 1 0,0-1 0,0 0 0,0 1 0,-3-1 0,2 1 0,-6-1 0,6 1 0,-2 0 0,3 0 0,0 0 0,0 0 0,-4 0 0,3 0 0,-2 0 0,3-1 0,0 1 0,0 0 0,-4 0 0,3 0 0,-2 0 0,3-1 0,-4-2 0,0-2 0,-4-3 0,0 0 0,-4 0 0,3 0 0,-3 0 0,-1 0 0,-5 0 0,-1 0 0,-9 0 0,9 0 0,-9 0 0,4 0 0,0 0 0,-4 0 0,4 0 0,0 0 0,-4 0 0,9 0 0,-4 0 0,0 0 0,4 0 0,0 0 0,3 0 0,2 0 0,1 0 0,0 0 0,5 0 0,0 0 0,0 0 0,0 0 0,0 0 0,0 0 0,0 0 0,0 0 0,0 0 0,0 0 0,7 0 0,12 0 0,8 0 0,10 0 0,0 0 0,6 0 0,-5 0 0,11 0 0,-11 0 0,11 0 0,-11 0 0,5 4 0,-6-3 0,-5 4 0,4-1 0,-9-3 0,4 3 0,-6-4 0,1 4 0,-5-3 0,0 3 0,-6-4 0,1 0 0,0 0 0,0 0 0,0 0 0,0 0 0,-1 0 0,-3 0 0,-1 0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5:09:21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24575,'0'3'0,"0"-2"0,0 11 0,0 0 0,0-3 0,0 8 0,0-4 0,0 5 0,0-1 0,0 1 0,0 0 0,0-1 0,0 1 0,0-1 0,0 1 0,0 0 0,0-1 0,0 1 0,0-5 0,0 0 0,0-5 0,0 0 0,0-1 0,0 1 0,0 0 0,0-7 0,0-5 0,0-4 0,0-3 0,0 2 0,0 2 0,0-2 0,0 2 0,0-1 0,0 0 0,0 0 0,0 4 0,0 1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5:09:33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1088 24575,'0'-11'0,"0"0"0,0 3 0,0 0 0,0-1 0,0-3 0,0 3 0,0-3 0,3 4 0,2-5 0,3 4 0,0-3 0,0 7 0,0-2 0,0 6 0,4-10 0,-2 9 0,2-6 0,0 8 0,-3 0 0,3 0 0,1 7 0,-4 8 0,5 9 0,-5 5 0,1 0 0,0 0 0,-5-5 0,-1-1 0,-4-5 0,0-1 0,0-3 0,0-2 0,0-4 0,0-1 0,0-9 0,0-4 0,0-10 0,0-7 0,0-1 0,0-11 0,0 4 0,0-10 0,0 10 0,4 2 0,1 1 0,4 9 0,1-4 0,-2 9 0,0 2 0,0 4 0,0 0 0,0 3 0,0 2 0,0 3 0,0 0 0,-1 0 0,1 0 0,0 0 0,-3 3 0,2 2 0,-2 7 0,3 1 0,-3 5 0,3-1 0,-3 1 0,-1 0 0,4-1 0,-3 1 0,0 0 0,3-1 0,-4-3 0,5-2 0,-5-4 0,3 0 0,-2 0 0,3 0 0,0 0 0,0-4 0,0 0 0,0-4 0,0 0 0,-1 0 0,1 0 0,0 0 0,0 0 0,0 0 0,0 0 0,0 0 0,0-4 0,1-5 0,-1-9 0,2-6 0,-1-5 0,1-6 0,0 4 0,1-10 0,-1 5 0,0-7 0,1 1 0,-1 6 0,-4 1 0,2 11 0,-7 1 0,3 5 0,-4 5 0,0 0 0,0 5 0,-7 4 0,2 0 0,-6 4 0,-2 0 0,4 4 0,-3 0 0,0 8 0,2 2 0,-3 3 0,4 1 0,0 5 0,4-4 0,0 3 0,5-4 0,0-1 0,0 1 0,0 0 0,0-1 0,0-3 0,4 2 0,5-6 0,5 2 0,3-3 0,1 0 0,0 0 0,-1 0 0,-3-4 0,2 2 0,-7-6 0,4 3 0,-5-4 0,4 0 0,-3 0 0,3 0 0,-4 0 0,0 0 0,0 0 0,0 0 0,0 0 0,0-3 0,0-2 0,0-3 0,0-4 0,0 3 0,-3-13 0,2 7 0,-6-13 0,8-2 0,-8 0 0,4-5 0,-1 6 0,-3 0 0,4-1 0,-5 6 0,0 1 0,0 6 0,0 3 0,0 2 0,0 4 0,0 0 0,0 6 0,0 11 0,0 5 0,0 7 0,3-3 0,-2 0 0,7-1 0,-7 6 0,7-4 0,-3 3 0,4-4 0,0 0 0,-1-5 0,1 3 0,-1-7 0,0 4 0,0-5 0,0 0 0,0-4 0,0 0 0,0-4 0,-1 0 0,1 0 0,0 0 0,-1 0 0,1-4 0,-4-4 0,3-6 0,-6-3 0,8-6 0,-8 4 0,3-9 0,0 4 0,-3 0 0,4 1 0,-5 5 0,0 0 0,0 1 0,0 3 0,0 2 0,0 4 0,0 0 0,3 4 0,-2 4 0,5 4 0,-5 8 0,3 2 0,0 3 0,1 1 0,-1 0 0,4-1 0,-3-3 0,3 2 0,1-3 0,-1 1 0,1-2 0,-1-4 0,-1 0 0,1 0 0,0 0 0,0-4 0,0 0 0,0-4 0,0 0 0,-1 0 0,1 0 0,0 0 0,0 0 0,-4-4 0,3-5 0,-6 0 0,7-7 0,-7 2 0,7-4 0,-7-4 0,7-2 0,-3-6 0,1 6 0,2-4 0,-7 9 0,4-3 0,-2 8 0,2-2 0,0 7 0,2 0 0,-3 5 0,3 4 0,1 0 0,0 0 0,0 0 0,0 4 0,0 0 0,0 9 0,1 0 0,-1 5 0,1-1 0,0 1 0,-4 5 0,3-5 0,-3 5 0,-1 0 0,0-4 0,0 3 0,-3-8 0,3-2 0,-4-4 0,0 0 0,0 0 0,0 0 0,0-7 0,0-6 0,-4-8 0,3-5 0,-7 0 0,7 1 0,-3-6 0,4 4 0,0-9 0,0 9 0,0-4 0,0 5 0,0 1 0,0-1 0,0 0 0,0 5 0,4-4 0,1 8 0,3-4 0,0 5 0,4 0 0,-3 0 0,4 3 0,-5-2 0,0 6 0,0-7 0,0 8 0,0-4 0,0 4 0,-1 0 0,1 0 0,-4 6 0,-1 4 0,-3 6 0,0 7 0,0 1 0,0 0 0,0 3 0,0-8 0,0 4 0,4-6 0,-3-3 0,7-2 0,-7-4 0,6 0 0,-3 0 0,4-4 0,0 0 0,0-4 0,0 0 0,0 0 0,4 0 0,-3 0 0,7 0 0,-6 0 0,2-8 0,1-2 0,-3-13 0,3-1 0,-3-5 0,-1 0 0,1-6 0,-4-1 0,3-7 0,-8 7 0,4-5 0,-5 10 0,0-3 0,0 4 0,0 6 0,0 1 0,-4 10 0,-5-4 0,0 12 0,-3-7 0,0 11 0,2-2 0,-2 3 0,4 0 0,0 0 0,0 0 0,0 0 0,0 0 0,-1 3 0,5 6 0,-4 4 0,4 5 0,-1-1 0,1 6 0,4-4 0,0 4 0,0-6 0,0 1 0,0 0 0,0-5 0,0-1 0,0-4 0,0 0 0,3-3 0,1-2 0,4-3 0,0 0 0,0 0 0,0 0 0,0 0 0,0-3 0,4-2 0,-3-3 0,3-1 0,-4 1 0,0 0 0,0 0 0,0 0 0,0 0 0,0-5 0,0 4 0,1-3 0,-1 4 0,0 0 0,0 0 0,0-1 0,0 1 0,0 0 0,0 4 0,-1 0 0,1 4 0,0 0 0,0 0 0,0 0 0,0 0 0,0 0 0,0 0 0,0 0 0,4 0 0,-3 0 0,3 0 0,-4 0 0,0 0 0,0 4 0,0 0 0,0 4 0,0 0 0,-4 0 0,4 4 0,-7 2 0,3 3 0,0 1 0,-3-5 0,3 4 0,-4-8 0,4 8 0,-3-8 0,2 3 0,-3-4 0,0 0 0,0-7 0,0-7 0,0-12 0,0-1 0,5-15 0,1 9 0,4-10 0,-1 6 0,1 5 0,-1-4 0,0 9 0,0-4 0,0 9 0,-1-2 0,1 7 0,-1-4 0,0 5 0,0 0 0,0 3 0,0-2 0,0 6 0,0-2 0,-1 3 0,1 0 0,-1 0 0,1 0 0,-1 0 0,1 0 0,-1 3 0,-3 1 0,3 8 0,-6 2 0,7 3 0,-7 1 0,3 0 0,-4-5 0,0 4 0,0-8 0,4 7 0,-3-7 0,3 4 0,-4-6 0,3 1 0,1-3 0,4-2 0,-1-3 0,1 0 0,0 0 0,0 0 0,0 0 0,4 0 0,-3 0 0,8 0 0,-4 0 0,5-4 0,5-6 0,-4-4 0,3-4 0,-4 0 0,0 4 0,-5-3 0,0 8 0,-5-4 0,0 5 0,0 0 0,0 4 0,-4 0 0,0 4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5:09:42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24575,'8'0'0,"4"0"0,1 0 0,5 0 0,-1 0 0,1 0 0,0 0 0,-1 0 0,1 0 0,0 0 0,-1 0 0,-3 0 0,2 0 0,-7 0 0,8 0 0,-8 0 0,7 0 0,-7 0 0,4 0 0,-5 0 0,0 0 0,0 0 0,0 0 0,-1 0 0,-2 0 0,-2 0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5:09:44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24575,'10'-4'0,"-1"1"0,6 3 0,-6 0 0,13 0 0,-8 0 0,5 0 0,-7 0 0,5 0 0,-6 0 0,6 0 0,-5 0 0,-3 0 0,4 0 0,-5 0 0,-1 0 0,6 0 0,-4 0 0,3 0 0,-4 0 0,0 0 0,-4 3 0,0 1 0,-4 4 0,0 0 0,0 0 0,0 0 0,0 4 0,0-3 0,0 8 0,0-8 0,0 7 0,-4-7 0,-1 4 0,-3-5 0,0 0 0,0 0 0,4 0 0,-4 0 0,7 0 0,-6-1 0,6 1 0,-6-3 0,6 1 0,-6-5 0,6 6 0,-6-3 0,7 3 0,-10-3 0,8 3 0,-8-3 0,6 4 0,-1-11 0,2-3 0,6-6 0,6-5 0,5-1 0,4-1 0,1-4 0,-2 5 0,2-5 0,-2 4 0,2-3 0,-2 4 0,-3 4 0,-2-2 0,1 6 0,-4-2 0,3 3 0,-4 1 0,0 0 0,0 0 0,-4 1 0,0-1 0,-4 0 0,3 0 0,-2 0 0,6 4 0,-6-4 0,-1 11 0,0 2 0,-12 8 0,7 0 0,-8 3 0,8-6 0,-2 2 0,2-4 0,1 4 0,-3-3 0,6 3 0,-3-4 0,4 0 0,0 0 0,0 0 0,0-1 0,0 1 0,0 0 0,0-1 0,0 1 0,0 0 0,0 0 0,4 0 0,0 0 0,4-4 0,-3 3 0,2-2 0,-3 3 0,1 0 0,2-4 0,-6 3 0,6-6 0,-3 6 0,4-6 0,0 3 0,0-1 0,0-2 0,0 3 0,-1-4 0,1 0 0,0 0 0,0 0 0,0 0 0,0 0 0,0 0 0,0 0 0,0 0 0,0 0 0,0 0 0,0 0 0,0-4 0,0 3 0,-4-2 0,0 3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5:08:15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5:08:16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1548 24575,'2'1'0,"11"-12"0,17-11 0,24-20 0,4-14-664,-18 22 0,0-2 664,-2-4 0,0-2 0,7-3 0,1-1 0,1-1 0,1-1 0,3-3 0,1-1 0,-2 4 0,2 0 0,4-5 0,1 1 0,-6 14 0,-2 2 0,-6 1 0,1 0 0,1 5 0,0 1 0,21-17 21,-22 15 0,0 1-21,18-8 0,3-3 0,-15 13 0,0 0 0,-6-4 990,-1 4-990,-11 1 296,5-5-296,-6 6 0,-1 0 0,-5 2 0,-2 6 0,-1-1 0,-7 5 0,6 1 0,-12 5 0,4-1 0,-5 5 0,0 0 0,0 1 0,-1 2 0,1-3 0,-4 1 0,0-1 0,-4-4 0,3 1 0,2-1 0,-1 3 0,0 2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5:08:17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53 24575,'-4'1'0,"8"-3"0,6-2 0,4-3 0,7 6 0,-11-3 0,12 4 0,-9 0 0,0 0 0,-1 0 0,-8 13 0,0 9 0,-4 14 0,0 6 0,0 0 0,0-5 0,0 3 0,0-9 0,0-1 0,0-8 0,0-8 0,0-2 0,0-4 0,0 0 0,0-22 0,0 1 0,0-21 0,0 5 0,4-1 0,2 1 0,3 0 0,5 0 0,-3 0 0,7 0 0,-7 0 0,3 5 0,-1 5 0,-3 2 0,2 7 0,-4-2 0,0 8 0,0 0 0,0 0 0,0 4 0,0-4 0,0 4 0,0 0 0,0 0 0,0 0 0,-1 0 0,1 0 0,0 3 0,-4 6 0,4 4 0,-7 5 0,2 5 0,1-4 0,-3 8 0,8 3 0,-8 0 0,4 0 0,-5-2 0,4-9 0,-3 8 0,3-12 0,-4 2 0,0-9 0,0 0 0,0-4 0,0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4:59:51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24575,'12'0'0,"1"0"0,17 0 0,-3 0 0,6 0 0,-4 0 0,-1 0 0,-2 0 0,-8 0 0,3 0 0,-4 0 0,-4 0 0,-2 0 0,-3 0 0,-1 0 0,-3 0 0,-1 0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5:08:20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1 474 24575,'0'-7'0,"0"4"0,0-22 0,0 10 0,0-8 0,0 0 0,0 4 0,0-3 0,0 4 0,0 0 0,0 5 0,0 1 0,0 3 0,0 2 0,3 2 0,2 2 0,2 3 0,6 0 0,0 0 0,4 4 0,1 1 0,0 7 0,-5 2 0,4 4 0,-3-5 0,3 4 0,-4-8 0,4 4 0,-8-5 0,3 0 0,-4 0 0,0 0 0,0 0 0,0 0 0,0-3 0,0-2 0,-4-13 0,-1-6 0,-7-15 0,-3-12 0,-3-1 0,-1-5 0,5 13 0,-4-5 0,9 11 0,-7 0 0,7 7 0,-7 6 0,7 3 0,-3 2 0,0 8 0,3-4 0,-2 8 0,3-4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5:09:52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25 24575,'0'8'0,"0"4"0,0-3 0,0 7 0,0-2 0,0-1 0,0 4 0,0-4 0,0 0 0,0 4 0,0-8 0,0 3 0,0-4 0,0 0 0,0 0 0,0 0 0,0 0 0,0 0 0,0-1 0,-3-3 0,-2-1 0,-2-3 0,-1-3 0,0 2 0,0-6 0,0 2 0,-1-3 0,1 0 0,0 0 0,0 0 0,0 0 0,0 0 0,3 0 0,-2-1 0,6 1 0,-6 0 0,6 0 0,-2 0 0,3 1 0,3 2 0,1 2 0,4 3 0,0 0 0,0 0 0,0 0 0,0 0 0,-4-7 0,0 2 0,-4-11 0,0 7 0,0-7 0,0 6 0,0-6 0,-4 7 0,3-3 0,-6 7 0,6-2 0,1 9 0,4-1 0,4 7 0,-1 0 0,2 4 0,-5-3 0,4 3 0,-7-4 0,6 0 0,-6 0 0,6-3 0,-6 2 0,2-6 0,-3 2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4:59:52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1 216 24575,'0'-5'0,"0"2"0,0-25 0,3 13 0,2-17 0,7 14 0,-2-8 0,2 8 0,-3-3 0,3 8 0,-3 1 0,3 4 0,-1 0 0,-2 3 0,2 2 0,-3 3 0,-1 0 0,1 0 0,-1 0 0,1 6 0,0 3 0,0 12 0,1 2 0,0 4 0,0-4 0,4 3 0,-4-8 0,4 3 0,-1-8 0,-3-1 0,3-4 0,-5-1 0,1-3 0,-1 0 0,1-4 0,-1 0 0,5-4 0,-4 0 0,4-9 0,-4 1 0,0-5 0,1 0 0,-1 0 0,0 5 0,0 4 0,-4 1 0,-1 3 0,-3 0 0,0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4:59:53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24575,'10'4'0,"16"-1"0,13-3 0,22 0 0,1 0 0,32 0-1274,-2 0 1274,-27 0 0,3 0 0,-9 0 0,1 0 0,14 0 0,-3 0 0,26 0 0,-38 0 0,0 0 0,-7 0 0,-2 0 0,37 0-26,-31 0 0,-1 0 26,9 0 0,6 0 0,-9 0 0,-13 0 0,-8 0 945,-7 0-945,-10 0 381,-2 0-381,-5 0 0,-3 0 0,-1 0 0,-5 0 0,-3-3 0,0-16 0,-4 11 0,0-9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4:47:54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333 112 24575,'0'-7'0,"0"0"0,0-5 0,-4-1 0,-5-3 0,0 3 0,-6-3 0,6 8 0,-11 0 0,10 1 0,-11 6 0,4-2 0,3 3 0,-6 0 0,2 0 0,0 0 0,-8 0 0,7 12 0,-3 3 0,4 12 0,-1 0 0,5 1 0,1-1 0,4-5 0,4 4 0,1-8 0,4 8 0,0-12 0,0 7 0,0-13 0,0 4 0,4-8 0,0-1 0,12-3 0,-2 0 0,7 0 0,-4 0 0,4 0 0,-3 0 0,3 0 0,-4 0 0,0-3 0,-1-2 0,1-7 0,-1 2 0,-3-5 0,-1 9 0,-4-5 0,-1 7 0,1 0 0,-4 6 0,-1 18 0,-3 21 0,0 15 0,0 13 0,0-13 0,0 17 0,-5-15 0,3 11 0,-3-8 0,5-14 0,0-6 0,0-8 0,0-15 0,0 2 0,0-11 0,3-1 0,10-13 0,6-10 0,10-10 0,8-17 0,-5 9 0,6-16 0,-2 17 0,-3-10 0,-3 11 0,0-4 0,-11 12 0,3 0 0,-5 10 0,-4-3 0,-1 10 0,-4-4 0,-1 5 0,-3-2 0,0 3 0,-4 1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4:59:54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325 396 24575,'-11'0'0,"3"0"0,-8 0 0,7 0 0,-6 0 0,2 0 0,-8 0 0,7 0 0,-7 3 0,9 6 0,-1 4 0,-3 3 0,10 1 0,-5-1 0,10 6 0,-3-8 0,4 2 0,0-5 0,0-2 0,0 2 0,0-3 0,0-1 0,8 1 0,1 0 0,12-3 0,-3-1 0,8-4 0,-8 0 0,3 0 0,1 0 0,-5 0 0,5 0 0,-10-8 0,4 3 0,-3-11 0,0-2 0,-1 0 0,1-8 0,-3 3 0,3-9 0,-3-3 0,-5 1 0,0-11 0,-5 9 0,0-16 0,0 11 0,-9-5 0,-2 6 0,-14 4 0,1 7 0,-5 5 0,-4 10 0,5 4 0,-5 6 0,5 4 0,1 0 0,-1 0 0,1 0 0,-1 0 0,6 4 0,0 0 0,6 5 0,3-1 0,1-1 0,5 1 0,-1-1 0,4 1 0,0-4 0,4-1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4:59:56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8 126 24575,'-4'-7'0,"1"-4"0,3-5 0,0 3 0,0-2 0,0 8 0,3-1 0,-2-4 0,6 7 0,-3-6 0,3 10 0,1-5 0,3 1 0,-2 1 0,6 0 0,-6 4 0,7 0 0,-8 0 0,8 0 0,-8 0 0,4 12 0,-4-1 0,1 20 0,0-7 0,-3 9 0,-2 0 0,-4-5 0,0 10 0,0-9 0,0 3 0,0-9 0,0 3 0,0-12 0,0 6 0,0-11 0,0 2 0,0-3 0,0-7 0,0-11 0,0-3 0,4-13 0,1 3 0,8-5 0,1 1 0,4 4 0,0-3 0,3 7 0,-1-7 0,1 7 0,-3-2 0,-2 4 0,1 4 0,-1-3 0,1 3 0,-4 0 0,2 1 0,-6 4 0,6 4 0,-6-3 0,3 3 0,-5 0 0,1 0 0,-1 1 0,1 2 0,-1-2 0,0 3 0,0 0 0,0 0 0,0 0 0,-3 3 0,-1 5 0,-3 9 0,0 1 0,0 8 0,0-4 0,0 6 0,0-6 0,0 4 0,0-8 0,0 8 0,4-12 0,-4 7 0,7-13 0,-3 4 0,4-5 0,-4 1 0,3-1 0,-3-3 0,3-1 0,-3-3 0,-1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4:59:57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94 24575,'0'8'0,"0"3"0,0 1 0,0 5 0,0 4 0,0-3 0,0-1 0,0-1 0,0 1 0,0-3 0,0 6 0,0-11 0,0 6 0,0-6 0,0 2 0,0-3 0,0-1 0,0 1 0,-3-4 0,-1-1 0,0-7 0,1-4 0,3-5 0,0-3 0,0-6 0,0 4 0,0-8 0,0 3 0,0-4 0,0-1 0,0 6 0,4-5 0,1 9 0,4-3 0,-1 4 0,4 4 0,-3 1 0,3 4 0,-5 4 0,5-3 0,-4 6 0,4-3 0,-5 4 0,1 0 0,3 0 0,-2 0 0,2 0 0,-3 0 0,-1 0 0,1 3 0,0 2 0,-1 2 0,1 1 0,-4-1 0,-1 1 0,-3-1 0,0 0 0,0-2 0,0-2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5:00:25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24575,'-12'4'0,"8"0"0,14-4 0,20 0 0,12 0 0,19 0 0,1 0 0,16 0 0,1 0-572,16 0 572,2 0-524,-40 0 0,1 0 524,-5 0 0,2 0 0,12 0 0,0 0 0,-12 0 0,0 0 0,12 0 0,0 0 0,-8 0 0,-1 0 0,-3 0 0,-1 0-147,35 0 147,-5 0 0,-20 0 0,13 0 0,-14 0 0,4 5 538,-11 1-538,-1 9 1069,-3-3-1069,-11 2 160,5-4-160,-6 0 0,-6 0 0,5-5 0,-11-1 0,0 0 0,-1-3 0,-10 6 0,1-6 0,-7 3 0,-3-1 0,-1-2 0,1 3 0,-1-4 0,-3 0 0,-1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5:00:27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24575,'-9'1'0,"2"15"0,7 7 0,0 28 0,0-19 0,0 19 0,0-11 0,0 2 0,0 17 0,0-16 0,0 16 0,0-12 0,0 1 0,0-2 0,0-6 0,0-6 0,0-6 0,0-2 0,0-8 0,0-1 0,0-5 0,0-5 0,0 1 0,0-7 0,0-6 0,0-12 0,0-5 0,4-11 0,2-2 0,4-5 0,4 1 0,2-1 0,9-7 0,-4 6 0,10-6 0,-10 12 0,4-5 0,-8 16 0,2-3 0,-3 10 0,-3 4 0,-2 5 0,1 5 0,-4 3 0,4 0 0,-4 0 0,-1 0 0,-3 6 0,-1 3 0,-3 12 0,0 2 0,0-1 0,0 4 0,0-3 0,0 0 0,0-2 0,0-4 0,-4-1 0,0-3 0,-1-1 0,-1-5 0,2 1 0,-4-1 0,-4 1 0,4-1 0,-8-2 0,7-2 0,-7-3 0,8 0 0,-8 0 0,7 0 0,-6 0 0,6 0 0,-3 0 0,5 0 0,-1 0 0,1-3 0,-1 2 0,1-2 0,6 3 0,6 0 0,7 0 0,10 0 0,0 4 0,11 1 0,-4 9 0,9 1 0,-9 3 0,4-3 0,0 3 0,-9-4 0,7 0 0,-13 2 0,3-6 0,-8 1 0,-1-3 0,-5 0 0,1-1 0,-4-3 0,-1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5:00:27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24575,'7'0'0,"15"0"0,10 0 0,3 0 0,10 0 0,-4 0 0,-6-4 0,23-2 0,-26-4 0,20-1 0,-18 6 0,0-3 0,-5 7 0,-3-3 0,-13 4 0,8 0 0,-13 0 0,3 0 0,-7 0 0,0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5:00:28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24575,'0'15'0,"0"24"0,0-12 0,0 19 0,0 8 0,0-20 0,0 54 0,0-34 0,0 24 0,0-10 0,0-19 0,0 33 0,0-40 0,0 32 0,0-25 0,0-5 0,0 2 0,0-19 0,0-8 0,0 1 0,0-11 0,0-8 0,0 1 0,0-8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4:47:08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24575,'19'0'0,"2"-4"0,7-1 0,-6-4 0,4 0 0,-8 4 0,8 1 0,-8 4 0,4 0 0,-10 0 0,4 0 0,-8 0 0,4 0 0,-4 8 0,-4 6 0,0 8 0,-4 6 0,0 5 0,0 1 0,0 5 0,0 1 0,0-6 0,0 4 0,-4-9 0,-1 4 0,-9 0 0,3-4 0,-7 3 0,4-4 0,-4-1 0,-1 0 0,1-4 0,1-1 0,0-10 0,0 4 0,5-7 0,0 3 0,4-5 0,1 1 0,-1-1 0,1-3 0,6-13 0,12-7 0,15-26 0,7-2 0,11-12 0,-3-8 0,7-2 0,-5-6 0,-3 11 0,-6 2 0,-8 16 0,0-3 0,-7 11 0,-5 7 0,-1 7 0,-5 8 0,0 1 0,-4 5 0,-4 2 0,-4 9 0,-9 16 0,-1 4 0,-6 14 0,5-4 0,-3 6 0,7-6 0,-3-1 0,9 0 0,-3-5 0,7 5 0,-4-10 0,5 3 0,0-8 0,0 3 0,0 1 0,0-5 0,0 5 0,0-5 0,4-1 0,1 1 0,3-1 0,0 1 0,0-4 0,4-1 0,-3-5 0,6 1 0,-2 0 0,4-3 0,-1-1 0,1-4 0,0 0 0,-1 0 0,1 0 0,0 0 0,-5 0 0,0 0 0,-5 0 0,1 0 0,-1 0 0,1-4 0,-4 3 0,-1-2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4:47:09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 24575,'0'16'0,"0"-3"0,0 24 0,0-12 0,0 19 0,4-9 0,-2 11 0,6-5 0,-2 5 0,3-16 0,-4 1 0,-1-13 0,-4-2 0,0-4 0,0-4 0,0-1 0,0-6 0,0-11 0,-4-13 0,3-12 0,-4-5 0,5 0 0,0 0 0,0 1 0,0-1 0,0 1 0,0 4 0,0 2 0,4 6 0,1-1 0,8 6 0,-4 0 0,7 9 0,-7-3 0,7 7 0,-7-3 0,2 4 0,1 4 0,-4 1 0,4 3 0,0 0 0,-4 0 0,8 0 0,-8 0 0,4 0 0,-5 0 0,1 0 0,-1 0 0,-3 0 0,-1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4:47:11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1 172 24575,'11'-36'0,"-1"1"0,11 12 0,-4 0 0,-5 10 0,0 0 0,0 1 0,0 8 0,5-4 0,0 7 0,-5-2 0,4 3 0,-4 0 0,1 0 0,3 0 0,-8 0 0,4 0 0,-1 7 0,-2 2 0,3 7 0,-4 1 0,4 0 0,-3-1 0,3 1 0,0-1 0,-3-3 0,7-1 0,-8-4 0,8 3 0,-8-2 0,8 3 0,-7-5 0,6 2 0,-6-2 0,6 1 0,-6 0 0,2 0 0,-3-1 0,-1 1 0,1-1 0,-1-2 0,1-2 0,-1-3 0,5 0 0,-4 0 0,4 0 0,-1-4 0,-1-9 0,2-1 0,0-8 0,-3 6 0,3-1 0,-3 0 0,-1 0 0,0 5 0,0-4 0,-4 7 0,3 1 0,-6 1 0,6 7 0,-7-4 0,3 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4:47:55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4:47:12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24575,'2'-4'0,"9"1"0,16 3 0,7 0 0,5 0 0,1 0 0,-6 0 0,11 0 0,-15 0 0,9 0 0,-16 0 0,3 0 0,-12 0 0,2 0 0,-8 0 0,-1 0 0,0 0 0,1 0 0,-4 0 0,-1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4:47:12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24575,'16'0'0,"-3"0"0,19 0 0,-8 0 0,9 0 0,-6 0 0,0 0 0,-4 0 0,3 0 0,-12 0 0,2 0 0,-8 0 0,-1 0 0,1 0 0,-4 0 0,-1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4:47:41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80 439 24575,'-16'-5'0,"1"2"0,3 3 0,1 0 0,0 0 0,2 0 0,4 0 0,15 0 0,13 0 0,18 0 0,13 0 0,8 0 0,15 0 0,20-6-804,-44 2 0,2 0 804,18-3 0,1-1 0,-4-3 0,1 1 0,19 1 0,1 0-967,-9-2 0,0 0 967,4 3 0,0 0 0,0 0 0,-2 1 0,-3 2 0,0 1 0,0-2 0,-1-1 0,0 2 0,-1 1 0,-8 0 0,-4 0-152,-14 0 1,-2 2 151,0 1 0,-1 2 0,22-1 0,14 0 0,-6 0 0,-10 0 0,-16 0 0,-8 8 1417,-6-1-1417,-6 7 2062,-1-5-2062,-10 0 366,-6-4-366,-5-1 0,-5-4 0,1 0 0,-1 0 0,15 0 0,3 0 0,21 0 0,2-5 0,5-1 0,33-12 0,-1 4-758,-20 1 1,4-1 757,-5 2 0,1 1 0,8 0 0,2-1 0,5-3 0,-1 1 0,-3 5 0,-1 1 0,5-3 0,-1 0 0,-9 3 0,-1 2 0,4 1 0,0 1 0,-8 1 0,-2 0-225,-10 3 1,-2 0 224,5 0 0,-3 0 0,22 0 0,20 0 0,-8 0 0,-8 0 0,-2 0 0,-15 0 0,-1 0 0,-14 0 0,5 0 1479,-11 0-1479,0 0 485,-3 0-485,-9 0 0,9 0 0,-9 0 0,4 0 0,-6 0 0,1 0 0,-1 0 0,-4 0 0,3 0 0,-8 0 0,3 0 0,-4 0 0,-1 0 0,-3 0 0,-1 0 0,1 0 0,16 0 0,10 0 0,15 0 0,-7 0 0,6-5 0,-12 4 0,11-4 0,3 5 0,7 0 0,15-5 0,-12 3 0,10-3 0,-12 5 0,6 0 0,-6 0 0,-3 0 0,-12 0 0,-2 0 0,-6 0 0,0 0 0,-6 0 0,-1 0 0,-6 0 0,1 0 0,-1 0 0,-4 0 0,-2 0 0,-4 0 0,-5-3 0,0 2 0,-1-3 0,-2 4 0,2 0 0,-3-3 0,-1 2 0,1-2 0,3-1 0,-2 3 0,7-3 0,-4 4 0,1 0 0,-2-3 0,-3 2 0,-1-2 0,1 3 0,-4-4 0,3 3 0,-6-5 0,5 1 0,-5-2 0,6 3 0,-6-3 0,5 6 0,-5-6 0,2 3 0,-3 0 0,0 1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4:47:42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24575,'0'19'0,"0"8"0,0 7 0,0 19 0,0 4 0,0 12 0,0 8 0,0-6 0,0-13 0,0 7 0,0-14 0,0 18 0,0-6 0,0-8 0,0-15 0,0-7 0,0-6 0,0-4 0,0-2 0,0-8 0,0-11 0,0-13 0,0-10 0,0-12 0,0-2 0,0-5 0,0-5 0,0-3 0,0-6 0,5-7 0,6 6 0,6-6 0,5 0 0,5 5 0,-4-5 0,8 12 0,-9 3 0,3 10 0,-7 8 0,-1 6 0,-4 5 0,3 4 0,-7 5 0,3 4 0,-5 4 0,1 0 0,-1 0 0,1 0 0,-4 12 0,-1 3 0,-3 18 0,0 1 0,0 12 0,0-4 0,0 10 0,0-11 0,0 5 0,-4-6 0,-6 0 0,-1-6 0,-6-6 0,3-6 0,-3-6 0,-4-2 0,3-2 0,-4-4 0,6-3 0,-1-1 0,-4-4 0,7 0 0,-7 0 0,8-4 0,1-1 0,0 1 0,8-3 0,-3 6 0,6-6 0,7 7 0,9-4 0,10 17 0,9 0 0,3 16 0,-3-8 0,8 10 0,-8-11 0,9 11 0,-8-10 0,4-1 0,-10-2 0,-8-12 0,-9 2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4:47:43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1 246 24575,'3'0'0,"11"0"0,21-4 0,11-12 0,8-2 0,9-15 0,14 8 0,-6-9 0,-7 20 0,2-17 0,-17 17 0,12-8 0,-13 6 0,-2 10 0,-17-2 0,-2 7 0,-15-2 0,0 3 0,-8 0 0,-1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4:47:44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24575,'0'7'0,"0"9"0,0 14 0,0 6 0,0 16 0,0 2 0,0 2 0,0 12 0,0-6 0,0 8 0,0-14 0,0 10 0,0-10 0,0 7 0,0-3 0,0-12 0,0-8 0,0-7 0,0-10 0,0-6 0,0-5 0,0-8 0,0-1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4:47:44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4:47:46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1 145 24575,'0'16'0,"25"24"0,29 26 0,15 14 0,7 5 0,-6-7 0,-14-19 0,2-2 0,2-2-945,-5 4 0,12 19 0,7 7 0,-1-6 0,-6-18 0,-15-31 945,34-56-102,-22-4 0,2-3 102,-4 3 0,1-1 0,12-7 0,-1 0 0,-15 10 0,-3 1 265,-3 1 1,0-1-266,1-3 0,0 0 0,4 2 0,0 0 0,1-4 0,1 1-608,8 2 1,0 1 607,-4 3 0,0 0 0,9-4 0,0 0 0,-8 7 0,-1 0 0,4 0 0,0 0 788,0 4 0,-1 2-788,-7 1 0,-1 2 0,9 4 0,-3 2 0,20-5 548,-20 11 0,-3 2-548,-4-1 0,-4 0 0,0 0 830,4 0-830,12 10 0,8 16 1519,-36 1-1519,22 26 0,-27 6 1069,-7-10-1069,10 26 468,-27-32-468,12 12 0,-8-3 0,-2-10 0,0 3 0,-1-10 0,-4-3 0,3-4 0,0-6 0,-4 0 0,3-10 0,-4 0 0,-1-5 0,1 1 0,-4-1 0,0 1 0,-21-14 0,13 4 0,-8-27 0,27-2 0,14-19 0,11-6 0,13-4 0,3-13-376,-20 33 1,0-1 375,22-29 0,-14 17 0,0 4 0,0 4-108,-3 2 1,1 2 107,-2 1 0,-1 9 0,1 1 0,7-6 0,23-10 0,-8 23 0,-11 1 0,16 10 0,-12 2 0,23 9 743,-23-4-743,26 5 223,-30 0-223,11 0 0,-1 9 0,-8 3 0,1 10 0,14 6 0,-22-6 0,20 6 0,-24-3 0,11-2 0,8 9 0,-5-9 0,22 18 0,-26-17 0,-6-2 0,0 0 0,-4-5 0,39 17 0,-38-12 0,18 7 0,-7 2 0,0-9 0,7 5 0,8 2 0,2-4 0,6 4 0,0-11 0,2-1 0,8-10 0,-15-2 0,11-5-853,17 0 853,-7 0 0,-39 2 0,-1-4 0,32-14 0,-6 1 0,10-28-218,-9 10 218,-18-7 0,3 5 0,-18-2 0,14 2 0,-10-9 0,-3 11 0,-5-5 843,-6 7-843,-7 6 228,-8 2-228,-8 2 0,-2-7 0,-2-1 0,-5 8 0,-1 9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5:00:40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24575,'9'0'0,"29"0"0,15 0 0,40 0 0,6 0-1072,-37 0 1,3 0 1071,4 0 0,0 0 0,5 0 0,1 0 0,3 0 0,1 0 0,7 0 0,1 0-840,5 0 0,1 0 840,0 0 0,0 0 0,0 0 0,-2 0 0,-10 0 0,-2 0 0,1 0 0,-1 0-630,-5 0 0,-1 0 630,-2 0 0,-4 0-208,31 4 208,-40-3 0,-2 0 0,6 3 0,30-4 0,-23 0 1312,-12 0-1312,-5 0 2174,-12 0-2174,-6 0 1527,-6 0-1527,-7 0 278,-4 0-278,0 0 0,-1 0 0,-3 0 0,-1 0 0,-5 0 0,1-3 0,-1 2 0,-3-6 0,-1-6 0,-3-18 0,0 13 0,0-6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5:00:42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479 0 24575,'-24'0'0,"0"0"0,-9 0 0,-2 0 0,-4 0 0,-8 0 0,6 0 0,-5 0 0,0 0 0,15 0 0,-12 0 0,27 0 0,-10 0 0,18 0 0,-4 0 0,8 4 0,1 0 0,3 3 0,0 0 0,0 1 0,0-1 0,0 1 0,0 3 0,0-2 0,0 11 0,0-10 0,0 15 0,3-11 0,-2 7 0,7-4 0,-7 4 0,6-3 0,-6 8 0,3-3 0,0 4 0,-3 1 0,7 4 0,-7 3 0,8 4 0,-8 1 0,8 0 0,-8-1 0,8 7 0,-7-5 0,2 5 0,-4-6 0,5-1 0,-4 1 0,3-5 0,-4-3 0,0-9 0,0-6 0,0-1 0,0-7 0,0 2 0,4-7 0,0 0 0,3-4 0,0 0 0,1 0 0,-1 0 0,5 0 0,0 0 0,10 0 0,0 0 0,1 0 0,9 0 0,-9 0 0,10 0 0,0 0 0,-4-4 0,3-2 0,-4-3 0,-6 0 0,5 4 0,-10-2 0,-3 6 0,-6-3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4:47:56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24575,'0'27'0,"0"1"0,0-1 0,0 19 0,0-3 0,0 24 0,0-11 0,0 12 0,0-13 0,0 6 0,0-7 0,0-1 0,4-5 0,2-2 0,3-12 0,1-1 0,-1-6 0,0-4 0,-1-2 0,4-8 0,1 3 0,4-7 0,4 3 0,-3-3 0,3-1 0,1-3 0,0-2 0,6-3 0,-1 0 0,0 0 0,1 0 0,-1 0 0,-4-7 0,3-3 0,-8-7 0,3 0 0,-4 0 0,-1 0 0,-3 0 0,0-4 0,-4-2 0,0-4 0,0-1 0,-4-5 0,-1 4 0,-4-9 0,0 3 0,0 1 0,0-5 0,0 10 0,0-4 0,0 6 0,0 0 0,0-1 0,0 1 0,0 4 0,0 2 0,0 8 0,0 1 0,0 5 0,0-1 0,0 7 0,0-2 0,0 6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5:00:42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24575,'19'0'0,"4"0"0,5 0 0,-4 0 0,13 0 0,-13 0 0,14-5 0,-9 0 0,4-4 0,0-1 0,-4-3 0,3 6 0,-16-1 0,-4 8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5:00:43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24575,'11'1'0,"-3"-2"0,21-11 0,-6 6 0,4-6 0,-4 11 0,3-3 0,-8 4 0,3 0 0,1 0 0,-12 0 0,2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5:00:44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0 711 24575,'0'-2'0,"0"-8"0,0-17 0,0-28 0,0-4 0,0-24 0,0 25 0,0-22 0,0 14 0,0-6 0,0 11 0,0 15 0,0 16 0,0 3 0,0 10 0,0 5 0,0 7 0,0 14 0,0 10 0,0 13 0,0 3 0,0 5 0,0-1 0,0 1 0,0-6 0,0-1 0,0-5 0,0-6 0,0-5 0,4-5 0,4-4 0,0-1 0,8-2 0,-3-2 0,3-3 0,1 0 0,-1 0 0,1-7 0,0-7 0,1-9 0,-4-10 0,-1 5 0,-3-11 0,-1 10 0,1-4 0,-1 0 0,-4 9 0,0-3 0,-5 10 0,0 5 0,0 0 0,-3 8 0,-1 4 0,0 13 0,0 11 0,4 4 0,0 11 0,0-5 0,0 0 0,0 4 0,0-9 0,4 4 0,5-11 0,10 6 0,-1-10 0,5 1 0,-2-3 0,-3-6 0,3 2 0,-4-3 0,-1-5 0,-3 0 0,-1-4 0,-5 0 0,1 0 0,-4 0 0,-1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5:00:45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0 904 24575,'0'3'0,"0"-2"0,0 10 0,0-14 0,0-13 0,0-12 0,0-25 0,0-4 0,0-28 0,0 12 0,0 22 0,0 1 0,0-10 0,0-29 0,0 37 0,0-16 0,0 25 0,0 4 0,0 12 0,0 8 0,3 6 0,1 10 0,4 6 0,0 10 0,1 11 0,5 10 0,1 6 0,5-1 0,-1 1 0,7 6 0,-5-5 0,4 0 0,0-2 0,-5-10 0,4 6 0,-6-8 0,0 0 0,0-4 0,-4-2 0,1-4 0,-6-5 0,3 0 0,-5-4 0,1-1 0,-1 1 0,1-1 0,-1 0 0,0-3 0,0 0 0,0-4 0,0 0 0,0 3 0,0-2 0,0 2 0,-3-6 0,-1-10 0,-3-11 0,0-10 0,0-19 0,0 3 0,0-18 0,-5 13 0,-1-13 0,0 12 0,-4-4 0,9 6 0,-4 12 0,1 3 0,3 11 0,-3 10 0,4 1 0,0 10 0,0-1 0,0 4 0,0 1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5:00:46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24575,'7'0'0,"4"0"0,2 0 0,8 0 0,-3 8 0,3 1 0,2 13 0,-5-3 0,4 3 0,0-5 0,3 12 0,-6-4 0,9 5 0,-12 2 0,6-7 0,-7 13 0,-1-3 0,-8-1 0,2 4 0,-2-9 0,3 4 0,0-6 0,-4 6 0,-1-4 0,-4 9 0,0 9 0,0-9 0,0 34 0,0-19 0,-9 11 0,-3-5 0,-14-4 0,3 0 0,-4-1 0,6-8 0,2-6 0,-1-6 0,6-6 0,1-6 0,5-10 0,0 0 0,3-5 0,2 1 0,0-1 0,-1-2 0,-4-2 0,1-3 0,0-3 0,-2-11 0,5 8 0,0-6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5:00:48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16 24575,'1'-9'0,"-5"2"0,-14 7 0,1 8 0,-11 7 0,4 9 0,-1 10 0,-4-3 0,3 3 0,1-5 0,-4 7 0,9-7 0,-1 5 0,8-7 0,4 1 0,-1 5 0,5-5 0,-4 11 0,8-11 0,-4 17 0,5-9 0,0 4 0,0 5 0,0-9 0,0 16 0,0-11 0,0 11 0,0-10 0,0 4 0,5 0 0,1-5 0,4 0 0,-1-3 0,1-4 0,4 0 0,-4-1 0,3 0 0,-3-4 0,3 4 0,-2-1 0,2-3 0,0 4 0,-2-6 0,2 1 0,-1-6 0,-2 4 0,2-8 0,-3 4 0,-1-6 0,1 6 0,-1-5 0,1 5 0,-1-10 0,0 4 0,-4-8 0,3 4 0,-6-5 0,2 1 0,0-1 0,1-3 0,4 0 0,0-16 0,0-4 0,-3 1 0,-1 3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5:00:49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24575,'12'0'0,"-4"0"0,3 0 0,-4 0 0,1 0 0,-1 0 0,4 0 0,-3 0 0,4 0 0,-4 7 0,-1-1 0,2 14 0,-5-6 0,0 7 0,-4 1 0,0 0 0,0 5 0,0 1 0,0-1 0,0-4 0,0-2 0,0-4 0,0-5 0,0 0 0,0-5 0,0 1 0,0-7 0,0-6 0,0-7 0,0-5 0,0-5 0,0 4 0,4-8 0,1 8 0,4-3 0,-1 4 0,0 0 0,1 0 0,-1 1 0,0 3 0,0-3 0,0 8 0,0-4 0,-1 4 0,1 1 0,-1-1 0,1 0 0,-1 1 0,1-1 0,-1 0 0,1 4 0,-1-2 0,0 5 0,0-2 0,0 3 0,0 0 0,-3 3 0,-1 10 0,1 0 0,-3 14 0,2-5 0,1 1 0,-3 3 0,3-4 0,0 1 0,-4 3 0,8-8 0,-7-1 0,6-1 0,-6-7 0,3 2 0,-4-3 0,0-1 0,0 1 0,0-4 0,0-1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5:00:50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24575,'0'15'0,"0"5"0,0-2 0,0 8 0,4-4 0,0 1 0,6 3 0,-2-3 0,1-1 0,0 0 0,-1-6 0,-3-3 0,2 2 0,-6-6 0,3 2 0,-4-4 0,0 1 0,-3-4 0,-1-1 0,0-6 0,1-6 0,3-3 0,0-5 0,0-5 0,0 4 0,0-3 0,0 8 0,0-3 0,0 4 0,3-5 0,2 0 0,3 5 0,0 0 0,-1 4 0,5 0 0,-4 1 0,4-1 0,-5 3 0,1-1 0,-1 5 0,1-3 0,0 4 0,-1 0 0,1 0 0,-1 0 0,1 0 0,-1 0 0,0 0 0,-3 0 0,0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5:00:51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24575,'15'0'0,"-4"0"0,5 0 0,-4 0 0,0 0 0,-1 0 0,-7 0 0,-1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05:00:52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24575,'11'0'0,"-1"0"0,1 0 0,-2 0 0,3 0 0,-5 0 0,1 0 0,-1 0 0,-3 0 0,-1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mic Sans MS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2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62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FEB51B7-3D43-5D44-BB77-A215B2108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764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E9009-5D76-AF41-AD20-12DC2BFF0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1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35D10-07FB-AA4A-A56F-B99DE1193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9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7148E-A90E-DB45-B19B-43E813C15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4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3987D-7B11-4040-A048-F269F41A2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4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B032D-7ABE-1F40-81B7-E15777313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6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9F2DD-4C71-BF4F-B14B-F4E9B9BBF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8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6CD97-C6CF-A846-87B9-9EFFA0651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6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49736-B368-C840-80FE-046B1BC27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6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876F9-E7E4-D340-8EE1-62F8B98F7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6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ECE 4140/6140 Spring ‘20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0F722-6A31-6642-97FD-C2F803710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5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6C4F0-A817-2248-9F23-A40FCD042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9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83641-F40F-CA4D-860F-7D3BC7C97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7C3B9-A30B-B04F-A77F-C8729535F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4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91EDF-3823-814B-81A7-191598BBB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1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BEAFF-6211-2F43-851E-C9940F6ED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3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59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  <p:sldLayoutId id="2147484152" r:id="rId12"/>
    <p:sldLayoutId id="2147484153" r:id="rId13"/>
    <p:sldLayoutId id="2147484154" r:id="rId14"/>
    <p:sldLayoutId id="2147484155" r:id="rId15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10.png"/><Relationship Id="rId21" Type="http://schemas.openxmlformats.org/officeDocument/2006/relationships/image" Target="../media/image1067.png"/><Relationship Id="rId42" Type="http://schemas.openxmlformats.org/officeDocument/2006/relationships/customXml" Target="../ink/ink20.xml"/><Relationship Id="rId63" Type="http://schemas.openxmlformats.org/officeDocument/2006/relationships/image" Target="../media/image1086.png"/><Relationship Id="rId84" Type="http://schemas.openxmlformats.org/officeDocument/2006/relationships/customXml" Target="../ink/ink43.xml"/><Relationship Id="rId138" Type="http://schemas.openxmlformats.org/officeDocument/2006/relationships/customXml" Target="../ink/ink70.xml"/><Relationship Id="rId159" Type="http://schemas.openxmlformats.org/officeDocument/2006/relationships/image" Target="../media/image1131.png"/><Relationship Id="rId170" Type="http://schemas.openxmlformats.org/officeDocument/2006/relationships/customXml" Target="../ink/ink86.xml"/><Relationship Id="rId191" Type="http://schemas.openxmlformats.org/officeDocument/2006/relationships/customXml" Target="../ink/ink97.xml"/><Relationship Id="rId205" Type="http://schemas.openxmlformats.org/officeDocument/2006/relationships/customXml" Target="../ink/ink104.xml"/><Relationship Id="rId226" Type="http://schemas.openxmlformats.org/officeDocument/2006/relationships/image" Target="../media/image1119.png"/><Relationship Id="rId107" Type="http://schemas.openxmlformats.org/officeDocument/2006/relationships/image" Target="../media/image1105.png"/><Relationship Id="rId11" Type="http://schemas.openxmlformats.org/officeDocument/2006/relationships/customXml" Target="../ink/ink4.xml"/><Relationship Id="rId32" Type="http://schemas.openxmlformats.org/officeDocument/2006/relationships/customXml" Target="../ink/ink15.xml"/><Relationship Id="rId53" Type="http://schemas.openxmlformats.org/officeDocument/2006/relationships/image" Target="../media/image593.png"/><Relationship Id="rId74" Type="http://schemas.openxmlformats.org/officeDocument/2006/relationships/customXml" Target="../ink/ink37.xml"/><Relationship Id="rId128" Type="http://schemas.openxmlformats.org/officeDocument/2006/relationships/customXml" Target="../ink/ink65.xml"/><Relationship Id="rId149" Type="http://schemas.openxmlformats.org/officeDocument/2006/relationships/image" Target="../media/image1126.png"/><Relationship Id="rId5" Type="http://schemas.openxmlformats.org/officeDocument/2006/relationships/customXml" Target="../ink/ink1.xml"/><Relationship Id="rId95" Type="http://schemas.openxmlformats.org/officeDocument/2006/relationships/image" Target="../media/image9960.png"/><Relationship Id="rId160" Type="http://schemas.openxmlformats.org/officeDocument/2006/relationships/customXml" Target="../ink/ink81.xml"/><Relationship Id="rId181" Type="http://schemas.openxmlformats.org/officeDocument/2006/relationships/customXml" Target="../ink/ink92.xml"/><Relationship Id="rId216" Type="http://schemas.openxmlformats.org/officeDocument/2006/relationships/image" Target="../media/image1156.png"/><Relationship Id="rId22" Type="http://schemas.openxmlformats.org/officeDocument/2006/relationships/customXml" Target="../ink/ink10.xml"/><Relationship Id="rId43" Type="http://schemas.openxmlformats.org/officeDocument/2006/relationships/image" Target="../media/image1077.png"/><Relationship Id="rId64" Type="http://schemas.openxmlformats.org/officeDocument/2006/relationships/customXml" Target="../ink/ink31.xml"/><Relationship Id="rId118" Type="http://schemas.openxmlformats.org/officeDocument/2006/relationships/customXml" Target="../ink/ink60.xml"/><Relationship Id="rId139" Type="http://schemas.openxmlformats.org/officeDocument/2006/relationships/image" Target="../media/image1121.png"/><Relationship Id="rId85" Type="http://schemas.openxmlformats.org/officeDocument/2006/relationships/image" Target="../media/image1095.png"/><Relationship Id="rId150" Type="http://schemas.openxmlformats.org/officeDocument/2006/relationships/customXml" Target="../ink/ink76.xml"/><Relationship Id="rId171" Type="http://schemas.openxmlformats.org/officeDocument/2006/relationships/customXml" Target="../ink/ink87.xml"/><Relationship Id="rId192" Type="http://schemas.openxmlformats.org/officeDocument/2006/relationships/image" Target="../media/image1146.png"/><Relationship Id="rId206" Type="http://schemas.openxmlformats.org/officeDocument/2006/relationships/image" Target="../media/image1151.png"/><Relationship Id="rId227" Type="http://schemas.openxmlformats.org/officeDocument/2006/relationships/customXml" Target="../ink/ink115.xml"/><Relationship Id="rId12" Type="http://schemas.openxmlformats.org/officeDocument/2006/relationships/image" Target="../media/image1063.png"/><Relationship Id="rId33" Type="http://schemas.openxmlformats.org/officeDocument/2006/relationships/image" Target="../media/image1073.png"/><Relationship Id="rId108" Type="http://schemas.openxmlformats.org/officeDocument/2006/relationships/customXml" Target="../ink/ink55.xml"/><Relationship Id="rId129" Type="http://schemas.openxmlformats.org/officeDocument/2006/relationships/image" Target="../media/image1114.png"/><Relationship Id="rId54" Type="http://schemas.openxmlformats.org/officeDocument/2006/relationships/customXml" Target="../ink/ink26.xml"/><Relationship Id="rId75" Type="http://schemas.openxmlformats.org/officeDocument/2006/relationships/customXml" Target="../ink/ink38.xml"/><Relationship Id="rId96" Type="http://schemas.openxmlformats.org/officeDocument/2006/relationships/customXml" Target="../ink/ink49.xml"/><Relationship Id="rId140" Type="http://schemas.openxmlformats.org/officeDocument/2006/relationships/customXml" Target="../ink/ink71.xml"/><Relationship Id="rId161" Type="http://schemas.openxmlformats.org/officeDocument/2006/relationships/image" Target="../media/image800.png"/><Relationship Id="rId182" Type="http://schemas.openxmlformats.org/officeDocument/2006/relationships/image" Target="../media/image1141.png"/><Relationship Id="rId217" Type="http://schemas.openxmlformats.org/officeDocument/2006/relationships/customXml" Target="../ink/ink110.xml"/><Relationship Id="rId6" Type="http://schemas.openxmlformats.org/officeDocument/2006/relationships/image" Target="../media/image6310.png"/><Relationship Id="rId23" Type="http://schemas.openxmlformats.org/officeDocument/2006/relationships/image" Target="../media/image1068.png"/><Relationship Id="rId119" Type="http://schemas.openxmlformats.org/officeDocument/2006/relationships/image" Target="../media/image1111.png"/><Relationship Id="rId44" Type="http://schemas.openxmlformats.org/officeDocument/2006/relationships/customXml" Target="../ink/ink21.xml"/><Relationship Id="rId65" Type="http://schemas.openxmlformats.org/officeDocument/2006/relationships/customXml" Target="../ink/ink32.xml"/><Relationship Id="rId86" Type="http://schemas.openxmlformats.org/officeDocument/2006/relationships/customXml" Target="../ink/ink44.xml"/><Relationship Id="rId130" Type="http://schemas.openxmlformats.org/officeDocument/2006/relationships/customXml" Target="../ink/ink66.xml"/><Relationship Id="rId151" Type="http://schemas.openxmlformats.org/officeDocument/2006/relationships/image" Target="../media/image1127.png"/><Relationship Id="rId172" Type="http://schemas.openxmlformats.org/officeDocument/2006/relationships/image" Target="../media/image1136.png"/><Relationship Id="rId193" Type="http://schemas.openxmlformats.org/officeDocument/2006/relationships/customXml" Target="../ink/ink98.xml"/><Relationship Id="rId207" Type="http://schemas.openxmlformats.org/officeDocument/2006/relationships/customXml" Target="../ink/ink105.xml"/><Relationship Id="rId228" Type="http://schemas.openxmlformats.org/officeDocument/2006/relationships/image" Target="../media/image1120.png"/><Relationship Id="rId13" Type="http://schemas.openxmlformats.org/officeDocument/2006/relationships/customXml" Target="../ink/ink5.xml"/><Relationship Id="rId109" Type="http://schemas.openxmlformats.org/officeDocument/2006/relationships/image" Target="../media/image1106.png"/><Relationship Id="rId34" Type="http://schemas.openxmlformats.org/officeDocument/2006/relationships/customXml" Target="../ink/ink16.xml"/><Relationship Id="rId55" Type="http://schemas.openxmlformats.org/officeDocument/2006/relationships/image" Target="../media/image1082.png"/><Relationship Id="rId76" Type="http://schemas.openxmlformats.org/officeDocument/2006/relationships/customXml" Target="../ink/ink39.xml"/><Relationship Id="rId97" Type="http://schemas.openxmlformats.org/officeDocument/2006/relationships/image" Target="../media/image1101.png"/><Relationship Id="rId120" Type="http://schemas.openxmlformats.org/officeDocument/2006/relationships/customXml" Target="../ink/ink61.xml"/><Relationship Id="rId141" Type="http://schemas.openxmlformats.org/officeDocument/2006/relationships/image" Target="../media/image1122.png"/><Relationship Id="rId7" Type="http://schemas.openxmlformats.org/officeDocument/2006/relationships/customXml" Target="../ink/ink2.xml"/><Relationship Id="rId162" Type="http://schemas.openxmlformats.org/officeDocument/2006/relationships/customXml" Target="../ink/ink82.xml"/><Relationship Id="rId183" Type="http://schemas.openxmlformats.org/officeDocument/2006/relationships/customXml" Target="../ink/ink93.xml"/><Relationship Id="rId218" Type="http://schemas.openxmlformats.org/officeDocument/2006/relationships/image" Target="../media/image1157.png"/><Relationship Id="rId24" Type="http://schemas.openxmlformats.org/officeDocument/2006/relationships/customXml" Target="../ink/ink11.xml"/><Relationship Id="rId45" Type="http://schemas.openxmlformats.org/officeDocument/2006/relationships/image" Target="../media/image1078.png"/><Relationship Id="rId66" Type="http://schemas.openxmlformats.org/officeDocument/2006/relationships/image" Target="../media/image1087.png"/><Relationship Id="rId87" Type="http://schemas.openxmlformats.org/officeDocument/2006/relationships/image" Target="../media/image1096.png"/><Relationship Id="rId110" Type="http://schemas.openxmlformats.org/officeDocument/2006/relationships/customXml" Target="../ink/ink56.xml"/><Relationship Id="rId131" Type="http://schemas.openxmlformats.org/officeDocument/2006/relationships/image" Target="../media/image1115.png"/><Relationship Id="rId152" Type="http://schemas.openxmlformats.org/officeDocument/2006/relationships/customXml" Target="../ink/ink77.xml"/><Relationship Id="rId173" Type="http://schemas.openxmlformats.org/officeDocument/2006/relationships/customXml" Target="../ink/ink88.xml"/><Relationship Id="rId194" Type="http://schemas.openxmlformats.org/officeDocument/2006/relationships/image" Target="../media/image1147.png"/><Relationship Id="rId208" Type="http://schemas.openxmlformats.org/officeDocument/2006/relationships/image" Target="../media/image1152.png"/><Relationship Id="rId229" Type="http://schemas.openxmlformats.org/officeDocument/2006/relationships/customXml" Target="../ink/ink116.xml"/><Relationship Id="rId14" Type="http://schemas.openxmlformats.org/officeDocument/2006/relationships/image" Target="../media/image1064.png"/><Relationship Id="rId35" Type="http://schemas.openxmlformats.org/officeDocument/2006/relationships/image" Target="../media/image1074.png"/><Relationship Id="rId56" Type="http://schemas.openxmlformats.org/officeDocument/2006/relationships/customXml" Target="../ink/ink27.xml"/><Relationship Id="rId77" Type="http://schemas.openxmlformats.org/officeDocument/2006/relationships/image" Target="../media/image1091.png"/><Relationship Id="rId100" Type="http://schemas.openxmlformats.org/officeDocument/2006/relationships/customXml" Target="../ink/ink51.xml"/><Relationship Id="rId8" Type="http://schemas.openxmlformats.org/officeDocument/2006/relationships/image" Target="../media/image1061.png"/><Relationship Id="rId98" Type="http://schemas.openxmlformats.org/officeDocument/2006/relationships/customXml" Target="../ink/ink50.xml"/><Relationship Id="rId121" Type="http://schemas.openxmlformats.org/officeDocument/2006/relationships/image" Target="../media/image1103.png"/><Relationship Id="rId142" Type="http://schemas.openxmlformats.org/officeDocument/2006/relationships/customXml" Target="../ink/ink72.xml"/><Relationship Id="rId163" Type="http://schemas.openxmlformats.org/officeDocument/2006/relationships/image" Target="../media/image1132.png"/><Relationship Id="rId184" Type="http://schemas.openxmlformats.org/officeDocument/2006/relationships/image" Target="../media/image1142.png"/><Relationship Id="rId219" Type="http://schemas.openxmlformats.org/officeDocument/2006/relationships/customXml" Target="../ink/ink111.xml"/><Relationship Id="rId230" Type="http://schemas.openxmlformats.org/officeDocument/2006/relationships/image" Target="../media/image2.png"/><Relationship Id="rId25" Type="http://schemas.openxmlformats.org/officeDocument/2006/relationships/image" Target="../media/image1069.png"/><Relationship Id="rId46" Type="http://schemas.openxmlformats.org/officeDocument/2006/relationships/customXml" Target="../ink/ink22.xml"/><Relationship Id="rId67" Type="http://schemas.openxmlformats.org/officeDocument/2006/relationships/customXml" Target="../ink/ink33.xml"/><Relationship Id="rId116" Type="http://schemas.openxmlformats.org/officeDocument/2006/relationships/customXml" Target="../ink/ink59.xml"/><Relationship Id="rId137" Type="http://schemas.openxmlformats.org/officeDocument/2006/relationships/image" Target="../media/image1118.png"/><Relationship Id="rId158" Type="http://schemas.openxmlformats.org/officeDocument/2006/relationships/customXml" Target="../ink/ink80.xml"/><Relationship Id="rId20" Type="http://schemas.openxmlformats.org/officeDocument/2006/relationships/customXml" Target="../ink/ink9.xml"/><Relationship Id="rId41" Type="http://schemas.openxmlformats.org/officeDocument/2006/relationships/image" Target="../media/image11100.png"/><Relationship Id="rId62" Type="http://schemas.openxmlformats.org/officeDocument/2006/relationships/customXml" Target="../ink/ink30.xml"/><Relationship Id="rId83" Type="http://schemas.openxmlformats.org/officeDocument/2006/relationships/image" Target="../media/image1094.png"/><Relationship Id="rId88" Type="http://schemas.openxmlformats.org/officeDocument/2006/relationships/customXml" Target="../ink/ink45.xml"/><Relationship Id="rId111" Type="http://schemas.openxmlformats.org/officeDocument/2006/relationships/image" Target="../media/image1107.png"/><Relationship Id="rId132" Type="http://schemas.openxmlformats.org/officeDocument/2006/relationships/customXml" Target="../ink/ink67.xml"/><Relationship Id="rId153" Type="http://schemas.openxmlformats.org/officeDocument/2006/relationships/image" Target="../media/image1128.png"/><Relationship Id="rId174" Type="http://schemas.openxmlformats.org/officeDocument/2006/relationships/image" Target="../media/image1137.png"/><Relationship Id="rId179" Type="http://schemas.openxmlformats.org/officeDocument/2006/relationships/customXml" Target="../ink/ink91.xml"/><Relationship Id="rId195" Type="http://schemas.openxmlformats.org/officeDocument/2006/relationships/customXml" Target="../ink/ink99.xml"/><Relationship Id="rId209" Type="http://schemas.openxmlformats.org/officeDocument/2006/relationships/customXml" Target="../ink/ink106.xml"/><Relationship Id="rId190" Type="http://schemas.openxmlformats.org/officeDocument/2006/relationships/image" Target="../media/image1145.png"/><Relationship Id="rId204" Type="http://schemas.openxmlformats.org/officeDocument/2006/relationships/image" Target="../media/image1150.png"/><Relationship Id="rId220" Type="http://schemas.openxmlformats.org/officeDocument/2006/relationships/image" Target="../media/image775.png"/><Relationship Id="rId225" Type="http://schemas.openxmlformats.org/officeDocument/2006/relationships/customXml" Target="../ink/ink114.xml"/><Relationship Id="rId15" Type="http://schemas.openxmlformats.org/officeDocument/2006/relationships/customXml" Target="../ink/ink6.xml"/><Relationship Id="rId36" Type="http://schemas.openxmlformats.org/officeDocument/2006/relationships/customXml" Target="../ink/ink17.xml"/><Relationship Id="rId57" Type="http://schemas.openxmlformats.org/officeDocument/2006/relationships/image" Target="../media/image1083.png"/><Relationship Id="rId106" Type="http://schemas.openxmlformats.org/officeDocument/2006/relationships/customXml" Target="../ink/ink54.xml"/><Relationship Id="rId127" Type="http://schemas.openxmlformats.org/officeDocument/2006/relationships/image" Target="../media/image1113.png"/><Relationship Id="rId10" Type="http://schemas.openxmlformats.org/officeDocument/2006/relationships/image" Target="../media/image1062.png"/><Relationship Id="rId31" Type="http://schemas.openxmlformats.org/officeDocument/2006/relationships/image" Target="../media/image1072.png"/><Relationship Id="rId52" Type="http://schemas.openxmlformats.org/officeDocument/2006/relationships/customXml" Target="../ink/ink25.xml"/><Relationship Id="rId73" Type="http://schemas.openxmlformats.org/officeDocument/2006/relationships/customXml" Target="../ink/ink36.xml"/><Relationship Id="rId78" Type="http://schemas.openxmlformats.org/officeDocument/2006/relationships/customXml" Target="../ink/ink40.xml"/><Relationship Id="rId94" Type="http://schemas.openxmlformats.org/officeDocument/2006/relationships/customXml" Target="../ink/ink48.xml"/><Relationship Id="rId99" Type="http://schemas.openxmlformats.org/officeDocument/2006/relationships/image" Target="../media/image1102.png"/><Relationship Id="rId101" Type="http://schemas.openxmlformats.org/officeDocument/2006/relationships/image" Target="../media/image23100.png"/><Relationship Id="rId122" Type="http://schemas.openxmlformats.org/officeDocument/2006/relationships/customXml" Target="../ink/ink62.xml"/><Relationship Id="rId143" Type="http://schemas.openxmlformats.org/officeDocument/2006/relationships/image" Target="../media/image1123.png"/><Relationship Id="rId148" Type="http://schemas.openxmlformats.org/officeDocument/2006/relationships/customXml" Target="../ink/ink75.xml"/><Relationship Id="rId164" Type="http://schemas.openxmlformats.org/officeDocument/2006/relationships/customXml" Target="../ink/ink83.xml"/><Relationship Id="rId169" Type="http://schemas.openxmlformats.org/officeDocument/2006/relationships/image" Target="../media/image1135.png"/><Relationship Id="rId185" Type="http://schemas.openxmlformats.org/officeDocument/2006/relationships/customXml" Target="../ink/ink94.xml"/><Relationship Id="rId4" Type="http://schemas.openxmlformats.org/officeDocument/2006/relationships/slideLayout" Target="../slideLayouts/slideLayout2.xml"/><Relationship Id="rId9" Type="http://schemas.openxmlformats.org/officeDocument/2006/relationships/customXml" Target="../ink/ink3.xml"/><Relationship Id="rId180" Type="http://schemas.openxmlformats.org/officeDocument/2006/relationships/image" Target="../media/image1140.png"/><Relationship Id="rId210" Type="http://schemas.openxmlformats.org/officeDocument/2006/relationships/image" Target="../media/image1153.png"/><Relationship Id="rId215" Type="http://schemas.openxmlformats.org/officeDocument/2006/relationships/customXml" Target="../ink/ink109.xml"/><Relationship Id="rId26" Type="http://schemas.openxmlformats.org/officeDocument/2006/relationships/customXml" Target="../ink/ink12.xml"/><Relationship Id="rId231" Type="http://schemas.openxmlformats.org/officeDocument/2006/relationships/image" Target="../media/image1.png"/><Relationship Id="rId47" Type="http://schemas.openxmlformats.org/officeDocument/2006/relationships/image" Target="../media/image1079.png"/><Relationship Id="rId68" Type="http://schemas.openxmlformats.org/officeDocument/2006/relationships/image" Target="../media/image1088.png"/><Relationship Id="rId89" Type="http://schemas.openxmlformats.org/officeDocument/2006/relationships/image" Target="../media/image1097.png"/><Relationship Id="rId112" Type="http://schemas.openxmlformats.org/officeDocument/2006/relationships/customXml" Target="../ink/ink57.xml"/><Relationship Id="rId133" Type="http://schemas.openxmlformats.org/officeDocument/2006/relationships/image" Target="../media/image1116.png"/><Relationship Id="rId154" Type="http://schemas.openxmlformats.org/officeDocument/2006/relationships/customXml" Target="../ink/ink78.xml"/><Relationship Id="rId175" Type="http://schemas.openxmlformats.org/officeDocument/2006/relationships/customXml" Target="../ink/ink89.xml"/><Relationship Id="rId196" Type="http://schemas.openxmlformats.org/officeDocument/2006/relationships/image" Target="../media/image194.png"/><Relationship Id="rId200" Type="http://schemas.openxmlformats.org/officeDocument/2006/relationships/image" Target="../media/image1148.png"/><Relationship Id="rId16" Type="http://schemas.openxmlformats.org/officeDocument/2006/relationships/image" Target="../media/image1065.png"/><Relationship Id="rId221" Type="http://schemas.openxmlformats.org/officeDocument/2006/relationships/customXml" Target="../ink/ink112.xml"/><Relationship Id="rId37" Type="http://schemas.openxmlformats.org/officeDocument/2006/relationships/image" Target="../media/image1075.png"/><Relationship Id="rId58" Type="http://schemas.openxmlformats.org/officeDocument/2006/relationships/customXml" Target="../ink/ink28.xml"/><Relationship Id="rId79" Type="http://schemas.openxmlformats.org/officeDocument/2006/relationships/image" Target="../media/image1092.png"/><Relationship Id="rId102" Type="http://schemas.openxmlformats.org/officeDocument/2006/relationships/customXml" Target="../ink/ink52.xml"/><Relationship Id="rId123" Type="http://schemas.openxmlformats.org/officeDocument/2006/relationships/image" Target="../media/image1104.png"/><Relationship Id="rId144" Type="http://schemas.openxmlformats.org/officeDocument/2006/relationships/customXml" Target="../ink/ink73.xml"/><Relationship Id="rId90" Type="http://schemas.openxmlformats.org/officeDocument/2006/relationships/customXml" Target="../ink/ink46.xml"/><Relationship Id="rId165" Type="http://schemas.openxmlformats.org/officeDocument/2006/relationships/image" Target="../media/image1133.png"/><Relationship Id="rId186" Type="http://schemas.openxmlformats.org/officeDocument/2006/relationships/image" Target="../media/image1143.png"/><Relationship Id="rId211" Type="http://schemas.openxmlformats.org/officeDocument/2006/relationships/customXml" Target="../ink/ink107.xml"/><Relationship Id="rId27" Type="http://schemas.openxmlformats.org/officeDocument/2006/relationships/image" Target="../media/image1070.png"/><Relationship Id="rId48" Type="http://schemas.openxmlformats.org/officeDocument/2006/relationships/customXml" Target="../ink/ink23.xml"/><Relationship Id="rId69" Type="http://schemas.openxmlformats.org/officeDocument/2006/relationships/customXml" Target="../ink/ink34.xml"/><Relationship Id="rId113" Type="http://schemas.openxmlformats.org/officeDocument/2006/relationships/image" Target="../media/image1108.png"/><Relationship Id="rId134" Type="http://schemas.openxmlformats.org/officeDocument/2006/relationships/customXml" Target="../ink/ink68.xml"/><Relationship Id="rId80" Type="http://schemas.openxmlformats.org/officeDocument/2006/relationships/customXml" Target="../ink/ink41.xml"/><Relationship Id="rId155" Type="http://schemas.openxmlformats.org/officeDocument/2006/relationships/image" Target="../media/image1129.png"/><Relationship Id="rId176" Type="http://schemas.openxmlformats.org/officeDocument/2006/relationships/image" Target="../media/image1138.png"/><Relationship Id="rId197" Type="http://schemas.openxmlformats.org/officeDocument/2006/relationships/customXml" Target="../ink/ink100.xml"/><Relationship Id="rId201" Type="http://schemas.openxmlformats.org/officeDocument/2006/relationships/customXml" Target="../ink/ink102.xml"/><Relationship Id="rId222" Type="http://schemas.openxmlformats.org/officeDocument/2006/relationships/image" Target="../media/image565.png"/><Relationship Id="rId17" Type="http://schemas.openxmlformats.org/officeDocument/2006/relationships/customXml" Target="../ink/ink7.xml"/><Relationship Id="rId38" Type="http://schemas.openxmlformats.org/officeDocument/2006/relationships/customXml" Target="../ink/ink18.xml"/><Relationship Id="rId59" Type="http://schemas.openxmlformats.org/officeDocument/2006/relationships/image" Target="../media/image1084.png"/><Relationship Id="rId103" Type="http://schemas.openxmlformats.org/officeDocument/2006/relationships/image" Target="../media/image10190.png"/><Relationship Id="rId124" Type="http://schemas.openxmlformats.org/officeDocument/2006/relationships/customXml" Target="../ink/ink63.xml"/><Relationship Id="rId70" Type="http://schemas.openxmlformats.org/officeDocument/2006/relationships/image" Target="../media/image1089.png"/><Relationship Id="rId91" Type="http://schemas.openxmlformats.org/officeDocument/2006/relationships/image" Target="../media/image1098.png"/><Relationship Id="rId145" Type="http://schemas.openxmlformats.org/officeDocument/2006/relationships/image" Target="../media/image1124.png"/><Relationship Id="rId166" Type="http://schemas.openxmlformats.org/officeDocument/2006/relationships/customXml" Target="../ink/ink84.xml"/><Relationship Id="rId187" Type="http://schemas.openxmlformats.org/officeDocument/2006/relationships/customXml" Target="../ink/ink95.xml"/><Relationship Id="rId1" Type="http://schemas.openxmlformats.org/officeDocument/2006/relationships/tags" Target="../tags/tag2.xml"/><Relationship Id="rId212" Type="http://schemas.openxmlformats.org/officeDocument/2006/relationships/image" Target="../media/image1154.png"/><Relationship Id="rId28" Type="http://schemas.openxmlformats.org/officeDocument/2006/relationships/customXml" Target="../ink/ink13.xml"/><Relationship Id="rId49" Type="http://schemas.openxmlformats.org/officeDocument/2006/relationships/image" Target="../media/image1080.png"/><Relationship Id="rId114" Type="http://schemas.openxmlformats.org/officeDocument/2006/relationships/customXml" Target="../ink/ink58.xml"/><Relationship Id="rId60" Type="http://schemas.openxmlformats.org/officeDocument/2006/relationships/customXml" Target="../ink/ink29.xml"/><Relationship Id="rId81" Type="http://schemas.openxmlformats.org/officeDocument/2006/relationships/image" Target="../media/image1093.png"/><Relationship Id="rId135" Type="http://schemas.openxmlformats.org/officeDocument/2006/relationships/image" Target="../media/image1117.png"/><Relationship Id="rId156" Type="http://schemas.openxmlformats.org/officeDocument/2006/relationships/customXml" Target="../ink/ink79.xml"/><Relationship Id="rId177" Type="http://schemas.openxmlformats.org/officeDocument/2006/relationships/customXml" Target="../ink/ink90.xml"/><Relationship Id="rId198" Type="http://schemas.openxmlformats.org/officeDocument/2006/relationships/image" Target="../media/image682.png"/><Relationship Id="rId202" Type="http://schemas.openxmlformats.org/officeDocument/2006/relationships/image" Target="../media/image1149.png"/><Relationship Id="rId223" Type="http://schemas.openxmlformats.org/officeDocument/2006/relationships/customXml" Target="../ink/ink113.xml"/><Relationship Id="rId18" Type="http://schemas.openxmlformats.org/officeDocument/2006/relationships/image" Target="../media/image1066.png"/><Relationship Id="rId39" Type="http://schemas.openxmlformats.org/officeDocument/2006/relationships/image" Target="../media/image1076.png"/><Relationship Id="rId50" Type="http://schemas.openxmlformats.org/officeDocument/2006/relationships/customXml" Target="../ink/ink24.xml"/><Relationship Id="rId104" Type="http://schemas.openxmlformats.org/officeDocument/2006/relationships/customXml" Target="../ink/ink53.xml"/><Relationship Id="rId125" Type="http://schemas.openxmlformats.org/officeDocument/2006/relationships/image" Target="../media/image1112.png"/><Relationship Id="rId146" Type="http://schemas.openxmlformats.org/officeDocument/2006/relationships/customXml" Target="../ink/ink74.xml"/><Relationship Id="rId167" Type="http://schemas.openxmlformats.org/officeDocument/2006/relationships/image" Target="../media/image1134.png"/><Relationship Id="rId188" Type="http://schemas.openxmlformats.org/officeDocument/2006/relationships/image" Target="../media/image1144.png"/><Relationship Id="rId71" Type="http://schemas.openxmlformats.org/officeDocument/2006/relationships/customXml" Target="../ink/ink35.xml"/><Relationship Id="rId92" Type="http://schemas.openxmlformats.org/officeDocument/2006/relationships/customXml" Target="../ink/ink47.xml"/><Relationship Id="rId213" Type="http://schemas.openxmlformats.org/officeDocument/2006/relationships/customXml" Target="../ink/ink108.xml"/><Relationship Id="rId2" Type="http://schemas.microsoft.com/office/2007/relationships/media" Target="../media/media2.m4a"/><Relationship Id="rId29" Type="http://schemas.openxmlformats.org/officeDocument/2006/relationships/image" Target="../media/image1071.png"/><Relationship Id="rId40" Type="http://schemas.openxmlformats.org/officeDocument/2006/relationships/customXml" Target="../ink/ink19.xml"/><Relationship Id="rId115" Type="http://schemas.openxmlformats.org/officeDocument/2006/relationships/image" Target="../media/image1109.png"/><Relationship Id="rId136" Type="http://schemas.openxmlformats.org/officeDocument/2006/relationships/customXml" Target="../ink/ink69.xml"/><Relationship Id="rId157" Type="http://schemas.openxmlformats.org/officeDocument/2006/relationships/image" Target="../media/image1130.png"/><Relationship Id="rId178" Type="http://schemas.openxmlformats.org/officeDocument/2006/relationships/image" Target="../media/image1139.png"/><Relationship Id="rId61" Type="http://schemas.openxmlformats.org/officeDocument/2006/relationships/image" Target="../media/image1085.png"/><Relationship Id="rId82" Type="http://schemas.openxmlformats.org/officeDocument/2006/relationships/customXml" Target="../ink/ink42.xml"/><Relationship Id="rId199" Type="http://schemas.openxmlformats.org/officeDocument/2006/relationships/customXml" Target="../ink/ink101.xml"/><Relationship Id="rId203" Type="http://schemas.openxmlformats.org/officeDocument/2006/relationships/customXml" Target="../ink/ink103.xml"/><Relationship Id="rId19" Type="http://schemas.openxmlformats.org/officeDocument/2006/relationships/customXml" Target="../ink/ink8.xml"/><Relationship Id="rId224" Type="http://schemas.openxmlformats.org/officeDocument/2006/relationships/image" Target="../media/image1158.png"/><Relationship Id="rId30" Type="http://schemas.openxmlformats.org/officeDocument/2006/relationships/customXml" Target="../ink/ink14.xml"/><Relationship Id="rId105" Type="http://schemas.openxmlformats.org/officeDocument/2006/relationships/image" Target="../media/image1100.png"/><Relationship Id="rId126" Type="http://schemas.openxmlformats.org/officeDocument/2006/relationships/customXml" Target="../ink/ink64.xml"/><Relationship Id="rId147" Type="http://schemas.openxmlformats.org/officeDocument/2006/relationships/image" Target="../media/image1125.png"/><Relationship Id="rId168" Type="http://schemas.openxmlformats.org/officeDocument/2006/relationships/customXml" Target="../ink/ink85.xml"/><Relationship Id="rId51" Type="http://schemas.openxmlformats.org/officeDocument/2006/relationships/image" Target="../media/image1081.png"/><Relationship Id="rId72" Type="http://schemas.openxmlformats.org/officeDocument/2006/relationships/image" Target="../media/image1090.png"/><Relationship Id="rId93" Type="http://schemas.openxmlformats.org/officeDocument/2006/relationships/image" Target="../media/image1099.png"/><Relationship Id="rId189" Type="http://schemas.openxmlformats.org/officeDocument/2006/relationships/customXml" Target="../ink/ink96.xml"/><Relationship Id="rId3" Type="http://schemas.openxmlformats.org/officeDocument/2006/relationships/audio" Target="../media/media2.m4a"/><Relationship Id="rId214" Type="http://schemas.openxmlformats.org/officeDocument/2006/relationships/image" Target="../media/image1155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28.xml"/><Relationship Id="rId21" Type="http://schemas.openxmlformats.org/officeDocument/2006/relationships/image" Target="../media/image1167.png"/><Relationship Id="rId42" Type="http://schemas.openxmlformats.org/officeDocument/2006/relationships/customXml" Target="../ink/ink136.xml"/><Relationship Id="rId47" Type="http://schemas.openxmlformats.org/officeDocument/2006/relationships/image" Target="../media/image1179.png"/><Relationship Id="rId63" Type="http://schemas.openxmlformats.org/officeDocument/2006/relationships/image" Target="../media/image1187.png"/><Relationship Id="rId68" Type="http://schemas.openxmlformats.org/officeDocument/2006/relationships/customXml" Target="../ink/ink149.xml"/><Relationship Id="rId84" Type="http://schemas.openxmlformats.org/officeDocument/2006/relationships/customXml" Target="../ink/ink157.xml"/><Relationship Id="rId16" Type="http://schemas.openxmlformats.org/officeDocument/2006/relationships/customXml" Target="../ink/ink123.xml"/><Relationship Id="rId11" Type="http://schemas.openxmlformats.org/officeDocument/2006/relationships/image" Target="../media/image800.png"/><Relationship Id="rId32" Type="http://schemas.openxmlformats.org/officeDocument/2006/relationships/customXml" Target="../ink/ink131.xml"/><Relationship Id="rId37" Type="http://schemas.openxmlformats.org/officeDocument/2006/relationships/image" Target="../media/image1175.png"/><Relationship Id="rId53" Type="http://schemas.openxmlformats.org/officeDocument/2006/relationships/image" Target="../media/image1182.png"/><Relationship Id="rId58" Type="http://schemas.openxmlformats.org/officeDocument/2006/relationships/customXml" Target="../ink/ink144.xml"/><Relationship Id="rId74" Type="http://schemas.openxmlformats.org/officeDocument/2006/relationships/customXml" Target="../ink/ink152.xml"/><Relationship Id="rId79" Type="http://schemas.openxmlformats.org/officeDocument/2006/relationships/image" Target="../media/image1195.png"/><Relationship Id="rId5" Type="http://schemas.openxmlformats.org/officeDocument/2006/relationships/image" Target="../media/image1161.png"/><Relationship Id="rId19" Type="http://schemas.openxmlformats.org/officeDocument/2006/relationships/image" Target="../media/image295.png"/><Relationship Id="rId14" Type="http://schemas.openxmlformats.org/officeDocument/2006/relationships/customXml" Target="../ink/ink122.xml"/><Relationship Id="rId22" Type="http://schemas.openxmlformats.org/officeDocument/2006/relationships/customXml" Target="../ink/ink126.xml"/><Relationship Id="rId27" Type="http://schemas.openxmlformats.org/officeDocument/2006/relationships/image" Target="../media/image1170.png"/><Relationship Id="rId30" Type="http://schemas.openxmlformats.org/officeDocument/2006/relationships/customXml" Target="../ink/ink130.xml"/><Relationship Id="rId35" Type="http://schemas.openxmlformats.org/officeDocument/2006/relationships/image" Target="../media/image1174.png"/><Relationship Id="rId43" Type="http://schemas.openxmlformats.org/officeDocument/2006/relationships/image" Target="../media/image1178.png"/><Relationship Id="rId48" Type="http://schemas.openxmlformats.org/officeDocument/2006/relationships/customXml" Target="../ink/ink139.xml"/><Relationship Id="rId56" Type="http://schemas.openxmlformats.org/officeDocument/2006/relationships/customXml" Target="../ink/ink143.xml"/><Relationship Id="rId64" Type="http://schemas.openxmlformats.org/officeDocument/2006/relationships/customXml" Target="../ink/ink147.xml"/><Relationship Id="rId69" Type="http://schemas.openxmlformats.org/officeDocument/2006/relationships/image" Target="../media/image1190.png"/><Relationship Id="rId77" Type="http://schemas.openxmlformats.org/officeDocument/2006/relationships/image" Target="../media/image1194.png"/><Relationship Id="rId8" Type="http://schemas.openxmlformats.org/officeDocument/2006/relationships/customXml" Target="../ink/ink119.xml"/><Relationship Id="rId51" Type="http://schemas.openxmlformats.org/officeDocument/2006/relationships/image" Target="../media/image1181.png"/><Relationship Id="rId72" Type="http://schemas.openxmlformats.org/officeDocument/2006/relationships/customXml" Target="../ink/ink151.xml"/><Relationship Id="rId80" Type="http://schemas.openxmlformats.org/officeDocument/2006/relationships/customXml" Target="../ink/ink155.xml"/><Relationship Id="rId85" Type="http://schemas.openxmlformats.org/officeDocument/2006/relationships/image" Target="../media/image1198.png"/><Relationship Id="rId3" Type="http://schemas.openxmlformats.org/officeDocument/2006/relationships/slideLayout" Target="../slideLayouts/slideLayout2.xml"/><Relationship Id="rId12" Type="http://schemas.openxmlformats.org/officeDocument/2006/relationships/customXml" Target="../ink/ink121.xml"/><Relationship Id="rId17" Type="http://schemas.openxmlformats.org/officeDocument/2006/relationships/image" Target="../media/image1166.png"/><Relationship Id="rId25" Type="http://schemas.openxmlformats.org/officeDocument/2006/relationships/image" Target="../media/image1169.png"/><Relationship Id="rId33" Type="http://schemas.openxmlformats.org/officeDocument/2006/relationships/image" Target="../media/image1173.png"/><Relationship Id="rId38" Type="http://schemas.openxmlformats.org/officeDocument/2006/relationships/customXml" Target="../ink/ink134.xml"/><Relationship Id="rId46" Type="http://schemas.openxmlformats.org/officeDocument/2006/relationships/customXml" Target="../ink/ink138.xml"/><Relationship Id="rId59" Type="http://schemas.openxmlformats.org/officeDocument/2006/relationships/image" Target="../media/image1185.png"/><Relationship Id="rId67" Type="http://schemas.openxmlformats.org/officeDocument/2006/relationships/image" Target="../media/image1189.png"/><Relationship Id="rId20" Type="http://schemas.openxmlformats.org/officeDocument/2006/relationships/customXml" Target="../ink/ink125.xml"/><Relationship Id="rId41" Type="http://schemas.openxmlformats.org/officeDocument/2006/relationships/image" Target="../media/image1177.png"/><Relationship Id="rId54" Type="http://schemas.openxmlformats.org/officeDocument/2006/relationships/customXml" Target="../ink/ink142.xml"/><Relationship Id="rId62" Type="http://schemas.openxmlformats.org/officeDocument/2006/relationships/customXml" Target="../ink/ink146.xml"/><Relationship Id="rId70" Type="http://schemas.openxmlformats.org/officeDocument/2006/relationships/customXml" Target="../ink/ink150.xml"/><Relationship Id="rId75" Type="http://schemas.openxmlformats.org/officeDocument/2006/relationships/image" Target="../media/image1193.png"/><Relationship Id="rId83" Type="http://schemas.openxmlformats.org/officeDocument/2006/relationships/image" Target="../media/image1197.png"/><Relationship Id="rId88" Type="http://schemas.openxmlformats.org/officeDocument/2006/relationships/image" Target="../media/image1.png"/><Relationship Id="rId1" Type="http://schemas.microsoft.com/office/2007/relationships/media" Target="../media/media3.m4a"/><Relationship Id="rId6" Type="http://schemas.openxmlformats.org/officeDocument/2006/relationships/customXml" Target="../ink/ink118.xml"/><Relationship Id="rId15" Type="http://schemas.openxmlformats.org/officeDocument/2006/relationships/image" Target="../media/image1165.png"/><Relationship Id="rId23" Type="http://schemas.openxmlformats.org/officeDocument/2006/relationships/image" Target="../media/image1168.png"/><Relationship Id="rId28" Type="http://schemas.openxmlformats.org/officeDocument/2006/relationships/customXml" Target="../ink/ink129.xml"/><Relationship Id="rId36" Type="http://schemas.openxmlformats.org/officeDocument/2006/relationships/customXml" Target="../ink/ink133.xml"/><Relationship Id="rId49" Type="http://schemas.openxmlformats.org/officeDocument/2006/relationships/image" Target="../media/image1180.png"/><Relationship Id="rId57" Type="http://schemas.openxmlformats.org/officeDocument/2006/relationships/image" Target="../media/image1184.png"/><Relationship Id="rId10" Type="http://schemas.openxmlformats.org/officeDocument/2006/relationships/customXml" Target="../ink/ink120.xml"/><Relationship Id="rId31" Type="http://schemas.openxmlformats.org/officeDocument/2006/relationships/image" Target="../media/image1172.png"/><Relationship Id="rId44" Type="http://schemas.openxmlformats.org/officeDocument/2006/relationships/customXml" Target="../ink/ink137.xml"/><Relationship Id="rId52" Type="http://schemas.openxmlformats.org/officeDocument/2006/relationships/customXml" Target="../ink/ink141.xml"/><Relationship Id="rId60" Type="http://schemas.openxmlformats.org/officeDocument/2006/relationships/customXml" Target="../ink/ink145.xml"/><Relationship Id="rId65" Type="http://schemas.openxmlformats.org/officeDocument/2006/relationships/image" Target="../media/image1188.png"/><Relationship Id="rId73" Type="http://schemas.openxmlformats.org/officeDocument/2006/relationships/image" Target="../media/image1192.png"/><Relationship Id="rId78" Type="http://schemas.openxmlformats.org/officeDocument/2006/relationships/customXml" Target="../ink/ink154.xml"/><Relationship Id="rId81" Type="http://schemas.openxmlformats.org/officeDocument/2006/relationships/image" Target="../media/image1196.png"/><Relationship Id="rId86" Type="http://schemas.openxmlformats.org/officeDocument/2006/relationships/customXml" Target="../ink/ink158.xml"/><Relationship Id="rId4" Type="http://schemas.openxmlformats.org/officeDocument/2006/relationships/customXml" Target="../ink/ink117.xml"/><Relationship Id="rId9" Type="http://schemas.openxmlformats.org/officeDocument/2006/relationships/image" Target="../media/image1159.png"/><Relationship Id="rId13" Type="http://schemas.openxmlformats.org/officeDocument/2006/relationships/image" Target="../media/image1164.png"/><Relationship Id="rId18" Type="http://schemas.openxmlformats.org/officeDocument/2006/relationships/customXml" Target="../ink/ink124.xml"/><Relationship Id="rId39" Type="http://schemas.openxmlformats.org/officeDocument/2006/relationships/image" Target="../media/image1176.png"/><Relationship Id="rId34" Type="http://schemas.openxmlformats.org/officeDocument/2006/relationships/customXml" Target="../ink/ink132.xml"/><Relationship Id="rId50" Type="http://schemas.openxmlformats.org/officeDocument/2006/relationships/customXml" Target="../ink/ink140.xml"/><Relationship Id="rId55" Type="http://schemas.openxmlformats.org/officeDocument/2006/relationships/image" Target="../media/image1183.png"/><Relationship Id="rId76" Type="http://schemas.openxmlformats.org/officeDocument/2006/relationships/customXml" Target="../ink/ink153.xml"/><Relationship Id="rId7" Type="http://schemas.openxmlformats.org/officeDocument/2006/relationships/image" Target="../media/image1162.png"/><Relationship Id="rId71" Type="http://schemas.openxmlformats.org/officeDocument/2006/relationships/image" Target="../media/image1191.png"/><Relationship Id="rId2" Type="http://schemas.openxmlformats.org/officeDocument/2006/relationships/audio" Target="../media/media3.m4a"/><Relationship Id="rId29" Type="http://schemas.openxmlformats.org/officeDocument/2006/relationships/image" Target="../media/image1160.png"/><Relationship Id="rId24" Type="http://schemas.openxmlformats.org/officeDocument/2006/relationships/customXml" Target="../ink/ink127.xml"/><Relationship Id="rId40" Type="http://schemas.openxmlformats.org/officeDocument/2006/relationships/customXml" Target="../ink/ink135.xml"/><Relationship Id="rId45" Type="http://schemas.openxmlformats.org/officeDocument/2006/relationships/image" Target="../media/image594.png"/><Relationship Id="rId66" Type="http://schemas.openxmlformats.org/officeDocument/2006/relationships/customXml" Target="../ink/ink148.xml"/><Relationship Id="rId87" Type="http://schemas.openxmlformats.org/officeDocument/2006/relationships/image" Target="../media/image1199.png"/><Relationship Id="rId61" Type="http://schemas.openxmlformats.org/officeDocument/2006/relationships/image" Target="../media/image1186.png"/><Relationship Id="rId82" Type="http://schemas.openxmlformats.org/officeDocument/2006/relationships/customXml" Target="../ink/ink156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19.xml"/><Relationship Id="rId21" Type="http://schemas.openxmlformats.org/officeDocument/2006/relationships/customXml" Target="../ink/ink169.xml"/><Relationship Id="rId63" Type="http://schemas.openxmlformats.org/officeDocument/2006/relationships/customXml" Target="../ink/ink190.xml"/><Relationship Id="rId159" Type="http://schemas.openxmlformats.org/officeDocument/2006/relationships/image" Target="../media/image1249.png"/><Relationship Id="rId170" Type="http://schemas.openxmlformats.org/officeDocument/2006/relationships/image" Target="../media/image1254.png"/><Relationship Id="rId226" Type="http://schemas.openxmlformats.org/officeDocument/2006/relationships/customXml" Target="../ink/ink276.xml"/><Relationship Id="rId268" Type="http://schemas.openxmlformats.org/officeDocument/2006/relationships/customXml" Target="../ink/ink297.xml"/><Relationship Id="rId32" Type="http://schemas.openxmlformats.org/officeDocument/2006/relationships/image" Target="../media/image654.png"/><Relationship Id="rId74" Type="http://schemas.openxmlformats.org/officeDocument/2006/relationships/customXml" Target="../ink/ink196.xml"/><Relationship Id="rId128" Type="http://schemas.openxmlformats.org/officeDocument/2006/relationships/image" Target="../media/image1235.png"/><Relationship Id="rId5" Type="http://schemas.openxmlformats.org/officeDocument/2006/relationships/image" Target="../media/image642.png"/><Relationship Id="rId181" Type="http://schemas.openxmlformats.org/officeDocument/2006/relationships/image" Target="../media/image1259.png"/><Relationship Id="rId237" Type="http://schemas.openxmlformats.org/officeDocument/2006/relationships/image" Target="../media/image1287.png"/><Relationship Id="rId279" Type="http://schemas.openxmlformats.org/officeDocument/2006/relationships/image" Target="../media/image1308.png"/><Relationship Id="rId43" Type="http://schemas.openxmlformats.org/officeDocument/2006/relationships/customXml" Target="../ink/ink180.xml"/><Relationship Id="rId139" Type="http://schemas.openxmlformats.org/officeDocument/2006/relationships/customXml" Target="../ink/ink230.xml"/><Relationship Id="rId290" Type="http://schemas.openxmlformats.org/officeDocument/2006/relationships/image" Target="../media/image1.png"/><Relationship Id="rId85" Type="http://schemas.openxmlformats.org/officeDocument/2006/relationships/image" Target="../media/image1215.png"/><Relationship Id="rId150" Type="http://schemas.openxmlformats.org/officeDocument/2006/relationships/image" Target="../media/image1246.png"/><Relationship Id="rId192" Type="http://schemas.openxmlformats.org/officeDocument/2006/relationships/customXml" Target="../ink/ink259.xml"/><Relationship Id="rId206" Type="http://schemas.openxmlformats.org/officeDocument/2006/relationships/customXml" Target="../ink/ink266.xml"/><Relationship Id="rId248" Type="http://schemas.openxmlformats.org/officeDocument/2006/relationships/customXml" Target="../ink/ink287.xml"/><Relationship Id="rId269" Type="http://schemas.openxmlformats.org/officeDocument/2006/relationships/image" Target="../media/image1303.png"/><Relationship Id="rId12" Type="http://schemas.openxmlformats.org/officeDocument/2006/relationships/customXml" Target="../ink/ink164.xml"/><Relationship Id="rId33" Type="http://schemas.openxmlformats.org/officeDocument/2006/relationships/customXml" Target="../ink/ink175.xml"/><Relationship Id="rId108" Type="http://schemas.openxmlformats.org/officeDocument/2006/relationships/image" Target="../media/image1225.png"/><Relationship Id="rId129" Type="http://schemas.openxmlformats.org/officeDocument/2006/relationships/customXml" Target="../ink/ink225.xml"/><Relationship Id="rId280" Type="http://schemas.openxmlformats.org/officeDocument/2006/relationships/customXml" Target="../ink/ink303.xml"/><Relationship Id="rId54" Type="http://schemas.openxmlformats.org/officeDocument/2006/relationships/image" Target="../media/image1201.png"/><Relationship Id="rId75" Type="http://schemas.openxmlformats.org/officeDocument/2006/relationships/image" Target="../media/image1210.png"/><Relationship Id="rId96" Type="http://schemas.openxmlformats.org/officeDocument/2006/relationships/image" Target="../media/image1220.png"/><Relationship Id="rId140" Type="http://schemas.openxmlformats.org/officeDocument/2006/relationships/image" Target="../media/image1241.png"/><Relationship Id="rId161" Type="http://schemas.openxmlformats.org/officeDocument/2006/relationships/image" Target="../media/image1250.png"/><Relationship Id="rId182" Type="http://schemas.openxmlformats.org/officeDocument/2006/relationships/customXml" Target="../ink/ink254.xml"/><Relationship Id="rId217" Type="http://schemas.openxmlformats.org/officeDocument/2006/relationships/image" Target="../media/image1277.png"/><Relationship Id="rId6" Type="http://schemas.openxmlformats.org/officeDocument/2006/relationships/customXml" Target="../ink/ink160.xml"/><Relationship Id="rId238" Type="http://schemas.openxmlformats.org/officeDocument/2006/relationships/customXml" Target="../ink/ink282.xml"/><Relationship Id="rId259" Type="http://schemas.openxmlformats.org/officeDocument/2006/relationships/image" Target="../media/image1298.png"/><Relationship Id="rId23" Type="http://schemas.openxmlformats.org/officeDocument/2006/relationships/customXml" Target="../ink/ink170.xml"/><Relationship Id="rId119" Type="http://schemas.openxmlformats.org/officeDocument/2006/relationships/customXml" Target="../ink/ink220.xml"/><Relationship Id="rId270" Type="http://schemas.openxmlformats.org/officeDocument/2006/relationships/customXml" Target="../ink/ink298.xml"/><Relationship Id="rId44" Type="http://schemas.openxmlformats.org/officeDocument/2006/relationships/image" Target="../media/image662.png"/><Relationship Id="rId65" Type="http://schemas.openxmlformats.org/officeDocument/2006/relationships/customXml" Target="../ink/ink191.xml"/><Relationship Id="rId86" Type="http://schemas.openxmlformats.org/officeDocument/2006/relationships/customXml" Target="../ink/ink202.xml"/><Relationship Id="rId130" Type="http://schemas.openxmlformats.org/officeDocument/2006/relationships/image" Target="../media/image1236.png"/><Relationship Id="rId151" Type="http://schemas.openxmlformats.org/officeDocument/2006/relationships/customXml" Target="../ink/ink236.xml"/><Relationship Id="rId172" Type="http://schemas.openxmlformats.org/officeDocument/2006/relationships/image" Target="../media/image1255.png"/><Relationship Id="rId193" Type="http://schemas.openxmlformats.org/officeDocument/2006/relationships/image" Target="../media/image1265.png"/><Relationship Id="rId207" Type="http://schemas.openxmlformats.org/officeDocument/2006/relationships/image" Target="../media/image1272.png"/><Relationship Id="rId228" Type="http://schemas.openxmlformats.org/officeDocument/2006/relationships/customXml" Target="../ink/ink277.xml"/><Relationship Id="rId249" Type="http://schemas.openxmlformats.org/officeDocument/2006/relationships/image" Target="../media/image1293.png"/><Relationship Id="rId13" Type="http://schemas.openxmlformats.org/officeDocument/2006/relationships/customXml" Target="../ink/ink165.xml"/><Relationship Id="rId109" Type="http://schemas.openxmlformats.org/officeDocument/2006/relationships/customXml" Target="../ink/ink215.xml"/><Relationship Id="rId260" Type="http://schemas.openxmlformats.org/officeDocument/2006/relationships/customXml" Target="../ink/ink293.xml"/><Relationship Id="rId281" Type="http://schemas.openxmlformats.org/officeDocument/2006/relationships/image" Target="../media/image1309.png"/><Relationship Id="rId34" Type="http://schemas.openxmlformats.org/officeDocument/2006/relationships/image" Target="../media/image655.png"/><Relationship Id="rId55" Type="http://schemas.openxmlformats.org/officeDocument/2006/relationships/customXml" Target="../ink/ink186.xml"/><Relationship Id="rId76" Type="http://schemas.openxmlformats.org/officeDocument/2006/relationships/customXml" Target="../ink/ink197.xml"/><Relationship Id="rId97" Type="http://schemas.openxmlformats.org/officeDocument/2006/relationships/customXml" Target="../ink/ink208.xml"/><Relationship Id="rId120" Type="http://schemas.openxmlformats.org/officeDocument/2006/relationships/image" Target="../media/image1231.png"/><Relationship Id="rId141" Type="http://schemas.openxmlformats.org/officeDocument/2006/relationships/customXml" Target="../ink/ink231.xml"/><Relationship Id="rId7" Type="http://schemas.openxmlformats.org/officeDocument/2006/relationships/image" Target="../media/image643.png"/><Relationship Id="rId162" Type="http://schemas.openxmlformats.org/officeDocument/2006/relationships/customXml" Target="../ink/ink243.xml"/><Relationship Id="rId183" Type="http://schemas.openxmlformats.org/officeDocument/2006/relationships/image" Target="../media/image1260.png"/><Relationship Id="rId218" Type="http://schemas.openxmlformats.org/officeDocument/2006/relationships/customXml" Target="../ink/ink272.xml"/><Relationship Id="rId239" Type="http://schemas.openxmlformats.org/officeDocument/2006/relationships/image" Target="../media/image1288.png"/><Relationship Id="rId250" Type="http://schemas.openxmlformats.org/officeDocument/2006/relationships/customXml" Target="../ink/ink288.xml"/><Relationship Id="rId271" Type="http://schemas.openxmlformats.org/officeDocument/2006/relationships/image" Target="../media/image1304.png"/><Relationship Id="rId24" Type="http://schemas.openxmlformats.org/officeDocument/2006/relationships/image" Target="../media/image650.png"/><Relationship Id="rId45" Type="http://schemas.openxmlformats.org/officeDocument/2006/relationships/customXml" Target="../ink/ink181.xml"/><Relationship Id="rId66" Type="http://schemas.openxmlformats.org/officeDocument/2006/relationships/image" Target="../media/image1206.png"/><Relationship Id="rId87" Type="http://schemas.openxmlformats.org/officeDocument/2006/relationships/image" Target="../media/image1216.png"/><Relationship Id="rId110" Type="http://schemas.openxmlformats.org/officeDocument/2006/relationships/image" Target="../media/image1226.png"/><Relationship Id="rId131" Type="http://schemas.openxmlformats.org/officeDocument/2006/relationships/customXml" Target="../ink/ink226.xml"/><Relationship Id="rId152" Type="http://schemas.openxmlformats.org/officeDocument/2006/relationships/customXml" Target="../ink/ink237.xml"/><Relationship Id="rId173" Type="http://schemas.openxmlformats.org/officeDocument/2006/relationships/customXml" Target="../ink/ink249.xml"/><Relationship Id="rId194" Type="http://schemas.openxmlformats.org/officeDocument/2006/relationships/customXml" Target="../ink/ink260.xml"/><Relationship Id="rId208" Type="http://schemas.openxmlformats.org/officeDocument/2006/relationships/customXml" Target="../ink/ink267.xml"/><Relationship Id="rId229" Type="http://schemas.openxmlformats.org/officeDocument/2006/relationships/image" Target="../media/image1283.png"/><Relationship Id="rId240" Type="http://schemas.openxmlformats.org/officeDocument/2006/relationships/customXml" Target="../ink/ink283.xml"/><Relationship Id="rId261" Type="http://schemas.openxmlformats.org/officeDocument/2006/relationships/image" Target="../media/image1299.png"/><Relationship Id="rId14" Type="http://schemas.openxmlformats.org/officeDocument/2006/relationships/image" Target="../media/image645.png"/><Relationship Id="rId35" Type="http://schemas.openxmlformats.org/officeDocument/2006/relationships/customXml" Target="../ink/ink176.xml"/><Relationship Id="rId56" Type="http://schemas.openxmlformats.org/officeDocument/2006/relationships/image" Target="../media/image2.png"/><Relationship Id="rId77" Type="http://schemas.openxmlformats.org/officeDocument/2006/relationships/image" Target="../media/image1211.png"/><Relationship Id="rId100" Type="http://schemas.openxmlformats.org/officeDocument/2006/relationships/customXml" Target="../ink/ink210.xml"/><Relationship Id="rId282" Type="http://schemas.openxmlformats.org/officeDocument/2006/relationships/customXml" Target="../ink/ink304.xml"/><Relationship Id="rId8" Type="http://schemas.openxmlformats.org/officeDocument/2006/relationships/customXml" Target="../ink/ink161.xml"/><Relationship Id="rId98" Type="http://schemas.openxmlformats.org/officeDocument/2006/relationships/customXml" Target="../ink/ink209.xml"/><Relationship Id="rId121" Type="http://schemas.openxmlformats.org/officeDocument/2006/relationships/customXml" Target="../ink/ink221.xml"/><Relationship Id="rId142" Type="http://schemas.openxmlformats.org/officeDocument/2006/relationships/image" Target="../media/image1242.png"/><Relationship Id="rId163" Type="http://schemas.openxmlformats.org/officeDocument/2006/relationships/customXml" Target="../ink/ink244.xml"/><Relationship Id="rId184" Type="http://schemas.openxmlformats.org/officeDocument/2006/relationships/customXml" Target="../ink/ink255.xml"/><Relationship Id="rId219" Type="http://schemas.openxmlformats.org/officeDocument/2006/relationships/image" Target="../media/image1278.png"/><Relationship Id="rId230" Type="http://schemas.openxmlformats.org/officeDocument/2006/relationships/customXml" Target="../ink/ink278.xml"/><Relationship Id="rId251" Type="http://schemas.openxmlformats.org/officeDocument/2006/relationships/image" Target="../media/image1294.png"/><Relationship Id="rId25" Type="http://schemas.openxmlformats.org/officeDocument/2006/relationships/customXml" Target="../ink/ink171.xml"/><Relationship Id="rId46" Type="http://schemas.openxmlformats.org/officeDocument/2006/relationships/image" Target="../media/image663.png"/><Relationship Id="rId67" Type="http://schemas.openxmlformats.org/officeDocument/2006/relationships/customXml" Target="../ink/ink192.xml"/><Relationship Id="rId272" Type="http://schemas.openxmlformats.org/officeDocument/2006/relationships/customXml" Target="../ink/ink299.xml"/><Relationship Id="rId88" Type="http://schemas.openxmlformats.org/officeDocument/2006/relationships/customXml" Target="../ink/ink203.xml"/><Relationship Id="rId111" Type="http://schemas.openxmlformats.org/officeDocument/2006/relationships/customXml" Target="../ink/ink216.xml"/><Relationship Id="rId132" Type="http://schemas.openxmlformats.org/officeDocument/2006/relationships/image" Target="../media/image1237.png"/><Relationship Id="rId153" Type="http://schemas.openxmlformats.org/officeDocument/2006/relationships/customXml" Target="../ink/ink238.xml"/><Relationship Id="rId174" Type="http://schemas.openxmlformats.org/officeDocument/2006/relationships/customXml" Target="../ink/ink250.xml"/><Relationship Id="rId195" Type="http://schemas.openxmlformats.org/officeDocument/2006/relationships/image" Target="../media/image1266.png"/><Relationship Id="rId209" Type="http://schemas.openxmlformats.org/officeDocument/2006/relationships/image" Target="../media/image1273.png"/><Relationship Id="rId220" Type="http://schemas.openxmlformats.org/officeDocument/2006/relationships/customXml" Target="../ink/ink273.xml"/><Relationship Id="rId241" Type="http://schemas.openxmlformats.org/officeDocument/2006/relationships/image" Target="../media/image1289.png"/><Relationship Id="rId15" Type="http://schemas.openxmlformats.org/officeDocument/2006/relationships/customXml" Target="../ink/ink166.xml"/><Relationship Id="rId36" Type="http://schemas.openxmlformats.org/officeDocument/2006/relationships/image" Target="../media/image656.png"/><Relationship Id="rId57" Type="http://schemas.openxmlformats.org/officeDocument/2006/relationships/customXml" Target="../ink/ink187.xml"/><Relationship Id="rId262" Type="http://schemas.openxmlformats.org/officeDocument/2006/relationships/customXml" Target="../ink/ink294.xml"/><Relationship Id="rId283" Type="http://schemas.openxmlformats.org/officeDocument/2006/relationships/image" Target="../media/image11590.png"/><Relationship Id="rId78" Type="http://schemas.openxmlformats.org/officeDocument/2006/relationships/customXml" Target="../ink/ink198.xml"/><Relationship Id="rId99" Type="http://schemas.openxmlformats.org/officeDocument/2006/relationships/image" Target="../media/image1221.png"/><Relationship Id="rId101" Type="http://schemas.openxmlformats.org/officeDocument/2006/relationships/image" Target="../media/image1222.png"/><Relationship Id="rId122" Type="http://schemas.openxmlformats.org/officeDocument/2006/relationships/image" Target="../media/image1232.png"/><Relationship Id="rId143" Type="http://schemas.openxmlformats.org/officeDocument/2006/relationships/customXml" Target="../ink/ink232.xml"/><Relationship Id="rId164" Type="http://schemas.openxmlformats.org/officeDocument/2006/relationships/image" Target="../media/image1251.png"/><Relationship Id="rId185" Type="http://schemas.openxmlformats.org/officeDocument/2006/relationships/image" Target="../media/image1261.png"/><Relationship Id="rId9" Type="http://schemas.openxmlformats.org/officeDocument/2006/relationships/image" Target="../media/image644.png"/><Relationship Id="rId210" Type="http://schemas.openxmlformats.org/officeDocument/2006/relationships/customXml" Target="../ink/ink268.xml"/><Relationship Id="rId26" Type="http://schemas.openxmlformats.org/officeDocument/2006/relationships/image" Target="../media/image651.png"/><Relationship Id="rId231" Type="http://schemas.openxmlformats.org/officeDocument/2006/relationships/image" Target="../media/image1284.png"/><Relationship Id="rId252" Type="http://schemas.openxmlformats.org/officeDocument/2006/relationships/customXml" Target="../ink/ink289.xml"/><Relationship Id="rId273" Type="http://schemas.openxmlformats.org/officeDocument/2006/relationships/image" Target="../media/image1305.png"/><Relationship Id="rId47" Type="http://schemas.openxmlformats.org/officeDocument/2006/relationships/customXml" Target="../ink/ink182.xml"/><Relationship Id="rId68" Type="http://schemas.openxmlformats.org/officeDocument/2006/relationships/image" Target="../media/image1207.png"/><Relationship Id="rId89" Type="http://schemas.openxmlformats.org/officeDocument/2006/relationships/image" Target="../media/image1217.png"/><Relationship Id="rId112" Type="http://schemas.openxmlformats.org/officeDocument/2006/relationships/image" Target="../media/image1227.png"/><Relationship Id="rId133" Type="http://schemas.openxmlformats.org/officeDocument/2006/relationships/customXml" Target="../ink/ink227.xml"/><Relationship Id="rId154" Type="http://schemas.openxmlformats.org/officeDocument/2006/relationships/customXml" Target="../ink/ink239.xml"/><Relationship Id="rId175" Type="http://schemas.openxmlformats.org/officeDocument/2006/relationships/image" Target="../media/image1256.png"/><Relationship Id="rId196" Type="http://schemas.openxmlformats.org/officeDocument/2006/relationships/customXml" Target="../ink/ink261.xml"/><Relationship Id="rId200" Type="http://schemas.openxmlformats.org/officeDocument/2006/relationships/customXml" Target="../ink/ink263.xml"/><Relationship Id="rId16" Type="http://schemas.openxmlformats.org/officeDocument/2006/relationships/image" Target="../media/image646.png"/><Relationship Id="rId221" Type="http://schemas.openxmlformats.org/officeDocument/2006/relationships/image" Target="../media/image1279.png"/><Relationship Id="rId242" Type="http://schemas.openxmlformats.org/officeDocument/2006/relationships/customXml" Target="../ink/ink284.xml"/><Relationship Id="rId263" Type="http://schemas.openxmlformats.org/officeDocument/2006/relationships/image" Target="../media/image1300.png"/><Relationship Id="rId284" Type="http://schemas.openxmlformats.org/officeDocument/2006/relationships/customXml" Target="../ink/ink305.xml"/><Relationship Id="rId37" Type="http://schemas.openxmlformats.org/officeDocument/2006/relationships/customXml" Target="../ink/ink177.xml"/><Relationship Id="rId58" Type="http://schemas.openxmlformats.org/officeDocument/2006/relationships/image" Target="../media/image1202.png"/><Relationship Id="rId79" Type="http://schemas.openxmlformats.org/officeDocument/2006/relationships/image" Target="../media/image1212.png"/><Relationship Id="rId102" Type="http://schemas.openxmlformats.org/officeDocument/2006/relationships/customXml" Target="../ink/ink211.xml"/><Relationship Id="rId123" Type="http://schemas.openxmlformats.org/officeDocument/2006/relationships/customXml" Target="../ink/ink222.xml"/><Relationship Id="rId144" Type="http://schemas.openxmlformats.org/officeDocument/2006/relationships/image" Target="../media/image1243.png"/><Relationship Id="rId90" Type="http://schemas.openxmlformats.org/officeDocument/2006/relationships/customXml" Target="../ink/ink204.xml"/><Relationship Id="rId165" Type="http://schemas.openxmlformats.org/officeDocument/2006/relationships/customXml" Target="../ink/ink245.xml"/><Relationship Id="rId186" Type="http://schemas.openxmlformats.org/officeDocument/2006/relationships/customXml" Target="../ink/ink256.xml"/><Relationship Id="rId211" Type="http://schemas.openxmlformats.org/officeDocument/2006/relationships/image" Target="../media/image1274.png"/><Relationship Id="rId232" Type="http://schemas.openxmlformats.org/officeDocument/2006/relationships/customXml" Target="../ink/ink279.xml"/><Relationship Id="rId253" Type="http://schemas.openxmlformats.org/officeDocument/2006/relationships/image" Target="../media/image1295.png"/><Relationship Id="rId274" Type="http://schemas.openxmlformats.org/officeDocument/2006/relationships/customXml" Target="../ink/ink300.xml"/><Relationship Id="rId27" Type="http://schemas.openxmlformats.org/officeDocument/2006/relationships/customXml" Target="../ink/ink172.xml"/><Relationship Id="rId48" Type="http://schemas.openxmlformats.org/officeDocument/2006/relationships/image" Target="../media/image664.png"/><Relationship Id="rId69" Type="http://schemas.openxmlformats.org/officeDocument/2006/relationships/customXml" Target="../ink/ink193.xml"/><Relationship Id="rId113" Type="http://schemas.openxmlformats.org/officeDocument/2006/relationships/customXml" Target="../ink/ink217.xml"/><Relationship Id="rId134" Type="http://schemas.openxmlformats.org/officeDocument/2006/relationships/image" Target="../media/image1238.png"/><Relationship Id="rId80" Type="http://schemas.openxmlformats.org/officeDocument/2006/relationships/customXml" Target="../ink/ink199.xml"/><Relationship Id="rId155" Type="http://schemas.openxmlformats.org/officeDocument/2006/relationships/image" Target="../media/image1247.png"/><Relationship Id="rId176" Type="http://schemas.openxmlformats.org/officeDocument/2006/relationships/customXml" Target="../ink/ink251.xml"/><Relationship Id="rId197" Type="http://schemas.openxmlformats.org/officeDocument/2006/relationships/image" Target="../media/image1267.png"/><Relationship Id="rId201" Type="http://schemas.openxmlformats.org/officeDocument/2006/relationships/image" Target="../media/image1269.png"/><Relationship Id="rId222" Type="http://schemas.openxmlformats.org/officeDocument/2006/relationships/customXml" Target="../ink/ink274.xml"/><Relationship Id="rId243" Type="http://schemas.openxmlformats.org/officeDocument/2006/relationships/image" Target="../media/image1290.png"/><Relationship Id="rId264" Type="http://schemas.openxmlformats.org/officeDocument/2006/relationships/customXml" Target="../ink/ink295.xml"/><Relationship Id="rId285" Type="http://schemas.openxmlformats.org/officeDocument/2006/relationships/image" Target="../media/image11600.png"/><Relationship Id="rId17" Type="http://schemas.openxmlformats.org/officeDocument/2006/relationships/customXml" Target="../ink/ink167.xml"/><Relationship Id="rId38" Type="http://schemas.openxmlformats.org/officeDocument/2006/relationships/image" Target="../media/image659.png"/><Relationship Id="rId59" Type="http://schemas.openxmlformats.org/officeDocument/2006/relationships/customXml" Target="../ink/ink188.xml"/><Relationship Id="rId103" Type="http://schemas.openxmlformats.org/officeDocument/2006/relationships/customXml" Target="../ink/ink212.xml"/><Relationship Id="rId124" Type="http://schemas.openxmlformats.org/officeDocument/2006/relationships/image" Target="../media/image1233.png"/><Relationship Id="rId70" Type="http://schemas.openxmlformats.org/officeDocument/2006/relationships/customXml" Target="../ink/ink194.xml"/><Relationship Id="rId91" Type="http://schemas.openxmlformats.org/officeDocument/2006/relationships/image" Target="../media/image1218.png"/><Relationship Id="rId145" Type="http://schemas.openxmlformats.org/officeDocument/2006/relationships/customXml" Target="../ink/ink233.xml"/><Relationship Id="rId166" Type="http://schemas.openxmlformats.org/officeDocument/2006/relationships/image" Target="../media/image1252.png"/><Relationship Id="rId187" Type="http://schemas.openxmlformats.org/officeDocument/2006/relationships/image" Target="../media/image1262.png"/><Relationship Id="rId1" Type="http://schemas.microsoft.com/office/2007/relationships/media" Target="../media/media4.m4a"/><Relationship Id="rId212" Type="http://schemas.openxmlformats.org/officeDocument/2006/relationships/customXml" Target="../ink/ink269.xml"/><Relationship Id="rId233" Type="http://schemas.openxmlformats.org/officeDocument/2006/relationships/image" Target="../media/image1285.png"/><Relationship Id="rId254" Type="http://schemas.openxmlformats.org/officeDocument/2006/relationships/customXml" Target="../ink/ink290.xml"/><Relationship Id="rId28" Type="http://schemas.openxmlformats.org/officeDocument/2006/relationships/image" Target="../media/image652.png"/><Relationship Id="rId49" Type="http://schemas.openxmlformats.org/officeDocument/2006/relationships/customXml" Target="../ink/ink183.xml"/><Relationship Id="rId114" Type="http://schemas.openxmlformats.org/officeDocument/2006/relationships/image" Target="../media/image1228.png"/><Relationship Id="rId275" Type="http://schemas.openxmlformats.org/officeDocument/2006/relationships/image" Target="../media/image1306.png"/><Relationship Id="rId60" Type="http://schemas.openxmlformats.org/officeDocument/2006/relationships/image" Target="../media/image1203.png"/><Relationship Id="rId81" Type="http://schemas.openxmlformats.org/officeDocument/2006/relationships/image" Target="../media/image1213.png"/><Relationship Id="rId135" Type="http://schemas.openxmlformats.org/officeDocument/2006/relationships/customXml" Target="../ink/ink228.xml"/><Relationship Id="rId156" Type="http://schemas.openxmlformats.org/officeDocument/2006/relationships/customXml" Target="../ink/ink240.xml"/><Relationship Id="rId177" Type="http://schemas.openxmlformats.org/officeDocument/2006/relationships/image" Target="../media/image1257.png"/><Relationship Id="rId198" Type="http://schemas.openxmlformats.org/officeDocument/2006/relationships/customXml" Target="../ink/ink262.xml"/><Relationship Id="rId202" Type="http://schemas.openxmlformats.org/officeDocument/2006/relationships/customXml" Target="../ink/ink264.xml"/><Relationship Id="rId223" Type="http://schemas.openxmlformats.org/officeDocument/2006/relationships/image" Target="../media/image1280.png"/><Relationship Id="rId244" Type="http://schemas.openxmlformats.org/officeDocument/2006/relationships/customXml" Target="../ink/ink285.xml"/><Relationship Id="rId18" Type="http://schemas.openxmlformats.org/officeDocument/2006/relationships/image" Target="../media/image647.png"/><Relationship Id="rId39" Type="http://schemas.openxmlformats.org/officeDocument/2006/relationships/customXml" Target="../ink/ink178.xml"/><Relationship Id="rId265" Type="http://schemas.openxmlformats.org/officeDocument/2006/relationships/image" Target="../media/image1301.png"/><Relationship Id="rId286" Type="http://schemas.openxmlformats.org/officeDocument/2006/relationships/customXml" Target="../ink/ink306.xml"/><Relationship Id="rId50" Type="http://schemas.openxmlformats.org/officeDocument/2006/relationships/image" Target="../media/image665.png"/><Relationship Id="rId104" Type="http://schemas.openxmlformats.org/officeDocument/2006/relationships/image" Target="../media/image1223.png"/><Relationship Id="rId125" Type="http://schemas.openxmlformats.org/officeDocument/2006/relationships/customXml" Target="../ink/ink223.xml"/><Relationship Id="rId146" Type="http://schemas.openxmlformats.org/officeDocument/2006/relationships/image" Target="../media/image1244.png"/><Relationship Id="rId167" Type="http://schemas.openxmlformats.org/officeDocument/2006/relationships/customXml" Target="../ink/ink246.xml"/><Relationship Id="rId188" Type="http://schemas.openxmlformats.org/officeDocument/2006/relationships/customXml" Target="../ink/ink257.xml"/><Relationship Id="rId71" Type="http://schemas.openxmlformats.org/officeDocument/2006/relationships/image" Target="../media/image1208.png"/><Relationship Id="rId92" Type="http://schemas.openxmlformats.org/officeDocument/2006/relationships/customXml" Target="../ink/ink205.xml"/><Relationship Id="rId213" Type="http://schemas.openxmlformats.org/officeDocument/2006/relationships/image" Target="../media/image1275.png"/><Relationship Id="rId234" Type="http://schemas.openxmlformats.org/officeDocument/2006/relationships/customXml" Target="../ink/ink280.xml"/><Relationship Id="rId2" Type="http://schemas.openxmlformats.org/officeDocument/2006/relationships/audio" Target="../media/media4.m4a"/><Relationship Id="rId29" Type="http://schemas.openxmlformats.org/officeDocument/2006/relationships/customXml" Target="../ink/ink173.xml"/><Relationship Id="rId255" Type="http://schemas.openxmlformats.org/officeDocument/2006/relationships/image" Target="../media/image1296.png"/><Relationship Id="rId276" Type="http://schemas.openxmlformats.org/officeDocument/2006/relationships/customXml" Target="../ink/ink301.xml"/><Relationship Id="rId40" Type="http://schemas.openxmlformats.org/officeDocument/2006/relationships/image" Target="../media/image660.png"/><Relationship Id="rId115" Type="http://schemas.openxmlformats.org/officeDocument/2006/relationships/customXml" Target="../ink/ink218.xml"/><Relationship Id="rId136" Type="http://schemas.openxmlformats.org/officeDocument/2006/relationships/image" Target="../media/image1239.png"/><Relationship Id="rId157" Type="http://schemas.openxmlformats.org/officeDocument/2006/relationships/image" Target="../media/image1248.png"/><Relationship Id="rId178" Type="http://schemas.openxmlformats.org/officeDocument/2006/relationships/customXml" Target="../ink/ink252.xml"/><Relationship Id="rId61" Type="http://schemas.openxmlformats.org/officeDocument/2006/relationships/customXml" Target="../ink/ink189.xml"/><Relationship Id="rId82" Type="http://schemas.openxmlformats.org/officeDocument/2006/relationships/customXml" Target="../ink/ink200.xml"/><Relationship Id="rId199" Type="http://schemas.openxmlformats.org/officeDocument/2006/relationships/image" Target="../media/image1268.png"/><Relationship Id="rId203" Type="http://schemas.openxmlformats.org/officeDocument/2006/relationships/image" Target="../media/image1270.png"/><Relationship Id="rId19" Type="http://schemas.openxmlformats.org/officeDocument/2006/relationships/customXml" Target="../ink/ink168.xml"/><Relationship Id="rId224" Type="http://schemas.openxmlformats.org/officeDocument/2006/relationships/customXml" Target="../ink/ink275.xml"/><Relationship Id="rId245" Type="http://schemas.openxmlformats.org/officeDocument/2006/relationships/image" Target="../media/image1291.png"/><Relationship Id="rId266" Type="http://schemas.openxmlformats.org/officeDocument/2006/relationships/customXml" Target="../ink/ink296.xml"/><Relationship Id="rId287" Type="http://schemas.openxmlformats.org/officeDocument/2006/relationships/image" Target="../media/image1310.png"/><Relationship Id="rId30" Type="http://schemas.openxmlformats.org/officeDocument/2006/relationships/image" Target="../media/image653.png"/><Relationship Id="rId105" Type="http://schemas.openxmlformats.org/officeDocument/2006/relationships/customXml" Target="../ink/ink213.xml"/><Relationship Id="rId126" Type="http://schemas.openxmlformats.org/officeDocument/2006/relationships/image" Target="../media/image1234.png"/><Relationship Id="rId147" Type="http://schemas.openxmlformats.org/officeDocument/2006/relationships/customXml" Target="../ink/ink234.xml"/><Relationship Id="rId168" Type="http://schemas.openxmlformats.org/officeDocument/2006/relationships/image" Target="../media/image1253.png"/><Relationship Id="rId51" Type="http://schemas.openxmlformats.org/officeDocument/2006/relationships/customXml" Target="../ink/ink184.xml"/><Relationship Id="rId72" Type="http://schemas.openxmlformats.org/officeDocument/2006/relationships/customXml" Target="../ink/ink195.xml"/><Relationship Id="rId93" Type="http://schemas.openxmlformats.org/officeDocument/2006/relationships/customXml" Target="../ink/ink206.xml"/><Relationship Id="rId189" Type="http://schemas.openxmlformats.org/officeDocument/2006/relationships/image" Target="../media/image1263.png"/><Relationship Id="rId3" Type="http://schemas.openxmlformats.org/officeDocument/2006/relationships/slideLayout" Target="../slideLayouts/slideLayout2.xml"/><Relationship Id="rId214" Type="http://schemas.openxmlformats.org/officeDocument/2006/relationships/customXml" Target="../ink/ink270.xml"/><Relationship Id="rId235" Type="http://schemas.openxmlformats.org/officeDocument/2006/relationships/image" Target="../media/image1286.png"/><Relationship Id="rId256" Type="http://schemas.openxmlformats.org/officeDocument/2006/relationships/customXml" Target="../ink/ink291.xml"/><Relationship Id="rId277" Type="http://schemas.openxmlformats.org/officeDocument/2006/relationships/image" Target="../media/image1307.png"/><Relationship Id="rId116" Type="http://schemas.openxmlformats.org/officeDocument/2006/relationships/image" Target="../media/image1229.png"/><Relationship Id="rId137" Type="http://schemas.openxmlformats.org/officeDocument/2006/relationships/customXml" Target="../ink/ink229.xml"/><Relationship Id="rId158" Type="http://schemas.openxmlformats.org/officeDocument/2006/relationships/customXml" Target="../ink/ink241.xml"/><Relationship Id="rId20" Type="http://schemas.openxmlformats.org/officeDocument/2006/relationships/image" Target="../media/image648.png"/><Relationship Id="rId41" Type="http://schemas.openxmlformats.org/officeDocument/2006/relationships/customXml" Target="../ink/ink179.xml"/><Relationship Id="rId62" Type="http://schemas.openxmlformats.org/officeDocument/2006/relationships/image" Target="../media/image1204.png"/><Relationship Id="rId83" Type="http://schemas.openxmlformats.org/officeDocument/2006/relationships/image" Target="../media/image1214.png"/><Relationship Id="rId179" Type="http://schemas.openxmlformats.org/officeDocument/2006/relationships/image" Target="../media/image1258.png"/><Relationship Id="rId190" Type="http://schemas.openxmlformats.org/officeDocument/2006/relationships/customXml" Target="../ink/ink258.xml"/><Relationship Id="rId204" Type="http://schemas.openxmlformats.org/officeDocument/2006/relationships/customXml" Target="../ink/ink265.xml"/><Relationship Id="rId225" Type="http://schemas.openxmlformats.org/officeDocument/2006/relationships/image" Target="../media/image1281.png"/><Relationship Id="rId246" Type="http://schemas.openxmlformats.org/officeDocument/2006/relationships/customXml" Target="../ink/ink286.xml"/><Relationship Id="rId267" Type="http://schemas.openxmlformats.org/officeDocument/2006/relationships/image" Target="../media/image1302.png"/><Relationship Id="rId288" Type="http://schemas.openxmlformats.org/officeDocument/2006/relationships/customXml" Target="../ink/ink307.xml"/><Relationship Id="rId106" Type="http://schemas.openxmlformats.org/officeDocument/2006/relationships/image" Target="../media/image1224.png"/><Relationship Id="rId127" Type="http://schemas.openxmlformats.org/officeDocument/2006/relationships/customXml" Target="../ink/ink224.xml"/><Relationship Id="rId10" Type="http://schemas.openxmlformats.org/officeDocument/2006/relationships/customXml" Target="../ink/ink162.xml"/><Relationship Id="rId31" Type="http://schemas.openxmlformats.org/officeDocument/2006/relationships/customXml" Target="../ink/ink174.xml"/><Relationship Id="rId52" Type="http://schemas.openxmlformats.org/officeDocument/2006/relationships/image" Target="../media/image1200.png"/><Relationship Id="rId73" Type="http://schemas.openxmlformats.org/officeDocument/2006/relationships/image" Target="../media/image1209.png"/><Relationship Id="rId94" Type="http://schemas.openxmlformats.org/officeDocument/2006/relationships/image" Target="../media/image1219.png"/><Relationship Id="rId148" Type="http://schemas.openxmlformats.org/officeDocument/2006/relationships/image" Target="../media/image1245.png"/><Relationship Id="rId169" Type="http://schemas.openxmlformats.org/officeDocument/2006/relationships/customXml" Target="../ink/ink247.xml"/><Relationship Id="rId4" Type="http://schemas.openxmlformats.org/officeDocument/2006/relationships/customXml" Target="../ink/ink159.xml"/><Relationship Id="rId180" Type="http://schemas.openxmlformats.org/officeDocument/2006/relationships/customXml" Target="../ink/ink253.xml"/><Relationship Id="rId215" Type="http://schemas.openxmlformats.org/officeDocument/2006/relationships/image" Target="../media/image1276.png"/><Relationship Id="rId236" Type="http://schemas.openxmlformats.org/officeDocument/2006/relationships/customXml" Target="../ink/ink281.xml"/><Relationship Id="rId257" Type="http://schemas.openxmlformats.org/officeDocument/2006/relationships/image" Target="../media/image1297.png"/><Relationship Id="rId278" Type="http://schemas.openxmlformats.org/officeDocument/2006/relationships/customXml" Target="../ink/ink302.xml"/><Relationship Id="rId42" Type="http://schemas.openxmlformats.org/officeDocument/2006/relationships/image" Target="../media/image661.png"/><Relationship Id="rId84" Type="http://schemas.openxmlformats.org/officeDocument/2006/relationships/customXml" Target="../ink/ink201.xml"/><Relationship Id="rId138" Type="http://schemas.openxmlformats.org/officeDocument/2006/relationships/image" Target="../media/image1240.png"/><Relationship Id="rId191" Type="http://schemas.openxmlformats.org/officeDocument/2006/relationships/image" Target="../media/image1264.png"/><Relationship Id="rId205" Type="http://schemas.openxmlformats.org/officeDocument/2006/relationships/image" Target="../media/image1271.png"/><Relationship Id="rId247" Type="http://schemas.openxmlformats.org/officeDocument/2006/relationships/image" Target="../media/image1292.png"/><Relationship Id="rId107" Type="http://schemas.openxmlformats.org/officeDocument/2006/relationships/customXml" Target="../ink/ink214.xml"/><Relationship Id="rId289" Type="http://schemas.openxmlformats.org/officeDocument/2006/relationships/image" Target="../media/image1311.png"/><Relationship Id="rId11" Type="http://schemas.openxmlformats.org/officeDocument/2006/relationships/customXml" Target="../ink/ink163.xml"/><Relationship Id="rId53" Type="http://schemas.openxmlformats.org/officeDocument/2006/relationships/customXml" Target="../ink/ink185.xml"/><Relationship Id="rId149" Type="http://schemas.openxmlformats.org/officeDocument/2006/relationships/customXml" Target="../ink/ink235.xml"/><Relationship Id="rId95" Type="http://schemas.openxmlformats.org/officeDocument/2006/relationships/customXml" Target="../ink/ink207.xml"/><Relationship Id="rId160" Type="http://schemas.openxmlformats.org/officeDocument/2006/relationships/customXml" Target="../ink/ink242.xml"/><Relationship Id="rId216" Type="http://schemas.openxmlformats.org/officeDocument/2006/relationships/customXml" Target="../ink/ink271.xml"/><Relationship Id="rId258" Type="http://schemas.openxmlformats.org/officeDocument/2006/relationships/customXml" Target="../ink/ink292.xml"/><Relationship Id="rId22" Type="http://schemas.openxmlformats.org/officeDocument/2006/relationships/image" Target="../media/image649.png"/><Relationship Id="rId64" Type="http://schemas.openxmlformats.org/officeDocument/2006/relationships/image" Target="../media/image1205.png"/><Relationship Id="rId118" Type="http://schemas.openxmlformats.org/officeDocument/2006/relationships/image" Target="../media/image1230.png"/><Relationship Id="rId171" Type="http://schemas.openxmlformats.org/officeDocument/2006/relationships/customXml" Target="../ink/ink248.xml"/><Relationship Id="rId227" Type="http://schemas.openxmlformats.org/officeDocument/2006/relationships/image" Target="../media/image1282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25.png"/><Relationship Id="rId21" Type="http://schemas.openxmlformats.org/officeDocument/2006/relationships/customXml" Target="../ink/ink317.xml"/><Relationship Id="rId63" Type="http://schemas.openxmlformats.org/officeDocument/2006/relationships/customXml" Target="../ink/ink328.xml"/><Relationship Id="rId68" Type="http://schemas.openxmlformats.org/officeDocument/2006/relationships/customXml" Target="../ink/ink331.xml"/><Relationship Id="rId84" Type="http://schemas.openxmlformats.org/officeDocument/2006/relationships/customXml" Target="../ink/ink339.xml"/><Relationship Id="rId133" Type="http://schemas.openxmlformats.org/officeDocument/2006/relationships/image" Target="../media/image946.png"/><Relationship Id="rId138" Type="http://schemas.openxmlformats.org/officeDocument/2006/relationships/customXml" Target="../ink/ink354.xml"/><Relationship Id="rId154" Type="http://schemas.openxmlformats.org/officeDocument/2006/relationships/image" Target="../media/image956.png"/><Relationship Id="rId16" Type="http://schemas.openxmlformats.org/officeDocument/2006/relationships/image" Target="../media/image890.png"/><Relationship Id="rId107" Type="http://schemas.openxmlformats.org/officeDocument/2006/relationships/customXml" Target="../ink/ink347.xml"/><Relationship Id="rId11" Type="http://schemas.openxmlformats.org/officeDocument/2006/relationships/image" Target="../media/image889.png"/><Relationship Id="rId32" Type="http://schemas.openxmlformats.org/officeDocument/2006/relationships/image" Target="../media/image897.png"/><Relationship Id="rId37" Type="http://schemas.openxmlformats.org/officeDocument/2006/relationships/customXml" Target="../ink/ink324.xml"/><Relationship Id="rId58" Type="http://schemas.openxmlformats.org/officeDocument/2006/relationships/image" Target="../media/image911.png"/><Relationship Id="rId74" Type="http://schemas.openxmlformats.org/officeDocument/2006/relationships/customXml" Target="../ink/ink334.xml"/><Relationship Id="rId79" Type="http://schemas.openxmlformats.org/officeDocument/2006/relationships/image" Target="../media/image921.png"/><Relationship Id="rId102" Type="http://schemas.openxmlformats.org/officeDocument/2006/relationships/customXml" Target="../ink/ink344.xml"/><Relationship Id="rId144" Type="http://schemas.openxmlformats.org/officeDocument/2006/relationships/image" Target="../media/image951.png"/><Relationship Id="rId149" Type="http://schemas.openxmlformats.org/officeDocument/2006/relationships/customXml" Target="../ink/ink360.xml"/><Relationship Id="rId5" Type="http://schemas.openxmlformats.org/officeDocument/2006/relationships/image" Target="../media/image886.png"/><Relationship Id="rId95" Type="http://schemas.openxmlformats.org/officeDocument/2006/relationships/image" Target="../media/image929.png"/><Relationship Id="rId22" Type="http://schemas.openxmlformats.org/officeDocument/2006/relationships/image" Target="../media/image893.png"/><Relationship Id="rId27" Type="http://schemas.openxmlformats.org/officeDocument/2006/relationships/customXml" Target="../ink/ink320.xml"/><Relationship Id="rId64" Type="http://schemas.openxmlformats.org/officeDocument/2006/relationships/image" Target="../media/image914.png"/><Relationship Id="rId69" Type="http://schemas.openxmlformats.org/officeDocument/2006/relationships/image" Target="../media/image916.png"/><Relationship Id="rId134" Type="http://schemas.openxmlformats.org/officeDocument/2006/relationships/customXml" Target="../ink/ink352.xml"/><Relationship Id="rId139" Type="http://schemas.openxmlformats.org/officeDocument/2006/relationships/image" Target="../media/image949.png"/><Relationship Id="rId80" Type="http://schemas.openxmlformats.org/officeDocument/2006/relationships/customXml" Target="../ink/ink337.xml"/><Relationship Id="rId85" Type="http://schemas.openxmlformats.org/officeDocument/2006/relationships/image" Target="../media/image924.png"/><Relationship Id="rId150" Type="http://schemas.openxmlformats.org/officeDocument/2006/relationships/image" Target="../media/image954.png"/><Relationship Id="rId155" Type="http://schemas.openxmlformats.org/officeDocument/2006/relationships/customXml" Target="../ink/ink363.xml"/><Relationship Id="rId12" Type="http://schemas.openxmlformats.org/officeDocument/2006/relationships/customXml" Target="../ink/ink312.xml"/><Relationship Id="rId17" Type="http://schemas.openxmlformats.org/officeDocument/2006/relationships/customXml" Target="../ink/ink315.xml"/><Relationship Id="rId33" Type="http://schemas.openxmlformats.org/officeDocument/2006/relationships/customXml" Target="../ink/ink323.xml"/><Relationship Id="rId59" Type="http://schemas.openxmlformats.org/officeDocument/2006/relationships/customXml" Target="../ink/ink326.xml"/><Relationship Id="rId103" Type="http://schemas.openxmlformats.org/officeDocument/2006/relationships/image" Target="../media/image933.png"/><Relationship Id="rId108" Type="http://schemas.openxmlformats.org/officeDocument/2006/relationships/image" Target="../media/image935.png"/><Relationship Id="rId129" Type="http://schemas.openxmlformats.org/officeDocument/2006/relationships/image" Target="../media/image944.png"/><Relationship Id="rId70" Type="http://schemas.openxmlformats.org/officeDocument/2006/relationships/customXml" Target="../ink/ink332.xml"/><Relationship Id="rId75" Type="http://schemas.openxmlformats.org/officeDocument/2006/relationships/image" Target="../media/image919.png"/><Relationship Id="rId96" Type="http://schemas.openxmlformats.org/officeDocument/2006/relationships/customXml" Target="../ink/ink341.xml"/><Relationship Id="rId140" Type="http://schemas.openxmlformats.org/officeDocument/2006/relationships/customXml" Target="../ink/ink355.xml"/><Relationship Id="rId145" Type="http://schemas.openxmlformats.org/officeDocument/2006/relationships/customXml" Target="../ink/ink358.xml"/><Relationship Id="rId1" Type="http://schemas.microsoft.com/office/2007/relationships/media" Target="../media/media5.m4a"/><Relationship Id="rId6" Type="http://schemas.openxmlformats.org/officeDocument/2006/relationships/customXml" Target="../ink/ink309.xml"/><Relationship Id="rId15" Type="http://schemas.openxmlformats.org/officeDocument/2006/relationships/customXml" Target="../ink/ink314.xml"/><Relationship Id="rId23" Type="http://schemas.openxmlformats.org/officeDocument/2006/relationships/customXml" Target="../ink/ink318.xml"/><Relationship Id="rId28" Type="http://schemas.openxmlformats.org/officeDocument/2006/relationships/image" Target="../media/image895.png"/><Relationship Id="rId36" Type="http://schemas.openxmlformats.org/officeDocument/2006/relationships/image" Target="../media/image4.png"/><Relationship Id="rId57" Type="http://schemas.openxmlformats.org/officeDocument/2006/relationships/customXml" Target="../ink/ink325.xml"/><Relationship Id="rId106" Type="http://schemas.openxmlformats.org/officeDocument/2006/relationships/customXml" Target="../ink/ink346.xml"/><Relationship Id="rId10" Type="http://schemas.openxmlformats.org/officeDocument/2006/relationships/customXml" Target="../ink/ink311.xml"/><Relationship Id="rId31" Type="http://schemas.openxmlformats.org/officeDocument/2006/relationships/customXml" Target="../ink/ink322.xml"/><Relationship Id="rId60" Type="http://schemas.openxmlformats.org/officeDocument/2006/relationships/image" Target="../media/image912.png"/><Relationship Id="rId65" Type="http://schemas.openxmlformats.org/officeDocument/2006/relationships/customXml" Target="../ink/ink329.xml"/><Relationship Id="rId73" Type="http://schemas.openxmlformats.org/officeDocument/2006/relationships/image" Target="../media/image918.png"/><Relationship Id="rId78" Type="http://schemas.openxmlformats.org/officeDocument/2006/relationships/customXml" Target="../ink/ink336.xml"/><Relationship Id="rId81" Type="http://schemas.openxmlformats.org/officeDocument/2006/relationships/image" Target="../media/image922.png"/><Relationship Id="rId86" Type="http://schemas.openxmlformats.org/officeDocument/2006/relationships/customXml" Target="../ink/ink340.xml"/><Relationship Id="rId99" Type="http://schemas.openxmlformats.org/officeDocument/2006/relationships/image" Target="../media/image931.png"/><Relationship Id="rId101" Type="http://schemas.openxmlformats.org/officeDocument/2006/relationships/image" Target="../media/image932.png"/><Relationship Id="rId130" Type="http://schemas.openxmlformats.org/officeDocument/2006/relationships/customXml" Target="../ink/ink350.xml"/><Relationship Id="rId135" Type="http://schemas.openxmlformats.org/officeDocument/2006/relationships/image" Target="../media/image947.png"/><Relationship Id="rId143" Type="http://schemas.openxmlformats.org/officeDocument/2006/relationships/customXml" Target="../ink/ink357.xml"/><Relationship Id="rId148" Type="http://schemas.openxmlformats.org/officeDocument/2006/relationships/image" Target="../media/image953.png"/><Relationship Id="rId151" Type="http://schemas.openxmlformats.org/officeDocument/2006/relationships/customXml" Target="../ink/ink361.xml"/><Relationship Id="rId156" Type="http://schemas.openxmlformats.org/officeDocument/2006/relationships/image" Target="../media/image957.png"/><Relationship Id="rId4" Type="http://schemas.openxmlformats.org/officeDocument/2006/relationships/customXml" Target="../ink/ink308.xml"/><Relationship Id="rId9" Type="http://schemas.openxmlformats.org/officeDocument/2006/relationships/image" Target="../media/image888.png"/><Relationship Id="rId13" Type="http://schemas.openxmlformats.org/officeDocument/2006/relationships/image" Target="../media/image6310.png"/><Relationship Id="rId18" Type="http://schemas.openxmlformats.org/officeDocument/2006/relationships/image" Target="../media/image891.png"/><Relationship Id="rId109" Type="http://schemas.openxmlformats.org/officeDocument/2006/relationships/customXml" Target="../ink/ink348.xml"/><Relationship Id="rId34" Type="http://schemas.openxmlformats.org/officeDocument/2006/relationships/image" Target="../media/image898.png"/><Relationship Id="rId76" Type="http://schemas.openxmlformats.org/officeDocument/2006/relationships/customXml" Target="../ink/ink335.xml"/><Relationship Id="rId97" Type="http://schemas.openxmlformats.org/officeDocument/2006/relationships/image" Target="../media/image930.png"/><Relationship Id="rId104" Type="http://schemas.openxmlformats.org/officeDocument/2006/relationships/customXml" Target="../ink/ink345.xml"/><Relationship Id="rId141" Type="http://schemas.openxmlformats.org/officeDocument/2006/relationships/customXml" Target="../ink/ink356.xml"/><Relationship Id="rId146" Type="http://schemas.openxmlformats.org/officeDocument/2006/relationships/image" Target="../media/image952.png"/><Relationship Id="rId7" Type="http://schemas.openxmlformats.org/officeDocument/2006/relationships/image" Target="../media/image887.png"/><Relationship Id="rId71" Type="http://schemas.openxmlformats.org/officeDocument/2006/relationships/image" Target="../media/image917.png"/><Relationship Id="rId2" Type="http://schemas.openxmlformats.org/officeDocument/2006/relationships/audio" Target="../media/media5.m4a"/><Relationship Id="rId29" Type="http://schemas.openxmlformats.org/officeDocument/2006/relationships/customXml" Target="../ink/ink321.xml"/><Relationship Id="rId24" Type="http://schemas.openxmlformats.org/officeDocument/2006/relationships/image" Target="../media/image894.png"/><Relationship Id="rId66" Type="http://schemas.openxmlformats.org/officeDocument/2006/relationships/image" Target="../media/image915.png"/><Relationship Id="rId110" Type="http://schemas.openxmlformats.org/officeDocument/2006/relationships/image" Target="../media/image936.png"/><Relationship Id="rId131" Type="http://schemas.openxmlformats.org/officeDocument/2006/relationships/image" Target="../media/image945.png"/><Relationship Id="rId136" Type="http://schemas.openxmlformats.org/officeDocument/2006/relationships/customXml" Target="../ink/ink353.xml"/><Relationship Id="rId157" Type="http://schemas.openxmlformats.org/officeDocument/2006/relationships/image" Target="../media/image5.png"/><Relationship Id="rId61" Type="http://schemas.openxmlformats.org/officeDocument/2006/relationships/customXml" Target="../ink/ink327.xml"/><Relationship Id="rId82" Type="http://schemas.openxmlformats.org/officeDocument/2006/relationships/customXml" Target="../ink/ink338.xml"/><Relationship Id="rId152" Type="http://schemas.openxmlformats.org/officeDocument/2006/relationships/image" Target="../media/image955.png"/><Relationship Id="rId19" Type="http://schemas.openxmlformats.org/officeDocument/2006/relationships/customXml" Target="../ink/ink316.xml"/><Relationship Id="rId14" Type="http://schemas.openxmlformats.org/officeDocument/2006/relationships/customXml" Target="../ink/ink313.xml"/><Relationship Id="rId30" Type="http://schemas.openxmlformats.org/officeDocument/2006/relationships/image" Target="../media/image896.png"/><Relationship Id="rId35" Type="http://schemas.openxmlformats.org/officeDocument/2006/relationships/image" Target="../media/image3.png"/><Relationship Id="rId56" Type="http://schemas.openxmlformats.org/officeDocument/2006/relationships/image" Target="../media/image910.png"/><Relationship Id="rId77" Type="http://schemas.openxmlformats.org/officeDocument/2006/relationships/image" Target="../media/image920.png"/><Relationship Id="rId100" Type="http://schemas.openxmlformats.org/officeDocument/2006/relationships/customXml" Target="../ink/ink343.xml"/><Relationship Id="rId105" Type="http://schemas.openxmlformats.org/officeDocument/2006/relationships/image" Target="../media/image934.png"/><Relationship Id="rId147" Type="http://schemas.openxmlformats.org/officeDocument/2006/relationships/customXml" Target="../ink/ink359.xml"/><Relationship Id="rId8" Type="http://schemas.openxmlformats.org/officeDocument/2006/relationships/customXml" Target="../ink/ink310.xml"/><Relationship Id="rId51" Type="http://schemas.openxmlformats.org/officeDocument/2006/relationships/image" Target="../media/image381.png"/><Relationship Id="rId72" Type="http://schemas.openxmlformats.org/officeDocument/2006/relationships/customXml" Target="../ink/ink333.xml"/><Relationship Id="rId98" Type="http://schemas.openxmlformats.org/officeDocument/2006/relationships/customXml" Target="../ink/ink342.xml"/><Relationship Id="rId142" Type="http://schemas.openxmlformats.org/officeDocument/2006/relationships/image" Target="../media/image950.png"/><Relationship Id="rId3" Type="http://schemas.openxmlformats.org/officeDocument/2006/relationships/slideLayout" Target="../slideLayouts/slideLayout2.xml"/><Relationship Id="rId25" Type="http://schemas.openxmlformats.org/officeDocument/2006/relationships/customXml" Target="../ink/ink319.xml"/><Relationship Id="rId67" Type="http://schemas.openxmlformats.org/officeDocument/2006/relationships/customXml" Target="../ink/ink330.xml"/><Relationship Id="rId137" Type="http://schemas.openxmlformats.org/officeDocument/2006/relationships/image" Target="../media/image948.png"/><Relationship Id="rId158" Type="http://schemas.openxmlformats.org/officeDocument/2006/relationships/image" Target="../media/image1.png"/><Relationship Id="rId20" Type="http://schemas.openxmlformats.org/officeDocument/2006/relationships/image" Target="../media/image892.png"/><Relationship Id="rId62" Type="http://schemas.openxmlformats.org/officeDocument/2006/relationships/image" Target="../media/image913.png"/><Relationship Id="rId83" Type="http://schemas.openxmlformats.org/officeDocument/2006/relationships/image" Target="../media/image923.png"/><Relationship Id="rId111" Type="http://schemas.openxmlformats.org/officeDocument/2006/relationships/customXml" Target="../ink/ink349.xml"/><Relationship Id="rId132" Type="http://schemas.openxmlformats.org/officeDocument/2006/relationships/customXml" Target="../ink/ink351.xml"/><Relationship Id="rId153" Type="http://schemas.openxmlformats.org/officeDocument/2006/relationships/customXml" Target="../ink/ink362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68.png"/><Relationship Id="rId21" Type="http://schemas.openxmlformats.org/officeDocument/2006/relationships/image" Target="../media/image1320.png"/><Relationship Id="rId42" Type="http://schemas.openxmlformats.org/officeDocument/2006/relationships/customXml" Target="../ink/ink383.xml"/><Relationship Id="rId63" Type="http://schemas.openxmlformats.org/officeDocument/2006/relationships/image" Target="../media/image1341.png"/><Relationship Id="rId84" Type="http://schemas.openxmlformats.org/officeDocument/2006/relationships/customXml" Target="../ink/ink404.xml"/><Relationship Id="rId138" Type="http://schemas.openxmlformats.org/officeDocument/2006/relationships/image" Target="../media/image1377.png"/><Relationship Id="rId159" Type="http://schemas.openxmlformats.org/officeDocument/2006/relationships/customXml" Target="../ink/ink442.xml"/><Relationship Id="rId170" Type="http://schemas.openxmlformats.org/officeDocument/2006/relationships/image" Target="../media/image1393.png"/><Relationship Id="rId191" Type="http://schemas.openxmlformats.org/officeDocument/2006/relationships/customXml" Target="../ink/ink458.xml"/><Relationship Id="rId205" Type="http://schemas.openxmlformats.org/officeDocument/2006/relationships/customXml" Target="../ink/ink465.xml"/><Relationship Id="rId107" Type="http://schemas.openxmlformats.org/officeDocument/2006/relationships/image" Target="../media/image1363.png"/><Relationship Id="rId11" Type="http://schemas.openxmlformats.org/officeDocument/2006/relationships/image" Target="../media/image1315.png"/><Relationship Id="rId32" Type="http://schemas.openxmlformats.org/officeDocument/2006/relationships/customXml" Target="../ink/ink378.xml"/><Relationship Id="rId53" Type="http://schemas.openxmlformats.org/officeDocument/2006/relationships/image" Target="../media/image1336.png"/><Relationship Id="rId74" Type="http://schemas.openxmlformats.org/officeDocument/2006/relationships/customXml" Target="../ink/ink399.xml"/><Relationship Id="rId128" Type="http://schemas.openxmlformats.org/officeDocument/2006/relationships/image" Target="../media/image1372.png"/><Relationship Id="rId149" Type="http://schemas.openxmlformats.org/officeDocument/2006/relationships/customXml" Target="../ink/ink437.xml"/><Relationship Id="rId5" Type="http://schemas.openxmlformats.org/officeDocument/2006/relationships/image" Target="../media/image1312.png"/><Relationship Id="rId95" Type="http://schemas.openxmlformats.org/officeDocument/2006/relationships/image" Target="../media/image1357.png"/><Relationship Id="rId160" Type="http://schemas.openxmlformats.org/officeDocument/2006/relationships/image" Target="../media/image1388.png"/><Relationship Id="rId181" Type="http://schemas.openxmlformats.org/officeDocument/2006/relationships/customXml" Target="../ink/ink453.xml"/><Relationship Id="rId216" Type="http://schemas.openxmlformats.org/officeDocument/2006/relationships/customXml" Target="../ink/ink471.xml"/><Relationship Id="rId22" Type="http://schemas.openxmlformats.org/officeDocument/2006/relationships/customXml" Target="../ink/ink373.xml"/><Relationship Id="rId43" Type="http://schemas.openxmlformats.org/officeDocument/2006/relationships/image" Target="../media/image1331.png"/><Relationship Id="rId64" Type="http://schemas.openxmlformats.org/officeDocument/2006/relationships/customXml" Target="../ink/ink394.xml"/><Relationship Id="rId118" Type="http://schemas.openxmlformats.org/officeDocument/2006/relationships/customXml" Target="../ink/ink421.xml"/><Relationship Id="rId139" Type="http://schemas.openxmlformats.org/officeDocument/2006/relationships/customXml" Target="../ink/ink432.xml"/><Relationship Id="rId85" Type="http://schemas.openxmlformats.org/officeDocument/2006/relationships/image" Target="../media/image1352.png"/><Relationship Id="rId150" Type="http://schemas.openxmlformats.org/officeDocument/2006/relationships/image" Target="../media/image1383.png"/><Relationship Id="rId171" Type="http://schemas.openxmlformats.org/officeDocument/2006/relationships/customXml" Target="../ink/ink448.xml"/><Relationship Id="rId192" Type="http://schemas.openxmlformats.org/officeDocument/2006/relationships/image" Target="../media/image1404.png"/><Relationship Id="rId206" Type="http://schemas.openxmlformats.org/officeDocument/2006/relationships/image" Target="../media/image1411.png"/><Relationship Id="rId12" Type="http://schemas.openxmlformats.org/officeDocument/2006/relationships/customXml" Target="../ink/ink368.xml"/><Relationship Id="rId33" Type="http://schemas.openxmlformats.org/officeDocument/2006/relationships/image" Target="../media/image1326.png"/><Relationship Id="rId108" Type="http://schemas.openxmlformats.org/officeDocument/2006/relationships/customXml" Target="../ink/ink416.xml"/><Relationship Id="rId129" Type="http://schemas.openxmlformats.org/officeDocument/2006/relationships/customXml" Target="../ink/ink427.xml"/><Relationship Id="rId54" Type="http://schemas.openxmlformats.org/officeDocument/2006/relationships/customXml" Target="../ink/ink389.xml"/><Relationship Id="rId75" Type="http://schemas.openxmlformats.org/officeDocument/2006/relationships/image" Target="../media/image1347.png"/><Relationship Id="rId96" Type="http://schemas.openxmlformats.org/officeDocument/2006/relationships/customXml" Target="../ink/ink410.xml"/><Relationship Id="rId140" Type="http://schemas.openxmlformats.org/officeDocument/2006/relationships/image" Target="../media/image1378.png"/><Relationship Id="rId161" Type="http://schemas.openxmlformats.org/officeDocument/2006/relationships/customXml" Target="../ink/ink443.xml"/><Relationship Id="rId182" Type="http://schemas.openxmlformats.org/officeDocument/2006/relationships/image" Target="../media/image1399.png"/><Relationship Id="rId217" Type="http://schemas.openxmlformats.org/officeDocument/2006/relationships/image" Target="../media/image1416.png"/><Relationship Id="rId6" Type="http://schemas.openxmlformats.org/officeDocument/2006/relationships/customXml" Target="../ink/ink365.xml"/><Relationship Id="rId23" Type="http://schemas.openxmlformats.org/officeDocument/2006/relationships/image" Target="../media/image1321.png"/><Relationship Id="rId119" Type="http://schemas.openxmlformats.org/officeDocument/2006/relationships/image" Target="../media/image1369.png"/><Relationship Id="rId44" Type="http://schemas.openxmlformats.org/officeDocument/2006/relationships/customXml" Target="../ink/ink384.xml"/><Relationship Id="rId65" Type="http://schemas.openxmlformats.org/officeDocument/2006/relationships/image" Target="../media/image1342.png"/><Relationship Id="rId86" Type="http://schemas.openxmlformats.org/officeDocument/2006/relationships/customXml" Target="../ink/ink405.xml"/><Relationship Id="rId130" Type="http://schemas.openxmlformats.org/officeDocument/2006/relationships/image" Target="../media/image1373.png"/><Relationship Id="rId151" Type="http://schemas.openxmlformats.org/officeDocument/2006/relationships/customXml" Target="../ink/ink438.xml"/><Relationship Id="rId172" Type="http://schemas.openxmlformats.org/officeDocument/2006/relationships/image" Target="../media/image1394.png"/><Relationship Id="rId193" Type="http://schemas.openxmlformats.org/officeDocument/2006/relationships/customXml" Target="../ink/ink459.xml"/><Relationship Id="rId207" Type="http://schemas.openxmlformats.org/officeDocument/2006/relationships/customXml" Target="../ink/ink466.xml"/><Relationship Id="rId13" Type="http://schemas.openxmlformats.org/officeDocument/2006/relationships/image" Target="../media/image1316.png"/><Relationship Id="rId109" Type="http://schemas.openxmlformats.org/officeDocument/2006/relationships/image" Target="../media/image1364.png"/><Relationship Id="rId34" Type="http://schemas.openxmlformats.org/officeDocument/2006/relationships/customXml" Target="../ink/ink379.xml"/><Relationship Id="rId55" Type="http://schemas.openxmlformats.org/officeDocument/2006/relationships/image" Target="../media/image1337.png"/><Relationship Id="rId76" Type="http://schemas.openxmlformats.org/officeDocument/2006/relationships/customXml" Target="../ink/ink400.xml"/><Relationship Id="rId97" Type="http://schemas.openxmlformats.org/officeDocument/2006/relationships/image" Target="../media/image1358.png"/><Relationship Id="rId120" Type="http://schemas.openxmlformats.org/officeDocument/2006/relationships/customXml" Target="../ink/ink422.xml"/><Relationship Id="rId141" Type="http://schemas.openxmlformats.org/officeDocument/2006/relationships/customXml" Target="../ink/ink433.xml"/><Relationship Id="rId7" Type="http://schemas.openxmlformats.org/officeDocument/2006/relationships/image" Target="../media/image1313.png"/><Relationship Id="rId162" Type="http://schemas.openxmlformats.org/officeDocument/2006/relationships/image" Target="../media/image1389.png"/><Relationship Id="rId183" Type="http://schemas.openxmlformats.org/officeDocument/2006/relationships/customXml" Target="../ink/ink454.xml"/><Relationship Id="rId218" Type="http://schemas.openxmlformats.org/officeDocument/2006/relationships/image" Target="../media/image1.png"/><Relationship Id="rId24" Type="http://schemas.openxmlformats.org/officeDocument/2006/relationships/customXml" Target="../ink/ink374.xml"/><Relationship Id="rId45" Type="http://schemas.openxmlformats.org/officeDocument/2006/relationships/image" Target="../media/image1332.png"/><Relationship Id="rId66" Type="http://schemas.openxmlformats.org/officeDocument/2006/relationships/customXml" Target="../ink/ink395.xml"/><Relationship Id="rId87" Type="http://schemas.openxmlformats.org/officeDocument/2006/relationships/image" Target="../media/image1353.png"/><Relationship Id="rId110" Type="http://schemas.openxmlformats.org/officeDocument/2006/relationships/customXml" Target="../ink/ink417.xml"/><Relationship Id="rId131" Type="http://schemas.openxmlformats.org/officeDocument/2006/relationships/customXml" Target="../ink/ink428.xml"/><Relationship Id="rId152" Type="http://schemas.openxmlformats.org/officeDocument/2006/relationships/image" Target="../media/image1384.png"/><Relationship Id="rId173" Type="http://schemas.openxmlformats.org/officeDocument/2006/relationships/customXml" Target="../ink/ink449.xml"/><Relationship Id="rId194" Type="http://schemas.openxmlformats.org/officeDocument/2006/relationships/image" Target="../media/image1405.png"/><Relationship Id="rId208" Type="http://schemas.openxmlformats.org/officeDocument/2006/relationships/image" Target="../media/image1412.png"/><Relationship Id="rId14" Type="http://schemas.openxmlformats.org/officeDocument/2006/relationships/customXml" Target="../ink/ink369.xml"/><Relationship Id="rId30" Type="http://schemas.openxmlformats.org/officeDocument/2006/relationships/customXml" Target="../ink/ink377.xml"/><Relationship Id="rId35" Type="http://schemas.openxmlformats.org/officeDocument/2006/relationships/image" Target="../media/image1327.png"/><Relationship Id="rId56" Type="http://schemas.openxmlformats.org/officeDocument/2006/relationships/customXml" Target="../ink/ink390.xml"/><Relationship Id="rId77" Type="http://schemas.openxmlformats.org/officeDocument/2006/relationships/image" Target="../media/image1348.png"/><Relationship Id="rId100" Type="http://schemas.openxmlformats.org/officeDocument/2006/relationships/customXml" Target="../ink/ink412.xml"/><Relationship Id="rId105" Type="http://schemas.openxmlformats.org/officeDocument/2006/relationships/image" Target="../media/image1362.png"/><Relationship Id="rId126" Type="http://schemas.openxmlformats.org/officeDocument/2006/relationships/image" Target="../media/image1371.png"/><Relationship Id="rId147" Type="http://schemas.openxmlformats.org/officeDocument/2006/relationships/customXml" Target="../ink/ink436.xml"/><Relationship Id="rId168" Type="http://schemas.openxmlformats.org/officeDocument/2006/relationships/image" Target="../media/image1392.png"/><Relationship Id="rId8" Type="http://schemas.openxmlformats.org/officeDocument/2006/relationships/customXml" Target="../ink/ink366.xml"/><Relationship Id="rId51" Type="http://schemas.openxmlformats.org/officeDocument/2006/relationships/image" Target="../media/image1335.png"/><Relationship Id="rId72" Type="http://schemas.openxmlformats.org/officeDocument/2006/relationships/customXml" Target="../ink/ink398.xml"/><Relationship Id="rId93" Type="http://schemas.openxmlformats.org/officeDocument/2006/relationships/image" Target="../media/image1356.png"/><Relationship Id="rId98" Type="http://schemas.openxmlformats.org/officeDocument/2006/relationships/customXml" Target="../ink/ink411.xml"/><Relationship Id="rId121" Type="http://schemas.openxmlformats.org/officeDocument/2006/relationships/image" Target="../media/image1310.png"/><Relationship Id="rId142" Type="http://schemas.openxmlformats.org/officeDocument/2006/relationships/image" Target="../media/image1379.png"/><Relationship Id="rId163" Type="http://schemas.openxmlformats.org/officeDocument/2006/relationships/customXml" Target="../ink/ink444.xml"/><Relationship Id="rId184" Type="http://schemas.openxmlformats.org/officeDocument/2006/relationships/image" Target="../media/image1400.png"/><Relationship Id="rId189" Type="http://schemas.openxmlformats.org/officeDocument/2006/relationships/customXml" Target="../ink/ink457.xml"/><Relationship Id="rId3" Type="http://schemas.openxmlformats.org/officeDocument/2006/relationships/slideLayout" Target="../slideLayouts/slideLayout2.xml"/><Relationship Id="rId214" Type="http://schemas.openxmlformats.org/officeDocument/2006/relationships/customXml" Target="../ink/ink470.xml"/><Relationship Id="rId25" Type="http://schemas.openxmlformats.org/officeDocument/2006/relationships/image" Target="../media/image1322.png"/><Relationship Id="rId46" Type="http://schemas.openxmlformats.org/officeDocument/2006/relationships/customXml" Target="../ink/ink385.xml"/><Relationship Id="rId67" Type="http://schemas.openxmlformats.org/officeDocument/2006/relationships/image" Target="../media/image1343.png"/><Relationship Id="rId116" Type="http://schemas.openxmlformats.org/officeDocument/2006/relationships/customXml" Target="../ink/ink420.xml"/><Relationship Id="rId137" Type="http://schemas.openxmlformats.org/officeDocument/2006/relationships/customXml" Target="../ink/ink431.xml"/><Relationship Id="rId158" Type="http://schemas.openxmlformats.org/officeDocument/2006/relationships/image" Target="../media/image1387.png"/><Relationship Id="rId20" Type="http://schemas.openxmlformats.org/officeDocument/2006/relationships/customXml" Target="../ink/ink372.xml"/><Relationship Id="rId41" Type="http://schemas.openxmlformats.org/officeDocument/2006/relationships/image" Target="../media/image1330.png"/><Relationship Id="rId62" Type="http://schemas.openxmlformats.org/officeDocument/2006/relationships/customXml" Target="../ink/ink393.xml"/><Relationship Id="rId83" Type="http://schemas.openxmlformats.org/officeDocument/2006/relationships/image" Target="../media/image1351.png"/><Relationship Id="rId88" Type="http://schemas.openxmlformats.org/officeDocument/2006/relationships/customXml" Target="../ink/ink406.xml"/><Relationship Id="rId111" Type="http://schemas.openxmlformats.org/officeDocument/2006/relationships/image" Target="../media/image1365.png"/><Relationship Id="rId132" Type="http://schemas.openxmlformats.org/officeDocument/2006/relationships/image" Target="../media/image1374.png"/><Relationship Id="rId153" Type="http://schemas.openxmlformats.org/officeDocument/2006/relationships/customXml" Target="../ink/ink439.xml"/><Relationship Id="rId174" Type="http://schemas.openxmlformats.org/officeDocument/2006/relationships/image" Target="../media/image1395.png"/><Relationship Id="rId179" Type="http://schemas.openxmlformats.org/officeDocument/2006/relationships/customXml" Target="../ink/ink452.xml"/><Relationship Id="rId195" Type="http://schemas.openxmlformats.org/officeDocument/2006/relationships/customXml" Target="../ink/ink460.xml"/><Relationship Id="rId209" Type="http://schemas.openxmlformats.org/officeDocument/2006/relationships/customXml" Target="../ink/ink467.xml"/><Relationship Id="rId190" Type="http://schemas.openxmlformats.org/officeDocument/2006/relationships/image" Target="../media/image1403.png"/><Relationship Id="rId204" Type="http://schemas.openxmlformats.org/officeDocument/2006/relationships/image" Target="../media/image1410.png"/><Relationship Id="rId15" Type="http://schemas.openxmlformats.org/officeDocument/2006/relationships/image" Target="../media/image1317.png"/><Relationship Id="rId36" Type="http://schemas.openxmlformats.org/officeDocument/2006/relationships/customXml" Target="../ink/ink380.xml"/><Relationship Id="rId57" Type="http://schemas.openxmlformats.org/officeDocument/2006/relationships/image" Target="../media/image1338.png"/><Relationship Id="rId106" Type="http://schemas.openxmlformats.org/officeDocument/2006/relationships/customXml" Target="../ink/ink415.xml"/><Relationship Id="rId127" Type="http://schemas.openxmlformats.org/officeDocument/2006/relationships/customXml" Target="../ink/ink426.xml"/><Relationship Id="rId10" Type="http://schemas.openxmlformats.org/officeDocument/2006/relationships/customXml" Target="../ink/ink367.xml"/><Relationship Id="rId31" Type="http://schemas.openxmlformats.org/officeDocument/2006/relationships/image" Target="../media/image1325.png"/><Relationship Id="rId52" Type="http://schemas.openxmlformats.org/officeDocument/2006/relationships/customXml" Target="../ink/ink388.xml"/><Relationship Id="rId73" Type="http://schemas.openxmlformats.org/officeDocument/2006/relationships/image" Target="../media/image1346.png"/><Relationship Id="rId78" Type="http://schemas.openxmlformats.org/officeDocument/2006/relationships/customXml" Target="../ink/ink401.xml"/><Relationship Id="rId94" Type="http://schemas.openxmlformats.org/officeDocument/2006/relationships/customXml" Target="../ink/ink409.xml"/><Relationship Id="rId99" Type="http://schemas.openxmlformats.org/officeDocument/2006/relationships/image" Target="../media/image1359.png"/><Relationship Id="rId101" Type="http://schemas.openxmlformats.org/officeDocument/2006/relationships/image" Target="../media/image1360.png"/><Relationship Id="rId122" Type="http://schemas.openxmlformats.org/officeDocument/2006/relationships/customXml" Target="../ink/ink423.xml"/><Relationship Id="rId143" Type="http://schemas.openxmlformats.org/officeDocument/2006/relationships/customXml" Target="../ink/ink434.xml"/><Relationship Id="rId148" Type="http://schemas.openxmlformats.org/officeDocument/2006/relationships/image" Target="../media/image1382.png"/><Relationship Id="rId164" Type="http://schemas.openxmlformats.org/officeDocument/2006/relationships/image" Target="../media/image1390.png"/><Relationship Id="rId169" Type="http://schemas.openxmlformats.org/officeDocument/2006/relationships/customXml" Target="../ink/ink447.xml"/><Relationship Id="rId185" Type="http://schemas.openxmlformats.org/officeDocument/2006/relationships/customXml" Target="../ink/ink455.xml"/><Relationship Id="rId4" Type="http://schemas.openxmlformats.org/officeDocument/2006/relationships/customXml" Target="../ink/ink364.xml"/><Relationship Id="rId9" Type="http://schemas.openxmlformats.org/officeDocument/2006/relationships/image" Target="../media/image1314.png"/><Relationship Id="rId180" Type="http://schemas.openxmlformats.org/officeDocument/2006/relationships/image" Target="../media/image1398.png"/><Relationship Id="rId210" Type="http://schemas.openxmlformats.org/officeDocument/2006/relationships/image" Target="../media/image1413.png"/><Relationship Id="rId215" Type="http://schemas.openxmlformats.org/officeDocument/2006/relationships/image" Target="../media/image1415.png"/><Relationship Id="rId26" Type="http://schemas.openxmlformats.org/officeDocument/2006/relationships/customXml" Target="../ink/ink375.xml"/><Relationship Id="rId47" Type="http://schemas.openxmlformats.org/officeDocument/2006/relationships/image" Target="../media/image1333.png"/><Relationship Id="rId68" Type="http://schemas.openxmlformats.org/officeDocument/2006/relationships/customXml" Target="../ink/ink396.xml"/><Relationship Id="rId89" Type="http://schemas.openxmlformats.org/officeDocument/2006/relationships/image" Target="../media/image1354.png"/><Relationship Id="rId112" Type="http://schemas.openxmlformats.org/officeDocument/2006/relationships/customXml" Target="../ink/ink418.xml"/><Relationship Id="rId133" Type="http://schemas.openxmlformats.org/officeDocument/2006/relationships/customXml" Target="../ink/ink429.xml"/><Relationship Id="rId154" Type="http://schemas.openxmlformats.org/officeDocument/2006/relationships/image" Target="../media/image1385.png"/><Relationship Id="rId175" Type="http://schemas.openxmlformats.org/officeDocument/2006/relationships/customXml" Target="../ink/ink450.xml"/><Relationship Id="rId196" Type="http://schemas.openxmlformats.org/officeDocument/2006/relationships/image" Target="../media/image1406.png"/><Relationship Id="rId200" Type="http://schemas.openxmlformats.org/officeDocument/2006/relationships/image" Target="../media/image1408.png"/><Relationship Id="rId16" Type="http://schemas.openxmlformats.org/officeDocument/2006/relationships/customXml" Target="../ink/ink370.xml"/><Relationship Id="rId37" Type="http://schemas.openxmlformats.org/officeDocument/2006/relationships/image" Target="../media/image1328.png"/><Relationship Id="rId58" Type="http://schemas.openxmlformats.org/officeDocument/2006/relationships/customXml" Target="../ink/ink391.xml"/><Relationship Id="rId79" Type="http://schemas.openxmlformats.org/officeDocument/2006/relationships/image" Target="../media/image1349.png"/><Relationship Id="rId102" Type="http://schemas.openxmlformats.org/officeDocument/2006/relationships/customXml" Target="../ink/ink413.xml"/><Relationship Id="rId123" Type="http://schemas.openxmlformats.org/officeDocument/2006/relationships/image" Target="../media/image1370.png"/><Relationship Id="rId144" Type="http://schemas.openxmlformats.org/officeDocument/2006/relationships/image" Target="../media/image1380.png"/><Relationship Id="rId90" Type="http://schemas.openxmlformats.org/officeDocument/2006/relationships/customXml" Target="../ink/ink407.xml"/><Relationship Id="rId165" Type="http://schemas.openxmlformats.org/officeDocument/2006/relationships/customXml" Target="../ink/ink445.xml"/><Relationship Id="rId186" Type="http://schemas.openxmlformats.org/officeDocument/2006/relationships/image" Target="../media/image1401.png"/><Relationship Id="rId211" Type="http://schemas.openxmlformats.org/officeDocument/2006/relationships/customXml" Target="../ink/ink468.xml"/><Relationship Id="rId27" Type="http://schemas.openxmlformats.org/officeDocument/2006/relationships/image" Target="../media/image1323.png"/><Relationship Id="rId48" Type="http://schemas.openxmlformats.org/officeDocument/2006/relationships/customXml" Target="../ink/ink386.xml"/><Relationship Id="rId69" Type="http://schemas.openxmlformats.org/officeDocument/2006/relationships/image" Target="../media/image1344.png"/><Relationship Id="rId113" Type="http://schemas.openxmlformats.org/officeDocument/2006/relationships/image" Target="../media/image1366.png"/><Relationship Id="rId134" Type="http://schemas.openxmlformats.org/officeDocument/2006/relationships/image" Target="../media/image1375.png"/><Relationship Id="rId80" Type="http://schemas.openxmlformats.org/officeDocument/2006/relationships/customXml" Target="../ink/ink402.xml"/><Relationship Id="rId155" Type="http://schemas.openxmlformats.org/officeDocument/2006/relationships/customXml" Target="../ink/ink440.xml"/><Relationship Id="rId176" Type="http://schemas.openxmlformats.org/officeDocument/2006/relationships/image" Target="../media/image1396.png"/><Relationship Id="rId197" Type="http://schemas.openxmlformats.org/officeDocument/2006/relationships/customXml" Target="../ink/ink461.xml"/><Relationship Id="rId201" Type="http://schemas.openxmlformats.org/officeDocument/2006/relationships/customXml" Target="../ink/ink463.xml"/><Relationship Id="rId17" Type="http://schemas.openxmlformats.org/officeDocument/2006/relationships/image" Target="../media/image1318.png"/><Relationship Id="rId38" Type="http://schemas.openxmlformats.org/officeDocument/2006/relationships/customXml" Target="../ink/ink381.xml"/><Relationship Id="rId59" Type="http://schemas.openxmlformats.org/officeDocument/2006/relationships/image" Target="../media/image1339.png"/><Relationship Id="rId103" Type="http://schemas.openxmlformats.org/officeDocument/2006/relationships/image" Target="../media/image1361.png"/><Relationship Id="rId124" Type="http://schemas.openxmlformats.org/officeDocument/2006/relationships/customXml" Target="../ink/ink424.xml"/><Relationship Id="rId70" Type="http://schemas.openxmlformats.org/officeDocument/2006/relationships/customXml" Target="../ink/ink397.xml"/><Relationship Id="rId91" Type="http://schemas.openxmlformats.org/officeDocument/2006/relationships/image" Target="../media/image1355.png"/><Relationship Id="rId145" Type="http://schemas.openxmlformats.org/officeDocument/2006/relationships/customXml" Target="../ink/ink435.xml"/><Relationship Id="rId166" Type="http://schemas.openxmlformats.org/officeDocument/2006/relationships/image" Target="../media/image1391.png"/><Relationship Id="rId187" Type="http://schemas.openxmlformats.org/officeDocument/2006/relationships/customXml" Target="../ink/ink456.xml"/><Relationship Id="rId1" Type="http://schemas.microsoft.com/office/2007/relationships/media" Target="../media/media6.m4a"/><Relationship Id="rId212" Type="http://schemas.openxmlformats.org/officeDocument/2006/relationships/image" Target="../media/image1414.png"/><Relationship Id="rId28" Type="http://schemas.openxmlformats.org/officeDocument/2006/relationships/customXml" Target="../ink/ink376.xml"/><Relationship Id="rId49" Type="http://schemas.openxmlformats.org/officeDocument/2006/relationships/image" Target="../media/image1334.png"/><Relationship Id="rId114" Type="http://schemas.openxmlformats.org/officeDocument/2006/relationships/customXml" Target="../ink/ink419.xml"/><Relationship Id="rId60" Type="http://schemas.openxmlformats.org/officeDocument/2006/relationships/customXml" Target="../ink/ink392.xml"/><Relationship Id="rId81" Type="http://schemas.openxmlformats.org/officeDocument/2006/relationships/image" Target="../media/image1350.png"/><Relationship Id="rId135" Type="http://schemas.openxmlformats.org/officeDocument/2006/relationships/customXml" Target="../ink/ink430.xml"/><Relationship Id="rId156" Type="http://schemas.openxmlformats.org/officeDocument/2006/relationships/image" Target="../media/image1386.png"/><Relationship Id="rId177" Type="http://schemas.openxmlformats.org/officeDocument/2006/relationships/customXml" Target="../ink/ink451.xml"/><Relationship Id="rId198" Type="http://schemas.openxmlformats.org/officeDocument/2006/relationships/image" Target="../media/image1407.png"/><Relationship Id="rId202" Type="http://schemas.openxmlformats.org/officeDocument/2006/relationships/image" Target="../media/image1409.png"/><Relationship Id="rId18" Type="http://schemas.openxmlformats.org/officeDocument/2006/relationships/customXml" Target="../ink/ink371.xml"/><Relationship Id="rId39" Type="http://schemas.openxmlformats.org/officeDocument/2006/relationships/image" Target="../media/image1329.png"/><Relationship Id="rId50" Type="http://schemas.openxmlformats.org/officeDocument/2006/relationships/customXml" Target="../ink/ink387.xml"/><Relationship Id="rId104" Type="http://schemas.openxmlformats.org/officeDocument/2006/relationships/customXml" Target="../ink/ink414.xml"/><Relationship Id="rId125" Type="http://schemas.openxmlformats.org/officeDocument/2006/relationships/customXml" Target="../ink/ink425.xml"/><Relationship Id="rId146" Type="http://schemas.openxmlformats.org/officeDocument/2006/relationships/image" Target="../media/image1381.png"/><Relationship Id="rId167" Type="http://schemas.openxmlformats.org/officeDocument/2006/relationships/customXml" Target="../ink/ink446.xml"/><Relationship Id="rId188" Type="http://schemas.openxmlformats.org/officeDocument/2006/relationships/image" Target="../media/image1402.png"/><Relationship Id="rId71" Type="http://schemas.openxmlformats.org/officeDocument/2006/relationships/image" Target="../media/image1345.png"/><Relationship Id="rId92" Type="http://schemas.openxmlformats.org/officeDocument/2006/relationships/customXml" Target="../ink/ink408.xml"/><Relationship Id="rId213" Type="http://schemas.openxmlformats.org/officeDocument/2006/relationships/customXml" Target="../ink/ink469.xml"/><Relationship Id="rId2" Type="http://schemas.openxmlformats.org/officeDocument/2006/relationships/audio" Target="../media/media6.m4a"/><Relationship Id="rId29" Type="http://schemas.openxmlformats.org/officeDocument/2006/relationships/image" Target="../media/image1324.png"/><Relationship Id="rId40" Type="http://schemas.openxmlformats.org/officeDocument/2006/relationships/customXml" Target="../ink/ink382.xml"/><Relationship Id="rId115" Type="http://schemas.openxmlformats.org/officeDocument/2006/relationships/image" Target="../media/image1367.png"/><Relationship Id="rId136" Type="http://schemas.openxmlformats.org/officeDocument/2006/relationships/image" Target="../media/image1376.png"/><Relationship Id="rId157" Type="http://schemas.openxmlformats.org/officeDocument/2006/relationships/customXml" Target="../ink/ink441.xml"/><Relationship Id="rId178" Type="http://schemas.openxmlformats.org/officeDocument/2006/relationships/image" Target="../media/image1397.png"/><Relationship Id="rId61" Type="http://schemas.openxmlformats.org/officeDocument/2006/relationships/image" Target="../media/image1340.png"/><Relationship Id="rId82" Type="http://schemas.openxmlformats.org/officeDocument/2006/relationships/customXml" Target="../ink/ink403.xml"/><Relationship Id="rId199" Type="http://schemas.openxmlformats.org/officeDocument/2006/relationships/customXml" Target="../ink/ink462.xml"/><Relationship Id="rId203" Type="http://schemas.openxmlformats.org/officeDocument/2006/relationships/customXml" Target="../ink/ink464.xml"/><Relationship Id="rId19" Type="http://schemas.openxmlformats.org/officeDocument/2006/relationships/image" Target="../media/image1319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68.png"/><Relationship Id="rId21" Type="http://schemas.openxmlformats.org/officeDocument/2006/relationships/image" Target="../media/image1424.png"/><Relationship Id="rId42" Type="http://schemas.openxmlformats.org/officeDocument/2006/relationships/customXml" Target="../ink/ink491.xml"/><Relationship Id="rId63" Type="http://schemas.openxmlformats.org/officeDocument/2006/relationships/image" Target="../media/image1445.png"/><Relationship Id="rId84" Type="http://schemas.openxmlformats.org/officeDocument/2006/relationships/customXml" Target="../ink/ink512.xml"/><Relationship Id="rId138" Type="http://schemas.openxmlformats.org/officeDocument/2006/relationships/customXml" Target="../ink/ink540.xml"/><Relationship Id="rId159" Type="http://schemas.openxmlformats.org/officeDocument/2006/relationships/image" Target="../media/image1488.png"/><Relationship Id="rId170" Type="http://schemas.openxmlformats.org/officeDocument/2006/relationships/image" Target="../media/image1493.png"/><Relationship Id="rId191" Type="http://schemas.openxmlformats.org/officeDocument/2006/relationships/image" Target="../media/image1502.png"/><Relationship Id="rId107" Type="http://schemas.openxmlformats.org/officeDocument/2006/relationships/image" Target="../media/image1463.png"/><Relationship Id="rId11" Type="http://schemas.openxmlformats.org/officeDocument/2006/relationships/image" Target="../media/image1419.png"/><Relationship Id="rId32" Type="http://schemas.openxmlformats.org/officeDocument/2006/relationships/customXml" Target="../ink/ink486.xml"/><Relationship Id="rId53" Type="http://schemas.openxmlformats.org/officeDocument/2006/relationships/image" Target="../media/image1440.png"/><Relationship Id="rId74" Type="http://schemas.openxmlformats.org/officeDocument/2006/relationships/customXml" Target="../ink/ink507.xml"/><Relationship Id="rId128" Type="http://schemas.openxmlformats.org/officeDocument/2006/relationships/customXml" Target="../ink/ink535.xml"/><Relationship Id="rId149" Type="http://schemas.openxmlformats.org/officeDocument/2006/relationships/image" Target="../media/image1483.png"/><Relationship Id="rId5" Type="http://schemas.openxmlformats.org/officeDocument/2006/relationships/image" Target="../media/image1417.png"/><Relationship Id="rId95" Type="http://schemas.openxmlformats.org/officeDocument/2006/relationships/image" Target="../media/image1457.png"/><Relationship Id="rId160" Type="http://schemas.openxmlformats.org/officeDocument/2006/relationships/customXml" Target="../ink/ink551.xml"/><Relationship Id="rId181" Type="http://schemas.openxmlformats.org/officeDocument/2006/relationships/customXml" Target="../ink/ink562.xml"/><Relationship Id="rId22" Type="http://schemas.openxmlformats.org/officeDocument/2006/relationships/customXml" Target="../ink/ink481.xml"/><Relationship Id="rId43" Type="http://schemas.openxmlformats.org/officeDocument/2006/relationships/image" Target="../media/image1435.png"/><Relationship Id="rId64" Type="http://schemas.openxmlformats.org/officeDocument/2006/relationships/customXml" Target="../ink/ink502.xml"/><Relationship Id="rId118" Type="http://schemas.openxmlformats.org/officeDocument/2006/relationships/customXml" Target="../ink/ink529.xml"/><Relationship Id="rId139" Type="http://schemas.openxmlformats.org/officeDocument/2006/relationships/image" Target="../media/image1478.png"/><Relationship Id="rId85" Type="http://schemas.openxmlformats.org/officeDocument/2006/relationships/image" Target="../media/image1454.png"/><Relationship Id="rId150" Type="http://schemas.openxmlformats.org/officeDocument/2006/relationships/customXml" Target="../ink/ink546.xml"/><Relationship Id="rId171" Type="http://schemas.openxmlformats.org/officeDocument/2006/relationships/customXml" Target="../ink/ink557.xml"/><Relationship Id="rId192" Type="http://schemas.openxmlformats.org/officeDocument/2006/relationships/image" Target="../media/image1.png"/><Relationship Id="rId12" Type="http://schemas.openxmlformats.org/officeDocument/2006/relationships/customXml" Target="../ink/ink476.xml"/><Relationship Id="rId33" Type="http://schemas.openxmlformats.org/officeDocument/2006/relationships/image" Target="../media/image1430.png"/><Relationship Id="rId108" Type="http://schemas.openxmlformats.org/officeDocument/2006/relationships/customXml" Target="../ink/ink524.xml"/><Relationship Id="rId129" Type="http://schemas.openxmlformats.org/officeDocument/2006/relationships/image" Target="../media/image1473.png"/><Relationship Id="rId54" Type="http://schemas.openxmlformats.org/officeDocument/2006/relationships/customXml" Target="../ink/ink497.xml"/><Relationship Id="rId75" Type="http://schemas.openxmlformats.org/officeDocument/2006/relationships/image" Target="../media/image1449.png"/><Relationship Id="rId96" Type="http://schemas.openxmlformats.org/officeDocument/2006/relationships/customXml" Target="../ink/ink518.xml"/><Relationship Id="rId140" Type="http://schemas.openxmlformats.org/officeDocument/2006/relationships/customXml" Target="../ink/ink541.xml"/><Relationship Id="rId161" Type="http://schemas.openxmlformats.org/officeDocument/2006/relationships/image" Target="../media/image1489.png"/><Relationship Id="rId182" Type="http://schemas.openxmlformats.org/officeDocument/2006/relationships/image" Target="../media/image1499.png"/><Relationship Id="rId6" Type="http://schemas.openxmlformats.org/officeDocument/2006/relationships/customXml" Target="../ink/ink473.xml"/><Relationship Id="rId23" Type="http://schemas.openxmlformats.org/officeDocument/2006/relationships/image" Target="../media/image1425.png"/><Relationship Id="rId119" Type="http://schemas.openxmlformats.org/officeDocument/2006/relationships/image" Target="../media/image1469.png"/><Relationship Id="rId44" Type="http://schemas.openxmlformats.org/officeDocument/2006/relationships/customXml" Target="../ink/ink492.xml"/><Relationship Id="rId65" Type="http://schemas.openxmlformats.org/officeDocument/2006/relationships/image" Target="../media/image1446.png"/><Relationship Id="rId86" Type="http://schemas.openxmlformats.org/officeDocument/2006/relationships/customXml" Target="../ink/ink513.xml"/><Relationship Id="rId130" Type="http://schemas.openxmlformats.org/officeDocument/2006/relationships/customXml" Target="../ink/ink536.xml"/><Relationship Id="rId151" Type="http://schemas.openxmlformats.org/officeDocument/2006/relationships/image" Target="../media/image1484.png"/><Relationship Id="rId172" Type="http://schemas.openxmlformats.org/officeDocument/2006/relationships/image" Target="../media/image1494.png"/><Relationship Id="rId13" Type="http://schemas.openxmlformats.org/officeDocument/2006/relationships/image" Target="../media/image1420.png"/><Relationship Id="rId18" Type="http://schemas.openxmlformats.org/officeDocument/2006/relationships/customXml" Target="../ink/ink479.xml"/><Relationship Id="rId39" Type="http://schemas.openxmlformats.org/officeDocument/2006/relationships/image" Target="../media/image1433.png"/><Relationship Id="rId109" Type="http://schemas.openxmlformats.org/officeDocument/2006/relationships/image" Target="../media/image1464.png"/><Relationship Id="rId34" Type="http://schemas.openxmlformats.org/officeDocument/2006/relationships/customXml" Target="../ink/ink487.xml"/><Relationship Id="rId50" Type="http://schemas.openxmlformats.org/officeDocument/2006/relationships/customXml" Target="../ink/ink495.xml"/><Relationship Id="rId55" Type="http://schemas.openxmlformats.org/officeDocument/2006/relationships/image" Target="../media/image1441.png"/><Relationship Id="rId76" Type="http://schemas.openxmlformats.org/officeDocument/2006/relationships/customXml" Target="../ink/ink508.xml"/><Relationship Id="rId97" Type="http://schemas.openxmlformats.org/officeDocument/2006/relationships/image" Target="../media/image1458.png"/><Relationship Id="rId104" Type="http://schemas.openxmlformats.org/officeDocument/2006/relationships/customXml" Target="../ink/ink522.xml"/><Relationship Id="rId120" Type="http://schemas.openxmlformats.org/officeDocument/2006/relationships/customXml" Target="../ink/ink530.xml"/><Relationship Id="rId125" Type="http://schemas.openxmlformats.org/officeDocument/2006/relationships/image" Target="../media/image1471.png"/><Relationship Id="rId141" Type="http://schemas.openxmlformats.org/officeDocument/2006/relationships/image" Target="../media/image1479.png"/><Relationship Id="rId146" Type="http://schemas.openxmlformats.org/officeDocument/2006/relationships/customXml" Target="../ink/ink544.xml"/><Relationship Id="rId167" Type="http://schemas.openxmlformats.org/officeDocument/2006/relationships/customXml" Target="../ink/ink555.xml"/><Relationship Id="rId188" Type="http://schemas.openxmlformats.org/officeDocument/2006/relationships/customXml" Target="../ink/ink567.xml"/><Relationship Id="rId7" Type="http://schemas.openxmlformats.org/officeDocument/2006/relationships/image" Target="../media/image1418.png"/><Relationship Id="rId71" Type="http://schemas.openxmlformats.org/officeDocument/2006/relationships/image" Target="../media/image1415.png"/><Relationship Id="rId92" Type="http://schemas.openxmlformats.org/officeDocument/2006/relationships/customXml" Target="../ink/ink516.xml"/><Relationship Id="rId162" Type="http://schemas.openxmlformats.org/officeDocument/2006/relationships/customXml" Target="../ink/ink552.xml"/><Relationship Id="rId183" Type="http://schemas.openxmlformats.org/officeDocument/2006/relationships/customXml" Target="../ink/ink563.xml"/><Relationship Id="rId2" Type="http://schemas.openxmlformats.org/officeDocument/2006/relationships/audio" Target="../media/media7.m4a"/><Relationship Id="rId29" Type="http://schemas.openxmlformats.org/officeDocument/2006/relationships/image" Target="../media/image1428.png"/><Relationship Id="rId24" Type="http://schemas.openxmlformats.org/officeDocument/2006/relationships/customXml" Target="../ink/ink482.xml"/><Relationship Id="rId40" Type="http://schemas.openxmlformats.org/officeDocument/2006/relationships/customXml" Target="../ink/ink490.xml"/><Relationship Id="rId45" Type="http://schemas.openxmlformats.org/officeDocument/2006/relationships/image" Target="../media/image1436.png"/><Relationship Id="rId66" Type="http://schemas.openxmlformats.org/officeDocument/2006/relationships/customXml" Target="../ink/ink503.xml"/><Relationship Id="rId87" Type="http://schemas.openxmlformats.org/officeDocument/2006/relationships/image" Target="../media/image1455.png"/><Relationship Id="rId110" Type="http://schemas.openxmlformats.org/officeDocument/2006/relationships/customXml" Target="../ink/ink525.xml"/><Relationship Id="rId115" Type="http://schemas.openxmlformats.org/officeDocument/2006/relationships/image" Target="../media/image1467.png"/><Relationship Id="rId131" Type="http://schemas.openxmlformats.org/officeDocument/2006/relationships/image" Target="../media/image1474.png"/><Relationship Id="rId136" Type="http://schemas.openxmlformats.org/officeDocument/2006/relationships/customXml" Target="../ink/ink539.xml"/><Relationship Id="rId157" Type="http://schemas.openxmlformats.org/officeDocument/2006/relationships/image" Target="../media/image1487.png"/><Relationship Id="rId178" Type="http://schemas.openxmlformats.org/officeDocument/2006/relationships/image" Target="../media/image1497.png"/><Relationship Id="rId61" Type="http://schemas.openxmlformats.org/officeDocument/2006/relationships/image" Target="../media/image1444.png"/><Relationship Id="rId82" Type="http://schemas.openxmlformats.org/officeDocument/2006/relationships/customXml" Target="../ink/ink511.xml"/><Relationship Id="rId152" Type="http://schemas.openxmlformats.org/officeDocument/2006/relationships/customXml" Target="../ink/ink547.xml"/><Relationship Id="rId173" Type="http://schemas.openxmlformats.org/officeDocument/2006/relationships/customXml" Target="../ink/ink558.xml"/><Relationship Id="rId19" Type="http://schemas.openxmlformats.org/officeDocument/2006/relationships/image" Target="../media/image1423.png"/><Relationship Id="rId14" Type="http://schemas.openxmlformats.org/officeDocument/2006/relationships/customXml" Target="../ink/ink477.xml"/><Relationship Id="rId30" Type="http://schemas.openxmlformats.org/officeDocument/2006/relationships/customXml" Target="../ink/ink485.xml"/><Relationship Id="rId35" Type="http://schemas.openxmlformats.org/officeDocument/2006/relationships/image" Target="../media/image1431.png"/><Relationship Id="rId56" Type="http://schemas.openxmlformats.org/officeDocument/2006/relationships/customXml" Target="../ink/ink498.xml"/><Relationship Id="rId77" Type="http://schemas.openxmlformats.org/officeDocument/2006/relationships/image" Target="../media/image1450.png"/><Relationship Id="rId100" Type="http://schemas.openxmlformats.org/officeDocument/2006/relationships/customXml" Target="../ink/ink520.xml"/><Relationship Id="rId105" Type="http://schemas.openxmlformats.org/officeDocument/2006/relationships/image" Target="../media/image1462.png"/><Relationship Id="rId126" Type="http://schemas.openxmlformats.org/officeDocument/2006/relationships/customXml" Target="../ink/ink534.xml"/><Relationship Id="rId147" Type="http://schemas.openxmlformats.org/officeDocument/2006/relationships/image" Target="../media/image1482.png"/><Relationship Id="rId168" Type="http://schemas.openxmlformats.org/officeDocument/2006/relationships/image" Target="../media/image1492.png"/><Relationship Id="rId8" Type="http://schemas.openxmlformats.org/officeDocument/2006/relationships/customXml" Target="../ink/ink474.xml"/><Relationship Id="rId51" Type="http://schemas.openxmlformats.org/officeDocument/2006/relationships/image" Target="../media/image1439.png"/><Relationship Id="rId72" Type="http://schemas.openxmlformats.org/officeDocument/2006/relationships/customXml" Target="../ink/ink506.xml"/><Relationship Id="rId93" Type="http://schemas.openxmlformats.org/officeDocument/2006/relationships/image" Target="../media/image1456.png"/><Relationship Id="rId98" Type="http://schemas.openxmlformats.org/officeDocument/2006/relationships/customXml" Target="../ink/ink519.xml"/><Relationship Id="rId121" Type="http://schemas.openxmlformats.org/officeDocument/2006/relationships/customXml" Target="../ink/ink531.xml"/><Relationship Id="rId142" Type="http://schemas.openxmlformats.org/officeDocument/2006/relationships/customXml" Target="../ink/ink542.xml"/><Relationship Id="rId163" Type="http://schemas.openxmlformats.org/officeDocument/2006/relationships/image" Target="../media/image1490.png"/><Relationship Id="rId184" Type="http://schemas.openxmlformats.org/officeDocument/2006/relationships/customXml" Target="../ink/ink564.xml"/><Relationship Id="rId189" Type="http://schemas.openxmlformats.org/officeDocument/2006/relationships/image" Target="../media/image1501.png"/><Relationship Id="rId3" Type="http://schemas.openxmlformats.org/officeDocument/2006/relationships/slideLayout" Target="../slideLayouts/slideLayout2.xml"/><Relationship Id="rId25" Type="http://schemas.openxmlformats.org/officeDocument/2006/relationships/image" Target="../media/image1426.png"/><Relationship Id="rId46" Type="http://schemas.openxmlformats.org/officeDocument/2006/relationships/customXml" Target="../ink/ink493.xml"/><Relationship Id="rId67" Type="http://schemas.openxmlformats.org/officeDocument/2006/relationships/image" Target="../media/image1447.png"/><Relationship Id="rId116" Type="http://schemas.openxmlformats.org/officeDocument/2006/relationships/customXml" Target="../ink/ink528.xml"/><Relationship Id="rId137" Type="http://schemas.openxmlformats.org/officeDocument/2006/relationships/image" Target="../media/image1477.png"/><Relationship Id="rId158" Type="http://schemas.openxmlformats.org/officeDocument/2006/relationships/customXml" Target="../ink/ink550.xml"/><Relationship Id="rId20" Type="http://schemas.openxmlformats.org/officeDocument/2006/relationships/customXml" Target="../ink/ink480.xml"/><Relationship Id="rId41" Type="http://schemas.openxmlformats.org/officeDocument/2006/relationships/image" Target="../media/image1434.png"/><Relationship Id="rId62" Type="http://schemas.openxmlformats.org/officeDocument/2006/relationships/customXml" Target="../ink/ink501.xml"/><Relationship Id="rId83" Type="http://schemas.openxmlformats.org/officeDocument/2006/relationships/image" Target="../media/image1453.png"/><Relationship Id="rId88" Type="http://schemas.openxmlformats.org/officeDocument/2006/relationships/customXml" Target="../ink/ink514.xml"/><Relationship Id="rId111" Type="http://schemas.openxmlformats.org/officeDocument/2006/relationships/image" Target="../media/image1465.png"/><Relationship Id="rId132" Type="http://schemas.openxmlformats.org/officeDocument/2006/relationships/customXml" Target="../ink/ink537.xml"/><Relationship Id="rId153" Type="http://schemas.openxmlformats.org/officeDocument/2006/relationships/image" Target="../media/image1485.png"/><Relationship Id="rId174" Type="http://schemas.openxmlformats.org/officeDocument/2006/relationships/image" Target="../media/image1495.png"/><Relationship Id="rId179" Type="http://schemas.openxmlformats.org/officeDocument/2006/relationships/customXml" Target="../ink/ink561.xml"/><Relationship Id="rId190" Type="http://schemas.openxmlformats.org/officeDocument/2006/relationships/customXml" Target="../ink/ink568.xml"/><Relationship Id="rId15" Type="http://schemas.openxmlformats.org/officeDocument/2006/relationships/image" Target="../media/image1421.png"/><Relationship Id="rId36" Type="http://schemas.openxmlformats.org/officeDocument/2006/relationships/customXml" Target="../ink/ink488.xml"/><Relationship Id="rId57" Type="http://schemas.openxmlformats.org/officeDocument/2006/relationships/image" Target="../media/image1442.png"/><Relationship Id="rId106" Type="http://schemas.openxmlformats.org/officeDocument/2006/relationships/customXml" Target="../ink/ink523.xml"/><Relationship Id="rId127" Type="http://schemas.openxmlformats.org/officeDocument/2006/relationships/image" Target="../media/image1472.png"/><Relationship Id="rId10" Type="http://schemas.openxmlformats.org/officeDocument/2006/relationships/customXml" Target="../ink/ink475.xml"/><Relationship Id="rId31" Type="http://schemas.openxmlformats.org/officeDocument/2006/relationships/image" Target="../media/image1429.png"/><Relationship Id="rId52" Type="http://schemas.openxmlformats.org/officeDocument/2006/relationships/customXml" Target="../ink/ink496.xml"/><Relationship Id="rId73" Type="http://schemas.openxmlformats.org/officeDocument/2006/relationships/image" Target="../media/image1448.png"/><Relationship Id="rId78" Type="http://schemas.openxmlformats.org/officeDocument/2006/relationships/customXml" Target="../ink/ink509.xml"/><Relationship Id="rId94" Type="http://schemas.openxmlformats.org/officeDocument/2006/relationships/customXml" Target="../ink/ink517.xml"/><Relationship Id="rId99" Type="http://schemas.openxmlformats.org/officeDocument/2006/relationships/image" Target="../media/image1459.png"/><Relationship Id="rId101" Type="http://schemas.openxmlformats.org/officeDocument/2006/relationships/image" Target="../media/image1460.png"/><Relationship Id="rId122" Type="http://schemas.openxmlformats.org/officeDocument/2006/relationships/customXml" Target="../ink/ink532.xml"/><Relationship Id="rId143" Type="http://schemas.openxmlformats.org/officeDocument/2006/relationships/image" Target="../media/image1480.png"/><Relationship Id="rId148" Type="http://schemas.openxmlformats.org/officeDocument/2006/relationships/customXml" Target="../ink/ink545.xml"/><Relationship Id="rId164" Type="http://schemas.openxmlformats.org/officeDocument/2006/relationships/customXml" Target="../ink/ink553.xml"/><Relationship Id="rId169" Type="http://schemas.openxmlformats.org/officeDocument/2006/relationships/customXml" Target="../ink/ink556.xml"/><Relationship Id="rId185" Type="http://schemas.openxmlformats.org/officeDocument/2006/relationships/customXml" Target="../ink/ink565.xml"/><Relationship Id="rId4" Type="http://schemas.openxmlformats.org/officeDocument/2006/relationships/customXml" Target="../ink/ink472.xml"/><Relationship Id="rId9" Type="http://schemas.openxmlformats.org/officeDocument/2006/relationships/image" Target="../media/image1370.png"/><Relationship Id="rId180" Type="http://schemas.openxmlformats.org/officeDocument/2006/relationships/image" Target="../media/image1498.png"/><Relationship Id="rId26" Type="http://schemas.openxmlformats.org/officeDocument/2006/relationships/customXml" Target="../ink/ink483.xml"/><Relationship Id="rId47" Type="http://schemas.openxmlformats.org/officeDocument/2006/relationships/image" Target="../media/image1437.png"/><Relationship Id="rId68" Type="http://schemas.openxmlformats.org/officeDocument/2006/relationships/customXml" Target="../ink/ink504.xml"/><Relationship Id="rId89" Type="http://schemas.openxmlformats.org/officeDocument/2006/relationships/image" Target="../media/image1310.png"/><Relationship Id="rId112" Type="http://schemas.openxmlformats.org/officeDocument/2006/relationships/customXml" Target="../ink/ink526.xml"/><Relationship Id="rId133" Type="http://schemas.openxmlformats.org/officeDocument/2006/relationships/image" Target="../media/image1475.png"/><Relationship Id="rId154" Type="http://schemas.openxmlformats.org/officeDocument/2006/relationships/customXml" Target="../ink/ink548.xml"/><Relationship Id="rId175" Type="http://schemas.openxmlformats.org/officeDocument/2006/relationships/customXml" Target="../ink/ink559.xml"/><Relationship Id="rId16" Type="http://schemas.openxmlformats.org/officeDocument/2006/relationships/customXml" Target="../ink/ink478.xml"/><Relationship Id="rId37" Type="http://schemas.openxmlformats.org/officeDocument/2006/relationships/image" Target="../media/image1432.png"/><Relationship Id="rId58" Type="http://schemas.openxmlformats.org/officeDocument/2006/relationships/customXml" Target="../ink/ink499.xml"/><Relationship Id="rId79" Type="http://schemas.openxmlformats.org/officeDocument/2006/relationships/image" Target="../media/image1451.png"/><Relationship Id="rId102" Type="http://schemas.openxmlformats.org/officeDocument/2006/relationships/customXml" Target="../ink/ink521.xml"/><Relationship Id="rId123" Type="http://schemas.openxmlformats.org/officeDocument/2006/relationships/image" Target="../media/image1470.png"/><Relationship Id="rId144" Type="http://schemas.openxmlformats.org/officeDocument/2006/relationships/customXml" Target="../ink/ink543.xml"/><Relationship Id="rId90" Type="http://schemas.openxmlformats.org/officeDocument/2006/relationships/customXml" Target="../ink/ink515.xml"/><Relationship Id="rId165" Type="http://schemas.openxmlformats.org/officeDocument/2006/relationships/image" Target="../media/image1491.png"/><Relationship Id="rId186" Type="http://schemas.openxmlformats.org/officeDocument/2006/relationships/customXml" Target="../ink/ink566.xml"/><Relationship Id="rId27" Type="http://schemas.openxmlformats.org/officeDocument/2006/relationships/image" Target="../media/image1427.png"/><Relationship Id="rId48" Type="http://schemas.openxmlformats.org/officeDocument/2006/relationships/customXml" Target="../ink/ink494.xml"/><Relationship Id="rId69" Type="http://schemas.openxmlformats.org/officeDocument/2006/relationships/image" Target="../media/image1371.png"/><Relationship Id="rId113" Type="http://schemas.openxmlformats.org/officeDocument/2006/relationships/image" Target="../media/image1466.png"/><Relationship Id="rId134" Type="http://schemas.openxmlformats.org/officeDocument/2006/relationships/customXml" Target="../ink/ink538.xml"/><Relationship Id="rId80" Type="http://schemas.openxmlformats.org/officeDocument/2006/relationships/customXml" Target="../ink/ink510.xml"/><Relationship Id="rId155" Type="http://schemas.openxmlformats.org/officeDocument/2006/relationships/image" Target="../media/image1486.png"/><Relationship Id="rId176" Type="http://schemas.openxmlformats.org/officeDocument/2006/relationships/image" Target="../media/image1496.png"/><Relationship Id="rId17" Type="http://schemas.openxmlformats.org/officeDocument/2006/relationships/image" Target="../media/image1422.png"/><Relationship Id="rId38" Type="http://schemas.openxmlformats.org/officeDocument/2006/relationships/customXml" Target="../ink/ink489.xml"/><Relationship Id="rId59" Type="http://schemas.openxmlformats.org/officeDocument/2006/relationships/image" Target="../media/image1443.png"/><Relationship Id="rId103" Type="http://schemas.openxmlformats.org/officeDocument/2006/relationships/image" Target="../media/image1461.png"/><Relationship Id="rId124" Type="http://schemas.openxmlformats.org/officeDocument/2006/relationships/customXml" Target="../ink/ink533.xml"/><Relationship Id="rId70" Type="http://schemas.openxmlformats.org/officeDocument/2006/relationships/customXml" Target="../ink/ink505.xml"/><Relationship Id="rId91" Type="http://schemas.openxmlformats.org/officeDocument/2006/relationships/image" Target="../media/image1372.png"/><Relationship Id="rId145" Type="http://schemas.openxmlformats.org/officeDocument/2006/relationships/image" Target="../media/image1481.png"/><Relationship Id="rId166" Type="http://schemas.openxmlformats.org/officeDocument/2006/relationships/customXml" Target="../ink/ink554.xml"/><Relationship Id="rId187" Type="http://schemas.openxmlformats.org/officeDocument/2006/relationships/image" Target="../media/image1500.png"/><Relationship Id="rId1" Type="http://schemas.microsoft.com/office/2007/relationships/media" Target="../media/media7.m4a"/><Relationship Id="rId28" Type="http://schemas.openxmlformats.org/officeDocument/2006/relationships/customXml" Target="../ink/ink484.xml"/><Relationship Id="rId49" Type="http://schemas.openxmlformats.org/officeDocument/2006/relationships/image" Target="../media/image1438.png"/><Relationship Id="rId114" Type="http://schemas.openxmlformats.org/officeDocument/2006/relationships/customXml" Target="../ink/ink527.xml"/><Relationship Id="rId60" Type="http://schemas.openxmlformats.org/officeDocument/2006/relationships/customXml" Target="../ink/ink500.xml"/><Relationship Id="rId81" Type="http://schemas.openxmlformats.org/officeDocument/2006/relationships/image" Target="../media/image1452.png"/><Relationship Id="rId135" Type="http://schemas.openxmlformats.org/officeDocument/2006/relationships/image" Target="../media/image1476.png"/><Relationship Id="rId156" Type="http://schemas.openxmlformats.org/officeDocument/2006/relationships/customXml" Target="../ink/ink549.xml"/><Relationship Id="rId177" Type="http://schemas.openxmlformats.org/officeDocument/2006/relationships/customXml" Target="../ink/ink560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46.png"/><Relationship Id="rId21" Type="http://schemas.openxmlformats.org/officeDocument/2006/relationships/image" Target="../media/image1435.png"/><Relationship Id="rId42" Type="http://schemas.openxmlformats.org/officeDocument/2006/relationships/customXml" Target="../ink/ink588.xml"/><Relationship Id="rId47" Type="http://schemas.openxmlformats.org/officeDocument/2006/relationships/image" Target="../media/image1511.png"/><Relationship Id="rId63" Type="http://schemas.openxmlformats.org/officeDocument/2006/relationships/image" Target="../media/image1519.png"/><Relationship Id="rId68" Type="http://schemas.openxmlformats.org/officeDocument/2006/relationships/customXml" Target="../ink/ink601.xml"/><Relationship Id="rId84" Type="http://schemas.openxmlformats.org/officeDocument/2006/relationships/customXml" Target="../ink/ink609.xml"/><Relationship Id="rId89" Type="http://schemas.openxmlformats.org/officeDocument/2006/relationships/image" Target="../media/image1532.png"/><Relationship Id="rId112" Type="http://schemas.openxmlformats.org/officeDocument/2006/relationships/customXml" Target="../ink/ink623.xml"/><Relationship Id="rId16" Type="http://schemas.openxmlformats.org/officeDocument/2006/relationships/customXml" Target="../ink/ink575.xml"/><Relationship Id="rId107" Type="http://schemas.openxmlformats.org/officeDocument/2006/relationships/image" Target="../media/image1541.png"/><Relationship Id="rId11" Type="http://schemas.openxmlformats.org/officeDocument/2006/relationships/image" Target="../media/image1422.png"/><Relationship Id="rId32" Type="http://schemas.openxmlformats.org/officeDocument/2006/relationships/customXml" Target="../ink/ink583.xml"/><Relationship Id="rId37" Type="http://schemas.openxmlformats.org/officeDocument/2006/relationships/image" Target="../media/image1506.png"/><Relationship Id="rId53" Type="http://schemas.openxmlformats.org/officeDocument/2006/relationships/image" Target="../media/image1514.png"/><Relationship Id="rId58" Type="http://schemas.openxmlformats.org/officeDocument/2006/relationships/customXml" Target="../ink/ink596.xml"/><Relationship Id="rId74" Type="http://schemas.openxmlformats.org/officeDocument/2006/relationships/customXml" Target="../ink/ink604.xml"/><Relationship Id="rId79" Type="http://schemas.openxmlformats.org/officeDocument/2006/relationships/image" Target="../media/image1527.png"/><Relationship Id="rId102" Type="http://schemas.openxmlformats.org/officeDocument/2006/relationships/customXml" Target="../ink/ink618.xml"/><Relationship Id="rId123" Type="http://schemas.openxmlformats.org/officeDocument/2006/relationships/image" Target="../media/image1549.png"/><Relationship Id="rId128" Type="http://schemas.openxmlformats.org/officeDocument/2006/relationships/customXml" Target="../ink/ink631.xml"/><Relationship Id="rId5" Type="http://schemas.openxmlformats.org/officeDocument/2006/relationships/image" Target="../media/image1419.png"/><Relationship Id="rId90" Type="http://schemas.openxmlformats.org/officeDocument/2006/relationships/customXml" Target="../ink/ink612.xml"/><Relationship Id="rId95" Type="http://schemas.openxmlformats.org/officeDocument/2006/relationships/image" Target="../media/image1535.png"/><Relationship Id="rId22" Type="http://schemas.openxmlformats.org/officeDocument/2006/relationships/customXml" Target="../ink/ink578.xml"/><Relationship Id="rId27" Type="http://schemas.openxmlformats.org/officeDocument/2006/relationships/image" Target="../media/image1438.png"/><Relationship Id="rId43" Type="http://schemas.openxmlformats.org/officeDocument/2006/relationships/image" Target="../media/image1509.png"/><Relationship Id="rId48" Type="http://schemas.openxmlformats.org/officeDocument/2006/relationships/customXml" Target="../ink/ink591.xml"/><Relationship Id="rId64" Type="http://schemas.openxmlformats.org/officeDocument/2006/relationships/customXml" Target="../ink/ink599.xml"/><Relationship Id="rId69" Type="http://schemas.openxmlformats.org/officeDocument/2006/relationships/image" Target="../media/image1522.png"/><Relationship Id="rId113" Type="http://schemas.openxmlformats.org/officeDocument/2006/relationships/image" Target="../media/image1544.png"/><Relationship Id="rId118" Type="http://schemas.openxmlformats.org/officeDocument/2006/relationships/customXml" Target="../ink/ink626.xml"/><Relationship Id="rId80" Type="http://schemas.openxmlformats.org/officeDocument/2006/relationships/customXml" Target="../ink/ink607.xml"/><Relationship Id="rId85" Type="http://schemas.openxmlformats.org/officeDocument/2006/relationships/image" Target="../media/image1530.png"/><Relationship Id="rId12" Type="http://schemas.openxmlformats.org/officeDocument/2006/relationships/customXml" Target="../ink/ink573.xml"/><Relationship Id="rId17" Type="http://schemas.openxmlformats.org/officeDocument/2006/relationships/image" Target="../media/image1433.png"/><Relationship Id="rId33" Type="http://schemas.openxmlformats.org/officeDocument/2006/relationships/image" Target="../media/image1504.png"/><Relationship Id="rId38" Type="http://schemas.openxmlformats.org/officeDocument/2006/relationships/customXml" Target="../ink/ink586.xml"/><Relationship Id="rId59" Type="http://schemas.openxmlformats.org/officeDocument/2006/relationships/image" Target="../media/image1517.png"/><Relationship Id="rId103" Type="http://schemas.openxmlformats.org/officeDocument/2006/relationships/image" Target="../media/image1539.png"/><Relationship Id="rId108" Type="http://schemas.openxmlformats.org/officeDocument/2006/relationships/customXml" Target="../ink/ink621.xml"/><Relationship Id="rId124" Type="http://schemas.openxmlformats.org/officeDocument/2006/relationships/customXml" Target="../ink/ink629.xml"/><Relationship Id="rId129" Type="http://schemas.openxmlformats.org/officeDocument/2006/relationships/image" Target="../media/image1552.png"/><Relationship Id="rId54" Type="http://schemas.openxmlformats.org/officeDocument/2006/relationships/customXml" Target="../ink/ink594.xml"/><Relationship Id="rId70" Type="http://schemas.openxmlformats.org/officeDocument/2006/relationships/customXml" Target="../ink/ink602.xml"/><Relationship Id="rId75" Type="http://schemas.openxmlformats.org/officeDocument/2006/relationships/image" Target="../media/image1525.png"/><Relationship Id="rId91" Type="http://schemas.openxmlformats.org/officeDocument/2006/relationships/image" Target="../media/image1533.png"/><Relationship Id="rId96" Type="http://schemas.openxmlformats.org/officeDocument/2006/relationships/customXml" Target="../ink/ink615.xml"/><Relationship Id="rId1" Type="http://schemas.microsoft.com/office/2007/relationships/media" Target="../media/media8.m4a"/><Relationship Id="rId6" Type="http://schemas.openxmlformats.org/officeDocument/2006/relationships/customXml" Target="../ink/ink570.xml"/><Relationship Id="rId23" Type="http://schemas.openxmlformats.org/officeDocument/2006/relationships/image" Target="../media/image1436.png"/><Relationship Id="rId28" Type="http://schemas.openxmlformats.org/officeDocument/2006/relationships/customXml" Target="../ink/ink581.xml"/><Relationship Id="rId49" Type="http://schemas.openxmlformats.org/officeDocument/2006/relationships/image" Target="../media/image1512.png"/><Relationship Id="rId114" Type="http://schemas.openxmlformats.org/officeDocument/2006/relationships/customXml" Target="../ink/ink624.xml"/><Relationship Id="rId119" Type="http://schemas.openxmlformats.org/officeDocument/2006/relationships/image" Target="../media/image1547.png"/><Relationship Id="rId44" Type="http://schemas.openxmlformats.org/officeDocument/2006/relationships/customXml" Target="../ink/ink589.xml"/><Relationship Id="rId60" Type="http://schemas.openxmlformats.org/officeDocument/2006/relationships/customXml" Target="../ink/ink597.xml"/><Relationship Id="rId65" Type="http://schemas.openxmlformats.org/officeDocument/2006/relationships/image" Target="../media/image1520.png"/><Relationship Id="rId81" Type="http://schemas.openxmlformats.org/officeDocument/2006/relationships/image" Target="../media/image1528.png"/><Relationship Id="rId86" Type="http://schemas.openxmlformats.org/officeDocument/2006/relationships/customXml" Target="../ink/ink610.xml"/><Relationship Id="rId130" Type="http://schemas.openxmlformats.org/officeDocument/2006/relationships/image" Target="../media/image1.png"/><Relationship Id="rId13" Type="http://schemas.openxmlformats.org/officeDocument/2006/relationships/image" Target="../media/image1431.png"/><Relationship Id="rId18" Type="http://schemas.openxmlformats.org/officeDocument/2006/relationships/customXml" Target="../ink/ink576.xml"/><Relationship Id="rId39" Type="http://schemas.openxmlformats.org/officeDocument/2006/relationships/image" Target="../media/image1507.png"/><Relationship Id="rId109" Type="http://schemas.openxmlformats.org/officeDocument/2006/relationships/image" Target="../media/image1542.png"/><Relationship Id="rId34" Type="http://schemas.openxmlformats.org/officeDocument/2006/relationships/customXml" Target="../ink/ink584.xml"/><Relationship Id="rId50" Type="http://schemas.openxmlformats.org/officeDocument/2006/relationships/customXml" Target="../ink/ink592.xml"/><Relationship Id="rId55" Type="http://schemas.openxmlformats.org/officeDocument/2006/relationships/image" Target="../media/image1515.png"/><Relationship Id="rId76" Type="http://schemas.openxmlformats.org/officeDocument/2006/relationships/customXml" Target="../ink/ink605.xml"/><Relationship Id="rId97" Type="http://schemas.openxmlformats.org/officeDocument/2006/relationships/image" Target="../media/image1536.png"/><Relationship Id="rId104" Type="http://schemas.openxmlformats.org/officeDocument/2006/relationships/customXml" Target="../ink/ink619.xml"/><Relationship Id="rId120" Type="http://schemas.openxmlformats.org/officeDocument/2006/relationships/customXml" Target="../ink/ink627.xml"/><Relationship Id="rId125" Type="http://schemas.openxmlformats.org/officeDocument/2006/relationships/image" Target="../media/image1550.png"/><Relationship Id="rId7" Type="http://schemas.openxmlformats.org/officeDocument/2006/relationships/image" Target="../media/image1420.png"/><Relationship Id="rId71" Type="http://schemas.openxmlformats.org/officeDocument/2006/relationships/image" Target="../media/image1523.png"/><Relationship Id="rId92" Type="http://schemas.openxmlformats.org/officeDocument/2006/relationships/customXml" Target="../ink/ink613.xml"/><Relationship Id="rId2" Type="http://schemas.openxmlformats.org/officeDocument/2006/relationships/audio" Target="../media/media8.m4a"/><Relationship Id="rId29" Type="http://schemas.openxmlformats.org/officeDocument/2006/relationships/image" Target="../media/image1439.png"/><Relationship Id="rId24" Type="http://schemas.openxmlformats.org/officeDocument/2006/relationships/customXml" Target="../ink/ink579.xml"/><Relationship Id="rId40" Type="http://schemas.openxmlformats.org/officeDocument/2006/relationships/customXml" Target="../ink/ink587.xml"/><Relationship Id="rId45" Type="http://schemas.openxmlformats.org/officeDocument/2006/relationships/image" Target="../media/image1510.png"/><Relationship Id="rId66" Type="http://schemas.openxmlformats.org/officeDocument/2006/relationships/customXml" Target="../ink/ink600.xml"/><Relationship Id="rId87" Type="http://schemas.openxmlformats.org/officeDocument/2006/relationships/image" Target="../media/image1531.png"/><Relationship Id="rId110" Type="http://schemas.openxmlformats.org/officeDocument/2006/relationships/customXml" Target="../ink/ink622.xml"/><Relationship Id="rId115" Type="http://schemas.openxmlformats.org/officeDocument/2006/relationships/image" Target="../media/image1545.png"/><Relationship Id="rId61" Type="http://schemas.openxmlformats.org/officeDocument/2006/relationships/image" Target="../media/image1518.png"/><Relationship Id="rId82" Type="http://schemas.openxmlformats.org/officeDocument/2006/relationships/customXml" Target="../ink/ink608.xml"/><Relationship Id="rId19" Type="http://schemas.openxmlformats.org/officeDocument/2006/relationships/image" Target="../media/image1434.png"/><Relationship Id="rId14" Type="http://schemas.openxmlformats.org/officeDocument/2006/relationships/customXml" Target="../ink/ink574.xml"/><Relationship Id="rId30" Type="http://schemas.openxmlformats.org/officeDocument/2006/relationships/customXml" Target="../ink/ink582.xml"/><Relationship Id="rId35" Type="http://schemas.openxmlformats.org/officeDocument/2006/relationships/image" Target="../media/image1505.png"/><Relationship Id="rId56" Type="http://schemas.openxmlformats.org/officeDocument/2006/relationships/customXml" Target="../ink/ink595.xml"/><Relationship Id="rId77" Type="http://schemas.openxmlformats.org/officeDocument/2006/relationships/image" Target="../media/image1526.png"/><Relationship Id="rId100" Type="http://schemas.openxmlformats.org/officeDocument/2006/relationships/customXml" Target="../ink/ink617.xml"/><Relationship Id="rId105" Type="http://schemas.openxmlformats.org/officeDocument/2006/relationships/image" Target="../media/image1540.png"/><Relationship Id="rId126" Type="http://schemas.openxmlformats.org/officeDocument/2006/relationships/customXml" Target="../ink/ink630.xml"/><Relationship Id="rId8" Type="http://schemas.openxmlformats.org/officeDocument/2006/relationships/customXml" Target="../ink/ink571.xml"/><Relationship Id="rId51" Type="http://schemas.openxmlformats.org/officeDocument/2006/relationships/image" Target="../media/image1513.png"/><Relationship Id="rId72" Type="http://schemas.openxmlformats.org/officeDocument/2006/relationships/customXml" Target="../ink/ink603.xml"/><Relationship Id="rId93" Type="http://schemas.openxmlformats.org/officeDocument/2006/relationships/image" Target="../media/image1534.png"/><Relationship Id="rId98" Type="http://schemas.openxmlformats.org/officeDocument/2006/relationships/customXml" Target="../ink/ink616.xml"/><Relationship Id="rId121" Type="http://schemas.openxmlformats.org/officeDocument/2006/relationships/image" Target="../media/image1548.png"/><Relationship Id="rId3" Type="http://schemas.openxmlformats.org/officeDocument/2006/relationships/slideLayout" Target="../slideLayouts/slideLayout2.xml"/><Relationship Id="rId25" Type="http://schemas.openxmlformats.org/officeDocument/2006/relationships/image" Target="../media/image1437.png"/><Relationship Id="rId46" Type="http://schemas.openxmlformats.org/officeDocument/2006/relationships/customXml" Target="../ink/ink590.xml"/><Relationship Id="rId67" Type="http://schemas.openxmlformats.org/officeDocument/2006/relationships/image" Target="../media/image1521.png"/><Relationship Id="rId116" Type="http://schemas.openxmlformats.org/officeDocument/2006/relationships/customXml" Target="../ink/ink625.xml"/><Relationship Id="rId20" Type="http://schemas.openxmlformats.org/officeDocument/2006/relationships/customXml" Target="../ink/ink577.xml"/><Relationship Id="rId41" Type="http://schemas.openxmlformats.org/officeDocument/2006/relationships/image" Target="../media/image1508.png"/><Relationship Id="rId62" Type="http://schemas.openxmlformats.org/officeDocument/2006/relationships/customXml" Target="../ink/ink598.xml"/><Relationship Id="rId83" Type="http://schemas.openxmlformats.org/officeDocument/2006/relationships/image" Target="../media/image1529.png"/><Relationship Id="rId88" Type="http://schemas.openxmlformats.org/officeDocument/2006/relationships/customXml" Target="../ink/ink611.xml"/><Relationship Id="rId111" Type="http://schemas.openxmlformats.org/officeDocument/2006/relationships/image" Target="../media/image1543.png"/><Relationship Id="rId15" Type="http://schemas.openxmlformats.org/officeDocument/2006/relationships/image" Target="../media/image1432.png"/><Relationship Id="rId36" Type="http://schemas.openxmlformats.org/officeDocument/2006/relationships/customXml" Target="../ink/ink585.xml"/><Relationship Id="rId57" Type="http://schemas.openxmlformats.org/officeDocument/2006/relationships/image" Target="../media/image1516.png"/><Relationship Id="rId106" Type="http://schemas.openxmlformats.org/officeDocument/2006/relationships/customXml" Target="../ink/ink620.xml"/><Relationship Id="rId127" Type="http://schemas.openxmlformats.org/officeDocument/2006/relationships/image" Target="../media/image1551.png"/><Relationship Id="rId10" Type="http://schemas.openxmlformats.org/officeDocument/2006/relationships/customXml" Target="../ink/ink572.xml"/><Relationship Id="rId31" Type="http://schemas.openxmlformats.org/officeDocument/2006/relationships/image" Target="../media/image1503.png"/><Relationship Id="rId52" Type="http://schemas.openxmlformats.org/officeDocument/2006/relationships/customXml" Target="../ink/ink593.xml"/><Relationship Id="rId73" Type="http://schemas.openxmlformats.org/officeDocument/2006/relationships/image" Target="../media/image1524.png"/><Relationship Id="rId78" Type="http://schemas.openxmlformats.org/officeDocument/2006/relationships/customXml" Target="../ink/ink606.xml"/><Relationship Id="rId94" Type="http://schemas.openxmlformats.org/officeDocument/2006/relationships/customXml" Target="../ink/ink614.xml"/><Relationship Id="rId99" Type="http://schemas.openxmlformats.org/officeDocument/2006/relationships/image" Target="../media/image1537.png"/><Relationship Id="rId101" Type="http://schemas.openxmlformats.org/officeDocument/2006/relationships/image" Target="../media/image1538.png"/><Relationship Id="rId122" Type="http://schemas.openxmlformats.org/officeDocument/2006/relationships/customXml" Target="../ink/ink628.xml"/><Relationship Id="rId4" Type="http://schemas.openxmlformats.org/officeDocument/2006/relationships/customXml" Target="../ink/ink569.xml"/><Relationship Id="rId9" Type="http://schemas.openxmlformats.org/officeDocument/2006/relationships/image" Target="../media/image1421.png"/><Relationship Id="rId26" Type="http://schemas.openxmlformats.org/officeDocument/2006/relationships/customXml" Target="../ink/ink580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642.xml"/><Relationship Id="rId21" Type="http://schemas.openxmlformats.org/officeDocument/2006/relationships/image" Target="../media/image1562.png"/><Relationship Id="rId42" Type="http://schemas.openxmlformats.org/officeDocument/2006/relationships/image" Target="../media/image1570.png"/><Relationship Id="rId47" Type="http://schemas.openxmlformats.org/officeDocument/2006/relationships/customXml" Target="../ink/ink653.xml"/><Relationship Id="rId63" Type="http://schemas.openxmlformats.org/officeDocument/2006/relationships/customXml" Target="../ink/ink661.xml"/><Relationship Id="rId68" Type="http://schemas.openxmlformats.org/officeDocument/2006/relationships/image" Target="../media/image1583.png"/><Relationship Id="rId84" Type="http://schemas.openxmlformats.org/officeDocument/2006/relationships/image" Target="../media/image1.png"/><Relationship Id="rId16" Type="http://schemas.openxmlformats.org/officeDocument/2006/relationships/customXml" Target="../ink/ink637.xml"/><Relationship Id="rId11" Type="http://schemas.openxmlformats.org/officeDocument/2006/relationships/image" Target="../media/image1557.png"/><Relationship Id="rId32" Type="http://schemas.openxmlformats.org/officeDocument/2006/relationships/image" Target="../media/image1566.png"/><Relationship Id="rId37" Type="http://schemas.openxmlformats.org/officeDocument/2006/relationships/customXml" Target="../ink/ink648.xml"/><Relationship Id="rId53" Type="http://schemas.openxmlformats.org/officeDocument/2006/relationships/customXml" Target="../ink/ink656.xml"/><Relationship Id="rId58" Type="http://schemas.openxmlformats.org/officeDocument/2006/relationships/image" Target="../media/image1578.png"/><Relationship Id="rId74" Type="http://schemas.openxmlformats.org/officeDocument/2006/relationships/image" Target="../media/image1586.png"/><Relationship Id="rId79" Type="http://schemas.openxmlformats.org/officeDocument/2006/relationships/image" Target="../media/image1588.png"/><Relationship Id="rId5" Type="http://schemas.openxmlformats.org/officeDocument/2006/relationships/image" Target="../media/image7.png"/><Relationship Id="rId61" Type="http://schemas.openxmlformats.org/officeDocument/2006/relationships/customXml" Target="../ink/ink660.xml"/><Relationship Id="rId82" Type="http://schemas.openxmlformats.org/officeDocument/2006/relationships/customXml" Target="../ink/ink671.xml"/><Relationship Id="rId19" Type="http://schemas.openxmlformats.org/officeDocument/2006/relationships/image" Target="../media/image1561.png"/><Relationship Id="rId14" Type="http://schemas.openxmlformats.org/officeDocument/2006/relationships/customXml" Target="../ink/ink636.xml"/><Relationship Id="rId22" Type="http://schemas.openxmlformats.org/officeDocument/2006/relationships/customXml" Target="../ink/ink640.xml"/><Relationship Id="rId27" Type="http://schemas.openxmlformats.org/officeDocument/2006/relationships/image" Target="../media/image1564.png"/><Relationship Id="rId30" Type="http://schemas.openxmlformats.org/officeDocument/2006/relationships/image" Target="../media/image1565.png"/><Relationship Id="rId35" Type="http://schemas.openxmlformats.org/officeDocument/2006/relationships/customXml" Target="../ink/ink647.xml"/><Relationship Id="rId43" Type="http://schemas.openxmlformats.org/officeDocument/2006/relationships/customXml" Target="../ink/ink651.xml"/><Relationship Id="rId48" Type="http://schemas.openxmlformats.org/officeDocument/2006/relationships/image" Target="../media/image1573.png"/><Relationship Id="rId56" Type="http://schemas.openxmlformats.org/officeDocument/2006/relationships/image" Target="../media/image1577.png"/><Relationship Id="rId64" Type="http://schemas.openxmlformats.org/officeDocument/2006/relationships/image" Target="../media/image1581.png"/><Relationship Id="rId69" Type="http://schemas.openxmlformats.org/officeDocument/2006/relationships/customXml" Target="../ink/ink664.xml"/><Relationship Id="rId77" Type="http://schemas.openxmlformats.org/officeDocument/2006/relationships/image" Target="../media/image1587.png"/><Relationship Id="rId8" Type="http://schemas.openxmlformats.org/officeDocument/2006/relationships/customXml" Target="../ink/ink633.xml"/><Relationship Id="rId51" Type="http://schemas.openxmlformats.org/officeDocument/2006/relationships/customXml" Target="../ink/ink655.xml"/><Relationship Id="rId72" Type="http://schemas.openxmlformats.org/officeDocument/2006/relationships/image" Target="../media/image1585.png"/><Relationship Id="rId80" Type="http://schemas.openxmlformats.org/officeDocument/2006/relationships/customXml" Target="../ink/ink670.xml"/><Relationship Id="rId3" Type="http://schemas.openxmlformats.org/officeDocument/2006/relationships/slideLayout" Target="../slideLayouts/slideLayout2.xml"/><Relationship Id="rId12" Type="http://schemas.openxmlformats.org/officeDocument/2006/relationships/customXml" Target="../ink/ink635.xml"/><Relationship Id="rId17" Type="http://schemas.openxmlformats.org/officeDocument/2006/relationships/image" Target="../media/image1560.png"/><Relationship Id="rId25" Type="http://schemas.openxmlformats.org/officeDocument/2006/relationships/image" Target="../media/image1563.png"/><Relationship Id="rId33" Type="http://schemas.openxmlformats.org/officeDocument/2006/relationships/customXml" Target="../ink/ink646.xml"/><Relationship Id="rId38" Type="http://schemas.openxmlformats.org/officeDocument/2006/relationships/image" Target="../media/image1478.png"/><Relationship Id="rId46" Type="http://schemas.openxmlformats.org/officeDocument/2006/relationships/image" Target="../media/image1572.png"/><Relationship Id="rId59" Type="http://schemas.openxmlformats.org/officeDocument/2006/relationships/customXml" Target="../ink/ink659.xml"/><Relationship Id="rId67" Type="http://schemas.openxmlformats.org/officeDocument/2006/relationships/customXml" Target="../ink/ink663.xml"/><Relationship Id="rId20" Type="http://schemas.openxmlformats.org/officeDocument/2006/relationships/customXml" Target="../ink/ink639.xml"/><Relationship Id="rId41" Type="http://schemas.openxmlformats.org/officeDocument/2006/relationships/customXml" Target="../ink/ink650.xml"/><Relationship Id="rId54" Type="http://schemas.openxmlformats.org/officeDocument/2006/relationships/image" Target="../media/image1576.png"/><Relationship Id="rId62" Type="http://schemas.openxmlformats.org/officeDocument/2006/relationships/image" Target="../media/image1580.png"/><Relationship Id="rId70" Type="http://schemas.openxmlformats.org/officeDocument/2006/relationships/image" Target="../media/image1584.png"/><Relationship Id="rId75" Type="http://schemas.openxmlformats.org/officeDocument/2006/relationships/customXml" Target="../ink/ink667.xml"/><Relationship Id="rId83" Type="http://schemas.openxmlformats.org/officeDocument/2006/relationships/image" Target="../media/image1590.png"/><Relationship Id="rId1" Type="http://schemas.microsoft.com/office/2007/relationships/media" Target="../media/media9.m4a"/><Relationship Id="rId6" Type="http://schemas.openxmlformats.org/officeDocument/2006/relationships/customXml" Target="../ink/ink632.xml"/><Relationship Id="rId15" Type="http://schemas.openxmlformats.org/officeDocument/2006/relationships/image" Target="../media/image1559.png"/><Relationship Id="rId23" Type="http://schemas.openxmlformats.org/officeDocument/2006/relationships/image" Target="../media/image1310.png"/><Relationship Id="rId28" Type="http://schemas.openxmlformats.org/officeDocument/2006/relationships/customXml" Target="../ink/ink643.xml"/><Relationship Id="rId36" Type="http://schemas.openxmlformats.org/officeDocument/2006/relationships/image" Target="../media/image1568.png"/><Relationship Id="rId49" Type="http://schemas.openxmlformats.org/officeDocument/2006/relationships/customXml" Target="../ink/ink654.xml"/><Relationship Id="rId57" Type="http://schemas.openxmlformats.org/officeDocument/2006/relationships/customXml" Target="../ink/ink658.xml"/><Relationship Id="rId10" Type="http://schemas.openxmlformats.org/officeDocument/2006/relationships/customXml" Target="../ink/ink634.xml"/><Relationship Id="rId31" Type="http://schemas.openxmlformats.org/officeDocument/2006/relationships/customXml" Target="../ink/ink645.xml"/><Relationship Id="rId44" Type="http://schemas.openxmlformats.org/officeDocument/2006/relationships/image" Target="../media/image1571.png"/><Relationship Id="rId52" Type="http://schemas.openxmlformats.org/officeDocument/2006/relationships/image" Target="../media/image1575.png"/><Relationship Id="rId60" Type="http://schemas.openxmlformats.org/officeDocument/2006/relationships/image" Target="../media/image1579.png"/><Relationship Id="rId65" Type="http://schemas.openxmlformats.org/officeDocument/2006/relationships/customXml" Target="../ink/ink662.xml"/><Relationship Id="rId73" Type="http://schemas.openxmlformats.org/officeDocument/2006/relationships/customXml" Target="../ink/ink666.xml"/><Relationship Id="rId78" Type="http://schemas.openxmlformats.org/officeDocument/2006/relationships/customXml" Target="../ink/ink669.xml"/><Relationship Id="rId81" Type="http://schemas.openxmlformats.org/officeDocument/2006/relationships/image" Target="../media/image1589.png"/><Relationship Id="rId4" Type="http://schemas.openxmlformats.org/officeDocument/2006/relationships/image" Target="../media/image6.png"/><Relationship Id="rId9" Type="http://schemas.openxmlformats.org/officeDocument/2006/relationships/image" Target="../media/image1556.png"/><Relationship Id="rId13" Type="http://schemas.openxmlformats.org/officeDocument/2006/relationships/image" Target="../media/image1558.png"/><Relationship Id="rId18" Type="http://schemas.openxmlformats.org/officeDocument/2006/relationships/customXml" Target="../ink/ink638.xml"/><Relationship Id="rId39" Type="http://schemas.openxmlformats.org/officeDocument/2006/relationships/customXml" Target="../ink/ink649.xml"/><Relationship Id="rId34" Type="http://schemas.openxmlformats.org/officeDocument/2006/relationships/image" Target="../media/image1567.png"/><Relationship Id="rId50" Type="http://schemas.openxmlformats.org/officeDocument/2006/relationships/image" Target="../media/image1574.png"/><Relationship Id="rId55" Type="http://schemas.openxmlformats.org/officeDocument/2006/relationships/customXml" Target="../ink/ink657.xml"/><Relationship Id="rId76" Type="http://schemas.openxmlformats.org/officeDocument/2006/relationships/customXml" Target="../ink/ink668.xml"/><Relationship Id="rId7" Type="http://schemas.openxmlformats.org/officeDocument/2006/relationships/image" Target="../media/image1555.png"/><Relationship Id="rId71" Type="http://schemas.openxmlformats.org/officeDocument/2006/relationships/customXml" Target="../ink/ink665.xml"/><Relationship Id="rId2" Type="http://schemas.openxmlformats.org/officeDocument/2006/relationships/audio" Target="../media/media9.m4a"/><Relationship Id="rId29" Type="http://schemas.openxmlformats.org/officeDocument/2006/relationships/customXml" Target="../ink/ink644.xml"/><Relationship Id="rId24" Type="http://schemas.openxmlformats.org/officeDocument/2006/relationships/customXml" Target="../ink/ink641.xml"/><Relationship Id="rId40" Type="http://schemas.openxmlformats.org/officeDocument/2006/relationships/image" Target="../media/image1569.png"/><Relationship Id="rId45" Type="http://schemas.openxmlformats.org/officeDocument/2006/relationships/customXml" Target="../ink/ink652.xml"/><Relationship Id="rId66" Type="http://schemas.openxmlformats.org/officeDocument/2006/relationships/image" Target="../media/image158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E39D1D1-FECA-3E11-8CC3-764983ADB724}"/>
              </a:ext>
            </a:extLst>
          </p:cNvPr>
          <p:cNvSpPr txBox="1"/>
          <p:nvPr/>
        </p:nvSpPr>
        <p:spPr>
          <a:xfrm>
            <a:off x="850175" y="1066800"/>
            <a:ext cx="7659469" cy="23945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4400" b="1" dirty="0">
                <a:solidFill>
                  <a:schemeClr val="bg1"/>
                </a:solidFill>
              </a:rPr>
              <a:t>8B. Forward Propagation</a:t>
            </a:r>
          </a:p>
          <a:p>
            <a:pPr>
              <a:buNone/>
            </a:pPr>
            <a:endParaRPr lang="en-US" sz="4400" b="1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4400" b="1" dirty="0">
                <a:solidFill>
                  <a:schemeClr val="bg1"/>
                </a:solidFill>
              </a:rPr>
              <a:t>From parameters to solution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EFDFEAC-E4B2-5AAD-DADC-8431AF2C32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42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9306"/>
    </mc:Choice>
    <mc:Fallback xmlns="">
      <p:transition advClick="0" advTm="93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0FD4E0-1D5B-32C1-BF5D-95E00A4DEBFA}"/>
              </a:ext>
            </a:extLst>
          </p:cNvPr>
          <p:cNvSpPr txBox="1"/>
          <p:nvPr/>
        </p:nvSpPr>
        <p:spPr>
          <a:xfrm flipH="1">
            <a:off x="304799" y="1524000"/>
            <a:ext cx="8534398" cy="437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W set by physics </a:t>
            </a:r>
            <a:r>
              <a:rPr lang="en-US" dirty="0"/>
              <a:t>(Free energy minimization)</a:t>
            </a:r>
          </a:p>
          <a:p>
            <a:pPr>
              <a:buNone/>
            </a:pPr>
            <a:r>
              <a:rPr lang="en-US" dirty="0">
                <a:highlight>
                  <a:srgbClr val="FFFF00"/>
                </a:highlight>
              </a:rPr>
              <a:t>Condensed Matter Physics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W set by cost function </a:t>
            </a:r>
            <a:r>
              <a:rPr lang="en-US" dirty="0"/>
              <a:t>(pattern matching, classification,</a:t>
            </a:r>
          </a:p>
          <a:p>
            <a:pPr>
              <a:buNone/>
            </a:pPr>
            <a:r>
              <a:rPr lang="en-US" dirty="0" err="1"/>
              <a:t>etc</a:t>
            </a:r>
            <a:r>
              <a:rPr lang="en-US" dirty="0"/>
              <a:t> – Regression, Support Vector Machines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>
              <a:buNone/>
            </a:pPr>
            <a:r>
              <a:rPr lang="en-US" dirty="0">
                <a:highlight>
                  <a:srgbClr val="FFFF00"/>
                </a:highlight>
              </a:rPr>
              <a:t>ML/AI</a:t>
            </a:r>
          </a:p>
          <a:p>
            <a:pPr>
              <a:buNone/>
            </a:pPr>
            <a:endParaRPr lang="en-US" dirty="0"/>
          </a:p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W set by algorithm </a:t>
            </a:r>
            <a:r>
              <a:rPr lang="en-US" dirty="0"/>
              <a:t>(Set energy landscape by looking at desired </a:t>
            </a:r>
            <a:r>
              <a:rPr lang="en-US" b="1" i="1" u="sng" dirty="0"/>
              <a:t>class of </a:t>
            </a:r>
            <a:r>
              <a:rPr lang="en-US" dirty="0"/>
              <a:t>results)  </a:t>
            </a:r>
          </a:p>
          <a:p>
            <a:pPr>
              <a:buNone/>
            </a:pPr>
            <a:r>
              <a:rPr lang="en-US" dirty="0">
                <a:highlight>
                  <a:srgbClr val="FFFF00"/>
                </a:highlight>
              </a:rPr>
              <a:t>Neuromorphic Computing/ANN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2874A9-2D2E-6C5D-66A2-F66C5E3E0AFE}"/>
              </a:ext>
            </a:extLst>
          </p:cNvPr>
          <p:cNvSpPr txBox="1"/>
          <p:nvPr/>
        </p:nvSpPr>
        <p:spPr>
          <a:xfrm>
            <a:off x="304800" y="51395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b="1" dirty="0">
                <a:solidFill>
                  <a:srgbClr val="0000FF"/>
                </a:solidFill>
              </a:rPr>
              <a:t>So what sets W ?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6AC416F-0590-9725-1C8B-BF00D8B195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76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22346"/>
    </mc:Choice>
    <mc:Fallback xmlns="">
      <p:transition advClick="0" advTm="1223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222216DA-434E-385F-F277-ADD32C14E192}"/>
                  </a:ext>
                </a:extLst>
              </p14:cNvPr>
              <p14:cNvContentPartPr/>
              <p14:nvPr/>
            </p14:nvContentPartPr>
            <p14:xfrm>
              <a:off x="4458534" y="1105812"/>
              <a:ext cx="360" cy="36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222216DA-434E-385F-F277-ADD32C14E19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49894" y="1096812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8" name="Group 207">
            <a:extLst>
              <a:ext uri="{FF2B5EF4-FFF2-40B4-BE49-F238E27FC236}">
                <a16:creationId xmlns:a16="http://schemas.microsoft.com/office/drawing/2014/main" id="{56337A44-CB20-B2F5-A8F2-087F064CEDB0}"/>
              </a:ext>
            </a:extLst>
          </p:cNvPr>
          <p:cNvGrpSpPr/>
          <p:nvPr/>
        </p:nvGrpSpPr>
        <p:grpSpPr>
          <a:xfrm>
            <a:off x="2501574" y="2337012"/>
            <a:ext cx="2639520" cy="1064520"/>
            <a:chOff x="2501574" y="2337012"/>
            <a:chExt cx="2639520" cy="106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45DF2DD5-90DF-718A-2019-273D6C0E4B3B}"/>
                    </a:ext>
                  </a:extLst>
                </p14:cNvPr>
                <p14:cNvContentPartPr/>
                <p14:nvPr/>
              </p14:nvContentPartPr>
              <p14:xfrm>
                <a:off x="2501574" y="2606292"/>
                <a:ext cx="206640" cy="2106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45DF2DD5-90DF-718A-2019-273D6C0E4B3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492934" y="2597292"/>
                  <a:ext cx="2242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79DF46D0-6E2D-ADC8-C9B1-960C922AE7E8}"/>
                    </a:ext>
                  </a:extLst>
                </p14:cNvPr>
                <p14:cNvContentPartPr/>
                <p14:nvPr/>
              </p14:nvContentPartPr>
              <p14:xfrm>
                <a:off x="2785974" y="2712132"/>
                <a:ext cx="97560" cy="1818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79DF46D0-6E2D-ADC8-C9B1-960C922AE7E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777334" y="2703492"/>
                  <a:ext cx="1152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A3BDA895-C323-8289-3EFC-E91AFBDCC458}"/>
                    </a:ext>
                  </a:extLst>
                </p14:cNvPr>
                <p14:cNvContentPartPr/>
                <p14:nvPr/>
              </p14:nvContentPartPr>
              <p14:xfrm>
                <a:off x="3200334" y="2527092"/>
                <a:ext cx="360" cy="2930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A3BDA895-C323-8289-3EFC-E91AFBDCC45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191694" y="2518452"/>
                  <a:ext cx="1800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D0D52F02-1F5E-8CCA-EEAB-C08CA9C5DD61}"/>
                    </a:ext>
                  </a:extLst>
                </p14:cNvPr>
                <p14:cNvContentPartPr/>
                <p14:nvPr/>
              </p14:nvContentPartPr>
              <p14:xfrm>
                <a:off x="3085854" y="2702412"/>
                <a:ext cx="284400" cy="3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D0D52F02-1F5E-8CCA-EEAB-C08CA9C5DD6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76854" y="2693412"/>
                  <a:ext cx="3020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CF107EB9-70C2-4080-7783-A46CF1DE44BD}"/>
                    </a:ext>
                  </a:extLst>
                </p14:cNvPr>
                <p14:cNvContentPartPr/>
                <p14:nvPr/>
              </p14:nvContentPartPr>
              <p14:xfrm>
                <a:off x="3536574" y="2394252"/>
                <a:ext cx="363960" cy="5014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CF107EB9-70C2-4080-7783-A46CF1DE44B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527574" y="2385612"/>
                  <a:ext cx="381600" cy="51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CF9834E7-99A3-4522-ABCD-417F8FDE737E}"/>
                    </a:ext>
                  </a:extLst>
                </p14:cNvPr>
                <p14:cNvContentPartPr/>
                <p14:nvPr/>
              </p14:nvContentPartPr>
              <p14:xfrm>
                <a:off x="3682374" y="3076812"/>
                <a:ext cx="240480" cy="3247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CF9834E7-99A3-4522-ABCD-417F8FDE737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673374" y="3068172"/>
                  <a:ext cx="25812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1DF496F5-43E8-0D38-42AC-EDD5F8CC5EED}"/>
                    </a:ext>
                  </a:extLst>
                </p14:cNvPr>
                <p14:cNvContentPartPr/>
                <p14:nvPr/>
              </p14:nvContentPartPr>
              <p14:xfrm>
                <a:off x="3922494" y="3250332"/>
                <a:ext cx="360" cy="3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1DF496F5-43E8-0D38-42AC-EDD5F8CC5EE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913854" y="324169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0D8A036B-ECB8-C9D2-9005-2264ADD4BF40}"/>
                    </a:ext>
                  </a:extLst>
                </p14:cNvPr>
                <p14:cNvContentPartPr/>
                <p14:nvPr/>
              </p14:nvContentPartPr>
              <p14:xfrm>
                <a:off x="4097094" y="2337012"/>
                <a:ext cx="187920" cy="3218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0D8A036B-ECB8-C9D2-9005-2264ADD4BF4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088454" y="2328372"/>
                  <a:ext cx="20556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072312A9-F324-F22E-C844-007835D4963A}"/>
                    </a:ext>
                  </a:extLst>
                </p14:cNvPr>
                <p14:cNvContentPartPr/>
                <p14:nvPr/>
              </p14:nvContentPartPr>
              <p14:xfrm>
                <a:off x="4341534" y="2549412"/>
                <a:ext cx="75960" cy="1346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072312A9-F324-F22E-C844-007835D4963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332894" y="2540772"/>
                  <a:ext cx="936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4E982413-34E5-184F-CF68-EEC649B7AC20}"/>
                    </a:ext>
                  </a:extLst>
                </p14:cNvPr>
                <p14:cNvContentPartPr/>
                <p14:nvPr/>
              </p14:nvContentPartPr>
              <p14:xfrm>
                <a:off x="4436214" y="2545452"/>
                <a:ext cx="155520" cy="2160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4E982413-34E5-184F-CF68-EEC649B7AC2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427574" y="2536452"/>
                  <a:ext cx="1731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2D5CC2F3-C9C8-B520-4571-3158C3DCC8E1}"/>
                    </a:ext>
                  </a:extLst>
                </p14:cNvPr>
                <p14:cNvContentPartPr/>
                <p14:nvPr/>
              </p14:nvContentPartPr>
              <p14:xfrm>
                <a:off x="4083414" y="2844972"/>
                <a:ext cx="562680" cy="32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2D5CC2F3-C9C8-B520-4571-3158C3DCC8E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074414" y="2836332"/>
                  <a:ext cx="5803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7C983DFC-E5A1-398C-838D-4D6F58469D4A}"/>
                    </a:ext>
                  </a:extLst>
                </p14:cNvPr>
                <p14:cNvContentPartPr/>
                <p14:nvPr/>
              </p14:nvContentPartPr>
              <p14:xfrm>
                <a:off x="4250814" y="2954052"/>
                <a:ext cx="162360" cy="2358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7C983DFC-E5A1-398C-838D-4D6F58469D4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241814" y="2945412"/>
                  <a:ext cx="1800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9DEF9E24-11C9-5669-96B6-6CA89C442265}"/>
                    </a:ext>
                  </a:extLst>
                </p14:cNvPr>
                <p14:cNvContentPartPr/>
                <p14:nvPr/>
              </p14:nvContentPartPr>
              <p14:xfrm>
                <a:off x="4418214" y="2987892"/>
                <a:ext cx="205920" cy="169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9DEF9E24-11C9-5669-96B6-6CA89C44226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409214" y="2978892"/>
                  <a:ext cx="2235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358B6E39-57A8-BAE1-4E5F-E74FA935938D}"/>
                    </a:ext>
                  </a:extLst>
                </p14:cNvPr>
                <p14:cNvContentPartPr/>
                <p14:nvPr/>
              </p14:nvContentPartPr>
              <p14:xfrm>
                <a:off x="4556814" y="2999772"/>
                <a:ext cx="2880" cy="2235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358B6E39-57A8-BAE1-4E5F-E74FA935938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547814" y="2990772"/>
                  <a:ext cx="2052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C9693E4B-0630-AA04-4A5A-27E7F3343F38}"/>
                    </a:ext>
                  </a:extLst>
                </p14:cNvPr>
                <p14:cNvContentPartPr/>
                <p14:nvPr/>
              </p14:nvContentPartPr>
              <p14:xfrm>
                <a:off x="4738974" y="2531412"/>
                <a:ext cx="227880" cy="2098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C9693E4B-0630-AA04-4A5A-27E7F3343F3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730334" y="2522412"/>
                  <a:ext cx="2455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FDABB816-01BF-FC3F-9611-AAA956CB771F}"/>
                    </a:ext>
                  </a:extLst>
                </p14:cNvPr>
                <p14:cNvContentPartPr/>
                <p14:nvPr/>
              </p14:nvContentPartPr>
              <p14:xfrm>
                <a:off x="4948494" y="2672172"/>
                <a:ext cx="192600" cy="3135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FDABB816-01BF-FC3F-9611-AAA956CB771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939854" y="2663532"/>
                  <a:ext cx="210240" cy="33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D56AC472-AE4B-0ED5-DAFE-77EDB0D34987}"/>
              </a:ext>
            </a:extLst>
          </p:cNvPr>
          <p:cNvGrpSpPr/>
          <p:nvPr/>
        </p:nvGrpSpPr>
        <p:grpSpPr>
          <a:xfrm>
            <a:off x="6836694" y="441972"/>
            <a:ext cx="1383480" cy="631800"/>
            <a:chOff x="6836694" y="441972"/>
            <a:chExt cx="1383480" cy="63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8CDC108B-2589-2DFE-D3C9-9D35A9D688E6}"/>
                    </a:ext>
                  </a:extLst>
                </p14:cNvPr>
                <p14:cNvContentPartPr/>
                <p14:nvPr/>
              </p14:nvContentPartPr>
              <p14:xfrm>
                <a:off x="6841374" y="568692"/>
                <a:ext cx="163080" cy="3056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8CDC108B-2589-2DFE-D3C9-9D35A9D688E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832374" y="560052"/>
                  <a:ext cx="18072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C23C2D19-1D06-1D29-5AA3-C6E698DCD896}"/>
                    </a:ext>
                  </a:extLst>
                </p14:cNvPr>
                <p14:cNvContentPartPr/>
                <p14:nvPr/>
              </p14:nvContentPartPr>
              <p14:xfrm>
                <a:off x="6873414" y="735372"/>
                <a:ext cx="87840" cy="3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C23C2D19-1D06-1D29-5AA3-C6E698DCD89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864414" y="726732"/>
                  <a:ext cx="1054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35A12F6D-DCD5-12D3-0BC4-B103ED8CF76D}"/>
                    </a:ext>
                  </a:extLst>
                </p14:cNvPr>
                <p14:cNvContentPartPr/>
                <p14:nvPr/>
              </p14:nvContentPartPr>
              <p14:xfrm>
                <a:off x="6836694" y="441972"/>
                <a:ext cx="149760" cy="666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35A12F6D-DCD5-12D3-0BC4-B103ED8CF76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828054" y="433332"/>
                  <a:ext cx="1674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60613D30-92E7-36CC-F1DB-C6E593847915}"/>
                    </a:ext>
                  </a:extLst>
                </p14:cNvPr>
                <p14:cNvContentPartPr/>
                <p14:nvPr/>
              </p14:nvContentPartPr>
              <p14:xfrm>
                <a:off x="7165734" y="732852"/>
                <a:ext cx="97920" cy="61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60613D30-92E7-36CC-F1DB-C6E59384791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156734" y="724212"/>
                  <a:ext cx="115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3F622A08-2CA4-F761-68D9-50049AFF039B}"/>
                    </a:ext>
                  </a:extLst>
                </p14:cNvPr>
                <p14:cNvContentPartPr/>
                <p14:nvPr/>
              </p14:nvContentPartPr>
              <p14:xfrm>
                <a:off x="7181574" y="756252"/>
                <a:ext cx="88200" cy="90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3F622A08-2CA4-F761-68D9-50049AFF039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172574" y="747612"/>
                  <a:ext cx="1058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D6939293-3172-0704-6800-F0F17DFA7D91}"/>
                    </a:ext>
                  </a:extLst>
                </p14:cNvPr>
                <p14:cNvContentPartPr/>
                <p14:nvPr/>
              </p14:nvContentPartPr>
              <p14:xfrm>
                <a:off x="7410174" y="584172"/>
                <a:ext cx="183240" cy="3326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D6939293-3172-0704-6800-F0F17DFA7D9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401534" y="575532"/>
                  <a:ext cx="20088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8C750DCC-8CCF-585B-28AB-B5CEF3157A05}"/>
                    </a:ext>
                  </a:extLst>
                </p14:cNvPr>
                <p14:cNvContentPartPr/>
                <p14:nvPr/>
              </p14:nvContentPartPr>
              <p14:xfrm>
                <a:off x="7413774" y="752652"/>
                <a:ext cx="127800" cy="3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8C750DCC-8CCF-585B-28AB-B5CEF3157A0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404774" y="744012"/>
                  <a:ext cx="145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5F40369A-7CDD-BB31-940C-5A2789A16D48}"/>
                    </a:ext>
                  </a:extLst>
                </p14:cNvPr>
                <p14:cNvContentPartPr/>
                <p14:nvPr/>
              </p14:nvContentPartPr>
              <p14:xfrm>
                <a:off x="7689894" y="792612"/>
                <a:ext cx="96120" cy="3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5F40369A-7CDD-BB31-940C-5A2789A16D4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680894" y="783612"/>
                  <a:ext cx="113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6B1E2147-D2DA-37D3-3E95-745A85D27B06}"/>
                    </a:ext>
                  </a:extLst>
                </p14:cNvPr>
                <p14:cNvContentPartPr/>
                <p14:nvPr/>
              </p14:nvContentPartPr>
              <p14:xfrm>
                <a:off x="7851174" y="773532"/>
                <a:ext cx="101880" cy="3002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6B1E2147-D2DA-37D3-3E95-745A85D27B0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842534" y="764532"/>
                  <a:ext cx="11952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EBDD2960-D899-4908-170A-158ADFDD49C6}"/>
                    </a:ext>
                  </a:extLst>
                </p14:cNvPr>
                <p14:cNvContentPartPr/>
                <p14:nvPr/>
              </p14:nvContentPartPr>
              <p14:xfrm>
                <a:off x="8021814" y="561852"/>
                <a:ext cx="198360" cy="3470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EBDD2960-D899-4908-170A-158ADFDD49C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012814" y="553212"/>
                  <a:ext cx="216000" cy="36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93515691-D064-A042-C513-E636B03C002D}"/>
              </a:ext>
            </a:extLst>
          </p:cNvPr>
          <p:cNvGrpSpPr/>
          <p:nvPr/>
        </p:nvGrpSpPr>
        <p:grpSpPr>
          <a:xfrm>
            <a:off x="1072374" y="6093691"/>
            <a:ext cx="1210680" cy="527760"/>
            <a:chOff x="741894" y="3781332"/>
            <a:chExt cx="1210680" cy="52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A49D833D-76E4-A101-D130-A3A7648BA0D4}"/>
                    </a:ext>
                  </a:extLst>
                </p14:cNvPr>
                <p14:cNvContentPartPr/>
                <p14:nvPr/>
              </p14:nvContentPartPr>
              <p14:xfrm>
                <a:off x="741894" y="4007052"/>
                <a:ext cx="209880" cy="1749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A49D833D-76E4-A101-D130-A3A7648BA0D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33254" y="3998412"/>
                  <a:ext cx="2275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0EE01ABC-CD09-C63B-AFC9-1EC88264366D}"/>
                    </a:ext>
                  </a:extLst>
                </p14:cNvPr>
                <p14:cNvContentPartPr/>
                <p14:nvPr/>
              </p14:nvContentPartPr>
              <p14:xfrm>
                <a:off x="1033854" y="4119372"/>
                <a:ext cx="98640" cy="1897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0EE01ABC-CD09-C63B-AFC9-1EC88264366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24854" y="4110732"/>
                  <a:ext cx="1162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8B413D04-E00A-0E15-393E-54BC930AEB5F}"/>
                    </a:ext>
                  </a:extLst>
                </p14:cNvPr>
                <p14:cNvContentPartPr/>
                <p14:nvPr/>
              </p14:nvContentPartPr>
              <p14:xfrm>
                <a:off x="1065894" y="3781332"/>
                <a:ext cx="162000" cy="2458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8B413D04-E00A-0E15-393E-54BC930AEB5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56894" y="3772332"/>
                  <a:ext cx="17964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3C61FB77-C3A9-2FFD-2346-0D1FB727327C}"/>
                    </a:ext>
                  </a:extLst>
                </p14:cNvPr>
                <p14:cNvContentPartPr/>
                <p14:nvPr/>
              </p14:nvContentPartPr>
              <p14:xfrm>
                <a:off x="1381614" y="4059972"/>
                <a:ext cx="90720" cy="3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3C61FB77-C3A9-2FFD-2346-0D1FB727327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372614" y="4051332"/>
                  <a:ext cx="108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E4BB0BE1-3F0B-D11C-B006-7D265A18F717}"/>
                    </a:ext>
                  </a:extLst>
                </p14:cNvPr>
                <p14:cNvContentPartPr/>
                <p14:nvPr/>
              </p14:nvContentPartPr>
              <p14:xfrm>
                <a:off x="1374774" y="4132332"/>
                <a:ext cx="96120" cy="3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E4BB0BE1-3F0B-D11C-B006-7D265A18F71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366134" y="4123692"/>
                  <a:ext cx="113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0B222E21-8C7F-85AF-CD2A-4F2EC885D2E6}"/>
                    </a:ext>
                  </a:extLst>
                </p14:cNvPr>
                <p14:cNvContentPartPr/>
                <p14:nvPr/>
              </p14:nvContentPartPr>
              <p14:xfrm>
                <a:off x="1647294" y="4011732"/>
                <a:ext cx="177840" cy="1987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0B222E21-8C7F-85AF-CD2A-4F2EC885D2E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638654" y="4003092"/>
                  <a:ext cx="1954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4AF5B988-1CA0-D9E9-247C-755D128149B9}"/>
                    </a:ext>
                  </a:extLst>
                </p14:cNvPr>
                <p14:cNvContentPartPr/>
                <p14:nvPr/>
              </p14:nvContentPartPr>
              <p14:xfrm>
                <a:off x="1907214" y="4160052"/>
                <a:ext cx="45360" cy="1195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4AF5B988-1CA0-D9E9-247C-755D128149B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898574" y="4151412"/>
                  <a:ext cx="63000" cy="13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BA2C149A-ED03-8C64-DCFB-70086B912359}"/>
              </a:ext>
            </a:extLst>
          </p:cNvPr>
          <p:cNvGrpSpPr/>
          <p:nvPr/>
        </p:nvGrpSpPr>
        <p:grpSpPr>
          <a:xfrm>
            <a:off x="3049494" y="6136531"/>
            <a:ext cx="277200" cy="390600"/>
            <a:chOff x="2719014" y="3824172"/>
            <a:chExt cx="277200" cy="39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45EA6685-FBA8-4E31-9388-AF69D4800DE8}"/>
                    </a:ext>
                  </a:extLst>
                </p14:cNvPr>
                <p14:cNvContentPartPr/>
                <p14:nvPr/>
              </p14:nvContentPartPr>
              <p14:xfrm>
                <a:off x="2719014" y="3824172"/>
                <a:ext cx="142200" cy="3906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45EA6685-FBA8-4E31-9388-AF69D4800DE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710374" y="3815172"/>
                  <a:ext cx="15984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BA0D85B7-49B0-CBDC-F822-13BF385A9EB4}"/>
                    </a:ext>
                  </a:extLst>
                </p14:cNvPr>
                <p14:cNvContentPartPr/>
                <p14:nvPr/>
              </p14:nvContentPartPr>
              <p14:xfrm>
                <a:off x="2860494" y="3983652"/>
                <a:ext cx="360" cy="3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BA0D85B7-49B0-CBDC-F822-13BF385A9EB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851854" y="397465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2EE3E7DF-FB21-0CC0-B7FB-5A173DF8F20E}"/>
                    </a:ext>
                  </a:extLst>
                </p14:cNvPr>
                <p14:cNvContentPartPr/>
                <p14:nvPr/>
              </p14:nvContentPartPr>
              <p14:xfrm>
                <a:off x="2995854" y="3969612"/>
                <a:ext cx="360" cy="3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2EE3E7DF-FB21-0CC0-B7FB-5A173DF8F20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986854" y="396061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ADC719B2-7940-E9EA-2A5D-FC4F664D9285}"/>
                    </a:ext>
                  </a:extLst>
                </p14:cNvPr>
                <p14:cNvContentPartPr/>
                <p14:nvPr/>
              </p14:nvContentPartPr>
              <p14:xfrm>
                <a:off x="2943654" y="4064292"/>
                <a:ext cx="360" cy="3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ADC719B2-7940-E9EA-2A5D-FC4F664D928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934654" y="405529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D88915DB-363F-0252-6EA1-FEBD1526BD8A}"/>
              </a:ext>
            </a:extLst>
          </p:cNvPr>
          <p:cNvGrpSpPr/>
          <p:nvPr/>
        </p:nvGrpSpPr>
        <p:grpSpPr>
          <a:xfrm>
            <a:off x="3616854" y="6045811"/>
            <a:ext cx="1087920" cy="515160"/>
            <a:chOff x="3286374" y="3733452"/>
            <a:chExt cx="1087920" cy="51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C5528509-85AF-FC95-CCBB-BC04761021C9}"/>
                    </a:ext>
                  </a:extLst>
                </p14:cNvPr>
                <p14:cNvContentPartPr/>
                <p14:nvPr/>
              </p14:nvContentPartPr>
              <p14:xfrm>
                <a:off x="3286374" y="3832812"/>
                <a:ext cx="158400" cy="1962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C5528509-85AF-FC95-CCBB-BC04761021C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277734" y="3823812"/>
                  <a:ext cx="1760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FC325ACB-D1AC-3213-E8AE-79344FE44CEC}"/>
                    </a:ext>
                  </a:extLst>
                </p14:cNvPr>
                <p14:cNvContentPartPr/>
                <p14:nvPr/>
              </p14:nvContentPartPr>
              <p14:xfrm>
                <a:off x="3532614" y="4016412"/>
                <a:ext cx="5760" cy="15120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FC325ACB-D1AC-3213-E8AE-79344FE44CE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523974" y="4007772"/>
                  <a:ext cx="234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8CF205B6-A88E-D9B7-F50F-BE8D077C4080}"/>
                    </a:ext>
                  </a:extLst>
                </p14:cNvPr>
                <p14:cNvContentPartPr/>
                <p14:nvPr/>
              </p14:nvContentPartPr>
              <p14:xfrm>
                <a:off x="3646014" y="3840732"/>
                <a:ext cx="360" cy="1310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8CF205B6-A88E-D9B7-F50F-BE8D077C408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637014" y="3831732"/>
                  <a:ext cx="180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21992ACD-3E8F-1D8E-6490-D607F1CD53BC}"/>
                    </a:ext>
                  </a:extLst>
                </p14:cNvPr>
                <p14:cNvContentPartPr/>
                <p14:nvPr/>
              </p14:nvContentPartPr>
              <p14:xfrm>
                <a:off x="3694974" y="3733452"/>
                <a:ext cx="118440" cy="5151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21992ACD-3E8F-1D8E-6490-D607F1CD53B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686334" y="3724812"/>
                  <a:ext cx="136080" cy="53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6A147560-C9CF-92C7-A7DE-00AC45DC7A6D}"/>
                    </a:ext>
                  </a:extLst>
                </p14:cNvPr>
                <p14:cNvContentPartPr/>
                <p14:nvPr/>
              </p14:nvContentPartPr>
              <p14:xfrm>
                <a:off x="4049934" y="3980052"/>
                <a:ext cx="212400" cy="3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6A147560-C9CF-92C7-A7DE-00AC45DC7A6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040934" y="3971052"/>
                  <a:ext cx="2300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2C9D44AD-83B3-21EF-BD85-BB6C2B7F1784}"/>
                    </a:ext>
                  </a:extLst>
                </p14:cNvPr>
                <p14:cNvContentPartPr/>
                <p14:nvPr/>
              </p14:nvContentPartPr>
              <p14:xfrm>
                <a:off x="4040934" y="4089852"/>
                <a:ext cx="269640" cy="3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2C9D44AD-83B3-21EF-BD85-BB6C2B7F178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031934" y="4081212"/>
                  <a:ext cx="2872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C8EC517A-94A3-4D11-FD26-4473717AE2D6}"/>
                    </a:ext>
                  </a:extLst>
                </p14:cNvPr>
                <p14:cNvContentPartPr/>
                <p14:nvPr/>
              </p14:nvContentPartPr>
              <p14:xfrm>
                <a:off x="4180974" y="3915252"/>
                <a:ext cx="193320" cy="2678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C8EC517A-94A3-4D11-FD26-4473717AE2D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172334" y="3906612"/>
                  <a:ext cx="210960" cy="28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AFA54985-3EAA-BC82-6E9C-C10EFCEA731D}"/>
              </a:ext>
            </a:extLst>
          </p:cNvPr>
          <p:cNvGrpSpPr/>
          <p:nvPr/>
        </p:nvGrpSpPr>
        <p:grpSpPr>
          <a:xfrm>
            <a:off x="4962174" y="6167131"/>
            <a:ext cx="172080" cy="385560"/>
            <a:chOff x="4631694" y="3854772"/>
            <a:chExt cx="172080" cy="38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D653DC0D-7DA3-EA67-DEEE-4C0ABE3F4DFA}"/>
                    </a:ext>
                  </a:extLst>
                </p14:cNvPr>
                <p14:cNvContentPartPr/>
                <p14:nvPr/>
              </p14:nvContentPartPr>
              <p14:xfrm>
                <a:off x="4631694" y="3854772"/>
                <a:ext cx="172080" cy="3855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D653DC0D-7DA3-EA67-DEEE-4C0ABE3F4DF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622694" y="3845772"/>
                  <a:ext cx="18972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19167B6A-A7A5-5471-B3F2-D43888E4D94D}"/>
                    </a:ext>
                  </a:extLst>
                </p14:cNvPr>
                <p14:cNvContentPartPr/>
                <p14:nvPr/>
              </p14:nvContentPartPr>
              <p14:xfrm>
                <a:off x="4650414" y="4089852"/>
                <a:ext cx="87480" cy="32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19167B6A-A7A5-5471-B3F2-D43888E4D94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641414" y="4081212"/>
                  <a:ext cx="105120" cy="20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E80D4033-537B-B984-2BE4-4ED8A597F32F}"/>
                  </a:ext>
                </a:extLst>
              </p14:cNvPr>
              <p14:cNvContentPartPr/>
              <p14:nvPr/>
            </p14:nvContentPartPr>
            <p14:xfrm>
              <a:off x="4954614" y="5988211"/>
              <a:ext cx="100440" cy="6408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E80D4033-537B-B984-2BE4-4ED8A597F32F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945614" y="5979211"/>
                <a:ext cx="118080" cy="81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51" name="Group 250">
            <a:extLst>
              <a:ext uri="{FF2B5EF4-FFF2-40B4-BE49-F238E27FC236}">
                <a16:creationId xmlns:a16="http://schemas.microsoft.com/office/drawing/2014/main" id="{17441EDD-964D-A761-65DC-BCE61D90E64B}"/>
              </a:ext>
            </a:extLst>
          </p:cNvPr>
          <p:cNvGrpSpPr/>
          <p:nvPr/>
        </p:nvGrpSpPr>
        <p:grpSpPr>
          <a:xfrm>
            <a:off x="5371134" y="6093612"/>
            <a:ext cx="925920" cy="415080"/>
            <a:chOff x="5041014" y="3728772"/>
            <a:chExt cx="925920" cy="41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99B5A632-88DF-C548-C3A2-56D14F9BF58F}"/>
                    </a:ext>
                  </a:extLst>
                </p14:cNvPr>
                <p14:cNvContentPartPr/>
                <p14:nvPr/>
              </p14:nvContentPartPr>
              <p14:xfrm>
                <a:off x="5041014" y="3728772"/>
                <a:ext cx="398160" cy="3988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99B5A632-88DF-C548-C3A2-56D14F9BF58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032014" y="3720132"/>
                  <a:ext cx="41580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451622FC-C07A-34E1-F731-5A9CC7C16A71}"/>
                    </a:ext>
                  </a:extLst>
                </p14:cNvPr>
                <p14:cNvContentPartPr/>
                <p14:nvPr/>
              </p14:nvContentPartPr>
              <p14:xfrm>
                <a:off x="5456454" y="3969612"/>
                <a:ext cx="510480" cy="1742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451622FC-C07A-34E1-F731-5A9CC7C16A7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447814" y="3960612"/>
                  <a:ext cx="5281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13C625B8-06E2-DCB9-C8AB-091BE229DB4D}"/>
                    </a:ext>
                  </a:extLst>
                </p14:cNvPr>
                <p14:cNvContentPartPr/>
                <p14:nvPr/>
              </p14:nvContentPartPr>
              <p14:xfrm>
                <a:off x="5268534" y="3901572"/>
                <a:ext cx="360" cy="28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13C625B8-06E2-DCB9-C8AB-091BE229DB4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259894" y="3892932"/>
                  <a:ext cx="18000" cy="2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8932AB7F-9107-B46D-3D71-077E716F8ACC}"/>
                  </a:ext>
                </a:extLst>
              </p14:cNvPr>
              <p14:cNvContentPartPr/>
              <p14:nvPr/>
            </p14:nvContentPartPr>
            <p14:xfrm>
              <a:off x="6645894" y="6335892"/>
              <a:ext cx="219600" cy="108000"/>
            </p14:xfrm>
          </p:contentPart>
        </mc:Choice>
        <mc:Fallback xmlns=""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8932AB7F-9107-B46D-3D71-077E716F8ACC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636894" y="6326892"/>
                <a:ext cx="23724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AC384E84-D33E-5E34-C514-DB9255862F0B}"/>
                  </a:ext>
                </a:extLst>
              </p14:cNvPr>
              <p14:cNvContentPartPr/>
              <p14:nvPr/>
            </p14:nvContentPartPr>
            <p14:xfrm>
              <a:off x="6705294" y="6227892"/>
              <a:ext cx="2880" cy="360"/>
            </p14:xfrm>
          </p:contentPart>
        </mc:Choice>
        <mc:Fallback xmlns=""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AC384E84-D33E-5E34-C514-DB9255862F0B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696294" y="6218892"/>
                <a:ext cx="2052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6" name="Group 255">
            <a:extLst>
              <a:ext uri="{FF2B5EF4-FFF2-40B4-BE49-F238E27FC236}">
                <a16:creationId xmlns:a16="http://schemas.microsoft.com/office/drawing/2014/main" id="{7A380960-2B7F-BF83-64FB-D19A46AC08F4}"/>
              </a:ext>
            </a:extLst>
          </p:cNvPr>
          <p:cNvGrpSpPr/>
          <p:nvPr/>
        </p:nvGrpSpPr>
        <p:grpSpPr>
          <a:xfrm>
            <a:off x="7103454" y="6239412"/>
            <a:ext cx="291960" cy="225360"/>
            <a:chOff x="6773334" y="3874572"/>
            <a:chExt cx="291960" cy="22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165B1BB0-3649-8129-D962-09A18DB84490}"/>
                    </a:ext>
                  </a:extLst>
                </p14:cNvPr>
                <p14:cNvContentPartPr/>
                <p14:nvPr/>
              </p14:nvContentPartPr>
              <p14:xfrm>
                <a:off x="6773334" y="3874572"/>
                <a:ext cx="159480" cy="1519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165B1BB0-3649-8129-D962-09A18DB8449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764694" y="3865572"/>
                  <a:ext cx="1771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FA4B6149-9307-80D9-5208-1ED1842252BB}"/>
                    </a:ext>
                  </a:extLst>
                </p14:cNvPr>
                <p14:cNvContentPartPr/>
                <p14:nvPr/>
              </p14:nvContentPartPr>
              <p14:xfrm>
                <a:off x="6972414" y="3995892"/>
                <a:ext cx="92880" cy="10404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FA4B6149-9307-80D9-5208-1ED1842252B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963414" y="3987252"/>
                  <a:ext cx="110520" cy="12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AF173A48-7669-9C2B-50F4-89A4839488AC}"/>
              </a:ext>
            </a:extLst>
          </p:cNvPr>
          <p:cNvGrpSpPr/>
          <p:nvPr/>
        </p:nvGrpSpPr>
        <p:grpSpPr>
          <a:xfrm>
            <a:off x="1313645" y="4030233"/>
            <a:ext cx="384840" cy="370800"/>
            <a:chOff x="1218534" y="5186772"/>
            <a:chExt cx="384840" cy="37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F44953FA-F86D-7EFC-79E1-B18E1E17F731}"/>
                    </a:ext>
                  </a:extLst>
                </p14:cNvPr>
                <p14:cNvContentPartPr/>
                <p14:nvPr/>
              </p14:nvContentPartPr>
              <p14:xfrm>
                <a:off x="1218534" y="5335092"/>
                <a:ext cx="287640" cy="158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F44953FA-F86D-7EFC-79E1-B18E1E17F73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209894" y="5326092"/>
                  <a:ext cx="3052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6CB3A945-9963-9244-B8F7-60FE283E806F}"/>
                    </a:ext>
                  </a:extLst>
                </p14:cNvPr>
                <p14:cNvContentPartPr/>
                <p14:nvPr/>
              </p14:nvContentPartPr>
              <p14:xfrm>
                <a:off x="1289454" y="5328612"/>
                <a:ext cx="297000" cy="892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6CB3A945-9963-9244-B8F7-60FE283E806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280814" y="5319972"/>
                  <a:ext cx="3146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344A91C6-89F6-6D75-E951-D8B937C28FCE}"/>
                    </a:ext>
                  </a:extLst>
                </p14:cNvPr>
                <p14:cNvContentPartPr/>
                <p14:nvPr/>
              </p14:nvContentPartPr>
              <p14:xfrm>
                <a:off x="1430214" y="5186772"/>
                <a:ext cx="173160" cy="3708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344A91C6-89F6-6D75-E951-D8B937C28FC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421574" y="5178132"/>
                  <a:ext cx="190800" cy="38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06543FF8-BAEA-C6A5-2677-B10D81E13F87}"/>
              </a:ext>
            </a:extLst>
          </p:cNvPr>
          <p:cNvGrpSpPr/>
          <p:nvPr/>
        </p:nvGrpSpPr>
        <p:grpSpPr>
          <a:xfrm>
            <a:off x="2329205" y="4307793"/>
            <a:ext cx="402840" cy="347760"/>
            <a:chOff x="2234094" y="5464332"/>
            <a:chExt cx="402840" cy="34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3FDE7A1B-ECAD-7974-8430-3BDF9775E8FE}"/>
                    </a:ext>
                  </a:extLst>
                </p14:cNvPr>
                <p14:cNvContentPartPr/>
                <p14:nvPr/>
              </p14:nvContentPartPr>
              <p14:xfrm>
                <a:off x="2234094" y="5464332"/>
                <a:ext cx="247320" cy="2714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3FDE7A1B-ECAD-7974-8430-3BDF9775E8F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225094" y="5455332"/>
                  <a:ext cx="26496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4A6C7CA9-6957-7A6E-DA79-8D2508F83FF4}"/>
                    </a:ext>
                  </a:extLst>
                </p14:cNvPr>
                <p14:cNvContentPartPr/>
                <p14:nvPr/>
              </p14:nvContentPartPr>
              <p14:xfrm>
                <a:off x="2540814" y="5674572"/>
                <a:ext cx="96120" cy="13752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4A6C7CA9-6957-7A6E-DA79-8D2508F83FF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531814" y="5665932"/>
                  <a:ext cx="113760" cy="15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8C7F5CD9-F464-EB29-CC7D-16612BC32A28}"/>
                  </a:ext>
                </a:extLst>
              </p14:cNvPr>
              <p14:cNvContentPartPr/>
              <p14:nvPr/>
            </p14:nvContentPartPr>
            <p14:xfrm>
              <a:off x="2356925" y="4043193"/>
              <a:ext cx="221400" cy="134640"/>
            </p14:xfrm>
          </p:contentPart>
        </mc:Choice>
        <mc:Fallback xmlns=""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8C7F5CD9-F464-EB29-CC7D-16612BC32A28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347925" y="4034193"/>
                <a:ext cx="23904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3988D8A6-E2D7-4637-6576-2A771A08B0B2}"/>
                  </a:ext>
                </a:extLst>
              </p14:cNvPr>
              <p14:cNvContentPartPr/>
              <p14:nvPr/>
            </p14:nvContentPartPr>
            <p14:xfrm>
              <a:off x="3000245" y="4261353"/>
              <a:ext cx="123120" cy="2880"/>
            </p14:xfrm>
          </p:contentPart>
        </mc:Choice>
        <mc:Fallback xmlns=""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3988D8A6-E2D7-4637-6576-2A771A08B0B2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2991245" y="4252353"/>
                <a:ext cx="14076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BA38E8CC-2237-050A-5FDF-B2CFE9A2794E}"/>
                  </a:ext>
                </a:extLst>
              </p14:cNvPr>
              <p14:cNvContentPartPr/>
              <p14:nvPr/>
            </p14:nvContentPartPr>
            <p14:xfrm>
              <a:off x="2994485" y="4347033"/>
              <a:ext cx="116640" cy="8640"/>
            </p14:xfrm>
          </p:contentPart>
        </mc:Choice>
        <mc:Fallback xmlns=""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BA38E8CC-2237-050A-5FDF-B2CFE9A2794E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2985485" y="4338033"/>
                <a:ext cx="13428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A745A31C-B8BC-1FB4-6CF4-5076EA3209E6}"/>
                  </a:ext>
                </a:extLst>
              </p14:cNvPr>
              <p14:cNvContentPartPr/>
              <p14:nvPr/>
            </p14:nvContentPartPr>
            <p14:xfrm>
              <a:off x="3998885" y="3962193"/>
              <a:ext cx="219960" cy="259560"/>
            </p14:xfrm>
          </p:contentPart>
        </mc:Choice>
        <mc:Fallback xmlns=""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A745A31C-B8BC-1FB4-6CF4-5076EA3209E6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3989900" y="3953193"/>
                <a:ext cx="237571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6BA7BB8F-0D91-FD3C-7F6D-B03ACE6E879F}"/>
                  </a:ext>
                </a:extLst>
              </p14:cNvPr>
              <p14:cNvContentPartPr/>
              <p14:nvPr/>
            </p14:nvContentPartPr>
            <p14:xfrm>
              <a:off x="4143245" y="4140033"/>
              <a:ext cx="60840" cy="3240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6BA7BB8F-0D91-FD3C-7F6D-B03ACE6E879F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4134191" y="4131033"/>
                <a:ext cx="78585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4406B141-B7BB-2D1C-17CC-CCBCF58482BE}"/>
                  </a:ext>
                </a:extLst>
              </p14:cNvPr>
              <p14:cNvContentPartPr/>
              <p14:nvPr/>
            </p14:nvContentPartPr>
            <p14:xfrm>
              <a:off x="4271045" y="3990273"/>
              <a:ext cx="152280" cy="275760"/>
            </p14:xfrm>
          </p:contentPart>
        </mc:Choice>
        <mc:Fallback xmlns=""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4406B141-B7BB-2D1C-17CC-CCBCF58482BE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4262066" y="3981273"/>
                <a:ext cx="169878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A5A09AB9-0FF6-5553-591D-0DEBA6EE0EDC}"/>
                  </a:ext>
                </a:extLst>
              </p14:cNvPr>
              <p14:cNvContentPartPr/>
              <p14:nvPr/>
            </p14:nvContentPartPr>
            <p14:xfrm>
              <a:off x="4297685" y="4123473"/>
              <a:ext cx="108360" cy="360"/>
            </p14:xfrm>
          </p:contentPart>
        </mc:Choice>
        <mc:Fallback xmlns=""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A5A09AB9-0FF6-5553-591D-0DEBA6EE0EDC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4288685" y="4114473"/>
                <a:ext cx="126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277" name="Ink 276">
                <a:extLst>
                  <a:ext uri="{FF2B5EF4-FFF2-40B4-BE49-F238E27FC236}">
                    <a16:creationId xmlns:a16="http://schemas.microsoft.com/office/drawing/2014/main" id="{A1B7D167-FF48-C023-EFF6-FD8CDE7F0082}"/>
                  </a:ext>
                </a:extLst>
              </p14:cNvPr>
              <p14:cNvContentPartPr/>
              <p14:nvPr/>
            </p14:nvContentPartPr>
            <p14:xfrm>
              <a:off x="4254125" y="3799833"/>
              <a:ext cx="140760" cy="80280"/>
            </p14:xfrm>
          </p:contentPart>
        </mc:Choice>
        <mc:Fallback xmlns="">
          <p:pic>
            <p:nvPicPr>
              <p:cNvPr id="277" name="Ink 276">
                <a:extLst>
                  <a:ext uri="{FF2B5EF4-FFF2-40B4-BE49-F238E27FC236}">
                    <a16:creationId xmlns:a16="http://schemas.microsoft.com/office/drawing/2014/main" id="{A1B7D167-FF48-C023-EFF6-FD8CDE7F0082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4245102" y="3790833"/>
                <a:ext cx="158445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278" name="Ink 277">
                <a:extLst>
                  <a:ext uri="{FF2B5EF4-FFF2-40B4-BE49-F238E27FC236}">
                    <a16:creationId xmlns:a16="http://schemas.microsoft.com/office/drawing/2014/main" id="{6F2C75D4-8130-B173-99D5-F79A69AB814D}"/>
                  </a:ext>
                </a:extLst>
              </p14:cNvPr>
              <p14:cNvContentPartPr/>
              <p14:nvPr/>
            </p14:nvContentPartPr>
            <p14:xfrm>
              <a:off x="4007525" y="4327953"/>
              <a:ext cx="616320" cy="17640"/>
            </p14:xfrm>
          </p:contentPart>
        </mc:Choice>
        <mc:Fallback xmlns="">
          <p:pic>
            <p:nvPicPr>
              <p:cNvPr id="278" name="Ink 277">
                <a:extLst>
                  <a:ext uri="{FF2B5EF4-FFF2-40B4-BE49-F238E27FC236}">
                    <a16:creationId xmlns:a16="http://schemas.microsoft.com/office/drawing/2014/main" id="{6F2C75D4-8130-B173-99D5-F79A69AB814D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3998530" y="4318765"/>
                <a:ext cx="633950" cy="35648"/>
              </a:xfrm>
              <a:prstGeom prst="rect">
                <a:avLst/>
              </a:prstGeom>
            </p:spPr>
          </p:pic>
        </mc:Fallback>
      </mc:AlternateContent>
      <p:grpSp>
        <p:nvGrpSpPr>
          <p:cNvPr id="283" name="Group 282">
            <a:extLst>
              <a:ext uri="{FF2B5EF4-FFF2-40B4-BE49-F238E27FC236}">
                <a16:creationId xmlns:a16="http://schemas.microsoft.com/office/drawing/2014/main" id="{61D58A99-F8E5-ACA4-149C-0CD129C83DE2}"/>
              </a:ext>
            </a:extLst>
          </p:cNvPr>
          <p:cNvGrpSpPr/>
          <p:nvPr/>
        </p:nvGrpSpPr>
        <p:grpSpPr>
          <a:xfrm>
            <a:off x="4119845" y="4525593"/>
            <a:ext cx="573120" cy="239040"/>
            <a:chOff x="4024734" y="5682132"/>
            <a:chExt cx="573120" cy="23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0352E63F-6D42-6C0E-CFBF-4DFE01AA4AC6}"/>
                    </a:ext>
                  </a:extLst>
                </p14:cNvPr>
                <p14:cNvContentPartPr/>
                <p14:nvPr/>
              </p14:nvContentPartPr>
              <p14:xfrm>
                <a:off x="4024734" y="5682132"/>
                <a:ext cx="157680" cy="21348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0352E63F-6D42-6C0E-CFBF-4DFE01AA4AC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015734" y="5673492"/>
                  <a:ext cx="1753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A18C7D19-ACC4-9C34-2A7A-31E8D0B26551}"/>
                    </a:ext>
                  </a:extLst>
                </p14:cNvPr>
                <p14:cNvContentPartPr/>
                <p14:nvPr/>
              </p14:nvContentPartPr>
              <p14:xfrm>
                <a:off x="4247574" y="5724972"/>
                <a:ext cx="210960" cy="13824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A18C7D19-ACC4-9C34-2A7A-31E8D0B2655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238934" y="5716332"/>
                  <a:ext cx="2286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2E8B1EA6-5DF0-1C58-66F5-65892E2AAAEC}"/>
                    </a:ext>
                  </a:extLst>
                </p14:cNvPr>
                <p14:cNvContentPartPr/>
                <p14:nvPr/>
              </p14:nvContentPartPr>
              <p14:xfrm>
                <a:off x="4526574" y="5798772"/>
                <a:ext cx="71280" cy="12240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2E8B1EA6-5DF0-1C58-66F5-65892E2AAAE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517574" y="5789772"/>
                  <a:ext cx="88920" cy="14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284" name="Ink 283">
                <a:extLst>
                  <a:ext uri="{FF2B5EF4-FFF2-40B4-BE49-F238E27FC236}">
                    <a16:creationId xmlns:a16="http://schemas.microsoft.com/office/drawing/2014/main" id="{CC77A8DA-EB92-DF31-6FFE-A61B826F7DE9}"/>
                  </a:ext>
                </a:extLst>
              </p14:cNvPr>
              <p14:cNvContentPartPr/>
              <p14:nvPr/>
            </p14:nvContentPartPr>
            <p14:xfrm>
              <a:off x="7395414" y="1129572"/>
              <a:ext cx="847800" cy="45000"/>
            </p14:xfrm>
          </p:contentPart>
        </mc:Choice>
        <mc:Fallback xmlns="">
          <p:pic>
            <p:nvPicPr>
              <p:cNvPr id="284" name="Ink 283">
                <a:extLst>
                  <a:ext uri="{FF2B5EF4-FFF2-40B4-BE49-F238E27FC236}">
                    <a16:creationId xmlns:a16="http://schemas.microsoft.com/office/drawing/2014/main" id="{CC77A8DA-EB92-DF31-6FFE-A61B826F7DE9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7386414" y="1120572"/>
                <a:ext cx="865440" cy="6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8" name="Group 287">
            <a:extLst>
              <a:ext uri="{FF2B5EF4-FFF2-40B4-BE49-F238E27FC236}">
                <a16:creationId xmlns:a16="http://schemas.microsoft.com/office/drawing/2014/main" id="{AB91C530-6A79-D32B-7A83-438F7C6E4EF5}"/>
              </a:ext>
            </a:extLst>
          </p:cNvPr>
          <p:cNvGrpSpPr/>
          <p:nvPr/>
        </p:nvGrpSpPr>
        <p:grpSpPr>
          <a:xfrm>
            <a:off x="7694214" y="1289772"/>
            <a:ext cx="392760" cy="379800"/>
            <a:chOff x="7694214" y="1289772"/>
            <a:chExt cx="392760" cy="37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A56E942E-3870-A62A-6CE4-E36DEC2430AE}"/>
                    </a:ext>
                  </a:extLst>
                </p14:cNvPr>
                <p14:cNvContentPartPr/>
                <p14:nvPr/>
              </p14:nvContentPartPr>
              <p14:xfrm>
                <a:off x="7694214" y="1296972"/>
                <a:ext cx="180720" cy="27036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A56E942E-3870-A62A-6CE4-E36DEC2430A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685214" y="1288332"/>
                  <a:ext cx="19836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099403BB-0ED5-0998-D375-FEE73B29BA56}"/>
                    </a:ext>
                  </a:extLst>
                </p14:cNvPr>
                <p14:cNvContentPartPr/>
                <p14:nvPr/>
              </p14:nvContentPartPr>
              <p14:xfrm>
                <a:off x="7891494" y="1289772"/>
                <a:ext cx="195480" cy="1800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099403BB-0ED5-0998-D375-FEE73B29BA5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882494" y="1281132"/>
                  <a:ext cx="2131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01FE8F0E-0002-A6AD-078D-81E3C66A5BDF}"/>
                    </a:ext>
                  </a:extLst>
                </p14:cNvPr>
                <p14:cNvContentPartPr/>
                <p14:nvPr/>
              </p14:nvContentPartPr>
              <p14:xfrm>
                <a:off x="8000574" y="1321092"/>
                <a:ext cx="360" cy="34848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01FE8F0E-0002-A6AD-078D-81E3C66A5BD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991574" y="1312452"/>
                  <a:ext cx="18000" cy="366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2C0DAAFA-62C3-FA2B-1919-9FE822D48094}"/>
                  </a:ext>
                </a:extLst>
              </p14:cNvPr>
              <p14:cNvContentPartPr/>
              <p14:nvPr/>
            </p14:nvContentPartPr>
            <p14:xfrm>
              <a:off x="1329774" y="1238652"/>
              <a:ext cx="219240" cy="2520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2C0DAAFA-62C3-FA2B-1919-9FE822D48094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321134" y="1229652"/>
                <a:ext cx="23688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955F0DA5-0D4E-04EF-112D-50785D6231BE}"/>
                  </a:ext>
                </a:extLst>
              </p14:cNvPr>
              <p14:cNvContentPartPr/>
              <p14:nvPr/>
            </p14:nvContentPartPr>
            <p14:xfrm>
              <a:off x="1579614" y="1412172"/>
              <a:ext cx="85680" cy="1944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955F0DA5-0D4E-04EF-112D-50785D6231BE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1570614" y="1403532"/>
                <a:ext cx="10332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CF52192B-4E4B-8F37-DAD5-27A7120A395A}"/>
                  </a:ext>
                </a:extLst>
              </p14:cNvPr>
              <p14:cNvContentPartPr/>
              <p14:nvPr/>
            </p14:nvContentPartPr>
            <p14:xfrm>
              <a:off x="1291614" y="1025892"/>
              <a:ext cx="236160" cy="928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CF52192B-4E4B-8F37-DAD5-27A7120A395A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1282974" y="1017252"/>
                <a:ext cx="25380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04C6C390-5458-9006-B1F8-BB5B8BA1DA8A}"/>
                  </a:ext>
                </a:extLst>
              </p14:cNvPr>
              <p14:cNvContentPartPr/>
              <p14:nvPr/>
            </p14:nvContentPartPr>
            <p14:xfrm>
              <a:off x="1863294" y="1296252"/>
              <a:ext cx="150480" cy="288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04C6C390-5458-9006-B1F8-BB5B8BA1DA8A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854294" y="1287612"/>
                <a:ext cx="16812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EA6B2037-E16C-BBA1-62BB-751D6CB29502}"/>
                  </a:ext>
                </a:extLst>
              </p14:cNvPr>
              <p14:cNvContentPartPr/>
              <p14:nvPr/>
            </p14:nvContentPartPr>
            <p14:xfrm>
              <a:off x="1910094" y="1414692"/>
              <a:ext cx="101520" cy="36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EA6B2037-E16C-BBA1-62BB-751D6CB29502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1901094" y="1406052"/>
                <a:ext cx="11916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6" name="Group 315">
            <a:extLst>
              <a:ext uri="{FF2B5EF4-FFF2-40B4-BE49-F238E27FC236}">
                <a16:creationId xmlns:a16="http://schemas.microsoft.com/office/drawing/2014/main" id="{05DE0070-0567-49E0-E926-BA960C1A9313}"/>
              </a:ext>
            </a:extLst>
          </p:cNvPr>
          <p:cNvGrpSpPr/>
          <p:nvPr/>
        </p:nvGrpSpPr>
        <p:grpSpPr>
          <a:xfrm>
            <a:off x="2279814" y="506052"/>
            <a:ext cx="3798360" cy="1704240"/>
            <a:chOff x="2279814" y="506052"/>
            <a:chExt cx="3798360" cy="170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C73B6B88-3D3C-F5B1-4075-6128E7482585}"/>
                    </a:ext>
                  </a:extLst>
                </p14:cNvPr>
                <p14:cNvContentPartPr/>
                <p14:nvPr/>
              </p14:nvContentPartPr>
              <p14:xfrm>
                <a:off x="2400054" y="1272852"/>
                <a:ext cx="2648160" cy="1580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C73B6B88-3D3C-F5B1-4075-6128E748258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391414" y="1264212"/>
                  <a:ext cx="26658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CF45F25F-F9FE-80B9-B1E2-249D40C71511}"/>
                    </a:ext>
                  </a:extLst>
                </p14:cNvPr>
                <p14:cNvContentPartPr/>
                <p14:nvPr/>
              </p14:nvContentPartPr>
              <p14:xfrm>
                <a:off x="3697134" y="1413252"/>
                <a:ext cx="158400" cy="3340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CF45F25F-F9FE-80B9-B1E2-249D40C7151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688494" y="1404612"/>
                  <a:ext cx="17604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2C8B3AB5-A1E4-6C23-6382-D13973F40BC7}"/>
                    </a:ext>
                  </a:extLst>
                </p14:cNvPr>
                <p14:cNvContentPartPr/>
                <p14:nvPr/>
              </p14:nvContentPartPr>
              <p14:xfrm>
                <a:off x="3922494" y="1370412"/>
                <a:ext cx="282960" cy="889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2C8B3AB5-A1E4-6C23-6382-D13973F40BC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913854" y="1361772"/>
                  <a:ext cx="3006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8CB0A4FC-CA59-AA13-4ACE-7497416B9C9C}"/>
                    </a:ext>
                  </a:extLst>
                </p14:cNvPr>
                <p14:cNvContentPartPr/>
                <p14:nvPr/>
              </p14:nvContentPartPr>
              <p14:xfrm>
                <a:off x="4073334" y="1408212"/>
                <a:ext cx="360" cy="3358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8CB0A4FC-CA59-AA13-4ACE-7497416B9C9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064334" y="1399572"/>
                  <a:ext cx="1800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7C13176C-1ADC-E5BC-269A-4CFEA1974C0F}"/>
                    </a:ext>
                  </a:extLst>
                </p14:cNvPr>
                <p14:cNvContentPartPr/>
                <p14:nvPr/>
              </p14:nvContentPartPr>
              <p14:xfrm>
                <a:off x="4073334" y="1741572"/>
                <a:ext cx="360" cy="3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7C13176C-1ADC-E5BC-269A-4CFEA1974C0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064334" y="173257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D2ADDEFF-9B4F-9659-7385-EE16A6FB1635}"/>
                    </a:ext>
                  </a:extLst>
                </p14:cNvPr>
                <p14:cNvContentPartPr/>
                <p14:nvPr/>
              </p14:nvContentPartPr>
              <p14:xfrm>
                <a:off x="2279814" y="1824012"/>
                <a:ext cx="2950920" cy="3862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D2ADDEFF-9B4F-9659-7385-EE16A6FB163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271174" y="1815372"/>
                  <a:ext cx="296856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A9C558AD-AE19-FB3C-363E-F3337F43C374}"/>
                    </a:ext>
                  </a:extLst>
                </p14:cNvPr>
                <p14:cNvContentPartPr/>
                <p14:nvPr/>
              </p14:nvContentPartPr>
              <p14:xfrm>
                <a:off x="5010054" y="1282212"/>
                <a:ext cx="1068120" cy="3528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A9C558AD-AE19-FB3C-363E-F3337F43C374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001054" y="1273212"/>
                  <a:ext cx="10857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1A16287D-2ED2-9981-5251-CF092778584B}"/>
                    </a:ext>
                  </a:extLst>
                </p14:cNvPr>
                <p14:cNvContentPartPr/>
                <p14:nvPr/>
              </p14:nvContentPartPr>
              <p14:xfrm>
                <a:off x="2482134" y="936252"/>
                <a:ext cx="183960" cy="33948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1A16287D-2ED2-9981-5251-CF092778584B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473494" y="927252"/>
                  <a:ext cx="20160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98705777-A66D-E349-A47D-D73AAE3F5EC6}"/>
                    </a:ext>
                  </a:extLst>
                </p14:cNvPr>
                <p14:cNvContentPartPr/>
                <p14:nvPr/>
              </p14:nvContentPartPr>
              <p14:xfrm>
                <a:off x="2476014" y="1085292"/>
                <a:ext cx="136080" cy="2088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98705777-A66D-E349-A47D-D73AAE3F5EC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467374" y="1076652"/>
                  <a:ext cx="1537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22770B29-DB1F-43F7-CFD9-926B21D6C2B3}"/>
                    </a:ext>
                  </a:extLst>
                </p14:cNvPr>
                <p14:cNvContentPartPr/>
                <p14:nvPr/>
              </p14:nvContentPartPr>
              <p14:xfrm>
                <a:off x="2737734" y="1192572"/>
                <a:ext cx="83160" cy="1368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22770B29-DB1F-43F7-CFD9-926B21D6C2B3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728734" y="1183932"/>
                  <a:ext cx="1008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27694DBF-43F2-D0E7-8C9F-476008DA1A15}"/>
                    </a:ext>
                  </a:extLst>
                </p14:cNvPr>
                <p14:cNvContentPartPr/>
                <p14:nvPr/>
              </p14:nvContentPartPr>
              <p14:xfrm>
                <a:off x="2916654" y="1070892"/>
                <a:ext cx="152640" cy="25632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27694DBF-43F2-D0E7-8C9F-476008DA1A1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907654" y="1062252"/>
                  <a:ext cx="17028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BE07B980-773C-8E50-C5B1-9BE3B05C3A08}"/>
                    </a:ext>
                  </a:extLst>
                </p14:cNvPr>
                <p14:cNvContentPartPr/>
                <p14:nvPr/>
              </p14:nvContentPartPr>
              <p14:xfrm>
                <a:off x="3131574" y="912132"/>
                <a:ext cx="158040" cy="33084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BE07B980-773C-8E50-C5B1-9BE3B05C3A08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122574" y="903492"/>
                  <a:ext cx="17568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6E7CDC23-EFE0-D5D9-7756-FC59A126D058}"/>
                    </a:ext>
                  </a:extLst>
                </p14:cNvPr>
                <p14:cNvContentPartPr/>
                <p14:nvPr/>
              </p14:nvContentPartPr>
              <p14:xfrm>
                <a:off x="3304734" y="773172"/>
                <a:ext cx="131040" cy="46584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6E7CDC23-EFE0-D5D9-7756-FC59A126D05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296094" y="764172"/>
                  <a:ext cx="148680" cy="48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1380CEA9-60C6-5144-5403-22B0BCC57D1E}"/>
                    </a:ext>
                  </a:extLst>
                </p14:cNvPr>
                <p14:cNvContentPartPr/>
                <p14:nvPr/>
              </p14:nvContentPartPr>
              <p14:xfrm>
                <a:off x="2397894" y="746172"/>
                <a:ext cx="114840" cy="5925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1380CEA9-60C6-5144-5403-22B0BCC57D1E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388894" y="737172"/>
                  <a:ext cx="132480" cy="61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982ED7E9-F66B-A1E0-60C8-78E68583BEEF}"/>
                    </a:ext>
                  </a:extLst>
                </p14:cNvPr>
                <p14:cNvContentPartPr/>
                <p14:nvPr/>
              </p14:nvContentPartPr>
              <p14:xfrm>
                <a:off x="3278454" y="553572"/>
                <a:ext cx="123480" cy="11664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982ED7E9-F66B-A1E0-60C8-78E68583BEEF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269454" y="544932"/>
                  <a:ext cx="1411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A610AA9E-F095-DCEB-C6AA-6A5CD9D0E370}"/>
                    </a:ext>
                  </a:extLst>
                </p14:cNvPr>
                <p14:cNvContentPartPr/>
                <p14:nvPr/>
              </p14:nvContentPartPr>
              <p14:xfrm>
                <a:off x="3439374" y="661212"/>
                <a:ext cx="75240" cy="10944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A610AA9E-F095-DCEB-C6AA-6A5CD9D0E370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430734" y="652572"/>
                  <a:ext cx="928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C9996F92-415D-65C5-585E-696E78507F6A}"/>
                    </a:ext>
                  </a:extLst>
                </p14:cNvPr>
                <p14:cNvContentPartPr/>
                <p14:nvPr/>
              </p14:nvContentPartPr>
              <p14:xfrm>
                <a:off x="3630894" y="639612"/>
                <a:ext cx="30600" cy="36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C9996F92-415D-65C5-585E-696E78507F6A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621894" y="630972"/>
                  <a:ext cx="48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23D81F2E-2613-DC26-AAD7-7F3DD0C5B29D}"/>
                    </a:ext>
                  </a:extLst>
                </p14:cNvPr>
                <p14:cNvContentPartPr/>
                <p14:nvPr/>
              </p14:nvContentPartPr>
              <p14:xfrm>
                <a:off x="3622614" y="708732"/>
                <a:ext cx="29880" cy="36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23D81F2E-2613-DC26-AAD7-7F3DD0C5B29D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613974" y="699732"/>
                  <a:ext cx="47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7B3B21F5-F92D-4F17-F4C6-B28C4BE75E38}"/>
                    </a:ext>
                  </a:extLst>
                </p14:cNvPr>
                <p14:cNvContentPartPr/>
                <p14:nvPr/>
              </p14:nvContentPartPr>
              <p14:xfrm>
                <a:off x="3830334" y="506052"/>
                <a:ext cx="360" cy="20556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7B3B21F5-F92D-4F17-F4C6-B28C4BE75E38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821694" y="497052"/>
                  <a:ext cx="180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035F7D4A-57C3-73BC-4ABC-90F2579C3312}"/>
                    </a:ext>
                  </a:extLst>
                </p14:cNvPr>
                <p14:cNvContentPartPr/>
                <p14:nvPr/>
              </p14:nvContentPartPr>
              <p14:xfrm>
                <a:off x="3838614" y="830052"/>
                <a:ext cx="155160" cy="1260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035F7D4A-57C3-73BC-4ABC-90F2579C331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829614" y="821412"/>
                  <a:ext cx="1728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A48CC419-4BD6-D29C-C7C9-C065CF50EF88}"/>
                    </a:ext>
                  </a:extLst>
                </p14:cNvPr>
                <p14:cNvContentPartPr/>
                <p14:nvPr/>
              </p14:nvContentPartPr>
              <p14:xfrm>
                <a:off x="4201854" y="705852"/>
                <a:ext cx="127440" cy="47052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A48CC419-4BD6-D29C-C7C9-C065CF50EF88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193214" y="696852"/>
                  <a:ext cx="145080" cy="48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BD0C058D-8C61-01E1-95A7-CAF9169BEC0A}"/>
                    </a:ext>
                  </a:extLst>
                </p14:cNvPr>
                <p14:cNvContentPartPr/>
                <p14:nvPr/>
              </p14:nvContentPartPr>
              <p14:xfrm>
                <a:off x="4359894" y="778572"/>
                <a:ext cx="140400" cy="30384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BD0C058D-8C61-01E1-95A7-CAF9169BEC0A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351254" y="769572"/>
                  <a:ext cx="15804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4ABA96F4-7F34-ADF0-A260-13E9C20E9AF5}"/>
                    </a:ext>
                  </a:extLst>
                </p14:cNvPr>
                <p14:cNvContentPartPr/>
                <p14:nvPr/>
              </p14:nvContentPartPr>
              <p14:xfrm>
                <a:off x="4417854" y="929772"/>
                <a:ext cx="70200" cy="36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4ABA96F4-7F34-ADF0-A260-13E9C20E9AF5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409214" y="920772"/>
                  <a:ext cx="878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B88F1DB4-AB89-62B3-C954-98686BD7DCFA}"/>
                    </a:ext>
                  </a:extLst>
                </p14:cNvPr>
                <p14:cNvContentPartPr/>
                <p14:nvPr/>
              </p14:nvContentPartPr>
              <p14:xfrm>
                <a:off x="4608294" y="986652"/>
                <a:ext cx="47880" cy="36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B88F1DB4-AB89-62B3-C954-98686BD7DCF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599654" y="978012"/>
                  <a:ext cx="65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B7B6FBAA-9FDF-77D8-7220-F9CE2565A0BD}"/>
                    </a:ext>
                  </a:extLst>
                </p14:cNvPr>
                <p14:cNvContentPartPr/>
                <p14:nvPr/>
              </p14:nvContentPartPr>
              <p14:xfrm>
                <a:off x="4792254" y="874692"/>
                <a:ext cx="92520" cy="36000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B7B6FBAA-9FDF-77D8-7220-F9CE2565A0BD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783614" y="865692"/>
                  <a:ext cx="11016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70E058E0-85F8-3FB7-FF5F-C4E8C78850C7}"/>
                    </a:ext>
                  </a:extLst>
                </p14:cNvPr>
                <p14:cNvContentPartPr/>
                <p14:nvPr/>
              </p14:nvContentPartPr>
              <p14:xfrm>
                <a:off x="4951374" y="809172"/>
                <a:ext cx="132840" cy="24696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70E058E0-85F8-3FB7-FF5F-C4E8C78850C7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942374" y="800172"/>
                  <a:ext cx="15048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7525B409-09EF-EA00-3E92-2C45790E92EC}"/>
                    </a:ext>
                  </a:extLst>
                </p14:cNvPr>
                <p14:cNvContentPartPr/>
                <p14:nvPr/>
              </p14:nvContentPartPr>
              <p14:xfrm>
                <a:off x="5080254" y="726732"/>
                <a:ext cx="103680" cy="42732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7525B409-09EF-EA00-3E92-2C45790E92EC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071254" y="718092"/>
                  <a:ext cx="12132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3625BA6F-35C1-6B85-CD82-C7A980FA2DE7}"/>
                    </a:ext>
                  </a:extLst>
                </p14:cNvPr>
                <p14:cNvContentPartPr/>
                <p14:nvPr/>
              </p14:nvContentPartPr>
              <p14:xfrm>
                <a:off x="5019054" y="556092"/>
                <a:ext cx="119160" cy="9864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3625BA6F-35C1-6B85-CD82-C7A980FA2DE7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010414" y="547452"/>
                  <a:ext cx="1368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6E3147A7-7649-EB36-D6E8-49FB1F9CC71B}"/>
                    </a:ext>
                  </a:extLst>
                </p14:cNvPr>
                <p14:cNvContentPartPr/>
                <p14:nvPr/>
              </p14:nvContentPartPr>
              <p14:xfrm>
                <a:off x="5180334" y="615852"/>
                <a:ext cx="74520" cy="9288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6E3147A7-7649-EB36-D6E8-49FB1F9CC71B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171694" y="607212"/>
                  <a:ext cx="921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6B0B67A5-40FE-AAF9-2404-1E79F3ADB2DC}"/>
                    </a:ext>
                  </a:extLst>
                </p14:cNvPr>
                <p14:cNvContentPartPr/>
                <p14:nvPr/>
              </p14:nvContentPartPr>
              <p14:xfrm>
                <a:off x="5311014" y="593892"/>
                <a:ext cx="90360" cy="36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6B0B67A5-40FE-AAF9-2404-1E79F3ADB2DC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302014" y="584892"/>
                  <a:ext cx="10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888861B2-99EF-0D37-D3F1-E98C71B141E6}"/>
                    </a:ext>
                  </a:extLst>
                </p14:cNvPr>
                <p14:cNvContentPartPr/>
                <p14:nvPr/>
              </p14:nvContentPartPr>
              <p14:xfrm>
                <a:off x="5322534" y="649692"/>
                <a:ext cx="84240" cy="36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888861B2-99EF-0D37-D3F1-E98C71B141E6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313534" y="640692"/>
                  <a:ext cx="101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2E9F18F4-9B35-5254-D77C-16831D8AFB09}"/>
                    </a:ext>
                  </a:extLst>
                </p14:cNvPr>
                <p14:cNvContentPartPr/>
                <p14:nvPr/>
              </p14:nvContentPartPr>
              <p14:xfrm>
                <a:off x="5521974" y="555012"/>
                <a:ext cx="89280" cy="10980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2E9F18F4-9B35-5254-D77C-16831D8AFB09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512974" y="546012"/>
                  <a:ext cx="106920" cy="12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317" name="Ink 316">
                <a:extLst>
                  <a:ext uri="{FF2B5EF4-FFF2-40B4-BE49-F238E27FC236}">
                    <a16:creationId xmlns:a16="http://schemas.microsoft.com/office/drawing/2014/main" id="{835475F4-4475-38FC-0112-552ACB2278A3}"/>
                  </a:ext>
                </a:extLst>
              </p14:cNvPr>
              <p14:cNvContentPartPr/>
              <p14:nvPr/>
            </p14:nvContentPartPr>
            <p14:xfrm>
              <a:off x="2198165" y="3588873"/>
              <a:ext cx="41400" cy="1678680"/>
            </p14:xfrm>
          </p:contentPart>
        </mc:Choice>
        <mc:Fallback xmlns="">
          <p:pic>
            <p:nvPicPr>
              <p:cNvPr id="317" name="Ink 316">
                <a:extLst>
                  <a:ext uri="{FF2B5EF4-FFF2-40B4-BE49-F238E27FC236}">
                    <a16:creationId xmlns:a16="http://schemas.microsoft.com/office/drawing/2014/main" id="{835475F4-4475-38FC-0112-552ACB2278A3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2189165" y="3579873"/>
                <a:ext cx="59040" cy="169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318" name="Ink 317">
                <a:extLst>
                  <a:ext uri="{FF2B5EF4-FFF2-40B4-BE49-F238E27FC236}">
                    <a16:creationId xmlns:a16="http://schemas.microsoft.com/office/drawing/2014/main" id="{7AE0AB0F-726C-D47E-730C-BA6C0B027662}"/>
                  </a:ext>
                </a:extLst>
              </p14:cNvPr>
              <p14:cNvContentPartPr/>
              <p14:nvPr/>
            </p14:nvContentPartPr>
            <p14:xfrm>
              <a:off x="2189525" y="3475833"/>
              <a:ext cx="3027600" cy="1900440"/>
            </p14:xfrm>
          </p:contentPart>
        </mc:Choice>
        <mc:Fallback xmlns="">
          <p:pic>
            <p:nvPicPr>
              <p:cNvPr id="318" name="Ink 317">
                <a:extLst>
                  <a:ext uri="{FF2B5EF4-FFF2-40B4-BE49-F238E27FC236}">
                    <a16:creationId xmlns:a16="http://schemas.microsoft.com/office/drawing/2014/main" id="{7AE0AB0F-726C-D47E-730C-BA6C0B027662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2180526" y="3466833"/>
                <a:ext cx="3045238" cy="19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0DDABD0-861C-421C-85B8-6C1C54A61EB5}"/>
                  </a:ext>
                </a:extLst>
              </p14:cNvPr>
              <p14:cNvContentPartPr/>
              <p14:nvPr/>
            </p14:nvContentPartPr>
            <p14:xfrm>
              <a:off x="2170374" y="1419372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0DDABD0-861C-421C-85B8-6C1C54A61EB5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2161734" y="1410732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70C3733-4D6C-C588-9CB2-95AC2464EA5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31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403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84618"/>
    </mc:Choice>
    <mc:Fallback xmlns="">
      <p:transition advClick="0" advTm="1846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5F148E-B412-6882-25A3-FFD944F3D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49736-B368-C840-80FE-046B1BC27A4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57A0E35-AE45-21EA-FE27-125F61AD548A}"/>
              </a:ext>
            </a:extLst>
          </p:cNvPr>
          <p:cNvGrpSpPr/>
          <p:nvPr/>
        </p:nvGrpSpPr>
        <p:grpSpPr>
          <a:xfrm>
            <a:off x="2661000" y="1842120"/>
            <a:ext cx="422640" cy="286560"/>
            <a:chOff x="2627934" y="1005012"/>
            <a:chExt cx="422640" cy="28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B47E06B-D2B8-D41E-EC71-934ABFFB573B}"/>
                    </a:ext>
                  </a:extLst>
                </p14:cNvPr>
                <p14:cNvContentPartPr/>
                <p14:nvPr/>
              </p14:nvContentPartPr>
              <p14:xfrm>
                <a:off x="2627934" y="1005012"/>
                <a:ext cx="253800" cy="2275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B47E06B-D2B8-D41E-EC71-934ABFFB573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618934" y="996012"/>
                  <a:ext cx="2714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BD6F051-26BF-2218-08A5-85091698DDE1}"/>
                    </a:ext>
                  </a:extLst>
                </p14:cNvPr>
                <p14:cNvContentPartPr/>
                <p14:nvPr/>
              </p14:nvContentPartPr>
              <p14:xfrm>
                <a:off x="2953014" y="1137852"/>
                <a:ext cx="97560" cy="1537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BD6F051-26BF-2218-08A5-85091698DDE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944374" y="1128852"/>
                  <a:ext cx="115200" cy="17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F07BC7A-1060-D019-4CC6-1C0B8B407118}"/>
                  </a:ext>
                </a:extLst>
              </p14:cNvPr>
              <p14:cNvContentPartPr/>
              <p14:nvPr/>
            </p14:nvContentPartPr>
            <p14:xfrm>
              <a:off x="2711040" y="1602720"/>
              <a:ext cx="178560" cy="116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F07BC7A-1060-D019-4CC6-1C0B8B40711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02040" y="1593720"/>
                <a:ext cx="196200" cy="13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8C5EE662-4511-1F5D-1F64-CD1C992C8586}"/>
              </a:ext>
            </a:extLst>
          </p:cNvPr>
          <p:cNvGrpSpPr/>
          <p:nvPr/>
        </p:nvGrpSpPr>
        <p:grpSpPr>
          <a:xfrm>
            <a:off x="3294600" y="1856160"/>
            <a:ext cx="144000" cy="83160"/>
            <a:chOff x="3261534" y="1019052"/>
            <a:chExt cx="144000" cy="8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2A86CAB-F245-7A0C-8174-8E46AA956FF8}"/>
                    </a:ext>
                  </a:extLst>
                </p14:cNvPr>
                <p14:cNvContentPartPr/>
                <p14:nvPr/>
              </p14:nvContentPartPr>
              <p14:xfrm>
                <a:off x="3302574" y="1101852"/>
                <a:ext cx="102960" cy="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2A86CAB-F245-7A0C-8174-8E46AA956FF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293574" y="1092852"/>
                  <a:ext cx="1206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2635232-4AD3-A9AB-4602-B1917BFF59F2}"/>
                    </a:ext>
                  </a:extLst>
                </p14:cNvPr>
                <p14:cNvContentPartPr/>
                <p14:nvPr/>
              </p14:nvContentPartPr>
              <p14:xfrm>
                <a:off x="3261534" y="1019052"/>
                <a:ext cx="131760" cy="5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2635232-4AD3-A9AB-4602-B1917BFF59F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252894" y="1010412"/>
                  <a:ext cx="149400" cy="2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032FBD9-8230-C38D-6381-31F166C21C20}"/>
              </a:ext>
            </a:extLst>
          </p:cNvPr>
          <p:cNvGrpSpPr/>
          <p:nvPr/>
        </p:nvGrpSpPr>
        <p:grpSpPr>
          <a:xfrm>
            <a:off x="3841080" y="1612080"/>
            <a:ext cx="793080" cy="380880"/>
            <a:chOff x="3808014" y="774972"/>
            <a:chExt cx="793080" cy="38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F0D0A7A-5D7A-3860-6A2E-B9222051737F}"/>
                    </a:ext>
                  </a:extLst>
                </p14:cNvPr>
                <p14:cNvContentPartPr/>
                <p14:nvPr/>
              </p14:nvContentPartPr>
              <p14:xfrm>
                <a:off x="3820254" y="801252"/>
                <a:ext cx="170640" cy="201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F0D0A7A-5D7A-3860-6A2E-B9222051737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811254" y="792252"/>
                  <a:ext cx="1882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6C2BA34-131B-224B-8246-A197D18006C7}"/>
                    </a:ext>
                  </a:extLst>
                </p14:cNvPr>
                <p14:cNvContentPartPr/>
                <p14:nvPr/>
              </p14:nvContentPartPr>
              <p14:xfrm>
                <a:off x="4126254" y="774972"/>
                <a:ext cx="152280" cy="252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6C2BA34-131B-224B-8246-A197D18006C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117254" y="765972"/>
                  <a:ext cx="16992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31895E1-5EFF-E0CB-1250-264499EB61DD}"/>
                    </a:ext>
                  </a:extLst>
                </p14:cNvPr>
                <p14:cNvContentPartPr/>
                <p14:nvPr/>
              </p14:nvContentPartPr>
              <p14:xfrm>
                <a:off x="4159374" y="905292"/>
                <a:ext cx="8460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31895E1-5EFF-E0CB-1250-264499EB61D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150374" y="896292"/>
                  <a:ext cx="102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7AA34F5-5CC9-10A7-9368-4724D924F25F}"/>
                    </a:ext>
                  </a:extLst>
                </p14:cNvPr>
                <p14:cNvContentPartPr/>
                <p14:nvPr/>
              </p14:nvContentPartPr>
              <p14:xfrm>
                <a:off x="3808014" y="1075932"/>
                <a:ext cx="793080" cy="79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7AA34F5-5CC9-10A7-9368-4724D924F25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799374" y="1067292"/>
                  <a:ext cx="810720" cy="9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D92534F-4CF1-DB5C-651F-A0A20C165584}"/>
              </a:ext>
            </a:extLst>
          </p:cNvPr>
          <p:cNvGrpSpPr/>
          <p:nvPr/>
        </p:nvGrpSpPr>
        <p:grpSpPr>
          <a:xfrm>
            <a:off x="3921720" y="2103120"/>
            <a:ext cx="699840" cy="325080"/>
            <a:chOff x="3888654" y="1266012"/>
            <a:chExt cx="699840" cy="32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858F4B5-0B06-9598-D65F-A1EA68A86A3F}"/>
                    </a:ext>
                  </a:extLst>
                </p14:cNvPr>
                <p14:cNvContentPartPr/>
                <p14:nvPr/>
              </p14:nvContentPartPr>
              <p14:xfrm>
                <a:off x="3888654" y="1266012"/>
                <a:ext cx="253440" cy="276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858F4B5-0B06-9598-D65F-A1EA68A86A3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879654" y="1257372"/>
                  <a:ext cx="27108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AC8B66E-F763-0E1E-A1BD-3554E30D4E86}"/>
                    </a:ext>
                  </a:extLst>
                </p14:cNvPr>
                <p14:cNvContentPartPr/>
                <p14:nvPr/>
              </p14:nvContentPartPr>
              <p14:xfrm>
                <a:off x="4249374" y="1379772"/>
                <a:ext cx="159120" cy="133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AC8B66E-F763-0E1E-A1BD-3554E30D4E8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240734" y="1370772"/>
                  <a:ext cx="1767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D684754-1DE2-7EC7-081E-FDE8F8370619}"/>
                    </a:ext>
                  </a:extLst>
                </p14:cNvPr>
                <p14:cNvContentPartPr/>
                <p14:nvPr/>
              </p14:nvContentPartPr>
              <p14:xfrm>
                <a:off x="4503894" y="1471212"/>
                <a:ext cx="84600" cy="1198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D684754-1DE2-7EC7-081E-FDE8F837061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494894" y="1462212"/>
                  <a:ext cx="102240" cy="13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04A7937-DB65-0392-9DBE-6D458FE0E58C}"/>
                  </a:ext>
                </a:extLst>
              </p14:cNvPr>
              <p14:cNvContentPartPr/>
              <p14:nvPr/>
            </p14:nvContentPartPr>
            <p14:xfrm>
              <a:off x="4147080" y="1482840"/>
              <a:ext cx="150120" cy="619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04A7937-DB65-0392-9DBE-6D458FE0E58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138080" y="1473840"/>
                <a:ext cx="167760" cy="7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8A9748E9-B80E-E18F-3BF5-AB9306B1C08C}"/>
              </a:ext>
            </a:extLst>
          </p:cNvPr>
          <p:cNvGrpSpPr/>
          <p:nvPr/>
        </p:nvGrpSpPr>
        <p:grpSpPr>
          <a:xfrm>
            <a:off x="2874120" y="2963520"/>
            <a:ext cx="338760" cy="515880"/>
            <a:chOff x="2841054" y="2126412"/>
            <a:chExt cx="338760" cy="51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C55D4C5-B259-6DB6-AFCB-173508C27BF5}"/>
                    </a:ext>
                  </a:extLst>
                </p14:cNvPr>
                <p14:cNvContentPartPr/>
                <p14:nvPr/>
              </p14:nvContentPartPr>
              <p14:xfrm>
                <a:off x="2870214" y="2126412"/>
                <a:ext cx="105840" cy="4406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C55D4C5-B259-6DB6-AFCB-173508C27BF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861574" y="2117412"/>
                  <a:ext cx="12348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1CD8427-E387-C58B-8C65-EE0C2EA3F20D}"/>
                    </a:ext>
                  </a:extLst>
                </p14:cNvPr>
                <p14:cNvContentPartPr/>
                <p14:nvPr/>
              </p14:nvContentPartPr>
              <p14:xfrm>
                <a:off x="2841054" y="2411172"/>
                <a:ext cx="256680" cy="309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1CD8427-E387-C58B-8C65-EE0C2EA3F20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832054" y="2402172"/>
                  <a:ext cx="2743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0A6F258-46BB-C188-90D2-FF17A8C26506}"/>
                    </a:ext>
                  </a:extLst>
                </p14:cNvPr>
                <p14:cNvContentPartPr/>
                <p14:nvPr/>
              </p14:nvContentPartPr>
              <p14:xfrm>
                <a:off x="3115014" y="2534652"/>
                <a:ext cx="64800" cy="107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0A6F258-46BB-C188-90D2-FF17A8C2650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106374" y="2526012"/>
                  <a:ext cx="82440" cy="12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6E98980-1E0A-9388-90C0-CFB3E7F6C2EF}"/>
              </a:ext>
            </a:extLst>
          </p:cNvPr>
          <p:cNvGrpSpPr/>
          <p:nvPr/>
        </p:nvGrpSpPr>
        <p:grpSpPr>
          <a:xfrm>
            <a:off x="3453360" y="3204720"/>
            <a:ext cx="122040" cy="106920"/>
            <a:chOff x="3420294" y="2367612"/>
            <a:chExt cx="122040" cy="10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C3C5552-6D5B-0CA7-D029-B45B5686ADFC}"/>
                    </a:ext>
                  </a:extLst>
                </p14:cNvPr>
                <p14:cNvContentPartPr/>
                <p14:nvPr/>
              </p14:nvContentPartPr>
              <p14:xfrm>
                <a:off x="3420294" y="2367612"/>
                <a:ext cx="120240" cy="64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C3C5552-6D5B-0CA7-D029-B45B5686ADF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411654" y="2358612"/>
                  <a:ext cx="1378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7ADD1F5-51B4-E8FD-FE53-11C53E72EA39}"/>
                    </a:ext>
                  </a:extLst>
                </p14:cNvPr>
                <p14:cNvContentPartPr/>
                <p14:nvPr/>
              </p14:nvContentPartPr>
              <p14:xfrm>
                <a:off x="3458454" y="2474172"/>
                <a:ext cx="83880" cy="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7ADD1F5-51B4-E8FD-FE53-11C53E72EA3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449814" y="2465532"/>
                  <a:ext cx="10152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B3571C1-53E7-2C84-727A-6BF5EE0F3477}"/>
              </a:ext>
            </a:extLst>
          </p:cNvPr>
          <p:cNvGrpSpPr/>
          <p:nvPr/>
        </p:nvGrpSpPr>
        <p:grpSpPr>
          <a:xfrm>
            <a:off x="3928200" y="2881800"/>
            <a:ext cx="1278000" cy="455040"/>
            <a:chOff x="3895134" y="2044692"/>
            <a:chExt cx="1278000" cy="45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F1905B9-62D6-4DF8-DD78-9DC2E68A7225}"/>
                    </a:ext>
                  </a:extLst>
                </p14:cNvPr>
                <p14:cNvContentPartPr/>
                <p14:nvPr/>
              </p14:nvContentPartPr>
              <p14:xfrm>
                <a:off x="3895134" y="2232612"/>
                <a:ext cx="202320" cy="2509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F1905B9-62D6-4DF8-DD78-9DC2E68A722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886134" y="2223972"/>
                  <a:ext cx="21996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A0F8075-8709-0A73-6947-C0480226F370}"/>
                    </a:ext>
                  </a:extLst>
                </p14:cNvPr>
                <p14:cNvContentPartPr/>
                <p14:nvPr/>
              </p14:nvContentPartPr>
              <p14:xfrm>
                <a:off x="4224534" y="2100132"/>
                <a:ext cx="142200" cy="399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A0F8075-8709-0A73-6947-C0480226F37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215894" y="2091132"/>
                  <a:ext cx="15984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A4C03E2-9CBA-78D9-2EFA-41F0A39486A7}"/>
                    </a:ext>
                  </a:extLst>
                </p14:cNvPr>
                <p14:cNvContentPartPr/>
                <p14:nvPr/>
              </p14:nvContentPartPr>
              <p14:xfrm>
                <a:off x="4377534" y="2307492"/>
                <a:ext cx="100800" cy="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A4C03E2-9CBA-78D9-2EFA-41F0A39486A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368534" y="2298492"/>
                  <a:ext cx="118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BBFA68C-71E7-51D2-982F-1800749FDA2F}"/>
                    </a:ext>
                  </a:extLst>
                </p14:cNvPr>
                <p14:cNvContentPartPr/>
                <p14:nvPr/>
              </p14:nvContentPartPr>
              <p14:xfrm>
                <a:off x="4582734" y="2185092"/>
                <a:ext cx="204840" cy="249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BBFA68C-71E7-51D2-982F-1800749FDA2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574094" y="2176452"/>
                  <a:ext cx="22248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E31DC80-2D0F-B27D-EACA-CA13A72CC004}"/>
                    </a:ext>
                  </a:extLst>
                </p14:cNvPr>
                <p14:cNvContentPartPr/>
                <p14:nvPr/>
              </p14:nvContentPartPr>
              <p14:xfrm>
                <a:off x="4903134" y="2358612"/>
                <a:ext cx="102240" cy="1058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E31DC80-2D0F-B27D-EACA-CA13A72CC00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894134" y="2349612"/>
                  <a:ext cx="1198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6F7F152-DD0D-B48F-17D1-8DCA057F2120}"/>
                    </a:ext>
                  </a:extLst>
                </p14:cNvPr>
                <p14:cNvContentPartPr/>
                <p14:nvPr/>
              </p14:nvContentPartPr>
              <p14:xfrm>
                <a:off x="4647534" y="2044692"/>
                <a:ext cx="126360" cy="961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6F7F152-DD0D-B48F-17D1-8DCA057F212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638534" y="2035692"/>
                  <a:ext cx="1440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ACFEB7C-CAF0-BF32-FBD5-3E8A401D0B76}"/>
                    </a:ext>
                  </a:extLst>
                </p14:cNvPr>
                <p14:cNvContentPartPr/>
                <p14:nvPr/>
              </p14:nvContentPartPr>
              <p14:xfrm>
                <a:off x="5109414" y="2139372"/>
                <a:ext cx="63720" cy="2916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ACFEB7C-CAF0-BF32-FBD5-3E8A401D0B7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100774" y="2130372"/>
                  <a:ext cx="81360" cy="30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219A2A8-0DD5-1561-61A5-00E67508B61B}"/>
              </a:ext>
            </a:extLst>
          </p:cNvPr>
          <p:cNvGrpSpPr/>
          <p:nvPr/>
        </p:nvGrpSpPr>
        <p:grpSpPr>
          <a:xfrm>
            <a:off x="2981040" y="4154040"/>
            <a:ext cx="907560" cy="289800"/>
            <a:chOff x="2947974" y="3316932"/>
            <a:chExt cx="907560" cy="28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1ED01EE-71BC-EAAB-9D35-A2ACA1303423}"/>
                    </a:ext>
                  </a:extLst>
                </p14:cNvPr>
                <p14:cNvContentPartPr/>
                <p14:nvPr/>
              </p14:nvContentPartPr>
              <p14:xfrm>
                <a:off x="2947974" y="3316932"/>
                <a:ext cx="299880" cy="172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1ED01EE-71BC-EAAB-9D35-A2ACA130342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939334" y="3307932"/>
                  <a:ext cx="3175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6D981E3-4080-18C5-F1A7-94E1151D44CC}"/>
                    </a:ext>
                  </a:extLst>
                </p14:cNvPr>
                <p14:cNvContentPartPr/>
                <p14:nvPr/>
              </p14:nvContentPartPr>
              <p14:xfrm>
                <a:off x="3322374" y="3402612"/>
                <a:ext cx="142920" cy="2041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6D981E3-4080-18C5-F1A7-94E1151D44C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313734" y="3393972"/>
                  <a:ext cx="1605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45A17BA-CB27-EAA2-20BD-7EDA9213CBE4}"/>
                    </a:ext>
                  </a:extLst>
                </p14:cNvPr>
                <p14:cNvContentPartPr/>
                <p14:nvPr/>
              </p14:nvContentPartPr>
              <p14:xfrm>
                <a:off x="3592014" y="3369492"/>
                <a:ext cx="254160" cy="32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45A17BA-CB27-EAA2-20BD-7EDA9213CBE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583014" y="3360852"/>
                  <a:ext cx="2718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34A4CD2-F02E-3A81-CF4E-13ADE5236143}"/>
                    </a:ext>
                  </a:extLst>
                </p14:cNvPr>
                <p14:cNvContentPartPr/>
                <p14:nvPr/>
              </p14:nvContentPartPr>
              <p14:xfrm>
                <a:off x="3613614" y="3455172"/>
                <a:ext cx="241920" cy="216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34A4CD2-F02E-3A81-CF4E-13ADE523614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604614" y="3446172"/>
                  <a:ext cx="25956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E9CD6A6-908A-C948-936F-0EC007076FBB}"/>
              </a:ext>
            </a:extLst>
          </p:cNvPr>
          <p:cNvGrpSpPr/>
          <p:nvPr/>
        </p:nvGrpSpPr>
        <p:grpSpPr>
          <a:xfrm>
            <a:off x="4101720" y="3902400"/>
            <a:ext cx="985320" cy="463680"/>
            <a:chOff x="4068654" y="3065292"/>
            <a:chExt cx="985320" cy="46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F9969A6-5BB1-1185-AACB-FD13439CF39B}"/>
                    </a:ext>
                  </a:extLst>
                </p14:cNvPr>
                <p14:cNvContentPartPr/>
                <p14:nvPr/>
              </p14:nvContentPartPr>
              <p14:xfrm>
                <a:off x="4068654" y="3164652"/>
                <a:ext cx="148680" cy="3369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F9969A6-5BB1-1185-AACB-FD13439CF39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060014" y="3156012"/>
                  <a:ext cx="16632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F14B3E4-9CC0-B4BA-066F-DF6AF38FC862}"/>
                    </a:ext>
                  </a:extLst>
                </p14:cNvPr>
                <p14:cNvContentPartPr/>
                <p14:nvPr/>
              </p14:nvContentPartPr>
              <p14:xfrm>
                <a:off x="4406334" y="3099852"/>
                <a:ext cx="133920" cy="4291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F14B3E4-9CC0-B4BA-066F-DF6AF38FC86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397334" y="3091212"/>
                  <a:ext cx="15156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E96CC6E-4905-9672-54A8-4E1897368399}"/>
                    </a:ext>
                  </a:extLst>
                </p14:cNvPr>
                <p14:cNvContentPartPr/>
                <p14:nvPr/>
              </p14:nvContentPartPr>
              <p14:xfrm>
                <a:off x="4622334" y="3065292"/>
                <a:ext cx="95760" cy="3466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E96CC6E-4905-9672-54A8-4E189736839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613334" y="3056292"/>
                  <a:ext cx="11340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91612BF-FDCD-B830-9E33-5368D42B4692}"/>
                    </a:ext>
                  </a:extLst>
                </p14:cNvPr>
                <p14:cNvContentPartPr/>
                <p14:nvPr/>
              </p14:nvContentPartPr>
              <p14:xfrm>
                <a:off x="4558254" y="3327372"/>
                <a:ext cx="155880" cy="9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91612BF-FDCD-B830-9E33-5368D42B469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549614" y="3318732"/>
                  <a:ext cx="1735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77E31F5-3F3F-F0BB-D1D1-580899C83FD7}"/>
                    </a:ext>
                  </a:extLst>
                </p14:cNvPr>
                <p14:cNvContentPartPr/>
                <p14:nvPr/>
              </p14:nvContentPartPr>
              <p14:xfrm>
                <a:off x="4733214" y="3385692"/>
                <a:ext cx="66960" cy="1108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77E31F5-3F3F-F0BB-D1D1-580899C83FD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724574" y="3377052"/>
                  <a:ext cx="846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4803285-9AF7-E315-2AA0-48A23E8A299A}"/>
                    </a:ext>
                  </a:extLst>
                </p14:cNvPr>
                <p14:cNvContentPartPr/>
                <p14:nvPr/>
              </p14:nvContentPartPr>
              <p14:xfrm>
                <a:off x="4960734" y="3350052"/>
                <a:ext cx="93240" cy="57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4803285-9AF7-E315-2AA0-48A23E8A299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952094" y="3341052"/>
                  <a:ext cx="110880" cy="2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9790037-934A-7F29-240D-C3C5E2052D60}"/>
              </a:ext>
            </a:extLst>
          </p:cNvPr>
          <p:cNvGrpSpPr/>
          <p:nvPr/>
        </p:nvGrpSpPr>
        <p:grpSpPr>
          <a:xfrm>
            <a:off x="5322120" y="3898800"/>
            <a:ext cx="477000" cy="529920"/>
            <a:chOff x="5289054" y="3061692"/>
            <a:chExt cx="477000" cy="52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2C7D062-5106-E506-9BEE-A81D0BE6A7D8}"/>
                    </a:ext>
                  </a:extLst>
                </p14:cNvPr>
                <p14:cNvContentPartPr/>
                <p14:nvPr/>
              </p14:nvContentPartPr>
              <p14:xfrm>
                <a:off x="5289054" y="3144852"/>
                <a:ext cx="130680" cy="2581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2C7D062-5106-E506-9BEE-A81D0BE6A7D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280414" y="3135852"/>
                  <a:ext cx="14832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5CDB8E8-F457-DE26-3163-1106E21191B5}"/>
                    </a:ext>
                  </a:extLst>
                </p14:cNvPr>
                <p14:cNvContentPartPr/>
                <p14:nvPr/>
              </p14:nvContentPartPr>
              <p14:xfrm>
                <a:off x="5497134" y="3324132"/>
                <a:ext cx="92880" cy="975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5CDB8E8-F457-DE26-3163-1106E21191B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488494" y="3315492"/>
                  <a:ext cx="1105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69152CE-DC88-D5C8-D835-6542D67C8935}"/>
                    </a:ext>
                  </a:extLst>
                </p14:cNvPr>
                <p14:cNvContentPartPr/>
                <p14:nvPr/>
              </p14:nvContentPartPr>
              <p14:xfrm>
                <a:off x="5636094" y="3061692"/>
                <a:ext cx="129960" cy="5299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69152CE-DC88-D5C8-D835-6542D67C893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627454" y="3052692"/>
                  <a:ext cx="147600" cy="54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B44C3B6-C5B3-1C1D-F824-DC525B8A4C3D}"/>
              </a:ext>
            </a:extLst>
          </p:cNvPr>
          <p:cNvGrpSpPr/>
          <p:nvPr/>
        </p:nvGrpSpPr>
        <p:grpSpPr>
          <a:xfrm>
            <a:off x="4880400" y="1816560"/>
            <a:ext cx="456480" cy="909000"/>
            <a:chOff x="4847334" y="979452"/>
            <a:chExt cx="456480" cy="90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EB4D5F5-7491-060E-3C64-F4AA45895FD1}"/>
                    </a:ext>
                  </a:extLst>
                </p14:cNvPr>
                <p14:cNvContentPartPr/>
                <p14:nvPr/>
              </p14:nvContentPartPr>
              <p14:xfrm>
                <a:off x="4847334" y="979452"/>
                <a:ext cx="429480" cy="8841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EB4D5F5-7491-060E-3C64-F4AA45895FD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838694" y="970812"/>
                  <a:ext cx="447120" cy="90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62DCCB7-F2F6-BA4D-4FC1-AFFF6231FE5A}"/>
                    </a:ext>
                  </a:extLst>
                </p14:cNvPr>
                <p14:cNvContentPartPr/>
                <p14:nvPr/>
              </p14:nvContentPartPr>
              <p14:xfrm>
                <a:off x="5133534" y="1737612"/>
                <a:ext cx="170280" cy="1508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62DCCB7-F2F6-BA4D-4FC1-AFFF6231FE5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124894" y="1728612"/>
                  <a:ext cx="187920" cy="16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9E74C1B-7615-64E1-8BA7-318994F0B670}"/>
              </a:ext>
            </a:extLst>
          </p:cNvPr>
          <p:cNvGrpSpPr/>
          <p:nvPr/>
        </p:nvGrpSpPr>
        <p:grpSpPr>
          <a:xfrm>
            <a:off x="5334000" y="2971800"/>
            <a:ext cx="486360" cy="712080"/>
            <a:chOff x="5300934" y="2134692"/>
            <a:chExt cx="486360" cy="71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25792F8-EA8A-E773-0013-1235F3015DE4}"/>
                    </a:ext>
                  </a:extLst>
                </p14:cNvPr>
                <p14:cNvContentPartPr/>
                <p14:nvPr/>
              </p14:nvContentPartPr>
              <p14:xfrm>
                <a:off x="5300934" y="2134692"/>
                <a:ext cx="457560" cy="7120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25792F8-EA8A-E773-0013-1235F3015DE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292294" y="2126052"/>
                  <a:ext cx="475200" cy="72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CCF0D14-C7B6-1206-9AE0-B6272031223A}"/>
                    </a:ext>
                  </a:extLst>
                </p14:cNvPr>
                <p14:cNvContentPartPr/>
                <p14:nvPr/>
              </p14:nvContentPartPr>
              <p14:xfrm>
                <a:off x="5648334" y="2731572"/>
                <a:ext cx="138960" cy="1051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CCF0D14-C7B6-1206-9AE0-B6272031223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639334" y="2722572"/>
                  <a:ext cx="156600" cy="1227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E19818E-090A-A2E4-7A68-98E41864FFBC}"/>
              </a:ext>
            </a:extLst>
          </p:cNvPr>
          <p:cNvSpPr txBox="1"/>
          <p:nvPr/>
        </p:nvSpPr>
        <p:spPr>
          <a:xfrm>
            <a:off x="679882" y="5078337"/>
            <a:ext cx="8239756" cy="17173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b="1" dirty="0">
                <a:solidFill>
                  <a:srgbClr val="0000FF"/>
                </a:solidFill>
              </a:rPr>
              <a:t>No SCF back-and-forth </a:t>
            </a:r>
          </a:p>
          <a:p>
            <a:pPr algn="l">
              <a:buNone/>
            </a:pPr>
            <a:r>
              <a:rPr lang="en-US" b="1" dirty="0">
                <a:solidFill>
                  <a:srgbClr val="0000FF"/>
                </a:solidFill>
              </a:rPr>
              <a:t>1 way stepping (rand # bitstream), then get a histogram</a:t>
            </a:r>
          </a:p>
          <a:p>
            <a:pPr algn="l">
              <a:buNone/>
            </a:pPr>
            <a:br>
              <a:rPr lang="en-US" b="1" dirty="0">
                <a:solidFill>
                  <a:srgbClr val="0000FF"/>
                </a:solidFill>
              </a:rPr>
            </a:br>
            <a:r>
              <a:rPr lang="en-US" b="1" dirty="0">
                <a:solidFill>
                  <a:srgbClr val="0000FF"/>
                </a:solidFill>
              </a:rPr>
              <a:t>So no convergence issues !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D98E6B82-E002-6CCB-D6B3-68ABCA12A3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8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93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3589"/>
    </mc:Choice>
    <mc:Fallback xmlns="">
      <p:transition advClick="0" advTm="435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63C7CEE-4582-F4ED-E007-A198CC68E31C}"/>
              </a:ext>
            </a:extLst>
          </p:cNvPr>
          <p:cNvSpPr txBox="1"/>
          <p:nvPr/>
        </p:nvSpPr>
        <p:spPr>
          <a:xfrm>
            <a:off x="304800" y="51395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rgbClr val="0000FF"/>
                </a:solidFill>
              </a:rPr>
              <a:t>Time sampling solution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1F7EFEA-555A-4D4F-9FF8-B5016FC40A40}"/>
              </a:ext>
            </a:extLst>
          </p:cNvPr>
          <p:cNvGrpSpPr/>
          <p:nvPr/>
        </p:nvGrpSpPr>
        <p:grpSpPr>
          <a:xfrm>
            <a:off x="381946" y="613228"/>
            <a:ext cx="3673587" cy="1115640"/>
            <a:chOff x="452226" y="1205804"/>
            <a:chExt cx="3673587" cy="111564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F4F41FF-891B-D5BF-124B-220C615E0F08}"/>
                </a:ext>
              </a:extLst>
            </p:cNvPr>
            <p:cNvGrpSpPr/>
            <p:nvPr/>
          </p:nvGrpSpPr>
          <p:grpSpPr>
            <a:xfrm>
              <a:off x="826053" y="1944164"/>
              <a:ext cx="1964880" cy="18720"/>
              <a:chOff x="826053" y="1944164"/>
              <a:chExt cx="1964880" cy="18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A1276A62-B385-AFF4-90F9-BC52630713EB}"/>
                      </a:ext>
                    </a:extLst>
                  </p14:cNvPr>
                  <p14:cNvContentPartPr/>
                  <p14:nvPr/>
                </p14:nvContentPartPr>
                <p14:xfrm>
                  <a:off x="826053" y="1944164"/>
                  <a:ext cx="715320" cy="720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A1276A62-B385-AFF4-90F9-BC52630713EB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817053" y="1935524"/>
                    <a:ext cx="732960" cy="24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23FB0C63-8B67-5ABF-EA30-F12684EEEF82}"/>
                      </a:ext>
                    </a:extLst>
                  </p14:cNvPr>
                  <p14:cNvContentPartPr/>
                  <p14:nvPr/>
                </p14:nvContentPartPr>
                <p14:xfrm>
                  <a:off x="2081733" y="1960004"/>
                  <a:ext cx="709200" cy="288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23FB0C63-8B67-5ABF-EA30-F12684EEEF82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2073093" y="1951364"/>
                    <a:ext cx="726840" cy="205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E885E9F-9EBB-2373-D1F1-C67BC6465B68}"/>
                    </a:ext>
                  </a:extLst>
                </p14:cNvPr>
                <p14:cNvContentPartPr/>
                <p14:nvPr/>
              </p14:nvContentPartPr>
              <p14:xfrm>
                <a:off x="452226" y="1312933"/>
                <a:ext cx="675360" cy="32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E885E9F-9EBB-2373-D1F1-C67BC6465B6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34586" y="1294933"/>
                  <a:ext cx="7110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AA39797-702D-49FA-1F6B-E9596E401BA2}"/>
                    </a:ext>
                  </a:extLst>
                </p14:cNvPr>
                <p14:cNvContentPartPr/>
                <p14:nvPr/>
              </p14:nvContentPartPr>
              <p14:xfrm>
                <a:off x="1127586" y="1312933"/>
                <a:ext cx="675360" cy="3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AA39797-702D-49FA-1F6B-E9596E401BA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09946" y="1294933"/>
                  <a:ext cx="7110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B22CEE2-849C-E1C4-323F-A6D3D20E3823}"/>
                    </a:ext>
                  </a:extLst>
                </p14:cNvPr>
                <p14:cNvContentPartPr/>
                <p14:nvPr/>
              </p14:nvContentPartPr>
              <p14:xfrm>
                <a:off x="1777893" y="1312933"/>
                <a:ext cx="675360" cy="32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B22CEE2-849C-E1C4-323F-A6D3D20E382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760253" y="1294933"/>
                  <a:ext cx="7110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74B0C81-FBF5-E0F6-1CB3-9EA213B5FD8E}"/>
                    </a:ext>
                  </a:extLst>
                </p14:cNvPr>
                <p14:cNvContentPartPr/>
                <p14:nvPr/>
              </p14:nvContentPartPr>
              <p14:xfrm>
                <a:off x="2453253" y="1312933"/>
                <a:ext cx="675360" cy="3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74B0C81-FBF5-E0F6-1CB3-9EA213B5FD8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35613" y="1294933"/>
                  <a:ext cx="711000" cy="388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129A31C-3CA0-43AC-A336-8D2EF3210392}"/>
                </a:ext>
              </a:extLst>
            </p:cNvPr>
            <p:cNvGrpSpPr/>
            <p:nvPr/>
          </p:nvGrpSpPr>
          <p:grpSpPr>
            <a:xfrm>
              <a:off x="3184773" y="1205804"/>
              <a:ext cx="941040" cy="401760"/>
              <a:chOff x="3184773" y="1205804"/>
              <a:chExt cx="941040" cy="401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7CF05810-F0EC-7DA4-DBAD-13147E428E61}"/>
                      </a:ext>
                    </a:extLst>
                  </p14:cNvPr>
                  <p14:cNvContentPartPr/>
                  <p14:nvPr/>
                </p14:nvContentPartPr>
                <p14:xfrm>
                  <a:off x="3184773" y="1251164"/>
                  <a:ext cx="304200" cy="35640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7CF05810-F0EC-7DA4-DBAD-13147E428E61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3166773" y="1233524"/>
                    <a:ext cx="339840" cy="392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250CACE0-5CF5-90A5-09EE-09E7A3E676E2}"/>
                      </a:ext>
                    </a:extLst>
                  </p14:cNvPr>
                  <p14:cNvContentPartPr/>
                  <p14:nvPr/>
                </p14:nvContentPartPr>
                <p14:xfrm>
                  <a:off x="3655293" y="1288604"/>
                  <a:ext cx="92160" cy="36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250CACE0-5CF5-90A5-09EE-09E7A3E676E2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3637293" y="1270964"/>
                    <a:ext cx="12780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44DEFD16-D412-399E-6F8F-51BD38149C91}"/>
                      </a:ext>
                    </a:extLst>
                  </p14:cNvPr>
                  <p14:cNvContentPartPr/>
                  <p14:nvPr/>
                </p14:nvContentPartPr>
                <p14:xfrm>
                  <a:off x="3648453" y="1409204"/>
                  <a:ext cx="112680" cy="36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44DEFD16-D412-399E-6F8F-51BD38149C91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3630453" y="1391204"/>
                    <a:ext cx="14832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D2481DB5-6040-3BD6-0699-51CABB52A75D}"/>
                      </a:ext>
                    </a:extLst>
                  </p14:cNvPr>
                  <p14:cNvContentPartPr/>
                  <p14:nvPr/>
                </p14:nvContentPartPr>
                <p14:xfrm>
                  <a:off x="3990453" y="1205804"/>
                  <a:ext cx="135360" cy="23076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D2481DB5-6040-3BD6-0699-51CABB52A75D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3972813" y="1187804"/>
                    <a:ext cx="171000" cy="2664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E91A42A-DF10-CD5C-7BA2-F2EF50282F6A}"/>
                </a:ext>
              </a:extLst>
            </p:cNvPr>
            <p:cNvGrpSpPr/>
            <p:nvPr/>
          </p:nvGrpSpPr>
          <p:grpSpPr>
            <a:xfrm>
              <a:off x="922533" y="2048204"/>
              <a:ext cx="291600" cy="261000"/>
              <a:chOff x="922533" y="2048204"/>
              <a:chExt cx="291600" cy="2610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2AB2C0E4-A857-5547-0D05-56BCA3D0808E}"/>
                      </a:ext>
                    </a:extLst>
                  </p14:cNvPr>
                  <p14:cNvContentPartPr/>
                  <p14:nvPr/>
                </p14:nvContentPartPr>
                <p14:xfrm>
                  <a:off x="922533" y="2152244"/>
                  <a:ext cx="189720" cy="36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2AB2C0E4-A857-5547-0D05-56BCA3D0808E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913893" y="2143604"/>
                    <a:ext cx="20736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98D468F1-42E9-FADC-382F-65EB259B116A}"/>
                      </a:ext>
                    </a:extLst>
                  </p14:cNvPr>
                  <p14:cNvContentPartPr/>
                  <p14:nvPr/>
                </p14:nvContentPartPr>
                <p14:xfrm>
                  <a:off x="1213773" y="2048204"/>
                  <a:ext cx="360" cy="26100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98D468F1-42E9-FADC-382F-65EB259B116A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1204773" y="2039204"/>
                    <a:ext cx="18000" cy="2786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BC0E4767-FE26-0144-4B65-0FC078CF2DA3}"/>
                </a:ext>
              </a:extLst>
            </p:cNvPr>
            <p:cNvGrpSpPr/>
            <p:nvPr/>
          </p:nvGrpSpPr>
          <p:grpSpPr>
            <a:xfrm>
              <a:off x="2264253" y="2056484"/>
              <a:ext cx="271440" cy="264960"/>
              <a:chOff x="2264253" y="2056484"/>
              <a:chExt cx="271440" cy="264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49D21DD6-976B-38C3-15E2-0FFF353307B9}"/>
                      </a:ext>
                    </a:extLst>
                  </p14:cNvPr>
                  <p14:cNvContentPartPr/>
                  <p14:nvPr/>
                </p14:nvContentPartPr>
                <p14:xfrm>
                  <a:off x="2264253" y="2194724"/>
                  <a:ext cx="146160" cy="288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49D21DD6-976B-38C3-15E2-0FFF353307B9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2255613" y="2186084"/>
                    <a:ext cx="163800" cy="20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789AED33-1C1B-C17B-3A91-1FA1B335FFD7}"/>
                      </a:ext>
                    </a:extLst>
                  </p14:cNvPr>
                  <p14:cNvContentPartPr/>
                  <p14:nvPr/>
                </p14:nvContentPartPr>
                <p14:xfrm>
                  <a:off x="2529573" y="2056484"/>
                  <a:ext cx="6120" cy="26496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789AED33-1C1B-C17B-3A91-1FA1B335FFD7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2520933" y="2047484"/>
                    <a:ext cx="23760" cy="2826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4269067-7E7D-74D1-408E-8A79E36BFF6F}"/>
              </a:ext>
            </a:extLst>
          </p:cNvPr>
          <p:cNvGrpSpPr/>
          <p:nvPr/>
        </p:nvGrpSpPr>
        <p:grpSpPr>
          <a:xfrm>
            <a:off x="908773" y="1973308"/>
            <a:ext cx="341640" cy="308880"/>
            <a:chOff x="979053" y="2565884"/>
            <a:chExt cx="341640" cy="30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618A1A5-3CD8-EB6E-155A-EAF8DE22F296}"/>
                    </a:ext>
                  </a:extLst>
                </p14:cNvPr>
                <p14:cNvContentPartPr/>
                <p14:nvPr/>
              </p14:nvContentPartPr>
              <p14:xfrm>
                <a:off x="979053" y="2565884"/>
                <a:ext cx="263520" cy="2426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618A1A5-3CD8-EB6E-155A-EAF8DE22F29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70053" y="2556884"/>
                  <a:ext cx="2811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5A922A1-34AC-E8CE-7042-BDF8FBB6F0D4}"/>
                    </a:ext>
                  </a:extLst>
                </p14:cNvPr>
                <p14:cNvContentPartPr/>
                <p14:nvPr/>
              </p14:nvContentPartPr>
              <p14:xfrm>
                <a:off x="1317453" y="2673884"/>
                <a:ext cx="3240" cy="2008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5A922A1-34AC-E8CE-7042-BDF8FBB6F0D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308453" y="2665244"/>
                  <a:ext cx="20880" cy="21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BF296EC-1F46-9612-0957-F2161140E9CA}"/>
              </a:ext>
            </a:extLst>
          </p:cNvPr>
          <p:cNvGrpSpPr/>
          <p:nvPr/>
        </p:nvGrpSpPr>
        <p:grpSpPr>
          <a:xfrm>
            <a:off x="2217733" y="1907428"/>
            <a:ext cx="518400" cy="435600"/>
            <a:chOff x="2288013" y="2500004"/>
            <a:chExt cx="518400" cy="43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FC8538C-CBBD-7E78-A5C6-F2C3060FCBF0}"/>
                    </a:ext>
                  </a:extLst>
                </p14:cNvPr>
                <p14:cNvContentPartPr/>
                <p14:nvPr/>
              </p14:nvContentPartPr>
              <p14:xfrm>
                <a:off x="2288013" y="2500004"/>
                <a:ext cx="273960" cy="2113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FC8538C-CBBD-7E78-A5C6-F2C3060FCBF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279013" y="2491364"/>
                  <a:ext cx="2916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850E37F-E46F-1FBC-E6C3-876AFB2FD59A}"/>
                    </a:ext>
                  </a:extLst>
                </p14:cNvPr>
                <p14:cNvContentPartPr/>
                <p14:nvPr/>
              </p14:nvContentPartPr>
              <p14:xfrm>
                <a:off x="2573493" y="2679644"/>
                <a:ext cx="232920" cy="2559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850E37F-E46F-1FBC-E6C3-876AFB2FD59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564493" y="2671004"/>
                  <a:ext cx="250560" cy="27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E7325F7-6A63-D538-ADC2-0BAAC0E2FC1B}"/>
              </a:ext>
            </a:extLst>
          </p:cNvPr>
          <p:cNvGrpSpPr/>
          <p:nvPr/>
        </p:nvGrpSpPr>
        <p:grpSpPr>
          <a:xfrm>
            <a:off x="1276693" y="816268"/>
            <a:ext cx="1482480" cy="401400"/>
            <a:chOff x="1346973" y="1408844"/>
            <a:chExt cx="1482480" cy="40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3F504C2-B28C-2DD2-F9F4-89ABBBC8B97C}"/>
                    </a:ext>
                  </a:extLst>
                </p14:cNvPr>
                <p14:cNvContentPartPr/>
                <p14:nvPr/>
              </p14:nvContentPartPr>
              <p14:xfrm>
                <a:off x="1370733" y="1615484"/>
                <a:ext cx="735840" cy="1947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3F504C2-B28C-2DD2-F9F4-89ABBBC8B97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361733" y="1606844"/>
                  <a:ext cx="7534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CDBC40D-BA5E-5194-8771-E6467E65C063}"/>
                    </a:ext>
                  </a:extLst>
                </p14:cNvPr>
                <p14:cNvContentPartPr/>
                <p14:nvPr/>
              </p14:nvContentPartPr>
              <p14:xfrm>
                <a:off x="2016573" y="1704044"/>
                <a:ext cx="154080" cy="1000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CDBC40D-BA5E-5194-8771-E6467E65C06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007573" y="1695404"/>
                  <a:ext cx="1717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EB45E0E-340B-F150-33B2-2082F6DA94F7}"/>
                    </a:ext>
                  </a:extLst>
                </p14:cNvPr>
                <p14:cNvContentPartPr/>
                <p14:nvPr/>
              </p14:nvContentPartPr>
              <p14:xfrm>
                <a:off x="1346973" y="1712324"/>
                <a:ext cx="100080" cy="954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EB45E0E-340B-F150-33B2-2082F6DA94F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337973" y="1703324"/>
                  <a:ext cx="1177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562610B-C424-94DA-1CAD-9084F67817E7}"/>
                    </a:ext>
                  </a:extLst>
                </p14:cNvPr>
                <p14:cNvContentPartPr/>
                <p14:nvPr/>
              </p14:nvContentPartPr>
              <p14:xfrm>
                <a:off x="2219613" y="1436924"/>
                <a:ext cx="162720" cy="2196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562610B-C424-94DA-1CAD-9084F67817E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210973" y="1428284"/>
                  <a:ext cx="1803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45A67B1-64C2-A41B-042D-7D22CD60515F}"/>
                    </a:ext>
                  </a:extLst>
                </p14:cNvPr>
                <p14:cNvContentPartPr/>
                <p14:nvPr/>
              </p14:nvContentPartPr>
              <p14:xfrm>
                <a:off x="2460453" y="1479764"/>
                <a:ext cx="88200" cy="28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45A67B1-64C2-A41B-042D-7D22CD60515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451453" y="1470764"/>
                  <a:ext cx="1058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A61137D-8DF2-BE5B-DEC8-F4F7EC8166EE}"/>
                    </a:ext>
                  </a:extLst>
                </p14:cNvPr>
                <p14:cNvContentPartPr/>
                <p14:nvPr/>
              </p14:nvContentPartPr>
              <p14:xfrm>
                <a:off x="2439573" y="1564004"/>
                <a:ext cx="107280" cy="54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A61137D-8DF2-BE5B-DEC8-F4F7EC8166E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430573" y="1555004"/>
                  <a:ext cx="1249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A910F44-638C-3EE4-0970-69A173DE178A}"/>
                    </a:ext>
                  </a:extLst>
                </p14:cNvPr>
                <p14:cNvContentPartPr/>
                <p14:nvPr/>
              </p14:nvContentPartPr>
              <p14:xfrm>
                <a:off x="2639373" y="1408844"/>
                <a:ext cx="190080" cy="2800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A910F44-638C-3EE4-0970-69A173DE178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630373" y="1400204"/>
                  <a:ext cx="207720" cy="29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D281D04-F88D-CCAC-6574-D5D2F156B65A}"/>
                  </a:ext>
                </a:extLst>
              </p14:cNvPr>
              <p14:cNvContentPartPr/>
              <p14:nvPr/>
            </p14:nvContentPartPr>
            <p14:xfrm>
              <a:off x="4426134" y="2539692"/>
              <a:ext cx="151200" cy="244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D281D04-F88D-CCAC-6574-D5D2F156B65A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417494" y="2531052"/>
                <a:ext cx="16884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669012D-E298-BE9D-033B-7134181DA5CE}"/>
                  </a:ext>
                </a:extLst>
              </p14:cNvPr>
              <p14:cNvContentPartPr/>
              <p14:nvPr/>
            </p14:nvContentPartPr>
            <p14:xfrm>
              <a:off x="4603254" y="2750652"/>
              <a:ext cx="35640" cy="118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669012D-E298-BE9D-033B-7134181DA5C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594614" y="2742012"/>
                <a:ext cx="5328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41C3ADE-5305-597D-5AD5-AE4401A36A1E}"/>
                  </a:ext>
                </a:extLst>
              </p14:cNvPr>
              <p14:cNvContentPartPr/>
              <p14:nvPr/>
            </p14:nvContentPartPr>
            <p14:xfrm>
              <a:off x="4615854" y="2650572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41C3ADE-5305-597D-5AD5-AE4401A36A1E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607214" y="264157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19AA702-7EAE-C83D-4943-81002A0B6F16}"/>
                  </a:ext>
                </a:extLst>
              </p14:cNvPr>
              <p14:cNvContentPartPr/>
              <p14:nvPr/>
            </p14:nvContentPartPr>
            <p14:xfrm>
              <a:off x="4333254" y="2470932"/>
              <a:ext cx="152640" cy="409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19AA702-7EAE-C83D-4943-81002A0B6F16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324254" y="2462292"/>
                <a:ext cx="170280" cy="42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F3935B02-ED20-B276-0BC4-6C10C5225BB5}"/>
              </a:ext>
            </a:extLst>
          </p:cNvPr>
          <p:cNvGrpSpPr/>
          <p:nvPr/>
        </p:nvGrpSpPr>
        <p:grpSpPr>
          <a:xfrm>
            <a:off x="4756254" y="2536812"/>
            <a:ext cx="921600" cy="362160"/>
            <a:chOff x="4756254" y="2536812"/>
            <a:chExt cx="921600" cy="36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EBC0594-7F28-B985-6A6C-03E4360E09F1}"/>
                    </a:ext>
                  </a:extLst>
                </p14:cNvPr>
                <p14:cNvContentPartPr/>
                <p14:nvPr/>
              </p14:nvContentPartPr>
              <p14:xfrm>
                <a:off x="4756254" y="2694852"/>
                <a:ext cx="17712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EBC0594-7F28-B985-6A6C-03E4360E09F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747254" y="2686212"/>
                  <a:ext cx="194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793BAC3-D992-9A70-A52F-C2640C583E4E}"/>
                    </a:ext>
                  </a:extLst>
                </p14:cNvPr>
                <p14:cNvContentPartPr/>
                <p14:nvPr/>
              </p14:nvContentPartPr>
              <p14:xfrm>
                <a:off x="5025894" y="2591532"/>
                <a:ext cx="159840" cy="307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793BAC3-D992-9A70-A52F-C2640C583E4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016894" y="2582532"/>
                  <a:ext cx="17748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964BB5D-270E-E5D4-57BA-4040BBC7E423}"/>
                    </a:ext>
                  </a:extLst>
                </p14:cNvPr>
                <p14:cNvContentPartPr/>
                <p14:nvPr/>
              </p14:nvContentPartPr>
              <p14:xfrm>
                <a:off x="5188614" y="2536812"/>
                <a:ext cx="106200" cy="2984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964BB5D-270E-E5D4-57BA-4040BBC7E42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179614" y="2528172"/>
                  <a:ext cx="12384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690350E-BC20-5FF5-2065-FCD3C91A5377}"/>
                    </a:ext>
                  </a:extLst>
                </p14:cNvPr>
                <p14:cNvContentPartPr/>
                <p14:nvPr/>
              </p14:nvContentPartPr>
              <p14:xfrm>
                <a:off x="5363214" y="2568132"/>
                <a:ext cx="165960" cy="1620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690350E-BC20-5FF5-2065-FCD3C91A537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354574" y="2559132"/>
                  <a:ext cx="1836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F90B2FF-CD9B-3492-7C6B-DAB8F4BE15C0}"/>
                    </a:ext>
                  </a:extLst>
                </p14:cNvPr>
                <p14:cNvContentPartPr/>
                <p14:nvPr/>
              </p14:nvContentPartPr>
              <p14:xfrm>
                <a:off x="5623494" y="2729772"/>
                <a:ext cx="54360" cy="1414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F90B2FF-CD9B-3492-7C6B-DAB8F4BE15C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614854" y="2720772"/>
                  <a:ext cx="720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709470E-4D6A-D1A8-3D4C-23ED5706447E}"/>
                    </a:ext>
                  </a:extLst>
                </p14:cNvPr>
                <p14:cNvContentPartPr/>
                <p14:nvPr/>
              </p14:nvContentPartPr>
              <p14:xfrm>
                <a:off x="5657694" y="2622852"/>
                <a:ext cx="360" cy="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709470E-4D6A-D1A8-3D4C-23ED5706447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648694" y="261421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CC75413-A4D4-13AE-7B73-ED6CDEF88422}"/>
                  </a:ext>
                </a:extLst>
              </p14:cNvPr>
              <p14:cNvContentPartPr/>
              <p14:nvPr/>
            </p14:nvContentPartPr>
            <p14:xfrm>
              <a:off x="3912774" y="2348532"/>
              <a:ext cx="278640" cy="4903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CC75413-A4D4-13AE-7B73-ED6CDEF8842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903774" y="2339532"/>
                <a:ext cx="296280" cy="50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C1DE0E5E-9B0B-3BFE-BF6A-3203C72BD3A0}"/>
              </a:ext>
            </a:extLst>
          </p:cNvPr>
          <p:cNvGrpSpPr/>
          <p:nvPr/>
        </p:nvGrpSpPr>
        <p:grpSpPr>
          <a:xfrm>
            <a:off x="4076574" y="3033252"/>
            <a:ext cx="52920" cy="205560"/>
            <a:chOff x="4076574" y="3033252"/>
            <a:chExt cx="52920" cy="20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539F6BA-EF5F-C303-4A54-E45C50F3A709}"/>
                    </a:ext>
                  </a:extLst>
                </p14:cNvPr>
                <p14:cNvContentPartPr/>
                <p14:nvPr/>
              </p14:nvContentPartPr>
              <p14:xfrm>
                <a:off x="4082334" y="3124692"/>
                <a:ext cx="47160" cy="1141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539F6BA-EF5F-C303-4A54-E45C50F3A70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073694" y="3116052"/>
                  <a:ext cx="648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8C994D2-6EBD-342D-7CA6-D101C5DACCAC}"/>
                    </a:ext>
                  </a:extLst>
                </p14:cNvPr>
                <p14:cNvContentPartPr/>
                <p14:nvPr/>
              </p14:nvContentPartPr>
              <p14:xfrm>
                <a:off x="4076574" y="3033252"/>
                <a:ext cx="3240" cy="61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8C994D2-6EBD-342D-7CA6-D101C5DACCA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067574" y="3024252"/>
                  <a:ext cx="2088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E3E85E5-2EE8-B5F4-3CED-8306F7DC7C7F}"/>
              </a:ext>
            </a:extLst>
          </p:cNvPr>
          <p:cNvGrpSpPr/>
          <p:nvPr/>
        </p:nvGrpSpPr>
        <p:grpSpPr>
          <a:xfrm>
            <a:off x="5939934" y="2508372"/>
            <a:ext cx="219600" cy="293040"/>
            <a:chOff x="5939934" y="2508372"/>
            <a:chExt cx="219600" cy="29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74B1F25-243B-A74E-E657-667200A1284B}"/>
                    </a:ext>
                  </a:extLst>
                </p14:cNvPr>
                <p14:cNvContentPartPr/>
                <p14:nvPr/>
              </p14:nvContentPartPr>
              <p14:xfrm>
                <a:off x="5939934" y="2633652"/>
                <a:ext cx="219600" cy="313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74B1F25-243B-A74E-E657-667200A1284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931294" y="2624652"/>
                  <a:ext cx="2372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49791AA-0A90-5B9F-2762-C329E1F3978F}"/>
                    </a:ext>
                  </a:extLst>
                </p14:cNvPr>
                <p14:cNvContentPartPr/>
                <p14:nvPr/>
              </p14:nvContentPartPr>
              <p14:xfrm>
                <a:off x="6019134" y="2508372"/>
                <a:ext cx="15840" cy="2930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49791AA-0A90-5B9F-2762-C329E1F3978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010494" y="2499732"/>
                  <a:ext cx="33480" cy="31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5" name="Group 464">
            <a:extLst>
              <a:ext uri="{FF2B5EF4-FFF2-40B4-BE49-F238E27FC236}">
                <a16:creationId xmlns:a16="http://schemas.microsoft.com/office/drawing/2014/main" id="{1F9B3434-A02F-7ED4-5A8E-EAB417BC17D8}"/>
              </a:ext>
            </a:extLst>
          </p:cNvPr>
          <p:cNvGrpSpPr/>
          <p:nvPr/>
        </p:nvGrpSpPr>
        <p:grpSpPr>
          <a:xfrm>
            <a:off x="6189414" y="2231892"/>
            <a:ext cx="1326240" cy="1154520"/>
            <a:chOff x="6189414" y="2231892"/>
            <a:chExt cx="1326240" cy="115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B87877E-E620-3E46-0AA5-2598121CB25C}"/>
                    </a:ext>
                  </a:extLst>
                </p14:cNvPr>
                <p14:cNvContentPartPr/>
                <p14:nvPr/>
              </p14:nvContentPartPr>
              <p14:xfrm>
                <a:off x="6491454" y="2490012"/>
                <a:ext cx="220320" cy="3096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B87877E-E620-3E46-0AA5-2598121CB25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482814" y="2481372"/>
                  <a:ext cx="23796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B2BFC36-C1BC-BBB4-3762-3F7E4202C620}"/>
                    </a:ext>
                  </a:extLst>
                </p14:cNvPr>
                <p14:cNvContentPartPr/>
                <p14:nvPr/>
              </p14:nvContentPartPr>
              <p14:xfrm>
                <a:off x="6832374" y="2527452"/>
                <a:ext cx="135000" cy="2066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B2BFC36-C1BC-BBB4-3762-3F7E4202C62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823734" y="2518812"/>
                  <a:ext cx="1526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9059531-06BB-BD2A-E413-BFA3CC646FC8}"/>
                    </a:ext>
                  </a:extLst>
                </p14:cNvPr>
                <p14:cNvContentPartPr/>
                <p14:nvPr/>
              </p14:nvContentPartPr>
              <p14:xfrm>
                <a:off x="7012374" y="2698812"/>
                <a:ext cx="77040" cy="1328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9059531-06BB-BD2A-E413-BFA3CC646FC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003734" y="2690172"/>
                  <a:ext cx="946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27FD33A-0A0D-A7E5-85F7-15371A03A960}"/>
                    </a:ext>
                  </a:extLst>
                </p14:cNvPr>
                <p14:cNvContentPartPr/>
                <p14:nvPr/>
              </p14:nvContentPartPr>
              <p14:xfrm>
                <a:off x="7059894" y="2608812"/>
                <a:ext cx="2880" cy="28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27FD33A-0A0D-A7E5-85F7-15371A03A96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051254" y="2599812"/>
                  <a:ext cx="205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F3B9D9E-6AAD-5EF3-5271-49E1976B3BD8}"/>
                    </a:ext>
                  </a:extLst>
                </p14:cNvPr>
                <p14:cNvContentPartPr/>
                <p14:nvPr/>
              </p14:nvContentPartPr>
              <p14:xfrm>
                <a:off x="7185534" y="2504772"/>
                <a:ext cx="171360" cy="1609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F3B9D9E-6AAD-5EF3-5271-49E1976B3BD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176894" y="2496132"/>
                  <a:ext cx="1890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792A98C-D716-3501-F6D3-F0D0BB2DCB4E}"/>
                    </a:ext>
                  </a:extLst>
                </p14:cNvPr>
                <p14:cNvContentPartPr/>
                <p14:nvPr/>
              </p14:nvContentPartPr>
              <p14:xfrm>
                <a:off x="7404054" y="2644812"/>
                <a:ext cx="111600" cy="3312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792A98C-D716-3501-F6D3-F0D0BB2DCB4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395054" y="2635812"/>
                  <a:ext cx="12924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5C8D633-B2DA-3C0A-C474-93388DB66562}"/>
                    </a:ext>
                  </a:extLst>
                </p14:cNvPr>
                <p14:cNvContentPartPr/>
                <p14:nvPr/>
              </p14:nvContentPartPr>
              <p14:xfrm>
                <a:off x="7489734" y="2433852"/>
                <a:ext cx="360" cy="3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5C8D633-B2DA-3C0A-C474-93388DB6656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481094" y="242521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5B854B6A-6C21-5187-7CEE-6A357500D2DB}"/>
                    </a:ext>
                  </a:extLst>
                </p14:cNvPr>
                <p14:cNvContentPartPr/>
                <p14:nvPr/>
              </p14:nvContentPartPr>
              <p14:xfrm>
                <a:off x="6750294" y="2836692"/>
                <a:ext cx="130320" cy="299880"/>
              </p14:xfrm>
            </p:contentPart>
          </mc:Choice>
          <mc:Fallback xmlns=""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5B854B6A-6C21-5187-7CEE-6A357500D2D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741654" y="2827692"/>
                  <a:ext cx="14796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EAFB3E78-171F-CD54-A524-1262C02A7446}"/>
                    </a:ext>
                  </a:extLst>
                </p14:cNvPr>
                <p14:cNvContentPartPr/>
                <p14:nvPr/>
              </p14:nvContentPartPr>
              <p14:xfrm>
                <a:off x="6826614" y="2799252"/>
                <a:ext cx="360" cy="2880"/>
              </p14:xfrm>
            </p:contentPart>
          </mc:Choice>
          <mc:Fallback xmlns=""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EAFB3E78-171F-CD54-A524-1262C02A744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817614" y="2790252"/>
                  <a:ext cx="180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457" name="Ink 456">
                  <a:extLst>
                    <a:ext uri="{FF2B5EF4-FFF2-40B4-BE49-F238E27FC236}">
                      <a16:creationId xmlns:a16="http://schemas.microsoft.com/office/drawing/2014/main" id="{084A38D1-68DC-1F2C-7ECA-9209B3EE6D19}"/>
                    </a:ext>
                  </a:extLst>
                </p14:cNvPr>
                <p14:cNvContentPartPr/>
                <p14:nvPr/>
              </p14:nvContentPartPr>
              <p14:xfrm>
                <a:off x="6763974" y="2808252"/>
                <a:ext cx="360" cy="2880"/>
              </p14:xfrm>
            </p:contentPart>
          </mc:Choice>
          <mc:Fallback xmlns="">
            <p:pic>
              <p:nvPicPr>
                <p:cNvPr id="457" name="Ink 456">
                  <a:extLst>
                    <a:ext uri="{FF2B5EF4-FFF2-40B4-BE49-F238E27FC236}">
                      <a16:creationId xmlns:a16="http://schemas.microsoft.com/office/drawing/2014/main" id="{084A38D1-68DC-1F2C-7ECA-9209B3EE6D1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755334" y="2799612"/>
                  <a:ext cx="180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458" name="Ink 457">
                  <a:extLst>
                    <a:ext uri="{FF2B5EF4-FFF2-40B4-BE49-F238E27FC236}">
                      <a16:creationId xmlns:a16="http://schemas.microsoft.com/office/drawing/2014/main" id="{EA25AD06-B85D-5344-A9E3-76A3847A4328}"/>
                    </a:ext>
                  </a:extLst>
                </p14:cNvPr>
                <p14:cNvContentPartPr/>
                <p14:nvPr/>
              </p14:nvContentPartPr>
              <p14:xfrm>
                <a:off x="6234414" y="2231892"/>
                <a:ext cx="188280" cy="681480"/>
              </p14:xfrm>
            </p:contentPart>
          </mc:Choice>
          <mc:Fallback xmlns="">
            <p:pic>
              <p:nvPicPr>
                <p:cNvPr id="458" name="Ink 457">
                  <a:extLst>
                    <a:ext uri="{FF2B5EF4-FFF2-40B4-BE49-F238E27FC236}">
                      <a16:creationId xmlns:a16="http://schemas.microsoft.com/office/drawing/2014/main" id="{EA25AD06-B85D-5344-A9E3-76A3847A432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225414" y="2222892"/>
                  <a:ext cx="205920" cy="69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459" name="Ink 458">
                  <a:extLst>
                    <a:ext uri="{FF2B5EF4-FFF2-40B4-BE49-F238E27FC236}">
                      <a16:creationId xmlns:a16="http://schemas.microsoft.com/office/drawing/2014/main" id="{3E2FA4B3-A03C-8ADC-01A4-BA4C7D1BAC57}"/>
                    </a:ext>
                  </a:extLst>
                </p14:cNvPr>
                <p14:cNvContentPartPr/>
                <p14:nvPr/>
              </p14:nvContentPartPr>
              <p14:xfrm>
                <a:off x="6194454" y="3168612"/>
                <a:ext cx="21960" cy="91080"/>
              </p14:xfrm>
            </p:contentPart>
          </mc:Choice>
          <mc:Fallback xmlns="">
            <p:pic>
              <p:nvPicPr>
                <p:cNvPr id="459" name="Ink 458">
                  <a:extLst>
                    <a:ext uri="{FF2B5EF4-FFF2-40B4-BE49-F238E27FC236}">
                      <a16:creationId xmlns:a16="http://schemas.microsoft.com/office/drawing/2014/main" id="{3E2FA4B3-A03C-8ADC-01A4-BA4C7D1BAC5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185454" y="3159612"/>
                  <a:ext cx="396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id="{FF1AE098-B44A-8507-E321-900CB9F4C548}"/>
                    </a:ext>
                  </a:extLst>
                </p14:cNvPr>
                <p14:cNvContentPartPr/>
                <p14:nvPr/>
              </p14:nvContentPartPr>
              <p14:xfrm>
                <a:off x="6189414" y="3097332"/>
                <a:ext cx="3240" cy="6120"/>
              </p14:xfrm>
            </p:contentPart>
          </mc:Choice>
          <mc:Fallback xmlns="">
            <p:pic>
              <p:nvPicPr>
                <p:cNvPr id="460" name="Ink 459">
                  <a:extLst>
                    <a:ext uri="{FF2B5EF4-FFF2-40B4-BE49-F238E27FC236}">
                      <a16:creationId xmlns:a16="http://schemas.microsoft.com/office/drawing/2014/main" id="{FF1AE098-B44A-8507-E321-900CB9F4C54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180414" y="3088692"/>
                  <a:ext cx="208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461" name="Ink 460">
                  <a:extLst>
                    <a:ext uri="{FF2B5EF4-FFF2-40B4-BE49-F238E27FC236}">
                      <a16:creationId xmlns:a16="http://schemas.microsoft.com/office/drawing/2014/main" id="{C2615912-DCB2-DE4E-A23B-1A95252FFA7D}"/>
                    </a:ext>
                  </a:extLst>
                </p14:cNvPr>
                <p14:cNvContentPartPr/>
                <p14:nvPr/>
              </p14:nvContentPartPr>
              <p14:xfrm>
                <a:off x="6307494" y="3081492"/>
                <a:ext cx="85680" cy="201240"/>
              </p14:xfrm>
            </p:contentPart>
          </mc:Choice>
          <mc:Fallback xmlns="">
            <p:pic>
              <p:nvPicPr>
                <p:cNvPr id="461" name="Ink 460">
                  <a:extLst>
                    <a:ext uri="{FF2B5EF4-FFF2-40B4-BE49-F238E27FC236}">
                      <a16:creationId xmlns:a16="http://schemas.microsoft.com/office/drawing/2014/main" id="{C2615912-DCB2-DE4E-A23B-1A95252FFA7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298494" y="3072852"/>
                  <a:ext cx="1033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462" name="Ink 461">
                  <a:extLst>
                    <a:ext uri="{FF2B5EF4-FFF2-40B4-BE49-F238E27FC236}">
                      <a16:creationId xmlns:a16="http://schemas.microsoft.com/office/drawing/2014/main" id="{C36CC2F9-669C-E99B-676F-00CED6B27617}"/>
                    </a:ext>
                  </a:extLst>
                </p14:cNvPr>
                <p14:cNvContentPartPr/>
                <p14:nvPr/>
              </p14:nvContentPartPr>
              <p14:xfrm>
                <a:off x="6458334" y="3099852"/>
                <a:ext cx="65520" cy="286560"/>
              </p14:xfrm>
            </p:contentPart>
          </mc:Choice>
          <mc:Fallback xmlns="">
            <p:pic>
              <p:nvPicPr>
                <p:cNvPr id="462" name="Ink 461">
                  <a:extLst>
                    <a:ext uri="{FF2B5EF4-FFF2-40B4-BE49-F238E27FC236}">
                      <a16:creationId xmlns:a16="http://schemas.microsoft.com/office/drawing/2014/main" id="{C36CC2F9-669C-E99B-676F-00CED6B2761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449694" y="3090852"/>
                  <a:ext cx="8316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463" name="Ink 462">
                  <a:extLst>
                    <a:ext uri="{FF2B5EF4-FFF2-40B4-BE49-F238E27FC236}">
                      <a16:creationId xmlns:a16="http://schemas.microsoft.com/office/drawing/2014/main" id="{5A5A142B-115A-EBCD-B5B4-B185528B5E3C}"/>
                    </a:ext>
                  </a:extLst>
                </p14:cNvPr>
                <p14:cNvContentPartPr/>
                <p14:nvPr/>
              </p14:nvContentPartPr>
              <p14:xfrm>
                <a:off x="6492894" y="2988972"/>
                <a:ext cx="360" cy="2880"/>
              </p14:xfrm>
            </p:contentPart>
          </mc:Choice>
          <mc:Fallback xmlns="">
            <p:pic>
              <p:nvPicPr>
                <p:cNvPr id="463" name="Ink 462">
                  <a:extLst>
                    <a:ext uri="{FF2B5EF4-FFF2-40B4-BE49-F238E27FC236}">
                      <a16:creationId xmlns:a16="http://schemas.microsoft.com/office/drawing/2014/main" id="{5A5A142B-115A-EBCD-B5B4-B185528B5E3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483894" y="2980332"/>
                  <a:ext cx="18000" cy="2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0" name="Group 469">
            <a:extLst>
              <a:ext uri="{FF2B5EF4-FFF2-40B4-BE49-F238E27FC236}">
                <a16:creationId xmlns:a16="http://schemas.microsoft.com/office/drawing/2014/main" id="{122BFF50-5C2D-3282-B3D9-D80D4EF4F49A}"/>
              </a:ext>
            </a:extLst>
          </p:cNvPr>
          <p:cNvGrpSpPr/>
          <p:nvPr/>
        </p:nvGrpSpPr>
        <p:grpSpPr>
          <a:xfrm>
            <a:off x="3428214" y="2589372"/>
            <a:ext cx="390960" cy="354240"/>
            <a:chOff x="3428214" y="2589372"/>
            <a:chExt cx="390960" cy="35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466" name="Ink 465">
                  <a:extLst>
                    <a:ext uri="{FF2B5EF4-FFF2-40B4-BE49-F238E27FC236}">
                      <a16:creationId xmlns:a16="http://schemas.microsoft.com/office/drawing/2014/main" id="{0545A259-04A6-E80F-45E5-9958B45D422D}"/>
                    </a:ext>
                  </a:extLst>
                </p14:cNvPr>
                <p14:cNvContentPartPr/>
                <p14:nvPr/>
              </p14:nvContentPartPr>
              <p14:xfrm>
                <a:off x="3428574" y="2589372"/>
                <a:ext cx="137880" cy="354240"/>
              </p14:xfrm>
            </p:contentPart>
          </mc:Choice>
          <mc:Fallback xmlns="">
            <p:pic>
              <p:nvPicPr>
                <p:cNvPr id="466" name="Ink 465">
                  <a:extLst>
                    <a:ext uri="{FF2B5EF4-FFF2-40B4-BE49-F238E27FC236}">
                      <a16:creationId xmlns:a16="http://schemas.microsoft.com/office/drawing/2014/main" id="{0545A259-04A6-E80F-45E5-9958B45D422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419934" y="2580732"/>
                  <a:ext cx="15552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467" name="Ink 466">
                  <a:extLst>
                    <a:ext uri="{FF2B5EF4-FFF2-40B4-BE49-F238E27FC236}">
                      <a16:creationId xmlns:a16="http://schemas.microsoft.com/office/drawing/2014/main" id="{6A4CFC81-75AD-5EBE-4C01-3D81DA77B33F}"/>
                    </a:ext>
                  </a:extLst>
                </p14:cNvPr>
                <p14:cNvContentPartPr/>
                <p14:nvPr/>
              </p14:nvContentPartPr>
              <p14:xfrm>
                <a:off x="3428214" y="2772612"/>
                <a:ext cx="106200" cy="28080"/>
              </p14:xfrm>
            </p:contentPart>
          </mc:Choice>
          <mc:Fallback xmlns="">
            <p:pic>
              <p:nvPicPr>
                <p:cNvPr id="467" name="Ink 466">
                  <a:extLst>
                    <a:ext uri="{FF2B5EF4-FFF2-40B4-BE49-F238E27FC236}">
                      <a16:creationId xmlns:a16="http://schemas.microsoft.com/office/drawing/2014/main" id="{6A4CFC81-75AD-5EBE-4C01-3D81DA77B33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419214" y="2763972"/>
                  <a:ext cx="1238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468" name="Ink 467">
                  <a:extLst>
                    <a:ext uri="{FF2B5EF4-FFF2-40B4-BE49-F238E27FC236}">
                      <a16:creationId xmlns:a16="http://schemas.microsoft.com/office/drawing/2014/main" id="{D5232840-E8A8-ADE9-684C-6D4248D0ED0E}"/>
                    </a:ext>
                  </a:extLst>
                </p14:cNvPr>
                <p14:cNvContentPartPr/>
                <p14:nvPr/>
              </p14:nvContentPartPr>
              <p14:xfrm>
                <a:off x="3692094" y="2741652"/>
                <a:ext cx="104040" cy="2880"/>
              </p14:xfrm>
            </p:contentPart>
          </mc:Choice>
          <mc:Fallback xmlns="">
            <p:pic>
              <p:nvPicPr>
                <p:cNvPr id="468" name="Ink 467">
                  <a:extLst>
                    <a:ext uri="{FF2B5EF4-FFF2-40B4-BE49-F238E27FC236}">
                      <a16:creationId xmlns:a16="http://schemas.microsoft.com/office/drawing/2014/main" id="{D5232840-E8A8-ADE9-684C-6D4248D0ED0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683094" y="2732652"/>
                  <a:ext cx="1216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469" name="Ink 468">
                  <a:extLst>
                    <a:ext uri="{FF2B5EF4-FFF2-40B4-BE49-F238E27FC236}">
                      <a16:creationId xmlns:a16="http://schemas.microsoft.com/office/drawing/2014/main" id="{AD40D5FF-E6B4-E299-A51E-618F7B70409D}"/>
                    </a:ext>
                  </a:extLst>
                </p14:cNvPr>
                <p14:cNvContentPartPr/>
                <p14:nvPr/>
              </p14:nvContentPartPr>
              <p14:xfrm>
                <a:off x="3744654" y="2826972"/>
                <a:ext cx="74520" cy="2880"/>
              </p14:xfrm>
            </p:contentPart>
          </mc:Choice>
          <mc:Fallback xmlns="">
            <p:pic>
              <p:nvPicPr>
                <p:cNvPr id="469" name="Ink 468">
                  <a:extLst>
                    <a:ext uri="{FF2B5EF4-FFF2-40B4-BE49-F238E27FC236}">
                      <a16:creationId xmlns:a16="http://schemas.microsoft.com/office/drawing/2014/main" id="{AD40D5FF-E6B4-E299-A51E-618F7B70409D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736014" y="2817972"/>
                  <a:ext cx="92160" cy="2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471" name="Ink 470">
                <a:extLst>
                  <a:ext uri="{FF2B5EF4-FFF2-40B4-BE49-F238E27FC236}">
                    <a16:creationId xmlns:a16="http://schemas.microsoft.com/office/drawing/2014/main" id="{9344A138-3052-E19F-A8B7-8E9E7AAE2339}"/>
                  </a:ext>
                </a:extLst>
              </p14:cNvPr>
              <p14:cNvContentPartPr/>
              <p14:nvPr/>
            </p14:nvContentPartPr>
            <p14:xfrm>
              <a:off x="3755814" y="3941892"/>
              <a:ext cx="139320" cy="2880"/>
            </p14:xfrm>
          </p:contentPart>
        </mc:Choice>
        <mc:Fallback xmlns="">
          <p:pic>
            <p:nvPicPr>
              <p:cNvPr id="471" name="Ink 470">
                <a:extLst>
                  <a:ext uri="{FF2B5EF4-FFF2-40B4-BE49-F238E27FC236}">
                    <a16:creationId xmlns:a16="http://schemas.microsoft.com/office/drawing/2014/main" id="{9344A138-3052-E19F-A8B7-8E9E7AAE2339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3747174" y="3933252"/>
                <a:ext cx="15696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472" name="Ink 471">
                <a:extLst>
                  <a:ext uri="{FF2B5EF4-FFF2-40B4-BE49-F238E27FC236}">
                    <a16:creationId xmlns:a16="http://schemas.microsoft.com/office/drawing/2014/main" id="{B37C7A5C-5507-15F6-3346-42566A091FCA}"/>
                  </a:ext>
                </a:extLst>
              </p14:cNvPr>
              <p14:cNvContentPartPr/>
              <p14:nvPr/>
            </p14:nvContentPartPr>
            <p14:xfrm>
              <a:off x="3755814" y="4077612"/>
              <a:ext cx="135360" cy="360"/>
            </p14:xfrm>
          </p:contentPart>
        </mc:Choice>
        <mc:Fallback xmlns="">
          <p:pic>
            <p:nvPicPr>
              <p:cNvPr id="472" name="Ink 471">
                <a:extLst>
                  <a:ext uri="{FF2B5EF4-FFF2-40B4-BE49-F238E27FC236}">
                    <a16:creationId xmlns:a16="http://schemas.microsoft.com/office/drawing/2014/main" id="{B37C7A5C-5507-15F6-3346-42566A091FCA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3747174" y="4068612"/>
                <a:ext cx="153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83" name="Group 482">
            <a:extLst>
              <a:ext uri="{FF2B5EF4-FFF2-40B4-BE49-F238E27FC236}">
                <a16:creationId xmlns:a16="http://schemas.microsoft.com/office/drawing/2014/main" id="{B7EB02F0-7867-E202-91FA-8DAD31CC7AAF}"/>
              </a:ext>
            </a:extLst>
          </p:cNvPr>
          <p:cNvGrpSpPr/>
          <p:nvPr/>
        </p:nvGrpSpPr>
        <p:grpSpPr>
          <a:xfrm>
            <a:off x="4231014" y="3893652"/>
            <a:ext cx="589320" cy="251640"/>
            <a:chOff x="4231014" y="3893652"/>
            <a:chExt cx="589320" cy="25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473" name="Ink 472">
                  <a:extLst>
                    <a:ext uri="{FF2B5EF4-FFF2-40B4-BE49-F238E27FC236}">
                      <a16:creationId xmlns:a16="http://schemas.microsoft.com/office/drawing/2014/main" id="{8EDB84A9-C267-DC1F-82C7-AED6D5EA14B7}"/>
                    </a:ext>
                  </a:extLst>
                </p14:cNvPr>
                <p14:cNvContentPartPr/>
                <p14:nvPr/>
              </p14:nvContentPartPr>
              <p14:xfrm>
                <a:off x="4231014" y="4003452"/>
                <a:ext cx="165240" cy="360"/>
              </p14:xfrm>
            </p:contentPart>
          </mc:Choice>
          <mc:Fallback xmlns="">
            <p:pic>
              <p:nvPicPr>
                <p:cNvPr id="473" name="Ink 472">
                  <a:extLst>
                    <a:ext uri="{FF2B5EF4-FFF2-40B4-BE49-F238E27FC236}">
                      <a16:creationId xmlns:a16="http://schemas.microsoft.com/office/drawing/2014/main" id="{8EDB84A9-C267-DC1F-82C7-AED6D5EA14B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222374" y="3994812"/>
                  <a:ext cx="182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474" name="Ink 473">
                  <a:extLst>
                    <a:ext uri="{FF2B5EF4-FFF2-40B4-BE49-F238E27FC236}">
                      <a16:creationId xmlns:a16="http://schemas.microsoft.com/office/drawing/2014/main" id="{9747DDC3-133E-C807-A4AF-D773FBB8DA4B}"/>
                    </a:ext>
                  </a:extLst>
                </p14:cNvPr>
                <p14:cNvContentPartPr/>
                <p14:nvPr/>
              </p14:nvContentPartPr>
              <p14:xfrm>
                <a:off x="4496334" y="3893652"/>
                <a:ext cx="243720" cy="185760"/>
              </p14:xfrm>
            </p:contentPart>
          </mc:Choice>
          <mc:Fallback xmlns="">
            <p:pic>
              <p:nvPicPr>
                <p:cNvPr id="474" name="Ink 473">
                  <a:extLst>
                    <a:ext uri="{FF2B5EF4-FFF2-40B4-BE49-F238E27FC236}">
                      <a16:creationId xmlns:a16="http://schemas.microsoft.com/office/drawing/2014/main" id="{9747DDC3-133E-C807-A4AF-D773FBB8DA4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487694" y="3884652"/>
                  <a:ext cx="2613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475" name="Ink 474">
                  <a:extLst>
                    <a:ext uri="{FF2B5EF4-FFF2-40B4-BE49-F238E27FC236}">
                      <a16:creationId xmlns:a16="http://schemas.microsoft.com/office/drawing/2014/main" id="{5A623CBC-E8AE-F8A8-0B58-D1DDCD5D05DF}"/>
                    </a:ext>
                  </a:extLst>
                </p14:cNvPr>
                <p14:cNvContentPartPr/>
                <p14:nvPr/>
              </p14:nvContentPartPr>
              <p14:xfrm>
                <a:off x="4807734" y="4002012"/>
                <a:ext cx="12600" cy="143280"/>
              </p14:xfrm>
            </p:contentPart>
          </mc:Choice>
          <mc:Fallback xmlns="">
            <p:pic>
              <p:nvPicPr>
                <p:cNvPr id="475" name="Ink 474">
                  <a:extLst>
                    <a:ext uri="{FF2B5EF4-FFF2-40B4-BE49-F238E27FC236}">
                      <a16:creationId xmlns:a16="http://schemas.microsoft.com/office/drawing/2014/main" id="{5A623CBC-E8AE-F8A8-0B58-D1DDCD5D05D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799094" y="3993012"/>
                  <a:ext cx="30240" cy="160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476" name="Ink 475">
                <a:extLst>
                  <a:ext uri="{FF2B5EF4-FFF2-40B4-BE49-F238E27FC236}">
                    <a16:creationId xmlns:a16="http://schemas.microsoft.com/office/drawing/2014/main" id="{A6EACC73-8B04-F904-770B-D04105B94EE8}"/>
                  </a:ext>
                </a:extLst>
              </p14:cNvPr>
              <p14:cNvContentPartPr/>
              <p14:nvPr/>
            </p14:nvContentPartPr>
            <p14:xfrm>
              <a:off x="4962894" y="3894012"/>
              <a:ext cx="113040" cy="2880"/>
            </p14:xfrm>
          </p:contentPart>
        </mc:Choice>
        <mc:Fallback xmlns="">
          <p:pic>
            <p:nvPicPr>
              <p:cNvPr id="476" name="Ink 475">
                <a:extLst>
                  <a:ext uri="{FF2B5EF4-FFF2-40B4-BE49-F238E27FC236}">
                    <a16:creationId xmlns:a16="http://schemas.microsoft.com/office/drawing/2014/main" id="{A6EACC73-8B04-F904-770B-D04105B94EE8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4954254" y="3885372"/>
                <a:ext cx="130680" cy="2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82" name="Group 481">
            <a:extLst>
              <a:ext uri="{FF2B5EF4-FFF2-40B4-BE49-F238E27FC236}">
                <a16:creationId xmlns:a16="http://schemas.microsoft.com/office/drawing/2014/main" id="{0F8088E0-ACDB-5DCA-7824-317EF4EFCCE4}"/>
              </a:ext>
            </a:extLst>
          </p:cNvPr>
          <p:cNvGrpSpPr/>
          <p:nvPr/>
        </p:nvGrpSpPr>
        <p:grpSpPr>
          <a:xfrm>
            <a:off x="5243694" y="3799332"/>
            <a:ext cx="345960" cy="340920"/>
            <a:chOff x="5243694" y="3799332"/>
            <a:chExt cx="345960" cy="34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477" name="Ink 476">
                  <a:extLst>
                    <a:ext uri="{FF2B5EF4-FFF2-40B4-BE49-F238E27FC236}">
                      <a16:creationId xmlns:a16="http://schemas.microsoft.com/office/drawing/2014/main" id="{0F39F7F9-1EA2-7527-C4DF-3085736AA27B}"/>
                    </a:ext>
                  </a:extLst>
                </p14:cNvPr>
                <p14:cNvContentPartPr/>
                <p14:nvPr/>
              </p14:nvContentPartPr>
              <p14:xfrm>
                <a:off x="5243694" y="3799332"/>
                <a:ext cx="204480" cy="226800"/>
              </p14:xfrm>
            </p:contentPart>
          </mc:Choice>
          <mc:Fallback xmlns="">
            <p:pic>
              <p:nvPicPr>
                <p:cNvPr id="477" name="Ink 476">
                  <a:extLst>
                    <a:ext uri="{FF2B5EF4-FFF2-40B4-BE49-F238E27FC236}">
                      <a16:creationId xmlns:a16="http://schemas.microsoft.com/office/drawing/2014/main" id="{0F39F7F9-1EA2-7527-C4DF-3085736AA27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235054" y="3790692"/>
                  <a:ext cx="2221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478" name="Ink 477">
                  <a:extLst>
                    <a:ext uri="{FF2B5EF4-FFF2-40B4-BE49-F238E27FC236}">
                      <a16:creationId xmlns:a16="http://schemas.microsoft.com/office/drawing/2014/main" id="{F3446679-799A-D6E6-5981-F72567A126E6}"/>
                    </a:ext>
                  </a:extLst>
                </p14:cNvPr>
                <p14:cNvContentPartPr/>
                <p14:nvPr/>
              </p14:nvContentPartPr>
              <p14:xfrm>
                <a:off x="5463654" y="3961332"/>
                <a:ext cx="126000" cy="178920"/>
              </p14:xfrm>
            </p:contentPart>
          </mc:Choice>
          <mc:Fallback xmlns="">
            <p:pic>
              <p:nvPicPr>
                <p:cNvPr id="478" name="Ink 477">
                  <a:extLst>
                    <a:ext uri="{FF2B5EF4-FFF2-40B4-BE49-F238E27FC236}">
                      <a16:creationId xmlns:a16="http://schemas.microsoft.com/office/drawing/2014/main" id="{F3446679-799A-D6E6-5981-F72567A126E6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455014" y="3952692"/>
                  <a:ext cx="143640" cy="19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161F41A5-DF76-2609-F98B-E56435FA03B7}"/>
              </a:ext>
            </a:extLst>
          </p:cNvPr>
          <p:cNvGrpSpPr/>
          <p:nvPr/>
        </p:nvGrpSpPr>
        <p:grpSpPr>
          <a:xfrm>
            <a:off x="5726454" y="3896172"/>
            <a:ext cx="168120" cy="169920"/>
            <a:chOff x="5726454" y="3896172"/>
            <a:chExt cx="168120" cy="16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479" name="Ink 478">
                  <a:extLst>
                    <a:ext uri="{FF2B5EF4-FFF2-40B4-BE49-F238E27FC236}">
                      <a16:creationId xmlns:a16="http://schemas.microsoft.com/office/drawing/2014/main" id="{0B87B35F-01AA-68B9-DC94-1425CF8AAE7D}"/>
                    </a:ext>
                  </a:extLst>
                </p14:cNvPr>
                <p14:cNvContentPartPr/>
                <p14:nvPr/>
              </p14:nvContentPartPr>
              <p14:xfrm>
                <a:off x="5726454" y="3967812"/>
                <a:ext cx="168120" cy="5760"/>
              </p14:xfrm>
            </p:contentPart>
          </mc:Choice>
          <mc:Fallback xmlns="">
            <p:pic>
              <p:nvPicPr>
                <p:cNvPr id="479" name="Ink 478">
                  <a:extLst>
                    <a:ext uri="{FF2B5EF4-FFF2-40B4-BE49-F238E27FC236}">
                      <a16:creationId xmlns:a16="http://schemas.microsoft.com/office/drawing/2014/main" id="{0B87B35F-01AA-68B9-DC94-1425CF8AAE7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717454" y="3958812"/>
                  <a:ext cx="1857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480" name="Ink 479">
                  <a:extLst>
                    <a:ext uri="{FF2B5EF4-FFF2-40B4-BE49-F238E27FC236}">
                      <a16:creationId xmlns:a16="http://schemas.microsoft.com/office/drawing/2014/main" id="{A60A9029-63C4-D98C-9E70-B3E21C2790D6}"/>
                    </a:ext>
                  </a:extLst>
                </p14:cNvPr>
                <p14:cNvContentPartPr/>
                <p14:nvPr/>
              </p14:nvContentPartPr>
              <p14:xfrm>
                <a:off x="5820054" y="3896172"/>
                <a:ext cx="12960" cy="169920"/>
              </p14:xfrm>
            </p:contentPart>
          </mc:Choice>
          <mc:Fallback xmlns="">
            <p:pic>
              <p:nvPicPr>
                <p:cNvPr id="480" name="Ink 479">
                  <a:extLst>
                    <a:ext uri="{FF2B5EF4-FFF2-40B4-BE49-F238E27FC236}">
                      <a16:creationId xmlns:a16="http://schemas.microsoft.com/office/drawing/2014/main" id="{A60A9029-63C4-D98C-9E70-B3E21C2790D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811054" y="3887532"/>
                  <a:ext cx="30600" cy="18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9" name="Group 488">
            <a:extLst>
              <a:ext uri="{FF2B5EF4-FFF2-40B4-BE49-F238E27FC236}">
                <a16:creationId xmlns:a16="http://schemas.microsoft.com/office/drawing/2014/main" id="{2198524A-8F31-80DD-370C-05402B090995}"/>
              </a:ext>
            </a:extLst>
          </p:cNvPr>
          <p:cNvGrpSpPr/>
          <p:nvPr/>
        </p:nvGrpSpPr>
        <p:grpSpPr>
          <a:xfrm>
            <a:off x="6123174" y="3732012"/>
            <a:ext cx="797040" cy="394560"/>
            <a:chOff x="6123174" y="3732012"/>
            <a:chExt cx="797040" cy="39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484" name="Ink 483">
                  <a:extLst>
                    <a:ext uri="{FF2B5EF4-FFF2-40B4-BE49-F238E27FC236}">
                      <a16:creationId xmlns:a16="http://schemas.microsoft.com/office/drawing/2014/main" id="{B713F714-7B67-47CF-0293-3604E02D45E1}"/>
                    </a:ext>
                  </a:extLst>
                </p14:cNvPr>
                <p14:cNvContentPartPr/>
                <p14:nvPr/>
              </p14:nvContentPartPr>
              <p14:xfrm>
                <a:off x="6123174" y="3732012"/>
                <a:ext cx="221400" cy="278640"/>
              </p14:xfrm>
            </p:contentPart>
          </mc:Choice>
          <mc:Fallback xmlns="">
            <p:pic>
              <p:nvPicPr>
                <p:cNvPr id="484" name="Ink 483">
                  <a:extLst>
                    <a:ext uri="{FF2B5EF4-FFF2-40B4-BE49-F238E27FC236}">
                      <a16:creationId xmlns:a16="http://schemas.microsoft.com/office/drawing/2014/main" id="{B713F714-7B67-47CF-0293-3604E02D45E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114534" y="3723372"/>
                  <a:ext cx="23904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485" name="Ink 484">
                  <a:extLst>
                    <a:ext uri="{FF2B5EF4-FFF2-40B4-BE49-F238E27FC236}">
                      <a16:creationId xmlns:a16="http://schemas.microsoft.com/office/drawing/2014/main" id="{9580F019-0D86-7325-E467-8053A4A2A724}"/>
                    </a:ext>
                  </a:extLst>
                </p14:cNvPr>
                <p14:cNvContentPartPr/>
                <p14:nvPr/>
              </p14:nvContentPartPr>
              <p14:xfrm>
                <a:off x="6396054" y="3837852"/>
                <a:ext cx="201960" cy="160560"/>
              </p14:xfrm>
            </p:contentPart>
          </mc:Choice>
          <mc:Fallback xmlns="">
            <p:pic>
              <p:nvPicPr>
                <p:cNvPr id="485" name="Ink 484">
                  <a:extLst>
                    <a:ext uri="{FF2B5EF4-FFF2-40B4-BE49-F238E27FC236}">
                      <a16:creationId xmlns:a16="http://schemas.microsoft.com/office/drawing/2014/main" id="{9580F019-0D86-7325-E467-8053A4A2A72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387054" y="3829212"/>
                  <a:ext cx="2196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486" name="Ink 485">
                  <a:extLst>
                    <a:ext uri="{FF2B5EF4-FFF2-40B4-BE49-F238E27FC236}">
                      <a16:creationId xmlns:a16="http://schemas.microsoft.com/office/drawing/2014/main" id="{1A28B743-F8EF-D631-A654-F439BF1DB20C}"/>
                    </a:ext>
                  </a:extLst>
                </p14:cNvPr>
                <p14:cNvContentPartPr/>
                <p14:nvPr/>
              </p14:nvContentPartPr>
              <p14:xfrm>
                <a:off x="6627534" y="3975732"/>
                <a:ext cx="17280" cy="150840"/>
              </p14:xfrm>
            </p:contentPart>
          </mc:Choice>
          <mc:Fallback xmlns="">
            <p:pic>
              <p:nvPicPr>
                <p:cNvPr id="486" name="Ink 485">
                  <a:extLst>
                    <a:ext uri="{FF2B5EF4-FFF2-40B4-BE49-F238E27FC236}">
                      <a16:creationId xmlns:a16="http://schemas.microsoft.com/office/drawing/2014/main" id="{1A28B743-F8EF-D631-A654-F439BF1DB20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618894" y="3967092"/>
                  <a:ext cx="349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487" name="Ink 486">
                  <a:extLst>
                    <a:ext uri="{FF2B5EF4-FFF2-40B4-BE49-F238E27FC236}">
                      <a16:creationId xmlns:a16="http://schemas.microsoft.com/office/drawing/2014/main" id="{8E1612C0-4C73-116F-CDFD-AF092DCE1A47}"/>
                    </a:ext>
                  </a:extLst>
                </p14:cNvPr>
                <p14:cNvContentPartPr/>
                <p14:nvPr/>
              </p14:nvContentPartPr>
              <p14:xfrm>
                <a:off x="6729054" y="3867012"/>
                <a:ext cx="191160" cy="151560"/>
              </p14:xfrm>
            </p:contentPart>
          </mc:Choice>
          <mc:Fallback xmlns="">
            <p:pic>
              <p:nvPicPr>
                <p:cNvPr id="487" name="Ink 486">
                  <a:extLst>
                    <a:ext uri="{FF2B5EF4-FFF2-40B4-BE49-F238E27FC236}">
                      <a16:creationId xmlns:a16="http://schemas.microsoft.com/office/drawing/2014/main" id="{8E1612C0-4C73-116F-CDFD-AF092DCE1A4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720054" y="3858012"/>
                  <a:ext cx="208800" cy="169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488" name="Ink 487">
                <a:extLst>
                  <a:ext uri="{FF2B5EF4-FFF2-40B4-BE49-F238E27FC236}">
                    <a16:creationId xmlns:a16="http://schemas.microsoft.com/office/drawing/2014/main" id="{52567C7B-FC5C-968C-28CC-26A08B4597D1}"/>
                  </a:ext>
                </a:extLst>
              </p14:cNvPr>
              <p14:cNvContentPartPr/>
              <p14:nvPr/>
            </p14:nvContentPartPr>
            <p14:xfrm>
              <a:off x="7066374" y="3971412"/>
              <a:ext cx="145440" cy="208080"/>
            </p14:xfrm>
          </p:contentPart>
        </mc:Choice>
        <mc:Fallback xmlns="">
          <p:pic>
            <p:nvPicPr>
              <p:cNvPr id="488" name="Ink 487">
                <a:extLst>
                  <a:ext uri="{FF2B5EF4-FFF2-40B4-BE49-F238E27FC236}">
                    <a16:creationId xmlns:a16="http://schemas.microsoft.com/office/drawing/2014/main" id="{52567C7B-FC5C-968C-28CC-26A08B4597D1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7057734" y="3962412"/>
                <a:ext cx="16308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490" name="Ink 489">
                <a:extLst>
                  <a:ext uri="{FF2B5EF4-FFF2-40B4-BE49-F238E27FC236}">
                    <a16:creationId xmlns:a16="http://schemas.microsoft.com/office/drawing/2014/main" id="{54CFD9D5-9003-DE60-FB84-289C695EBD09}"/>
                  </a:ext>
                </a:extLst>
              </p14:cNvPr>
              <p14:cNvContentPartPr/>
              <p14:nvPr/>
            </p14:nvContentPartPr>
            <p14:xfrm>
              <a:off x="4421814" y="2258172"/>
              <a:ext cx="718560" cy="113400"/>
            </p14:xfrm>
          </p:contentPart>
        </mc:Choice>
        <mc:Fallback xmlns="">
          <p:pic>
            <p:nvPicPr>
              <p:cNvPr id="490" name="Ink 489">
                <a:extLst>
                  <a:ext uri="{FF2B5EF4-FFF2-40B4-BE49-F238E27FC236}">
                    <a16:creationId xmlns:a16="http://schemas.microsoft.com/office/drawing/2014/main" id="{54CFD9D5-9003-DE60-FB84-289C695EBD09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4412814" y="2249532"/>
                <a:ext cx="736200" cy="13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D8328901-06C9-CF99-5FF3-1AD60D17A6B9}"/>
              </a:ext>
            </a:extLst>
          </p:cNvPr>
          <p:cNvGrpSpPr/>
          <p:nvPr/>
        </p:nvGrpSpPr>
        <p:grpSpPr>
          <a:xfrm>
            <a:off x="441654" y="5838012"/>
            <a:ext cx="431280" cy="653760"/>
            <a:chOff x="441654" y="5838012"/>
            <a:chExt cx="431280" cy="65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507" name="Ink 506">
                  <a:extLst>
                    <a:ext uri="{FF2B5EF4-FFF2-40B4-BE49-F238E27FC236}">
                      <a16:creationId xmlns:a16="http://schemas.microsoft.com/office/drawing/2014/main" id="{19A0E01F-FA0A-31C8-3FA4-A4C1702744ED}"/>
                    </a:ext>
                  </a:extLst>
                </p14:cNvPr>
                <p14:cNvContentPartPr/>
                <p14:nvPr/>
              </p14:nvContentPartPr>
              <p14:xfrm>
                <a:off x="441654" y="5838012"/>
                <a:ext cx="268200" cy="653760"/>
              </p14:xfrm>
            </p:contentPart>
          </mc:Choice>
          <mc:Fallback xmlns="">
            <p:pic>
              <p:nvPicPr>
                <p:cNvPr id="507" name="Ink 506">
                  <a:extLst>
                    <a:ext uri="{FF2B5EF4-FFF2-40B4-BE49-F238E27FC236}">
                      <a16:creationId xmlns:a16="http://schemas.microsoft.com/office/drawing/2014/main" id="{19A0E01F-FA0A-31C8-3FA4-A4C1702744E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33014" y="5829372"/>
                  <a:ext cx="285840" cy="67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508" name="Ink 507">
                  <a:extLst>
                    <a:ext uri="{FF2B5EF4-FFF2-40B4-BE49-F238E27FC236}">
                      <a16:creationId xmlns:a16="http://schemas.microsoft.com/office/drawing/2014/main" id="{B1E26FDD-D519-1EB9-FCCA-3F7BFADB8228}"/>
                    </a:ext>
                  </a:extLst>
                </p14:cNvPr>
                <p14:cNvContentPartPr/>
                <p14:nvPr/>
              </p14:nvContentPartPr>
              <p14:xfrm>
                <a:off x="710214" y="6120252"/>
                <a:ext cx="2880" cy="2880"/>
              </p14:xfrm>
            </p:contentPart>
          </mc:Choice>
          <mc:Fallback xmlns="">
            <p:pic>
              <p:nvPicPr>
                <p:cNvPr id="508" name="Ink 507">
                  <a:extLst>
                    <a:ext uri="{FF2B5EF4-FFF2-40B4-BE49-F238E27FC236}">
                      <a16:creationId xmlns:a16="http://schemas.microsoft.com/office/drawing/2014/main" id="{B1E26FDD-D519-1EB9-FCCA-3F7BFADB822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01574" y="6111612"/>
                  <a:ext cx="205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509" name="Ink 508">
                  <a:extLst>
                    <a:ext uri="{FF2B5EF4-FFF2-40B4-BE49-F238E27FC236}">
                      <a16:creationId xmlns:a16="http://schemas.microsoft.com/office/drawing/2014/main" id="{CC1D8F0E-9BE1-E467-5B4B-5A392047891B}"/>
                    </a:ext>
                  </a:extLst>
                </p14:cNvPr>
                <p14:cNvContentPartPr/>
                <p14:nvPr/>
              </p14:nvContentPartPr>
              <p14:xfrm>
                <a:off x="872574" y="6110892"/>
                <a:ext cx="360" cy="360"/>
              </p14:xfrm>
            </p:contentPart>
          </mc:Choice>
          <mc:Fallback xmlns="">
            <p:pic>
              <p:nvPicPr>
                <p:cNvPr id="509" name="Ink 508">
                  <a:extLst>
                    <a:ext uri="{FF2B5EF4-FFF2-40B4-BE49-F238E27FC236}">
                      <a16:creationId xmlns:a16="http://schemas.microsoft.com/office/drawing/2014/main" id="{CC1D8F0E-9BE1-E467-5B4B-5A392047891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63934" y="610225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510" name="Ink 509">
                  <a:extLst>
                    <a:ext uri="{FF2B5EF4-FFF2-40B4-BE49-F238E27FC236}">
                      <a16:creationId xmlns:a16="http://schemas.microsoft.com/office/drawing/2014/main" id="{0B84F391-C3E7-07CB-C568-748EB4467F22}"/>
                    </a:ext>
                  </a:extLst>
                </p14:cNvPr>
                <p14:cNvContentPartPr/>
                <p14:nvPr/>
              </p14:nvContentPartPr>
              <p14:xfrm>
                <a:off x="825774" y="6275052"/>
                <a:ext cx="360" cy="360"/>
              </p14:xfrm>
            </p:contentPart>
          </mc:Choice>
          <mc:Fallback xmlns="">
            <p:pic>
              <p:nvPicPr>
                <p:cNvPr id="510" name="Ink 509">
                  <a:extLst>
                    <a:ext uri="{FF2B5EF4-FFF2-40B4-BE49-F238E27FC236}">
                      <a16:creationId xmlns:a16="http://schemas.microsoft.com/office/drawing/2014/main" id="{0B84F391-C3E7-07CB-C568-748EB4467F2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17134" y="626605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6560498F-7C4E-8C23-FA7C-A63D28745C3A}"/>
                  </a:ext>
                </a:extLst>
              </p14:cNvPr>
              <p14:cNvContentPartPr/>
              <p14:nvPr/>
            </p14:nvContentPartPr>
            <p14:xfrm>
              <a:off x="1305294" y="5841252"/>
              <a:ext cx="75240" cy="1332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6560498F-7C4E-8C23-FA7C-A63D28745C3A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1296654" y="5832612"/>
                <a:ext cx="92880" cy="15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F98FDBB9-4A75-E841-569A-CAD5F86F96E1}"/>
              </a:ext>
            </a:extLst>
          </p:cNvPr>
          <p:cNvGrpSpPr/>
          <p:nvPr/>
        </p:nvGrpSpPr>
        <p:grpSpPr>
          <a:xfrm>
            <a:off x="1034574" y="6061572"/>
            <a:ext cx="607680" cy="378000"/>
            <a:chOff x="1034574" y="6061572"/>
            <a:chExt cx="607680" cy="37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511" name="Ink 510">
                  <a:extLst>
                    <a:ext uri="{FF2B5EF4-FFF2-40B4-BE49-F238E27FC236}">
                      <a16:creationId xmlns:a16="http://schemas.microsoft.com/office/drawing/2014/main" id="{EF519C6A-EF2D-FC44-132B-9774A203C329}"/>
                    </a:ext>
                  </a:extLst>
                </p14:cNvPr>
                <p14:cNvContentPartPr/>
                <p14:nvPr/>
              </p14:nvContentPartPr>
              <p14:xfrm>
                <a:off x="1034574" y="6061572"/>
                <a:ext cx="209160" cy="221760"/>
              </p14:xfrm>
            </p:contentPart>
          </mc:Choice>
          <mc:Fallback xmlns="">
            <p:pic>
              <p:nvPicPr>
                <p:cNvPr id="511" name="Ink 510">
                  <a:extLst>
                    <a:ext uri="{FF2B5EF4-FFF2-40B4-BE49-F238E27FC236}">
                      <a16:creationId xmlns:a16="http://schemas.microsoft.com/office/drawing/2014/main" id="{EF519C6A-EF2D-FC44-132B-9774A203C32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25574" y="6052932"/>
                  <a:ext cx="22680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3A6A803-EC71-4796-D2C1-07141296AAE3}"/>
                    </a:ext>
                  </a:extLst>
                </p14:cNvPr>
                <p14:cNvContentPartPr/>
                <p14:nvPr/>
              </p14:nvContentPartPr>
              <p14:xfrm>
                <a:off x="1309974" y="6183972"/>
                <a:ext cx="360" cy="1353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3A6A803-EC71-4796-D2C1-07141296AAE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300974" y="6174972"/>
                  <a:ext cx="180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BAF29DB-B9C0-9F87-C0D4-A160D678D7EB}"/>
                    </a:ext>
                  </a:extLst>
                </p14:cNvPr>
                <p14:cNvContentPartPr/>
                <p14:nvPr/>
              </p14:nvContentPartPr>
              <p14:xfrm>
                <a:off x="1492494" y="6069492"/>
                <a:ext cx="57600" cy="3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BAF29DB-B9C0-9F87-C0D4-A160D678D7E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483494" y="6060492"/>
                  <a:ext cx="75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DDDC2A7-08A0-0E70-7584-D5E54DD8D8B4}"/>
                    </a:ext>
                  </a:extLst>
                </p14:cNvPr>
                <p14:cNvContentPartPr/>
                <p14:nvPr/>
              </p14:nvContentPartPr>
              <p14:xfrm>
                <a:off x="1641894" y="6145812"/>
                <a:ext cx="360" cy="3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DDDC2A7-08A0-0E70-7584-D5E54DD8D8B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632894" y="613717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8373C30-5CB7-C106-E888-C831C064C048}"/>
                    </a:ext>
                  </a:extLst>
                </p14:cNvPr>
                <p14:cNvContentPartPr/>
                <p14:nvPr/>
              </p14:nvContentPartPr>
              <p14:xfrm>
                <a:off x="1550814" y="6178212"/>
                <a:ext cx="55440" cy="3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8373C30-5CB7-C106-E888-C831C064C04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541814" y="6169572"/>
                  <a:ext cx="73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263893E-3F3D-00D8-05C4-27BB55C3DEC9}"/>
                    </a:ext>
                  </a:extLst>
                </p14:cNvPr>
                <p14:cNvContentPartPr/>
                <p14:nvPr/>
              </p14:nvContentPartPr>
              <p14:xfrm>
                <a:off x="1382334" y="6361452"/>
                <a:ext cx="360" cy="781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263893E-3F3D-00D8-05C4-27BB55C3DEC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373694" y="6352452"/>
                  <a:ext cx="180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95A57BC-1C31-F812-8DF3-65AF14118B30}"/>
                    </a:ext>
                  </a:extLst>
                </p14:cNvPr>
                <p14:cNvContentPartPr/>
                <p14:nvPr/>
              </p14:nvContentPartPr>
              <p14:xfrm>
                <a:off x="1443894" y="6230412"/>
                <a:ext cx="111600" cy="1126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95A57BC-1C31-F812-8DF3-65AF14118B3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434894" y="6221412"/>
                  <a:ext cx="129240" cy="13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3AB48BFB-FD10-799B-E49E-49A0EC212FBB}"/>
              </a:ext>
            </a:extLst>
          </p:cNvPr>
          <p:cNvGrpSpPr/>
          <p:nvPr/>
        </p:nvGrpSpPr>
        <p:grpSpPr>
          <a:xfrm>
            <a:off x="1825854" y="5830812"/>
            <a:ext cx="761760" cy="685440"/>
            <a:chOff x="1825854" y="5830812"/>
            <a:chExt cx="761760" cy="68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6911D66-07FB-68D8-37DA-2F40891FAD19}"/>
                    </a:ext>
                  </a:extLst>
                </p14:cNvPr>
                <p14:cNvContentPartPr/>
                <p14:nvPr/>
              </p14:nvContentPartPr>
              <p14:xfrm>
                <a:off x="1825854" y="6036012"/>
                <a:ext cx="236520" cy="2023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6911D66-07FB-68D8-37DA-2F40891FAD1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816854" y="6027012"/>
                  <a:ext cx="2541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2418646-D6E4-42FC-D3C8-FC28FCB67C13}"/>
                    </a:ext>
                  </a:extLst>
                </p14:cNvPr>
                <p14:cNvContentPartPr/>
                <p14:nvPr/>
              </p14:nvContentPartPr>
              <p14:xfrm>
                <a:off x="2099814" y="6198372"/>
                <a:ext cx="360" cy="1382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2418646-D6E4-42FC-D3C8-FC28FCB67C1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091174" y="6189732"/>
                  <a:ext cx="180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94776AC-43B6-1CD5-FB63-5F708E146491}"/>
                    </a:ext>
                  </a:extLst>
                </p14:cNvPr>
                <p14:cNvContentPartPr/>
                <p14:nvPr/>
              </p14:nvContentPartPr>
              <p14:xfrm>
                <a:off x="2087574" y="6336252"/>
                <a:ext cx="360" cy="3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94776AC-43B6-1CD5-FB63-5F708E14649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078574" y="632761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02D3A00-F5E7-87D3-0FF1-87DFE13D39BB}"/>
                    </a:ext>
                  </a:extLst>
                </p14:cNvPr>
                <p14:cNvContentPartPr/>
                <p14:nvPr/>
              </p14:nvContentPartPr>
              <p14:xfrm>
                <a:off x="2190534" y="6339852"/>
                <a:ext cx="360" cy="1378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02D3A00-F5E7-87D3-0FF1-87DFE13D39B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181894" y="6331212"/>
                  <a:ext cx="180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87580F4-6424-D9F3-081A-081413A42B4D}"/>
                    </a:ext>
                  </a:extLst>
                </p14:cNvPr>
                <p14:cNvContentPartPr/>
                <p14:nvPr/>
              </p14:nvContentPartPr>
              <p14:xfrm>
                <a:off x="2307174" y="6171372"/>
                <a:ext cx="96480" cy="1299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87580F4-6424-D9F3-081A-081413A42B4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298174" y="6162372"/>
                  <a:ext cx="1141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ADC21D2-001F-57F6-6BA9-0C7480494D82}"/>
                    </a:ext>
                  </a:extLst>
                </p14:cNvPr>
                <p14:cNvContentPartPr/>
                <p14:nvPr/>
              </p14:nvContentPartPr>
              <p14:xfrm>
                <a:off x="2371254" y="5830812"/>
                <a:ext cx="216360" cy="6854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ADC21D2-001F-57F6-6BA9-0C7480494D8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362614" y="5822172"/>
                  <a:ext cx="234000" cy="70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85EC8B54-4C6E-CE3E-39A3-A66F7252555B}"/>
              </a:ext>
            </a:extLst>
          </p:cNvPr>
          <p:cNvGrpSpPr/>
          <p:nvPr/>
        </p:nvGrpSpPr>
        <p:grpSpPr>
          <a:xfrm>
            <a:off x="5600094" y="589212"/>
            <a:ext cx="1773360" cy="1784880"/>
            <a:chOff x="5600094" y="589212"/>
            <a:chExt cx="1773360" cy="178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9F45B7F-44D2-2CF8-69F9-7678345FB54F}"/>
                    </a:ext>
                  </a:extLst>
                </p14:cNvPr>
                <p14:cNvContentPartPr/>
                <p14:nvPr/>
              </p14:nvContentPartPr>
              <p14:xfrm>
                <a:off x="5600094" y="907092"/>
                <a:ext cx="552240" cy="14670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9F45B7F-44D2-2CF8-69F9-7678345FB54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591454" y="898092"/>
                  <a:ext cx="569880" cy="148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44EF33F-D0F9-0A96-C3C6-EC87F4628B25}"/>
                    </a:ext>
                  </a:extLst>
                </p14:cNvPr>
                <p14:cNvContentPartPr/>
                <p14:nvPr/>
              </p14:nvContentPartPr>
              <p14:xfrm>
                <a:off x="6019134" y="914292"/>
                <a:ext cx="158040" cy="1753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44EF33F-D0F9-0A96-C3C6-EC87F4628B2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010494" y="905652"/>
                  <a:ext cx="1756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55B497E-BABC-70E2-D2AF-A5C76CC65827}"/>
                    </a:ext>
                  </a:extLst>
                </p14:cNvPr>
                <p14:cNvContentPartPr/>
                <p14:nvPr/>
              </p14:nvContentPartPr>
              <p14:xfrm>
                <a:off x="6328734" y="622332"/>
                <a:ext cx="455760" cy="3445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55B497E-BABC-70E2-D2AF-A5C76CC6582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320094" y="613332"/>
                  <a:ext cx="47340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CA161A6-AB0C-AD05-C70D-D4CF96B49BD1}"/>
                    </a:ext>
                  </a:extLst>
                </p14:cNvPr>
                <p14:cNvContentPartPr/>
                <p14:nvPr/>
              </p14:nvContentPartPr>
              <p14:xfrm>
                <a:off x="6794214" y="671652"/>
                <a:ext cx="579240" cy="5277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CA161A6-AB0C-AD05-C70D-D4CF96B49BD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785574" y="663012"/>
                  <a:ext cx="596880" cy="54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F908061-3D55-47B3-6045-7B74CBD7DCE6}"/>
                    </a:ext>
                  </a:extLst>
                </p14:cNvPr>
                <p14:cNvContentPartPr/>
                <p14:nvPr/>
              </p14:nvContentPartPr>
              <p14:xfrm>
                <a:off x="6669294" y="589212"/>
                <a:ext cx="44280" cy="421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F908061-3D55-47B3-6045-7B74CBD7DCE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660294" y="580572"/>
                  <a:ext cx="619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E17872F-7875-8048-2421-004B76907758}"/>
                    </a:ext>
                  </a:extLst>
                </p14:cNvPr>
                <p14:cNvContentPartPr/>
                <p14:nvPr/>
              </p14:nvContentPartPr>
              <p14:xfrm>
                <a:off x="6377694" y="1104372"/>
                <a:ext cx="948960" cy="475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E17872F-7875-8048-2421-004B7690775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368694" y="1095372"/>
                  <a:ext cx="966600" cy="6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1A4BEF5B-B6B9-B948-6BFC-D51A4D626667}"/>
              </a:ext>
            </a:extLst>
          </p:cNvPr>
          <p:cNvGrpSpPr/>
          <p:nvPr/>
        </p:nvGrpSpPr>
        <p:grpSpPr>
          <a:xfrm>
            <a:off x="4803414" y="5876892"/>
            <a:ext cx="389880" cy="258120"/>
            <a:chOff x="4803414" y="5876892"/>
            <a:chExt cx="389880" cy="25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5979232-DFEA-CC5E-82C1-14D571E1889A}"/>
                    </a:ext>
                  </a:extLst>
                </p14:cNvPr>
                <p14:cNvContentPartPr/>
                <p14:nvPr/>
              </p14:nvContentPartPr>
              <p14:xfrm>
                <a:off x="4803414" y="5936652"/>
                <a:ext cx="137160" cy="1983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5979232-DFEA-CC5E-82C1-14D571E1889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794774" y="5927652"/>
                  <a:ext cx="1548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B9ECAB2-B585-A826-CDFD-9115709297B3}"/>
                    </a:ext>
                  </a:extLst>
                </p14:cNvPr>
                <p14:cNvContentPartPr/>
                <p14:nvPr/>
              </p14:nvContentPartPr>
              <p14:xfrm>
                <a:off x="5058654" y="5876892"/>
                <a:ext cx="134640" cy="2286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B9ECAB2-B585-A826-CDFD-9115709297B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049654" y="5868252"/>
                  <a:ext cx="15228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68A8F15-E368-5B43-D054-90E4185E6F83}"/>
                    </a:ext>
                  </a:extLst>
                </p14:cNvPr>
                <p14:cNvContentPartPr/>
                <p14:nvPr/>
              </p14:nvContentPartPr>
              <p14:xfrm>
                <a:off x="5102214" y="6020892"/>
                <a:ext cx="88920" cy="61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68A8F15-E368-5B43-D054-90E4185E6F8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093574" y="6011892"/>
                  <a:ext cx="106560" cy="2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EE2D2A58-9345-38E7-B112-6A1B699CF356}"/>
                  </a:ext>
                </a:extLst>
              </p14:cNvPr>
              <p14:cNvContentPartPr/>
              <p14:nvPr/>
            </p14:nvContentPartPr>
            <p14:xfrm>
              <a:off x="4695054" y="6353892"/>
              <a:ext cx="437040" cy="2808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EE2D2A58-9345-38E7-B112-6A1B699CF356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4686414" y="6344892"/>
                <a:ext cx="454680" cy="4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5" name="Group 124">
            <a:extLst>
              <a:ext uri="{FF2B5EF4-FFF2-40B4-BE49-F238E27FC236}">
                <a16:creationId xmlns:a16="http://schemas.microsoft.com/office/drawing/2014/main" id="{C4EE0C7A-8C93-BB0D-FD36-F11E2DE996E0}"/>
              </a:ext>
            </a:extLst>
          </p:cNvPr>
          <p:cNvGrpSpPr/>
          <p:nvPr/>
        </p:nvGrpSpPr>
        <p:grpSpPr>
          <a:xfrm>
            <a:off x="5438094" y="6280812"/>
            <a:ext cx="60840" cy="108360"/>
            <a:chOff x="5438094" y="6280812"/>
            <a:chExt cx="60840" cy="10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BF57952-1517-26F9-B354-3D99728CB600}"/>
                    </a:ext>
                  </a:extLst>
                </p14:cNvPr>
                <p14:cNvContentPartPr/>
                <p14:nvPr/>
              </p14:nvContentPartPr>
              <p14:xfrm>
                <a:off x="5438094" y="6280812"/>
                <a:ext cx="59400" cy="3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BF57952-1517-26F9-B354-3D99728CB60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429454" y="6272172"/>
                  <a:ext cx="770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A664F06C-DB61-D04B-A87E-454BE48BC581}"/>
                    </a:ext>
                  </a:extLst>
                </p14:cNvPr>
                <p14:cNvContentPartPr/>
                <p14:nvPr/>
              </p14:nvContentPartPr>
              <p14:xfrm>
                <a:off x="5439534" y="6364692"/>
                <a:ext cx="59400" cy="244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664F06C-DB61-D04B-A87E-454BE48BC58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430534" y="6356052"/>
                  <a:ext cx="77040" cy="4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B766E94D-2FE3-AAB5-E2B7-D4E9ACDF9A07}"/>
                  </a:ext>
                </a:extLst>
              </p14:cNvPr>
              <p14:cNvContentPartPr/>
              <p14:nvPr/>
            </p14:nvContentPartPr>
            <p14:xfrm>
              <a:off x="4893414" y="6035652"/>
              <a:ext cx="5400" cy="3240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B766E94D-2FE3-AAB5-E2B7-D4E9ACDF9A07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4884774" y="6027012"/>
                <a:ext cx="23040" cy="5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1" name="Group 160">
            <a:extLst>
              <a:ext uri="{FF2B5EF4-FFF2-40B4-BE49-F238E27FC236}">
                <a16:creationId xmlns:a16="http://schemas.microsoft.com/office/drawing/2014/main" id="{ED0B2F78-93D5-C6F9-1EDD-64AC32556AE6}"/>
              </a:ext>
            </a:extLst>
          </p:cNvPr>
          <p:cNvGrpSpPr/>
          <p:nvPr/>
        </p:nvGrpSpPr>
        <p:grpSpPr>
          <a:xfrm>
            <a:off x="3698214" y="4347972"/>
            <a:ext cx="3615120" cy="1365480"/>
            <a:chOff x="3698214" y="4347972"/>
            <a:chExt cx="3615120" cy="136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495" name="Ink 494">
                  <a:extLst>
                    <a:ext uri="{FF2B5EF4-FFF2-40B4-BE49-F238E27FC236}">
                      <a16:creationId xmlns:a16="http://schemas.microsoft.com/office/drawing/2014/main" id="{371F1526-7215-9153-B616-1A9D143A96AE}"/>
                    </a:ext>
                  </a:extLst>
                </p14:cNvPr>
                <p14:cNvContentPartPr/>
                <p14:nvPr/>
              </p14:nvContentPartPr>
              <p14:xfrm>
                <a:off x="3704694" y="5098932"/>
                <a:ext cx="209880" cy="360"/>
              </p14:xfrm>
            </p:contentPart>
          </mc:Choice>
          <mc:Fallback xmlns="">
            <p:pic>
              <p:nvPicPr>
                <p:cNvPr id="495" name="Ink 494">
                  <a:extLst>
                    <a:ext uri="{FF2B5EF4-FFF2-40B4-BE49-F238E27FC236}">
                      <a16:creationId xmlns:a16="http://schemas.microsoft.com/office/drawing/2014/main" id="{371F1526-7215-9153-B616-1A9D143A96A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695694" y="5090292"/>
                  <a:ext cx="227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496" name="Ink 495">
                  <a:extLst>
                    <a:ext uri="{FF2B5EF4-FFF2-40B4-BE49-F238E27FC236}">
                      <a16:creationId xmlns:a16="http://schemas.microsoft.com/office/drawing/2014/main" id="{2D706D3D-88B2-4148-D1FB-A403D03A1327}"/>
                    </a:ext>
                  </a:extLst>
                </p14:cNvPr>
                <p14:cNvContentPartPr/>
                <p14:nvPr/>
              </p14:nvContentPartPr>
              <p14:xfrm>
                <a:off x="3698214" y="5238972"/>
                <a:ext cx="262440" cy="17640"/>
              </p14:xfrm>
            </p:contentPart>
          </mc:Choice>
          <mc:Fallback xmlns="">
            <p:pic>
              <p:nvPicPr>
                <p:cNvPr id="496" name="Ink 495">
                  <a:extLst>
                    <a:ext uri="{FF2B5EF4-FFF2-40B4-BE49-F238E27FC236}">
                      <a16:creationId xmlns:a16="http://schemas.microsoft.com/office/drawing/2014/main" id="{2D706D3D-88B2-4148-D1FB-A403D03A132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689214" y="5229972"/>
                  <a:ext cx="2800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497" name="Ink 496">
                  <a:extLst>
                    <a:ext uri="{FF2B5EF4-FFF2-40B4-BE49-F238E27FC236}">
                      <a16:creationId xmlns:a16="http://schemas.microsoft.com/office/drawing/2014/main" id="{6DC78B53-E7C7-D13B-A975-01DCA5A76E5D}"/>
                    </a:ext>
                  </a:extLst>
                </p14:cNvPr>
                <p14:cNvContentPartPr/>
                <p14:nvPr/>
              </p14:nvContentPartPr>
              <p14:xfrm>
                <a:off x="4323534" y="5112612"/>
                <a:ext cx="226080" cy="360"/>
              </p14:xfrm>
            </p:contentPart>
          </mc:Choice>
          <mc:Fallback xmlns="">
            <p:pic>
              <p:nvPicPr>
                <p:cNvPr id="497" name="Ink 496">
                  <a:extLst>
                    <a:ext uri="{FF2B5EF4-FFF2-40B4-BE49-F238E27FC236}">
                      <a16:creationId xmlns:a16="http://schemas.microsoft.com/office/drawing/2014/main" id="{6DC78B53-E7C7-D13B-A975-01DCA5A76E5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314534" y="5103972"/>
                  <a:ext cx="2437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498" name="Ink 497">
                  <a:extLst>
                    <a:ext uri="{FF2B5EF4-FFF2-40B4-BE49-F238E27FC236}">
                      <a16:creationId xmlns:a16="http://schemas.microsoft.com/office/drawing/2014/main" id="{B017EC79-C052-598C-910C-F697C6424F12}"/>
                    </a:ext>
                  </a:extLst>
                </p14:cNvPr>
                <p14:cNvContentPartPr/>
                <p14:nvPr/>
              </p14:nvContentPartPr>
              <p14:xfrm>
                <a:off x="4770294" y="4827492"/>
                <a:ext cx="112680" cy="605880"/>
              </p14:xfrm>
            </p:contentPart>
          </mc:Choice>
          <mc:Fallback xmlns="">
            <p:pic>
              <p:nvPicPr>
                <p:cNvPr id="498" name="Ink 497">
                  <a:extLst>
                    <a:ext uri="{FF2B5EF4-FFF2-40B4-BE49-F238E27FC236}">
                      <a16:creationId xmlns:a16="http://schemas.microsoft.com/office/drawing/2014/main" id="{B017EC79-C052-598C-910C-F697C6424F1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761654" y="4818492"/>
                  <a:ext cx="130320" cy="62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499" name="Ink 498">
                  <a:extLst>
                    <a:ext uri="{FF2B5EF4-FFF2-40B4-BE49-F238E27FC236}">
                      <a16:creationId xmlns:a16="http://schemas.microsoft.com/office/drawing/2014/main" id="{E316E700-46A4-8ABC-7DBC-647E46780D8C}"/>
                    </a:ext>
                  </a:extLst>
                </p14:cNvPr>
                <p14:cNvContentPartPr/>
                <p14:nvPr/>
              </p14:nvContentPartPr>
              <p14:xfrm>
                <a:off x="5000694" y="4981932"/>
                <a:ext cx="245160" cy="274680"/>
              </p14:xfrm>
            </p:contentPart>
          </mc:Choice>
          <mc:Fallback xmlns="">
            <p:pic>
              <p:nvPicPr>
                <p:cNvPr id="499" name="Ink 498">
                  <a:extLst>
                    <a:ext uri="{FF2B5EF4-FFF2-40B4-BE49-F238E27FC236}">
                      <a16:creationId xmlns:a16="http://schemas.microsoft.com/office/drawing/2014/main" id="{E316E700-46A4-8ABC-7DBC-647E46780D8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992054" y="4972932"/>
                  <a:ext cx="26280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500" name="Ink 499">
                  <a:extLst>
                    <a:ext uri="{FF2B5EF4-FFF2-40B4-BE49-F238E27FC236}">
                      <a16:creationId xmlns:a16="http://schemas.microsoft.com/office/drawing/2014/main" id="{620D430B-7ED2-92D7-C7CB-D28CAAC2C1D7}"/>
                    </a:ext>
                  </a:extLst>
                </p14:cNvPr>
                <p14:cNvContentPartPr/>
                <p14:nvPr/>
              </p14:nvContentPartPr>
              <p14:xfrm>
                <a:off x="5316774" y="5196852"/>
                <a:ext cx="360" cy="133920"/>
              </p14:xfrm>
            </p:contentPart>
          </mc:Choice>
          <mc:Fallback xmlns="">
            <p:pic>
              <p:nvPicPr>
                <p:cNvPr id="500" name="Ink 499">
                  <a:extLst>
                    <a:ext uri="{FF2B5EF4-FFF2-40B4-BE49-F238E27FC236}">
                      <a16:creationId xmlns:a16="http://schemas.microsoft.com/office/drawing/2014/main" id="{620D430B-7ED2-92D7-C7CB-D28CAAC2C1D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308134" y="5188212"/>
                  <a:ext cx="180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501" name="Ink 500">
                  <a:extLst>
                    <a:ext uri="{FF2B5EF4-FFF2-40B4-BE49-F238E27FC236}">
                      <a16:creationId xmlns:a16="http://schemas.microsoft.com/office/drawing/2014/main" id="{5EE27F83-ECA7-B1A2-B86E-8D45806DC2A4}"/>
                    </a:ext>
                  </a:extLst>
                </p14:cNvPr>
                <p14:cNvContentPartPr/>
                <p14:nvPr/>
              </p14:nvContentPartPr>
              <p14:xfrm>
                <a:off x="5406414" y="5104332"/>
                <a:ext cx="118080" cy="2880"/>
              </p14:xfrm>
            </p:contentPart>
          </mc:Choice>
          <mc:Fallback xmlns="">
            <p:pic>
              <p:nvPicPr>
                <p:cNvPr id="501" name="Ink 500">
                  <a:extLst>
                    <a:ext uri="{FF2B5EF4-FFF2-40B4-BE49-F238E27FC236}">
                      <a16:creationId xmlns:a16="http://schemas.microsoft.com/office/drawing/2014/main" id="{5EE27F83-ECA7-B1A2-B86E-8D45806DC2A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397774" y="5095332"/>
                  <a:ext cx="1357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502" name="Ink 501">
                  <a:extLst>
                    <a:ext uri="{FF2B5EF4-FFF2-40B4-BE49-F238E27FC236}">
                      <a16:creationId xmlns:a16="http://schemas.microsoft.com/office/drawing/2014/main" id="{DA94945C-7790-48C7-6B7E-A776EDCC0E29}"/>
                    </a:ext>
                  </a:extLst>
                </p14:cNvPr>
                <p14:cNvContentPartPr/>
                <p14:nvPr/>
              </p14:nvContentPartPr>
              <p14:xfrm>
                <a:off x="5657694" y="4986972"/>
                <a:ext cx="195120" cy="162720"/>
              </p14:xfrm>
            </p:contentPart>
          </mc:Choice>
          <mc:Fallback xmlns="">
            <p:pic>
              <p:nvPicPr>
                <p:cNvPr id="502" name="Ink 501">
                  <a:extLst>
                    <a:ext uri="{FF2B5EF4-FFF2-40B4-BE49-F238E27FC236}">
                      <a16:creationId xmlns:a16="http://schemas.microsoft.com/office/drawing/2014/main" id="{DA94945C-7790-48C7-6B7E-A776EDCC0E2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648694" y="4978332"/>
                  <a:ext cx="2127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503" name="Ink 502">
                  <a:extLst>
                    <a:ext uri="{FF2B5EF4-FFF2-40B4-BE49-F238E27FC236}">
                      <a16:creationId xmlns:a16="http://schemas.microsoft.com/office/drawing/2014/main" id="{DCE4DE24-8245-0347-E85B-2B7A77C81443}"/>
                    </a:ext>
                  </a:extLst>
                </p14:cNvPr>
                <p14:cNvContentPartPr/>
                <p14:nvPr/>
              </p14:nvContentPartPr>
              <p14:xfrm>
                <a:off x="5912574" y="5124852"/>
                <a:ext cx="153360" cy="186480"/>
              </p14:xfrm>
            </p:contentPart>
          </mc:Choice>
          <mc:Fallback xmlns="">
            <p:pic>
              <p:nvPicPr>
                <p:cNvPr id="503" name="Ink 502">
                  <a:extLst>
                    <a:ext uri="{FF2B5EF4-FFF2-40B4-BE49-F238E27FC236}">
                      <a16:creationId xmlns:a16="http://schemas.microsoft.com/office/drawing/2014/main" id="{DCE4DE24-8245-0347-E85B-2B7A77C8144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903934" y="5116212"/>
                  <a:ext cx="1710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504" name="Ink 503">
                  <a:extLst>
                    <a:ext uri="{FF2B5EF4-FFF2-40B4-BE49-F238E27FC236}">
                      <a16:creationId xmlns:a16="http://schemas.microsoft.com/office/drawing/2014/main" id="{AB5D463A-1848-D012-B1AB-F670E67DE96B}"/>
                    </a:ext>
                  </a:extLst>
                </p14:cNvPr>
                <p14:cNvContentPartPr/>
                <p14:nvPr/>
              </p14:nvContentPartPr>
              <p14:xfrm>
                <a:off x="6102294" y="4853772"/>
                <a:ext cx="119880" cy="399960"/>
              </p14:xfrm>
            </p:contentPart>
          </mc:Choice>
          <mc:Fallback xmlns="">
            <p:pic>
              <p:nvPicPr>
                <p:cNvPr id="504" name="Ink 503">
                  <a:extLst>
                    <a:ext uri="{FF2B5EF4-FFF2-40B4-BE49-F238E27FC236}">
                      <a16:creationId xmlns:a16="http://schemas.microsoft.com/office/drawing/2014/main" id="{AB5D463A-1848-D012-B1AB-F670E67DE96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093294" y="4845132"/>
                  <a:ext cx="13752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505" name="Ink 504">
                  <a:extLst>
                    <a:ext uri="{FF2B5EF4-FFF2-40B4-BE49-F238E27FC236}">
                      <a16:creationId xmlns:a16="http://schemas.microsoft.com/office/drawing/2014/main" id="{6DBC2D2B-F5FF-D8F7-B9BB-247F38C96C02}"/>
                    </a:ext>
                  </a:extLst>
                </p14:cNvPr>
                <p14:cNvContentPartPr/>
                <p14:nvPr/>
              </p14:nvContentPartPr>
              <p14:xfrm>
                <a:off x="6218574" y="4786092"/>
                <a:ext cx="175680" cy="146520"/>
              </p14:xfrm>
            </p:contentPart>
          </mc:Choice>
          <mc:Fallback xmlns="">
            <p:pic>
              <p:nvPicPr>
                <p:cNvPr id="505" name="Ink 504">
                  <a:extLst>
                    <a:ext uri="{FF2B5EF4-FFF2-40B4-BE49-F238E27FC236}">
                      <a16:creationId xmlns:a16="http://schemas.microsoft.com/office/drawing/2014/main" id="{6DBC2D2B-F5FF-D8F7-B9BB-247F38C96C0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209574" y="4777092"/>
                  <a:ext cx="1933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4D10358A-D17D-B78C-8585-8F007A42789A}"/>
                    </a:ext>
                  </a:extLst>
                </p14:cNvPr>
                <p14:cNvContentPartPr/>
                <p14:nvPr/>
              </p14:nvContentPartPr>
              <p14:xfrm>
                <a:off x="4093854" y="4347972"/>
                <a:ext cx="3219480" cy="1371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4D10358A-D17D-B78C-8585-8F007A42789A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084854" y="4338972"/>
                  <a:ext cx="32371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79A7391-CD0F-FC87-F2A8-64E4C1A39697}"/>
                    </a:ext>
                  </a:extLst>
                </p14:cNvPr>
                <p14:cNvContentPartPr/>
                <p14:nvPr/>
              </p14:nvContentPartPr>
              <p14:xfrm>
                <a:off x="6860454" y="4447692"/>
                <a:ext cx="278640" cy="12657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79A7391-CD0F-FC87-F2A8-64E4C1A3969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851814" y="4438692"/>
                  <a:ext cx="296280" cy="12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C091C03D-CB59-2E62-0627-C28B711C1A00}"/>
                    </a:ext>
                  </a:extLst>
                </p14:cNvPr>
                <p14:cNvContentPartPr/>
                <p14:nvPr/>
              </p14:nvContentPartPr>
              <p14:xfrm>
                <a:off x="6937854" y="5527332"/>
                <a:ext cx="172800" cy="1713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C091C03D-CB59-2E62-0627-C28B711C1A0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929214" y="5518692"/>
                  <a:ext cx="190440" cy="18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400D3E1E-A678-EFD8-4005-BBF8E67B26F3}"/>
              </a:ext>
            </a:extLst>
          </p:cNvPr>
          <p:cNvGrpSpPr/>
          <p:nvPr/>
        </p:nvGrpSpPr>
        <p:grpSpPr>
          <a:xfrm>
            <a:off x="3676974" y="5931612"/>
            <a:ext cx="736560" cy="491040"/>
            <a:chOff x="3676974" y="5931612"/>
            <a:chExt cx="736560" cy="49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C017BDD-1256-BE27-B55C-024A52E314BD}"/>
                    </a:ext>
                  </a:extLst>
                </p14:cNvPr>
                <p14:cNvContentPartPr/>
                <p14:nvPr/>
              </p14:nvContentPartPr>
              <p14:xfrm>
                <a:off x="3692814" y="6149772"/>
                <a:ext cx="168480" cy="1332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C017BDD-1256-BE27-B55C-024A52E314BD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684174" y="6141132"/>
                  <a:ext cx="1861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F03DC00-2F07-2A36-CA71-AD7316FFDAFF}"/>
                    </a:ext>
                  </a:extLst>
                </p14:cNvPr>
                <p14:cNvContentPartPr/>
                <p14:nvPr/>
              </p14:nvContentPartPr>
              <p14:xfrm>
                <a:off x="3706494" y="6141132"/>
                <a:ext cx="152280" cy="1602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F03DC00-2F07-2A36-CA71-AD7316FFDAF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697854" y="6132492"/>
                  <a:ext cx="1699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DFE10B8-4ED1-8B00-EA82-7295978804D8}"/>
                    </a:ext>
                  </a:extLst>
                </p14:cNvPr>
                <p14:cNvContentPartPr/>
                <p14:nvPr/>
              </p14:nvContentPartPr>
              <p14:xfrm>
                <a:off x="4013574" y="6224292"/>
                <a:ext cx="360" cy="1296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DFE10B8-4ED1-8B00-EA82-7295978804D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004574" y="6215292"/>
                  <a:ext cx="180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B8B3616-30E7-E3DD-9998-34228F8DB2D3}"/>
                    </a:ext>
                  </a:extLst>
                </p14:cNvPr>
                <p14:cNvContentPartPr/>
                <p14:nvPr/>
              </p14:nvContentPartPr>
              <p14:xfrm>
                <a:off x="3676974" y="5931612"/>
                <a:ext cx="261720" cy="1256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B8B3616-30E7-E3DD-9998-34228F8DB2D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668334" y="5922612"/>
                  <a:ext cx="2793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D349369-A8C3-DB1D-5B2E-E43712FEBC45}"/>
                    </a:ext>
                  </a:extLst>
                </p14:cNvPr>
                <p14:cNvContentPartPr/>
                <p14:nvPr/>
              </p14:nvContentPartPr>
              <p14:xfrm>
                <a:off x="4286094" y="6123132"/>
                <a:ext cx="127440" cy="28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D349369-A8C3-DB1D-5B2E-E43712FEBC4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277454" y="6114492"/>
                  <a:ext cx="1450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9B8E0F1-7CCE-FD2D-9B63-E02B9B31ED8A}"/>
                    </a:ext>
                  </a:extLst>
                </p14:cNvPr>
                <p14:cNvContentPartPr/>
                <p14:nvPr/>
              </p14:nvContentPartPr>
              <p14:xfrm>
                <a:off x="4306614" y="6215652"/>
                <a:ext cx="106920" cy="57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9B8E0F1-7CCE-FD2D-9B63-E02B9B31ED8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297614" y="6207012"/>
                  <a:ext cx="1245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572B4BA5-DDC1-214F-A744-84D2B015FF4C}"/>
                    </a:ext>
                  </a:extLst>
                </p14:cNvPr>
                <p14:cNvContentPartPr/>
                <p14:nvPr/>
              </p14:nvContentPartPr>
              <p14:xfrm>
                <a:off x="4095654" y="6382332"/>
                <a:ext cx="9720" cy="403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572B4BA5-DDC1-214F-A744-84D2B015FF4C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086654" y="6373692"/>
                  <a:ext cx="273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E84F1473-E6C0-E742-1A1C-1625328B4DBD}"/>
                    </a:ext>
                  </a:extLst>
                </p14:cNvPr>
                <p14:cNvContentPartPr/>
                <p14:nvPr/>
              </p14:nvContentPartPr>
              <p14:xfrm>
                <a:off x="4184214" y="6284772"/>
                <a:ext cx="125280" cy="1306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E84F1473-E6C0-E742-1A1C-1625328B4DB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175214" y="6275772"/>
                  <a:ext cx="142920" cy="14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3F95BD2E-4B45-1771-87D1-66C0CA5B80F0}"/>
              </a:ext>
            </a:extLst>
          </p:cNvPr>
          <p:cNvGrpSpPr/>
          <p:nvPr/>
        </p:nvGrpSpPr>
        <p:grpSpPr>
          <a:xfrm>
            <a:off x="4764534" y="6524892"/>
            <a:ext cx="741600" cy="275040"/>
            <a:chOff x="4764534" y="6524892"/>
            <a:chExt cx="741600" cy="27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C8AD86F-AE28-44D1-0B33-975DF91F9AF4}"/>
                    </a:ext>
                  </a:extLst>
                </p14:cNvPr>
                <p14:cNvContentPartPr/>
                <p14:nvPr/>
              </p14:nvContentPartPr>
              <p14:xfrm>
                <a:off x="4764534" y="6529932"/>
                <a:ext cx="159480" cy="1458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C8AD86F-AE28-44D1-0B33-975DF91F9AF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755534" y="6521292"/>
                  <a:ext cx="1771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6B21080-41FA-E975-200F-F2AB330E6DEF}"/>
                    </a:ext>
                  </a:extLst>
                </p14:cNvPr>
                <p14:cNvContentPartPr/>
                <p14:nvPr/>
              </p14:nvContentPartPr>
              <p14:xfrm>
                <a:off x="4986294" y="6524892"/>
                <a:ext cx="159480" cy="1278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6B21080-41FA-E975-200F-F2AB330E6DE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977294" y="6515892"/>
                  <a:ext cx="1771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1DDF885-4CAB-A75C-1B43-059656A1B1DA}"/>
                    </a:ext>
                  </a:extLst>
                </p14:cNvPr>
                <p14:cNvContentPartPr/>
                <p14:nvPr/>
              </p14:nvContentPartPr>
              <p14:xfrm>
                <a:off x="5226054" y="6608772"/>
                <a:ext cx="2880" cy="748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1DDF885-4CAB-A75C-1B43-059656A1B1D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217414" y="6599772"/>
                  <a:ext cx="205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22D0B171-14FB-A929-87BB-427EC1796ADD}"/>
                    </a:ext>
                  </a:extLst>
                </p14:cNvPr>
                <p14:cNvContentPartPr/>
                <p14:nvPr/>
              </p14:nvContentPartPr>
              <p14:xfrm>
                <a:off x="5294454" y="6719292"/>
                <a:ext cx="19800" cy="806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22D0B171-14FB-A929-87BB-427EC1796AD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285454" y="6710292"/>
                  <a:ext cx="374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B59F157E-A707-C6BA-B256-99B2E1431B50}"/>
                    </a:ext>
                  </a:extLst>
                </p14:cNvPr>
                <p14:cNvContentPartPr/>
                <p14:nvPr/>
              </p14:nvContentPartPr>
              <p14:xfrm>
                <a:off x="5390574" y="6643332"/>
                <a:ext cx="115560" cy="1303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B59F157E-A707-C6BA-B256-99B2E1431B5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381574" y="6634332"/>
                  <a:ext cx="133200" cy="14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314FEF06-4BB7-FBD9-29C4-E0FBDAF47204}"/>
              </a:ext>
            </a:extLst>
          </p:cNvPr>
          <p:cNvGrpSpPr/>
          <p:nvPr/>
        </p:nvGrpSpPr>
        <p:grpSpPr>
          <a:xfrm>
            <a:off x="5883414" y="5951772"/>
            <a:ext cx="1540440" cy="599040"/>
            <a:chOff x="5883414" y="5951772"/>
            <a:chExt cx="1540440" cy="59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4FB248C4-042C-9A12-BD46-C23D2D1BF665}"/>
                    </a:ext>
                  </a:extLst>
                </p14:cNvPr>
                <p14:cNvContentPartPr/>
                <p14:nvPr/>
              </p14:nvContentPartPr>
              <p14:xfrm>
                <a:off x="6012294" y="6276132"/>
                <a:ext cx="154440" cy="3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4FB248C4-042C-9A12-BD46-C23D2D1BF66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003294" y="6267492"/>
                  <a:ext cx="172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A70E5308-E069-9AA3-E7B2-1952D79AC374}"/>
                    </a:ext>
                  </a:extLst>
                </p14:cNvPr>
                <p14:cNvContentPartPr/>
                <p14:nvPr/>
              </p14:nvContentPartPr>
              <p14:xfrm>
                <a:off x="6223254" y="6123132"/>
                <a:ext cx="31320" cy="3294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A70E5308-E069-9AA3-E7B2-1952D79AC374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214254" y="6114492"/>
                  <a:ext cx="4896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DA5F962A-C30A-00D5-4C7C-DA35C01926B6}"/>
                    </a:ext>
                  </a:extLst>
                </p14:cNvPr>
                <p14:cNvContentPartPr/>
                <p14:nvPr/>
              </p14:nvContentPartPr>
              <p14:xfrm>
                <a:off x="6333054" y="6339132"/>
                <a:ext cx="252360" cy="223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DA5F962A-C30A-00D5-4C7C-DA35C01926B6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324414" y="6330492"/>
                  <a:ext cx="2700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67F07C91-2115-94D0-FBB8-258F4B9A5AFA}"/>
                    </a:ext>
                  </a:extLst>
                </p14:cNvPr>
                <p14:cNvContentPartPr/>
                <p14:nvPr/>
              </p14:nvContentPartPr>
              <p14:xfrm>
                <a:off x="6472014" y="6235092"/>
                <a:ext cx="360" cy="1843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67F07C91-2115-94D0-FBB8-258F4B9A5AF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463374" y="6226092"/>
                  <a:ext cx="180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4EF762E8-23C7-2F35-08CB-3ACD3A6B6CA6}"/>
                    </a:ext>
                  </a:extLst>
                </p14:cNvPr>
                <p14:cNvContentPartPr/>
                <p14:nvPr/>
              </p14:nvContentPartPr>
              <p14:xfrm>
                <a:off x="6696294" y="6087492"/>
                <a:ext cx="207360" cy="3243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4EF762E8-23C7-2F35-08CB-3ACD3A6B6CA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687654" y="6078492"/>
                  <a:ext cx="22500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12BE831A-0DD5-9A09-D7F2-B8051923141C}"/>
                    </a:ext>
                  </a:extLst>
                </p14:cNvPr>
                <p14:cNvContentPartPr/>
                <p14:nvPr/>
              </p14:nvContentPartPr>
              <p14:xfrm>
                <a:off x="6962334" y="6173892"/>
                <a:ext cx="148320" cy="1436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12BE831A-0DD5-9A09-D7F2-B8051923141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953334" y="6164892"/>
                  <a:ext cx="1659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B4EA9F92-D3FE-656C-324F-28DC6A735689}"/>
                    </a:ext>
                  </a:extLst>
                </p14:cNvPr>
                <p14:cNvContentPartPr/>
                <p14:nvPr/>
              </p14:nvContentPartPr>
              <p14:xfrm>
                <a:off x="7119654" y="6279372"/>
                <a:ext cx="161280" cy="2034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B4EA9F92-D3FE-656C-324F-28DC6A73568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110654" y="6270372"/>
                  <a:ext cx="1789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B690A86-A787-7FB5-7ADA-C0CA06B12B8E}"/>
                    </a:ext>
                  </a:extLst>
                </p14:cNvPr>
                <p14:cNvContentPartPr/>
                <p14:nvPr/>
              </p14:nvContentPartPr>
              <p14:xfrm>
                <a:off x="7308654" y="5951772"/>
                <a:ext cx="115200" cy="5382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B690A86-A787-7FB5-7ADA-C0CA06B12B8E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300014" y="5943132"/>
                  <a:ext cx="132840" cy="55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E4731C7B-EAB9-9F7B-2761-133680DDE56A}"/>
                    </a:ext>
                  </a:extLst>
                </p14:cNvPr>
                <p14:cNvContentPartPr/>
                <p14:nvPr/>
              </p14:nvContentPartPr>
              <p14:xfrm>
                <a:off x="5883414" y="6043212"/>
                <a:ext cx="110880" cy="5076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E4731C7B-EAB9-9F7B-2761-133680DDE56A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874774" y="6034212"/>
                  <a:ext cx="128520" cy="52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96CAC90B-E905-5CF3-A01B-B5CA16C80826}"/>
                    </a:ext>
                  </a:extLst>
                </p14:cNvPr>
                <p14:cNvContentPartPr/>
                <p14:nvPr/>
              </p14:nvContentPartPr>
              <p14:xfrm>
                <a:off x="7276614" y="6407172"/>
                <a:ext cx="27720" cy="1364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96CAC90B-E905-5CF3-A01B-B5CA16C80826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267614" y="6398532"/>
                  <a:ext cx="453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12ED1351-8841-60AB-AFDC-72FAB860A2BA}"/>
                    </a:ext>
                  </a:extLst>
                </p14:cNvPr>
                <p14:cNvContentPartPr/>
                <p14:nvPr/>
              </p14:nvContentPartPr>
              <p14:xfrm>
                <a:off x="7377054" y="6300612"/>
                <a:ext cx="3240" cy="867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12ED1351-8841-60AB-AFDC-72FAB860A2BA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368054" y="6291612"/>
                  <a:ext cx="20880" cy="10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15320D7-62EF-1148-DDB2-97D31542B1B6}"/>
              </a:ext>
            </a:extLst>
          </p:cNvPr>
          <p:cNvGrpSpPr/>
          <p:nvPr/>
        </p:nvGrpSpPr>
        <p:grpSpPr>
          <a:xfrm>
            <a:off x="4771734" y="1879452"/>
            <a:ext cx="210600" cy="263880"/>
            <a:chOff x="4771734" y="1879452"/>
            <a:chExt cx="210600" cy="26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7F052A4-D140-3998-278C-648AEC976710}"/>
                    </a:ext>
                  </a:extLst>
                </p14:cNvPr>
                <p14:cNvContentPartPr/>
                <p14:nvPr/>
              </p14:nvContentPartPr>
              <p14:xfrm>
                <a:off x="4771734" y="1879452"/>
                <a:ext cx="129600" cy="2192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7F052A4-D140-3998-278C-648AEC97671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763094" y="1870452"/>
                  <a:ext cx="1472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B279718-8AA0-C13E-F348-D004F6527048}"/>
                    </a:ext>
                  </a:extLst>
                </p14:cNvPr>
                <p14:cNvContentPartPr/>
                <p14:nvPr/>
              </p14:nvContentPartPr>
              <p14:xfrm>
                <a:off x="4947774" y="2084292"/>
                <a:ext cx="34560" cy="590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B279718-8AA0-C13E-F348-D004F6527048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939134" y="2075292"/>
                  <a:ext cx="522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7F2C470-2372-5C80-8E55-61EE0B389FC4}"/>
                    </a:ext>
                  </a:extLst>
                </p14:cNvPr>
                <p14:cNvContentPartPr/>
                <p14:nvPr/>
              </p14:nvContentPartPr>
              <p14:xfrm>
                <a:off x="4971894" y="1975212"/>
                <a:ext cx="360" cy="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7F2C470-2372-5C80-8E55-61EE0B389FC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962894" y="196657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D2B10DB-6ADA-C5C2-D886-46DD79CA2DE4}"/>
                  </a:ext>
                </a:extLst>
              </p14:cNvPr>
              <p14:cNvContentPartPr/>
              <p14:nvPr/>
            </p14:nvContentPartPr>
            <p14:xfrm>
              <a:off x="4747974" y="1767492"/>
              <a:ext cx="155520" cy="396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D2B10DB-6ADA-C5C2-D886-46DD79CA2DE4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4739334" y="1758492"/>
                <a:ext cx="173160" cy="57240"/>
              </a:xfrm>
              <a:prstGeom prst="rect">
                <a:avLst/>
              </a:prstGeom>
            </p:spPr>
          </p:pic>
        </mc:Fallback>
      </mc:AlternateContent>
      <p:pic>
        <p:nvPicPr>
          <p:cNvPr id="448" name="Audio 447">
            <a:hlinkClick r:id="" action="ppaction://media"/>
            <a:extLst>
              <a:ext uri="{FF2B5EF4-FFF2-40B4-BE49-F238E27FC236}">
                <a16:creationId xmlns:a16="http://schemas.microsoft.com/office/drawing/2014/main" id="{8B9BE449-8B5A-1A05-FF22-706DDB6E91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90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26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8149"/>
    </mc:Choice>
    <mc:Fallback xmlns="">
      <p:transition advClick="0" advTm="781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D44AB5-68C4-D37F-C417-674FD25EB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49736-B368-C840-80FE-046B1BC27A4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129A10B-F867-CE3D-9E51-6DE2B818C3A9}"/>
              </a:ext>
            </a:extLst>
          </p:cNvPr>
          <p:cNvGrpSpPr/>
          <p:nvPr/>
        </p:nvGrpSpPr>
        <p:grpSpPr>
          <a:xfrm>
            <a:off x="1639236" y="3341542"/>
            <a:ext cx="809280" cy="487800"/>
            <a:chOff x="1345435" y="2900684"/>
            <a:chExt cx="809280" cy="48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E275E55-79B6-CB6B-785A-85C5B37BFBA0}"/>
                    </a:ext>
                  </a:extLst>
                </p14:cNvPr>
                <p14:cNvContentPartPr/>
                <p14:nvPr/>
              </p14:nvContentPartPr>
              <p14:xfrm>
                <a:off x="1345435" y="3085004"/>
                <a:ext cx="297360" cy="3034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E275E55-79B6-CB6B-785A-85C5B37BFBA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36795" y="3076364"/>
                  <a:ext cx="31500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80B2D5D-0FD6-606C-6214-B5CA94757A4A}"/>
                    </a:ext>
                  </a:extLst>
                </p14:cNvPr>
                <p14:cNvContentPartPr/>
                <p14:nvPr/>
              </p14:nvContentPartPr>
              <p14:xfrm>
                <a:off x="1701835" y="2900684"/>
                <a:ext cx="452880" cy="2980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80B2D5D-0FD6-606C-6214-B5CA94757A4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92835" y="2891684"/>
                  <a:ext cx="47052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709D5CE-8D03-17A1-7793-07BC2E73906B}"/>
                    </a:ext>
                  </a:extLst>
                </p14:cNvPr>
                <p14:cNvContentPartPr/>
                <p14:nvPr/>
              </p14:nvContentPartPr>
              <p14:xfrm>
                <a:off x="1913875" y="2955404"/>
                <a:ext cx="138600" cy="252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709D5CE-8D03-17A1-7793-07BC2E73906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05235" y="2946764"/>
                  <a:ext cx="15624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CDF7A0F-5566-68C4-7235-77BC3435318B}"/>
              </a:ext>
            </a:extLst>
          </p:cNvPr>
          <p:cNvGrpSpPr/>
          <p:nvPr/>
        </p:nvGrpSpPr>
        <p:grpSpPr>
          <a:xfrm>
            <a:off x="877836" y="3413902"/>
            <a:ext cx="554040" cy="307800"/>
            <a:chOff x="584035" y="2973044"/>
            <a:chExt cx="554040" cy="30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FDD7EA1-39CE-6F5A-BFE4-542552E4120E}"/>
                    </a:ext>
                  </a:extLst>
                </p14:cNvPr>
                <p14:cNvContentPartPr/>
                <p14:nvPr/>
              </p14:nvContentPartPr>
              <p14:xfrm>
                <a:off x="584035" y="3095804"/>
                <a:ext cx="491760" cy="185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FDD7EA1-39CE-6F5A-BFE4-542552E4120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75395" y="3087164"/>
                  <a:ext cx="5094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0DE7C58-6667-5E31-099B-958BB52BAE53}"/>
                    </a:ext>
                  </a:extLst>
                </p14:cNvPr>
                <p14:cNvContentPartPr/>
                <p14:nvPr/>
              </p14:nvContentPartPr>
              <p14:xfrm>
                <a:off x="1137715" y="3244844"/>
                <a:ext cx="360" cy="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0DE7C58-6667-5E31-099B-958BB52BAE5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29075" y="323620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8A1FC1E-02B3-3E13-15E2-20567CC8C0DD}"/>
                    </a:ext>
                  </a:extLst>
                </p14:cNvPr>
                <p14:cNvContentPartPr/>
                <p14:nvPr/>
              </p14:nvContentPartPr>
              <p14:xfrm>
                <a:off x="810475" y="2973044"/>
                <a:ext cx="360" cy="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8A1FC1E-02B3-3E13-15E2-20567CC8C0D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01475" y="296404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22D34E2-8E36-96B2-16D0-A77DCAE705A3}"/>
                    </a:ext>
                  </a:extLst>
                </p14:cNvPr>
                <p14:cNvContentPartPr/>
                <p14:nvPr/>
              </p14:nvContentPartPr>
              <p14:xfrm>
                <a:off x="837115" y="2998244"/>
                <a:ext cx="33840" cy="424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22D34E2-8E36-96B2-16D0-A77DCAE705A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28115" y="2989244"/>
                  <a:ext cx="51480" cy="6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12FB95E-3593-E1E3-BCF9-B885AB6E6CE2}"/>
              </a:ext>
            </a:extLst>
          </p:cNvPr>
          <p:cNvGrpSpPr/>
          <p:nvPr/>
        </p:nvGrpSpPr>
        <p:grpSpPr>
          <a:xfrm>
            <a:off x="3812556" y="3228142"/>
            <a:ext cx="1093320" cy="847440"/>
            <a:chOff x="3518755" y="2787284"/>
            <a:chExt cx="1093320" cy="84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0651540-D120-392E-4E35-86A7218B6368}"/>
                    </a:ext>
                  </a:extLst>
                </p14:cNvPr>
                <p14:cNvContentPartPr/>
                <p14:nvPr/>
              </p14:nvContentPartPr>
              <p14:xfrm>
                <a:off x="3604075" y="2917244"/>
                <a:ext cx="234360" cy="2916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0651540-D120-392E-4E35-86A7218B636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595435" y="2908604"/>
                  <a:ext cx="25200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67BBE33-522B-0AB1-7510-6DD1C8A2478E}"/>
                    </a:ext>
                  </a:extLst>
                </p14:cNvPr>
                <p14:cNvContentPartPr/>
                <p14:nvPr/>
              </p14:nvContentPartPr>
              <p14:xfrm>
                <a:off x="3955435" y="2787284"/>
                <a:ext cx="532800" cy="3175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67BBE33-522B-0AB1-7510-6DD1C8A2478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946795" y="2778644"/>
                  <a:ext cx="55044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3FD1A2F-2D9E-A746-3211-F15B39CDC2EA}"/>
                    </a:ext>
                  </a:extLst>
                </p14:cNvPr>
                <p14:cNvContentPartPr/>
                <p14:nvPr/>
              </p14:nvContentPartPr>
              <p14:xfrm>
                <a:off x="4154155" y="2834084"/>
                <a:ext cx="230040" cy="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3FD1A2F-2D9E-A746-3211-F15B39CDC2E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145155" y="2825444"/>
                  <a:ext cx="2476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87B171A-32DE-6BD1-D5FB-704B00D58CD2}"/>
                    </a:ext>
                  </a:extLst>
                </p14:cNvPr>
                <p14:cNvContentPartPr/>
                <p14:nvPr/>
              </p14:nvContentPartPr>
              <p14:xfrm>
                <a:off x="3518755" y="3302804"/>
                <a:ext cx="176760" cy="1508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87B171A-32DE-6BD1-D5FB-704B00D58CD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509755" y="3293804"/>
                  <a:ext cx="1944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A9DEDFF-20CC-B6F0-2DAA-C9AFB59C91CD}"/>
                    </a:ext>
                  </a:extLst>
                </p14:cNvPr>
                <p14:cNvContentPartPr/>
                <p14:nvPr/>
              </p14:nvContentPartPr>
              <p14:xfrm>
                <a:off x="3765715" y="3384884"/>
                <a:ext cx="360" cy="2498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A9DEDFF-20CC-B6F0-2DAA-C9AFB59C91C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757075" y="3376244"/>
                  <a:ext cx="180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35C0BE7-E5D1-566D-72C9-F544F41D88C1}"/>
                    </a:ext>
                  </a:extLst>
                </p14:cNvPr>
                <p14:cNvContentPartPr/>
                <p14:nvPr/>
              </p14:nvContentPartPr>
              <p14:xfrm>
                <a:off x="4081075" y="3146924"/>
                <a:ext cx="69120" cy="4564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35C0BE7-E5D1-566D-72C9-F544F41D88C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072435" y="3137924"/>
                  <a:ext cx="8676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56B4674-2B85-2E10-9142-5271FD2C257D}"/>
                    </a:ext>
                  </a:extLst>
                </p14:cNvPr>
                <p14:cNvContentPartPr/>
                <p14:nvPr/>
              </p14:nvContentPartPr>
              <p14:xfrm>
                <a:off x="3998275" y="3241244"/>
                <a:ext cx="613800" cy="2581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56B4674-2B85-2E10-9142-5271FD2C257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989275" y="3232244"/>
                  <a:ext cx="63144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5AD140D-BD8B-FE6A-3BD4-C707BF647145}"/>
                    </a:ext>
                  </a:extLst>
                </p14:cNvPr>
                <p14:cNvContentPartPr/>
                <p14:nvPr/>
              </p14:nvContentPartPr>
              <p14:xfrm>
                <a:off x="4517395" y="3358244"/>
                <a:ext cx="79560" cy="30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5AD140D-BD8B-FE6A-3BD4-C707BF64714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508395" y="3349604"/>
                  <a:ext cx="972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B9D9B52-EF75-BBED-8AAD-B4814D3C2036}"/>
                    </a:ext>
                  </a:extLst>
                </p14:cNvPr>
                <p14:cNvContentPartPr/>
                <p14:nvPr/>
              </p14:nvContentPartPr>
              <p14:xfrm>
                <a:off x="4193395" y="3254204"/>
                <a:ext cx="17640" cy="61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B9D9B52-EF75-BBED-8AAD-B4814D3C203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184755" y="3245564"/>
                  <a:ext cx="35280" cy="237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02" name="Picture 101" descr="A graph of a number of numbers&#10;&#10;Description automatically generated with medium confidence">
            <a:extLst>
              <a:ext uri="{FF2B5EF4-FFF2-40B4-BE49-F238E27FC236}">
                <a16:creationId xmlns:a16="http://schemas.microsoft.com/office/drawing/2014/main" id="{D84CDB90-88B4-D298-4CC8-B9785106C4D9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24" y="1117369"/>
            <a:ext cx="2569496" cy="2007885"/>
          </a:xfrm>
          <a:prstGeom prst="rect">
            <a:avLst/>
          </a:prstGeom>
        </p:spPr>
      </p:pic>
      <p:pic>
        <p:nvPicPr>
          <p:cNvPr id="104" name="Picture 103" descr="A graph with a blue line&#10;&#10;Description automatically generated">
            <a:extLst>
              <a:ext uri="{FF2B5EF4-FFF2-40B4-BE49-F238E27FC236}">
                <a16:creationId xmlns:a16="http://schemas.microsoft.com/office/drawing/2014/main" id="{0475D686-9118-7A08-018C-1AAF0C2B5243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603" y="1041933"/>
            <a:ext cx="2598633" cy="2069929"/>
          </a:xfrm>
          <a:prstGeom prst="rect">
            <a:avLst/>
          </a:prstGeom>
        </p:spPr>
      </p:pic>
      <p:grpSp>
        <p:nvGrpSpPr>
          <p:cNvPr id="118" name="Group 117">
            <a:extLst>
              <a:ext uri="{FF2B5EF4-FFF2-40B4-BE49-F238E27FC236}">
                <a16:creationId xmlns:a16="http://schemas.microsoft.com/office/drawing/2014/main" id="{D89CBF99-19F7-7F38-E836-4B17E6EC6228}"/>
              </a:ext>
            </a:extLst>
          </p:cNvPr>
          <p:cNvGrpSpPr/>
          <p:nvPr/>
        </p:nvGrpSpPr>
        <p:grpSpPr>
          <a:xfrm>
            <a:off x="1165214" y="1820613"/>
            <a:ext cx="979560" cy="339480"/>
            <a:chOff x="1038453" y="1160444"/>
            <a:chExt cx="979560" cy="33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64F8EB7-7C67-D310-81A9-06613A6EDB9C}"/>
                    </a:ext>
                  </a:extLst>
                </p14:cNvPr>
                <p14:cNvContentPartPr/>
                <p14:nvPr/>
              </p14:nvContentPartPr>
              <p14:xfrm>
                <a:off x="1038453" y="1160444"/>
                <a:ext cx="163080" cy="2340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64F8EB7-7C67-D310-81A9-06613A6EDB9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29813" y="1151804"/>
                  <a:ext cx="1807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EB3C382-F0B1-F2A7-0C97-69C8A4B67634}"/>
                    </a:ext>
                  </a:extLst>
                </p14:cNvPr>
                <p14:cNvContentPartPr/>
                <p14:nvPr/>
              </p14:nvContentPartPr>
              <p14:xfrm>
                <a:off x="1226733" y="1173764"/>
                <a:ext cx="167400" cy="399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EB3C382-F0B1-F2A7-0C97-69C8A4B6763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217733" y="1165124"/>
                  <a:ext cx="1850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8A63EAD-785B-9B07-8BC0-3F9D1325A227}"/>
                    </a:ext>
                  </a:extLst>
                </p14:cNvPr>
                <p14:cNvContentPartPr/>
                <p14:nvPr/>
              </p14:nvContentPartPr>
              <p14:xfrm>
                <a:off x="1337253" y="1201484"/>
                <a:ext cx="6120" cy="2984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8A63EAD-785B-9B07-8BC0-3F9D1325A22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328253" y="1192484"/>
                  <a:ext cx="2376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E091C6E-0526-D316-6474-A287E020E32B}"/>
                    </a:ext>
                  </a:extLst>
                </p14:cNvPr>
                <p14:cNvContentPartPr/>
                <p14:nvPr/>
              </p14:nvContentPartPr>
              <p14:xfrm>
                <a:off x="1427613" y="1351964"/>
                <a:ext cx="47880" cy="28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E091C6E-0526-D316-6474-A287E020E32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418973" y="1342964"/>
                  <a:ext cx="655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E4E9CB8-E262-5394-6764-C6C416D2809C}"/>
                    </a:ext>
                  </a:extLst>
                </p14:cNvPr>
                <p14:cNvContentPartPr/>
                <p14:nvPr/>
              </p14:nvContentPartPr>
              <p14:xfrm>
                <a:off x="1419693" y="1450964"/>
                <a:ext cx="62280" cy="32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E4E9CB8-E262-5394-6764-C6C416D2809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410693" y="1441964"/>
                  <a:ext cx="799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B59BAA8-FA35-1146-BCEC-F754EA4D62F7}"/>
                    </a:ext>
                  </a:extLst>
                </p14:cNvPr>
                <p14:cNvContentPartPr/>
                <p14:nvPr/>
              </p14:nvContentPartPr>
              <p14:xfrm>
                <a:off x="1593573" y="1291844"/>
                <a:ext cx="55440" cy="1350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B59BAA8-FA35-1146-BCEC-F754EA4D62F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584933" y="1282844"/>
                  <a:ext cx="730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E155CBA-F3AB-4657-6CA1-63477046F7B7}"/>
                    </a:ext>
                  </a:extLst>
                </p14:cNvPr>
                <p14:cNvContentPartPr/>
                <p14:nvPr/>
              </p14:nvContentPartPr>
              <p14:xfrm>
                <a:off x="1697973" y="1329284"/>
                <a:ext cx="2880" cy="3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E155CBA-F3AB-4657-6CA1-63477046F7B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689333" y="1320644"/>
                  <a:ext cx="20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D6FABB5-62BA-C71E-0D08-400AA2AB5D9F}"/>
                    </a:ext>
                  </a:extLst>
                </p14:cNvPr>
                <p14:cNvContentPartPr/>
                <p14:nvPr/>
              </p14:nvContentPartPr>
              <p14:xfrm>
                <a:off x="1776813" y="1280684"/>
                <a:ext cx="68400" cy="1198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D6FABB5-62BA-C71E-0D08-400AA2AB5D9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768173" y="1272044"/>
                  <a:ext cx="860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F739AC1-19FC-0F9E-D35B-78A06562E047}"/>
                    </a:ext>
                  </a:extLst>
                </p14:cNvPr>
                <p14:cNvContentPartPr/>
                <p14:nvPr/>
              </p14:nvContentPartPr>
              <p14:xfrm>
                <a:off x="1915053" y="1216604"/>
                <a:ext cx="102960" cy="1551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F739AC1-19FC-0F9E-D35B-78A06562E04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906413" y="1207604"/>
                  <a:ext cx="120600" cy="17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FA038E52-2108-75DA-6F86-3D50C049F614}"/>
              </a:ext>
            </a:extLst>
          </p:cNvPr>
          <p:cNvGrpSpPr/>
          <p:nvPr/>
        </p:nvGrpSpPr>
        <p:grpSpPr>
          <a:xfrm>
            <a:off x="901694" y="3997822"/>
            <a:ext cx="779400" cy="398520"/>
            <a:chOff x="607893" y="3556964"/>
            <a:chExt cx="779400" cy="39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0EED45C-5EEB-AF94-726F-B1C88EA9FF6E}"/>
                    </a:ext>
                  </a:extLst>
                </p14:cNvPr>
                <p14:cNvContentPartPr/>
                <p14:nvPr/>
              </p14:nvContentPartPr>
              <p14:xfrm>
                <a:off x="607893" y="3562004"/>
                <a:ext cx="128520" cy="3934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0EED45C-5EEB-AF94-726F-B1C88EA9FF6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98893" y="3553004"/>
                  <a:ext cx="14616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D7E2387A-D88E-BF9A-29BB-F86AEB6AF71C}"/>
                    </a:ext>
                  </a:extLst>
                </p14:cNvPr>
                <p14:cNvContentPartPr/>
                <p14:nvPr/>
              </p14:nvContentPartPr>
              <p14:xfrm>
                <a:off x="766653" y="3586484"/>
                <a:ext cx="277920" cy="2890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D7E2387A-D88E-BF9A-29BB-F86AEB6AF71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57653" y="3577844"/>
                  <a:ext cx="29556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C3B0F78-9B4A-7688-6C6A-670EBCC8B867}"/>
                    </a:ext>
                  </a:extLst>
                </p14:cNvPr>
                <p14:cNvContentPartPr/>
                <p14:nvPr/>
              </p14:nvContentPartPr>
              <p14:xfrm>
                <a:off x="1100013" y="3633284"/>
                <a:ext cx="121320" cy="1731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C3B0F78-9B4A-7688-6C6A-670EBCC8B86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91373" y="3624284"/>
                  <a:ext cx="1389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01AE5C5-BB8C-E485-0726-BF6992F2DFD8}"/>
                    </a:ext>
                  </a:extLst>
                </p14:cNvPr>
                <p14:cNvContentPartPr/>
                <p14:nvPr/>
              </p14:nvContentPartPr>
              <p14:xfrm>
                <a:off x="1237173" y="3556964"/>
                <a:ext cx="150120" cy="2764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01AE5C5-BB8C-E485-0726-BF6992F2DFD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228173" y="3547964"/>
                  <a:ext cx="167760" cy="29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FA748D3F-7D1E-CD3C-47E5-A184E2B15DCF}"/>
              </a:ext>
            </a:extLst>
          </p:cNvPr>
          <p:cNvGrpSpPr/>
          <p:nvPr/>
        </p:nvGrpSpPr>
        <p:grpSpPr>
          <a:xfrm>
            <a:off x="4856294" y="3971542"/>
            <a:ext cx="748800" cy="342720"/>
            <a:chOff x="4562493" y="3530684"/>
            <a:chExt cx="748800" cy="34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5AF3C13-D96A-9452-C3AC-88A7A50D4ED6}"/>
                    </a:ext>
                  </a:extLst>
                </p14:cNvPr>
                <p14:cNvContentPartPr/>
                <p14:nvPr/>
              </p14:nvContentPartPr>
              <p14:xfrm>
                <a:off x="4562493" y="3530684"/>
                <a:ext cx="102600" cy="3427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5AF3C13-D96A-9452-C3AC-88A7A50D4ED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553493" y="3522044"/>
                  <a:ext cx="12024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0C630ED-D147-1F87-E4AA-73B1662A06ED}"/>
                    </a:ext>
                  </a:extLst>
                </p14:cNvPr>
                <p14:cNvContentPartPr/>
                <p14:nvPr/>
              </p14:nvContentPartPr>
              <p14:xfrm>
                <a:off x="4689213" y="3554444"/>
                <a:ext cx="502920" cy="2768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0C630ED-D147-1F87-E4AA-73B1662A06E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680573" y="3545444"/>
                  <a:ext cx="52056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6B192A3-DE49-5678-3040-68A88B6D0945}"/>
                    </a:ext>
                  </a:extLst>
                </p14:cNvPr>
                <p14:cNvContentPartPr/>
                <p14:nvPr/>
              </p14:nvContentPartPr>
              <p14:xfrm>
                <a:off x="5193573" y="3547244"/>
                <a:ext cx="117720" cy="1908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6B192A3-DE49-5678-3040-68A88B6D094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184573" y="3538244"/>
                  <a:ext cx="135360" cy="20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7D4DBB70-0F01-576B-E88B-832BFE2D0A7D}"/>
              </a:ext>
            </a:extLst>
          </p:cNvPr>
          <p:cNvGrpSpPr/>
          <p:nvPr/>
        </p:nvGrpSpPr>
        <p:grpSpPr>
          <a:xfrm>
            <a:off x="4278854" y="1685973"/>
            <a:ext cx="1025640" cy="391320"/>
            <a:chOff x="4152093" y="1025804"/>
            <a:chExt cx="1025640" cy="39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AE78F3C-6C3F-732F-39AE-43F059CB3F65}"/>
                    </a:ext>
                  </a:extLst>
                </p14:cNvPr>
                <p14:cNvContentPartPr/>
                <p14:nvPr/>
              </p14:nvContentPartPr>
              <p14:xfrm>
                <a:off x="4152093" y="1142444"/>
                <a:ext cx="104400" cy="2163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AE78F3C-6C3F-732F-39AE-43F059CB3F6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143093" y="1133444"/>
                  <a:ext cx="1220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8FF0C72C-BF05-F423-928F-63A2004BD345}"/>
                    </a:ext>
                  </a:extLst>
                </p14:cNvPr>
                <p14:cNvContentPartPr/>
                <p14:nvPr/>
              </p14:nvContentPartPr>
              <p14:xfrm>
                <a:off x="4253253" y="1116884"/>
                <a:ext cx="185400" cy="414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8FF0C72C-BF05-F423-928F-63A2004BD34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244613" y="1108244"/>
                  <a:ext cx="2030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C8B4A32-D983-DF47-2220-274DC8AACD3E}"/>
                    </a:ext>
                  </a:extLst>
                </p14:cNvPr>
                <p14:cNvContentPartPr/>
                <p14:nvPr/>
              </p14:nvContentPartPr>
              <p14:xfrm>
                <a:off x="4347573" y="1143164"/>
                <a:ext cx="6480" cy="2739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C8B4A32-D983-DF47-2220-274DC8AACD3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338933" y="1134524"/>
                  <a:ext cx="2412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ECD4746-CECF-36C1-80DE-7B3E0B3967BE}"/>
                    </a:ext>
                  </a:extLst>
                </p14:cNvPr>
                <p14:cNvContentPartPr/>
                <p14:nvPr/>
              </p14:nvContentPartPr>
              <p14:xfrm>
                <a:off x="4429653" y="1202924"/>
                <a:ext cx="82440" cy="234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ECD4746-CECF-36C1-80DE-7B3E0B3967B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420653" y="1193924"/>
                  <a:ext cx="1000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E2485A5D-9628-2560-718A-060C2D243AC0}"/>
                    </a:ext>
                  </a:extLst>
                </p14:cNvPr>
                <p14:cNvContentPartPr/>
                <p14:nvPr/>
              </p14:nvContentPartPr>
              <p14:xfrm>
                <a:off x="4482573" y="1258004"/>
                <a:ext cx="81360" cy="61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2485A5D-9628-2560-718A-060C2D243AC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473573" y="1249004"/>
                  <a:ext cx="99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8B5E8AE-0E72-40DB-9D9A-462F9228BD69}"/>
                    </a:ext>
                  </a:extLst>
                </p14:cNvPr>
                <p14:cNvContentPartPr/>
                <p14:nvPr/>
              </p14:nvContentPartPr>
              <p14:xfrm>
                <a:off x="4644573" y="1130924"/>
                <a:ext cx="100800" cy="1000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8B5E8AE-0E72-40DB-9D9A-462F9228BD6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635933" y="1122284"/>
                  <a:ext cx="1184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EE95B74-004A-DA38-9D8C-0F63F543A665}"/>
                    </a:ext>
                  </a:extLst>
                </p14:cNvPr>
                <p14:cNvContentPartPr/>
                <p14:nvPr/>
              </p14:nvContentPartPr>
              <p14:xfrm>
                <a:off x="4812333" y="1149284"/>
                <a:ext cx="360" cy="3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EE95B74-004A-DA38-9D8C-0F63F543A66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803693" y="114064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3326024-1388-A595-F210-5113AAF3ACB3}"/>
                    </a:ext>
                  </a:extLst>
                </p14:cNvPr>
                <p14:cNvContentPartPr/>
                <p14:nvPr/>
              </p14:nvContentPartPr>
              <p14:xfrm>
                <a:off x="4900173" y="1105364"/>
                <a:ext cx="82440" cy="1047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3326024-1388-A595-F210-5113AAF3ACB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891173" y="1096364"/>
                  <a:ext cx="1000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9C4BF7D6-86DE-AE3D-3797-2B58C3F17DA8}"/>
                    </a:ext>
                  </a:extLst>
                </p14:cNvPr>
                <p14:cNvContentPartPr/>
                <p14:nvPr/>
              </p14:nvContentPartPr>
              <p14:xfrm>
                <a:off x="5079453" y="1025804"/>
                <a:ext cx="98280" cy="1778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9C4BF7D6-86DE-AE3D-3797-2B58C3F17DA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070813" y="1017164"/>
                  <a:ext cx="115920" cy="19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1E872084-7A7B-0F29-0E8C-A1965D0DEFDC}"/>
              </a:ext>
            </a:extLst>
          </p:cNvPr>
          <p:cNvGrpSpPr/>
          <p:nvPr/>
        </p:nvGrpSpPr>
        <p:grpSpPr>
          <a:xfrm>
            <a:off x="6403948" y="3266302"/>
            <a:ext cx="2282400" cy="725760"/>
            <a:chOff x="2072013" y="3719324"/>
            <a:chExt cx="2282400" cy="72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B8BFDCC-C1E5-BB1B-6946-E57B7B88BAA4}"/>
                    </a:ext>
                  </a:extLst>
                </p14:cNvPr>
                <p14:cNvContentPartPr/>
                <p14:nvPr/>
              </p14:nvContentPartPr>
              <p14:xfrm>
                <a:off x="2072013" y="3790964"/>
                <a:ext cx="135720" cy="1990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B8BFDCC-C1E5-BB1B-6946-E57B7B88BAA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063373" y="3782324"/>
                  <a:ext cx="1533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8640B87-FDB8-493F-A9C9-A6C2F8D1B15C}"/>
                    </a:ext>
                  </a:extLst>
                </p14:cNvPr>
                <p14:cNvContentPartPr/>
                <p14:nvPr/>
              </p14:nvContentPartPr>
              <p14:xfrm>
                <a:off x="2250213" y="3788084"/>
                <a:ext cx="203040" cy="640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8640B87-FDB8-493F-A9C9-A6C2F8D1B15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241573" y="3779084"/>
                  <a:ext cx="2206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CC72B786-E030-255D-70EA-A45A87FE55CF}"/>
                    </a:ext>
                  </a:extLst>
                </p14:cNvPr>
                <p14:cNvContentPartPr/>
                <p14:nvPr/>
              </p14:nvContentPartPr>
              <p14:xfrm>
                <a:off x="2360373" y="3849284"/>
                <a:ext cx="3240" cy="2055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CC72B786-E030-255D-70EA-A45A87FE55C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351373" y="3840284"/>
                  <a:ext cx="208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141F4025-4DC2-883B-3A54-5F82C0D24423}"/>
                    </a:ext>
                  </a:extLst>
                </p14:cNvPr>
                <p14:cNvContentPartPr/>
                <p14:nvPr/>
              </p14:nvContentPartPr>
              <p14:xfrm>
                <a:off x="2525253" y="3895724"/>
                <a:ext cx="61200" cy="3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141F4025-4DC2-883B-3A54-5F82C0D2442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516613" y="3886724"/>
                  <a:ext cx="788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40EFD87-F3FE-8DAC-34D6-FF9CD141C039}"/>
                    </a:ext>
                  </a:extLst>
                </p14:cNvPr>
                <p14:cNvContentPartPr/>
                <p14:nvPr/>
              </p14:nvContentPartPr>
              <p14:xfrm>
                <a:off x="2514093" y="3986084"/>
                <a:ext cx="61920" cy="3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40EFD87-F3FE-8DAC-34D6-FF9CD141C03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505453" y="3977084"/>
                  <a:ext cx="79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90D0E600-4D49-C30D-C1CC-45947D69B457}"/>
                    </a:ext>
                  </a:extLst>
                </p14:cNvPr>
                <p14:cNvContentPartPr/>
                <p14:nvPr/>
              </p14:nvContentPartPr>
              <p14:xfrm>
                <a:off x="2722893" y="3773684"/>
                <a:ext cx="101160" cy="1861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90D0E600-4D49-C30D-C1CC-45947D69B45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713893" y="3764684"/>
                  <a:ext cx="1188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932B5D9C-C9C2-C5B0-A8D0-11C63A5D298A}"/>
                    </a:ext>
                  </a:extLst>
                </p14:cNvPr>
                <p14:cNvContentPartPr/>
                <p14:nvPr/>
              </p14:nvContentPartPr>
              <p14:xfrm>
                <a:off x="2991093" y="3842444"/>
                <a:ext cx="360" cy="3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932B5D9C-C9C2-C5B0-A8D0-11C63A5D298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982093" y="383344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F1707665-21AA-3B37-A81D-C45E28DC5D1E}"/>
                    </a:ext>
                  </a:extLst>
                </p14:cNvPr>
                <p14:cNvContentPartPr/>
                <p14:nvPr/>
              </p14:nvContentPartPr>
              <p14:xfrm>
                <a:off x="3082893" y="3730844"/>
                <a:ext cx="163080" cy="2592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F1707665-21AA-3B37-A81D-C45E28DC5D1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074253" y="3722204"/>
                  <a:ext cx="18072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B917B5B4-0A4D-5724-C49C-882355AC1E8A}"/>
                    </a:ext>
                  </a:extLst>
                </p14:cNvPr>
                <p14:cNvContentPartPr/>
                <p14:nvPr/>
              </p14:nvContentPartPr>
              <p14:xfrm>
                <a:off x="2983893" y="3835964"/>
                <a:ext cx="39960" cy="241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B917B5B4-0A4D-5724-C49C-882355AC1E8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975253" y="3827324"/>
                  <a:ext cx="576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15551158-5914-8DAA-668B-C71282C839AB}"/>
                    </a:ext>
                  </a:extLst>
                </p14:cNvPr>
                <p14:cNvContentPartPr/>
                <p14:nvPr/>
              </p14:nvContentPartPr>
              <p14:xfrm>
                <a:off x="3416253" y="3719324"/>
                <a:ext cx="96480" cy="3492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15551158-5914-8DAA-668B-C71282C839A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407613" y="3710684"/>
                  <a:ext cx="11412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5BEE1311-8DAB-1EBA-99CC-1DDE5F02C2FF}"/>
                    </a:ext>
                  </a:extLst>
                </p14:cNvPr>
                <p14:cNvContentPartPr/>
                <p14:nvPr/>
              </p14:nvContentPartPr>
              <p14:xfrm>
                <a:off x="3641613" y="3771524"/>
                <a:ext cx="335880" cy="3729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5BEE1311-8DAB-1EBA-99CC-1DDE5F02C2F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632613" y="3762524"/>
                  <a:ext cx="35352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53A7ADDF-5E5B-568F-5D79-DB054CB4921C}"/>
                    </a:ext>
                  </a:extLst>
                </p14:cNvPr>
                <p14:cNvContentPartPr/>
                <p14:nvPr/>
              </p14:nvContentPartPr>
              <p14:xfrm>
                <a:off x="3837453" y="3871964"/>
                <a:ext cx="183960" cy="248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53A7ADDF-5E5B-568F-5D79-DB054CB4921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828813" y="3863324"/>
                  <a:ext cx="2016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06AE2625-4055-2481-8E3F-DBD135CBA903}"/>
                    </a:ext>
                  </a:extLst>
                </p14:cNvPr>
                <p14:cNvContentPartPr/>
                <p14:nvPr/>
              </p14:nvContentPartPr>
              <p14:xfrm>
                <a:off x="3747813" y="4097684"/>
                <a:ext cx="494640" cy="3474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06AE2625-4055-2481-8E3F-DBD135CBA903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739173" y="4088684"/>
                  <a:ext cx="51228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399AA0C1-7459-EF01-69B9-746D670AB3E9}"/>
                    </a:ext>
                  </a:extLst>
                </p14:cNvPr>
                <p14:cNvContentPartPr/>
                <p14:nvPr/>
              </p14:nvContentPartPr>
              <p14:xfrm>
                <a:off x="3981093" y="4167884"/>
                <a:ext cx="223200" cy="439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399AA0C1-7459-EF01-69B9-746D670AB3E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972453" y="4159244"/>
                  <a:ext cx="2408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7AAF2E8D-FB12-7EBE-9A59-5D62F17E98C7}"/>
                    </a:ext>
                  </a:extLst>
                </p14:cNvPr>
                <p14:cNvContentPartPr/>
                <p14:nvPr/>
              </p14:nvContentPartPr>
              <p14:xfrm>
                <a:off x="4210773" y="4066364"/>
                <a:ext cx="143640" cy="2955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7AAF2E8D-FB12-7EBE-9A59-5D62F17E98C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202133" y="4057724"/>
                  <a:ext cx="161280" cy="3132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12" name="Picture 211" descr="A graph with blue lines&#10;&#10;Description automatically generated">
            <a:extLst>
              <a:ext uri="{FF2B5EF4-FFF2-40B4-BE49-F238E27FC236}">
                <a16:creationId xmlns:a16="http://schemas.microsoft.com/office/drawing/2014/main" id="{A2B1F997-B45B-7EB3-55BE-B4CBF5ADE79D}"/>
              </a:ext>
            </a:extLst>
          </p:cNvPr>
          <p:cNvPicPr>
            <a:picLocks noChangeAspect="1"/>
          </p:cNvPicPr>
          <p:nvPr/>
        </p:nvPicPr>
        <p:blipFill>
          <a:blip r:embed="rId1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990600"/>
            <a:ext cx="2775513" cy="21725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EF46CD-D937-A261-051A-F5CC20C49035}"/>
              </a:ext>
            </a:extLst>
          </p:cNvPr>
          <p:cNvSpPr txBox="1"/>
          <p:nvPr/>
        </p:nvSpPr>
        <p:spPr>
          <a:xfrm>
            <a:off x="2346276" y="5611719"/>
            <a:ext cx="3643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highlight>
                  <a:srgbClr val="FFFF00"/>
                </a:highlight>
              </a:rPr>
              <a:t>Sensitive to parameters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1E7C2B-45C8-1DBE-FB66-35DF406F0A82}"/>
              </a:ext>
            </a:extLst>
          </p:cNvPr>
          <p:cNvSpPr txBox="1"/>
          <p:nvPr/>
        </p:nvSpPr>
        <p:spPr>
          <a:xfrm>
            <a:off x="304800" y="51395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rgbClr val="0000FF"/>
                </a:solidFill>
              </a:rPr>
              <a:t>Time sampling solution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EBADB02-4B9D-8582-060C-5A13A62581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8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31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7685"/>
    </mc:Choice>
    <mc:Fallback xmlns="">
      <p:transition advClick="0" advTm="376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ADFADD18-4654-0DCE-D585-432EB01A6185}"/>
              </a:ext>
            </a:extLst>
          </p:cNvPr>
          <p:cNvGrpSpPr/>
          <p:nvPr/>
        </p:nvGrpSpPr>
        <p:grpSpPr>
          <a:xfrm>
            <a:off x="830520" y="1237080"/>
            <a:ext cx="249480" cy="446760"/>
            <a:chOff x="825054" y="582732"/>
            <a:chExt cx="249480" cy="44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D7AF4D3-B8A9-318E-D50A-2A82A9673DAC}"/>
                    </a:ext>
                  </a:extLst>
                </p14:cNvPr>
                <p14:cNvContentPartPr/>
                <p14:nvPr/>
              </p14:nvContentPartPr>
              <p14:xfrm>
                <a:off x="825054" y="582732"/>
                <a:ext cx="249480" cy="4467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D7AF4D3-B8A9-318E-D50A-2A82A9673DA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16414" y="573732"/>
                  <a:ext cx="26712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E13A01C-F66D-F8F0-13F6-4353C7EC184D}"/>
                    </a:ext>
                  </a:extLst>
                </p14:cNvPr>
                <p14:cNvContentPartPr/>
                <p14:nvPr/>
              </p14:nvContentPartPr>
              <p14:xfrm>
                <a:off x="831534" y="844812"/>
                <a:ext cx="114840" cy="28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E13A01C-F66D-F8F0-13F6-4353C7EC184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22534" y="835812"/>
                  <a:ext cx="132480" cy="2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7A9C9F11-1081-EB88-E83F-41419534EC75}"/>
                  </a:ext>
                </a:extLst>
              </p14:cNvPr>
              <p14:cNvContentPartPr/>
              <p14:nvPr/>
            </p14:nvContentPartPr>
            <p14:xfrm>
              <a:off x="782280" y="1059240"/>
              <a:ext cx="281160" cy="536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7A9C9F11-1081-EB88-E83F-41419534EC7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3280" y="1050600"/>
                <a:ext cx="298800" cy="7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BF20A051-B0FC-BD85-9984-C5C00411FE57}"/>
              </a:ext>
            </a:extLst>
          </p:cNvPr>
          <p:cNvGrpSpPr/>
          <p:nvPr/>
        </p:nvGrpSpPr>
        <p:grpSpPr>
          <a:xfrm>
            <a:off x="1483560" y="1366320"/>
            <a:ext cx="163080" cy="91080"/>
            <a:chOff x="1478094" y="711972"/>
            <a:chExt cx="163080" cy="9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3439B8A-68F1-BA00-D649-5B722F3C3CDF}"/>
                    </a:ext>
                  </a:extLst>
                </p14:cNvPr>
                <p14:cNvContentPartPr/>
                <p14:nvPr/>
              </p14:nvContentPartPr>
              <p14:xfrm>
                <a:off x="1478094" y="711972"/>
                <a:ext cx="163080" cy="28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3439B8A-68F1-BA00-D649-5B722F3C3CD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69454" y="702972"/>
                  <a:ext cx="1807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1BEFC6C-6556-85C8-BFCA-0B35A0884B24}"/>
                    </a:ext>
                  </a:extLst>
                </p14:cNvPr>
                <p14:cNvContentPartPr/>
                <p14:nvPr/>
              </p14:nvContentPartPr>
              <p14:xfrm>
                <a:off x="1557654" y="802692"/>
                <a:ext cx="60120" cy="3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1BEFC6C-6556-85C8-BFCA-0B35A0884B2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49014" y="793692"/>
                  <a:ext cx="7776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F330AE8F-BC47-234E-78E8-942566DCF07D}"/>
                  </a:ext>
                </a:extLst>
              </p14:cNvPr>
              <p14:cNvContentPartPr/>
              <p14:nvPr/>
            </p14:nvContentPartPr>
            <p14:xfrm>
              <a:off x="1969200" y="1149960"/>
              <a:ext cx="297360" cy="5500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F330AE8F-BC47-234E-78E8-942566DCF07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60560" y="1141320"/>
                <a:ext cx="315000" cy="56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79220DE0-E892-42D6-21D6-7AE00C66499F}"/>
                  </a:ext>
                </a:extLst>
              </p14:cNvPr>
              <p14:cNvContentPartPr/>
              <p14:nvPr/>
            </p14:nvContentPartPr>
            <p14:xfrm>
              <a:off x="2122920" y="1853040"/>
              <a:ext cx="114840" cy="1674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79220DE0-E892-42D6-21D6-7AE00C66499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114280" y="1844400"/>
                <a:ext cx="132480" cy="18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oup 117">
            <a:extLst>
              <a:ext uri="{FF2B5EF4-FFF2-40B4-BE49-F238E27FC236}">
                <a16:creationId xmlns:a16="http://schemas.microsoft.com/office/drawing/2014/main" id="{1940B08C-2267-FD57-868E-B1BE6F8FBD26}"/>
              </a:ext>
            </a:extLst>
          </p:cNvPr>
          <p:cNvGrpSpPr/>
          <p:nvPr/>
        </p:nvGrpSpPr>
        <p:grpSpPr>
          <a:xfrm>
            <a:off x="2546280" y="1319520"/>
            <a:ext cx="924840" cy="413280"/>
            <a:chOff x="2540814" y="665172"/>
            <a:chExt cx="924840" cy="41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E943342-4DC7-8648-4760-13761900C7CA}"/>
                    </a:ext>
                  </a:extLst>
                </p14:cNvPr>
                <p14:cNvContentPartPr/>
                <p14:nvPr/>
              </p14:nvContentPartPr>
              <p14:xfrm>
                <a:off x="2540814" y="665172"/>
                <a:ext cx="250200" cy="2912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E943342-4DC7-8648-4760-13761900C7C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531814" y="656532"/>
                  <a:ext cx="26784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3402249-7CA5-190C-BABA-F25E1A5279F5}"/>
                    </a:ext>
                  </a:extLst>
                </p14:cNvPr>
                <p14:cNvContentPartPr/>
                <p14:nvPr/>
              </p14:nvContentPartPr>
              <p14:xfrm>
                <a:off x="2857614" y="903492"/>
                <a:ext cx="112320" cy="1749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3402249-7CA5-190C-BABA-F25E1A5279F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848974" y="894852"/>
                  <a:ext cx="1299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2066BEA-0B0C-DBF0-49B0-71F9D457C802}"/>
                    </a:ext>
                  </a:extLst>
                </p14:cNvPr>
                <p14:cNvContentPartPr/>
                <p14:nvPr/>
              </p14:nvContentPartPr>
              <p14:xfrm>
                <a:off x="3057054" y="705492"/>
                <a:ext cx="210960" cy="2422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2066BEA-0B0C-DBF0-49B0-71F9D457C80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048414" y="696492"/>
                  <a:ext cx="22860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03BEB87-14EC-BC37-0551-54A1E4D841AB}"/>
                    </a:ext>
                  </a:extLst>
                </p14:cNvPr>
                <p14:cNvContentPartPr/>
                <p14:nvPr/>
              </p14:nvContentPartPr>
              <p14:xfrm>
                <a:off x="3362334" y="888732"/>
                <a:ext cx="103320" cy="1688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03BEB87-14EC-BC37-0551-54A1E4D841A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353334" y="879732"/>
                  <a:ext cx="120960" cy="18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10BFA632-27F1-B3D4-1A7B-9E7B33B5B704}"/>
              </a:ext>
            </a:extLst>
          </p:cNvPr>
          <p:cNvGrpSpPr/>
          <p:nvPr/>
        </p:nvGrpSpPr>
        <p:grpSpPr>
          <a:xfrm>
            <a:off x="3777840" y="1335000"/>
            <a:ext cx="374040" cy="306360"/>
            <a:chOff x="3772374" y="680652"/>
            <a:chExt cx="374040" cy="30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D9B34AF-38A9-8A53-6890-88CF8E64EBA5}"/>
                    </a:ext>
                  </a:extLst>
                </p14:cNvPr>
                <p14:cNvContentPartPr/>
                <p14:nvPr/>
              </p14:nvContentPartPr>
              <p14:xfrm>
                <a:off x="3898374" y="680652"/>
                <a:ext cx="2880" cy="3063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D9B34AF-38A9-8A53-6890-88CF8E64EBA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889734" y="671652"/>
                  <a:ext cx="2052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7FD7939-00BA-40F0-6746-7395A9FE59CB}"/>
                    </a:ext>
                  </a:extLst>
                </p14:cNvPr>
                <p14:cNvContentPartPr/>
                <p14:nvPr/>
              </p14:nvContentPartPr>
              <p14:xfrm>
                <a:off x="3772374" y="843732"/>
                <a:ext cx="374040" cy="3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7FD7939-00BA-40F0-6746-7395A9FE59C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763374" y="834732"/>
                  <a:ext cx="39168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17F4D51F-1CBE-4B50-29C3-25DD7E26D9BF}"/>
              </a:ext>
            </a:extLst>
          </p:cNvPr>
          <p:cNvGrpSpPr/>
          <p:nvPr/>
        </p:nvGrpSpPr>
        <p:grpSpPr>
          <a:xfrm>
            <a:off x="4419360" y="1056000"/>
            <a:ext cx="3028320" cy="1199880"/>
            <a:chOff x="4413894" y="401652"/>
            <a:chExt cx="3028320" cy="119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0B84455-C458-FAAA-5D4B-0FEDFC0BF39B}"/>
                    </a:ext>
                  </a:extLst>
                </p14:cNvPr>
                <p14:cNvContentPartPr/>
                <p14:nvPr/>
              </p14:nvContentPartPr>
              <p14:xfrm>
                <a:off x="4527294" y="401652"/>
                <a:ext cx="360" cy="2473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0B84455-C458-FAAA-5D4B-0FEDFC0BF39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518654" y="393012"/>
                  <a:ext cx="180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821E8857-FF79-3F97-54C1-07346468D54E}"/>
                    </a:ext>
                  </a:extLst>
                </p14:cNvPr>
                <p14:cNvContentPartPr/>
                <p14:nvPr/>
              </p14:nvContentPartPr>
              <p14:xfrm>
                <a:off x="4413894" y="747252"/>
                <a:ext cx="293400" cy="28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821E8857-FF79-3F97-54C1-07346468D54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404894" y="738252"/>
                  <a:ext cx="3110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42BB5C0-B438-2A28-0A01-B329D3B0AD0D}"/>
                    </a:ext>
                  </a:extLst>
                </p14:cNvPr>
                <p14:cNvContentPartPr/>
                <p14:nvPr/>
              </p14:nvContentPartPr>
              <p14:xfrm>
                <a:off x="4490934" y="857052"/>
                <a:ext cx="251280" cy="3268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42BB5C0-B438-2A28-0A01-B329D3B0AD0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481934" y="848412"/>
                  <a:ext cx="26892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B7550940-D1F7-AD3F-46C3-89C8F1B26636}"/>
                    </a:ext>
                  </a:extLst>
                </p14:cNvPr>
                <p14:cNvContentPartPr/>
                <p14:nvPr/>
              </p14:nvContentPartPr>
              <p14:xfrm>
                <a:off x="4948134" y="468612"/>
                <a:ext cx="321480" cy="5860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B7550940-D1F7-AD3F-46C3-89C8F1B2663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939494" y="459612"/>
                  <a:ext cx="339120" cy="60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B0BE834B-0F51-5AB4-0839-2CB0603B876D}"/>
                    </a:ext>
                  </a:extLst>
                </p14:cNvPr>
                <p14:cNvContentPartPr/>
                <p14:nvPr/>
              </p14:nvContentPartPr>
              <p14:xfrm>
                <a:off x="5019774" y="1271412"/>
                <a:ext cx="79560" cy="1778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B0BE834B-0F51-5AB4-0839-2CB0603B876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010774" y="1262412"/>
                  <a:ext cx="972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7A4A9C3C-E1C0-7149-599C-32E34EE6890F}"/>
                    </a:ext>
                  </a:extLst>
                </p14:cNvPr>
                <p14:cNvContentPartPr/>
                <p14:nvPr/>
              </p14:nvContentPartPr>
              <p14:xfrm>
                <a:off x="5198694" y="1370772"/>
                <a:ext cx="125280" cy="3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7A4A9C3C-E1C0-7149-599C-32E34EE6890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189694" y="1361772"/>
                  <a:ext cx="1429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C7683E21-E3B7-5F7E-50EC-D2D34B9E8225}"/>
                    </a:ext>
                  </a:extLst>
                </p14:cNvPr>
                <p14:cNvContentPartPr/>
                <p14:nvPr/>
              </p14:nvContentPartPr>
              <p14:xfrm>
                <a:off x="5203014" y="1417932"/>
                <a:ext cx="128160" cy="28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C7683E21-E3B7-5F7E-50EC-D2D34B9E822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194374" y="1408932"/>
                  <a:ext cx="1458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A171EBAE-3E1E-B64E-F9D3-F95FA03BEEA1}"/>
                    </a:ext>
                  </a:extLst>
                </p14:cNvPr>
                <p14:cNvContentPartPr/>
                <p14:nvPr/>
              </p14:nvContentPartPr>
              <p14:xfrm>
                <a:off x="5265294" y="1262412"/>
                <a:ext cx="15840" cy="3340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A171EBAE-3E1E-B64E-F9D3-F95FA03BEEA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256654" y="1253772"/>
                  <a:ext cx="3348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C9B48700-7624-05E8-6CCA-6D43802CFDB2}"/>
                    </a:ext>
                  </a:extLst>
                </p14:cNvPr>
                <p14:cNvContentPartPr/>
                <p14:nvPr/>
              </p14:nvContentPartPr>
              <p14:xfrm>
                <a:off x="5485254" y="1331172"/>
                <a:ext cx="182160" cy="2703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C9B48700-7624-05E8-6CCA-6D43802CFDB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476614" y="1322172"/>
                  <a:ext cx="1998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7EE529F8-17C4-6E03-F14B-AE8B695ECB44}"/>
                    </a:ext>
                  </a:extLst>
                </p14:cNvPr>
                <p14:cNvContentPartPr/>
                <p14:nvPr/>
              </p14:nvContentPartPr>
              <p14:xfrm>
                <a:off x="5478774" y="623052"/>
                <a:ext cx="344160" cy="2919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7EE529F8-17C4-6E03-F14B-AE8B695ECB4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470134" y="614412"/>
                  <a:ext cx="36180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C56CB104-A90B-C1CF-40C7-BC6253700EFB}"/>
                    </a:ext>
                  </a:extLst>
                </p14:cNvPr>
                <p14:cNvContentPartPr/>
                <p14:nvPr/>
              </p14:nvContentPartPr>
              <p14:xfrm>
                <a:off x="5893494" y="919332"/>
                <a:ext cx="111600" cy="1947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C56CB104-A90B-C1CF-40C7-BC6253700EF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884854" y="910332"/>
                  <a:ext cx="1292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424C3FF9-1201-590D-7259-461A4930FB09}"/>
                    </a:ext>
                  </a:extLst>
                </p14:cNvPr>
                <p14:cNvContentPartPr/>
                <p14:nvPr/>
              </p14:nvContentPartPr>
              <p14:xfrm>
                <a:off x="6089334" y="694692"/>
                <a:ext cx="303480" cy="3502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424C3FF9-1201-590D-7259-461A4930FB0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080694" y="685692"/>
                  <a:ext cx="32112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773D8631-EE02-9E20-D965-34254FA1B2AC}"/>
                    </a:ext>
                  </a:extLst>
                </p14:cNvPr>
                <p14:cNvContentPartPr/>
                <p14:nvPr/>
              </p14:nvContentPartPr>
              <p14:xfrm>
                <a:off x="6468414" y="919332"/>
                <a:ext cx="54360" cy="2178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773D8631-EE02-9E20-D965-34254FA1B2A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459414" y="910692"/>
                  <a:ext cx="720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A4A90BAB-9B88-2ED6-DAF9-6DB5ABC44B7F}"/>
                    </a:ext>
                  </a:extLst>
                </p14:cNvPr>
                <p14:cNvContentPartPr/>
                <p14:nvPr/>
              </p14:nvContentPartPr>
              <p14:xfrm>
                <a:off x="6606654" y="994572"/>
                <a:ext cx="194040" cy="3549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A4A90BAB-9B88-2ED6-DAF9-6DB5ABC44B7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597654" y="985932"/>
                  <a:ext cx="21168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39CD5CAB-1111-C4E1-0A9A-39E08E715688}"/>
                    </a:ext>
                  </a:extLst>
                </p14:cNvPr>
                <p14:cNvContentPartPr/>
                <p14:nvPr/>
              </p14:nvContentPartPr>
              <p14:xfrm>
                <a:off x="6772614" y="714852"/>
                <a:ext cx="284760" cy="2512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39CD5CAB-1111-C4E1-0A9A-39E08E71568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763974" y="705852"/>
                  <a:ext cx="30240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FE2D534B-9E93-818C-A18D-0DF52A58C5E1}"/>
                    </a:ext>
                  </a:extLst>
                </p14:cNvPr>
                <p14:cNvContentPartPr/>
                <p14:nvPr/>
              </p14:nvContentPartPr>
              <p14:xfrm>
                <a:off x="7149894" y="831852"/>
                <a:ext cx="292320" cy="2649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FE2D534B-9E93-818C-A18D-0DF52A58C5E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141254" y="823212"/>
                  <a:ext cx="309960" cy="28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D0733D2E-613B-9C95-0237-38C667508156}"/>
              </a:ext>
            </a:extLst>
          </p:cNvPr>
          <p:cNvGrpSpPr/>
          <p:nvPr/>
        </p:nvGrpSpPr>
        <p:grpSpPr>
          <a:xfrm>
            <a:off x="2075400" y="2544240"/>
            <a:ext cx="1693440" cy="999360"/>
            <a:chOff x="2069934" y="1889892"/>
            <a:chExt cx="1693440" cy="99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0F2E8EB2-6B7B-B77E-8E67-AD095B648489}"/>
                    </a:ext>
                  </a:extLst>
                </p14:cNvPr>
                <p14:cNvContentPartPr/>
                <p14:nvPr/>
              </p14:nvContentPartPr>
              <p14:xfrm>
                <a:off x="2313294" y="2006532"/>
                <a:ext cx="18000" cy="4327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0F2E8EB2-6B7B-B77E-8E67-AD095B64848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304294" y="1997892"/>
                  <a:ext cx="3564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56246A14-5DD8-20AB-3FC5-58D9F23B8B52}"/>
                    </a:ext>
                  </a:extLst>
                </p14:cNvPr>
                <p14:cNvContentPartPr/>
                <p14:nvPr/>
              </p14:nvContentPartPr>
              <p14:xfrm>
                <a:off x="2069934" y="2297052"/>
                <a:ext cx="441000" cy="140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56246A14-5DD8-20AB-3FC5-58D9F23B8B5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061294" y="2288052"/>
                  <a:ext cx="4586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1C625631-0C26-05D7-0CFD-35A8908EE793}"/>
                    </a:ext>
                  </a:extLst>
                </p14:cNvPr>
                <p14:cNvContentPartPr/>
                <p14:nvPr/>
              </p14:nvContentPartPr>
              <p14:xfrm>
                <a:off x="2842494" y="1889892"/>
                <a:ext cx="383400" cy="5518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1C625631-0C26-05D7-0CFD-35A8908EE79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833494" y="1881252"/>
                  <a:ext cx="401040" cy="56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EC2BF8FD-BFD4-99ED-31B2-80D4F6F3A8D7}"/>
                    </a:ext>
                  </a:extLst>
                </p14:cNvPr>
                <p14:cNvContentPartPr/>
                <p14:nvPr/>
              </p14:nvContentPartPr>
              <p14:xfrm>
                <a:off x="2776614" y="2631492"/>
                <a:ext cx="89280" cy="1587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EC2BF8FD-BFD4-99ED-31B2-80D4F6F3A8D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767614" y="2622852"/>
                  <a:ext cx="1069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C8E37C57-E887-324D-81CE-C3E92DFFEC61}"/>
                    </a:ext>
                  </a:extLst>
                </p14:cNvPr>
                <p14:cNvContentPartPr/>
                <p14:nvPr/>
              </p14:nvContentPartPr>
              <p14:xfrm>
                <a:off x="2902974" y="2675772"/>
                <a:ext cx="135720" cy="57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C8E37C57-E887-324D-81CE-C3E92DFFEC6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894334" y="2667132"/>
                  <a:ext cx="1533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F804918F-EA29-92F5-0006-8900FFFB5942}"/>
                    </a:ext>
                  </a:extLst>
                </p14:cNvPr>
                <p14:cNvContentPartPr/>
                <p14:nvPr/>
              </p14:nvContentPartPr>
              <p14:xfrm>
                <a:off x="2879934" y="2770812"/>
                <a:ext cx="140040" cy="3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F804918F-EA29-92F5-0006-8900FFFB594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870934" y="2761812"/>
                  <a:ext cx="1576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1F24AE81-F391-2771-9D91-B8A9CD4A013B}"/>
                    </a:ext>
                  </a:extLst>
                </p14:cNvPr>
                <p14:cNvContentPartPr/>
                <p14:nvPr/>
              </p14:nvContentPartPr>
              <p14:xfrm>
                <a:off x="2955534" y="2588292"/>
                <a:ext cx="2880" cy="2318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1F24AE81-F391-2771-9D91-B8A9CD4A013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946534" y="2579652"/>
                  <a:ext cx="205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A884B920-EFC2-0699-E81D-9A8054833AD9}"/>
                    </a:ext>
                  </a:extLst>
                </p14:cNvPr>
                <p14:cNvContentPartPr/>
                <p14:nvPr/>
              </p14:nvContentPartPr>
              <p14:xfrm>
                <a:off x="3110694" y="2666052"/>
                <a:ext cx="157320" cy="2232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A884B920-EFC2-0699-E81D-9A8054833AD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102054" y="2657052"/>
                  <a:ext cx="1749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308857CC-0C64-96CE-BFBC-C944FEA4F176}"/>
                    </a:ext>
                  </a:extLst>
                </p14:cNvPr>
                <p14:cNvContentPartPr/>
                <p14:nvPr/>
              </p14:nvContentPartPr>
              <p14:xfrm>
                <a:off x="3318414" y="2661012"/>
                <a:ext cx="109080" cy="3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308857CC-0C64-96CE-BFBC-C944FEA4F17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309774" y="2652012"/>
                  <a:ext cx="1267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6858049D-AB3C-5815-BAEE-F003E3AB0502}"/>
                    </a:ext>
                  </a:extLst>
                </p14:cNvPr>
                <p14:cNvContentPartPr/>
                <p14:nvPr/>
              </p14:nvContentPartPr>
              <p14:xfrm>
                <a:off x="3319494" y="2720412"/>
                <a:ext cx="133560" cy="3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6858049D-AB3C-5815-BAEE-F003E3AB050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310494" y="2711772"/>
                  <a:ext cx="1512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197F8296-E0C1-4AAA-BC39-22275156FC57}"/>
                    </a:ext>
                  </a:extLst>
                </p14:cNvPr>
                <p14:cNvContentPartPr/>
                <p14:nvPr/>
              </p14:nvContentPartPr>
              <p14:xfrm>
                <a:off x="3390054" y="2631132"/>
                <a:ext cx="12600" cy="16488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197F8296-E0C1-4AAA-BC39-22275156FC5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381414" y="2622492"/>
                  <a:ext cx="302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B2AAFE70-0149-14B6-CC26-2AF5A5407744}"/>
                    </a:ext>
                  </a:extLst>
                </p14:cNvPr>
                <p14:cNvContentPartPr/>
                <p14:nvPr/>
              </p14:nvContentPartPr>
              <p14:xfrm>
                <a:off x="3610734" y="2544372"/>
                <a:ext cx="152640" cy="2073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B2AAFE70-0149-14B6-CC26-2AF5A540774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602094" y="2535372"/>
                  <a:ext cx="1702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9A6D6B29-1491-2F25-6E2F-A7C219A0EFCF}"/>
                    </a:ext>
                  </a:extLst>
                </p14:cNvPr>
                <p14:cNvContentPartPr/>
                <p14:nvPr/>
              </p14:nvContentPartPr>
              <p14:xfrm>
                <a:off x="2682294" y="1925172"/>
                <a:ext cx="360" cy="1108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9A6D6B29-1491-2F25-6E2F-A7C219A0EFC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673654" y="1916532"/>
                  <a:ext cx="180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DB8BACDE-F157-36DE-1B79-728159B28CE5}"/>
                    </a:ext>
                  </a:extLst>
                </p14:cNvPr>
                <p14:cNvContentPartPr/>
                <p14:nvPr/>
              </p14:nvContentPartPr>
              <p14:xfrm>
                <a:off x="2624694" y="2119572"/>
                <a:ext cx="262440" cy="3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DB8BACDE-F157-36DE-1B79-728159B28CE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615694" y="2110932"/>
                  <a:ext cx="280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59DE55D2-8F93-8EA4-77D6-5792496EC969}"/>
                    </a:ext>
                  </a:extLst>
                </p14:cNvPr>
                <p14:cNvContentPartPr/>
                <p14:nvPr/>
              </p14:nvContentPartPr>
              <p14:xfrm>
                <a:off x="2643054" y="2265732"/>
                <a:ext cx="83880" cy="2368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59DE55D2-8F93-8EA4-77D6-5792496EC96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634054" y="2257092"/>
                  <a:ext cx="1015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E3434305-7E29-374A-11C5-08E8683FDE98}"/>
                    </a:ext>
                  </a:extLst>
                </p14:cNvPr>
                <p14:cNvContentPartPr/>
                <p14:nvPr/>
              </p14:nvContentPartPr>
              <p14:xfrm>
                <a:off x="2794254" y="2263932"/>
                <a:ext cx="360" cy="975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E3434305-7E29-374A-11C5-08E8683FDE9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785254" y="2254932"/>
                  <a:ext cx="180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51661261-844B-C4F4-185F-8BA46C22120A}"/>
                    </a:ext>
                  </a:extLst>
                </p14:cNvPr>
                <p14:cNvContentPartPr/>
                <p14:nvPr/>
              </p14:nvContentPartPr>
              <p14:xfrm>
                <a:off x="2794254" y="2473452"/>
                <a:ext cx="23400" cy="432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51661261-844B-C4F4-185F-8BA46C22120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785254" y="2464812"/>
                  <a:ext cx="41040" cy="6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D084F9AD-59C0-2E3B-8052-C0BE317A4B89}"/>
              </a:ext>
            </a:extLst>
          </p:cNvPr>
          <p:cNvGrpSpPr/>
          <p:nvPr/>
        </p:nvGrpSpPr>
        <p:grpSpPr>
          <a:xfrm>
            <a:off x="3729960" y="2726400"/>
            <a:ext cx="1654200" cy="480600"/>
            <a:chOff x="3724494" y="2072052"/>
            <a:chExt cx="1654200" cy="48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D1DCF970-C472-82D0-22BB-450E5E1F85C2}"/>
                    </a:ext>
                  </a:extLst>
                </p14:cNvPr>
                <p14:cNvContentPartPr/>
                <p14:nvPr/>
              </p14:nvContentPartPr>
              <p14:xfrm>
                <a:off x="3724494" y="2072052"/>
                <a:ext cx="279720" cy="2613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D1DCF970-C472-82D0-22BB-450E5E1F85C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715494" y="2063052"/>
                  <a:ext cx="29736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3A9B2046-D220-EDC6-D61D-C487EAAE5EA7}"/>
                    </a:ext>
                  </a:extLst>
                </p14:cNvPr>
                <p14:cNvContentPartPr/>
                <p14:nvPr/>
              </p14:nvContentPartPr>
              <p14:xfrm>
                <a:off x="4092054" y="2320812"/>
                <a:ext cx="101520" cy="1681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3A9B2046-D220-EDC6-D61D-C487EAAE5EA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083054" y="2311812"/>
                  <a:ext cx="1191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D01C66F2-6320-3834-2326-43FBF481A9F9}"/>
                    </a:ext>
                  </a:extLst>
                </p14:cNvPr>
                <p14:cNvContentPartPr/>
                <p14:nvPr/>
              </p14:nvContentPartPr>
              <p14:xfrm>
                <a:off x="4278174" y="2185812"/>
                <a:ext cx="222120" cy="2152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D01C66F2-6320-3834-2326-43FBF481A9F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269174" y="2176812"/>
                  <a:ext cx="2397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328737C8-6278-F15C-DD79-4DBFA190793A}"/>
                    </a:ext>
                  </a:extLst>
                </p14:cNvPr>
                <p14:cNvContentPartPr/>
                <p14:nvPr/>
              </p14:nvContentPartPr>
              <p14:xfrm>
                <a:off x="4619454" y="2293812"/>
                <a:ext cx="279360" cy="2588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328737C8-6278-F15C-DD79-4DBFA190793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610814" y="2285172"/>
                  <a:ext cx="29700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BA4166E6-0636-7175-0237-7E3EBE13D4B0}"/>
                    </a:ext>
                  </a:extLst>
                </p14:cNvPr>
                <p14:cNvContentPartPr/>
                <p14:nvPr/>
              </p14:nvContentPartPr>
              <p14:xfrm>
                <a:off x="4898454" y="2142972"/>
                <a:ext cx="214560" cy="2833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BA4166E6-0636-7175-0237-7E3EBE13D4B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889454" y="2133972"/>
                  <a:ext cx="23220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60D68C2E-7B56-54E4-23E6-B85FB0397454}"/>
                    </a:ext>
                  </a:extLst>
                </p14:cNvPr>
                <p14:cNvContentPartPr/>
                <p14:nvPr/>
              </p14:nvContentPartPr>
              <p14:xfrm>
                <a:off x="5200854" y="2265372"/>
                <a:ext cx="177840" cy="2246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60D68C2E-7B56-54E4-23E6-B85FB039745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191854" y="2256372"/>
                  <a:ext cx="195480" cy="24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160E7A34-ABEC-EB91-0518-1F67057BB29C}"/>
              </a:ext>
            </a:extLst>
          </p:cNvPr>
          <p:cNvGrpSpPr/>
          <p:nvPr/>
        </p:nvGrpSpPr>
        <p:grpSpPr>
          <a:xfrm>
            <a:off x="5599080" y="2708040"/>
            <a:ext cx="2261880" cy="501120"/>
            <a:chOff x="5593614" y="2053692"/>
            <a:chExt cx="2261880" cy="50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DA11EE7E-5838-A0FB-29DC-4002C759A53A}"/>
                    </a:ext>
                  </a:extLst>
                </p14:cNvPr>
                <p14:cNvContentPartPr/>
                <p14:nvPr/>
              </p14:nvContentPartPr>
              <p14:xfrm>
                <a:off x="5593614" y="2053692"/>
                <a:ext cx="342720" cy="3499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DA11EE7E-5838-A0FB-29DC-4002C759A53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584614" y="2045052"/>
                  <a:ext cx="36036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EF34FA58-AA4A-8529-1335-F2E38EDDA0D3}"/>
                    </a:ext>
                  </a:extLst>
                </p14:cNvPr>
                <p14:cNvContentPartPr/>
                <p14:nvPr/>
              </p14:nvContentPartPr>
              <p14:xfrm>
                <a:off x="5947134" y="2324772"/>
                <a:ext cx="131400" cy="1281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EF34FA58-AA4A-8529-1335-F2E38EDDA0D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938134" y="2316132"/>
                  <a:ext cx="1490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3A95137B-2269-6E79-4149-87A7E96E197E}"/>
                    </a:ext>
                  </a:extLst>
                </p14:cNvPr>
                <p14:cNvContentPartPr/>
                <p14:nvPr/>
              </p14:nvContentPartPr>
              <p14:xfrm>
                <a:off x="6173934" y="2330892"/>
                <a:ext cx="192600" cy="2239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3A95137B-2269-6E79-4149-87A7E96E197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164934" y="2322252"/>
                  <a:ext cx="21024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7A34B4A4-67CD-1142-7DDA-209D374DFC6E}"/>
                    </a:ext>
                  </a:extLst>
                </p14:cNvPr>
                <p14:cNvContentPartPr/>
                <p14:nvPr/>
              </p14:nvContentPartPr>
              <p14:xfrm>
                <a:off x="6378414" y="2276892"/>
                <a:ext cx="218160" cy="26100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7A34B4A4-67CD-1142-7DDA-209D374DFC6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369414" y="2267892"/>
                  <a:ext cx="23580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92E02915-2958-22A4-64DA-6876602DEBF3}"/>
                    </a:ext>
                  </a:extLst>
                </p14:cNvPr>
                <p14:cNvContentPartPr/>
                <p14:nvPr/>
              </p14:nvContentPartPr>
              <p14:xfrm>
                <a:off x="6886374" y="2112012"/>
                <a:ext cx="10080" cy="21312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92E02915-2958-22A4-64DA-6876602DEBF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877734" y="2103012"/>
                  <a:ext cx="277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6603326E-D3A4-0EBD-69A0-BA69F0ABCE1D}"/>
                    </a:ext>
                  </a:extLst>
                </p14:cNvPr>
                <p14:cNvContentPartPr/>
                <p14:nvPr/>
              </p14:nvContentPartPr>
              <p14:xfrm>
                <a:off x="6765054" y="2251332"/>
                <a:ext cx="258120" cy="118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6603326E-D3A4-0EBD-69A0-BA69F0ABCE1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756414" y="2242692"/>
                  <a:ext cx="2757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27CA4F95-9A8B-A16F-F9E3-3BC972F67E11}"/>
                    </a:ext>
                  </a:extLst>
                </p14:cNvPr>
                <p14:cNvContentPartPr/>
                <p14:nvPr/>
              </p14:nvContentPartPr>
              <p14:xfrm>
                <a:off x="7191294" y="2242332"/>
                <a:ext cx="360" cy="3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27CA4F95-9A8B-A16F-F9E3-3BC972F67E1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182654" y="223369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F1B4BBF8-8F90-8BE8-6055-3714E74DC8E5}"/>
                    </a:ext>
                  </a:extLst>
                </p14:cNvPr>
                <p14:cNvContentPartPr/>
                <p14:nvPr/>
              </p14:nvContentPartPr>
              <p14:xfrm>
                <a:off x="7334934" y="2233332"/>
                <a:ext cx="6120" cy="3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F1B4BBF8-8F90-8BE8-6055-3714E74DC8E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326294" y="2224692"/>
                  <a:ext cx="23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14BF920B-4725-25F5-4B90-054ECA903B95}"/>
                    </a:ext>
                  </a:extLst>
                </p14:cNvPr>
                <p14:cNvContentPartPr/>
                <p14:nvPr/>
              </p14:nvContentPartPr>
              <p14:xfrm>
                <a:off x="7513854" y="2226132"/>
                <a:ext cx="6120" cy="3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14BF920B-4725-25F5-4B90-054ECA903B9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505214" y="2217492"/>
                  <a:ext cx="23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D834A15C-A935-3D29-76CF-88C67F69840F}"/>
                    </a:ext>
                  </a:extLst>
                </p14:cNvPr>
                <p14:cNvContentPartPr/>
                <p14:nvPr/>
              </p14:nvContentPartPr>
              <p14:xfrm>
                <a:off x="7849014" y="2226132"/>
                <a:ext cx="6480" cy="3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D834A15C-A935-3D29-76CF-88C67F69840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840374" y="2217492"/>
                  <a:ext cx="241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3193C030-3CBB-1912-27E3-C05C00D04DE1}"/>
                    </a:ext>
                  </a:extLst>
                </p14:cNvPr>
                <p14:cNvContentPartPr/>
                <p14:nvPr/>
              </p14:nvContentPartPr>
              <p14:xfrm>
                <a:off x="7700694" y="2246652"/>
                <a:ext cx="360" cy="288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3193C030-3CBB-1912-27E3-C05C00D04DE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691694" y="2237652"/>
                  <a:ext cx="18000" cy="2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5DC6E23B-CCD3-098E-4CF4-0E444AD77980}"/>
              </a:ext>
            </a:extLst>
          </p:cNvPr>
          <p:cNvGrpSpPr/>
          <p:nvPr/>
        </p:nvGrpSpPr>
        <p:grpSpPr>
          <a:xfrm>
            <a:off x="562320" y="4364040"/>
            <a:ext cx="714240" cy="559440"/>
            <a:chOff x="556854" y="3709692"/>
            <a:chExt cx="714240" cy="55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3BA531AB-78CD-D54F-3C26-D6FC35416895}"/>
                    </a:ext>
                  </a:extLst>
                </p14:cNvPr>
                <p14:cNvContentPartPr/>
                <p14:nvPr/>
              </p14:nvContentPartPr>
              <p14:xfrm>
                <a:off x="556854" y="3903012"/>
                <a:ext cx="265320" cy="29232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3BA531AB-78CD-D54F-3C26-D6FC3541689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47854" y="3894372"/>
                  <a:ext cx="28296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482A6664-624E-52BA-F128-042E8FA11707}"/>
                    </a:ext>
                  </a:extLst>
                </p14:cNvPr>
                <p14:cNvContentPartPr/>
                <p14:nvPr/>
              </p14:nvContentPartPr>
              <p14:xfrm>
                <a:off x="871494" y="4101372"/>
                <a:ext cx="96480" cy="1677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482A6664-624E-52BA-F128-042E8FA1170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62494" y="4092732"/>
                  <a:ext cx="1141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D1978231-AA85-56CE-1EC5-92F0FE2F93E0}"/>
                    </a:ext>
                  </a:extLst>
                </p14:cNvPr>
                <p14:cNvContentPartPr/>
                <p14:nvPr/>
              </p14:nvContentPartPr>
              <p14:xfrm>
                <a:off x="568014" y="3709692"/>
                <a:ext cx="222120" cy="1029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D1978231-AA85-56CE-1EC5-92F0FE2F93E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59014" y="3701052"/>
                  <a:ext cx="2397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59F91B6D-5A37-7A75-A0CF-508198B2AC24}"/>
                    </a:ext>
                  </a:extLst>
                </p14:cNvPr>
                <p14:cNvContentPartPr/>
                <p14:nvPr/>
              </p14:nvContentPartPr>
              <p14:xfrm>
                <a:off x="1106934" y="3859812"/>
                <a:ext cx="103320" cy="288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59F91B6D-5A37-7A75-A0CF-508198B2AC2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97934" y="3851172"/>
                  <a:ext cx="1209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AA9C5813-BA88-3325-FA57-67E098E12780}"/>
                    </a:ext>
                  </a:extLst>
                </p14:cNvPr>
                <p14:cNvContentPartPr/>
                <p14:nvPr/>
              </p14:nvContentPartPr>
              <p14:xfrm>
                <a:off x="1133214" y="4011012"/>
                <a:ext cx="137880" cy="288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AA9C5813-BA88-3325-FA57-67E098E1278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24574" y="4002372"/>
                  <a:ext cx="155520" cy="2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91C99DD8-8E03-14D9-725A-6C6CE66D8F89}"/>
              </a:ext>
            </a:extLst>
          </p:cNvPr>
          <p:cNvGrpSpPr/>
          <p:nvPr/>
        </p:nvGrpSpPr>
        <p:grpSpPr>
          <a:xfrm>
            <a:off x="1709640" y="4166400"/>
            <a:ext cx="922320" cy="1110240"/>
            <a:chOff x="1704174" y="3512052"/>
            <a:chExt cx="922320" cy="111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63ACD108-DF55-17DD-FC76-6E90383D9412}"/>
                    </a:ext>
                  </a:extLst>
                </p14:cNvPr>
                <p14:cNvContentPartPr/>
                <p14:nvPr/>
              </p14:nvContentPartPr>
              <p14:xfrm>
                <a:off x="1704174" y="3600612"/>
                <a:ext cx="222840" cy="39312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63ACD108-DF55-17DD-FC76-6E90383D941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695174" y="3591972"/>
                  <a:ext cx="24048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6275EA40-75DD-EAB7-2CBA-0DDA498C63F8}"/>
                    </a:ext>
                  </a:extLst>
                </p14:cNvPr>
                <p14:cNvContentPartPr/>
                <p14:nvPr/>
              </p14:nvContentPartPr>
              <p14:xfrm>
                <a:off x="2130054" y="3678732"/>
                <a:ext cx="145800" cy="29088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6275EA40-75DD-EAB7-2CBA-0DDA498C63F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121054" y="3670092"/>
                  <a:ext cx="16344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5F0BEFB9-2757-DD63-C117-B6E4E2555EE7}"/>
                    </a:ext>
                  </a:extLst>
                </p14:cNvPr>
                <p14:cNvContentPartPr/>
                <p14:nvPr/>
              </p14:nvContentPartPr>
              <p14:xfrm>
                <a:off x="2134014" y="3861252"/>
                <a:ext cx="103320" cy="2088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5F0BEFB9-2757-DD63-C117-B6E4E2555EE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125374" y="3852612"/>
                  <a:ext cx="1209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DB1B5F67-F09E-1A07-2946-39424F595019}"/>
                    </a:ext>
                  </a:extLst>
                </p14:cNvPr>
                <p14:cNvContentPartPr/>
                <p14:nvPr/>
              </p14:nvContentPartPr>
              <p14:xfrm>
                <a:off x="2137974" y="3688452"/>
                <a:ext cx="97200" cy="36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DB1B5F67-F09E-1A07-2946-39424F59501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128974" y="3679812"/>
                  <a:ext cx="1148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EEF4FA69-357A-B9DE-1A12-0FF45BBD0BA9}"/>
                    </a:ext>
                  </a:extLst>
                </p14:cNvPr>
                <p14:cNvContentPartPr/>
                <p14:nvPr/>
              </p14:nvContentPartPr>
              <p14:xfrm>
                <a:off x="2092254" y="3512052"/>
                <a:ext cx="169200" cy="7524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EEF4FA69-357A-B9DE-1A12-0FF45BBD0BA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083614" y="3503052"/>
                  <a:ext cx="1868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961D96BF-F46E-ED01-68EB-89D47894B1E2}"/>
                    </a:ext>
                  </a:extLst>
                </p14:cNvPr>
                <p14:cNvContentPartPr/>
                <p14:nvPr/>
              </p14:nvContentPartPr>
              <p14:xfrm>
                <a:off x="1780134" y="4101372"/>
                <a:ext cx="770760" cy="558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961D96BF-F46E-ED01-68EB-89D47894B1E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771494" y="4092372"/>
                  <a:ext cx="7884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6B7F1B60-5245-451E-93A1-71870A6641C6}"/>
                    </a:ext>
                  </a:extLst>
                </p14:cNvPr>
                <p14:cNvContentPartPr/>
                <p14:nvPr/>
              </p14:nvContentPartPr>
              <p14:xfrm>
                <a:off x="1858254" y="4245012"/>
                <a:ext cx="235440" cy="29052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6B7F1B60-5245-451E-93A1-71870A6641C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849254" y="4236372"/>
                  <a:ext cx="25308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5F66A315-9EC9-BEDB-7E92-6043E03CBF83}"/>
                    </a:ext>
                  </a:extLst>
                </p14:cNvPr>
                <p14:cNvContentPartPr/>
                <p14:nvPr/>
              </p14:nvContentPartPr>
              <p14:xfrm>
                <a:off x="2234814" y="4303692"/>
                <a:ext cx="199440" cy="23004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5F66A315-9EC9-BEDB-7E92-6043E03CBF8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225814" y="4294692"/>
                  <a:ext cx="2170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A9E3F0F3-6A0D-C495-74A5-3976CF5C2718}"/>
                    </a:ext>
                  </a:extLst>
                </p14:cNvPr>
                <p14:cNvContentPartPr/>
                <p14:nvPr/>
              </p14:nvContentPartPr>
              <p14:xfrm>
                <a:off x="2543694" y="4489812"/>
                <a:ext cx="82800" cy="13248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A9E3F0F3-6A0D-C495-74A5-3976CF5C2718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534694" y="4481172"/>
                  <a:ext cx="100440" cy="15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283" name="Ink 282">
                <a:extLst>
                  <a:ext uri="{FF2B5EF4-FFF2-40B4-BE49-F238E27FC236}">
                    <a16:creationId xmlns:a16="http://schemas.microsoft.com/office/drawing/2014/main" id="{1DE0BD83-A32F-CAB6-A89D-F0898A9A4037}"/>
                  </a:ext>
                </a:extLst>
              </p14:cNvPr>
              <p14:cNvContentPartPr/>
              <p14:nvPr/>
            </p14:nvContentPartPr>
            <p14:xfrm>
              <a:off x="2867400" y="4616040"/>
              <a:ext cx="138600" cy="2880"/>
            </p14:xfrm>
          </p:contentPart>
        </mc:Choice>
        <mc:Fallback xmlns="">
          <p:pic>
            <p:nvPicPr>
              <p:cNvPr id="283" name="Ink 282">
                <a:extLst>
                  <a:ext uri="{FF2B5EF4-FFF2-40B4-BE49-F238E27FC236}">
                    <a16:creationId xmlns:a16="http://schemas.microsoft.com/office/drawing/2014/main" id="{1DE0BD83-A32F-CAB6-A89D-F0898A9A4037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2858760" y="4607040"/>
                <a:ext cx="15624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284" name="Ink 283">
                <a:extLst>
                  <a:ext uri="{FF2B5EF4-FFF2-40B4-BE49-F238E27FC236}">
                    <a16:creationId xmlns:a16="http://schemas.microsoft.com/office/drawing/2014/main" id="{6474E18E-7650-4F1F-A763-BA169FA99B1D}"/>
                  </a:ext>
                </a:extLst>
              </p14:cNvPr>
              <p14:cNvContentPartPr/>
              <p14:nvPr/>
            </p14:nvContentPartPr>
            <p14:xfrm>
              <a:off x="2916360" y="4752840"/>
              <a:ext cx="89640" cy="5760"/>
            </p14:xfrm>
          </p:contentPart>
        </mc:Choice>
        <mc:Fallback xmlns="">
          <p:pic>
            <p:nvPicPr>
              <p:cNvPr id="284" name="Ink 283">
                <a:extLst>
                  <a:ext uri="{FF2B5EF4-FFF2-40B4-BE49-F238E27FC236}">
                    <a16:creationId xmlns:a16="http://schemas.microsoft.com/office/drawing/2014/main" id="{6474E18E-7650-4F1F-A763-BA169FA99B1D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2907720" y="4744200"/>
                <a:ext cx="107280" cy="2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7" name="Group 286">
            <a:extLst>
              <a:ext uri="{FF2B5EF4-FFF2-40B4-BE49-F238E27FC236}">
                <a16:creationId xmlns:a16="http://schemas.microsoft.com/office/drawing/2014/main" id="{BE83C5AA-D854-6EED-ABEA-FB76B1874F3F}"/>
              </a:ext>
            </a:extLst>
          </p:cNvPr>
          <p:cNvGrpSpPr/>
          <p:nvPr/>
        </p:nvGrpSpPr>
        <p:grpSpPr>
          <a:xfrm>
            <a:off x="3309840" y="4518480"/>
            <a:ext cx="425160" cy="424080"/>
            <a:chOff x="3304374" y="3864132"/>
            <a:chExt cx="425160" cy="42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7D63AA19-EAAD-E1AC-B865-38E0C9B2FD15}"/>
                    </a:ext>
                  </a:extLst>
                </p14:cNvPr>
                <p14:cNvContentPartPr/>
                <p14:nvPr/>
              </p14:nvContentPartPr>
              <p14:xfrm>
                <a:off x="3304374" y="3864132"/>
                <a:ext cx="271080" cy="27000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7D63AA19-EAAD-E1AC-B865-38E0C9B2FD15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295734" y="3855492"/>
                  <a:ext cx="28872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C582B8CC-ED6B-54EE-DD1F-440318157753}"/>
                    </a:ext>
                  </a:extLst>
                </p14:cNvPr>
                <p14:cNvContentPartPr/>
                <p14:nvPr/>
              </p14:nvContentPartPr>
              <p14:xfrm>
                <a:off x="3629094" y="4076892"/>
                <a:ext cx="100440" cy="21132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C582B8CC-ED6B-54EE-DD1F-44031815775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620454" y="4068252"/>
                  <a:ext cx="118080" cy="22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50270DAB-D44B-8A94-3965-A6B88DD67B81}"/>
              </a:ext>
            </a:extLst>
          </p:cNvPr>
          <p:cNvGrpSpPr/>
          <p:nvPr/>
        </p:nvGrpSpPr>
        <p:grpSpPr>
          <a:xfrm>
            <a:off x="5372280" y="4498680"/>
            <a:ext cx="464760" cy="476640"/>
            <a:chOff x="5366814" y="3844332"/>
            <a:chExt cx="464760" cy="47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0EB536B0-3D83-167A-EC36-0C1851F032C6}"/>
                    </a:ext>
                  </a:extLst>
                </p14:cNvPr>
                <p14:cNvContentPartPr/>
                <p14:nvPr/>
              </p14:nvContentPartPr>
              <p14:xfrm>
                <a:off x="5366814" y="3844332"/>
                <a:ext cx="266040" cy="21780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0EB536B0-3D83-167A-EC36-0C1851F032C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357814" y="3835332"/>
                  <a:ext cx="2836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BBF3B930-E898-99CF-4688-955864C47330}"/>
                    </a:ext>
                  </a:extLst>
                </p14:cNvPr>
                <p14:cNvContentPartPr/>
                <p14:nvPr/>
              </p14:nvContentPartPr>
              <p14:xfrm>
                <a:off x="5639694" y="4038012"/>
                <a:ext cx="191880" cy="28296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BBF3B930-E898-99CF-4688-955864C4733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631054" y="4029372"/>
                  <a:ext cx="209520" cy="30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416D217F-F265-2DA7-87F4-402C2DC31B52}"/>
              </a:ext>
            </a:extLst>
          </p:cNvPr>
          <p:cNvGrpSpPr/>
          <p:nvPr/>
        </p:nvGrpSpPr>
        <p:grpSpPr>
          <a:xfrm>
            <a:off x="3916800" y="4263600"/>
            <a:ext cx="1330920" cy="717840"/>
            <a:chOff x="3911334" y="3609252"/>
            <a:chExt cx="1330920" cy="71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9CAC859E-0E6F-8492-5AEC-93BA9D6031F0}"/>
                    </a:ext>
                  </a:extLst>
                </p14:cNvPr>
                <p14:cNvContentPartPr/>
                <p14:nvPr/>
              </p14:nvContentPartPr>
              <p14:xfrm>
                <a:off x="3911334" y="4140972"/>
                <a:ext cx="329040" cy="36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9CAC859E-0E6F-8492-5AEC-93BA9D6031F0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902694" y="4132332"/>
                  <a:ext cx="3466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2866A3F9-7469-A834-30F6-102E4118D350}"/>
                    </a:ext>
                  </a:extLst>
                </p14:cNvPr>
                <p14:cNvContentPartPr/>
                <p14:nvPr/>
              </p14:nvContentPartPr>
              <p14:xfrm>
                <a:off x="4083774" y="3965652"/>
                <a:ext cx="360" cy="30780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2866A3F9-7469-A834-30F6-102E4118D350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074774" y="3956652"/>
                  <a:ext cx="1800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52185DF6-565D-EE01-3388-8266018C2B8F}"/>
                    </a:ext>
                  </a:extLst>
                </p14:cNvPr>
                <p14:cNvContentPartPr/>
                <p14:nvPr/>
              </p14:nvContentPartPr>
              <p14:xfrm>
                <a:off x="4546374" y="3874212"/>
                <a:ext cx="333360" cy="25272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52185DF6-565D-EE01-3388-8266018C2B8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537374" y="3865212"/>
                  <a:ext cx="3510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C311CB7C-FDC3-99DE-49D0-B93B31DA9348}"/>
                    </a:ext>
                  </a:extLst>
                </p14:cNvPr>
                <p14:cNvContentPartPr/>
                <p14:nvPr/>
              </p14:nvContentPartPr>
              <p14:xfrm>
                <a:off x="4947414" y="4000572"/>
                <a:ext cx="104040" cy="15984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C311CB7C-FDC3-99DE-49D0-B93B31DA934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938774" y="3991932"/>
                  <a:ext cx="1216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43BB5E48-E137-838F-4345-C11A6356D03B}"/>
                    </a:ext>
                  </a:extLst>
                </p14:cNvPr>
                <p14:cNvContentPartPr/>
                <p14:nvPr/>
              </p14:nvContentPartPr>
              <p14:xfrm>
                <a:off x="5059734" y="4017852"/>
                <a:ext cx="182520" cy="30924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43BB5E48-E137-838F-4345-C11A6356D03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051094" y="4008852"/>
                  <a:ext cx="20016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CD3EC528-4FC3-5493-B1D8-530C55C3A628}"/>
                    </a:ext>
                  </a:extLst>
                </p14:cNvPr>
                <p14:cNvContentPartPr/>
                <p14:nvPr/>
              </p14:nvContentPartPr>
              <p14:xfrm>
                <a:off x="4285014" y="3609252"/>
                <a:ext cx="196200" cy="64260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CD3EC528-4FC3-5493-B1D8-530C55C3A628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276014" y="3600612"/>
                  <a:ext cx="213840" cy="66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302" name="Ink 301">
                <a:extLst>
                  <a:ext uri="{FF2B5EF4-FFF2-40B4-BE49-F238E27FC236}">
                    <a16:creationId xmlns:a16="http://schemas.microsoft.com/office/drawing/2014/main" id="{EF5127B1-8643-3545-4C17-02E3D8688975}"/>
                  </a:ext>
                </a:extLst>
              </p14:cNvPr>
              <p14:cNvContentPartPr/>
              <p14:nvPr/>
            </p14:nvContentPartPr>
            <p14:xfrm>
              <a:off x="4331880" y="5124720"/>
              <a:ext cx="205920" cy="243720"/>
            </p14:xfrm>
          </p:contentPart>
        </mc:Choice>
        <mc:Fallback xmlns="">
          <p:pic>
            <p:nvPicPr>
              <p:cNvPr id="302" name="Ink 301">
                <a:extLst>
                  <a:ext uri="{FF2B5EF4-FFF2-40B4-BE49-F238E27FC236}">
                    <a16:creationId xmlns:a16="http://schemas.microsoft.com/office/drawing/2014/main" id="{EF5127B1-8643-3545-4C17-02E3D8688975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4322880" y="5116080"/>
                <a:ext cx="223560" cy="261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17" name="Group 316">
            <a:extLst>
              <a:ext uri="{FF2B5EF4-FFF2-40B4-BE49-F238E27FC236}">
                <a16:creationId xmlns:a16="http://schemas.microsoft.com/office/drawing/2014/main" id="{2E328AE8-92F0-EB3F-3016-9A3C40476F15}"/>
              </a:ext>
            </a:extLst>
          </p:cNvPr>
          <p:cNvGrpSpPr/>
          <p:nvPr/>
        </p:nvGrpSpPr>
        <p:grpSpPr>
          <a:xfrm>
            <a:off x="6120720" y="4581480"/>
            <a:ext cx="158760" cy="175320"/>
            <a:chOff x="6115254" y="3927132"/>
            <a:chExt cx="158760" cy="17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25B84D84-5F6E-3E86-F9FD-5F3AB0E1EC17}"/>
                    </a:ext>
                  </a:extLst>
                </p14:cNvPr>
                <p14:cNvContentPartPr/>
                <p14:nvPr/>
              </p14:nvContentPartPr>
              <p14:xfrm>
                <a:off x="6115254" y="3998412"/>
                <a:ext cx="158760" cy="36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25B84D84-5F6E-3E86-F9FD-5F3AB0E1EC1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106614" y="3989772"/>
                  <a:ext cx="1764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FCBFDB84-DD3A-D6DD-0559-B7079FE43AFF}"/>
                    </a:ext>
                  </a:extLst>
                </p14:cNvPr>
                <p14:cNvContentPartPr/>
                <p14:nvPr/>
              </p14:nvContentPartPr>
              <p14:xfrm>
                <a:off x="6190854" y="3927132"/>
                <a:ext cx="360" cy="17532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FCBFDB84-DD3A-D6DD-0559-B7079FE43AF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181854" y="3918492"/>
                  <a:ext cx="18000" cy="19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A39EDBBE-ECA7-9F84-0083-6F0C5D475556}"/>
              </a:ext>
            </a:extLst>
          </p:cNvPr>
          <p:cNvGrpSpPr/>
          <p:nvPr/>
        </p:nvGrpSpPr>
        <p:grpSpPr>
          <a:xfrm>
            <a:off x="6629400" y="4267200"/>
            <a:ext cx="2089080" cy="912960"/>
            <a:chOff x="6623934" y="3612852"/>
            <a:chExt cx="2089080" cy="91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FA2F182A-8DEC-17A5-BF8E-5D842902A7B8}"/>
                    </a:ext>
                  </a:extLst>
                </p14:cNvPr>
                <p14:cNvContentPartPr/>
                <p14:nvPr/>
              </p14:nvContentPartPr>
              <p14:xfrm>
                <a:off x="6653094" y="3612852"/>
                <a:ext cx="230760" cy="48528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FA2F182A-8DEC-17A5-BF8E-5D842902A7B8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644454" y="3604212"/>
                  <a:ext cx="248400" cy="5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590B00EF-EB1C-D119-9A35-3D8FA2C2F807}"/>
                    </a:ext>
                  </a:extLst>
                </p14:cNvPr>
                <p14:cNvContentPartPr/>
                <p14:nvPr/>
              </p14:nvContentPartPr>
              <p14:xfrm>
                <a:off x="6623934" y="4305852"/>
                <a:ext cx="204480" cy="21996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590B00EF-EB1C-D119-9A35-3D8FA2C2F807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614934" y="4297212"/>
                  <a:ext cx="2221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B58F2ADC-066D-11A4-8495-CFE156235113}"/>
                    </a:ext>
                  </a:extLst>
                </p14:cNvPr>
                <p14:cNvContentPartPr/>
                <p14:nvPr/>
              </p14:nvContentPartPr>
              <p14:xfrm>
                <a:off x="6873414" y="4209012"/>
                <a:ext cx="142200" cy="21096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B58F2ADC-066D-11A4-8495-CFE15623511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864414" y="4200012"/>
                  <a:ext cx="1598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B853E2CB-7B9B-3E57-AB4F-7529A461B2CE}"/>
                    </a:ext>
                  </a:extLst>
                </p14:cNvPr>
                <p14:cNvContentPartPr/>
                <p14:nvPr/>
              </p14:nvContentPartPr>
              <p14:xfrm>
                <a:off x="7068894" y="3690972"/>
                <a:ext cx="307800" cy="34200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B853E2CB-7B9B-3E57-AB4F-7529A461B2C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060254" y="3682332"/>
                  <a:ext cx="32544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15018702-62D2-42C3-F00F-655B0E2A65A1}"/>
                    </a:ext>
                  </a:extLst>
                </p14:cNvPr>
                <p14:cNvContentPartPr/>
                <p14:nvPr/>
              </p14:nvContentPartPr>
              <p14:xfrm>
                <a:off x="7376334" y="4003452"/>
                <a:ext cx="83880" cy="15048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15018702-62D2-42C3-F00F-655B0E2A65A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367694" y="3994452"/>
                  <a:ext cx="1015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7EDDEA5B-CF16-175C-70BC-2D72C14BCC6C}"/>
                    </a:ext>
                  </a:extLst>
                </p14:cNvPr>
                <p14:cNvContentPartPr/>
                <p14:nvPr/>
              </p14:nvContentPartPr>
              <p14:xfrm>
                <a:off x="7476054" y="4036572"/>
                <a:ext cx="160920" cy="25452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7EDDEA5B-CF16-175C-70BC-2D72C14BCC6C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467054" y="4027572"/>
                  <a:ext cx="17856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59D13099-4332-2B02-AE4A-1B8D70841247}"/>
                    </a:ext>
                  </a:extLst>
                </p14:cNvPr>
                <p14:cNvContentPartPr/>
                <p14:nvPr/>
              </p14:nvContentPartPr>
              <p14:xfrm>
                <a:off x="7636614" y="3936492"/>
                <a:ext cx="171720" cy="22428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59D13099-4332-2B02-AE4A-1B8D70841247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627974" y="3927852"/>
                  <a:ext cx="1893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80CA838B-4D22-BDC7-CE8F-47FF791643B1}"/>
                    </a:ext>
                  </a:extLst>
                </p14:cNvPr>
                <p14:cNvContentPartPr/>
                <p14:nvPr/>
              </p14:nvContentPartPr>
              <p14:xfrm>
                <a:off x="7810134" y="3643092"/>
                <a:ext cx="197640" cy="25380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80CA838B-4D22-BDC7-CE8F-47FF791643B1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801494" y="3634452"/>
                  <a:ext cx="21528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FDE33624-D539-A294-5B43-2E335358E7DB}"/>
                    </a:ext>
                  </a:extLst>
                </p14:cNvPr>
                <p14:cNvContentPartPr/>
                <p14:nvPr/>
              </p14:nvContentPartPr>
              <p14:xfrm>
                <a:off x="8056014" y="3832812"/>
                <a:ext cx="184680" cy="25488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FDE33624-D539-A294-5B43-2E335358E7D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047374" y="3823812"/>
                  <a:ext cx="20232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85F1EF5A-09FF-84EE-EAD5-0C419C37347C}"/>
                    </a:ext>
                  </a:extLst>
                </p14:cNvPr>
                <p14:cNvContentPartPr/>
                <p14:nvPr/>
              </p14:nvContentPartPr>
              <p14:xfrm>
                <a:off x="8226654" y="3621852"/>
                <a:ext cx="282240" cy="25416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85F1EF5A-09FF-84EE-EAD5-0C419C37347C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217654" y="3613212"/>
                  <a:ext cx="2998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9733E8DA-F7E1-48DD-B713-39572ED8DA08}"/>
                    </a:ext>
                  </a:extLst>
                </p14:cNvPr>
                <p14:cNvContentPartPr/>
                <p14:nvPr/>
              </p14:nvContentPartPr>
              <p14:xfrm>
                <a:off x="8515374" y="3782052"/>
                <a:ext cx="197640" cy="24876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9733E8DA-F7E1-48DD-B713-39572ED8DA08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506734" y="3773412"/>
                  <a:ext cx="215280" cy="26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F6DE31F2-CBD8-C4F2-1DB1-32CEE08F258C}"/>
              </a:ext>
            </a:extLst>
          </p:cNvPr>
          <p:cNvGrpSpPr/>
          <p:nvPr/>
        </p:nvGrpSpPr>
        <p:grpSpPr>
          <a:xfrm>
            <a:off x="7278840" y="5511360"/>
            <a:ext cx="370080" cy="351000"/>
            <a:chOff x="7273374" y="4857012"/>
            <a:chExt cx="370080" cy="35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8EE21C75-7632-21F6-568A-8EB87B4A3B84}"/>
                    </a:ext>
                  </a:extLst>
                </p14:cNvPr>
                <p14:cNvContentPartPr/>
                <p14:nvPr/>
              </p14:nvContentPartPr>
              <p14:xfrm>
                <a:off x="7438974" y="4857012"/>
                <a:ext cx="360" cy="35100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8EE21C75-7632-21F6-568A-8EB87B4A3B84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429974" y="4848012"/>
                  <a:ext cx="1800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5126EB06-3EC6-87FA-2C83-6BC846F43086}"/>
                    </a:ext>
                  </a:extLst>
                </p14:cNvPr>
                <p14:cNvContentPartPr/>
                <p14:nvPr/>
              </p14:nvContentPartPr>
              <p14:xfrm>
                <a:off x="7273374" y="5029812"/>
                <a:ext cx="370080" cy="4572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5126EB06-3EC6-87FA-2C83-6BC846F43086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264374" y="5020812"/>
                  <a:ext cx="387720" cy="6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3" name="Group 322">
            <a:extLst>
              <a:ext uri="{FF2B5EF4-FFF2-40B4-BE49-F238E27FC236}">
                <a16:creationId xmlns:a16="http://schemas.microsoft.com/office/drawing/2014/main" id="{02B02959-A6FD-41B9-90F7-C6C21D24B5B3}"/>
              </a:ext>
            </a:extLst>
          </p:cNvPr>
          <p:cNvGrpSpPr/>
          <p:nvPr/>
        </p:nvGrpSpPr>
        <p:grpSpPr>
          <a:xfrm>
            <a:off x="7885080" y="5676960"/>
            <a:ext cx="350640" cy="12240"/>
            <a:chOff x="7879614" y="5022612"/>
            <a:chExt cx="350640" cy="1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E3870452-29B4-B81F-121D-99C16F21D9FA}"/>
                    </a:ext>
                  </a:extLst>
                </p14:cNvPr>
                <p14:cNvContentPartPr/>
                <p14:nvPr/>
              </p14:nvContentPartPr>
              <p14:xfrm>
                <a:off x="7879614" y="5029812"/>
                <a:ext cx="360" cy="36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E3870452-29B4-B81F-121D-99C16F21D9F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870974" y="502081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8ABFB74A-ED6E-042A-1B97-6D768B3EFECF}"/>
                    </a:ext>
                  </a:extLst>
                </p14:cNvPr>
                <p14:cNvContentPartPr/>
                <p14:nvPr/>
              </p14:nvContentPartPr>
              <p14:xfrm>
                <a:off x="8056014" y="5022612"/>
                <a:ext cx="2880" cy="36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8ABFB74A-ED6E-042A-1B97-6D768B3EFEC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047374" y="5013612"/>
                  <a:ext cx="20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96E53B84-FA87-B7EE-48F6-5E1B50112748}"/>
                    </a:ext>
                  </a:extLst>
                </p14:cNvPr>
                <p14:cNvContentPartPr/>
                <p14:nvPr/>
              </p14:nvContentPartPr>
              <p14:xfrm>
                <a:off x="8224494" y="5034492"/>
                <a:ext cx="5760" cy="36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96E53B84-FA87-B7EE-48F6-5E1B5011274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215494" y="5025852"/>
                  <a:ext cx="23400" cy="18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25" name="TextBox 324">
            <a:extLst>
              <a:ext uri="{FF2B5EF4-FFF2-40B4-BE49-F238E27FC236}">
                <a16:creationId xmlns:a16="http://schemas.microsoft.com/office/drawing/2014/main" id="{B0F52A5D-2095-5458-AF97-ECE9B1294784}"/>
              </a:ext>
            </a:extLst>
          </p:cNvPr>
          <p:cNvSpPr txBox="1"/>
          <p:nvPr/>
        </p:nvSpPr>
        <p:spPr>
          <a:xfrm>
            <a:off x="304800" y="51395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rgbClr val="0000FF"/>
                </a:solidFill>
              </a:rPr>
              <a:t>How to automate higher dimensions (many binaries)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59CA511-6B6E-C9C7-4414-09B81EC744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8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0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181"/>
    </mc:Choice>
    <mc:Fallback xmlns="">
      <p:transition advClick="0" advTm="401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D8B0B9-1219-ADD7-0793-8C985D04161A}"/>
              </a:ext>
            </a:extLst>
          </p:cNvPr>
          <p:cNvSpPr txBox="1"/>
          <p:nvPr/>
        </p:nvSpPr>
        <p:spPr>
          <a:xfrm>
            <a:off x="304800" y="51395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dirty="0" err="1">
                <a:solidFill>
                  <a:srgbClr val="0000FF"/>
                </a:solidFill>
              </a:rPr>
              <a:t>Matricize</a:t>
            </a:r>
            <a:endParaRPr lang="en-US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5145F736-6FD4-41A8-F2BB-547379237672}"/>
                  </a:ext>
                </a:extLst>
              </p14:cNvPr>
              <p14:cNvContentPartPr/>
              <p14:nvPr/>
            </p14:nvContentPartPr>
            <p14:xfrm>
              <a:off x="5015476" y="503280"/>
              <a:ext cx="334440" cy="163944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5145F736-6FD4-41A8-F2BB-54737923767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06836" y="494280"/>
                <a:ext cx="352080" cy="165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3E08A84C-3FEE-89C5-785E-659E9AB44C38}"/>
                  </a:ext>
                </a:extLst>
              </p14:cNvPr>
              <p14:cNvContentPartPr/>
              <p14:nvPr/>
            </p14:nvContentPartPr>
            <p14:xfrm>
              <a:off x="5347036" y="4076280"/>
              <a:ext cx="3240" cy="6120"/>
            </p14:xfrm>
          </p:contentPart>
        </mc:Choice>
        <mc:Fallback xmlns=""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3E08A84C-3FEE-89C5-785E-659E9AB44C3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38036" y="4067280"/>
                <a:ext cx="2088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4A5BE2D8-6D18-C148-36B4-F5863027A025}"/>
                  </a:ext>
                </a:extLst>
              </p14:cNvPr>
              <p14:cNvContentPartPr/>
              <p14:nvPr/>
            </p14:nvContentPartPr>
            <p14:xfrm>
              <a:off x="5591836" y="4076640"/>
              <a:ext cx="6120" cy="36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4A5BE2D8-6D18-C148-36B4-F5863027A02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82836" y="4068000"/>
                <a:ext cx="2376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6" name="Group 245">
            <a:extLst>
              <a:ext uri="{FF2B5EF4-FFF2-40B4-BE49-F238E27FC236}">
                <a16:creationId xmlns:a16="http://schemas.microsoft.com/office/drawing/2014/main" id="{17518214-9C3D-6BD8-1467-DCA53FC67E4F}"/>
              </a:ext>
            </a:extLst>
          </p:cNvPr>
          <p:cNvGrpSpPr/>
          <p:nvPr/>
        </p:nvGrpSpPr>
        <p:grpSpPr>
          <a:xfrm>
            <a:off x="190756" y="505440"/>
            <a:ext cx="4914720" cy="5510880"/>
            <a:chOff x="190756" y="505440"/>
            <a:chExt cx="4914720" cy="551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6CF10A2-530F-D0BD-CCD7-EE3BFDE780BF}"/>
                    </a:ext>
                  </a:extLst>
                </p14:cNvPr>
                <p14:cNvContentPartPr/>
                <p14:nvPr/>
              </p14:nvContentPartPr>
              <p14:xfrm>
                <a:off x="791596" y="1273680"/>
                <a:ext cx="9360" cy="7088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6CF10A2-530F-D0BD-CCD7-EE3BFDE780B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82956" y="1265040"/>
                  <a:ext cx="27000" cy="72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0F2FEB0-F08C-3337-AC39-4FFFBBADF6E2}"/>
                    </a:ext>
                  </a:extLst>
                </p14:cNvPr>
                <p14:cNvContentPartPr/>
                <p14:nvPr/>
              </p14:nvContentPartPr>
              <p14:xfrm>
                <a:off x="791596" y="1707120"/>
                <a:ext cx="429120" cy="572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0F2FEB0-F08C-3337-AC39-4FFFBBADF6E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82956" y="1698120"/>
                  <a:ext cx="4467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F76D49B-61C0-A4B6-C596-CE9BDC6FED19}"/>
                    </a:ext>
                  </a:extLst>
                </p14:cNvPr>
                <p14:cNvContentPartPr/>
                <p14:nvPr/>
              </p14:nvContentPartPr>
              <p14:xfrm>
                <a:off x="1220356" y="1294920"/>
                <a:ext cx="55440" cy="7297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F76D49B-61C0-A4B6-C596-CE9BDC6FED1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211356" y="1286280"/>
                  <a:ext cx="73080" cy="74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1A2172D-F2A5-35EA-DDA8-95C3FCA236CD}"/>
                    </a:ext>
                  </a:extLst>
                </p14:cNvPr>
                <p14:cNvContentPartPr/>
                <p14:nvPr/>
              </p14:nvContentPartPr>
              <p14:xfrm>
                <a:off x="309556" y="2136240"/>
                <a:ext cx="1646280" cy="3492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1A2172D-F2A5-35EA-DDA8-95C3FCA236C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00556" y="2127240"/>
                  <a:ext cx="166392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961E474-8908-558E-047A-299F944E2A4E}"/>
                    </a:ext>
                  </a:extLst>
                </p14:cNvPr>
                <p14:cNvContentPartPr/>
                <p14:nvPr/>
              </p14:nvContentPartPr>
              <p14:xfrm>
                <a:off x="324676" y="2620800"/>
                <a:ext cx="163440" cy="4248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961E474-8908-558E-047A-299F944E2A4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15676" y="2612160"/>
                  <a:ext cx="18108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43315BA-0A1B-86E1-A2AB-F2D7DD640E20}"/>
                    </a:ext>
                  </a:extLst>
                </p14:cNvPr>
                <p14:cNvContentPartPr/>
                <p14:nvPr/>
              </p14:nvContentPartPr>
              <p14:xfrm>
                <a:off x="319996" y="2826000"/>
                <a:ext cx="167400" cy="651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43315BA-0A1B-86E1-A2AB-F2D7DD640E2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11356" y="2817000"/>
                  <a:ext cx="1850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B80B4CF-C9C0-21AE-E691-009A348DFC6A}"/>
                    </a:ext>
                  </a:extLst>
                </p14:cNvPr>
                <p14:cNvContentPartPr/>
                <p14:nvPr/>
              </p14:nvContentPartPr>
              <p14:xfrm>
                <a:off x="542836" y="2767320"/>
                <a:ext cx="897120" cy="4903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B80B4CF-C9C0-21AE-E691-009A348DFC6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33836" y="2758680"/>
                  <a:ext cx="91476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BC980C6-1B5D-0DAF-9A45-6761A2C003A1}"/>
                    </a:ext>
                  </a:extLst>
                </p14:cNvPr>
                <p14:cNvContentPartPr/>
                <p14:nvPr/>
              </p14:nvContentPartPr>
              <p14:xfrm>
                <a:off x="1560916" y="2624760"/>
                <a:ext cx="251640" cy="3322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BC980C6-1B5D-0DAF-9A45-6761A2C003A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551916" y="2616120"/>
                  <a:ext cx="26928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1C8D55C-55F3-EEB0-B209-625687802D95}"/>
                    </a:ext>
                  </a:extLst>
                </p14:cNvPr>
                <p14:cNvContentPartPr/>
                <p14:nvPr/>
              </p14:nvContentPartPr>
              <p14:xfrm>
                <a:off x="1896076" y="2494440"/>
                <a:ext cx="710640" cy="3945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1C8D55C-55F3-EEB0-B209-625687802D9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887076" y="2485440"/>
                  <a:ext cx="72828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B08E6FA-9650-075B-EC1E-09E6ED18E95F}"/>
                    </a:ext>
                  </a:extLst>
                </p14:cNvPr>
                <p14:cNvContentPartPr/>
                <p14:nvPr/>
              </p14:nvContentPartPr>
              <p14:xfrm>
                <a:off x="2437516" y="2605320"/>
                <a:ext cx="168840" cy="2293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B08E6FA-9650-075B-EC1E-09E6ED18E95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428876" y="2596320"/>
                  <a:ext cx="18648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A6EC525-CBD8-1053-342E-2AFB91858A74}"/>
                    </a:ext>
                  </a:extLst>
                </p14:cNvPr>
                <p14:cNvContentPartPr/>
                <p14:nvPr/>
              </p14:nvContentPartPr>
              <p14:xfrm>
                <a:off x="2350396" y="2591280"/>
                <a:ext cx="360" cy="61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A6EC525-CBD8-1053-342E-2AFB91858A7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341396" y="2582640"/>
                  <a:ext cx="18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4D8EAC4-3BE8-EDC4-1BB7-BE718D569679}"/>
                    </a:ext>
                  </a:extLst>
                </p14:cNvPr>
                <p14:cNvContentPartPr/>
                <p14:nvPr/>
              </p14:nvContentPartPr>
              <p14:xfrm>
                <a:off x="1966636" y="2634840"/>
                <a:ext cx="262440" cy="313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4D8EAC4-3BE8-EDC4-1BB7-BE718D56967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957996" y="2625840"/>
                  <a:ext cx="2800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F1A4ECC-840C-5FEE-B5D4-7D3F6C9AB0C8}"/>
                    </a:ext>
                  </a:extLst>
                </p14:cNvPr>
                <p14:cNvContentPartPr/>
                <p14:nvPr/>
              </p14:nvContentPartPr>
              <p14:xfrm>
                <a:off x="190756" y="3246120"/>
                <a:ext cx="185040" cy="5281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F1A4ECC-840C-5FEE-B5D4-7D3F6C9AB0C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81756" y="3237120"/>
                  <a:ext cx="202680" cy="54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BE024D23-6EAE-022B-76F8-7AC117F59D28}"/>
                    </a:ext>
                  </a:extLst>
                </p14:cNvPr>
                <p14:cNvContentPartPr/>
                <p14:nvPr/>
              </p14:nvContentPartPr>
              <p14:xfrm>
                <a:off x="413956" y="3309120"/>
                <a:ext cx="360" cy="4536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BE024D23-6EAE-022B-76F8-7AC117F59D2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05316" y="3300120"/>
                  <a:ext cx="1800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E4332E4-87F7-4BD0-251E-876DC4919FAD}"/>
                    </a:ext>
                  </a:extLst>
                </p14:cNvPr>
                <p14:cNvContentPartPr/>
                <p14:nvPr/>
              </p14:nvContentPartPr>
              <p14:xfrm>
                <a:off x="524116" y="3321720"/>
                <a:ext cx="3240" cy="4068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E4332E4-87F7-4BD0-251E-876DC4919FA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15116" y="3312720"/>
                  <a:ext cx="2088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955F311-E750-4C06-2692-40CB4225D682}"/>
                    </a:ext>
                  </a:extLst>
                </p14:cNvPr>
                <p14:cNvContentPartPr/>
                <p14:nvPr/>
              </p14:nvContentPartPr>
              <p14:xfrm>
                <a:off x="255916" y="3512520"/>
                <a:ext cx="384840" cy="932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955F311-E750-4C06-2692-40CB4225D68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46916" y="3503880"/>
                  <a:ext cx="4024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331731E5-1903-DAFD-49CC-6C4509702F2F}"/>
                    </a:ext>
                  </a:extLst>
                </p14:cNvPr>
                <p14:cNvContentPartPr/>
                <p14:nvPr/>
              </p14:nvContentPartPr>
              <p14:xfrm>
                <a:off x="641116" y="3113280"/>
                <a:ext cx="1891080" cy="5540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331731E5-1903-DAFD-49CC-6C4509702F2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32116" y="3104640"/>
                  <a:ext cx="1908720" cy="57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2F9A660F-4BD4-3828-8215-38B5F0CA2C17}"/>
                    </a:ext>
                  </a:extLst>
                </p14:cNvPr>
                <p14:cNvContentPartPr/>
                <p14:nvPr/>
              </p14:nvContentPartPr>
              <p14:xfrm>
                <a:off x="1469116" y="3195720"/>
                <a:ext cx="285480" cy="648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2F9A660F-4BD4-3828-8215-38B5F0CA2C1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460476" y="3186720"/>
                  <a:ext cx="3031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94442B67-287C-F6F2-5039-8577A0758CDA}"/>
                    </a:ext>
                  </a:extLst>
                </p14:cNvPr>
                <p14:cNvContentPartPr/>
                <p14:nvPr/>
              </p14:nvContentPartPr>
              <p14:xfrm>
                <a:off x="2061316" y="3057120"/>
                <a:ext cx="21600" cy="536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94442B67-287C-F6F2-5039-8577A0758CD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052676" y="3048480"/>
                  <a:ext cx="392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1EB1D94E-F30C-BDEE-9926-DE2C814C59AB}"/>
                    </a:ext>
                  </a:extLst>
                </p14:cNvPr>
                <p14:cNvContentPartPr/>
                <p14:nvPr/>
              </p14:nvContentPartPr>
              <p14:xfrm>
                <a:off x="1238716" y="3312360"/>
                <a:ext cx="35640" cy="255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1EB1D94E-F30C-BDEE-9926-DE2C814C59A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230076" y="3303720"/>
                  <a:ext cx="532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88157CE6-A0B7-2369-3D7F-7FC23C634628}"/>
                    </a:ext>
                  </a:extLst>
                </p14:cNvPr>
                <p14:cNvContentPartPr/>
                <p14:nvPr/>
              </p14:nvContentPartPr>
              <p14:xfrm>
                <a:off x="2352556" y="3063240"/>
                <a:ext cx="290880" cy="3844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88157CE6-A0B7-2369-3D7F-7FC23C63462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343916" y="3054600"/>
                  <a:ext cx="30852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FC8E00EF-E043-F431-16FE-9F0702DC7C65}"/>
                    </a:ext>
                  </a:extLst>
                </p14:cNvPr>
                <p14:cNvContentPartPr/>
                <p14:nvPr/>
              </p14:nvContentPartPr>
              <p14:xfrm>
                <a:off x="1864036" y="1422360"/>
                <a:ext cx="106560" cy="28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FC8E00EF-E043-F431-16FE-9F0702DC7C6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855396" y="1413360"/>
                  <a:ext cx="1242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BF571474-18F6-E545-F8C7-54CEA472F8AB}"/>
                    </a:ext>
                  </a:extLst>
                </p14:cNvPr>
                <p14:cNvContentPartPr/>
                <p14:nvPr/>
              </p14:nvContentPartPr>
              <p14:xfrm>
                <a:off x="1908676" y="1554840"/>
                <a:ext cx="92880" cy="32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BF571474-18F6-E545-F8C7-54CEA472F8A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900036" y="1545840"/>
                  <a:ext cx="1105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B3037976-6359-37E4-175C-99CBD3FD6157}"/>
                    </a:ext>
                  </a:extLst>
                </p14:cNvPr>
                <p14:cNvContentPartPr/>
                <p14:nvPr/>
              </p14:nvContentPartPr>
              <p14:xfrm>
                <a:off x="2362636" y="1207080"/>
                <a:ext cx="261000" cy="6757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B3037976-6359-37E4-175C-99CBD3FD615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353996" y="1198440"/>
                  <a:ext cx="278640" cy="69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55636D2F-69B0-0090-EB8C-523FCCF08DE4}"/>
                    </a:ext>
                  </a:extLst>
                </p14:cNvPr>
                <p14:cNvContentPartPr/>
                <p14:nvPr/>
              </p14:nvContentPartPr>
              <p14:xfrm>
                <a:off x="2558116" y="1393200"/>
                <a:ext cx="243000" cy="2134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55636D2F-69B0-0090-EB8C-523FCCF08DE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549116" y="1384560"/>
                  <a:ext cx="2606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55584338-32D3-D817-D2D2-534D114E30EB}"/>
                    </a:ext>
                  </a:extLst>
                </p14:cNvPr>
                <p14:cNvContentPartPr/>
                <p14:nvPr/>
              </p14:nvContentPartPr>
              <p14:xfrm>
                <a:off x="2895076" y="1564560"/>
                <a:ext cx="360" cy="1566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55584338-32D3-D817-D2D2-534D114E30E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886436" y="1555920"/>
                  <a:ext cx="180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05754147-0F78-C4DD-60D6-A3E2C5876ECC}"/>
                    </a:ext>
                  </a:extLst>
                </p14:cNvPr>
                <p14:cNvContentPartPr/>
                <p14:nvPr/>
              </p14:nvContentPartPr>
              <p14:xfrm>
                <a:off x="3001636" y="1376640"/>
                <a:ext cx="246960" cy="1904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05754147-0F78-C4DD-60D6-A3E2C5876EC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992996" y="1368000"/>
                  <a:ext cx="2646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F9FDD622-A42F-618D-997F-2121A6788724}"/>
                    </a:ext>
                  </a:extLst>
                </p14:cNvPr>
                <p14:cNvContentPartPr/>
                <p14:nvPr/>
              </p14:nvContentPartPr>
              <p14:xfrm>
                <a:off x="3273796" y="1511280"/>
                <a:ext cx="188280" cy="2264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F9FDD622-A42F-618D-997F-2121A678872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264796" y="1502640"/>
                  <a:ext cx="2059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8BB8B3D8-DAEE-1557-6749-573562B468B3}"/>
                    </a:ext>
                  </a:extLst>
                </p14:cNvPr>
                <p14:cNvContentPartPr/>
                <p14:nvPr/>
              </p14:nvContentPartPr>
              <p14:xfrm>
                <a:off x="3516076" y="1579320"/>
                <a:ext cx="360" cy="32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8BB8B3D8-DAEE-1557-6749-573562B468B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507076" y="1570680"/>
                  <a:ext cx="180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CE8CB50E-0824-BA85-A599-67FA2C5C93C6}"/>
                    </a:ext>
                  </a:extLst>
                </p14:cNvPr>
                <p14:cNvContentPartPr/>
                <p14:nvPr/>
              </p14:nvContentPartPr>
              <p14:xfrm>
                <a:off x="3598876" y="1579320"/>
                <a:ext cx="6120" cy="3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CE8CB50E-0824-BA85-A599-67FA2C5C93C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590236" y="1570680"/>
                  <a:ext cx="23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CE8CCE75-7F9D-CBBD-5806-2048F6169921}"/>
                    </a:ext>
                  </a:extLst>
                </p14:cNvPr>
                <p14:cNvContentPartPr/>
                <p14:nvPr/>
              </p14:nvContentPartPr>
              <p14:xfrm>
                <a:off x="3676636" y="1579320"/>
                <a:ext cx="3240" cy="3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CE8CCE75-7F9D-CBBD-5806-2048F616992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667636" y="1570680"/>
                  <a:ext cx="20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442A0E15-70FE-AB68-3090-2A0A4F401347}"/>
                    </a:ext>
                  </a:extLst>
                </p14:cNvPr>
                <p14:cNvContentPartPr/>
                <p14:nvPr/>
              </p14:nvContentPartPr>
              <p14:xfrm>
                <a:off x="3701836" y="1368360"/>
                <a:ext cx="214920" cy="2253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442A0E15-70FE-AB68-3090-2A0A4F40134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692836" y="1359360"/>
                  <a:ext cx="2325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5AD2D9F7-DC76-BFC1-C2AA-A3ED1F3A7FE9}"/>
                    </a:ext>
                  </a:extLst>
                </p14:cNvPr>
                <p14:cNvContentPartPr/>
                <p14:nvPr/>
              </p14:nvContentPartPr>
              <p14:xfrm>
                <a:off x="3942316" y="1536840"/>
                <a:ext cx="198720" cy="1054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5AD2D9F7-DC76-BFC1-C2AA-A3ED1F3A7FE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933316" y="1528200"/>
                  <a:ext cx="2163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4129FE53-F849-8387-8FC6-8C4F8739D1CF}"/>
                    </a:ext>
                  </a:extLst>
                </p14:cNvPr>
                <p14:cNvContentPartPr/>
                <p14:nvPr/>
              </p14:nvContentPartPr>
              <p14:xfrm>
                <a:off x="4074436" y="1149840"/>
                <a:ext cx="239760" cy="7257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4129FE53-F849-8387-8FC6-8C4F8739D1C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065796" y="1141200"/>
                  <a:ext cx="257400" cy="74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5EB66433-90B4-1EAF-B2B5-7A3C2C8E3BD2}"/>
                    </a:ext>
                  </a:extLst>
                </p14:cNvPr>
                <p14:cNvContentPartPr/>
                <p14:nvPr/>
              </p14:nvContentPartPr>
              <p14:xfrm>
                <a:off x="4382596" y="505440"/>
                <a:ext cx="348840" cy="16736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5EB66433-90B4-1EAF-B2B5-7A3C2C8E3BD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373956" y="496440"/>
                  <a:ext cx="366480" cy="169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24F0A421-31C1-AC43-193C-5B2F5BA6CDA3}"/>
                    </a:ext>
                  </a:extLst>
                </p14:cNvPr>
                <p14:cNvContentPartPr/>
                <p14:nvPr/>
              </p14:nvContentPartPr>
              <p14:xfrm>
                <a:off x="4609036" y="547200"/>
                <a:ext cx="160920" cy="1594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4F0A421-31C1-AC43-193C-5B2F5BA6CDA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600396" y="538200"/>
                  <a:ext cx="1785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4FBE70DA-0836-0CBA-85ED-F9A576E9383C}"/>
                    </a:ext>
                  </a:extLst>
                </p14:cNvPr>
                <p14:cNvContentPartPr/>
                <p14:nvPr/>
              </p14:nvContentPartPr>
              <p14:xfrm>
                <a:off x="4847716" y="641520"/>
                <a:ext cx="3240" cy="1274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4FBE70DA-0836-0CBA-85ED-F9A576E9383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839076" y="632880"/>
                  <a:ext cx="208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846C04F0-FE22-8065-89DA-FC620CC12589}"/>
                    </a:ext>
                  </a:extLst>
                </p14:cNvPr>
                <p14:cNvContentPartPr/>
                <p14:nvPr/>
              </p14:nvContentPartPr>
              <p14:xfrm>
                <a:off x="4688956" y="903600"/>
                <a:ext cx="153000" cy="1807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846C04F0-FE22-8065-89DA-FC620CC1258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679956" y="894960"/>
                  <a:ext cx="1706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323246E6-CFF7-389F-03F2-46CC79E72DDD}"/>
                    </a:ext>
                  </a:extLst>
                </p14:cNvPr>
                <p14:cNvContentPartPr/>
                <p14:nvPr/>
              </p14:nvContentPartPr>
              <p14:xfrm>
                <a:off x="4843756" y="1080720"/>
                <a:ext cx="104040" cy="1378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323246E6-CFF7-389F-03F2-46CC79E72DD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834756" y="1071720"/>
                  <a:ext cx="1216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AFC75F77-E718-C397-1642-DA7BA544CFBE}"/>
                    </a:ext>
                  </a:extLst>
                </p14:cNvPr>
                <p14:cNvContentPartPr/>
                <p14:nvPr/>
              </p14:nvContentPartPr>
              <p14:xfrm>
                <a:off x="4845196" y="1286280"/>
                <a:ext cx="360" cy="3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AFC75F77-E718-C397-1642-DA7BA544CFB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836196" y="12772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6B7D709C-9D0C-852D-AB14-1CD7183D04CC}"/>
                    </a:ext>
                  </a:extLst>
                </p14:cNvPr>
                <p14:cNvContentPartPr/>
                <p14:nvPr/>
              </p14:nvContentPartPr>
              <p14:xfrm>
                <a:off x="4845196" y="1555920"/>
                <a:ext cx="360" cy="32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6B7D709C-9D0C-852D-AB14-1CD7183D04C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836196" y="1546920"/>
                  <a:ext cx="180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05F3E5CC-600F-DE66-0CDE-ABF17B7D02FB}"/>
                    </a:ext>
                  </a:extLst>
                </p14:cNvPr>
                <p14:cNvContentPartPr/>
                <p14:nvPr/>
              </p14:nvContentPartPr>
              <p14:xfrm>
                <a:off x="4845196" y="1742400"/>
                <a:ext cx="360" cy="97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05F3E5CC-600F-DE66-0CDE-ABF17B7D02F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836196" y="1733400"/>
                  <a:ext cx="180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5A1FB733-AA78-7E28-6538-20A78B548E1A}"/>
                    </a:ext>
                  </a:extLst>
                </p14:cNvPr>
                <p14:cNvContentPartPr/>
                <p14:nvPr/>
              </p14:nvContentPartPr>
              <p14:xfrm>
                <a:off x="4739356" y="1850760"/>
                <a:ext cx="186840" cy="1821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5A1FB733-AA78-7E28-6538-20A78B548E1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730716" y="1842120"/>
                  <a:ext cx="2044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0FA6246F-3338-7255-EE50-8ED249614F0C}"/>
                    </a:ext>
                  </a:extLst>
                </p14:cNvPr>
                <p14:cNvContentPartPr/>
                <p14:nvPr/>
              </p14:nvContentPartPr>
              <p14:xfrm>
                <a:off x="4716316" y="1866600"/>
                <a:ext cx="93600" cy="1810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0FA6246F-3338-7255-EE50-8ED249614F0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707676" y="1857600"/>
                  <a:ext cx="1112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CD654FF3-22CC-AD70-5797-EDE55A833173}"/>
                    </a:ext>
                  </a:extLst>
                </p14:cNvPr>
                <p14:cNvContentPartPr/>
                <p14:nvPr/>
              </p14:nvContentPartPr>
              <p14:xfrm>
                <a:off x="4935196" y="1931400"/>
                <a:ext cx="170280" cy="1735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CD654FF3-22CC-AD70-5797-EDE55A83317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926556" y="1922400"/>
                  <a:ext cx="1879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8130CD49-C434-258A-611B-9DB29F83C0C9}"/>
                    </a:ext>
                  </a:extLst>
                </p14:cNvPr>
                <p14:cNvContentPartPr/>
                <p14:nvPr/>
              </p14:nvContentPartPr>
              <p14:xfrm>
                <a:off x="3940876" y="2764080"/>
                <a:ext cx="3240" cy="3988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8130CD49-C434-258A-611B-9DB29F83C0C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932236" y="2755440"/>
                  <a:ext cx="2088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BCC2CE0E-B912-8BD4-522F-E65696191966}"/>
                    </a:ext>
                  </a:extLst>
                </p14:cNvPr>
                <p14:cNvContentPartPr/>
                <p14:nvPr/>
              </p14:nvContentPartPr>
              <p14:xfrm>
                <a:off x="3737836" y="2920320"/>
                <a:ext cx="431640" cy="316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BCC2CE0E-B912-8BD4-522F-E6569619196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729196" y="2911680"/>
                  <a:ext cx="4492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703D3B39-98F9-EB49-E04E-4B3EDD4FEA35}"/>
                    </a:ext>
                  </a:extLst>
                </p14:cNvPr>
                <p14:cNvContentPartPr/>
                <p14:nvPr/>
              </p14:nvContentPartPr>
              <p14:xfrm>
                <a:off x="651196" y="4571640"/>
                <a:ext cx="3600" cy="2541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703D3B39-98F9-EB49-E04E-4B3EDD4FEA3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42196" y="4562640"/>
                  <a:ext cx="2124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CB9C96D9-95CC-6F88-5323-36B34A19EB64}"/>
                    </a:ext>
                  </a:extLst>
                </p14:cNvPr>
                <p14:cNvContentPartPr/>
                <p14:nvPr/>
              </p14:nvContentPartPr>
              <p14:xfrm>
                <a:off x="562276" y="4888080"/>
                <a:ext cx="311760" cy="187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CB9C96D9-95CC-6F88-5323-36B34A19EB6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53276" y="4879440"/>
                  <a:ext cx="3294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637B153F-087D-6758-1032-A59BF8FB4F13}"/>
                    </a:ext>
                  </a:extLst>
                </p14:cNvPr>
                <p14:cNvContentPartPr/>
                <p14:nvPr/>
              </p14:nvContentPartPr>
              <p14:xfrm>
                <a:off x="713116" y="4959360"/>
                <a:ext cx="313560" cy="3862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637B153F-087D-6758-1032-A59BF8FB4F1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04476" y="4950360"/>
                  <a:ext cx="33120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71321D5F-4876-853C-58E6-7651B74B094A}"/>
                    </a:ext>
                  </a:extLst>
                </p14:cNvPr>
                <p14:cNvContentPartPr/>
                <p14:nvPr/>
              </p14:nvContentPartPr>
              <p14:xfrm>
                <a:off x="1215316" y="4394160"/>
                <a:ext cx="234720" cy="7588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71321D5F-4876-853C-58E6-7651B74B094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206676" y="4385520"/>
                  <a:ext cx="252360" cy="77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F6DF9B52-D526-C6C8-CAF4-8FBDB41D01BD}"/>
                    </a:ext>
                  </a:extLst>
                </p14:cNvPr>
                <p14:cNvContentPartPr/>
                <p14:nvPr/>
              </p14:nvContentPartPr>
              <p14:xfrm>
                <a:off x="1433836" y="4635000"/>
                <a:ext cx="223200" cy="2710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F6DF9B52-D526-C6C8-CAF4-8FBDB41D01B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425196" y="4626000"/>
                  <a:ext cx="24084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CCD9A7F9-5D9D-8655-9005-A9262D3A12FA}"/>
                    </a:ext>
                  </a:extLst>
                </p14:cNvPr>
                <p14:cNvContentPartPr/>
                <p14:nvPr/>
              </p14:nvContentPartPr>
              <p14:xfrm>
                <a:off x="1731556" y="4842720"/>
                <a:ext cx="10800" cy="1724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CCD9A7F9-5D9D-8655-9005-A9262D3A12F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722556" y="4834080"/>
                  <a:ext cx="284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009DA292-C2F4-A24C-180D-9360478CB1BA}"/>
                    </a:ext>
                  </a:extLst>
                </p14:cNvPr>
                <p14:cNvContentPartPr/>
                <p14:nvPr/>
              </p14:nvContentPartPr>
              <p14:xfrm>
                <a:off x="1906156" y="4665600"/>
                <a:ext cx="180000" cy="1425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009DA292-C2F4-A24C-180D-9360478CB1B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897516" y="4656600"/>
                  <a:ext cx="1976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40A4183E-BAB4-2F09-CA42-2A78137EFC7F}"/>
                    </a:ext>
                  </a:extLst>
                </p14:cNvPr>
                <p14:cNvContentPartPr/>
                <p14:nvPr/>
              </p14:nvContentPartPr>
              <p14:xfrm>
                <a:off x="2157436" y="4793400"/>
                <a:ext cx="192600" cy="2196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40A4183E-BAB4-2F09-CA42-2A78137EFC7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148436" y="4784400"/>
                  <a:ext cx="2102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956E7292-E7BF-45EA-056E-39BFB84239AA}"/>
                    </a:ext>
                  </a:extLst>
                </p14:cNvPr>
                <p14:cNvContentPartPr/>
                <p14:nvPr/>
              </p14:nvContentPartPr>
              <p14:xfrm>
                <a:off x="2518516" y="4930200"/>
                <a:ext cx="360" cy="32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956E7292-E7BF-45EA-056E-39BFB84239A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509876" y="4921200"/>
                  <a:ext cx="180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7C5A4895-B7C7-ED65-484B-FF0E2602D15B}"/>
                    </a:ext>
                  </a:extLst>
                </p14:cNvPr>
                <p14:cNvContentPartPr/>
                <p14:nvPr/>
              </p14:nvContentPartPr>
              <p14:xfrm>
                <a:off x="2699956" y="4901040"/>
                <a:ext cx="6120" cy="3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7C5A4895-B7C7-ED65-484B-FF0E2602D15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91316" y="4892400"/>
                  <a:ext cx="23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D5C9BD97-4A93-5732-A128-1ACE01874FDB}"/>
                    </a:ext>
                  </a:extLst>
                </p14:cNvPr>
                <p14:cNvContentPartPr/>
                <p14:nvPr/>
              </p14:nvContentPartPr>
              <p14:xfrm>
                <a:off x="2910556" y="4671360"/>
                <a:ext cx="214560" cy="1893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D5C9BD97-4A93-5732-A128-1ACE01874FD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901556" y="4662720"/>
                  <a:ext cx="2322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87C89CA3-F2F4-3B1C-07DF-99043CC2A10A}"/>
                    </a:ext>
                  </a:extLst>
                </p14:cNvPr>
                <p14:cNvContentPartPr/>
                <p14:nvPr/>
              </p14:nvContentPartPr>
              <p14:xfrm>
                <a:off x="3212956" y="4789440"/>
                <a:ext cx="183960" cy="1314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87C89CA3-F2F4-3B1C-07DF-99043CC2A10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204316" y="4780800"/>
                  <a:ext cx="2016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44BAC25F-E4D4-F61F-EE0B-50E91C1F21EA}"/>
                    </a:ext>
                  </a:extLst>
                </p14:cNvPr>
                <p14:cNvContentPartPr/>
                <p14:nvPr/>
              </p14:nvContentPartPr>
              <p14:xfrm>
                <a:off x="3347236" y="4439880"/>
                <a:ext cx="277200" cy="7124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44BAC25F-E4D4-F61F-EE0B-50E91C1F21E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338236" y="4431240"/>
                  <a:ext cx="294840" cy="73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40B95C8D-F1DB-BCB5-D467-248138DDE5B5}"/>
                    </a:ext>
                  </a:extLst>
                </p14:cNvPr>
                <p14:cNvContentPartPr/>
                <p14:nvPr/>
              </p14:nvContentPartPr>
              <p14:xfrm>
                <a:off x="3847276" y="3592080"/>
                <a:ext cx="346680" cy="24242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40B95C8D-F1DB-BCB5-D467-248138DDE5B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838636" y="3583080"/>
                  <a:ext cx="364320" cy="244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C3A8593E-29DC-B4CC-8205-9773F5A9A8C3}"/>
                    </a:ext>
                  </a:extLst>
                </p14:cNvPr>
                <p14:cNvContentPartPr/>
                <p14:nvPr/>
              </p14:nvContentPartPr>
              <p14:xfrm>
                <a:off x="4029436" y="3927240"/>
                <a:ext cx="159840" cy="2149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C3A8593E-29DC-B4CC-8205-9773F5A9A8C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020436" y="3918240"/>
                  <a:ext cx="1774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CD535B83-820B-489C-5CD8-13BE308A50E9}"/>
                    </a:ext>
                  </a:extLst>
                </p14:cNvPr>
                <p14:cNvContentPartPr/>
                <p14:nvPr/>
              </p14:nvContentPartPr>
              <p14:xfrm>
                <a:off x="4486996" y="3893040"/>
                <a:ext cx="333720" cy="1976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CD535B83-820B-489C-5CD8-13BE308A50E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478356" y="3884040"/>
                  <a:ext cx="3513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53D77125-7A01-5314-282D-715AE209ED5C}"/>
                    </a:ext>
                  </a:extLst>
                </p14:cNvPr>
                <p14:cNvContentPartPr/>
                <p14:nvPr/>
              </p14:nvContentPartPr>
              <p14:xfrm>
                <a:off x="4823236" y="4033440"/>
                <a:ext cx="360" cy="1886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53D77125-7A01-5314-282D-715AE209ED5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814596" y="4024440"/>
                  <a:ext cx="180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22C858DF-4DBD-A92B-CF79-7BFD6CD5DF45}"/>
                    </a:ext>
                  </a:extLst>
                </p14:cNvPr>
                <p14:cNvContentPartPr/>
                <p14:nvPr/>
              </p14:nvContentPartPr>
              <p14:xfrm>
                <a:off x="4886596" y="4090680"/>
                <a:ext cx="181440" cy="1648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22C858DF-4DBD-A92B-CF79-7BFD6CD5DF4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877956" y="4082040"/>
                  <a:ext cx="1990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4BFE79A9-2DE3-67D1-6B57-0D793537988E}"/>
                    </a:ext>
                  </a:extLst>
                </p14:cNvPr>
                <p14:cNvContentPartPr/>
                <p14:nvPr/>
              </p14:nvContentPartPr>
              <p14:xfrm>
                <a:off x="4172356" y="4411440"/>
                <a:ext cx="3240" cy="3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4BFE79A9-2DE3-67D1-6B57-0D793537988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163716" y="4402440"/>
                  <a:ext cx="20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06EE1346-1D55-6A1E-2BB9-96FD90441AD5}"/>
                    </a:ext>
                  </a:extLst>
                </p14:cNvPr>
                <p14:cNvContentPartPr/>
                <p14:nvPr/>
              </p14:nvContentPartPr>
              <p14:xfrm>
                <a:off x="4168756" y="4838760"/>
                <a:ext cx="360" cy="100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06EE1346-1D55-6A1E-2BB9-96FD90441AD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160116" y="4830120"/>
                  <a:ext cx="180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D7BE1E72-0DE4-6FB3-AA4A-3C38C6ACECA8}"/>
                    </a:ext>
                  </a:extLst>
                </p14:cNvPr>
                <p14:cNvContentPartPr/>
                <p14:nvPr/>
              </p14:nvContentPartPr>
              <p14:xfrm>
                <a:off x="4168756" y="5226840"/>
                <a:ext cx="360" cy="61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D7BE1E72-0DE4-6FB3-AA4A-3C38C6ACECA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160116" y="5217840"/>
                  <a:ext cx="18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A9CFD087-82E3-2CB9-B1D7-2EDDBEAE94B4}"/>
                    </a:ext>
                  </a:extLst>
                </p14:cNvPr>
                <p14:cNvContentPartPr/>
                <p14:nvPr/>
              </p14:nvContentPartPr>
              <p14:xfrm>
                <a:off x="4039156" y="5605560"/>
                <a:ext cx="259560" cy="2476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A9CFD087-82E3-2CB9-B1D7-2EDDBEAE94B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030156" y="5596920"/>
                  <a:ext cx="27720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A56589BB-1E90-5766-1800-034A84FCBEE6}"/>
                    </a:ext>
                  </a:extLst>
                </p14:cNvPr>
                <p14:cNvContentPartPr/>
                <p14:nvPr/>
              </p14:nvContentPartPr>
              <p14:xfrm>
                <a:off x="4324276" y="5819760"/>
                <a:ext cx="190440" cy="1468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A56589BB-1E90-5766-1800-034A84FCBEE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315276" y="5811120"/>
                  <a:ext cx="2080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D3993594-1324-FF7D-2A71-B71800496657}"/>
                    </a:ext>
                  </a:extLst>
                </p14:cNvPr>
                <p14:cNvContentPartPr/>
                <p14:nvPr/>
              </p14:nvContentPartPr>
              <p14:xfrm>
                <a:off x="4621996" y="5839560"/>
                <a:ext cx="3240" cy="13680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D3993594-1324-FF7D-2A71-B7180049665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613356" y="5830920"/>
                  <a:ext cx="20880" cy="15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BED9B73B-1DF0-67BE-5B2A-DD7DD9A84DF4}"/>
                  </a:ext>
                </a:extLst>
              </p14:cNvPr>
              <p14:cNvContentPartPr/>
              <p14:nvPr/>
            </p14:nvContentPartPr>
            <p14:xfrm>
              <a:off x="4760596" y="4427640"/>
              <a:ext cx="187920" cy="25056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BED9B73B-1DF0-67BE-5B2A-DD7DD9A84DF4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751596" y="4418640"/>
                <a:ext cx="20556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1F405FE0-45E3-6317-152A-7298B4854EE9}"/>
                  </a:ext>
                </a:extLst>
              </p14:cNvPr>
              <p14:cNvContentPartPr/>
              <p14:nvPr/>
            </p14:nvContentPartPr>
            <p14:xfrm>
              <a:off x="5149396" y="4801680"/>
              <a:ext cx="9720" cy="684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1F405FE0-45E3-6317-152A-7298B4854EE9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5140756" y="4792680"/>
                <a:ext cx="27360" cy="2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7" name="Group 256">
            <a:extLst>
              <a:ext uri="{FF2B5EF4-FFF2-40B4-BE49-F238E27FC236}">
                <a16:creationId xmlns:a16="http://schemas.microsoft.com/office/drawing/2014/main" id="{752AA573-CD51-10C3-987D-B44FC4722A01}"/>
              </a:ext>
            </a:extLst>
          </p:cNvPr>
          <p:cNvGrpSpPr/>
          <p:nvPr/>
        </p:nvGrpSpPr>
        <p:grpSpPr>
          <a:xfrm>
            <a:off x="5286196" y="5051520"/>
            <a:ext cx="153000" cy="104400"/>
            <a:chOff x="5286196" y="5051520"/>
            <a:chExt cx="153000" cy="10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C0EA53D9-CE41-55DF-6EF9-6157B5B87F28}"/>
                    </a:ext>
                  </a:extLst>
                </p14:cNvPr>
                <p14:cNvContentPartPr/>
                <p14:nvPr/>
              </p14:nvContentPartPr>
              <p14:xfrm>
                <a:off x="5435956" y="5152680"/>
                <a:ext cx="3240" cy="32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C0EA53D9-CE41-55DF-6EF9-6157B5B87F2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426956" y="5144040"/>
                  <a:ext cx="208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C2D62B5D-F94B-A006-5C06-4EBF5A3D8884}"/>
                    </a:ext>
                  </a:extLst>
                </p14:cNvPr>
                <p14:cNvContentPartPr/>
                <p14:nvPr/>
              </p14:nvContentPartPr>
              <p14:xfrm>
                <a:off x="5286196" y="5051520"/>
                <a:ext cx="3240" cy="90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C2D62B5D-F94B-A006-5C06-4EBF5A3D888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277556" y="5042880"/>
                  <a:ext cx="20880" cy="2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339D4869-1B88-BCA1-32DD-8EE7CF0B1F24}"/>
                  </a:ext>
                </a:extLst>
              </p14:cNvPr>
              <p14:cNvContentPartPr/>
              <p14:nvPr/>
            </p14:nvContentPartPr>
            <p14:xfrm>
              <a:off x="5601196" y="5306400"/>
              <a:ext cx="3240" cy="324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339D4869-1B88-BCA1-32DD-8EE7CF0B1F24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5592556" y="5297760"/>
                <a:ext cx="20880" cy="2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6" name="Group 255">
            <a:extLst>
              <a:ext uri="{FF2B5EF4-FFF2-40B4-BE49-F238E27FC236}">
                <a16:creationId xmlns:a16="http://schemas.microsoft.com/office/drawing/2014/main" id="{8202A69D-1C1A-0500-473E-58FB205175B2}"/>
              </a:ext>
            </a:extLst>
          </p:cNvPr>
          <p:cNvGrpSpPr/>
          <p:nvPr/>
        </p:nvGrpSpPr>
        <p:grpSpPr>
          <a:xfrm>
            <a:off x="5820436" y="3715200"/>
            <a:ext cx="965880" cy="2399040"/>
            <a:chOff x="5820436" y="3715200"/>
            <a:chExt cx="965880" cy="239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9DB180B2-EDF7-DF49-ED1F-42AADA656896}"/>
                    </a:ext>
                  </a:extLst>
                </p14:cNvPr>
                <p14:cNvContentPartPr/>
                <p14:nvPr/>
              </p14:nvContentPartPr>
              <p14:xfrm>
                <a:off x="5820436" y="3849120"/>
                <a:ext cx="263520" cy="2858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9DB180B2-EDF7-DF49-ED1F-42AADA65689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811436" y="3840120"/>
                  <a:ext cx="28116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E999CBFB-982D-04BE-526C-C2DB1F8301D9}"/>
                    </a:ext>
                  </a:extLst>
                </p14:cNvPr>
                <p14:cNvContentPartPr/>
                <p14:nvPr/>
              </p14:nvContentPartPr>
              <p14:xfrm>
                <a:off x="6169996" y="4147200"/>
                <a:ext cx="3240" cy="1760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E999CBFB-982D-04BE-526C-C2DB1F8301D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160996" y="4138560"/>
                  <a:ext cx="208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95118C9B-DF92-29A0-2493-79C79FF66372}"/>
                    </a:ext>
                  </a:extLst>
                </p14:cNvPr>
                <p14:cNvContentPartPr/>
                <p14:nvPr/>
              </p14:nvContentPartPr>
              <p14:xfrm>
                <a:off x="6281956" y="4188240"/>
                <a:ext cx="199800" cy="1490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95118C9B-DF92-29A0-2493-79C79FF6637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273316" y="4179240"/>
                  <a:ext cx="2174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6857ABBF-90E5-6EC5-6824-53222C9EA78D}"/>
                    </a:ext>
                  </a:extLst>
                </p14:cNvPr>
                <p14:cNvContentPartPr/>
                <p14:nvPr/>
              </p14:nvContentPartPr>
              <p14:xfrm>
                <a:off x="5903596" y="5478480"/>
                <a:ext cx="6120" cy="3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6857ABBF-90E5-6EC5-6824-53222C9EA78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894956" y="5469840"/>
                  <a:ext cx="23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AD101B76-441B-FC55-0BB5-6C9E478D5B5F}"/>
                    </a:ext>
                  </a:extLst>
                </p14:cNvPr>
                <p14:cNvContentPartPr/>
                <p14:nvPr/>
              </p14:nvContentPartPr>
              <p14:xfrm>
                <a:off x="6167116" y="5678640"/>
                <a:ext cx="2880" cy="288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AD101B76-441B-FC55-0BB5-6C9E478D5B5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158116" y="5669640"/>
                  <a:ext cx="205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A2AD9BF6-C9EA-1B8E-A488-DDADA0B79248}"/>
                    </a:ext>
                  </a:extLst>
                </p14:cNvPr>
                <p14:cNvContentPartPr/>
                <p14:nvPr/>
              </p14:nvContentPartPr>
              <p14:xfrm>
                <a:off x="6318316" y="5695560"/>
                <a:ext cx="184680" cy="21528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A2AD9BF6-C9EA-1B8E-A488-DDADA0B7924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309676" y="5686920"/>
                  <a:ext cx="2023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B01E9345-1E40-FF09-80FF-D401A902513B}"/>
                    </a:ext>
                  </a:extLst>
                </p14:cNvPr>
                <p14:cNvContentPartPr/>
                <p14:nvPr/>
              </p14:nvContentPartPr>
              <p14:xfrm>
                <a:off x="6427396" y="3715200"/>
                <a:ext cx="358920" cy="239904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B01E9345-1E40-FF09-80FF-D401A902513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418756" y="3706200"/>
                  <a:ext cx="376560" cy="241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F62411A2-C6A4-C075-5EA5-0C3DF3C70E59}"/>
              </a:ext>
            </a:extLst>
          </p:cNvPr>
          <p:cNvGrpSpPr/>
          <p:nvPr/>
        </p:nvGrpSpPr>
        <p:grpSpPr>
          <a:xfrm>
            <a:off x="6951556" y="3758760"/>
            <a:ext cx="1120680" cy="2414160"/>
            <a:chOff x="6951556" y="3758760"/>
            <a:chExt cx="1120680" cy="241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C53F0BFD-59DF-7D26-0134-B5498F639302}"/>
                    </a:ext>
                  </a:extLst>
                </p14:cNvPr>
                <p14:cNvContentPartPr/>
                <p14:nvPr/>
              </p14:nvContentPartPr>
              <p14:xfrm>
                <a:off x="6951556" y="3758760"/>
                <a:ext cx="273600" cy="235764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C53F0BFD-59DF-7D26-0134-B5498F63930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942916" y="3749760"/>
                  <a:ext cx="291240" cy="237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25249931-F538-ACB4-652A-CFD4329A731C}"/>
                    </a:ext>
                  </a:extLst>
                </p14:cNvPr>
                <p14:cNvContentPartPr/>
                <p14:nvPr/>
              </p14:nvContentPartPr>
              <p14:xfrm>
                <a:off x="7230556" y="3797640"/>
                <a:ext cx="194040" cy="2052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25249931-F538-ACB4-652A-CFD4329A731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221916" y="3788640"/>
                  <a:ext cx="2116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6FBDE3D6-7889-3E9D-16B5-7C31E4763154}"/>
                    </a:ext>
                  </a:extLst>
                </p14:cNvPr>
                <p14:cNvContentPartPr/>
                <p14:nvPr/>
              </p14:nvContentPartPr>
              <p14:xfrm>
                <a:off x="7525036" y="3970440"/>
                <a:ext cx="3240" cy="17712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6FBDE3D6-7889-3E9D-16B5-7C31E4763154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516036" y="3961440"/>
                  <a:ext cx="208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AE558A2F-3622-F176-0559-1CF49D0697DA}"/>
                    </a:ext>
                  </a:extLst>
                </p14:cNvPr>
                <p14:cNvContentPartPr/>
                <p14:nvPr/>
              </p14:nvContentPartPr>
              <p14:xfrm>
                <a:off x="7281676" y="4312080"/>
                <a:ext cx="140040" cy="26928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AE558A2F-3622-F176-0559-1CF49D0697D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272676" y="4303440"/>
                  <a:ext cx="15768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CF3244A0-7E8F-2FFD-DFE9-82BBF39789F2}"/>
                    </a:ext>
                  </a:extLst>
                </p14:cNvPr>
                <p14:cNvContentPartPr/>
                <p14:nvPr/>
              </p14:nvContentPartPr>
              <p14:xfrm>
                <a:off x="7444036" y="4498200"/>
                <a:ext cx="186840" cy="13968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CF3244A0-7E8F-2FFD-DFE9-82BBF39789F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435396" y="4489200"/>
                  <a:ext cx="2044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1882FE01-5E68-AD9F-CAE8-9DD5CFA836DB}"/>
                    </a:ext>
                  </a:extLst>
                </p14:cNvPr>
                <p14:cNvContentPartPr/>
                <p14:nvPr/>
              </p14:nvContentPartPr>
              <p14:xfrm>
                <a:off x="7384276" y="5033880"/>
                <a:ext cx="360" cy="3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1882FE01-5E68-AD9F-CAE8-9DD5CFA836D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375636" y="50252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FF19270B-6044-6E25-94A5-F7798F428EC0}"/>
                    </a:ext>
                  </a:extLst>
                </p14:cNvPr>
                <p14:cNvContentPartPr/>
                <p14:nvPr/>
              </p14:nvContentPartPr>
              <p14:xfrm>
                <a:off x="7449076" y="5396040"/>
                <a:ext cx="360" cy="64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FF19270B-6044-6E25-94A5-F7798F428EC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440436" y="5387400"/>
                  <a:ext cx="180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962FDCB7-8FA8-7403-BC93-DC40FB34625B}"/>
                    </a:ext>
                  </a:extLst>
                </p14:cNvPr>
                <p14:cNvContentPartPr/>
                <p14:nvPr/>
              </p14:nvContentPartPr>
              <p14:xfrm>
                <a:off x="7457356" y="5597280"/>
                <a:ext cx="360" cy="3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962FDCB7-8FA8-7403-BC93-DC40FB34625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448716" y="55882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5EA992C7-C804-52A9-79CC-524489BF24FC}"/>
                    </a:ext>
                  </a:extLst>
                </p14:cNvPr>
                <p14:cNvContentPartPr/>
                <p14:nvPr/>
              </p14:nvContentPartPr>
              <p14:xfrm>
                <a:off x="7325236" y="5806440"/>
                <a:ext cx="150840" cy="1929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5EA992C7-C804-52A9-79CC-524489BF24F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316596" y="5797440"/>
                  <a:ext cx="1684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D766820A-3D1E-6ADD-CD2F-35BD9F4D9D0E}"/>
                    </a:ext>
                  </a:extLst>
                </p14:cNvPr>
                <p14:cNvContentPartPr/>
                <p14:nvPr/>
              </p14:nvContentPartPr>
              <p14:xfrm>
                <a:off x="7557076" y="5908680"/>
                <a:ext cx="160200" cy="19296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D766820A-3D1E-6ADD-CD2F-35BD9F4D9D0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548436" y="5900040"/>
                  <a:ext cx="1778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39898BD1-AE25-26EE-8027-661C79DE671F}"/>
                    </a:ext>
                  </a:extLst>
                </p14:cNvPr>
                <p14:cNvContentPartPr/>
                <p14:nvPr/>
              </p14:nvContentPartPr>
              <p14:xfrm>
                <a:off x="7708276" y="3783960"/>
                <a:ext cx="363960" cy="238896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39898BD1-AE25-26EE-8027-661C79DE671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699276" y="3774960"/>
                  <a:ext cx="381600" cy="24066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1F4C4ED6-7A20-3174-2B99-2B38A5BEC1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2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3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7808"/>
    </mc:Choice>
    <mc:Fallback xmlns="">
      <p:transition advClick="0" advTm="278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D8B0B9-1219-ADD7-0793-8C985D04161A}"/>
              </a:ext>
            </a:extLst>
          </p:cNvPr>
          <p:cNvSpPr txBox="1"/>
          <p:nvPr/>
        </p:nvSpPr>
        <p:spPr>
          <a:xfrm>
            <a:off x="304800" y="51395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dirty="0" err="1">
                <a:solidFill>
                  <a:srgbClr val="0000FF"/>
                </a:solidFill>
              </a:rPr>
              <a:t>Matricize</a:t>
            </a:r>
            <a:endParaRPr lang="en-US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6CF10A2-530F-D0BD-CCD7-EE3BFDE780BF}"/>
                  </a:ext>
                </a:extLst>
              </p14:cNvPr>
              <p14:cNvContentPartPr/>
              <p14:nvPr/>
            </p14:nvContentPartPr>
            <p14:xfrm>
              <a:off x="791596" y="1273680"/>
              <a:ext cx="9360" cy="708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6CF10A2-530F-D0BD-CCD7-EE3BFDE780B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2956" y="1265040"/>
                <a:ext cx="27000" cy="72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0F2FEB0-F08C-3337-AC39-4FFFBBADF6E2}"/>
                  </a:ext>
                </a:extLst>
              </p14:cNvPr>
              <p14:cNvContentPartPr/>
              <p14:nvPr/>
            </p14:nvContentPartPr>
            <p14:xfrm>
              <a:off x="791596" y="1707120"/>
              <a:ext cx="429120" cy="57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0F2FEB0-F08C-3337-AC39-4FFFBBADF6E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2956" y="1698120"/>
                <a:ext cx="44676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F76D49B-61C0-A4B6-C596-CE9BDC6FED19}"/>
                  </a:ext>
                </a:extLst>
              </p14:cNvPr>
              <p14:cNvContentPartPr/>
              <p14:nvPr/>
            </p14:nvContentPartPr>
            <p14:xfrm>
              <a:off x="1220356" y="1294920"/>
              <a:ext cx="55440" cy="7297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F76D49B-61C0-A4B6-C596-CE9BDC6FED1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11356" y="1286280"/>
                <a:ext cx="73080" cy="74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51A2172D-F2A5-35EA-DDA8-95C3FCA236CD}"/>
                  </a:ext>
                </a:extLst>
              </p14:cNvPr>
              <p14:cNvContentPartPr/>
              <p14:nvPr/>
            </p14:nvContentPartPr>
            <p14:xfrm>
              <a:off x="309556" y="2136240"/>
              <a:ext cx="1646280" cy="3492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51A2172D-F2A5-35EA-DDA8-95C3FCA236C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0556" y="2127240"/>
                <a:ext cx="166392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4F1A4ECC-840C-5FEE-B5D4-7D3F6C9AB0C8}"/>
                  </a:ext>
                </a:extLst>
              </p14:cNvPr>
              <p14:cNvContentPartPr/>
              <p14:nvPr/>
            </p14:nvContentPartPr>
            <p14:xfrm>
              <a:off x="190756" y="3246120"/>
              <a:ext cx="185040" cy="52812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4F1A4ECC-840C-5FEE-B5D4-7D3F6C9AB0C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1756" y="3237120"/>
                <a:ext cx="202680" cy="54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BE024D23-6EAE-022B-76F8-7AC117F59D28}"/>
                  </a:ext>
                </a:extLst>
              </p14:cNvPr>
              <p14:cNvContentPartPr/>
              <p14:nvPr/>
            </p14:nvContentPartPr>
            <p14:xfrm>
              <a:off x="413956" y="3309120"/>
              <a:ext cx="360" cy="45360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BE024D23-6EAE-022B-76F8-7AC117F59D2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5316" y="3300120"/>
                <a:ext cx="18000" cy="4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5E4332E4-87F7-4BD0-251E-876DC4919FAD}"/>
                  </a:ext>
                </a:extLst>
              </p14:cNvPr>
              <p14:cNvContentPartPr/>
              <p14:nvPr/>
            </p14:nvContentPartPr>
            <p14:xfrm>
              <a:off x="524116" y="3321720"/>
              <a:ext cx="3240" cy="40680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5E4332E4-87F7-4BD0-251E-876DC4919FA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5116" y="3312720"/>
                <a:ext cx="20880" cy="42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0955F311-E750-4C06-2692-40CB4225D682}"/>
                  </a:ext>
                </a:extLst>
              </p14:cNvPr>
              <p14:cNvContentPartPr/>
              <p14:nvPr/>
            </p14:nvContentPartPr>
            <p14:xfrm>
              <a:off x="255916" y="3512520"/>
              <a:ext cx="384840" cy="9324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0955F311-E750-4C06-2692-40CB4225D68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46916" y="3503880"/>
                <a:ext cx="40248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331731E5-1903-DAFD-49CC-6C4509702F2F}"/>
                  </a:ext>
                </a:extLst>
              </p14:cNvPr>
              <p14:cNvContentPartPr/>
              <p14:nvPr/>
            </p14:nvContentPartPr>
            <p14:xfrm>
              <a:off x="641116" y="3113280"/>
              <a:ext cx="1891080" cy="55404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331731E5-1903-DAFD-49CC-6C4509702F2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32116" y="3104640"/>
                <a:ext cx="1908720" cy="57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2F9A660F-4BD4-3828-8215-38B5F0CA2C17}"/>
                  </a:ext>
                </a:extLst>
              </p14:cNvPr>
              <p14:cNvContentPartPr/>
              <p14:nvPr/>
            </p14:nvContentPartPr>
            <p14:xfrm>
              <a:off x="1469116" y="3195720"/>
              <a:ext cx="285480" cy="6480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2F9A660F-4BD4-3828-8215-38B5F0CA2C1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460476" y="3186720"/>
                <a:ext cx="30312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94442B67-287C-F6F2-5039-8577A0758CDA}"/>
                  </a:ext>
                </a:extLst>
              </p14:cNvPr>
              <p14:cNvContentPartPr/>
              <p14:nvPr/>
            </p14:nvContentPartPr>
            <p14:xfrm>
              <a:off x="2061316" y="3057120"/>
              <a:ext cx="21600" cy="5364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94442B67-287C-F6F2-5039-8577A0758CD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052676" y="3048480"/>
                <a:ext cx="3924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1EB1D94E-F30C-BDEE-9926-DE2C814C59AB}"/>
                  </a:ext>
                </a:extLst>
              </p14:cNvPr>
              <p14:cNvContentPartPr/>
              <p14:nvPr/>
            </p14:nvContentPartPr>
            <p14:xfrm>
              <a:off x="1238716" y="3312360"/>
              <a:ext cx="35640" cy="2556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1EB1D94E-F30C-BDEE-9926-DE2C814C59A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230076" y="3303720"/>
                <a:ext cx="5328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88157CE6-A0B7-2369-3D7F-7FC23C634628}"/>
                  </a:ext>
                </a:extLst>
              </p14:cNvPr>
              <p14:cNvContentPartPr/>
              <p14:nvPr/>
            </p14:nvContentPartPr>
            <p14:xfrm>
              <a:off x="2352556" y="3063240"/>
              <a:ext cx="290880" cy="38448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88157CE6-A0B7-2369-3D7F-7FC23C63462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343916" y="3054600"/>
                <a:ext cx="30852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A41F8F2-79AC-6905-6A43-F26B88C0EDD3}"/>
                  </a:ext>
                </a:extLst>
              </p14:cNvPr>
              <p14:cNvContentPartPr/>
              <p14:nvPr/>
            </p14:nvContentPartPr>
            <p14:xfrm>
              <a:off x="5257036" y="-29520"/>
              <a:ext cx="1434600" cy="3891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A41F8F2-79AC-6905-6A43-F26B88C0EDD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248396" y="-38160"/>
                <a:ext cx="1452240" cy="40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B4DB0C4-4178-167F-29C9-2A3E8854CDCE}"/>
                  </a:ext>
                </a:extLst>
              </p14:cNvPr>
              <p14:cNvContentPartPr/>
              <p14:nvPr/>
            </p14:nvContentPartPr>
            <p14:xfrm>
              <a:off x="1969876" y="1545480"/>
              <a:ext cx="20304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B4DB0C4-4178-167F-29C9-2A3E8854CDC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960876" y="1536840"/>
                <a:ext cx="2206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5EE894C-84CB-0134-939D-D946DBEC9A13}"/>
                  </a:ext>
                </a:extLst>
              </p14:cNvPr>
              <p14:cNvContentPartPr/>
              <p14:nvPr/>
            </p14:nvContentPartPr>
            <p14:xfrm>
              <a:off x="2002276" y="1694880"/>
              <a:ext cx="192240" cy="6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5EE894C-84CB-0134-939D-D946DBEC9A1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993276" y="1686240"/>
                <a:ext cx="20988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37778D2-14CD-9D71-2FF0-F3D821A75A9D}"/>
                  </a:ext>
                </a:extLst>
              </p14:cNvPr>
              <p14:cNvContentPartPr/>
              <p14:nvPr/>
            </p14:nvContentPartPr>
            <p14:xfrm>
              <a:off x="3335356" y="1967040"/>
              <a:ext cx="519120" cy="26852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37778D2-14CD-9D71-2FF0-F3D821A75A9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326356" y="1958400"/>
                <a:ext cx="536760" cy="270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6647E6D-BCA8-B422-91F7-862832D0F6AA}"/>
                  </a:ext>
                </a:extLst>
              </p14:cNvPr>
              <p14:cNvContentPartPr/>
              <p14:nvPr/>
            </p14:nvContentPartPr>
            <p14:xfrm>
              <a:off x="3677356" y="4531320"/>
              <a:ext cx="291600" cy="1497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6647E6D-BCA8-B422-91F7-862832D0F6A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668716" y="4522320"/>
                <a:ext cx="30924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C204365-0C7D-8C8A-2DFB-AD78450F7949}"/>
                  </a:ext>
                </a:extLst>
              </p14:cNvPr>
              <p14:cNvContentPartPr/>
              <p14:nvPr/>
            </p14:nvContentPartPr>
            <p14:xfrm>
              <a:off x="3082996" y="4909680"/>
              <a:ext cx="821880" cy="4662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C204365-0C7D-8C8A-2DFB-AD78450F794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074356" y="4901040"/>
                <a:ext cx="839520" cy="48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AEE34EAA-0F16-47AB-3E37-5CEF10F709EA}"/>
                  </a:ext>
                </a:extLst>
              </p14:cNvPr>
              <p14:cNvContentPartPr/>
              <p14:nvPr/>
            </p14:nvContentPartPr>
            <p14:xfrm>
              <a:off x="3394756" y="4879080"/>
              <a:ext cx="360" cy="190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AEE34EAA-0F16-47AB-3E37-5CEF10F709E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386116" y="4870080"/>
                <a:ext cx="180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9CD8173-4A31-D8EE-3888-148579D5464F}"/>
                  </a:ext>
                </a:extLst>
              </p14:cNvPr>
              <p14:cNvContentPartPr/>
              <p14:nvPr/>
            </p14:nvContentPartPr>
            <p14:xfrm>
              <a:off x="3180556" y="5571720"/>
              <a:ext cx="851040" cy="5781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9CD8173-4A31-D8EE-3888-148579D5464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171916" y="5563080"/>
                <a:ext cx="868680" cy="59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2CF5F3B9-B2AB-E382-54A1-FFE75BD2246B}"/>
                  </a:ext>
                </a:extLst>
              </p14:cNvPr>
              <p14:cNvContentPartPr/>
              <p14:nvPr/>
            </p14:nvContentPartPr>
            <p14:xfrm>
              <a:off x="3558196" y="5620320"/>
              <a:ext cx="290160" cy="1926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2CF5F3B9-B2AB-E382-54A1-FFE75BD2246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549556" y="5611680"/>
                <a:ext cx="30780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F4A8242-5C2E-3AB9-B9A5-C5DFFDAD179C}"/>
                  </a:ext>
                </a:extLst>
              </p14:cNvPr>
              <p14:cNvContentPartPr/>
              <p14:nvPr/>
            </p14:nvContentPartPr>
            <p14:xfrm>
              <a:off x="2567116" y="1521000"/>
              <a:ext cx="331200" cy="282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F4A8242-5C2E-3AB9-B9A5-C5DFFDAD179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558476" y="1512360"/>
                <a:ext cx="34884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FA3000D-0B17-E8A9-4BEB-0754B58E874E}"/>
                  </a:ext>
                </a:extLst>
              </p14:cNvPr>
              <p14:cNvContentPartPr/>
              <p14:nvPr/>
            </p14:nvContentPartPr>
            <p14:xfrm>
              <a:off x="2873116" y="1219680"/>
              <a:ext cx="2235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FA3000D-0B17-E8A9-4BEB-0754B58E874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864116" y="1210680"/>
                <a:ext cx="2412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0C160F5-C2F1-6B82-A6CD-F8F607F72136}"/>
                  </a:ext>
                </a:extLst>
              </p14:cNvPr>
              <p14:cNvContentPartPr/>
              <p14:nvPr/>
            </p14:nvContentPartPr>
            <p14:xfrm>
              <a:off x="2979316" y="1229400"/>
              <a:ext cx="3240" cy="223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0C160F5-C2F1-6B82-A6CD-F8F607F7213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970316" y="1220760"/>
                <a:ext cx="2088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C23EC51-78AD-8423-8C06-5614AFD95CB4}"/>
                  </a:ext>
                </a:extLst>
              </p14:cNvPr>
              <p14:cNvContentPartPr/>
              <p14:nvPr/>
            </p14:nvContentPartPr>
            <p14:xfrm>
              <a:off x="3199996" y="1463760"/>
              <a:ext cx="311760" cy="266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C23EC51-78AD-8423-8C06-5614AFD95CB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190996" y="1455120"/>
                <a:ext cx="32940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D864C4A-3541-12C6-F1C4-9921954E6F17}"/>
                  </a:ext>
                </a:extLst>
              </p14:cNvPr>
              <p14:cNvContentPartPr/>
              <p14:nvPr/>
            </p14:nvContentPartPr>
            <p14:xfrm>
              <a:off x="4058596" y="1355400"/>
              <a:ext cx="34560" cy="4489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D864C4A-3541-12C6-F1C4-9921954E6F1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049596" y="1346760"/>
                <a:ext cx="52200" cy="46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326E17C-051B-803C-F8B3-D636D5DC727F}"/>
                  </a:ext>
                </a:extLst>
              </p14:cNvPr>
              <p14:cNvContentPartPr/>
              <p14:nvPr/>
            </p14:nvContentPartPr>
            <p14:xfrm>
              <a:off x="3880036" y="1620000"/>
              <a:ext cx="454320" cy="190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326E17C-051B-803C-F8B3-D636D5DC727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871396" y="1611000"/>
                <a:ext cx="47196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FACE147-2CF8-B33B-6AD7-DF2FB991F3DB}"/>
                  </a:ext>
                </a:extLst>
              </p14:cNvPr>
              <p14:cNvContentPartPr/>
              <p14:nvPr/>
            </p14:nvContentPartPr>
            <p14:xfrm>
              <a:off x="4792996" y="1149120"/>
              <a:ext cx="3240" cy="208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FACE147-2CF8-B33B-6AD7-DF2FB991F3D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784356" y="1140480"/>
                <a:ext cx="2088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D069280-7450-5F2A-76E6-68C80B9E285C}"/>
                  </a:ext>
                </a:extLst>
              </p14:cNvPr>
              <p14:cNvContentPartPr/>
              <p14:nvPr/>
            </p14:nvContentPartPr>
            <p14:xfrm>
              <a:off x="4700116" y="1477800"/>
              <a:ext cx="192600" cy="32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D069280-7450-5F2A-76E6-68C80B9E285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691476" y="1469160"/>
                <a:ext cx="21024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5831F4D-2A99-CE64-5A64-FF80BD5A8E65}"/>
                  </a:ext>
                </a:extLst>
              </p14:cNvPr>
              <p14:cNvContentPartPr/>
              <p14:nvPr/>
            </p14:nvContentPartPr>
            <p14:xfrm>
              <a:off x="4702996" y="1604520"/>
              <a:ext cx="283680" cy="459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5831F4D-2A99-CE64-5A64-FF80BD5A8E6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693996" y="1595520"/>
                <a:ext cx="301320" cy="47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25527FC-D611-3B07-8CE9-873350848B40}"/>
                  </a:ext>
                </a:extLst>
              </p14:cNvPr>
              <p14:cNvContentPartPr/>
              <p14:nvPr/>
            </p14:nvContentPartPr>
            <p14:xfrm>
              <a:off x="5124556" y="1390680"/>
              <a:ext cx="261720" cy="405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25527FC-D611-3B07-8CE9-873350848B4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115556" y="1382040"/>
                <a:ext cx="279360" cy="42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AA6C574-52D3-26EC-2260-4947D9E4131B}"/>
                  </a:ext>
                </a:extLst>
              </p14:cNvPr>
              <p14:cNvContentPartPr/>
              <p14:nvPr/>
            </p14:nvContentPartPr>
            <p14:xfrm>
              <a:off x="5343436" y="1224360"/>
              <a:ext cx="172080" cy="72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AA6C574-52D3-26EC-2260-4947D9E4131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334796" y="1215360"/>
                <a:ext cx="18972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832B767-AA49-B31C-695F-B780609C0245}"/>
                  </a:ext>
                </a:extLst>
              </p14:cNvPr>
              <p14:cNvContentPartPr/>
              <p14:nvPr/>
            </p14:nvContentPartPr>
            <p14:xfrm>
              <a:off x="5439556" y="1230120"/>
              <a:ext cx="360" cy="1616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832B767-AA49-B31C-695F-B780609C0245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430556" y="1221120"/>
                <a:ext cx="180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87000CE-5693-75C0-A282-816ED63C1183}"/>
                  </a:ext>
                </a:extLst>
              </p14:cNvPr>
              <p14:cNvContentPartPr/>
              <p14:nvPr/>
            </p14:nvContentPartPr>
            <p14:xfrm>
              <a:off x="5696596" y="1420920"/>
              <a:ext cx="492120" cy="2361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87000CE-5693-75C0-A282-816ED63C1183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687596" y="1411920"/>
                <a:ext cx="50976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6824955-2C61-ED8B-1FF2-111241CA39C5}"/>
                  </a:ext>
                </a:extLst>
              </p14:cNvPr>
              <p14:cNvContentPartPr/>
              <p14:nvPr/>
            </p14:nvContentPartPr>
            <p14:xfrm>
              <a:off x="6379156" y="1384200"/>
              <a:ext cx="415440" cy="2700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6824955-2C61-ED8B-1FF2-111241CA39C5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370516" y="1375200"/>
                <a:ext cx="43308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380E00F-74AD-7DD2-1FB2-DB229FD7838D}"/>
                  </a:ext>
                </a:extLst>
              </p14:cNvPr>
              <p14:cNvContentPartPr/>
              <p14:nvPr/>
            </p14:nvContentPartPr>
            <p14:xfrm>
              <a:off x="2888236" y="317880"/>
              <a:ext cx="759600" cy="6098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380E00F-74AD-7DD2-1FB2-DB229FD7838D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879596" y="309240"/>
                <a:ext cx="777240" cy="62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69DD56D-5C26-3572-B3C1-862C928C1401}"/>
                  </a:ext>
                </a:extLst>
              </p14:cNvPr>
              <p14:cNvContentPartPr/>
              <p14:nvPr/>
            </p14:nvContentPartPr>
            <p14:xfrm>
              <a:off x="3507076" y="293400"/>
              <a:ext cx="160200" cy="1501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69DD56D-5C26-3572-B3C1-862C928C1401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498436" y="284400"/>
                <a:ext cx="17784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1B8D561-DB76-5E6D-E689-951F7C87EB2F}"/>
                  </a:ext>
                </a:extLst>
              </p14:cNvPr>
              <p14:cNvContentPartPr/>
              <p14:nvPr/>
            </p14:nvContentPartPr>
            <p14:xfrm>
              <a:off x="4289716" y="351720"/>
              <a:ext cx="1001160" cy="7081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1B8D561-DB76-5E6D-E689-951F7C87EB2F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280716" y="342720"/>
                <a:ext cx="1018800" cy="72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C54F017-6ECB-6C2F-BA72-75D8DBFF6830}"/>
                  </a:ext>
                </a:extLst>
              </p14:cNvPr>
              <p14:cNvContentPartPr/>
              <p14:nvPr/>
            </p14:nvContentPartPr>
            <p14:xfrm>
              <a:off x="4936636" y="461520"/>
              <a:ext cx="1578600" cy="7513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C54F017-6ECB-6C2F-BA72-75D8DBFF6830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927996" y="452880"/>
                <a:ext cx="1596240" cy="76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980339E7-61FC-E343-D155-C05809FD2BED}"/>
                  </a:ext>
                </a:extLst>
              </p14:cNvPr>
              <p14:cNvContentPartPr/>
              <p14:nvPr/>
            </p14:nvContentPartPr>
            <p14:xfrm>
              <a:off x="3800836" y="91440"/>
              <a:ext cx="1329480" cy="4564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980339E7-61FC-E343-D155-C05809FD2BED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791836" y="82800"/>
                <a:ext cx="1347120" cy="47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21D417C-9402-736B-778F-70ADC4FA4666}"/>
                  </a:ext>
                </a:extLst>
              </p14:cNvPr>
              <p14:cNvContentPartPr/>
              <p14:nvPr/>
            </p14:nvContentPartPr>
            <p14:xfrm>
              <a:off x="4850596" y="171720"/>
              <a:ext cx="360" cy="565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21D417C-9402-736B-778F-70ADC4FA4666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841596" y="162720"/>
                <a:ext cx="1800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DEB91F1-19D9-9A22-FB35-8CEFA43DE46F}"/>
                  </a:ext>
                </a:extLst>
              </p14:cNvPr>
              <p14:cNvContentPartPr/>
              <p14:nvPr/>
            </p14:nvContentPartPr>
            <p14:xfrm>
              <a:off x="4791556" y="144720"/>
              <a:ext cx="360" cy="370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DEB91F1-19D9-9A22-FB35-8CEFA43DE46F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782916" y="136080"/>
                <a:ext cx="180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BC98E7C-C8ED-3CD3-1DCA-F90267E6C03E}"/>
                  </a:ext>
                </a:extLst>
              </p14:cNvPr>
              <p14:cNvContentPartPr/>
              <p14:nvPr/>
            </p14:nvContentPartPr>
            <p14:xfrm>
              <a:off x="4035556" y="48960"/>
              <a:ext cx="360" cy="147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BC98E7C-C8ED-3CD3-1DCA-F90267E6C03E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026556" y="40320"/>
                <a:ext cx="1800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A72E219-C862-514B-0538-AC9B6CD4A016}"/>
                  </a:ext>
                </a:extLst>
              </p14:cNvPr>
              <p14:cNvContentPartPr/>
              <p14:nvPr/>
            </p14:nvContentPartPr>
            <p14:xfrm>
              <a:off x="5703796" y="1772280"/>
              <a:ext cx="388800" cy="23954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A72E219-C862-514B-0538-AC9B6CD4A016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695156" y="1763280"/>
                <a:ext cx="406440" cy="241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E552D827-C7AA-9981-0DE1-8AC5C2B54AAF}"/>
                  </a:ext>
                </a:extLst>
              </p14:cNvPr>
              <p14:cNvContentPartPr/>
              <p14:nvPr/>
            </p14:nvContentPartPr>
            <p14:xfrm>
              <a:off x="5890636" y="4002840"/>
              <a:ext cx="158040" cy="1425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E552D827-C7AA-9981-0DE1-8AC5C2B54AAF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881996" y="3993840"/>
                <a:ext cx="17568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5EA17F3-49B8-A76A-0AD8-27A754283465}"/>
                  </a:ext>
                </a:extLst>
              </p14:cNvPr>
              <p14:cNvContentPartPr/>
              <p14:nvPr/>
            </p14:nvContentPartPr>
            <p14:xfrm>
              <a:off x="6028156" y="3984120"/>
              <a:ext cx="156240" cy="1634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5EA17F3-49B8-A76A-0AD8-27A754283465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019516" y="3975480"/>
                <a:ext cx="17388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1B6896CB-1A16-3011-E81B-3AA9BF337DDF}"/>
                  </a:ext>
                </a:extLst>
              </p14:cNvPr>
              <p14:cNvContentPartPr/>
              <p14:nvPr/>
            </p14:nvContentPartPr>
            <p14:xfrm>
              <a:off x="5670316" y="4403160"/>
              <a:ext cx="549360" cy="5580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1B6896CB-1A16-3011-E81B-3AA9BF337DDF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661676" y="4394160"/>
                <a:ext cx="567000" cy="57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F99F2BCF-69CE-C3A6-72C6-B5FEB711B1E0}"/>
                  </a:ext>
                </a:extLst>
              </p14:cNvPr>
              <p14:cNvContentPartPr/>
              <p14:nvPr/>
            </p14:nvContentPartPr>
            <p14:xfrm>
              <a:off x="6277996" y="4158720"/>
              <a:ext cx="702000" cy="8870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F99F2BCF-69CE-C3A6-72C6-B5FEB711B1E0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269356" y="4150080"/>
                <a:ext cx="719640" cy="90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69FE256D-DE80-51C2-3BA7-C59B3DA30B83}"/>
                  </a:ext>
                </a:extLst>
              </p14:cNvPr>
              <p14:cNvContentPartPr/>
              <p14:nvPr/>
            </p14:nvContentPartPr>
            <p14:xfrm>
              <a:off x="6563116" y="4307040"/>
              <a:ext cx="236520" cy="381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69FE256D-DE80-51C2-3BA7-C59B3DA30B83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554116" y="4298040"/>
                <a:ext cx="25416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362DCF09-9D43-C4F7-F1E8-5A23848C0074}"/>
                  </a:ext>
                </a:extLst>
              </p14:cNvPr>
              <p14:cNvContentPartPr/>
              <p14:nvPr/>
            </p14:nvContentPartPr>
            <p14:xfrm>
              <a:off x="6755716" y="4144320"/>
              <a:ext cx="6480" cy="201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362DCF09-9D43-C4F7-F1E8-5A23848C0074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747076" y="4135320"/>
                <a:ext cx="24120" cy="3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D30EA725-6644-2DE1-7D2F-53FD61137B6C}"/>
              </a:ext>
            </a:extLst>
          </p:cNvPr>
          <p:cNvGrpSpPr/>
          <p:nvPr/>
        </p:nvGrpSpPr>
        <p:grpSpPr>
          <a:xfrm>
            <a:off x="5714596" y="4842360"/>
            <a:ext cx="1105920" cy="747360"/>
            <a:chOff x="5714596" y="4842360"/>
            <a:chExt cx="1105920" cy="74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0966618-CCE1-0989-299E-81151BB35200}"/>
                    </a:ext>
                  </a:extLst>
                </p14:cNvPr>
                <p14:cNvContentPartPr/>
                <p14:nvPr/>
              </p14:nvContentPartPr>
              <p14:xfrm>
                <a:off x="5714596" y="4842360"/>
                <a:ext cx="1105920" cy="7473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0966618-CCE1-0989-299E-81151BB3520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705956" y="4833720"/>
                  <a:ext cx="1123560" cy="76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2C0B8C7-0D7A-B708-2A37-ECD4EA772AFB}"/>
                    </a:ext>
                  </a:extLst>
                </p14:cNvPr>
                <p14:cNvContentPartPr/>
                <p14:nvPr/>
              </p14:nvContentPartPr>
              <p14:xfrm>
                <a:off x="6594796" y="4954320"/>
                <a:ext cx="212400" cy="32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2C0B8C7-0D7A-B708-2A37-ECD4EA772AF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586156" y="4945320"/>
                  <a:ext cx="2300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4F902EE-10FA-AFBD-A1FC-4CB132557C19}"/>
                    </a:ext>
                  </a:extLst>
                </p14:cNvPr>
                <p14:cNvContentPartPr/>
                <p14:nvPr/>
              </p14:nvContentPartPr>
              <p14:xfrm>
                <a:off x="6177916" y="5052600"/>
                <a:ext cx="360" cy="180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4F902EE-10FA-AFBD-A1FC-4CB132557C1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168916" y="5043960"/>
                  <a:ext cx="1800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CF42C43-CD6C-4387-142D-99C66E78C801}"/>
              </a:ext>
            </a:extLst>
          </p:cNvPr>
          <p:cNvGrpSpPr/>
          <p:nvPr/>
        </p:nvGrpSpPr>
        <p:grpSpPr>
          <a:xfrm>
            <a:off x="5768236" y="5545080"/>
            <a:ext cx="1191600" cy="597960"/>
            <a:chOff x="5768236" y="5545080"/>
            <a:chExt cx="1191600" cy="59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70D14D2-4936-C888-A582-AF173682E992}"/>
                    </a:ext>
                  </a:extLst>
                </p14:cNvPr>
                <p14:cNvContentPartPr/>
                <p14:nvPr/>
              </p14:nvContentPartPr>
              <p14:xfrm>
                <a:off x="5768236" y="5671440"/>
                <a:ext cx="1191600" cy="4716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70D14D2-4936-C888-A582-AF173682E99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759596" y="5662800"/>
                  <a:ext cx="1209240" cy="4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179C88F-853D-8B65-6E22-4ABA7EC7BB6F}"/>
                    </a:ext>
                  </a:extLst>
                </p14:cNvPr>
                <p14:cNvContentPartPr/>
                <p14:nvPr/>
              </p14:nvContentPartPr>
              <p14:xfrm>
                <a:off x="6743116" y="5545080"/>
                <a:ext cx="208800" cy="4654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179C88F-853D-8B65-6E22-4ABA7EC7BB6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734476" y="5536440"/>
                  <a:ext cx="22644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F81ECC5-5925-B260-36A3-EC9F03B86029}"/>
                    </a:ext>
                  </a:extLst>
                </p14:cNvPr>
                <p14:cNvContentPartPr/>
                <p14:nvPr/>
              </p14:nvContentPartPr>
              <p14:xfrm>
                <a:off x="6628996" y="5560920"/>
                <a:ext cx="3240" cy="608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F81ECC5-5925-B260-36A3-EC9F03B8602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620356" y="5551920"/>
                  <a:ext cx="208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172ED47-A81C-3662-9E0F-52CF11E37DA1}"/>
                    </a:ext>
                  </a:extLst>
                </p14:cNvPr>
                <p14:cNvContentPartPr/>
                <p14:nvPr/>
              </p14:nvContentPartPr>
              <p14:xfrm>
                <a:off x="6278356" y="5730840"/>
                <a:ext cx="198000" cy="561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172ED47-A81C-3662-9E0F-52CF11E37DA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269356" y="5722200"/>
                  <a:ext cx="215640" cy="7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C221D881-12DC-BC8B-9C6F-A27D8BBDF536}"/>
                  </a:ext>
                </a:extLst>
              </p14:cNvPr>
              <p14:cNvContentPartPr/>
              <p14:nvPr/>
            </p14:nvContentPartPr>
            <p14:xfrm>
              <a:off x="6032836" y="169920"/>
              <a:ext cx="79200" cy="633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C221D881-12DC-BC8B-9C6F-A27D8BBDF536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023836" y="160920"/>
                <a:ext cx="96840" cy="8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03F102E0-7E50-02B1-46CA-42147BD558DA}"/>
              </a:ext>
            </a:extLst>
          </p:cNvPr>
          <p:cNvGrpSpPr/>
          <p:nvPr/>
        </p:nvGrpSpPr>
        <p:grpSpPr>
          <a:xfrm>
            <a:off x="6624316" y="-38160"/>
            <a:ext cx="1161000" cy="458280"/>
            <a:chOff x="6624316" y="-38160"/>
            <a:chExt cx="1161000" cy="45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A417CB7-30E0-D68D-54CB-ECF9E9AE85C5}"/>
                    </a:ext>
                  </a:extLst>
                </p14:cNvPr>
                <p14:cNvContentPartPr/>
                <p14:nvPr/>
              </p14:nvContentPartPr>
              <p14:xfrm>
                <a:off x="6977476" y="-38160"/>
                <a:ext cx="807840" cy="4582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A417CB7-30E0-D68D-54CB-ECF9E9AE85C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968836" y="-46800"/>
                  <a:ext cx="82548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765022D-F7FE-6592-D9DB-1B45C5568362}"/>
                    </a:ext>
                  </a:extLst>
                </p14:cNvPr>
                <p14:cNvContentPartPr/>
                <p14:nvPr/>
              </p14:nvContentPartPr>
              <p14:xfrm>
                <a:off x="7112116" y="217080"/>
                <a:ext cx="117720" cy="100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765022D-F7FE-6592-D9DB-1B45C556836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103476" y="208080"/>
                  <a:ext cx="1353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086B805-D396-4336-2377-79D7CB31078C}"/>
                    </a:ext>
                  </a:extLst>
                </p14:cNvPr>
                <p14:cNvContentPartPr/>
                <p14:nvPr/>
              </p14:nvContentPartPr>
              <p14:xfrm>
                <a:off x="7415956" y="168120"/>
                <a:ext cx="236160" cy="284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086B805-D396-4336-2377-79D7CB31078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407316" y="159120"/>
                  <a:ext cx="2538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8B62434-275A-59AE-D9BC-ABA52F937286}"/>
                    </a:ext>
                  </a:extLst>
                </p14:cNvPr>
                <p14:cNvContentPartPr/>
                <p14:nvPr/>
              </p14:nvContentPartPr>
              <p14:xfrm>
                <a:off x="6624316" y="259560"/>
                <a:ext cx="136800" cy="1047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8B62434-275A-59AE-D9BC-ABA52F93728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615676" y="250920"/>
                  <a:ext cx="154440" cy="1224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1" name="Audio 20">
            <a:hlinkClick r:id="" action="ppaction://media"/>
            <a:extLst>
              <a:ext uri="{FF2B5EF4-FFF2-40B4-BE49-F238E27FC236}">
                <a16:creationId xmlns:a16="http://schemas.microsoft.com/office/drawing/2014/main" id="{2050C49A-E89E-44CB-107F-67581F7BAB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0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7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8938"/>
    </mc:Choice>
    <mc:Fallback xmlns="">
      <p:transition advClick="0" advTm="389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diagram of mathematical equations&#10;&#10;Description automatically generated">
            <a:extLst>
              <a:ext uri="{FF2B5EF4-FFF2-40B4-BE49-F238E27FC236}">
                <a16:creationId xmlns:a16="http://schemas.microsoft.com/office/drawing/2014/main" id="{CB27D746-8D09-6228-30C7-DFD54350F6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838200"/>
            <a:ext cx="3822657" cy="303957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FF600257-8A60-ED93-3928-777AB486D0D6}"/>
              </a:ext>
            </a:extLst>
          </p:cNvPr>
          <p:cNvSpPr/>
          <p:nvPr/>
        </p:nvSpPr>
        <p:spPr>
          <a:xfrm>
            <a:off x="2133600" y="685800"/>
            <a:ext cx="4267200" cy="3505200"/>
          </a:xfrm>
          <a:prstGeom prst="rect">
            <a:avLst/>
          </a:prstGeom>
          <a:ln w="381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7FE4962-63A6-CCFA-3A09-F01F3A220B54}"/>
              </a:ext>
            </a:extLst>
          </p:cNvPr>
          <p:cNvSpPr txBox="1"/>
          <p:nvPr/>
        </p:nvSpPr>
        <p:spPr>
          <a:xfrm>
            <a:off x="304800" y="51395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rgbClr val="0000FF"/>
                </a:solidFill>
              </a:rPr>
              <a:t>Bias vector {x} and weight matrix [w] control the dynamics</a:t>
            </a:r>
          </a:p>
        </p:txBody>
      </p:sp>
      <p:pic>
        <p:nvPicPr>
          <p:cNvPr id="35" name="Picture 34" descr="A diagram of a complex structure&#10;&#10;Description automatically generated with medium confidence">
            <a:extLst>
              <a:ext uri="{FF2B5EF4-FFF2-40B4-BE49-F238E27FC236}">
                <a16:creationId xmlns:a16="http://schemas.microsoft.com/office/drawing/2014/main" id="{109EBDD9-9789-427F-A7F6-21108FFC16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17" y="4572000"/>
            <a:ext cx="4114800" cy="250840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7C22A5AD-DD54-FD0D-0649-F3865D33B46E}"/>
                  </a:ext>
                </a:extLst>
              </p14:cNvPr>
              <p14:cNvContentPartPr/>
              <p14:nvPr/>
            </p14:nvContentPartPr>
            <p14:xfrm>
              <a:off x="5017636" y="4617720"/>
              <a:ext cx="531360" cy="4676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C22A5AD-DD54-FD0D-0649-F3865D33B46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08996" y="4609080"/>
                <a:ext cx="549000" cy="48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5CA7EF6-A3E1-233E-B006-7E9D3C115967}"/>
                  </a:ext>
                </a:extLst>
              </p14:cNvPr>
              <p14:cNvContentPartPr/>
              <p14:nvPr/>
            </p14:nvContentPartPr>
            <p14:xfrm>
              <a:off x="5253436" y="4388760"/>
              <a:ext cx="46080" cy="3006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5CA7EF6-A3E1-233E-B006-7E9D3C11596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44796" y="4379760"/>
                <a:ext cx="6372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BBB5764-AC0A-61EA-147F-47664CD8F4DF}"/>
                  </a:ext>
                </a:extLst>
              </p14:cNvPr>
              <p14:cNvContentPartPr/>
              <p14:nvPr/>
            </p14:nvContentPartPr>
            <p14:xfrm>
              <a:off x="5374756" y="4475520"/>
              <a:ext cx="168840" cy="1162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BBB5764-AC0A-61EA-147F-47664CD8F4D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65756" y="4466880"/>
                <a:ext cx="18648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6D8BB0CB-B4C8-73D1-8506-BBFAA064FFEB}"/>
                  </a:ext>
                </a:extLst>
              </p14:cNvPr>
              <p14:cNvContentPartPr/>
              <p14:nvPr/>
            </p14:nvContentPartPr>
            <p14:xfrm>
              <a:off x="5632156" y="4572000"/>
              <a:ext cx="9720" cy="889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6D8BB0CB-B4C8-73D1-8506-BBFAA064FFE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23516" y="4563000"/>
                <a:ext cx="2736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20ECA8F-15CE-51E5-8E4D-4AFF95401886}"/>
                  </a:ext>
                </a:extLst>
              </p14:cNvPr>
              <p14:cNvContentPartPr/>
              <p14:nvPr/>
            </p14:nvContentPartPr>
            <p14:xfrm>
              <a:off x="4928356" y="5393520"/>
              <a:ext cx="801720" cy="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20ECA8F-15CE-51E5-8E4D-4AFF9540188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19716" y="5384520"/>
                <a:ext cx="8193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9FC0E962-3433-DD90-F4C6-6C81C38B9602}"/>
                  </a:ext>
                </a:extLst>
              </p14:cNvPr>
              <p14:cNvContentPartPr/>
              <p14:nvPr/>
            </p14:nvContentPartPr>
            <p14:xfrm>
              <a:off x="5022316" y="5028840"/>
              <a:ext cx="35640" cy="2901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9FC0E962-3433-DD90-F4C6-6C81C38B960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013316" y="5020200"/>
                <a:ext cx="53280" cy="3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9B035F5D-CD04-0CB4-4135-BC2DF604CCCD}"/>
                  </a:ext>
                </a:extLst>
              </p14:cNvPr>
              <p14:cNvContentPartPr/>
              <p14:nvPr/>
            </p14:nvContentPartPr>
            <p14:xfrm>
              <a:off x="5035276" y="5613480"/>
              <a:ext cx="176760" cy="13608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9B035F5D-CD04-0CB4-4135-BC2DF604CCC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026636" y="5604840"/>
                <a:ext cx="19440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DB2131B2-C050-1F0D-6391-73194D883DE6}"/>
                  </a:ext>
                </a:extLst>
              </p14:cNvPr>
              <p14:cNvContentPartPr/>
              <p14:nvPr/>
            </p14:nvContentPartPr>
            <p14:xfrm>
              <a:off x="5314636" y="5661720"/>
              <a:ext cx="131760" cy="1494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DB2131B2-C050-1F0D-6391-73194D883DE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305996" y="5653080"/>
                <a:ext cx="14940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EE330D78-1853-99E8-7C55-2FDC443D730E}"/>
                  </a:ext>
                </a:extLst>
              </p14:cNvPr>
              <p14:cNvContentPartPr/>
              <p14:nvPr/>
            </p14:nvContentPartPr>
            <p14:xfrm>
              <a:off x="5395996" y="6032880"/>
              <a:ext cx="360" cy="3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EE330D78-1853-99E8-7C55-2FDC443D730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86996" y="60238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EBC0F29C-D809-DF01-97C2-FE604E2C55F0}"/>
                  </a:ext>
                </a:extLst>
              </p14:cNvPr>
              <p14:cNvContentPartPr/>
              <p14:nvPr/>
            </p14:nvContentPartPr>
            <p14:xfrm>
              <a:off x="5426236" y="6046920"/>
              <a:ext cx="103320" cy="28008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EBC0F29C-D809-DF01-97C2-FE604E2C55F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417596" y="6038280"/>
                <a:ext cx="12096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DBE9A684-7735-3914-6DDC-6BFEC7704918}"/>
                  </a:ext>
                </a:extLst>
              </p14:cNvPr>
              <p14:cNvContentPartPr/>
              <p14:nvPr/>
            </p14:nvContentPartPr>
            <p14:xfrm>
              <a:off x="5583196" y="5095080"/>
              <a:ext cx="214200" cy="1497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DBE9A684-7735-3914-6DDC-6BFEC770491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574196" y="5086440"/>
                <a:ext cx="23184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76BD3084-60DF-0930-E11A-30CA1E4F080C}"/>
                  </a:ext>
                </a:extLst>
              </p14:cNvPr>
              <p14:cNvContentPartPr/>
              <p14:nvPr/>
            </p14:nvContentPartPr>
            <p14:xfrm>
              <a:off x="5729356" y="5389200"/>
              <a:ext cx="360" cy="36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76BD3084-60DF-0930-E11A-30CA1E4F080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20356" y="53802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13558B0E-E52C-32AA-599C-B1EBB43A7777}"/>
                  </a:ext>
                </a:extLst>
              </p14:cNvPr>
              <p14:cNvContentPartPr/>
              <p14:nvPr/>
            </p14:nvContentPartPr>
            <p14:xfrm>
              <a:off x="5656276" y="5088960"/>
              <a:ext cx="1051920" cy="10983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13558B0E-E52C-32AA-599C-B1EBB43A777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647276" y="5080320"/>
                <a:ext cx="1069560" cy="11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728BDAFE-103C-C934-2EEB-F46EF4974538}"/>
                  </a:ext>
                </a:extLst>
              </p14:cNvPr>
              <p14:cNvContentPartPr/>
              <p14:nvPr/>
            </p14:nvContentPartPr>
            <p14:xfrm>
              <a:off x="6396796" y="4657320"/>
              <a:ext cx="115560" cy="6588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728BDAFE-103C-C934-2EEB-F46EF497453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387796" y="4648680"/>
                <a:ext cx="13320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7D02C7BE-F28A-2CB8-5B25-D63A755122E1}"/>
                  </a:ext>
                </a:extLst>
              </p14:cNvPr>
              <p14:cNvContentPartPr/>
              <p14:nvPr/>
            </p14:nvContentPartPr>
            <p14:xfrm>
              <a:off x="6439996" y="4764960"/>
              <a:ext cx="360" cy="4028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7D02C7BE-F28A-2CB8-5B25-D63A755122E1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430996" y="4755960"/>
                <a:ext cx="18000" cy="4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D565A9AA-E81D-DC0A-54AA-A91847299DA8}"/>
                  </a:ext>
                </a:extLst>
              </p14:cNvPr>
              <p14:cNvContentPartPr/>
              <p14:nvPr/>
            </p14:nvContentPartPr>
            <p14:xfrm>
              <a:off x="6539716" y="4856400"/>
              <a:ext cx="218880" cy="18000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D565A9AA-E81D-DC0A-54AA-A91847299DA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530716" y="4847760"/>
                <a:ext cx="23652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8934F9CC-0914-5A5F-A4E1-3414D9ADD9F7}"/>
                  </a:ext>
                </a:extLst>
              </p14:cNvPr>
              <p14:cNvContentPartPr/>
              <p14:nvPr/>
            </p14:nvContentPartPr>
            <p14:xfrm>
              <a:off x="6415516" y="4730760"/>
              <a:ext cx="3240" cy="3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8934F9CC-0914-5A5F-A4E1-3414D9ADD9F7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406876" y="4722120"/>
                <a:ext cx="208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00D6E6D7-0E24-014A-DEBA-8C35E3065ADE}"/>
                  </a:ext>
                </a:extLst>
              </p14:cNvPr>
              <p14:cNvContentPartPr/>
              <p14:nvPr/>
            </p14:nvContentPartPr>
            <p14:xfrm>
              <a:off x="6831316" y="4716000"/>
              <a:ext cx="163800" cy="44208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00D6E6D7-0E24-014A-DEBA-8C35E3065AD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822676" y="4707360"/>
                <a:ext cx="18144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FA322B54-0BB6-2390-2466-84968146DEAC}"/>
                  </a:ext>
                </a:extLst>
              </p14:cNvPr>
              <p14:cNvContentPartPr/>
              <p14:nvPr/>
            </p14:nvContentPartPr>
            <p14:xfrm>
              <a:off x="6997636" y="4777920"/>
              <a:ext cx="250200" cy="23868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FA322B54-0BB6-2390-2466-84968146DEA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988996" y="4769280"/>
                <a:ext cx="26784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357B08DB-958B-B72B-D3FB-38C72E83ADC1}"/>
                  </a:ext>
                </a:extLst>
              </p14:cNvPr>
              <p14:cNvContentPartPr/>
              <p14:nvPr/>
            </p14:nvContentPartPr>
            <p14:xfrm>
              <a:off x="7190956" y="4797000"/>
              <a:ext cx="360" cy="900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357B08DB-958B-B72B-D3FB-38C72E83ADC1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181956" y="4788360"/>
                <a:ext cx="1800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5BC0655C-2092-5E1B-DF13-7EE030C3E6C7}"/>
                  </a:ext>
                </a:extLst>
              </p14:cNvPr>
              <p14:cNvContentPartPr/>
              <p14:nvPr/>
            </p14:nvContentPartPr>
            <p14:xfrm>
              <a:off x="7319836" y="4901040"/>
              <a:ext cx="123480" cy="5760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5BC0655C-2092-5E1B-DF13-7EE030C3E6C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311196" y="4892040"/>
                <a:ext cx="14112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7EB1B999-3F8E-0C46-D022-A0DD5EBCBA89}"/>
                  </a:ext>
                </a:extLst>
              </p14:cNvPr>
              <p14:cNvContentPartPr/>
              <p14:nvPr/>
            </p14:nvContentPartPr>
            <p14:xfrm>
              <a:off x="7514236" y="4828680"/>
              <a:ext cx="84600" cy="14508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7EB1B999-3F8E-0C46-D022-A0DD5EBCBA89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505236" y="4820040"/>
                <a:ext cx="10224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D55D83B2-31F7-E9B4-D967-C1037083B7C8}"/>
                  </a:ext>
                </a:extLst>
              </p14:cNvPr>
              <p14:cNvContentPartPr/>
              <p14:nvPr/>
            </p14:nvContentPartPr>
            <p14:xfrm>
              <a:off x="7748956" y="4589280"/>
              <a:ext cx="48960" cy="51048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D55D83B2-31F7-E9B4-D967-C1037083B7C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740316" y="4580280"/>
                <a:ext cx="66600" cy="52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90168E2C-258D-6BAE-C05D-CD54DF859434}"/>
                  </a:ext>
                </a:extLst>
              </p14:cNvPr>
              <p14:cNvContentPartPr/>
              <p14:nvPr/>
            </p14:nvContentPartPr>
            <p14:xfrm>
              <a:off x="7903396" y="4748040"/>
              <a:ext cx="360" cy="2361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90168E2C-258D-6BAE-C05D-CD54DF859434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894396" y="4739040"/>
                <a:ext cx="1800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12713DA7-45FF-79B6-95E1-A75933BA671C}"/>
                  </a:ext>
                </a:extLst>
              </p14:cNvPr>
              <p14:cNvContentPartPr/>
              <p14:nvPr/>
            </p14:nvContentPartPr>
            <p14:xfrm>
              <a:off x="7815196" y="4731120"/>
              <a:ext cx="271080" cy="23004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12713DA7-45FF-79B6-95E1-A75933BA671C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806556" y="4722120"/>
                <a:ext cx="28872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8964CF05-B8EA-22F3-B393-B38A74417E01}"/>
                  </a:ext>
                </a:extLst>
              </p14:cNvPr>
              <p14:cNvContentPartPr/>
              <p14:nvPr/>
            </p14:nvContentPartPr>
            <p14:xfrm>
              <a:off x="8134876" y="4810680"/>
              <a:ext cx="77040" cy="1533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8964CF05-B8EA-22F3-B393-B38A74417E01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125876" y="4802040"/>
                <a:ext cx="9468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6E766673-4CDA-5508-76C8-861528CDD982}"/>
                  </a:ext>
                </a:extLst>
              </p14:cNvPr>
              <p14:cNvContentPartPr/>
              <p14:nvPr/>
            </p14:nvContentPartPr>
            <p14:xfrm>
              <a:off x="8211556" y="4593240"/>
              <a:ext cx="523080" cy="34164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6E766673-4CDA-5508-76C8-861528CDD982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202556" y="4584240"/>
                <a:ext cx="540720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E857E53B-82F7-4C9D-6F9E-CF50365F8EA6}"/>
                  </a:ext>
                </a:extLst>
              </p14:cNvPr>
              <p14:cNvContentPartPr/>
              <p14:nvPr/>
            </p14:nvContentPartPr>
            <p14:xfrm>
              <a:off x="8737156" y="4744440"/>
              <a:ext cx="90000" cy="28440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E857E53B-82F7-4C9D-6F9E-CF50365F8EA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728516" y="4735800"/>
                <a:ext cx="10764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8DC0A37E-0819-AD06-2650-4D6C05746AFB}"/>
                  </a:ext>
                </a:extLst>
              </p14:cNvPr>
              <p14:cNvContentPartPr/>
              <p14:nvPr/>
            </p14:nvContentPartPr>
            <p14:xfrm>
              <a:off x="8831116" y="4665600"/>
              <a:ext cx="183600" cy="36360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8DC0A37E-0819-AD06-2650-4D6C05746AFB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822116" y="4656600"/>
                <a:ext cx="20124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6AEAC904-7C48-B56D-DCE6-D179921C9F07}"/>
                  </a:ext>
                </a:extLst>
              </p14:cNvPr>
              <p14:cNvContentPartPr/>
              <p14:nvPr/>
            </p14:nvContentPartPr>
            <p14:xfrm>
              <a:off x="6034276" y="5381640"/>
              <a:ext cx="503640" cy="40572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6AEAC904-7C48-B56D-DCE6-D179921C9F07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025636" y="5372640"/>
                <a:ext cx="521280" cy="42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" name="Group 112">
            <a:extLst>
              <a:ext uri="{FF2B5EF4-FFF2-40B4-BE49-F238E27FC236}">
                <a16:creationId xmlns:a16="http://schemas.microsoft.com/office/drawing/2014/main" id="{FD373B57-466B-434A-7761-A3BB3C1A70ED}"/>
              </a:ext>
            </a:extLst>
          </p:cNvPr>
          <p:cNvGrpSpPr/>
          <p:nvPr/>
        </p:nvGrpSpPr>
        <p:grpSpPr>
          <a:xfrm>
            <a:off x="6038236" y="5315400"/>
            <a:ext cx="520920" cy="536760"/>
            <a:chOff x="6038236" y="5315400"/>
            <a:chExt cx="520920" cy="53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6158BB1-2262-ADE8-59A7-0CE689AF0C63}"/>
                    </a:ext>
                  </a:extLst>
                </p14:cNvPr>
                <p14:cNvContentPartPr/>
                <p14:nvPr/>
              </p14:nvContentPartPr>
              <p14:xfrm>
                <a:off x="6038236" y="5343120"/>
                <a:ext cx="520920" cy="5090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6158BB1-2262-ADE8-59A7-0CE689AF0C6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029236" y="5334480"/>
                  <a:ext cx="538560" cy="52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15583AB4-0F8D-898D-C1D0-CD45DD7E6DFC}"/>
                    </a:ext>
                  </a:extLst>
                </p14:cNvPr>
                <p14:cNvContentPartPr/>
                <p14:nvPr/>
              </p14:nvContentPartPr>
              <p14:xfrm>
                <a:off x="6255676" y="5315400"/>
                <a:ext cx="360" cy="1180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15583AB4-0F8D-898D-C1D0-CD45DD7E6DF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246676" y="5306400"/>
                  <a:ext cx="18000" cy="13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4D9654F5-8DAC-8E7D-761D-ECAE89F71B98}"/>
                  </a:ext>
                </a:extLst>
              </p14:cNvPr>
              <p14:cNvContentPartPr/>
              <p14:nvPr/>
            </p14:nvContentPartPr>
            <p14:xfrm>
              <a:off x="6505156" y="5887080"/>
              <a:ext cx="901080" cy="42804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4D9654F5-8DAC-8E7D-761D-ECAE89F71B98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496516" y="5878440"/>
                <a:ext cx="918720" cy="44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7" name="Group 116">
            <a:extLst>
              <a:ext uri="{FF2B5EF4-FFF2-40B4-BE49-F238E27FC236}">
                <a16:creationId xmlns:a16="http://schemas.microsoft.com/office/drawing/2014/main" id="{2D7CCA14-AB96-0001-C40C-E9BD89D9659E}"/>
              </a:ext>
            </a:extLst>
          </p:cNvPr>
          <p:cNvGrpSpPr/>
          <p:nvPr/>
        </p:nvGrpSpPr>
        <p:grpSpPr>
          <a:xfrm>
            <a:off x="6185476" y="5882760"/>
            <a:ext cx="365760" cy="120240"/>
            <a:chOff x="6185476" y="5882760"/>
            <a:chExt cx="365760" cy="12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9ABB95A-5A1D-8EE4-49D7-ED1F889C7EAA}"/>
                    </a:ext>
                  </a:extLst>
                </p14:cNvPr>
                <p14:cNvContentPartPr/>
                <p14:nvPr/>
              </p14:nvContentPartPr>
              <p14:xfrm>
                <a:off x="6185476" y="5979960"/>
                <a:ext cx="117000" cy="3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9ABB95A-5A1D-8EE4-49D7-ED1F889C7EA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176476" y="5971320"/>
                  <a:ext cx="1346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E0FBF1B-878D-030F-FF3F-C3D32BF525C1}"/>
                    </a:ext>
                  </a:extLst>
                </p14:cNvPr>
                <p14:cNvContentPartPr/>
                <p14:nvPr/>
              </p14:nvContentPartPr>
              <p14:xfrm>
                <a:off x="6349636" y="5882760"/>
                <a:ext cx="201600" cy="1202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E0FBF1B-878D-030F-FF3F-C3D32BF525C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340996" y="5873760"/>
                  <a:ext cx="219240" cy="13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621ACA10-442C-3BAF-8FAD-CBDCAA55D183}"/>
              </a:ext>
            </a:extLst>
          </p:cNvPr>
          <p:cNvGrpSpPr/>
          <p:nvPr/>
        </p:nvGrpSpPr>
        <p:grpSpPr>
          <a:xfrm>
            <a:off x="5141476" y="6170040"/>
            <a:ext cx="781200" cy="558000"/>
            <a:chOff x="5141476" y="6170040"/>
            <a:chExt cx="781200" cy="55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FC96277-27E1-E864-5508-4F3637F24EE2}"/>
                    </a:ext>
                  </a:extLst>
                </p14:cNvPr>
                <p14:cNvContentPartPr/>
                <p14:nvPr/>
              </p14:nvContentPartPr>
              <p14:xfrm>
                <a:off x="5395996" y="6226200"/>
                <a:ext cx="360" cy="3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FC96277-27E1-E864-5508-4F3637F24EE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386996" y="62175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D3256E4-70B2-E0FE-44BB-4D40420F29BD}"/>
                    </a:ext>
                  </a:extLst>
                </p14:cNvPr>
                <p14:cNvContentPartPr/>
                <p14:nvPr/>
              </p14:nvContentPartPr>
              <p14:xfrm>
                <a:off x="5141476" y="6170040"/>
                <a:ext cx="677880" cy="5580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D3256E4-70B2-E0FE-44BB-4D40420F29B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132476" y="6161400"/>
                  <a:ext cx="695520" cy="57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31D2A82-0C86-7D73-27F5-A1E98C76A779}"/>
                    </a:ext>
                  </a:extLst>
                </p14:cNvPr>
                <p14:cNvContentPartPr/>
                <p14:nvPr/>
              </p14:nvContentPartPr>
              <p14:xfrm>
                <a:off x="5605516" y="6421320"/>
                <a:ext cx="143280" cy="1414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31D2A82-0C86-7D73-27F5-A1E98C76A77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596876" y="6412680"/>
                  <a:ext cx="1609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4DB4D0A-A2BF-8E92-C472-5766D2C454A0}"/>
                    </a:ext>
                  </a:extLst>
                </p14:cNvPr>
                <p14:cNvContentPartPr/>
                <p14:nvPr/>
              </p14:nvContentPartPr>
              <p14:xfrm>
                <a:off x="5828356" y="6415200"/>
                <a:ext cx="94320" cy="1706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4DB4D0A-A2BF-8E92-C472-5766D2C454A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819716" y="6406560"/>
                  <a:ext cx="1119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E6EF637-F669-5677-F188-C14ED6C92B34}"/>
                    </a:ext>
                  </a:extLst>
                </p14:cNvPr>
                <p14:cNvContentPartPr/>
                <p14:nvPr/>
              </p14:nvContentPartPr>
              <p14:xfrm>
                <a:off x="5505436" y="6213240"/>
                <a:ext cx="43920" cy="867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E6EF637-F669-5677-F188-C14ED6C92B3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496796" y="6204240"/>
                  <a:ext cx="61560" cy="1044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14A75A0-0338-8932-6359-54AF0D05C0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08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226"/>
    </mc:Choice>
    <mc:Fallback xmlns="">
      <p:transition advClick="0" advTm="152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THEME_BG_IMAGE" val=""/>
  <p:tag name="MMPROD_NEXTUNIQUEID" val="10008"/>
  <p:tag name="MMPROD_TAG_VCONFIG" val="PD94bWwgdmVyc2lvbj0iMS4wIj8+DQo8Y29uZmlndXJhdGlvbj4NCgk8Y29sb3JzPg0KCQk8dWljb2xvciBuYW1lPSJwcmltYXJ5IiB2YWx1ZT0iMHg2Rjg0ODgiLz4NCgkJPHVpY29sb3IgbmFtZT0iZ2xvdyIgdmFsdWU9IjB4MzVEMzM0Ii8+DQoJCTx1aWNvbG9yIG5hbWU9InRleHQiIHZhbHVlPSIweEZGRkZGRiIvPg0KCQk8dWljb2xvciBuYW1lPSJsaWdodCIgdmFsdWU9IjB4NEU1RDYwIi8+DQoJCTx1aWNvbG9yIG5hbWU9InNoYWRvdyIgdmFsdWU9IjB4MDAwMDAwIi8+DQoJCTx1aWNvbG9yIG5hbWU9ImJhY2tncm91bmQiIHZhbHVlPSIweDcyNzk3MSIvPg0KCTwvY29sb3JzPg0KCTxsYXlvdXQ+DQoJCTx1aXNob3cgbmFtZT0icHJlc2VudGF0aW9udGl0bGUiIHZhbHVlPSJ0cnVlIi8+DQoJCTx1aXNob3cgbmFtZT0icHJlc2VudGVycGhvdG8iIHZhbHVlPSJ0cnVlIi8+DQoJCTx1aXNob3cgbmFtZT0icHJlc2VudGVybmFtZSIgdmFsdWU9InRydWUiLz4NCgkJPHVpc2hvdyBuYW1lPSJwcmVzZW50ZXJ0aXRsZSIgdmFsdWU9InRydWUiLz4NCgkJPHVpc2hvdyBuYW1lPSJwcmVzZW50ZXJlbWFpbCIgdmFsdWU9InRydWUiLz4NCgkJPHVpc2hvdyBuYW1lPSJwcmVzZW50ZXJiaW8iIHZhbHVlPSJ0cnVlIi8+DQoJCTx1aXNob3cgbmFtZT0iY29tcGFueWxvZ28iIHZhbHVlPSJ0cnVlIi8+DQoJCTx1aXNob3cgbmFtZT0ic2lkZWJhciIgdmFsdWU9InRydWUiLz4NCgkJPHVpc2hvdyBuYW1lPSJvdXRsaW5lIiB2YWx1ZT0idHJ1ZSIvPg0KCQk8dWlzaG93IG5hbWU9InRodW1ibmFpbCIgdmFsdWU9InRydWUiLz4NCgkJPHVpc2hvdyBuYW1lPSJub3RlcyIgdmFsdWU9InRydWUiLz4NCgkJPHVpc2hvdyBuYW1lPSJzZWFyY2giIHZhbHVlPSJ0cnVlIi8+DQoJCTx1aXNob3cgbmFtZT0iYXR0YWNobWVudHMiIHZhbHVlPSJ0cnVlIi8+DQoJCTx1aXNob3cgbmFtZT0idXRpbHMiIHZhbHVlPSJ0cnVlIi8+DQoJCTx1aXNob3cgbmFtZT0idm9sdW1lIiB2YWx1ZT0idHJ1ZSIvPg0KCQk8dWlzaG93IG5hbWU9InBsYXliYXIiIHZhbHVlPSJ0cnVlIi8+DQoJCTx1aXNob3cgbmFtZT0idGFsa2luZ2hlYWQiIHZhbHVlPSJ0cnVlIi8+DQoJCTx1aXNob3cgbmFtZT0ic2lkZWJhcm9ucmlnaHQiIHZhbHVlPSJ0cnVlIi8+DQoJCTx1aXNob3cgbmFtZT0idmlld2NoYW5nZSIgdmFsdWU9InRydWUiLz4NCgkJPHVpc2hvdyBuYW1lPSJpbml0aWFsZGlzcGxheW1vZGVpc25vcm1hbCIgdmFsdWU9InRydWUiLz4NCgkJPHVpcmVwbGFjZSBuYW1lPSJsb2dvIiB2YWx1ZT0iIi8+DQoJCTx1aXJlcGxhY2UgbmFtZT0iYmdpbWFnZSIgdmFsdWU9IiIvPg0KCQk8dWlyZXBsYWNlIG5hbWU9ImluaXRpYWx0YWIiIHZhbHVlPSJvdXRsaW5lIi8+DQoJCTx1aXNob3cgbmFtZT0icXVpeiIgdmFsdWU9InRydWUiLz4NCgkJPHVpc2hvdyBuYW1lPSJhbHdheXNTY3J1bmNoIiB2YWx1ZT0iZmFsc2UiLz4NCgkJPHVpc2hvdyBuYW1lPSJjY3RleHRoaWdobGlnaHRpbmciIHZhbHVlPSJ0cnVlIi8+DQoJPC9sYXlvdXQ+DQoJ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0xPQURJTkciIHZhbHVlPSJMb2FkaW5nIi8+DQoJCTx1aXRleHQgbmFtZT0iU0NSVUJCQVJTVEFUVVNfQlVGRkVSSU5HIiB2YWx1ZT0iQnVmZmVyaW5nIi8+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+DQoJCTx1aXRleHQgbmFtZT0iRUxBUFNFRCIgdmFsdWU9IiVtIE1pbnV0ZXMgJXMgU2Vjb25kcyBSZW1haW5pbmciLz4NCgkJPHVpdGV4dCBuYW1lPSJOT1RGT1VORCIgdmFsdWU9Ik5vdGhpbmcgRm91bmQiLz4NCgkJPHVpdGV4dCBuYW1lPSJBVFRBQ0hNRU5UUyIgdmFsdWU9IkF0dGFjaG1lbnR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jdCIvPg0KCQk8dWl0ZXh0IG5hbWU9IlRBQl9PVVRMSU5FIiB2YWx1ZT0iT3V0bGluZSIvPg0KCQk8dWl0ZXh0IG5hbWU9IlRBQl9USFVNQiIgdmFsdWU9IlRodW1iIi8+DQoJCTx1aXRleHQgbmFtZT0iVEFCX05PVEVTIiB2YWx1ZT0iTm90ZXMiLz4NCgkJPHVpdGV4dCBuYW1lPSJUQUJfU0VBUkNIIiB2YWx1ZT0iU2VhcmNoIi8+DQoJCTx1aXRleHQgbmFtZT0iU0xJREVfSEVBRElORyIgdmFsdWU9IlNsaWRlIFRpdGxlIi8+DQoJCTx1aXRleHQgbmFtZT0iRFVSQVRJT05fSEVBRElORyIgdmFsdWU9IkR1cmF0aW9uIi8+DQoJCTx1aXRleHQgbmFtZT0iU0VBUkNIX0hFQURJTkciIHZhbHVlPSJTZWFyY2ggZm9yIHRleHQ6Ii8+DQoJCTx1aXRleHQgbmFtZT0iVEhVTUJfSEVBRElORyIgdmFsdWU9IlNsaWRlIi8+DQoJCTx1aXRleHQgbmFtZT0iVEhVTUJfSU5GTyIgdmFsdWU9IlNsaWRlIFRpdGxlL0R1cmF0aW9uIi8+DQoJCTx1aXRleHQgbmFtZT0iQVRUQUNITkFNRV9IRUFESU5HIiB2YWx1ZT0iRmlsZSBOYW1lIi8+DQoJCTx1aXRleHQgbmFtZT0iQVRUQUNIU0laRV9IRUFESU5HIiB2YWx1ZT0iU2l6ZSIvPg0KCQk8dWl0ZXh0IG5hbWU9IlNMSURFX05PVEVTIiB2YWx1ZT0iU2xpZGUgTm90ZXM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lNob3cgc2lkZWJhciB0byBwYXJ0aWNpcGFudHMiLz4NCgkJPHVpdGV4dCBuYW1lPSJET0NXUkFQX1RJVExFIiB2YWx1ZT0iQnJlZXpl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RGVuIFRlaWxuZWhtZXJuIGRpZSBTZWl0ZW5sZWlzdGUgYW56ZWlnZW4iLz4NCgkJPHVpdGV4dCBuYW1lPSJET0NXUkFQX1RJVExFIiB2YWx1ZT0iQnJlZXpl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+DQoJCTx1aXRleHQgbmFtZT0iU0NSVUJCQVJTVEFUVVNfUExBWUlORyIgdmFsdWU9IkxlY3R1cmUiLz4NCgkJPHVpdGV4dCBuYW1lPSJTQ1JVQkJBUlNUQVRVU19OT0FVRElPIiB2YWx1ZT0iUGFzIGRlIHNvbiIvPg0KCQk8dWl0ZXh0IG5hbWU9IlNDUlVCQkFSU1RBVFVTX0xPQURJTkciIHZhbHVlPSJDaGFyZ2VtZW50IGVuIGNvdXJzIi8+DQoJCTx1aXRleHQgbmFtZT0iU0NSVUJCQVJTVEFUVVNfQlVGRkVSSU5HIiB2YWx1ZT0iTWlzZSBlbiBtw6ltb2lyZSIvPg0KCQk8dWl0ZXh0IG5hbWU9IlNDUlVCQkFSU1RBVFVTX1FVRVNUSU9OIiB2YWx1ZT0iUsOpcG9uZHJlIMOgIGxhIHF1ZXN0aW9uIi8+DQoJCTx1aXRleHQgbmFtZT0iU0NSVUJCQVJTVEFUVVNfUkVWSUVXUVVJWiIgdmFsdWU9IlLDqXZpc2lvbiBkdSBxdWVzdGlvbm5haXJlIi8+DQoJCTwhLS0gc3Vic3RpdHV0aW9uOiAlbSA9PSBtaW51dGVzIHJlbWFpbmluZyAtLT4NCgkJPCEtLSBzdWJzdGl0dXRpb246ICVzID09IHNlY29uZHMgcmVtYWluaW5nIC0tPg0KCQk8dWl0ZXh0IG5hbWU9IkVMQVBTRUQiIHZhbHVlPSIlbSBtaW51dGVzICVzIHNlY29uZGVzIFJlc3RhbnRlcyIvPg0KCQk8dWl0ZXh0IG5hbWU9Ik5PVEZPVU5EIiB2YWx1ZT0iUmllbiB0cm91dsOpIi8+DQoJCTx1aXRleHQgbmFtZT0iQVRUQUNITUVOVFMiIHZhbHVlPSJQacOoY2VzIGpvaW50ZXMiLz4NCgkJPCEtLSBzdWJzdGl0dXRpb246ICVwID09IGN1cnJlbnQgc3BlYWtlcidzIHRpdGxlIC0tPg0KCQk8dWl0ZXh0IG5hbWU9IkJJT1dJTl9USVRMRSIgdmFsdWU9IkJpbyA6ICVwIi8+DQoJCTx1aXRleHQgbmFtZT0iQklPQlROX1RJVExFIiB2YWx1ZT0iQmlvIDoiLz4NCgkJPHVpdGV4dCBuYW1lPSJESVZJREVSQlROX1RJVExFIiB2YWx1ZT0ifCIvPg0KCQk8dWl0ZXh0IG5hbWU9IkNPTlRBQ1RCVE5fVElUTEUiIHZhbHVlPSJDb250YWN0Ii8+DQoJCTx1aXRleHQgbmFtZT0iVEFCX09VVExJTkUiIHZhbHVlPSJQbGFuIi8+DQoJCTx1aXRleHQgbmFtZT0iVEFCX1RIVU1CIiB2YWx1ZT0iIE1pbmlhdHVyZSIvPg0KCQk8dWl0ZXh0IG5hbWU9IlRBQl9OT1RFUyIgdmFsdWU9Ik5vdGVzIi8+DQoJCTx1aXRleHQgbmFtZT0iVEFCX1NFQVJDSCIgdmFsdWU9IiBDaGVyY2hlci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Ob3RlcyBkZXMgZGlhcG9zaXRpdmVz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JNb250cmVyIGwnZW5jYWRyw6kgYXV4IHBhcnRpY2lwYW50cyIvPg0KCQk8dWl0ZXh0IG5hbWU9IkRPQ1dSQVBfVElUTEUiIHZhbHVlPSJQacOoY2Ugam9pbnRlIEJyZWV6ZS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SB1aXRleHQgLS0+DQoJCTwhLS0gc3Vic3RpdHV0aW9uOiAlbiA9PSBzbGlkZSBudW1iZXIgLS0+DQoJCTx1aXRleHQgbmFtZT0iVU5OQU1FRFNMSURFVElUTEUiIHZhbHVlPSLjgrnjg6njgqTjg4kgOiAlbiIvPg0KCQk8IS0tIHN1YnN0aXR1dGlvbjogJW4gPT0gc2xpZGUgbnVtYmVyIC0tPg0KCQk8IS0tIHN1YnN0aXR1dGlvbjogJXQgPT0gdG90YWwgc2xpZGUgY291bnQgLS0+DQoJCTx1aXRleHQgbmFtZT0iU0NSVUJCQVJTVEFUVVNfU0xJREVJTkZPIiB2YWx1ZT0i44K544Op44Kk44OJIDogJW4gLyAldCB8ICIvPg0KCQk8dWl0ZXh0IG5hbWU9IlNDUlVCQkFSU1RBVFVTX1NUT1BQRUQiIHZhbHVlPSLlgZzmraIiLz4NCgkJPHVpdGV4dCBuYW1lPSJTQ1JVQkJBUlNUQVRVU19QTEFZSU5HIiB2YWx1ZT0i5YaN55Sf5LitIi8+DQoJCTx1aXRleHQgbmFtZT0iU0NSVUJCQVJTVEFUVVNfTk9BVURJTyIgdmFsdWU9Iumfs+WjsOOBquOBly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PVVRMSU5FIiB2YWx1ZT0i44Ki44Km44OI44Op44Kk44OzIi8+DQoJCTx1aXRleHQgbmFtZT0iVEFCX1RIVU1CIiB2YWx1ZT0i44K144Og44ON44O844OrIi8+DQoJCTx1aXRleHQgbmFtZT0iVEFCX05PVEVTIiB2YWx1ZT0i44OO44O844OIIi8+DQoJCTx1aXRleHQgbmFtZT0iVEFCX1NFQVJDSCIgdmFsdWU9IuaknOe0oiIvPg0KCQk8dWl0ZXh0IG5hbWU9IlNMSURFX0hFQURJTkciIHZhbHVlPSLjgrnjg6njgqTjg4njgr/jgqTjg4jjg6siLz4NCgkJPHVpdGV4dCBuYW1lPSJEVVJBVElPTl9IRUFESU5HIiB2YWx1ZT0i6ZW344GVIi8+DQoJCTx1aXRleHQgbmFtZT0iU0VBUkNIX0hFQURJTkciIHZhbHVlPSLmpJzntKLjgZnjgovjg4bjgq3jgrnjg4ggOiAiLz4NCgkJPHVpdGV4dCBuYW1lPSJUSFVNQl9IRUFESU5HIiB2YWx1ZT0i44K544Op44Kk44OJIi8+DQoJCTx1aXRleHQgbmFtZT0iVEhVTUJfSU5GTyIgdmFsdWU9IuOCueODqeOCpOODieOCv+OCpOODiOODqyAvIOmVt+OBlSIvPg0KCQk8dWl0ZXh0IG5hbWU9IkFUVEFDSE5BTUVfSEVBRElORyIgdmFsdWU9IuODleOCoeOCpOODq+WQjSIvPg0KCQk8dWl0ZXh0IG5hbWU9IkFUVEFDSFNJWkVfSEVBRElORyIgdmFsdWU9IuOCteOCpOOCuiIvPg0KCQk8dWl0ZXh0IG5hbWU9IlNMSURFX05PVEVTIiB2YWx1ZT0i44K544Op44Kk44OJ44OO44O844OI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LjgrXjgqTjg4njg5Djg7zjgpLlj4LliqDogIXjgavopovjgZvjgosiLz4NCgkJPHVpdGV4dCBuYW1lPSJET0NXUkFQX1RJVExFIiB2YWx1ZT0iQnJlZXpl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0gdWl0ZXh0IC0tPg0KCQk8IS0tIHN1YnN0aXR1dGlvbjogJW4gPT0gc2xpZGUgbnVtYmVyIC0tPg0KCQk8dWl0ZXh0IG5hbWU9IlVOTkFNRURTTElERVRJVExFIiB2YWx1ZT0i7Iqs65287J2065OcICVuIi8+DQoJCTwhLS0gc3Vic3RpdHV0aW9uOiAlbiA9PSBzbGlkZSBudW1iZXIgLS0+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+DQoJCTx1aXRleHQgbmFtZT0iU0NSVUJCQVJTVEFUVVNfTk9BVURJTyIgdmFsdWU9IuyYpOuUlOyYpCDsl4bsnYwiLz4NCgkJPHVpdGV4dCBuYW1lPSJTQ1JVQkJBUlNUQVRVU19MT0FESU5HIiB2YWx1ZT0i66Gc65SpIi8+DQoJCTx1aXRleHQgbmFtZT0iU0NSVUJCQVJTVEFUVVNfQlVGRkVSSU5HIiB2YWx1ZT0i67KE7Y2866eBIi8+DQoJCTx1aXRleHQgbmFtZT0iU0NSVUJCQVJTVEFUVVNfUVVFU1RJT04iIHZhbHVlPSLsp4jrrLjsl5Ag64u17ZWY6riwIi8+DQoJCTx1aXRleHQgbmFtZT0iU0NSVUJCQVJTVEFUVVNfUkVWSUVXUVVJWiIgdmFsdWU9IuyniOusuCDri6Tsi5zrs7TquLAiLz4NCgkJPCEtLSBzdWJzdGl0dXRpb246ICVtID09IG1pbnV0ZXMgcmVtYWluaW5nIC0tPg0KCQk8IS0tIHN1YnN0aXR1dGlvbjogJXMgPT0gc2Vjb25kcyByZW1haW5pbmcgLS0+DQoJCTx1aXRleHQgbmFtZT0iRUxBUFNFRCIgdmFsdWU9IiVt67aEICVz7LSIIOuCqOydjCIvPg0KCQk8dWl0ZXh0IG5hbWU9Ik5PVEZPVU5EIiB2YWx1ZT0i7JeG7J2MIi8+DQoJCTx1aXRleHQgbmFtZT0iQVRUQUNITUVOVFMiIHZhbHVlPSLssqjrtoAg7YyM7J28Ii8+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7LC47Jes7J6Q7JeQ6rKMIOyEuOuhnCDrp4nrjIAg67O07J206riwIi8+DQoJCTx1aXRleHQgbmFtZT0iRE9DV1JBUF9USVRMRSIgdmFsdWU9IkJyZWV6ZSDtjIzsnbwg7LKo67aAIi8+DQoJCTx1aXRleHQgbmFtZT0iRE9DV1JBUF9NU0ciIHZhbHVlPSLrgrQg7Lu07ZOo7YSw7JeQIOyggOyepSIvPg0KCQk8dWl0ZXh0IG5hbWU9IkRPQ1dSQVBfUFJPTVBUIiB2YWx1ZT0i7YG066at7ZWY7JesIOuLpOyatOuhnOuTnCIvPg0KCTwvbGFuZ3VhZ2U+DQo8L2NvbmZpZ3VyYXRpb24+DQog"/>
  <p:tag name="MMPROD_UIDATA" val="&lt;database version=&quot;9.0&quot;&gt;&lt;object type=&quot;1&quot; unique_id=&quot;10001&quot;&gt;&lt;property id=&quot;20141&quot; value=&quot;ch1&quot;/&gt;&lt;property id=&quot;20224&quot; value=&quot;C:\Documents and Settings\ag7rq\My Documents\My Breeze Presentations\ece687_ch1&quot;/&gt;&lt;property id=&quot;20250&quot; value=&quot;0&quot;/&gt;&lt;property id=&quot;20251&quot; value=&quot;0&quot;/&gt;&lt;property id=&quot;20259&quot; value=&quot;0&quot;/&gt;&lt;object type=&quot;4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558&quot;/&gt;&lt;property id=&quot;20309&quot; value=&quot;-1&quot;/&gt;&lt;/object&gt;&lt;object type=&quot;3&quot; unique_id=&quot;10007&quot;&gt;&lt;property id=&quot;20148&quot; value=&quot;5&quot;/&gt;&lt;property id=&quot;20300&quot; value=&quot;Slide 2&quot;/&gt;&lt;property id=&quot;20307&quot; value=&quot;562&quot;/&gt;&lt;property id=&quot;20309&quot; value=&quot;-1&quot;/&gt;&lt;/object&gt;&lt;object type=&quot;3&quot; unique_id=&quot;10008&quot;&gt;&lt;property id=&quot;20148&quot; value=&quot;5&quot;/&gt;&lt;property id=&quot;20300&quot; value=&quot;Slide 3&quot;/&gt;&lt;property id=&quot;20307&quot; value=&quot;561&quot;/&gt;&lt;property id=&quot;20309&quot; value=&quot;-1&quot;/&gt;&lt;/object&gt;&lt;object type=&quot;3&quot; unique_id=&quot;10009&quot;&gt;&lt;property id=&quot;20148&quot; value=&quot;5&quot;/&gt;&lt;property id=&quot;20300&quot; value=&quot;Slide 5&quot;/&gt;&lt;property id=&quot;20307&quot; value=&quot;643&quot;/&gt;&lt;property id=&quot;20309&quot; value=&quot;-1&quot;/&gt;&lt;/object&gt;&lt;object type=&quot;3&quot; unique_id=&quot;10072&quot;&gt;&lt;property id=&quot;20148&quot; value=&quot;5&quot;/&gt;&lt;property id=&quot;20300&quot; value=&quot;Slide 12&quot;/&gt;&lt;property id=&quot;20307&quot; value=&quot;683&quot;/&gt;&lt;/object&gt;&lt;object type=&quot;3&quot; unique_id=&quot;10094&quot;&gt;&lt;property id=&quot;20148&quot; value=&quot;5&quot;/&gt;&lt;property id=&quot;20300&quot; value=&quot;Slide 38 - &amp;quot;In plain English…&amp;quot;&quot;/&gt;&lt;property id=&quot;20307&quot; value=&quot;680&quot;/&gt;&lt;/object&gt;&lt;object type=&quot;3&quot; unique_id=&quot;10216&quot;&gt;&lt;property id=&quot;20148&quot; value=&quot;5&quot;/&gt;&lt;property id=&quot;20300&quot; value=&quot;Slide 6&quot;/&gt;&lt;property id=&quot;20307&quot; value=&quot;718&quot;/&gt;&lt;/object&gt;&lt;object type=&quot;3&quot; unique_id=&quot;10308&quot;&gt;&lt;property id=&quot;20148&quot; value=&quot;5&quot;/&gt;&lt;property id=&quot;20300&quot; value=&quot;Slide 9&quot;/&gt;&lt;property id=&quot;20307&quot; value=&quot;720&quot;/&gt;&lt;/object&gt;&lt;object type=&quot;3&quot; unique_id=&quot;10309&quot;&gt;&lt;property id=&quot;20148&quot; value=&quot;5&quot;/&gt;&lt;property id=&quot;20300&quot; value=&quot;Slide 7&quot;/&gt;&lt;property id=&quot;20307&quot; value=&quot;719&quot;/&gt;&lt;/object&gt;&lt;object type=&quot;3&quot; unique_id=&quot;10311&quot;&gt;&lt;property id=&quot;20148&quot; value=&quot;5&quot;/&gt;&lt;property id=&quot;20300&quot; value=&quot;Slide 4&quot;/&gt;&lt;property id=&quot;20307&quot; value=&quot;759&quot;/&gt;&lt;/object&gt;&lt;object type=&quot;3&quot; unique_id=&quot;10312&quot;&gt;&lt;property id=&quot;20148&quot; value=&quot;5&quot;/&gt;&lt;property id=&quot;20300&quot; value=&quot;Slide 8&quot;/&gt;&lt;property id=&quot;20307&quot; value=&quot;736&quot;/&gt;&lt;/object&gt;&lt;object type=&quot;3&quot; unique_id=&quot;10313&quot;&gt;&lt;property id=&quot;20148&quot; value=&quot;5&quot;/&gt;&lt;property id=&quot;20300&quot; value=&quot;Slide 10&quot;/&gt;&lt;property id=&quot;20307&quot; value=&quot;721&quot;/&gt;&lt;/object&gt;&lt;object type=&quot;3&quot; unique_id=&quot;10314&quot;&gt;&lt;property id=&quot;20148&quot; value=&quot;5&quot;/&gt;&lt;property id=&quot;20300&quot; value=&quot;Slide 11&quot;/&gt;&lt;property id=&quot;20307&quot; value=&quot;722&quot;/&gt;&lt;/object&gt;&lt;object type=&quot;3&quot; unique_id=&quot;10315&quot;&gt;&lt;property id=&quot;20148&quot; value=&quot;5&quot;/&gt;&lt;property id=&quot;20300&quot; value=&quot;Slide 13&quot;/&gt;&lt;property id=&quot;20307&quot; value=&quot;724&quot;/&gt;&lt;/object&gt;&lt;object type=&quot;3&quot; unique_id=&quot;10316&quot;&gt;&lt;property id=&quot;20148&quot; value=&quot;5&quot;/&gt;&lt;property id=&quot;20300&quot; value=&quot;Slide 14&quot;/&gt;&lt;property id=&quot;20307&quot; value=&quot;744&quot;/&gt;&lt;/object&gt;&lt;object type=&quot;3&quot; unique_id=&quot;10317&quot;&gt;&lt;property id=&quot;20148&quot; value=&quot;5&quot;/&gt;&lt;property id=&quot;20300&quot; value=&quot;Slide 16&quot;/&gt;&lt;property id=&quot;20307&quot; value=&quot;742&quot;/&gt;&lt;/object&gt;&lt;object type=&quot;3&quot; unique_id=&quot;10318&quot;&gt;&lt;property id=&quot;20148&quot; value=&quot;5&quot;/&gt;&lt;property id=&quot;20300&quot; value=&quot;Slide 17&quot;/&gt;&lt;property id=&quot;20307&quot; value=&quot;743&quot;/&gt;&lt;/object&gt;&lt;object type=&quot;3&quot; unique_id=&quot;10319&quot;&gt;&lt;property id=&quot;20148&quot; value=&quot;5&quot;/&gt;&lt;property id=&quot;20300&quot; value=&quot;Slide 19&quot;/&gt;&lt;property id=&quot;20307&quot; value=&quot;745&quot;/&gt;&lt;/object&gt;&lt;object type=&quot;3&quot; unique_id=&quot;10320&quot;&gt;&lt;property id=&quot;20148&quot; value=&quot;5&quot;/&gt;&lt;property id=&quot;20300&quot; value=&quot;Slide 20&quot;/&gt;&lt;property id=&quot;20307&quot; value=&quot;747&quot;/&gt;&lt;/object&gt;&lt;object type=&quot;3&quot; unique_id=&quot;10321&quot;&gt;&lt;property id=&quot;20148&quot; value=&quot;5&quot;/&gt;&lt;property id=&quot;20300&quot; value=&quot;Slide 21&quot;/&gt;&lt;property id=&quot;20307&quot; value=&quot;746&quot;/&gt;&lt;/object&gt;&lt;object type=&quot;3&quot; unique_id=&quot;10322&quot;&gt;&lt;property id=&quot;20148&quot; value=&quot;5&quot;/&gt;&lt;property id=&quot;20300&quot; value=&quot;Slide 22&quot;/&gt;&lt;property id=&quot;20307&quot; value=&quot;760&quot;/&gt;&lt;/object&gt;&lt;object type=&quot;3&quot; unique_id=&quot;10323&quot;&gt;&lt;property id=&quot;20148&quot; value=&quot;5&quot;/&gt;&lt;property id=&quot;20300&quot; value=&quot;Slide 23&quot;/&gt;&lt;property id=&quot;20307&quot; value=&quot;761&quot;/&gt;&lt;/object&gt;&lt;object type=&quot;3&quot; unique_id=&quot;10324&quot;&gt;&lt;property id=&quot;20148&quot; value=&quot;5&quot;/&gt;&lt;property id=&quot;20300&quot; value=&quot;Slide 24&quot;/&gt;&lt;property id=&quot;20307&quot; value=&quot;762&quot;/&gt;&lt;/object&gt;&lt;object type=&quot;3&quot; unique_id=&quot;10325&quot;&gt;&lt;property id=&quot;20148&quot; value=&quot;5&quot;/&gt;&lt;property id=&quot;20300&quot; value=&quot;Slide 25&quot;/&gt;&lt;property id=&quot;20307&quot; value=&quot;763&quot;/&gt;&lt;/object&gt;&lt;object type=&quot;3&quot; unique_id=&quot;10326&quot;&gt;&lt;property id=&quot;20148&quot; value=&quot;5&quot;/&gt;&lt;property id=&quot;20300&quot; value=&quot;Slide 26&quot;/&gt;&lt;property id=&quot;20307&quot; value=&quot;764&quot;/&gt;&lt;/object&gt;&lt;object type=&quot;3&quot; unique_id=&quot;10327&quot;&gt;&lt;property id=&quot;20148&quot; value=&quot;5&quot;/&gt;&lt;property id=&quot;20300&quot; value=&quot;Slide 27&quot;/&gt;&lt;property id=&quot;20307&quot; value=&quot;739&quot;/&gt;&lt;/object&gt;&lt;object type=&quot;3&quot; unique_id=&quot;10328&quot;&gt;&lt;property id=&quot;20148&quot; value=&quot;5&quot;/&gt;&lt;property id=&quot;20300&quot; value=&quot;Slide 28&quot;/&gt;&lt;property id=&quot;20307&quot; value=&quot;729&quot;/&gt;&lt;/object&gt;&lt;object type=&quot;3&quot; unique_id=&quot;10329&quot;&gt;&lt;property id=&quot;20148&quot; value=&quot;5&quot;/&gt;&lt;property id=&quot;20300&quot; value=&quot;Slide 29&quot;/&gt;&lt;property id=&quot;20307&quot; value=&quot;748&quot;/&gt;&lt;/object&gt;&lt;object type=&quot;3&quot; unique_id=&quot;10330&quot;&gt;&lt;property id=&quot;20148&quot; value=&quot;5&quot;/&gt;&lt;property id=&quot;20300&quot; value=&quot;Slide 30&quot;/&gt;&lt;property id=&quot;20307&quot; value=&quot;750&quot;/&gt;&lt;/object&gt;&lt;object type=&quot;3&quot; unique_id=&quot;10331&quot;&gt;&lt;property id=&quot;20148&quot; value=&quot;5&quot;/&gt;&lt;property id=&quot;20300&quot; value=&quot;Slide 31&quot;/&gt;&lt;property id=&quot;20307&quot; value=&quot;751&quot;/&gt;&lt;/object&gt;&lt;object type=&quot;3&quot; unique_id=&quot;10332&quot;&gt;&lt;property id=&quot;20148&quot; value=&quot;5&quot;/&gt;&lt;property id=&quot;20300&quot; value=&quot;Slide 32&quot;/&gt;&lt;property id=&quot;20307&quot; value=&quot;752&quot;/&gt;&lt;/object&gt;&lt;object type=&quot;3&quot; unique_id=&quot;10333&quot;&gt;&lt;property id=&quot;20148&quot; value=&quot;5&quot;/&gt;&lt;property id=&quot;20300&quot; value=&quot;Slide 33&quot;/&gt;&lt;property id=&quot;20307&quot; value=&quot;753&quot;/&gt;&lt;/object&gt;&lt;object type=&quot;3&quot; unique_id=&quot;10334&quot;&gt;&lt;property id=&quot;20148&quot; value=&quot;5&quot;/&gt;&lt;property id=&quot;20300&quot; value=&quot;Slide 34&quot;/&gt;&lt;property id=&quot;20307&quot; value=&quot;757&quot;/&gt;&lt;/object&gt;&lt;object type=&quot;3&quot; unique_id=&quot;10335&quot;&gt;&lt;property id=&quot;20148&quot; value=&quot;5&quot;/&gt;&lt;property id=&quot;20300&quot; value=&quot;Slide 35&quot;/&gt;&lt;property id=&quot;20307&quot; value=&quot;758&quot;/&gt;&lt;/object&gt;&lt;object type=&quot;3&quot; unique_id=&quot;10336&quot;&gt;&lt;property id=&quot;20148&quot; value=&quot;5&quot;/&gt;&lt;property id=&quot;20300&quot; value=&quot;Slide 36&quot;/&gt;&lt;property id=&quot;20307&quot; value=&quot;756&quot;/&gt;&lt;/object&gt;&lt;object type=&quot;3&quot; unique_id=&quot;10337&quot;&gt;&lt;property id=&quot;20148&quot; value=&quot;5&quot;/&gt;&lt;property id=&quot;20300&quot; value=&quot;Slide 37 - &amp;quot;Act of electronic switching &amp;quot;&quot;/&gt;&lt;property id=&quot;20307&quot; value=&quot;755&quot;/&gt;&lt;/object&gt;&lt;object type=&quot;3&quot; unique_id=&quot;10574&quot;&gt;&lt;property id=&quot;20148&quot; value=&quot;5&quot;/&gt;&lt;property id=&quot;20300&quot; value=&quot;Slide 15&quot;/&gt;&lt;property id=&quot;20307&quot; value=&quot;765&quot;/&gt;&lt;/object&gt;&lt;object type=&quot;3&quot; unique_id=&quot;10575&quot;&gt;&lt;property id=&quot;20148&quot; value=&quot;5&quot;/&gt;&lt;property id=&quot;20300&quot; value=&quot;Slide 18&quot;/&gt;&lt;property id=&quot;20307&quot; value=&quot;766&quot;/&gt;&lt;/object&gt;&lt;object type=&quot;3&quot; unique_id=&quot;10950&quot;&gt;&lt;property id=&quot;20148&quot; value=&quot;5&quot;/&gt;&lt;property id=&quot;20300&quot; value=&quot;Slide 39 - &amp;quot;Summary&amp;quot;&quot;/&gt;&lt;property id=&quot;20307&quot; value=&quot;767&quot;/&gt;&lt;/object&gt;&lt;/object&gt;&lt;object type=&quot;8&quot; unique_id=&quot;10116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7.2|29.6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8100" cmpd="sng">
          <a:solidFill>
            <a:schemeClr val="tx1"/>
          </a:solidFill>
        </a:ln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342900" marR="0" indent="-342900" algn="just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just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lec08_Sampling" id="{F4FE620C-4212-BF48-AA4A-BCE8E666DE12}" vid="{FEDB0047-C3F9-2A41-ADB5-90A33140AE2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Design</Template>
  <TotalTime>0</TotalTime>
  <Words>125</Words>
  <Application>Microsoft Macintosh PowerPoint</Application>
  <PresentationFormat>On-screen Show (4:3)</PresentationFormat>
  <Paragraphs>25</Paragraphs>
  <Slides>10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Comic Sans MS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Ghosh, Avik (ag7rq)</dc:creator>
  <cp:lastModifiedBy>Ghosh, Avik (ag7rq)</cp:lastModifiedBy>
  <cp:revision>2</cp:revision>
  <cp:lastPrinted>2020-01-02T19:55:03Z</cp:lastPrinted>
  <dcterms:created xsi:type="dcterms:W3CDTF">2023-10-16T21:17:45Z</dcterms:created>
  <dcterms:modified xsi:type="dcterms:W3CDTF">2023-10-16T21:18:43Z</dcterms:modified>
</cp:coreProperties>
</file>