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tags/tag3.xml" ContentType="application/vnd.openxmlformats-officedocument.presentationml.tags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tags/tag4.xml" ContentType="application/vnd.openxmlformats-officedocument.presentationml.tags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tags/tag5.xml" ContentType="application/vnd.openxmlformats-officedocument.presentationml.tags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tags/tag6.xml" ContentType="application/vnd.openxmlformats-officedocument.presentationml.tags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tags/tag7.xml" ContentType="application/vnd.openxmlformats-officedocument.presentationml.tags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29"/>
  </p:notesMasterIdLst>
  <p:handoutMasterIdLst>
    <p:handoutMasterId r:id="rId30"/>
  </p:handoutMasterIdLst>
  <p:sldIdLst>
    <p:sldId id="942" r:id="rId2"/>
    <p:sldId id="950" r:id="rId3"/>
    <p:sldId id="953" r:id="rId4"/>
    <p:sldId id="951" r:id="rId5"/>
    <p:sldId id="954" r:id="rId6"/>
    <p:sldId id="971" r:id="rId7"/>
    <p:sldId id="974" r:id="rId8"/>
    <p:sldId id="975" r:id="rId9"/>
    <p:sldId id="976" r:id="rId10"/>
    <p:sldId id="955" r:id="rId11"/>
    <p:sldId id="956" r:id="rId12"/>
    <p:sldId id="957" r:id="rId13"/>
    <p:sldId id="959" r:id="rId14"/>
    <p:sldId id="958" r:id="rId15"/>
    <p:sldId id="946" r:id="rId16"/>
    <p:sldId id="947" r:id="rId17"/>
    <p:sldId id="948" r:id="rId18"/>
    <p:sldId id="973" r:id="rId19"/>
    <p:sldId id="949" r:id="rId20"/>
    <p:sldId id="963" r:id="rId21"/>
    <p:sldId id="961" r:id="rId22"/>
    <p:sldId id="980" r:id="rId23"/>
    <p:sldId id="965" r:id="rId24"/>
    <p:sldId id="966" r:id="rId25"/>
    <p:sldId id="960" r:id="rId26"/>
    <p:sldId id="993" r:id="rId27"/>
    <p:sldId id="968" r:id="rId28"/>
  </p:sldIdLst>
  <p:sldSz cx="9144000" cy="6858000" type="screen4x3"/>
  <p:notesSz cx="6997700" cy="9271000"/>
  <p:custDataLst>
    <p:tags r:id="rId31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0000"/>
    <a:srgbClr val="FDD08D"/>
    <a:srgbClr val="F9E7BC"/>
    <a:srgbClr val="FAE1DA"/>
    <a:srgbClr val="F2EEBF"/>
    <a:srgbClr val="FFCCCC"/>
    <a:srgbClr val="FF9900"/>
    <a:srgbClr val="899BFC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687"/>
    <p:restoredTop sz="96327"/>
  </p:normalViewPr>
  <p:slideViewPr>
    <p:cSldViewPr>
      <p:cViewPr varScale="1">
        <p:scale>
          <a:sx n="122" d="100"/>
          <a:sy n="122" d="100"/>
        </p:scale>
        <p:origin x="100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10/16/23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01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 24575,'71'-11'0,"0"0"0,0-1 0,28-4 0,-26 6 0,-60 10 0,-4 3 0,0 6 0,-5 11 0,-4 11 0,0 0 0,0 18 0,0-9 0,0 17 0,0-11 0,0 11 0,0-12 0,-5 6 0,4-13 0,-9-2 0,9-11 0,-8-2 0,8-9 0,-3-1 0,4-5 0,-3-3 0,2-9 0,-2-11 0,3-15 0,0-7 0,0-14 0,5-2 0,1 1 0,11-6 0,-5 12 0,15 0 0,-9 4 0,14 8 0,-11 2 0,4 7 0,-7 7 0,6 3 0,-5 2 0,1 3 0,-3 1 0,-8 5 0,4-1 0,-1 5 0,-2 0 0,3 0 0,-5 0 0,5 0 0,-4 0 0,4 4 0,-5 1 0,1 7 0,-5 8 0,0 4 0,-4 7 0,0-1 0,0 0 0,0 0 0,0 6 0,0-4 0,0 4 0,0-6 0,0-5 0,0 4 0,0-10 0,0 5 0,0-6 0,0 0 0,0-4 0,0-1 0,0-5 0,0 1 0,4-1 0,1-4 0,8 0 0,0-4 0,6 0 0,-1 0 0,0 0 0,1 0 0,-1 0 0,-4 0 0,3 0 0,-8 0 0,4 0 0,-5-4 0,0 3 0,1-6 0,-1 6 0,-3-3 0,-2 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59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449 28 24575,'-8'0'0,"-4"0"0,-2 0 0,0 0 0,-9 0 0,8 0 0,-14 0 0,4 0 0,-6 0 0,1 0 0,5 0 0,-4 0 0,4 0 0,0 0 0,-4 0 0,9-4 0,-3 3 0,4-3 0,5 4 0,1 0 0,5 0 0,0 0 0,0 0 0,6 0 0,8 0 0,7 0 0,11 0 0,0 0 0,13 0 0,0 0 0,14 0 0,2 0 0,6 0 0,8 0 0,-6 0 0,6 0 0,-15 0 0,-2 0 0,1 0 0,-12 0 0,10 0 0,-17 0 0,4 0 0,-6 0 0,0 0 0,-5-8 0,-6 6 0,-6-6 0,-5 8 0,0 0 0,1 0 0,-5 0 0,0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04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24575,'5'6'0,"-2"9"0,-3 9 0,0 19 0,0-10 0,0 10 0,0-13 0,0 1 0,0-1 0,0-5 0,4-6 0,-3-7 0,2-3 0,-3-1 0,0-3 0,0-2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23:15:05.4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9 24575,'-5'-4'0,"1"0"0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23:15:09.3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218 559 24575,'-8'0'0,"-1"0"0,1 0 0,-6 0 0,-1 0 0,-5 0 0,1 0 0,4 0 0,0 14 0,1-1 0,-2 17 0,-1 3 0,1 1 0,6-1 0,-1-2 0,5-5 0,1 6 0,5-5 0,0 3 0,0-9 0,0 10 0,0-10 0,0 4 0,9-5 0,-2-1 0,11-3 0,-3-2 0,5-4 0,0-1 0,5-3 0,-4-2 0,10-4 0,-11 0 0,11 0 0,-4 0 0,5-5 0,-5-5 0,3-6 0,-3-5 0,0 0 0,3 0 0,-9 1 0,4 0 0,-10 0 0,-1 0 0,-4 0 0,0 1 0,-1 4 0,-3-3 0,-3 7 0,-3-2 0,0 4 0,0 0 0,-8-1 0,-3 5 0,-9 1 0,0 4 0,1 0 0,-7 0 0,5 0 0,-4 0 0,5 0 0,1 9 0,-2 7 0,6 5 0,-1 4 0,6 0 0,4-4 0,2 5 0,4-7 0,0-4 0,0-1 0,0-6 0,8 2 0,3-5 0,14-1 0,-4-4 0,4 0 0,1 0 0,-5 0 0,4-9 0,-10 3 0,3-12 0,-8 3 0,4 0 0,-4-4 0,-1 9 0,0-4 0,-4 5 0,-1 0 0,0 5 0,0 0 0,5 4 0,-1 0 0,1 0 0,5 0 0,1 4 0,4 2 0,7 9 0,-6-4 0,11 9 0,-10-9 0,4 4 0,-5-10 0,-1 0 0,-4-5 0,3 0 0,-7 0 0,2 0 0,-4-9 0,1-8 0,0-10 0,1-5 0,0 0 0,-5-7 0,-1-1 0,-5-14 0,0-2 0,0-7 0,0-1 0,0 1 0,0-9 0,0 7 0,-6-7 0,-1 16 0,-10 2 0,5 19 0,0-2 0,4 20 0,7-2 0,-7 14 0,7 5 0,-3 15 0,4 13 0,0 28 0,0 10 0,0 16 0,0-16 0,0 11 0,0-2 0,12 1 0,3 12 0,10-23 0,1 7 0,-2-23 0,-1-3 0,-3-20 0,1-1 0,-7-10 0,5-1 0,-9-9 0,3-1 0,-4-4 0,0 0 0,0 0 0,0 0 0,0 0 0,-1 0 0,2-14 0,0 2 0,0-19 0,-4 10 0,-1-10 0,-5 4 0,0 0 0,0-4 0,0 15 0,0-3 0,0 10 0,0 0 0,0 29 0,0-3 0,0 26 0,5-4 0,1-6 0,4 0 0,6-2 0,-6-15 0,15 4 0,-9-10 0,10 0 0,-7-5 0,1 0 0,-1-5 0,6 0 0,-4-5 0,4-5 0,-3-17 0,-2-1 0,-2-11 0,2 7 0,-8-1 0,3 1 0,-9 5 0,-1 7 0,-5 1 0,0 9 0,0 4 0,0 26 0,0-2 0,0 21 0,0-18 0,0 10 0,0-10 0,0 10 0,5-10 0,4-1 0,12 0 0,0-9 0,4 4 0,-5-5 0,-1-5 0,1-1 0,-5-4 0,-2 0 0,-4 0 0,0-4 0,0-5 0,-4-12 0,0-12 0,-5-8 0,0-6 0,0 1 0,0-1 0,0 6 0,-10 3 0,3 11 0,-12 2 0,3 5 0,-3 5 0,-1 5 0,-5 6 0,4 4 0,-5 0 0,1 0 0,4 0 0,-4 0 0,5 4 0,5 6 0,0 5 0,10 5 0,1-6 0,4 5 0,0-4 0,0-1 0,0 0 0,0-5 0,3-5 0,7 0 0,5-4 0,10 0 0,2 0 0,-1 0 0,-1-8 0,1-4 0,-6-4 0,1-3 0,-2 8 0,-4-3 0,0 4 0,3 5 0,-8 1 0,8 4 0,-3 0 0,0 0 0,3 0 0,-7 9 0,3 1 0,-4 10 0,-1 0 0,1-1 0,-4-4 0,2 3 0,-7-8 0,4 4 0,-1-5 0,-3 0 0,3 0 0,-1-5 0,2 0 0,3-4 0,1 0 0,0-4 0,0-5 0,0-1 0,5-9 0,-4 9 0,4-9 0,-5 13 0,5-7 0,-4 8 0,4 0 0,-6 1 0,1 4 0,0 0 0,5 0 0,-4 0 0,3 0 0,-4 0 0,0 4 0,0 5 0,5 12 0,-2 0 0,7-1 0,-4-1 0,0-9 0,3 4 0,-3-4 0,5 0 0,-6-1 0,5-4 0,-9-1 0,8-4 0,-8 0 0,0 0 0,-6 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23:15:10.1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24575,'24'0'0,"7"0"0,3 0 0,36 0 0,-24 0 0,19 0 0,-13 0 0,-3 0 0,0 0 0,-9 0 0,-15 0 0,-5 0 0,-6 0 0,-4 0 0,-6 0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23:15:11.2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 85 24575,'8'0'0,"5"0"0,-3 0 0,4 0 0,-10-7 0,-4 5 0,-5-9 0,-4 6 0,0 0 0,-5-4 0,4 8 0,-4-3 0,6 4 0,-1 0 0,1 0 0,3 3 0,1 2 0,13 4 0,-3 0 0,12 1 0,-3-5 0,5-1 0,-5-4 0,-2 0 0,-4 0 0,0 0 0,-4-9 0,-1-1 0,-4-5 0,0-4 0,0 9 0,0-4 0,-4 10 0,-1 0 0,-4 4 0,0 0 0,0 0 0,0 0 0,0 0 0,0 4 0,0 5 0,4 1 0,0 4 0,5 0 0,0-4 0,0 3 0,0-4 0,0-4 0,0-1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23:15:12.5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61 117 24575,'-4'-1'0,"0"2"0,4 7 0,4-3 0,-3-8 0,2-8 0,-3-12 0,0 6 0,0-7 0,0 9 0,0 0 0,0 2 0,-4 8 0,0 1 0,-5 4 0,0 0 0,1 0 0,-1 4 0,4 1 0,-3 4 0,7 0 0,-3 4 0,4-3 0,0 9 0,0-9 0,0 3 0,0-4 0,0 0 0,0 0 0,4 0 0,1-4 0,4-1 0,0-4 0,-1 0 0,1 0 0,0 0 0,0 0 0,-4 0 0,-1 0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23:15:13.7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1 137 24575,'8'0'0,"0"0"0,0 0 0,1-7 0,-5-3 0,0-3 0,-4 0 0,0 4 0,0 0 0,0 0 0,0 0 0,0 8 0,0 5 0,0 6 0,0 2 0,0-3 0,4 0 0,1-4 0,3-2 0,1-3 0,-1 0 0,-3-7 0,-2 1 0,-3-7 0,0-1 0,0 4 0,0-4 0,0 5 0,-4 0 0,-1 0 0,-4 4 0,0-3 0,0 7 0,0-3 0,1 4 0,-1 0 0,4 0 0,1 0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23:15:14.6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108 0 24575,'-5'11'0,"-9"17"0,12-2 0,-19 22 0,14-20 0,-15 17 0,14-17 0,-6 4 0,13-17 0,-4-2 0,1-4 0,3-4 0,-3-1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7:51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8 24575,'7'-4'0,"7"0"0,9 4 0,7 0 0,-6 0 0,-1 0 0,-6 0 0,-4 0 0,-1 0 0,-11 0 0,-7 0 0,-7 0 0,-5 0 0,-5 0 0,-1 0 0,-1 0 0,-3 5 0,9 0 0,-4 0 0,5 3 0,0-7 0,8 6 0,-2-6 0,8 3 0,3-4 0,6 0 0,4 0 0,3 0 0,1 0 0,-4 0 0,8 0 0,-4 0 0,1 0 0,2 0 0,-2 0 0,4 0 0,-1 0 0,-3 0 0,3 0 0,-8 0 0,3 0 0,-4 0 0,0 0 0,0 0 0,0 0 0,-4 0 0,0 0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6:20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468 1 24575,'-16'0'0,"-1"0"0,-6 0 0,-1 4 0,-6 6 0,1 0 0,-1 9 0,1-8 0,-1 7 0,10-7 0,-2 2 0,8 0 0,-3-7 0,7 9 0,-2-9 0,7 11 0,0-4 0,-7 5 0,10 0 0,-5 0 0,7-5 0,0 4 0,0-3 0,0 4 0,0-5 0,0 4 0,3-8 0,2 8 0,7-8 0,2 8 0,4-7 0,5 3 0,-4 0 0,9 2 0,-3 4 0,-1-4 0,4 4 0,-9-5 0,4 4 0,-5 0 0,0 0 0,-4 0 0,3 0 0,-7 0 0,7-1 0,-7 6 0,3-3 0,-4 2 0,0 1 0,1 2 0,-5-1 0,0 4 0,-5-4 0,0 1 0,0 3 0,0-4 0,0 0 0,0 4 0,-9-3 0,3-1 0,-18 5 0,7-4 0,-12 1 0,2 3 0,-2-8 0,-2 4 0,1-9 0,6-3 0,-4-3 0,3-1 0,1 1 0,1-5 0,5-1 0,0-4 0,0 0 0,0 0 0,0 0 0,0-4 0,4-5 0,-4-10 0,8 0 0,-4-9 0,4 3 0,5-10 0,0 4 0,5-5 0,0 7 0,0 0 0,0-7 0,0 5 0,0-4 0,0 5 0,4 6 0,6-4 0,4 8 0,5-8 0,-1 9 0,1 0 0,4 1 0,-4 8 0,4-4 0,-5 5 0,0 0 0,-5 4 0,4 1 0,-8 4 0,4 0 0,-5 0 0,0 0 0,0 0 0,0 0 0,0 0 0,0 0 0,-1 0 0,1 0 0,0 0 0,0 0 0,0 0 0,0 0 0,0 0 0,0 0 0,-1 0 0,-2 0 0,-2 0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6:22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1 126 24575,'0'20'0,"4"0"0,-3 3 0,10-4 0,-9 9 0,15-4 0,-15 12 0,15-11 0,-6 15 0,0-14 0,8 15 0,-12-4 0,8 6 0,-5-7 0,1 6 0,-1-11 0,0 4 0,0-6 0,-1-5 0,0-1 0,-4-5 0,3-4 0,-7-2 0,2-4 0,-3 0 0,4 0 0,-3 0 0,3 0 0,-4 1 0,3-1 0,-2 0 0,3 0 0,-1-4 0,1-1 0,4-3 0,0-8 0,0-2 0,2-19 0,4 3 0,2-15 0,0 4 0,4-6 0,-8 0 0,3 1 0,-4-1 0,0 0 0,-1 6 0,0 2 0,-5 11 0,4 0 0,-8 6 0,6 5 0,-6 0 0,3 5 0,-1 3 0,-2-2 0,6 6 0,-3-2 0,4 6 0,-4 1 0,-1 8 0,1 2 0,-3 4 0,7-1 0,-7 1 0,3 0 0,0 5 0,-3-4 0,8 4 0,-8 0 0,7-4 0,-7 4 0,6-5 0,-2 0 0,4 0 0,-4 0 0,3-4 0,-3 2 0,3-2 0,1 4 0,0 0 0,0-5 0,0 4 0,-1-4 0,1 1 0,-1 3 0,1-8 0,-1 3 0,0-4 0,-4 0 0,4 0 0,-7 0 0,6-4 0,-6 3 0,5-6 0,-1 2 0,2-3 0,0 0 0,-2-3 0,1-1 0,-1-9 0,4 0 0,0-5 0,1-18 0,0 2 0,7-29 0,0 16 0,7-16 0,-1 4 0,0-1 0,-4-5 0,2 13 0,-5 9 0,1 2 0,-4 15 0,-3-3 0,-1 15 0,-1-2 0,1 6 0,-1-2 0,-3 4 0,2-1 0,-6 1 0,6 0 0,-3 0 0,1 0 0,2-1 0,-6 1 0,2 0 0,1 0 0,-3 0 0,5 4 0,-5-3 0,3 6 0,-4-3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05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24575,'2'0'0,"10"0"0,11 0 0,7 9 0,0 2 0,15 23 0,-10-5 0,13 19 0,-7 0 0,-8 14 0,-2-6 0,-3 10 0,-8-6 0,8-6 0,-8 19 0,0-32 0,-13 15 0,12-18 0,-12-6 0,3 3 0,-6-15 0,1 9 0,-4-4 0,3 5 0,-4 0 0,0 6 0,0 2 0,0-1 0,-9 5 0,-3-4 0,-5 0 0,-3-2 0,9-6 0,-4-5 0,10-1 0,-3-6 0,2 0 0,1 1 0,-3-1 0,3 5 0,-1-3 0,-2 4 0,2-1 0,1-3 0,-3-1 0,7-6 0,-7-5 0,7 0 0,-2 0 0,3 0 0,-4-3 0,3 2 0,-6-3 0,7 4 0,-8 0 0,7 0 0,-6-4 0,6 0 0,-2-4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6:23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24575,'7'0'0,"5"0"0,16 0 0,7 0 0,-4 0 0,17 0 0,-10 0 0,5 0 0,-7 0 0,-7 0 0,-5 0 0,-5 0 0,-7 0 0,-4 0 0,0 0 0,-3 0 0,-2 0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6:23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24575,'31'0'0,"-3"0"0,20 0 0,-10 0 0,19 0 0,-13 0 0,0 0 0,-9 0 0,-15 0 0,2 0 0,-13 0 0,-1-7 0,-4 5 0,-4-5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6:26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88 24575,'0'-12'0,"0"-2"0,0-4 0,0 0 0,-7 5 0,2 4 0,-7 5 0,-6 4 0,3 0 0,-8 0 0,0 0 0,4 0 0,-11 14 0,10 3 0,-5 13 0,10-1 0,-3-8 0,7 6 0,-2-12 0,8 13 0,1-9 0,4 4 0,0-9 0,0 2 0,8-6 0,7 3 0,9-3 0,5 0 0,1-5 0,-1 4 0,-5-8 0,-1 3 0,0-4 0,-4 0 0,0 0 0,-2 0 0,-4 0 0,1 0 0,3 0 0,-8 0 0,3 0 0,-4 0 0,0 0 0,0 0 0,1 0 0,-12 0 0,2 0 0,-20 0 0,6 0 0,-8 0 0,5 4 0,0 1 0,0 4 0,-5 0 0,4 4 0,-4 1 0,5 4 0,4 0 0,-3 0 0,7 0 0,-4 0 0,5 0 0,4 0 0,-3 0 0,7-1 0,-3 6 0,4-4 0,0 10 0,0-5 0,0 5 0,0 1 0,0-6 0,0 4 0,0-9 0,0 4 0,0-5 0,4-5 0,1 4 0,3-8 0,0 4 0,5-5 0,0 1 0,10 0 0,-4 0 0,4 0 0,0-4 0,2-1 0,4-4 0,0 0 0,-4 0 0,3 0 0,-4 0 0,0-4 0,-1-1 0,-5-8 0,0-1 0,-4-4 0,-1 0 0,-4-5 0,0-1 0,-3-6 0,-2 1 0,-4 4 0,0-3 0,0 9 0,0 0 0,0 2 0,0 8 0,0-4 0,-3 9 0,-1 0 0,-4 4 0,0 0 0,0 0 0,0 0 0,1 0 0,3 3 0,0 2 0,4 2 0,0-3 0,0 0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6:26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24575,'0'4'0,"0"-1"0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7:55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24575,'7'0'0,"6"0"0,20 0 0,-2 0 0,4 0 0,-5 0 0,-1 0 0,6 0 0,-9-4 0,8 3 0,-8 11 0,3 2 0,3 19 0,-2-10 0,1 9 0,-1-9 0,1 10 0,1 1 0,-5 1 0,-1-1 0,-6 2 0,-1-9 0,-3 17 0,-2-12 0,-4 6 0,-4-7 0,-2 0 0,-4 1 0,0-1 0,0 0 0,0-5 0,0 4 0,0-9 0,0 0 0,-4-2 0,0-8 0,-5 8 0,0-8 0,-4 4 0,4-1 0,-4-2 0,4 2 0,-3-3 0,3-1 0,-4 0 0,5-3 0,-5 2 0,4-6 0,-8 3 0,4-4 0,-5 0 0,0 0 0,-5 0 0,3-8 0,-9-8 0,3-10 0,-1-5 0,3 6 0,9-4 0,2 10 0,7-4 0,2 5 0,4 0 0,0 0 0,0 0 0,0 5 0,0-4 0,4 7 0,10-7 0,1 7 0,8-4 0,-1 0 0,3 4 0,-1 0 0,4 1 0,-9 8 0,4-4 0,-9 2 0,-2 2 0,-4-3 0,0 4 0,0 0 0,-3 0 0,-2 0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7:57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 24575,'0'12'0,"0"-3"0,0 23 0,0-2 0,0 1 0,0 17 0,0-16 0,0 16 0,0-11 0,0-1 0,0 6 0,0-11 0,0 4 0,0-6 0,4-4 0,1 3 0,0-9 0,4 9 0,-4-9 0,4 4 0,0-9 0,0 2 0,-1-6 0,0 2 0,0-4 0,0 0 0,0 0 0,1 0 0,-1 0 0,0-3 0,4 2 0,-3-6 0,4 7 0,-1-7 0,-3 2 0,8-3 0,-8 0 0,8 0 0,-3 0 0,3 0 0,1 0 0,0 0 0,-4 0 0,2 0 0,-2 0 0,-1 0 0,4 0 0,-8 0 0,4 0 0,-5 0 0,0 0 0,0-3 0,0-2 0,0-7 0,1-2 0,-4-9 0,3-1 0,-7-12 0,4-1 0,-5-6 0,0 0 0,0 6 0,0-4 0,0 4 0,0 0 0,0-4 0,0 10 0,0-10 0,0 10 0,0-5 0,0 7 0,0 4 0,0 2 0,0 5 0,0 5 0,0 0 0,0 5 0,0 0 0,0 0 0,0 1 0,3-2 0,-2 1 0,7-4 0,-7 2 0,3-2 0,-4 4 0,3-1 0,-2 1 0,3 0 0,-4 4 0,0 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7:58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24575,'12'0'0,"14"0"0,30 0 0,19 0 0,19 0-671,-43 0 1,2 0 670,4 0 0,0 0 0,0 0 0,-1 0 0,-2 0 0,-3 0 276,35 0-276,4 0 0,-21 0 0,-19 0 0,0 0 0,21 0 0,12 0 0,-32 0 0,5 0 0,-18 0 1012,-1 0-1012,-18 0 53,-2 0-53,-8 0 0,3 0 0,-7 0 0,-2 0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7:59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0 24575,'7'0'0,"1"0"0,18 0 0,-2 0 0,5 0 0,1 0 0,5 0 0,-4 0 0,10 0 0,-15 0 0,2 0 0,-10 4 0,-3 10 0,2 2 0,-11 17 0,6-7 0,-11 22 0,8-10 0,-7 18 0,2-5 0,-4 7 0,0 0 0,0-7 0,0-2 0,0-13 0,0 0 0,-4-12 0,-1-1 0,-4-6 0,-4 1 0,-1-4 0,-4 3 0,0-7 0,-5 3 0,-1-3 0,-6 0 0,1-1 0,-1 1 0,6-4 0,-4-2 0,9-4 0,-9 0 0,8 0 0,-3-8 0,9-2 0,1-8 0,4 0 0,0-5 0,4 3 0,0-3 0,5 5 0,0-4 0,0 2 0,0-3 0,0 5 0,0 0 0,0 5 0,4-4 0,5 3 0,10-5 0,0 5 0,9 0 0,-3 0 0,4 7 0,-5-5 0,5 11 0,-10-3 0,4 4 0,-10 0 0,-1 0 0,-3 0 0,-1 0 0,0 0 0,0 0 0,0 0 0,4 0 0,-3 0 0,4 0 0,-5 0 0,0 0 0,0 0 0,0 0 0,0 0 0,0 0 0,-1 0 0,1 0 0,0 0 0,0-4 0,0 3 0,1-3 0,-2 4 0,-2 0 0,-2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8:01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24575,'0'12'0,"0"12"0,0-4 0,0 20 0,0-14 0,4 15 0,2-4 0,0 0 0,3-2 0,2 1 0,0 0 0,5 7 0,-6-6 0,4-2 0,-3-11 0,3-1 0,-5-5 0,-1-4 0,-3-2 0,2-4 0,-6 0 0,3 0 0,-1-3 0,1-2 0,4-3 0,0-3 0,0-2 0,0-12 0,5 2 0,3-19 0,-2 8 0,6-10 0,-4 1 0,3 4 0,-2-11 0,1 11 0,-6-4 0,2 5 0,-5 6 0,1-4 0,-2 13 0,2-7 0,-6 13 0,0-4 0,-4 5 0,4 4 0,-3 7 0,2 6 0,-3 8 0,0 6 0,0-4 0,0 9 0,0-4 0,0 0 0,0 5 0,0-10 0,0 4 0,0 0 0,4-4 0,1 0 0,0-3 0,2-2 0,-6-1 0,7 4 0,-7-8 0,7 8 0,-7-8 0,3 3 0,0 1 0,-3-4 0,6 3 0,-6-4 0,6 0 0,-6 0 0,3 1 0,0-1 0,0 0 0,0 0 0,4-4 0,-7 3 0,6-6 0,-6 7 0,6-4 0,-3 0 0,3-1 0,1-3 0,-1 0 0,1 0 0,0-13 0,1 2 0,1-17 0,-1 4 0,1-12 0,5 0 0,-3-7 0,8 0 0,-8-6 0,7 10 0,-6-9 0,1 11 0,-4 0 0,0 7 0,0 2 0,-1 8 0,0-3 0,0 10 0,0-4 0,-5 3 0,4 0 0,-3-2 0,-1 6 0,4-2 0,-8 4 0,7 0 0,-6 0 0,5 1 0,-5-1 0,3 0 0,-1 3 0,-2-2 0,3 3 0,-4-1 0,0 2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8:02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24575,'7'0'0,"0"0"0,14 0 0,-3 0 0,5 0 0,2 0 0,-1 0 0,-1 0 0,0 0 0,-4 0 0,4 0 0,-10 0 0,4 0 0,-3 0 0,-1 0 0,-1 0 0,-4 0 0,-3 0 0,-2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06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1083 24575,'0'-28'0,"0"-9"0,0-23 0,0-27 0,0-11-674,0 40 1,0 0 673,0-33 0,0-8 0,0 28 295,0-22-295,0 29 0,0-9 0,0 39 0,0-7 0,0 21 1017,0 1-1017,0 2 35,7 12-35,8-3 0,15-1 0,14 6 0,2-7 0,27 10 0,-2 0 0,24 0-749,-1 0 749,-42 0 0,1 0 0,0 0 0,1 0 0,5 0 0,-1 0 0,33 0 0,-36 3 0,0 1 0,18 3-250,21 7 250,-25-7 0,-2 3 0,-21-4 0,-3 1 0,-18 1 0,-6-7 740,-6 3-740,-5-4 259,1 0-259,-1 4 0,-3-3 0,-2 3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8:05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9 24575,'-6'-5'0,"-4"2"0,-12 3 0,-2 0 0,0 0 0,-4 8 0,3 3 0,1 8 0,-6 6 0,14 0 0,-3 0 0,14-2 0,-4 0 0,8-8 0,-3 7 0,4-13 0,0 3 0,0-4 0,0 1 0,0-1 0,8 0 0,-3 0 0,17 6 0,4 1 0,5 5 0,12 7 0,-11 0 0,13 7 0,-12-2 0,11 2 0,-10-2 0,0 6 0,-3-4 0,-9 7 0,-1-3 0,-5 5 0,-6-1 0,1 1 0,0-1 0,-6 1 0,0 6 0,-5-10 0,0 8 0,0-16 0,0 5 0,0-12 0,0-1 0,0-5 0,-4 0 0,-1-1 0,-4 1 0,-4 0 0,-1 0 0,-4 0 0,-5 1 0,4-1 0,-15-3 0,8 3 0,-16-6 0,11 2 0,-10-8 0,10-2 0,-4-4 0,5 0 0,1 0 0,4 0 0,6-8 0,1-7 0,8-4 0,-4-10 0,9 5 0,0-11 0,5-2 0,0 0 0,0-5 0,0 5 0,0 0 0,5 2 0,0 11 0,5-5 0,-2 14 0,1-7 0,4 13 0,-3-4 0,6 0 0,-6 4 0,6-4 0,-2 4 0,4 0 0,-1 0 0,6 4 0,-3-3 0,3 3 0,-6 0 0,1 1 0,0 4 0,0 0 0,-4 0 0,-2 0 0,0 0 0,-2 0 0,2 0 0,-4 0 0,0 0 0,0 0 0,0 0 0,-1 0 0,1 0 0,-1 0 0,1 0 0,0 0 0,0 0 0,0-3 0,-4 2 0,-1-2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8:06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 24575,'8'0'0,"-1"0"0,6 0 0,-4 0 0,13 0 0,-12 0 0,12 0 0,-9 0 0,1 0 0,-2 0 0,1 0 0,-4 0 0,3 0 0,-4 0 0,0 7 0,-3 3 0,-1 3 0,-4 8 0,0-1 0,0 10 0,0-1 0,0 6 0,0 2 0,-10 5 0,-2 1 0,-4-6 0,-3-2 0,8-11 0,-3-1 0,6-9 0,3-2 0,1-4 0,0 0 0,3-6 0,-2-3 0,3-11 0,0-7 0,4 0 0,6-9 0,10 2 0,2-10 0,10-3 0,-10 1 0,11-6 0,-12 12 0,5-5 0,-6 8 0,-5 5 0,-2 0 0,-4 11 0,0-4 0,-1 8 0,0-4 0,1 0 0,-5 4 0,0-3 0,-4 4 0,-3 4 0,-6 0 0,-5 17 0,-5 3 0,-1 20 0,0-5 0,4 4 0,2-6 0,4 1 0,0-1 0,4-5 0,2 4 0,4-9 0,0 5 0,0-7 0,0 1 0,0-4 0,0 2 0,0-6 0,4 6 0,10-6 0,6 4 0,9-9 0,7 4 0,1-8 0,-1 4 0,5-5 0,-10 0 0,4 0 0,-11 0 0,-1 0 0,-5 0 0,-4 0 0,-2 0 0,-4 0 0,0 0 0,-3 0 0,-2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8:07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24575,'25'0'0,"1"0"0,10 0 0,1 0 0,-1 0 0,6 0 0,-6 0 0,1 0 0,-1 0 0,-7 0 0,-5 0 0,-1 0 0,-9 0 0,-2 0 0,-7 0 0,-2 0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8:07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24575,'27'0'0,"-3"0"0,17 0 0,-15 0 0,14 0 0,-14 0 0,4 0 0,-7 0 0,-5 0 0,-8 0 0,-2 0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8:08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24575,'34'0'0,"-14"0"0,21 0 0,-4 0 0,-5 0 0,16 0 0,-22 0 0,8 0 0,-20 0 0,4 0 0,-14-3 0,0 2 0,-4-2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8:09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311 138 24575,'0'-16'0,"0"-8"0,0 9 0,0-8 0,0 5 0,0 5 0,0 1 0,-7 4 0,-3 4 0,-7 0 0,-1 4 0,-11 0 0,3 0 0,-4 0 0,-4 0 0,13 8 0,-14 8 0,15 3 0,0 11 0,6 0 0,4-5 0,0 9 0,5-10 0,1 6 0,4-6 0,0 4 0,0-13 0,0 7 0,7-13 0,9 5 0,3-5 0,9-4 0,-4-1 0,6-4 0,-1 0 0,-5 0 0,4-4 0,-13-6 0,7 0 0,-12 1 0,2 1 0,-4 7 0,-3-6 0,-8 6 0,-7-2 0,-12 3 0,-2 0 0,-6 8 0,1 3 0,-2 14 0,0 2 0,5-1 0,1 3 0,11-10 0,0 9 0,8-9 0,2 4 0,4-5 0,0 0 0,0-4 0,0-2 0,8-3 0,13 0 0,5 0 0,15-3 0,-4-1 0,12-5 0,-5 0 0,6 0 0,-14 0 0,0 0 0,-7 0 0,-5 0 0,-5-4 0,-7 3 0,-3-6 0,-1 6 0,0-3 0,-4 1 0,0-2 0,-4-7 0,0-1 0,0 4 0,0 1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8:10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391 251 24575,'-17'0'0,"-2"0"0,-11 0 0,6 0 0,-10 0 0,8 0 0,-5 0 0,3 4 0,4 6 0,-1 4 0,6 16 0,5 2 0,0-1 0,7 3 0,-1-9 0,8-1 0,0 4 0,0-13 0,0 2 0,0-4 0,11-7 0,10 1 0,14-7 0,8 0 0,-1 0 0,-5-8 0,-2-3 0,-5-5 0,-6-1 0,-1 2 0,-9 1 0,-2 2 0,-4-1 0,0 4 0,-3-8 0,-1 4 0,-4-5 0,0-5 0,0-2 0,0-10 0,0 4 0,-10-10 0,-1 10 0,-9-4 0,-5 4 0,-1 6 0,0-5 0,-2 14 0,8-6 0,-4 15 0,6-5 0,0 7 0,0 0 0,5 1 0,-4 4 0,8 0 0,-8 0 0,7 0 0,-6 0 0,6 4 0,-2 0 0,-1 5 0,4-1 0,-4 0 0,5 0 0,0 0 0,0-3 0,0-2 0,4-3 0,0 0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8:12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 24575,'4'6'0,"-1"15"0,-3 9 0,0 7 0,0 26 0,0-20 0,0 29 0,0-28 0,0 12 0,0-12 0,0 6 0,0-19 0,0 3 0,0-15 0,0 0 0,4-2 0,0-8 0,9 4 0,1-5 0,9 2 0,-4-1 0,9 0 0,-9-4 0,9 0 0,-9-5 0,9 0 0,-9 0 0,4 0 0,0 0 0,-4 0 0,4 0 0,-5 0 0,0 0 0,-4 0 0,2-8 0,-7 2 0,4-7 0,-5 1 0,1 3 0,-1-8 0,1 3 0,-4-4 0,-1-5 0,-4-1 0,0-19 0,0 11 0,0-16 0,0 4 0,0-1 0,0 2 0,0 2 0,0 10 0,0 0 0,0 3 0,0 13 0,0-7 0,0 13 0,0-3 0,0 1 0,0 2 0,0-2 0,0 3 0,0-1 0,0 1 0,0 0 0,0 0 0,0 0 0,0 0 0,0 0 0,0 3 0,0 2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8:12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52 24575,'-2'4'0,"15"0"0,31-4 0,34 0 0,18 0-876,-35-6 0,2-1 876,-1 2 0,1 0 0,11-3 0,-1 0 0,-17 5 0,-1 0-137,10-1 0,-1 1 137,33 2 0,-1-6 0,-5 7 0,-30 0 0,-5 0 0,-19 0 0,-11 0 1280,-4 0-1280,-13 0 746,3 0-746,-3 0 0,-5 0 0,0 0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8:14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385 140 24575,'-7'4'0,"-1"2"0,0-1 0,-4 7 0,-2 2 0,0 9 0,-4 1 0,3 0 0,0 4 0,2-3 0,7 4 0,-3 13 0,7-15 0,-3 14 0,5-17 0,0 0 0,0-1 0,0-5 0,0-5 0,11 0 0,0-9 0,10 0 0,2-4 0,2 0 0,4 0 0,-5 0 0,-1-8 0,-5-2 0,0-4 0,-4-3 0,-1 7 0,-5-6 0,1 2 0,0-4 0,0 4 0,-5-7 0,0 10 0,-4-16 0,0 12 0,0-13 0,0-2 0,0-7 0,-4 0 0,-13-6 0,-5 11 0,-11-6 0,1 6 0,-5 4 0,5 3 0,-4 9 0,1 1 0,4 10 0,-4 0 0,5 5 0,6 0 0,-4 0 0,3 0 0,1 0 0,5 3 0,2 2 0,8 8 0,0-4 0,1 4 0,7-5 0,-3 0 0,4-4 0,0-1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07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24575,'13'0'0,"1"0"0,25 0 0,-1 0 0,-1 0 0,-1 5 0,-6 0 0,-5 5 0,-1-5 0,-11 3 0,0-3 0,-5 3 0,-3 0 0,-2 0 0,-3 9 0,-9 4 0,-3 15 0,-13-9 0,-4 16 0,3-15 0,-7 11 0,12-14 0,1-1 0,7-10 0,4-1 0,0-5 0,5-3 0,0-1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8:14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24575,'17'0'0,"15"11"0,1-5 0,9 15 0,-7-6 0,10 19 0,-6-11 0,13 17 0,-13-12 0,-5 4 0,2-4 0,-16-5 0,-2-9 0,-1 3 0,-8-8 0,0 3 0,-2-7 0,-2 2 0,-1-6 0,0 2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8:15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478 1 24575,'-16'0'0,"-8"9"0,9 1 0,-13 9 0,2 5 0,-5 3 0,-1 5 0,5 5 0,-4-4 0,2 10 0,3-11 0,4 4 0,-2-5 0,16-7 0,-11 1 0,14-8 0,-3-3 0,3-2 0,1-4 0,1-3 0,-1-2 0,-4-3 0,0 0 0,0 4 0,0 0 0,0 4 0,-5 1 0,4-1 0,-3 0 0,7 0 0,-2-3 0,6 2 0,-3-6 0,4 2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8:22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7578 191 24575,'0'-22'0,"0"20"0,0 39 0,0 8 0,0 18 0,0-10 0,0 47-766,0-45 0,0 2 766,0 10 0,0 4 0,0 7 0,0 1 0,0-6 0,0 1 0,0 5 0,0 1-953,0 4 1,0 1 952,0 2 0,0 0 0,0 4 0,0 3-1246,0 4 0,0 0 1246,0-31 0,0 0 0,0 0 0,0-1 0,0 0 0,0 2 0,0 6 0,0 1 0,0-2 0,0 23 0,0-1 0,0-21 0,0 1 0,0-2 0,0 22 0,0-2-849,0 6 1,0-1 848,0-10 0,0-2 0,0 6 0,0-2 0,0-9 0,0 0 0,0 4 0,0 0 0,-1-5 0,2-1-44,2-4 1,0-1 43,1-1 0,1 0 0,2-5 0,1 0 0,-1 0 0,1-1 440,0-3 1,-1-2-441,1 37 0,-2-34 0,1-3 0,0 1 1021,-1-5 1,2 1-1022,3 3 0,-3 21 0,-2-31 0,0-2 0,0 11 2071,2 36-2071,-4-50 1567,2 26-1567,-5-14 773,4 7-773,-5-15 378,0-2-378,0-12 0,0 4 0,0-15 0,0 8 0,0-10 0,0 0 0,0-5 0,4-3 0,-3-2 0,3-1 0,-4 0 0,0-5 0,0 0 0,0 0 0,0 0 0,0 0 0,4 0 0,-3 0 0,2-1 0,-3 1 0,-8-4 0,-7 3 0,-9-1 0,-12-1 0,-7 5 0,-2-4 0,-27 6 0,25-2 0,-33 3 0,3-7-516,-10 0 516,36-6 0,-1 0 0,1 0 0,0 0 0,-1 0 0,0 0 0,-5 0 0,0 0 0,2 0 0,-2 0-477,-4 0 1,-1 0 476,5-3 0,-1-1 0,-8 1 0,-1-2 0,4-2 0,0-1 0,0 1 0,0-1 0,1 1 0,0 0 0,5-1 0,1 2 0,-1 1 0,0 2 0,0-4 0,0 1 0,1 2 0,-1 0 0,0 0 0,0 0 0,1 1 0,0 0 0,-1 2 0,1 2 0,4-1 0,0 0 0,-3 0 0,-1 0 0,4 0 0,0 0 0,-5 0 0,1 0 0,3 0 0,1 0 0,-3 0 0,0 0 0,3 0 0,0 0 0,-4 0 0,0 0 0,0 0 0,-1 0 0,-4 0 0,-1 0 0,4 0 0,0 0 0,0-3 0,1 0-92,-29 1 92,-3-3 0,11 5 0,-15 0 0,8 0 0,9 0 0,4 0 0,12 0 0,1 0 489,9 0-489,8 0 973,5 0-973,6 0 99,8 0-99,13-8 0,-1 6 0,-16-5 0,-8 7 0,-31 6 0,-1 1 0,-16 5-554,33-5 0,-4 0 554,-8 0 0,-2 1 0,-9 0 0,-2-1-814,-10-2 0,0-1 814,5 0 0,0-1 0,-6-3 0,2 0 0,9 0 0,2 0 0,-2 0 0,4 0-276,20 0 0,2 0 276,-11 0 0,3 0 0,-22 0 0,28 0 0,0 0 0,-43 0-82,17 0 82,-4 0 0,15 0 978,-1 0-978,8 0 1659,3 0-1659,12 0 634,-5 0-634,6 0 99,12 0-99,-3 0 0,9 0 0,1 0 0,5 0 0,6 0 0,5 0 0,0 0 0,3-7 0,2-14 0,3-23 0,-5-2 0,4-26 0,-4 19 0,-1-20 0,0 14 0,-1-13 0,-4 5 0,5 1 0,-7-7 0,1-12 0,4 26 0,-3-27 0,4 31 0,0-36 0,1 20 0,2 13 0,1-1-761,2-21 761,-2 19 0,-1 1 0,-1-19 0,4-19 0,-4 21 0,-1-8 0,-1 2 0,-5 9-178,-1-17 178,1 33 0,0-27 0,0 22 0,5-13 0,-5-15 0,11 6 0,-5-6 0,6 13 0,-6-1 0,5 3 0,-5 0 0,6-7 0,0 9 0,0 0 0,0-9 0,-5 7 0,3-6 0,-3-1 0,5 21 0,0-17 0,0 18 0,0-5 0,0 7 753,0 10-753,0 17 186,0-2-186,0 16 0,0-29 0,0-19 0,0-29-925,3 29 0,1-1 925,0 3 0,0 0 0,0 1 0,1 0-384,2 1 0,-1 3 384,-5-37 0,5 45 0,0 1 0,-4-27 0,3 4 0,-5 28 0,0-3 0,0 22 1773,0-8-1773,0 10 845,0-6-845,0-5 0,0 4 0,0-17 0,0 10 0,0-5 0,0 1 0,0 12 0,0-6 0,5 7 0,-4-1 0,3 1 0,0-1 0,2-5 0,5-16 0,0 11 0,-5-23 0,3 31 0,-4-10 0,1 12 0,-2 6 0,-4 5 0,0 7 0,0 4 0,0 0 0,3 3 0,1 2 0,4 3 0,-1 0 0,1 0 0,0 0 0,-1 0 0,1 0 0,0 0 0,-1 0 0,-3-3 0,-1-2 0,-3-3 0,0 0 0,0 0 0,0 0 0,0 0 0,0 1 0,0-1 0,0 0 0,0 0 0,0 0 0,0 0 0,0-4 0,4-2 0,-3-4 0,7 4 0,-7-3 0,2 8 0,-3-3 0,0 4 0,4 3 0,-3-2 0,2 2 0,-3-2 0,0-1 0,0 0 0,4 4 0,0 0 0,4 4 0,4 0 0,2 0 0,9 0 0,1 0 0,5 0 0,7 0 0,7 0 0,1 0 0,12 0 0,2 0 0,9 0 0,0 0 0,5 0 0,13 0 0,-21 0 0,25 0 0,-29 0 0,14 0 0,-7 0 0,6 0 0,-14 0 0,6 0 0,-14 0 0,5 0 0,-11 0 0,4 0 0,-7 0 0,-5 0 0,4 0 0,-10 0 0,10 0 0,-4 5 0,6 1 0,-1 5 0,1-1 0,-6-4 0,4 4 0,-4-4 0,6 0 0,-6-2 0,-2 1 0,-6-4 0,1 3 0,-6-4 0,-1 0 0,-5 0 0,-5 0 0,4 0 0,-8 0 0,3 0 0,-1 0 0,7 0 0,5 0 0,19 0 0,11-5 0,7 3 0,11-9 0,4 10 0,9-4 0,-13 5 0,-18 0 0,-1 0 0,15 0 0,26-6 0,7 5 0,-41-9 0,4 10 0,-1-1 0,-2-9 0,-10 7 0,0-1 0,17-8 0,8 0 0,-8 5 0,6-4 0,-14 4 0,7 0 0,-15-3 0,-2 9 0,-12-4 0,-2 1 0,-11 3 0,-5-4 0,-7 2 0,-4-2 0,1-7 0,-1 6 0,15-2 0,11 8 0,17 0 0,7 0 0,7-6 0,19-1-482,13-13 482,-9 11 0,-39-1 0,1 1 0,4 4 0,-1 1 0,25-3 0,-19 2 0,-1 2 0,4 3 0,21 0 0,-16 0 0,5 0 0,-12 0 0,5 0 0,-7 0 0,0 0 482,-7 0-482,5 0 0,-12 0 0,5 0 0,-6 0 0,-6 0 0,-2 0 0,-6 0 0,-4 0 0,-7 0 0,-5 0 0,-5 0 0,6 0 0,11 0 0,8 0 0,16 0 0,10 0 0,0 0 0,14 0 0,3 0 0,0 0 0,7 6 0,-16-5 0,-2 5 0,-8-6 0,-5 0 0,-3 5 0,-12-4 0,4 8 0,-10-8 0,4 8 0,-6-8 0,1 8 0,5-8 0,-4 4 0,4-5 0,-6 0 0,1 0 0,-1 0 0,1 0 0,-1 0 0,-5 0 0,-1 0 0,0 0 0,-3 0 0,3 0 0,-10 0 0,4 0 0,-8 0 0,3 0 0,-4 0 0,0 0 0,1 0 0,-1 0 0,0 0 0,0 0 0,0 0 0,0 0 0,0 0 0,-1 0 0,1 0 0,-4 3 0,3-2 0,-6 6 0,6-6 0,-6 6 0,3-3 0,-4 3 0,0 1 0,0 5 0,0-4 0,-4 8 0,-1-4 0,-8 5 0,3 0 0,-3 0 0,4-5 0,0 0 0,5-1 0,-4-2 0,4 2 0,-1 0 0,-2-2 0,2 6 0,-4-2 0,1-1 0,3 0 0,-3-1 0,7-3 0,-3 4 0,0-5 0,4-4 0,-4 0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47:47.2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726 3134 24575,'-7'0'0,"-4"0"0,2 0 0,-2 0 0,-1 0 0,-5 0 0,-1-7 0,-11-14 0,4-11 0,-6-5 0,-13-6 0,9-6 0,-15-4 0,8-17 0,-4 11-546,-5-22 546,4 19 0,7-23 0,0 11 0,9-11 0,14 38 0,2-2 0,-5-48 0,7 44 0,3 0 0,7-30 0,-9 33 0,0 0 0,9-24 0,-9-14 0,7 3 0,4 14 0,-5 1 0,6 9 0,0 0 0,0 6 0,0-6 0,0 7 546,0 0-546,0 0 0,4 6 0,2 2 0,3 12 0,5 1 0,-4 5 0,3 1 0,-4 4 0,0-3 0,0 3 0,0-10 0,5 5 0,0-5 0,0 5 0,3 1 0,-2-1 0,-1 1 0,3-1 0,-7 5 0,7-3 0,-7 3 0,7-4 0,-3-1 0,5-5 0,-4-1 0,3 0 0,-3 1 0,3 5 0,0 1 0,-4-1 0,3 5 0,-7-3 0,2 8 0,0-3 0,-3 4 0,3 0 0,-3 0 0,-1 5 0,0 0 0,-1 4 0,1 1 0,-1-1 0,-6 4 0,-6 1 0,-18 3 0,-1 4 0,-21 11 0,14 6 0,-16 11 0,10-1 0,-6 1 0,0 1 0,7-7 0,2-2 0,11-6 0,1-1 0,6-4 0,-1-1 0,4-4 0,1 0 0,5-4 0,6-4 0,6-8 0,12-5 0,7-10 0,3 3 0,2-3 0,-2 4 0,1-4 0,-5 4 0,4-4 0,-4 6 0,-1-1 0,-1 1 0,-4 0 0,5 4 0,-5-3 0,1 6 0,-3-5 0,-2 6 0,-1-3 0,0 4 0,-4 4 0,-1-3 0,1 6 0,-1-6 0,1 6 0,-1-2 0,-3 6 0,-1 5 0,-3 15 0,0 6 0,0 24 0,0 3 0,0 1 0,0 8 0,0-15 0,0 10 0,0-6 0,0-12 0,0-3 0,0-16 0,0-6 0,0-5 0,0-5 0,0 1 0,0-4 0,0-1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47:52.9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 24575,'-4'-2'0,"0"14"0,4 29 0,0 15 0,0 22 0,0 9 0,0 2-729,0-28 0,0 0 729,0-10 0,0 0 0,0 16 0,0 0 0,6 33-88,0-4 88,1-18 0,-2-1 0,-5-13 0,0-2 0,0-21 0,0-13 1078,0-7-1078,0-8 468,0-2-468,3-6 0,1-2 0,7-3 0,7 0 0,4-4 0,11-2 0,1-8 0,6-1 0,0-1 0,0-3 0,0 8 0,-1-8 0,-5 9 0,-5-4 0,-3 1 0,-9-1 0,5-3 0,-6 0 0,-2-4 0,2-2 0,-5-10 0,2 4 0,-3-16 0,0 9 0,1-16 0,-6 4 0,0 1 0,-5 1 0,0 6 0,0 5 0,0 2 0,-8 11 0,-1 4 0,-8 6 0,5 7 0,-4 1 0,7 4 0,-7 0 0,8 0 0,-4 8 0,3 11 0,0 5 0,-1 21 0,4-9 0,-3 10 0,8-7 0,-3 1 0,4-6 0,0 5 0,0-15 0,0 8 0,0-15 0,0 5 0,0-6 0,0 1 0,3-4 0,1-2 0,8-3 0,0 0 0,5 0 0,4 1 0,2-4 0,4-1 0,1-4 0,5 0 0,1 0 0,0 0 0,4 0 0,-9 0 0,4 0 0,0-5 0,-4 0 0,3-4 0,-9-4 0,3 3 0,-8-6 0,4 3 0,-6 0 0,1-3 0,-1 3 0,-3 0 0,-1-3 0,-4 4 0,0-5 0,0 0 0,1-4 0,-1 3 0,-3-8 0,-1 3 0,-4-5 0,0 1 0,0 4 0,0-3 0,-7 8 0,-7-4 0,-4 5 0,-9 3 0,9 5 0,-8 5 0,3 4 0,1 0 0,-5 0 0,9 0 0,-3 7 0,3 7 0,1 9 0,3 4 0,-4 1 0,12-1 0,-6 1 0,11-1 0,-3 0 0,4-4 0,0 3 0,0-12 0,3 6 0,6-11 0,4 3 0,3-4 0,1-3 0,0-1 0,-1-4 0,1 0 0,-5 0 0,0 0 0,-5 0 0,1 0 0,-1 0 0,1 0 0,0 0 0,-1-4 0,1-4 0,0-5 0,1-8 0,-5-2 0,4-5 0,-7 1 0,8-1 0,-8 6 0,3 0 0,-1 10 0,-2 0 0,5 8 0,-5 4 0,6 8 0,-6 9 0,6 6 0,-2 4 0,5 1 0,-2-6 0,1 4 0,0-8 0,-1 4 0,1-6 0,-1-3 0,4-1 0,-4-5 0,4-2 0,-1-2 0,-2-3 0,2 0 0,-3 0 0,0-12 0,0-3 0,2-13 0,-1 1 0,0 0 0,0-6 0,0 4 0,5-4 0,-4 5 0,7 6 0,-8 0 0,7 5 0,-3 4 0,4 1 0,-5 4 0,4 3 0,-4 2 0,1 3 0,3 0 0,-4 0 0,1 0 0,3 12 0,-6 9 0,3 8 0,1 9 0,-3-4 0,3 1 0,-4-2 0,-5-11 0,-1-5 0,-1-1 0,-2-7 0,3 2 0,-7-10 0,-2-6 0,1-7 0,-3-5 0,6-4 0,-3 3 0,4-8 0,0 3 0,0-5 0,0 6 0,0-5 0,0 9 0,0 1 0,0 1 0,0 8 0,0-4 0,0 4 0,0 1 0,4-1 0,0 4 0,3-2 0,5 1 0,0 1 0,5-4 0,0 7 0,4-7 0,2 7 0,-1-3 0,0 4 0,-1 0 0,-7 0 0,6 0 0,-11 0 0,2 0 0,-3 0 0,-4-6 0,-1 0 0,-3 8 0,0 9 0,0 13 0,0 4 0,0-1 0,5 6 0,0 1 0,1 6 0,2-6 0,-7-6 0,3-6 0,-4-6 0,0-3 0,0-1 0,0-5 0,4-25 0,-3-1 0,8-26 0,-3-1 0,4 5 0,5-12 0,1 12 0,4-5 0,-1 11 0,-4 2 0,2 11 0,-4 0 0,0 13 0,-2 1 0,-3 8 0,-1 0 0,1 0 0,-1 0 0,1 8 0,1 11 0,0 5 0,0 14 0,1-4 0,0 6 0,-1-6 0,-3-1 0,2-5 0,-7-6 0,7 0 0,-7-10 0,2 0 0,1-5 0,-4 1 0,7-1 0,-3-3 0,4 0 0,-1-4 0,1 0 0,3 0 0,-2 0 0,7 0 0,1 0 0,1-4 0,-1-4 0,0-10 0,-3-5 0,0-10 0,0-1 0,-4-6 0,0-6 0,0 4 0,1-10 0,-2 16 0,1-9 0,-4 16 0,2 1 0,-7 11 0,2 1 0,-3 7 0,3 1 0,-2 11 0,6 6 0,-6 16 0,3-1 0,0 9 0,-3 0 0,7 2 0,-3-1 0,1 4 0,2-9 0,-3 4 0,0-11 0,3 0 0,-7-6 0,6-3 0,-6-2 0,2-3 0,-3-1 0,3-2 0,1-2 0,0-6 0,-1-11 0,1-10 0,2-10 0,4-6 0,-5 6 0,4-5 0,-4 10 0,5-4 0,-2 10 0,1-3 0,-1 12 0,1-2 0,-2 8 0,1 1 0,3 2 0,-2 2 0,6 3 0,-6 0 0,2 0 0,-2 18 0,0 4 0,0 12 0,1 4 0,-1-9 0,-3 10 0,2-15 0,-7 7 0,2-13 0,0-1 0,-2-5 0,6-5 0,-6 1 0,2-1 0,0 1 0,-2-13 0,3-7 0,-4-18 0,0-5 0,0 1 0,0-4 0,0 9 0,0 1 0,4 1 0,-3 13 0,3-2 0,-1 8 0,1 1 0,4 3 0,-1-3 0,0 6 0,1-2 0,-1 3 0,1 0 0,3 0 0,2 0 0,4 0 0,-1 3 0,6 6 0,-4 9 0,8 1 0,-2 4 0,3-5 0,1-4 0,-1 3 0,-5-7 0,5 3 0,-10-5 0,10 2 0,-14-6 0,8 0 0,-9-4 0,1 0 0,3 0 0,-8 0 0,4-12 0,-3-3 0,0-13 0,-4 1 0,-1-6 0,-4 4 0,0-9 0,0 4 0,0-1 0,0 2 0,0 6 0,0 4 0,0 2 0,-3 8 0,-2 2 0,-2 3 0,-1 4 0,1 0 0,-1 4 0,0 0 0,1 0 0,-1 0 0,1 0 0,3 8 0,0 6 0,4 14 0,0 6 0,0 0 0,0 5 0,0-10 0,0-1 0,0-7 0,0-4 0,0-5 0,4 0 0,0-8 0,3 0 0,1-4 0,-1 0 0,1-8 0,0-1 0,0-8 0,1 0 0,-5 1 0,3 3 0,-6 1 0,6 5 0,-6-1 0,2 1 0,0 2 0,1 2 0,3 3 0,1 11 0,0 15 0,2 14 0,5 14 0,-3-1 0,17 24 0,-9-4 0,4 2 0,-1-2 0,-6-17 0,5 6 0,-5-3 0,-2-11 0,-5-2 0,-4-12 0,-2-1 0,-4-11 0,0 0 0,-3-10 0,-15 1 0,-2-9 0,-19 1 0,10-5 0,-4-8 0,5-8 0,4-13 0,0-1 0,13-8 0,-2 4 0,12-6 0,-3 0 0,4-5 0,0 3 0,14-5 0,12-8 0,13 8 0,5 1 0,-2 10 0,5 9 0,-5 1 0,4 0 0,-6 15 0,-6-2 0,-1 12 0,-11-3 0,-5 4 0,-5 0 0,-5 0 0,-2 0 0,-2 0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47:53.6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8 24575,'-4'-7'0,"1"7"0,3 5 0,0 3 0,0 3 0,3-7 0,-2-4 0,2-4 0,-7 0 0,4 1 0,-3 3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47:54.6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1 174 24575,'0'11'0,"4"12"0,11 13 0,-7-5 0,16 18 0,-12-17 0,4 14 0,-2-7 0,-4 1 0,-4-6 0,2-5 0,-7-8 0,6-8 0,-7 2 0,4-13 0,-4-2 0,0-23 0,-5-7 0,4-30 0,-3 14 0,4-21 0,0 13 0,0-2 0,0 2 0,0 8 0,0 11 0,4 2 0,4 10 0,10 1 0,5 9 0,4-1 0,1 5 0,-1 4 0,-12 1 0,-3 4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47:56.3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149 1037 24575,'0'-11'0,"0"-4"0,0 7 0,0-13 0,0 11 0,0-6 0,0 8 0,-3 4 0,-1 1 0,-8 3 0,0 0 0,-1 0 0,-8 0 0,8 7 0,-6 13 0,6 4 0,4 9 0,-1 0 0,0 1 0,5 6 0,0-6 0,5-1 0,0-6 0,0 0 0,0-8 0,0-3 0,0-8 0,4-1 0,19-3 0,-7-4 0,16-13 0,-14-24 0,-4 5 0,0-13 0,-5 18 0,-4 4 0,3-3 0,-7 8 0,3 0 0,-4 6 0,0 5 0,0-1 0,0 1 0,3 3 0,1 3 0,3 10 0,2 8 0,-1 1 0,1 8 0,3-8 0,1 3 0,4-8 0,0-1 0,-1-7 0,1-2 0,4-3 0,-6-7 0,12-14 0,-15-9 0,13-18 0,-14 1 0,4-1 0,-4-4 0,-1 4 0,1-13 0,-4 6 0,-2-21 0,-5 12 0,0-6 0,0-14 0,0 30 0,0-28 0,0 25 0,-6-12 0,1 13 0,-6 2 0,5 25 0,-2-3 0,3 18 0,-3 1 0,4 16 0,1 17 0,3 22 0,0 1 0,0 31 0,0-29 0,0 29 0,5-18 0,1 6 0,11 6 0,5-12 0,1 5 0,3-14 0,0 1 0,-5-8 0,4-4 0,-6-4 0,-2-9 0,0-2 0,0-8 0,-1-1 0,1-3 0,0-1 0,-1-3 0,1-2 0,-4-3 0,7 0 0,-10-3 0,10-5 0,-11-5 0,8-9 0,-8 4 0,4-8 0,-4 4 0,-4-1 0,-1-3 0,-4 3 0,0-4 0,0 4 0,0-3 0,0 12 0,0-3 0,0 10 0,-4 2 0,-4 2 0,-1 3 0,-6 0 0,2 0 0,-4 12 0,-1 3 0,0 13 0,3 4 0,6-3 0,4 4 0,5-6 0,0-4 0,0 3 0,0-8 0,0 8 0,4-13 0,9 9 0,1-13 0,12 4 0,-8-5 0,8 1 0,-8-4 0,3-1 0,0-4 0,-7 0 0,6 0 0,-7 0 0,-1 0 0,0 0 0,-5 0 0,1-3 0,-1-2 0,1 1 0,-1 1 0,1-1 0,-4 4 0,-1-4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47:56.8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1 171 24575,'0'-7'0,"8"-2"0,22-9 0,10-6 0,-9 11 0,34-18 0,-36 23 0,36-14 0,-29 12 0,5 0 0,-8 4 0,-11-1 0,-1 6 0,-8-3 0,-5 4 0,-4 0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47:58.0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248 1 24575,'-15'0'0,"3"0"0,1 0 0,-1 0 0,4 0 0,-8 0 0,7 0 0,-2 0 0,4 0 0,-1 0 0,-3 0 0,-2 0 0,-4 0 0,1 0 0,-1 0 0,0 0 0,4 0 0,2 0 0,3 0 0,4 3 0,-3 1 0,6 8 0,-2-4 0,3 8 0,0-7 0,0 2 0,0-3 0,3-1 0,5-3 0,1 0 0,7-4 0,-4 0 0,1 0 0,2 0 0,-6-4 0,2 3 0,-6-5 0,-2 1 0,-3-2 0,0-5 0,0 4 0,0-4 0,0 14 0,0 7 0,0 3 0,0 3 0,0-7 0,3-4 0,1-1 0,0-3 0,-1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08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4 24575,'4'-3'0,"0"16"0,-4 12 0,0 24 0,0-9 0,0 17 0,0-11 0,0 5 0,0-1 0,0-16 0,0 3 0,0-13 0,0-9 0,0 3 0,0-10 0,0 0 0,0 0 0,0 0 0,0 0 0,0-7 0,0-7 0,5-12 0,0-7 0,5-6 0,5 1 0,0 0 0,5 5 0,-1 1 0,-1 6 0,1 3 0,-1 2 0,-4 8 0,3-4 0,-3 8 0,4-3 0,-4 4 0,3 0 0,-7 0 0,2 0 0,-3 8 0,0 8 0,-4 9 0,0 5 0,-5 0 0,0 0 0,0 0 0,0 0 0,0 1 0,-5-1 0,-4-5 0,-6-2 0,-3-4 0,4-6 0,-4 1 0,4-6 0,-4 2 0,-1-5 0,-4-1 0,3-4 0,-9 0 0,9 0 0,-3 0 0,4-8 0,5 2 0,-3-12 0,11 4 0,-6 0 0,11 1 0,-3 5 0,4 0 0,4 3 0,0 1 0,8 4 0,2 0 0,5 4 0,-1-3 0,0 3 0,-4-4 0,9 0 0,-8 0 0,8 0 0,-4 0 0,-1 0 0,5 0 0,-3 0 0,9 0 0,-4 0 0,5 0 0,0 0 0,6 0 0,1-9 0,15-16 0,-11-5 0,5-10 0,-12 0 0,-1 6 0,-4-10 0,-3 11 0,-10 2 0,-2 2 0,-4 9 0,-5 1 0,-1 6 0,-4 5 0,-7 3 0,2 1 0,-11 13 0,5 6 0,-8 16 0,7 7 0,-3 5 0,4 1 0,4-1 0,3-5 0,4-7 0,0-7 0,0-10 0,0-2 0,3-3 0,12-5 0,0 0 0,8-4 0,-4 0 0,-1-8 0,0 2 0,-4-12 0,-4 12 0,-6-2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47:58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28 24575,'15'0'0,"8"0"0,-5 0 0,9 0 0,-4 0 0,-1-12 0,-12 9 0,-2-9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47:59.6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0 483 24575,'0'-16'0,"0"-14"0,0 0 0,0-9 0,0-1 0,0 4 0,0-10 0,0 12 0,0 1 0,0 5 0,0 10 0,8-3 0,-3 16 0,6-2 0,1 7 0,5 0 0,1 0 0,3 0 0,6 0 0,-7 3 0,17 3 0,-13 2 0,14 7 0,-4-9 0,-4 6 0,7-6 0,-18 2 0,13-2 0,-14-3 0,3-3 0,-8 0 0,-2 0 0,-3 0 0,-1 0 0,1-7 0,0-2 0,1-8 0,-1 0 0,-3 0 0,2-4 0,-6 3 0,7-9 0,-3 10 0,0 2 0,-1 8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48:00.4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109 1 24575,'-11'3'0,"1"22"0,-7-3 0,0 36 0,2-14 0,3 10 0,2-2 0,4-4 0,0 5 0,2 1 0,4-6 0,0-2 0,0-12 0,0-6 0,0 4 0,0-17 0,0 11 0,3-18 0,10 5 0,6-9 0,3 4 0,10-7 0,-3 2 0,1-3 0,7 0 0,-7 0 0,-1 0 0,8 0 0,-13-4 0,4-4 0,-5-10 0,-7 0 0,3-9 0,-3 9 0,-2-8 0,-2 8 0,-7-8 0,-1 3 0,-4-4 0,0-6 0,0-1 0,0-6 0,-4 0 0,-12-2 0,-1 2 0,-14-3 0,6 12 0,-11-4 0,7 15 0,-6-5 0,8 7 0,-1 4 0,6 5 0,0 1 0,5 7 0,1-3 0,3 4 0,1 0 0,5 0 0,-1 0 0,0 0 0,1 0 0,-1 3 0,4 6 0,0-4 0,4 2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48:01.1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23 24575,'3'7'0,"1"-3"0,0 2 0,3-5 0,-6 6 0,6-6 0,-3 2 0,3-3 0,0 0 0,-3-3 0,-1-1 0,-3-4 0,0 1 0,0-1 0,0 1 0,0-1 0,0 4 0,0 1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48:02.3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 23 24575,'0'5'0,"-4"6"0,-5 14 0,-2 8 0,-3 1 0,9 12 0,-4-5 0,8 12 0,-4-12 0,5 5 0,0-6 0,0-6 0,0 4 0,0-3 0,0-6 0,0 3 0,0-9 0,0-1 0,0 0 0,0-6 0,4 1 0,0-1 0,8-3 0,-3-1 0,7-4 0,-3 0 0,-1 0 0,4 0 0,-4-3 0,5-2 0,-1 1 0,-3-3 0,3 3 0,-4-4 0,1 0 0,2 0 0,-2 0 0,4 0 0,-1-4 0,2-9 0,-1-2 0,-3-11 0,2 4 0,-2-6 0,0 1 0,3 0 0,-7-1 0,4 1 0,-5-1 0,0-5 0,-4 4 0,0-9 0,-5 4 0,0-1 0,0-3 0,0 3 0,0-5 0,-5 6 0,-4-4 0,-5 13 0,-5-6 0,-3 12 0,4-3 0,-4 5 0,5 4 0,0 1 0,1 3 0,-1 4 0,0 2 0,4 3 0,2 0 0,-1 0 0,3 0 0,-2 0 0,3 0 0,1 3 0,2 1 0,-1 4 0,5-1 0,-3 1 0,4-4 0,0-1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48:03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24575,'0'2'0,"0"9"0,0 16 0,0 1 0,9 11 0,-2 1 0,12 7 0,-3 0 0,1 5 0,2-4 0,-7 6 0,9 0 0,-5-7 0,0-1 0,3 0 0,-3-5 0,5 12 0,-6-18 0,5 10 0,-10-16 0,4 4 0,-5-11 0,0 4 0,-4-12 0,2 2 0,-6-8 0,2-1 0,-3 1 0,0-7 0,0-22 0,0 12 0,0-14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0:07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24575,'0'2'0,"0"0"0,0 9 0,0 0 0,0-2 0,0 7 0,0-4 0,0 1 0,0 2 0,0 3 0,0 0 0,0 7 0,0-2 0,0 4 0,0 1 0,0-1 0,0 0 0,0 1 0,0-1 0,0 0 0,0-4 0,0 3 0,0-4 0,0 0 0,0 5 0,0-10 0,0 10 0,0-10 0,0 10 0,0-10 0,0 5 0,0-5 0,0-1 0,0 1 0,0-1 0,0-3 0,0 3 0,0-4 0,0 1 0,0 2 0,0-2 0,0-1 0,0 4 0,0-7 0,0 2 0,0 1 0,0-4 0,4 4 0,0-5 0,0 5 0,-1-4 0,-3 4 0,4-5 0,-4 1 0,4-1 0,-4 1 0,3-1 0,-2 1 0,6-1 0,-7 1 0,7-1 0,-3 1 0,4-1 0,-1 1 0,1-1 0,-1 1 0,0-1 0,1 1 0,-1-1 0,1 1 0,-1-1 0,1-3 0,-1 3 0,1-3 0,-1 3 0,1-2 0,-1 1 0,1-5 0,-1 6 0,1-6 0,-1 2 0,1-3 0,-1 0 0,5 0 0,0 0 0,1 0 0,3 0 0,-4 0 0,1 0 0,2 0 0,-2 0 0,0 0 0,2 0 0,-6 0 0,6-7 0,-2 1 0,0-6 0,2 4 0,-6 0 0,2 0 0,1-4 0,-4 4 0,4-8 0,-4 7 0,0-2 0,0-1 0,-4 4 0,3-8 0,-6 3 0,6-4 0,-6 1 0,7-6 0,-7 4 0,3-8 0,-4 3 0,4-4 0,-3 0 0,3-1 0,-4 1 0,0-1 0,0-5 0,0 5 0,0-1 0,0 3 0,0 4 0,0-6 0,0 6 0,0 0 0,0 5 0,0 1 0,0-1 0,0 0 0,0 1 0,0 3 0,0-3 0,0 3 0,4 1 0,0 0 0,0 0 0,3 4 0,-7-4 0,7 4 0,-6 1 0,2-1 0,-3 0 0,4 1 0,-3-1 0,5 1 0,-5 0 0,2-1 0,-3 1 0,0-1 0,0 1 0,0-1 0,0 1 0,0-1 0,0 0 0,4 1 0,-4-1 0,4 0 0,-4 1 0,0-1 0,0 1 0,0-1 0,3 1 0,-2-1 0,2 1 0,-3-1 0,0 1 0,0 0 0,0 3 0,0 1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0:08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4 24575,'-4'-4'0,"-2"7"0,-2 1 0,-1 5 0,1 6 0,-4 3 0,7 0 0,-8 3 0,4-4 0,5-1 0,-4 1 0,7 4 0,-10-3 0,9 3 0,-9 1 0,10-5 0,-12 10 0,11-5 0,-6 6 0,0-1 0,6 0 0,-6 1 0,4-6 0,-1 4 0,0-3 0,-3 4 0,3 0 0,0-4 0,-3 3 0,7-3 0,-3 4 0,0 0 0,3 1 0,-3-1 0,-1 0 0,4 1 0,-3 4 0,4-3 0,0 4 0,-4-6 0,3 1 0,-3-1 0,4 0 0,0-4 0,0 3 0,0-8 0,0 3 0,0-4 0,0-1 0,0 1 0,0 0 0,0-1 0,0 1 0,0 0 0,0-1 0,0 1 0,4-1 0,0 1 0,5 0 0,-1-1 0,0 1 0,1 0 0,-1 4 0,1-3 0,-1 3 0,1-4 0,-1-1 0,0 1 0,4 0 0,-2-1 0,2 1 0,-4 0 0,0-5 0,0 4 0,0-8 0,0 4 0,-1-5 0,1 1 0,-4-1 0,2 1 0,-1-1 0,-1 1 0,3-4 0,-4-1 0,1-3 0,0 0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0:1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24575,'0'12'0,"0"5"0,0 0 0,0 15 0,4-8 0,2 14 0,-1-4 0,3 1 0,-2-3 0,-1-16 0,-1-4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0:11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 24575,'-1'-6'0,"11"14"0,10 11 0,16 17 0,1 1 0,-5-1 0,8 5 0,-13-5 0,15 7 0,-14-1 0,13-4 0,-15-4 0,10-3 0,-11-2 0,-6-5 0,-3-3 0,-7-8 0,7-1 0,-8-5 0,4 1 0,-5 0 0,1-1 0,-1 1 0,1-4 0,-4-1 0,-1-3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09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 24575,'-10'-3'0,"6"2"0,12 9 0,2 8 0,2 3 0,-2 4 0,-2-14 0,1 8 0,-4-8 0,2 4 0,-2-8 0,3-2 0,0-3 0,0 0 0,0-3 0,1-2 0,-1-3 0,0-1 0,-3 1 0,-2 0 0,-6 3 0,-6 2 0,-5 3 0,-4 0 0,-1 0 0,1 0 0,4 3 0,5-2 0,5 3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0:12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419 5 24575,'-3'-4'0,"-2"13"0,-6 1 0,-8 17 0,-1 2 0,-9 1 0,8 15 0,-4-8 0,4 9 0,-2-11 0,6 3 0,-5-8 0,8-2 0,-4-2 0,4-3 0,1-1 0,4 0 0,1-6 0,0 1 0,-1-1 0,1 1 0,0-5 0,-1 4 0,2-8 0,-1 8 0,0-8 0,0 4 0,0 0 0,4-4 0,-4 4 0,4-5 0,0 1 0,-3-1 0,3-3 0,0 3 0,-3-6 0,7 2 0,-4-3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0:14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24575,'0'3'0,"0"3"0,0 10 0,0 1 0,0 4 0,0-7 0,0 11 0,0-6 0,3 3 0,-2 0 0,7-1 0,-7-3 0,7 8 0,-7-8 0,3 8 0,-4-8 0,4 3 0,-3-4 0,2-5 0,-3 4 0,0-4 0,0 1 0,0-1 0,0-5 0,0 1 0,0-1 0,0 1 0,0-1 0,0-6 0,0-5 0,0-4 0,0-8 0,0 8 0,0-8 0,0 3 0,0-3 0,0-1 0,0 0 0,4-4 0,1 3 0,4-4 0,-1 6 0,0-1 0,0 4 0,0-2 0,-3 2 0,2 0 0,-3-2 0,0 6 0,3-3 0,-2 5 0,2-1 0,-3 0 0,3 1 0,-3-1 0,3 1 0,1-1 0,-1 4 0,-3-2 0,3 5 0,-3-3 0,3 4 0,1 0 0,-1 0 0,0 0 0,0 0 0,0 0 0,0 0 0,-3 0 0,-1 0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0:17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1 24575,'-7'0'0,"-1"0"0,1 0 0,-1 0 0,1 0 0,-5 4 0,3 0 0,-2 4 0,3-1 0,0-3 0,0 7 0,1-6 0,-1 7 0,0-1 0,0-2 0,0 2 0,0 1 0,1-4 0,2 8 0,-2-3 0,2 3 0,-3 1 0,0-5 0,3 4 0,-2-3 0,2 3 0,1-3 0,-4 2 0,7-6 0,-6 6 0,6-6 0,-7 7 0,7-8 0,-6 8 0,6-8 0,-3 8 0,1-8 0,2 8 0,-2-4 0,3 1 0,0-1 0,-4-1 0,3-2 0,-3 6 0,4-6 0,0 6 0,0-6 0,0 6 0,0-6 0,-4 7 0,3-4 0,-2 1 0,3 2 0,0-6 0,0 6 0,0-6 0,0 6 0,0-2 0,0 0 0,0 2 0,0-2 0,0 3 0,0 1 0,0-4 0,0 2 0,0-6 0,0 6 0,0-2 0,0 4 0,0-1 0,0-3 0,0 2 0,0-2 0,0-1 0,0 4 0,0-3 0,0 3 0,0-3 0,0 2 0,0-2 0,3 4 0,-2-5 0,7 4 0,-4-4 0,4 1 0,1 3 0,-2-4 0,1 1 0,1 2 0,-2-6 0,1 2 0,0 1 0,-1-4 0,1 4 0,0-5 0,0 5 0,-1-3 0,1 2 0,0-3 0,-1-1 0,1 1 0,-4-1 0,3-3 0,-3 3 0,3-6 0,-3 6 0,3-6 0,-3 5 0,0-5 0,-1 2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0:20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24575,'0'2'0,"0"4"0,0 6 0,0 8 0,0-6 0,0 12 0,0-4 0,0 11 0,0-4 0,0 4 0,0-6 0,0 0 0,0 6 0,0-9 0,0 8 0,0-14 0,0 8 0,0-9 0,0 5 0,0-10 0,0 4 0,0-8 0,0 8 0,0-8 0,0 4 0,4-4 0,-3-1 0,5 1 0,-5-1 0,6-3 0,-7 3 0,7-6 0,-3 2 0,3-3 0,0 0 0,0 0 0,1 0 0,-1 0 0,0 0 0,1-7 0,-1 1 0,1-5 0,0-1 0,0-1 0,4-3 0,-3-1 0,3 0 0,-3 1 0,-1-1 0,0 0 0,0 0 0,-3 5 0,2-4 0,-6 7 0,3-2 0,0-1 0,-3 4 0,2-4 0,-3 4 0,0 1 0,0 0 0,0 5 0,0 7 0,0 2 0,0 4 0,0-4 0,0 1 0,0-1 0,0 1 0,0-1 0,0 1 0,0-1 0,0 1 0,0 3 0,0-2 0,0 2 0,0 1 0,0 1 0,0-1 0,0 0 0,0-5 0,0 1 0,0-1 0,0 1 0,0 3 0,0-2 0,0 2 0,0-3 0,0-1 0,0 1 0,4-1 0,-3 1 0,5-1 0,-5 1 0,2-1 0,1 1 0,0-1 0,3 0 0,0-3 0,0 2 0,0-5 0,0 2 0,1-3 0,-1 0 0,1 0 0,-1 0 0,1 0 0,-1 0 0,0 0 0,1 0 0,-1 0 0,1 0 0,-1 0 0,1-3 0,-1 2 0,1-6 0,0 6 0,-1-5 0,1 5 0,-1-6 0,1 6 0,-1-6 0,-3 3 0,3-3 0,-3 2 0,3-1 0,-2-3 0,1 1 0,-2-4 0,1 0 0,1 4 0,-1-8 0,-1 7 0,3-6 0,-2 2 0,0-4 0,2-4 0,-6 3 0,7-8 0,-7 8 0,3-8 0,-4 3 0,4-4 0,-3 4 0,3-3 0,-4 8 0,0-8 0,0 8 0,0-4 0,0 6 0,0-1 0,0 4 0,0 1 0,0 1 0,0 2 0,0-2 0,0 3 0,-3 4 0,2-3 0,-6 6 0,7-5 0,-7 5 0,3-3 0,0 1 0,-2 2 0,2-2 0,0 3 0,1 0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0:21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24575,'3'4'0,"1"-1"0,3 0 0,-3 1 0,0 4 0,-4-1 0,0 1 0,0 3 0,0-2 0,0 6 0,0-6 0,0 7 0,0-8 0,0 8 0,0-8 0,0 4 0,0-5 0,0 1 0,0-1 0,0 1 0,0-1 0,0 1 0,0-1 0,-4 1 0,0-1 0,0 0 0,-2-3 0,5 0 0,-2-4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0:23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24575,'3'-4'0,"1"1"0,3 3 0,0 0 0,1 0 0,3 0 0,-2 0 0,3 0 0,-1 0 0,1 0 0,4 0 0,-5 0 0,0 0 0,-4 0 0,-2 3 0,-2 1 0,-3 3 0,0 5 0,0-4 0,0 8 0,0-7 0,0 2 0,0-3 0,0 3 0,0-2 0,0 2 0,0-3 0,0-1 0,0 1 0,0-1 0,0 1 0,0-1 0,0-9 0,0 1 0,3-14 0,2 2 0,3-3 0,0 3 0,1-7 0,-1 6 0,1-8 0,-1 5 0,0 5 0,0-4 0,-4 7 0,3-2 0,-6 3 0,6 0 0,-6 1 0,-1 3 0,-1 4 0,-2 4 0,3 3 0,-3 0 0,2 1 0,-2-1 0,-1-3 0,3 3 0,-2-3 0,0 3 0,2 1 0,-2-1 0,3 0 0,0 0 0,0 1 0,0-1 0,0 1 0,0-1 0,0 1 0,0-1 0,0 1 0,0 4 0,0-4 0,0 4 0,0-5 0,3 0 0,5 1 0,1 0 0,6 0 0,-2 0 0,3-3 0,1-2 0,-4-3 0,2 0 0,-2 0 0,-1 0 0,4 0 0,-8 4 0,4-3 0,-5 2 0,1-3 0,-1 0 0,1 0 0,-1 0 0,-3 0 0,0 0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0:24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4 24575,'-4'-3'0,"1"5"0,3-1 0,0 6 0,-3 0 0,2 4 0,-10-6 0,9 5 0,-5-6 0,3 0 0,4 3 0,-7-3 0,6 4 0,-2-1 0,-5 1 0,6-1 0,-5 1 0,4-4 0,2 3 0,-6-6 0,3 5 0,-3-5 0,0 2 0,3 0 0,-2-2 0,5 2 0,-2-3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0:25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24575,'7'7'0,"1"-2"0,4 7 0,-3 5 0,3-3 0,-4 7 0,1-5 0,-1 1 0,5 4 0,-4-3 0,4 3 0,-5 1 0,1-5 0,-1 5 0,-3-1 0,2-3 0,-2 4 0,0-1 0,2-3 0,-6 3 0,6-4 0,-6 4 0,3-3 0,-4 8 0,0-8 0,0 8 0,0-8 0,0 4 0,0-1 0,0-3 0,0 3 0,0-4 0,0-1 0,0 6 0,0-4 0,-4 3 0,3-4 0,-6-1 0,2-3 0,-3 3 0,4-4 0,-3 1 0,6-2 0,-6-3 0,6-1 0,-2 1 0,-1-1 0,4 1 0,-4-1 0,4 1 0,-3-1 0,2-1 0,-2 1 0,3 0 0,0 0 0,0 1 0,0-1 0,0 0 0,-3-3 0,-1-1 0,-3-3 0,0 0 0,3 3 0,-3-2 0,3 2 0,-3-3 0,2 0 0,2 0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0:28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24575,'14'0'0,"-5"0"0,10 0 0,-10 3 0,2 2 0,-3 6 0,4-6 0,1 10 0,-1-6 0,4 4 0,-7 3 0,3-3 0,-4-1 0,0 4 0,0-4 0,1 5 0,-1 0 0,0 4 0,1-8 0,-1 12 0,0-11 0,1 7 0,-1-4 0,0-4 0,1 2 0,-1-2 0,0 4 0,-4-1 0,4 1 0,-4-1 0,1-3 0,2 3 0,-2-8 0,-1 8 0,3-8 0,-6 8 0,5-8 0,-5 4 0,2-5 0,1 5 0,-3-4 0,3 4 0,-4-5 0,0 1 0,3-1 0,-2 1 0,2-1 0,-3 1 0,0-1 0,3 1 0,-2-1 0,2 0 0,1-2 0,-4 1 0,4-2 0,-4 4 0,3-1 0,-2 1 0,2 0 0,-3-1 0,4 1 0,-4-1 0,4 1 0,-4-1 0,0 1 0,3-1 0,-2 0 0,2 1 0,-3-1 0,0 1 0,3-4 0,-2 2 0,3-1 0,-4 2 0,0 1 0,0-1 0,0 1 0,0-1 0,3 1 0,-2-1 0,2 1 0,-3-1 0,0 1 0,0-1 0,0 0 0,0 1 0,0-1 0,0 1 0,0-1 0,0 1 0,0-1 0,0 1 0,0-1 0,0 5 0,0-4 0,0 8 0,0-7 0,0 6 0,0-2 0,0-1 0,0 4 0,0-8 0,0 8 0,0-7 0,0 6 0,0-2 0,0 3 0,0-3 0,0 3 0,0-4 0,0 1 0,0 2 0,0-6 0,0 2 0,0-3 0,0-1 0,0 1 0,0 0 0,0-1 0,0 1 0,0-1 0,0 5 0,-3-4 0,2 4 0,-6-5 0,6 5 0,-6-4 0,6 4 0,-6-1 0,6-2 0,-6 6 0,6-6 0,-7 6 0,8-2 0,-8 4 0,3-1 0,1 1 0,-4 0 0,4-1 0,-5 1 0,4-1 0,-2 1 0,2 0 0,1-1 0,-4 1 0,3 0 0,-3-1 0,3-3 0,-2 2 0,2-2 0,-3 3 0,3-3 0,-2 2 0,2-6 0,-2 2 0,2 1 0,-1-4 0,1 4 0,1-4 0,-3-1 0,6 1 0,-5-1 0,5 1 0,-3-1 0,1 1 0,2-1 0,-5-3 0,5 3 0,-6-3 0,3 0 0,-3 2 0,-1-5 0,4 5 0,-2-5 0,5 2 0,-2-3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0:30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24575,'6'4'0,"-1"-1"0,9 1 0,-5 4 0,7 1 0,-7 3 0,6 0 0,-6-7 0,-1 10 0,-2-10 0,-1 6 0,2-6 0,1 1 0,-1-2 0,1 1 0,-4 1 0,2-5 0,-5 6 0,6-6 0,-3 2 0,0-3 0,-1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10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263 193 24575,'0'-16'0,"0"3"0,0-9 0,-4 6 0,-2-12 0,-3 8 0,-1-4 0,1 10 0,4 1 0,-3 1 0,0 6 0,-1-2 0,-8 8 0,4 0 0,-4 0 0,4 0 0,0 0 0,1 0 0,-2 4 0,-5 5 0,5 5 0,0 4 0,0 6 0,3 1 0,-3 0 0,8 4 0,2-10 0,4 5 0,0-6 0,0 0 0,0 1 0,0-5 0,4-2 0,5-3 0,5-4 0,4-1 0,6-4 0,-4 0 0,3 0 0,-5-4 0,1-5 0,-5-6 0,3-3 0,-7-1 0,4 1 0,-6 4 0,6-3 0,-5 7 0,4-7 0,-8 7 0,2 1 0,-6 2 0,6 6 0,-2-3 0,-1 12 0,4 8 0,-3 8 0,5 7 0,4-7 0,-3 5 0,7-13 0,-8 2 0,7-9 0,-3 0 0,0 0 0,3-4 0,-3-2 0,-4-3 0,-2 0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8:29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56 24575,'0'21'0,"0"10"0,0 9 0,0-1 0,0 4 0,0-7 0,0 2 0,0 6 0,0-6 0,0-2 0,4-11 0,5-2 0,1-4 0,13-9 0,-12-2 0,11-8 0,-3 0 0,1 0 0,9-9 0,-13-13 0,14-18 0,-16 1 0,14-25 0,-6 17 0,-2-13 0,2 10 0,-11 6 0,-1 6 0,1 1 0,-2 12 0,1 6 0,-5 6 0,-2 15 0,-7 4 0,3 17 0,-8 8 0,8 6 0,-9 7 0,9 6 0,-4 19 0,5 2 0,0-1 0,0 2 0,0-10 0,0 7 0,0 5 0,0-6 0,0 0 0,0-2 0,0-13 0,0 4 0,0-11 0,0-2 0,0-1 0,0-17 0,0 9 0,0-15 0,-9 8 0,-7-7 0,-4 2 0,-9-3 0,-2-5 0,-1 0 0,-4-5 0,0 1 0,4-6 0,-4 0 0,11-5 0,5 0 0,7-8 0,8-2 0,1-20 0,4 4 0,0-31 0,16 14 0,3-11 0,21 9 0,1 9 0,5-9 0,1 8 0,-1 3 0,-6 1 0,-3 15 0,-6-2 0,-1 9 0,-5 2 0,-1 3 0,-10 2 0,-5 4 0,-6 0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8:31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24575,'32'0'0,"10"0"0,10 0 0,15-6 0,-19 4 0,16-3 0,-10 5 0,-6-5 0,16 4 0,-44-3 0,6 4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8:31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24575,'-4'6'0,"0"23"0,4 3 0,0 26 0,0-13 0,0 13 0,0-13 0,0 29 0,0-30 0,0 35 0,0-30 0,0 11 0,0-10 0,0-6 0,0-12 0,0-8 0,0-6 0,0-9 0,0 0 0,0-5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8:32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0 150 24575,'26'0'0,"-4"-9"0,27-10 0,-24 3 0,45-14 0,-40 23 0,34-20 0,-25 18 0,11-8 0,-6 7 0,0 9 0,-20-4 0,-4 5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8:35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1 806 24575,'0'2'0,"0"10"0,0 6 0,0 10 0,0-3 0,0 11 0,0-9 0,0 3 0,0-12 0,0-5 0,0-18 0,0-3 0,0-34 0,0 7 0,0-30 0,5 11 0,1-6 0,5 15 0,-1 9 0,0 11 0,-1 6 0,0 6 0,-1 8 0,0 2 0,1 3 0,-1 0 0,1 13 0,1 10 0,0 15 0,1 5 0,0 8 0,1 1 0,-6 0 0,4-1 0,-4-8 0,0-5 0,3-7 0,-4-12 0,4-6 0,-5-5 0,4 1 0,-4-5 0,5 0 0,3-4 0,8-9 0,0-7 0,11-17 0,-2-7 0,0-6 0,-1 6 0,-1-4 0,-9 12 0,7-1 0,-15 10 0,3 4 0,-7 5 0,1 1 0,-6 19 0,3 6 0,1 21 0,-4 5 0,9 20 0,-4-16 0,6 22 0,-1-18 0,1 13 0,0 0 0,0 1 0,-1-8 0,0-2 0,0-12 0,-5-7 0,2-8 0,-7-4 0,3-5 0,-4-2 0,0-4 0,0-10 0,0-15 0,0-15 0,-5-19 0,4-1 0,-10-8 0,10 1 0,-4 0 0,5-1 0,0 1 0,0-1 0,0 8 0,0 1 0,4 8 0,2 5 0,4 7 0,4 2 0,-4 14 0,4-8 0,-1 14 0,-3-4 0,3 8 0,-1-3 0,-2 7 0,2-3 0,1 4 0,-4 0 0,4 0 0,-4 0 0,-1 0 0,0 0 0,0 0 0,-3 3 0,2 2 0,-6 7 0,3 7 0,-4 1 0,0 9 0,0-4 0,0 5 0,-9 0 0,-7-5 0,-11 6 0,-3-10 0,-8 6 0,6-7 0,-10-3 0,10-3 0,-4-3 0,11-6 0,1 0 0,10-5 0,1 0 0,5 0 0,10-4 0,4-1 0,16-3 0,3 2 0,5-3 0,0 4 0,0-6 0,1 6 0,-1-4 0,0 3 0,0-4 0,-5 0 0,4 0 0,-10 1 0,10-6 0,-9 5 0,9-9 0,-10 4 0,5-4 0,-1 0 0,-7-5 0,7 3 0,-8-8 0,0-1 0,4-2 0,-7-4 0,2 5 0,-4 1 0,1 0 0,-2 5 0,-3 1 0,-2 10 0,-4 1 0,0 12 0,0 18 0,0 11 0,-5 15 0,-2 8 0,1-5 0,1 4 0,5-12 0,0-2 0,0-6 0,0-5 0,0-6 0,0-6 0,0-5 0,3-3 0,6-1 0,0-4 0,9 0 0,-5 0 0,1 0 0,4-4 0,-5-6 0,6-4 0,-5-4 0,-1-1 0,-4 1 0,1-1 0,-2 5 0,-3 1 0,2 5 0,-6 0 0,6 3 0,-6 5 0,2 5 0,1 7 0,2 2 0,-1 4 0,3 1 0,-4-5 0,5-2 0,-1-3 0,5-1 0,-4 1 0,9 0 0,-9-5 0,4 0 0,-1-4 0,-2 0 0,7 0 0,-3 0 0,0-3 0,3-6 0,-3-11 0,1-5 0,5-11 0,-3-2 0,-1-6 0,5 1 0,-8-8 0,3-9 0,-4-2 0,0-5 0,-5 0 0,3 6 0,-8 1 0,3 9 0,-5 13 0,0 2 0,0 15 0,0-1 0,0 12 0,-4 8 0,-2 27 0,-4 14 0,4 28 0,-6 11 0,11 9 0,-5 6 0,6-14 0,0 2 0,0-12 0,0 7 0,0-14 0,0-10 0,0-16 0,4-11 0,1-1 0,8-10 0,-3-1 0,2-8 0,1-2 0,1-3 0,4 0 0,1 0 0,-1 0 0,0 0 0,0-4 0,-4-1 0,4-8 0,-5-1 0,1 0 0,-5 5 0,-5 5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8:35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24575,'-8'0'0,"20"0"0,3 0 0,18 0 0,-3 0 0,0 0 0,0 0 0,-5 0 0,-6 0 0,-2 0 0,-8 0 0,0 0 0,-5 0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8:36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24575,'0'2'0,"0"5"0,0 9 0,0 8 0,0 1 0,0 5 0,0 0 0,0 6 0,0-10 0,0 8 0,0-14 0,0 4 0,0-11 0,0 5 0,0-9 0,0 4 0,0-5 0,0-4 0,0 0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8:37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24575,'6'0'0,"12"0"0,24 0 0,26 0 0,3-6 0,-16 3 0,3-2-1013,2-2 1,2-1 1012,12 4 0,4 0 0,9-4 0,2 0-984,-1 7 1,0 1 983,7-4 0,0 0 0,-1 3 0,1 2 0,0-1 0,-1 0-855,-4 0 0,-2 0 855,-4 0 0,-4 0-321,-22 0 1,-1 0 320,4 0 0,-2 0 0,14 0 497,-22 0 0,0 0-497,13 0 2252,9 0-2252,-34 0 2010,4 0-2010,-18 0 881,-6 0-881,-2 0 206,-7 0-206,7 0 0,-8 0 0,4 0 0,-5 0 0,0 0 0,1 0 0,-1 0 0,0 0 0,0 0 0,1 0 0,-1 0 0,0 0 0,1 0 0,3 0 0,-2 0 0,2 0 0,-3 0 0,-1 0 0,0 0 0,-3 0 0,-2 0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8:38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1 24575,'-11'0'0,"2"4"0,-3 5 0,-2 10 0,4 0 0,-5 16 0,0-2 0,2 11 0,2-1 0,2 1 0,7 0 0,-3 0 0,5-6 0,0 4 0,0-11 0,0 0 0,0-8 0,0-4 0,0-5 0,4-2 0,1-3 0,8-5 0,6 4 0,0-6 0,10 2 0,-4-4 0,5 0 0,6-5 0,-4-5 0,5-12 0,-6 0 0,1-9 0,-6 5 0,0-6 0,-10 2 0,3 0 0,-8 0 0,3 5 0,-9-4 0,-1 9 0,-4-4 0,0 6 0,0-1 0,0 1 0,-4-1 0,-1 6 0,-13-6 0,3 9 0,-14-4 0,9 8 0,-9 2 0,4 4 0,-5 0 0,-1 0 0,1 0 0,5 0 0,-4 0 0,10 0 0,-5 4 0,5 1 0,6 4 0,-5-4 0,9 2 0,-4-6 0,9 3 0,0-4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8:39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8 155 24575,'0'12'0,"0"7"0,0 0 0,0 10 0,0-4 0,0 5 0,0-5 0,0-1 0,0-6 0,0 5 0,0-7 0,0 2 0,0-6 0,0-2 0,0 7 0,0-8 0,8 4 0,-2-8 0,11 7 0,-3-6 0,9 8 0,-3-5 0,3 1 0,-4-5 0,4-1 0,-3-4 0,9 0 0,-10 0 0,10 0 0,-4 0 0,0-5 0,4-5 0,-10-4 0,5-5 0,-5-5 0,0 4 0,1-9 0,-6 4 0,1-5 0,-5 5 0,0-4 0,-1 4 0,1-5 0,-4 5 0,-2-4 0,-4 9 0,0-4 0,0 6 0,0-1 0,0 1 0,0 4 0,-4-3 0,-5 7 0,-6-7 0,-3 6 0,0-2 0,-1 4 0,1 4 0,-6 0 0,4 5 0,-3 0 0,-1 0 0,-1 0 0,-5 0 0,5 0 0,-4 5 0,3 11 0,-5 1 0,-2 14 0,8-10 0,-1 9 0,8-10 0,2 3 0,3-5 0,4 1 0,0-5 0,4-2 0,1-4 0,4-3 0,0-1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12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359 131 24575,'0'-16'0,"0"3"0,0-4 0,0 3 0,0 0 0,0-3 0,0 7 0,0-3 0,0 5 0,-12 3 0,-4 2 0,-13 3 0,-7 0 0,5 0 0,-12 0 0,11 9 0,-5 7 0,12 5 0,0 4 0,11-11 0,0 3 0,10-8 0,-5 9 0,8-9 0,-3 8 0,4-8 0,0 4 0,0-5 0,0 1 0,0-1 0,4 0 0,5-3 0,5-2 0,9-3 0,-3 0 0,9 0 0,-10 0 0,5 0 0,-6 0 0,1 5 0,-1-4 0,-4 6 0,3-2 0,-3 4 0,0 0 0,3 0 0,-8-1 0,4 5 0,0 1 0,-3 4 0,3 0 0,-8 1 0,-1-1 0,-4 6 0,0-5 0,0 5 0,0-10 0,0 3 0,0-8 0,-4 9 0,-1-9 0,-13 5 0,3-6 0,-14 2 0,-2 0 0,-1-4 0,-10-1 0,10-5 0,-4 0 0,11 0 0,-4 0 0,13 0 0,-6-8 0,12 2 0,1-7 0,2 5 0,6-1 0,-3-4 0,4 4 0,0-4 0,0 5 0,0 0 0,0 0 0,0 0 0,0 3 0,0 2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8:41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0 24575,'-17'0'0,"1"4"0,3 0 0,0 14 0,0-2 0,2 12 0,-2-8 0,3 9 0,1-14 0,3 12 0,3-11 0,3 7 0,0-5 0,0 1 0,0-1 0,0 6 0,0-5 0,0 5 0,0-6 0,0 0 0,0 1 0,0-1 0,0-4 0,0 3 0,0-8 0,0 9 0,3-9 0,6 0 0,5-1 0,0-4 0,3 5 0,-3 0 0,4 0 0,1 0 0,-1-3 0,-4-2 0,3-4 0,-3 0 0,-1 0 0,0 0 0,0 0 0,-4 0 0,4 0 0,-5 0 0,1-9 0,4 3 0,-3-11 0,3 2 0,-4-3 0,1-6 0,4-1 0,-3 0 0,3-4 0,-4 4 0,0-5 0,0 0 0,0 0 0,-5 5 0,4 1 0,-8 5 0,3 1 0,-4 4 0,0-3 0,0 7 0,0-3 0,0 5 0,0-5 0,0 3 0,-4-2 0,-5 3 0,0 4 0,-9-3 0,9 7 0,-9-3 0,4-1 0,-4 4 0,-1-3 0,1 4 0,0 0 0,-1 0 0,1 0 0,-1 0 0,1 0 0,4 0 0,1 0 0,5 0 0,-1 0 0,1 0 0,0 0 0,4 0 0,0 0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8:42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24575,'0'17'0,"0"3"0,0 10 0,0 6 0,0 8 0,0-4 0,0 15 0,0-21 0,0 22 0,0-17 0,0 12 0,0-19 0,0 3 0,0-10 0,0-5 0,0-2 0,0-10 0,0 1 0,0-1 0,0 0 0,0-4 0,0 0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8:43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24575,'0'19'0,"0"9"0,0 9 0,0 26 0,0-27 0,0 29 0,0 4 0,0-19 0,0 22 0,0-26 0,0 13 0,0-13 0,0 2 0,0-21 0,0 8 0,0-17 0,0 1 0,0-7 0,0-7 0,0-2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8:44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4 24575,'-7'-4'0,"-3"5"0,-3 8 0,0 5 0,4 0 0,-4 3 0,7-3 0,-11 10 0,11-9 0,-8 7 0,9-8 0,1 5 0,-1 4 0,4-3 0,-3-1 0,4 3 0,0-11 0,0 17 0,0-8 0,0 0 0,0 8 0,0-7 0,0 3 0,0 0 0,0 0 0,0 1 0,0 5 0,0-5 0,0 3 0,4-8 0,1 8 0,4-8 0,1 3 0,-1-9 0,0 3 0,-1-7 0,1 2 0,-1-3 0,0-1 0,0 0 0,1 0 0,-1-3 0,0-1 0,5-4 0,1 0 0,4 0 0,-4 0 0,3 0 0,-3 0 0,0 0 0,3 0 0,-8 0 0,9 0 0,-9 0 0,8-9 0,-7 4 0,3-13 0,-1 4 0,-1-4 0,6 0 0,-7-1 0,4-5 0,-5 5 0,0-5 0,1 0 0,-1 5 0,1-10 0,-1 9 0,-3-9 0,-2 9 0,-4-4 0,0 6 0,0-1 0,0 1 0,0 0 0,0-1 0,0 1 0,0-1 0,-4 1 0,-1-1 0,-4 5 0,-4-3 0,3 3 0,-8-4 0,8-1 0,-3 1 0,4 4 0,-5-4 0,5 9 0,-4-4 0,5 8 0,-1-2 0,1 2 0,0 0 0,3-2 0,-3 6 0,4-3 0,-4 4 0,-1 0 0,1 0 0,0 0 0,0 0 0,0 0 0,-1 0 0,1 0 0,0 0 0,0-3 0,0 2 0,4-2 0,0 3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8:45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24575,'0'84'0,"0"1"0,0-10 0,0-7 0,0 5 0,0-4 0,0-7 0,0 3 0,0-26 0,0 10 0,0-23 0,0 4 0,0-12 0,0-4 0,0-1 0,0-5 0,0-3 0,0-1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8:46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24575,'0'12'0,"0"7"0,0 12 0,0 0 0,0 11 0,0 3 0,0 0 0,0 13 0,0-6 0,0 8 0,0-1 0,0-13 0,0-3 0,0-13 0,0-9 0,0 1 0,0-13 0,0 4 0,0-5 0,0 0 0,0 1 0,0-1 0,0 0 0,0 0 0,0-1 0,0 1 0,0 0 0,0 0 0,0 0 0,0 4 0,3-2 0,2 7 0,4-4 0,0 1 0,-4 3 0,3-3 0,-7 0 0,7 3 0,-7-3 0,7 4 0,-7-4 0,3 3 0,0-3 0,-3 0 0,3-1 0,-4-5 0,0 0 0,4 0 0,-3-3 0,3-2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8:52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3244 196 24575,'0'-8'0,"0"23"0,0 6 0,0 37 0,0 4 0,0 32-1419,0-42 1,0 5 1418,0 35 0,0 7 0,0-7 0,0 4-923,0-9 0,0 6 0,0-2 923,0-12 0,0-1 0,0 1 0,0 12 0,0 1 0,0 1 0,0-4 0,0 0 0,0-2 0,0-7 0,0-1 0,0 1 0,0 5 0,0 0 0,0 0 0,0-1 0,0 0 0,0-1 0,0-3 0,0 0 0,0 1 0,0 10 0,0 2 0,0-4-598,0-17 1,0-4 0,0 1 597,0 2 0,0 1 0,0-2 0,0 20 0,0-3 0,0 1 0,0-3 0,0-8 0,0-1-520,0-1 0,0 0 520,0-5 0,0-1 0,0-5 0,0 1 0,0 3 0,0 0 0,0-8 0,0-1 409,0 4 1,0 0-410,0-3 0,0-3 2680,0 34-2680,0-41 0,0 0 0,0 29 0,0 16 0,0-8 0,0-2 0,0-17 0,0 7 2129,0-14-2129,0 5 1526,0 0-1526,0-5 0,0 6 905,0 0-905,0-6 379,0 6-379,0-8 0,0 0 0,0 0 0,0 0 0,0-7 0,0 6 0,5-13 0,2 12 0,-1-11 0,-1 4 0,-5-6 0,5 6 0,-3-5 0,3 6 0,-5-14 0,4 0 0,-3-7 0,4 0 0,-1 0 0,-3 0 0,4 0 0,-5-5 0,4 3 0,-3-3 0,4 5 0,-5 1 0,5 5 0,-4-5 0,4 12 0,-5-6 0,5 7 0,-4 0 0,4 0 0,-5 7 0,0-6 0,0 6 0,0-8 0,0 1 0,0-12 0,0 3 0,0-16 0,0 0 0,0-6 0,0-5 0,0 1 0,0 2 0,0 13 0,0 1 0,0 12 0,0-1 0,0 1 0,0 1 0,0-2 0,0-11 0,0-1 0,0-6 0,0-4 0,0-2 0,0-3 0,0-1 0,0 0 0,3 0 0,-2 1 0,6-2 0,-2 1 0,-1 0 0,3 0 0,-6 1 0,3-1 0,-4 0 0,0 0 0,0 0 0,0 0 0,0 0 0,-4-4 0,-5 4 0,-5-7 0,-5 7 0,-4-3 0,-2 5 0,-5 0 0,-6-5 0,-16 5 0,10-8 0,-22 9 0,10-10 0,-7 4 0,-13-5 0,-13 0 0,21 0 0,-25 0 0,37 0 0,-20-5 0,13-2 0,-5-10 0,7 3 0,-1-3 0,1 5 0,7 6 0,-6-5 0,6 10 0,-7-10 0,0 10 0,-1-4 0,8 5 0,1 0 0,7 0 0,0 0 0,0 0 0,7-5 0,1 4 0,6-3 0,-1 4 0,1 0 0,0 0 0,5 0 0,-4 0 0,4 0 0,0 0 0,1 0 0,1 0 0,3 0 0,-9 0 0,4 0 0,-5 0 0,-1 0 0,1 0 0,5 0 0,-9 0 0,7 0 0,-9 0 0,-1 0 0,6 0 0,-6 4 0,7-3 0,0 8 0,-1-3 0,1-1 0,5 0 0,1-5 0,1 0 0,3 4 0,-4-3 0,6 3 0,-1-4 0,-4 0 0,3 0 0,-9 0 0,4 0 0,-5 0 0,0 0 0,-1 0 0,1 0 0,0 0 0,5 0 0,-4 0 0,4 0 0,-5 0 0,5 0 0,-4 0 0,9 0 0,-9 0 0,9 0 0,-3 0 0,4 0 0,5 0 0,-3 0 0,7 0 0,-2 0 0,3 0 0,5-4 0,0-10 0,4-12 0,0-26 0,0 10 0,0-38 0,0 22 0,0-27 0,0 0 0,0-2 0,0 14 0,0 19 0,0 1-525,0-8 525,0-7 0,0-3-1184,0-17 1184,0 17 0,0-3 0,3 20 0,1-1 0,-4-12 0,1-2 0,5 5 0,1 0 0,-2-5 0,-1 0 0,0 0 0,1 1 0,2-2 0,-1 1 0,-5 0 0,0 1 0,6-2 0,0 1 0,-7 3 0,1 2 0,6 13 0,-1 1-378,-6-4 0,1 1 378,10-29-147,-9-11 147,9 8 0,-9 16 471,3 10-471,-5 9 1156,0 12-1156,0 2 818,0 11-818,0 1 167,0 10-167,4 1 0,-3 5 0,2 0 0,-3-31 0,0-15 0,0-42 0,0 39 0,0-1-536,0 0 1,0-2 535,0-11 0,0-2-910,0 2 0,0-1 910,0-8 0,0-2 0,0 5 0,0 1 0,0-5 0,0 1 0,0 10 0,0 0 0,3 0 0,1 1-472,-1 5 1,2 3 471,2 1 0,0 3-320,7-34 320,-11 40 0,1 1 0,7-21 0,-9-21 0,3 13 0,-5-5 0,0 8 0,0 7 900,0 2-900,0 8 1783,0-1-1783,0 2 1077,0-2-1077,0 1 394,0 7-394,0-5 0,0 4 0,0 1 0,0-5 0,0 5 0,0-6 0,0-18 0,0 20 0,0-18 0,0 22 0,0-15 0,0 5 0,5-5 0,-3 15 0,3-6 0,0 12 0,-4-4 0,8 12 0,-7 2 0,2-1 0,-4 6 0,0-6 0,4 12 0,-3 2 0,3 4 0,-4 1 0,0 4 0,0 1 0,0 4 0,4 5 0,0 0 0,1-9 0,-2-17 0,-3-17 0,0-12 0,0-8 0,0-2 0,0-7 0,0 7 0,0-5 0,0 12 0,0-5 0,0 8 0,0-1 0,0 8 0,0-6 0,0 13 0,0 0 0,5 9 0,-4 11 0,3 2 0,0 5 0,-3 4 0,3 1 0,-4 5 0,0-1 0,0 1 0,4 0 0,-3 0 0,6 4 0,-6-3 0,6 6 0,-6-6 0,6 7 0,-6-8 0,3 4 0,0-1 0,0-2 0,4 2 0,5-8 0,1 3 0,16-4 0,-4 9 0,16-5 0,-4 4 0,6-1 0,6-3 0,3 9 0,6-4 0,0 5 0,8 0 0,18 0 0,-4 0 0,-3 0 0,-5 5 0,-11 2 0,23 6 0,-15 0 0,13 0 0,-22-7 0,6 5 0,-8-4 0,-6-1 0,-3 4 0,-6-8 0,0 7 0,-6-8 0,4 4 0,-11-5 0,6 0 0,-7 0 0,0 0 0,0 0 0,0 0 0,0 0 0,0 0 0,0 0 0,1 0 0,-1 0 0,0 0 0,0 5 0,-5-4 0,4 8 0,-4-8 0,-1 7 0,5-7 0,-9 8 0,3-8 0,1 7 0,-5-3 0,5 1 0,-6-2 0,6 0 0,-4-3 0,3 4 0,1-1 0,-5-3 0,5 4 0,-6-1 0,6-3 0,-5 3 0,5-4 0,-6 4 0,1-3 0,-1 3 0,0-4 0,-4 0 0,3 0 0,-3 0 0,5 0 0,-6 0 0,5 4 0,-9-3 0,4 3 0,-5-4 0,5 0 0,-4 0 0,4 0 0,-5 0 0,1 0 0,-1 0 0,0 0 0,0 0 0,1 0 0,-1 4 0,0-3 0,1 3 0,-1-4 0,0 0 0,0 0 0,1 0 0,3 0 0,-2 0 0,3 0 0,-5 0 0,0 0 0,0 0 0,1 3 0,-1-2 0,0 6 0,0-6 0,0 3 0,0-4 0,-4 3 0,3-2 0,-2 3 0,3-1 0,-4-2 0,-1 2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8:54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9 173 24575,'-5'-4'0,"2"0"0,3-4 0,3-1 0,7-3 0,3 2 0,6 0 0,4 2 0,-3 2 0,4 1 0,-6 1 0,0 4 0,1 0 0,-6 0 0,5 0 0,-9 0 0,4 0 0,-5 0 0,0 3 0,-4 7 0,0 9 0,-4 5 0,0 7 0,0 5 0,0 2 0,0-1 0,0 6 0,0-6 0,0 1 0,0-2 0,0-6 0,0-5 0,0-1 0,0-11 0,0 0 0,0-5 0,-3-3 0,2-8 0,-3-12 0,4-15 0,0-8 0,0-6 0,0 0 0,5 0 0,6 0 0,1 0 0,8 6 0,-8 2 0,6 11 0,-8 1 0,4 6 0,-1 0 0,-3 4 0,2 1 0,1 0 0,1 3 0,0-3 0,-2 4 0,1 5 0,-3-4 0,2 7 0,-3-6 0,-1 6 0,0-3 0,0 4 0,1 0 0,-1 0 0,0 0 0,0 0 0,-4 3 0,0 6 0,-4 5 0,0 4 0,0 1 0,0 4 0,0 2 0,0 0 0,0 4 0,0-9 0,0 8 0,4-8 0,-3 4 0,7-6 0,-3 0 0,4 0 0,-4-4 0,3 4 0,-3-9 0,4 4 0,-1-5 0,0 0 0,1 0 0,-1-3 0,5 3 0,-4-4 0,4 1 0,-5 3 0,0-7 0,0 6 0,1-6 0,-5 6 0,4-6 0,-7 3 0,2-4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8:55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24575,'4'-2'0,"0"15"0,-4 12 0,0 17 0,0 3 0,0 7 0,0 1 0,0-3 0,0 1 0,0-6 0,0 0 0,0-9 0,0-16 0,0 3 0,0-10 0,0-2 0,0-3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8:57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24575,'7'0'0,"6"0"0,-4 0 0,8 0 0,-7 0 0,7 0 0,-8 0 0,4 0 0,0 0 0,-4 0 0,3 0 0,-4 0 0,-3 7 0,-1 9 0,-4 7 0,0 7 0,0-5 0,0 4 0,0-4 0,0 5 0,0 0 0,0-5 0,0-1 0,0-6 0,0 0 0,0-4 0,0-1 0,0-5 0,0 1 0,0-2 0,0 2 0,0-2 0,0 2 0,-8-5 0,6-4 0,-5-9 0,11-10 0,2-6 0,8-5 0,2 0 0,10-2 0,-4-4 0,4 3 0,-6 2 0,-1 7 0,-1 6 0,-4 0 0,-1 4 0,-4 4 0,-1 3 0,1 6 0,-1-3 0,0 4 0,-4 4 0,0 5 0,-4 0 0,0 13 0,0-6 0,0 7 0,0 1 0,0 0 0,0 7 0,0 5 0,0-5 0,0 5 0,0-5 0,0-1 0,0-5 0,0-2 0,0-4 0,0-6 0,0 0 0,0-5 0,0 0 0,0-3 0,0-2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13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96 24575,'8'-8'0,"-1"-5"0,-7 0 0,0-1 0,0-3 0,-4 4 0,-4 3 0,-2 2 0,-2 8 0,4 0 0,0 0 0,4 4 0,0 5 0,4 0 0,0 8 0,0-3 0,0 0 0,0-1 0,4-5 0,5 1 0,0-1 0,4 1 0,-1-1 0,-2-3 0,2-1 0,-3-4 0,-1 0 0,0 0 0,-4-3 0,-1-2 0,-3 1 0,0 1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8:58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31 24575,'0'8'0,"0"0"0,0 0 0,0 0 0,0 0 0,3-7 0,2-2 0,3-7 0,5-1 0,0 0 0,6 0 0,-1 0 0,-4 0 0,3 4 0,-7 1 0,2 0 0,1 3 0,-4-2 0,4 3 0,-5 0 0,1 0 0,-1 0 0,0 0 0,-3 3 0,-2 2 0,-3 8 0,0 1 0,0 9 0,0 8 0,-5 1 0,-5 10 0,-2-4 0,-8 0 0,8 4 0,-8-4 0,3-1 0,-4 0 0,1-7 0,5-5 0,-4-2 0,10-9 0,-9-1 0,9-5 0,-4 1 0,5-1 0,-1-3 0,1-1 0,0-4 0,0 0 0,-1 0 0,1 0 0,4-4 0,0-1 0,4-3 0,0 0 0,0 0 0,0-5 0,0 4 0,0-9 0,0 9 0,4-9 0,1 9 0,4-9 0,-1 9 0,1-4 0,-1 5 0,1-1 0,-1 1 0,0 3 0,0 2 0,1 3 0,-1 0 0,0 0 0,0 0 0,1 0 0,-1 0 0,0 0 0,1 0 0,-1 3 0,0 2 0,0 3 0,1 5 0,0 1 0,0-1 0,-5 5 0,4-4 0,-3 4 0,4-4 0,0-2 0,-1-3 0,0-1 0,1 0 0,-5 1 0,3-5 0,-2 0 0,3-4 0,0 0 0,5 0 0,-3 0 0,7 0 0,-3-8 0,4 1 0,0-10 0,1 3 0,-5-5 0,3 5 0,-7-4 0,8 8 0,-9-3 0,4 4 0,-5 1 0,1-1 0,-1 5 0,-3-4 0,2 7 0,-6-2 0,3 3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9:14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24575,'0'13'0,"0"3"0,0-3 0,0 5 0,0-4 0,0 8 0,0-7 0,0 9 0,0-1 0,0 2 0,0 5 0,0 13 0,0-9 0,0 15 0,0-4 0,0 0 0,0 20 0,0-23 0,0 8 0,0-19 0,0-11 0,0 2 0,0-12 0,0-1 0,0-6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9:13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9:15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0 24575,'-15'93'0,"0"0"0,0-7 0,6-22 0,9-47 0,0 0 0,0-3 0,0 0 0,0-2 0,0 1 0,0-3 0,0 7 0,4-8 0,0 4 0,4-5 0,1 0 0,-1 1 0,5-5 0,1 0 0,4-4 0,0 0 0,0 0 0,1 0 0,-1 0 0,6 0 0,-9-4 0,7-5 0,-8-5 0,4-4 0,2-6 0,-6-1 0,5-5 0,-7-1 0,2 6 0,-5 2 0,1-1 0,-2 9 0,-2-8 0,-3 9 0,-3 1 0,0-5 0,0 9 0,0-9 0,0 9 0,0-8 0,0 7 0,0-7 0,0 7 0,0-7 0,-3 7 0,-2-2 0,-8-1 0,4 3 0,-4-3 0,4 5 0,1 3 0,0 1 0,-5 0 0,0 3 0,-1-3 0,2 4 0,-1 0 0,3 0 0,-2 0 0,3 0 0,1 0 0,-1 4 0,1 0 0,0 5 0,-1-1 0,1 0 0,-1 1 0,1-1 0,-1 0 0,5-3 0,0-2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9:17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8 232 24575,'-2'76'0,"0"0"0,0-7 0,0-18 0,2-38 0,0-1 0,8-6 0,-2 9 0,12-13 0,-4 11 0,4-12 0,1 7 0,4-7 0,-3 3 0,9-4 0,-14 0 0,12 0 0,-12 0 0,9-4 0,0-2 0,-5-7 0,5-2 0,-10-3 0,4-6 0,-7-1 0,3-5 0,-4-1 0,1-5 0,-1 4 0,1-10 0,-6 10 0,0-10 0,-5 10 0,0-5 0,0 13 0,0-5 0,0 9 0,0-4 0,0 6 0,-3 4 0,-7 0 0,1 6 0,-9 3 0,4 1 0,1 4 0,-5 0 0,-1 0 0,-1 0 0,-3 0 0,4 0 0,1 0 0,-6 9 0,4 1 0,-4 15 0,0-5 0,7 9 0,-6-9 0,9 4 0,-1-6 0,6-4 0,1-1 0,7-5 0,-6 1 0,6-1 0,-3-4 0,4 0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9:18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24575,'0'18'0,"0"10"0,0 36 0,0 5 0,0 15 0,0-13 0,0 12 0,0-14 0,0 7 0,0-8 0,0-8 0,0-17 0,0-7 0,0-11 0,0-6 0,0-6 0,0-5 0,0 1 0,0-1 0,0 0 0,0 0 0,0-3 0,0-2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9:22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24575,'26'0'0,"-2"0"0,37 0 0,17 0 0,-5 0 0,-21 0 0,-1 0 0,13 0 0,35 0 0,-33 0 0,29 0-793,-1 0 793,-13 0 0,5 0 0,-11 0 195,-14 0-195,6 0 0,-15 0 0,5 0 0,-12 0 0,0 0 598,-9 0-598,-6 0 0,-5 0 0,-1 0 0,-6 0 0,-4 0 0,-1 0 0,-5 0 0,0 0 0,0 0 0,1 0 0,-1 0 0,0 4 0,0-3 0,0 3 0,1-4 0,-1 0 0,0 0 0,0 0 0,1 0 0,-1 3 0,0-2 0,1 3 0,-1-4 0,0 0 0,-4 4 0,0 0 0,-4 0 0,0 0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9:24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24575,'17'78'0,"0"0"0,0-1 0,0 1 0,1 22 0,-1-3 0,5-50 0,30-116 0,-12 9 0,-3 6 0,-11 1 0,8 0 0,-23 15 0,4 11 0,-6 5 0,-4 12 0,-4 1 0,-6 6 0,-2 3 0,2 3 0,-2 2 0,6 19 0,-8-2 0,8 20 0,-3 19 0,4-11 0,0 3 0,0 3-469,0 21 469,0-16 0,0 2 0,0-8 0,0-3 0,0 39 0,3-18 0,1-3 0,3-4 0,0-4 0,1-1 0,-2 1 0,-1 7 0,-5-9 0,0-10 0,0-12 0,0-2 0,-13-14 469,-10 2-469,-15-12 0,-6-2 0,0-5 0,7-5 0,-6 0 0,11 0 0,1-8 0,7-7 0,9-10 0,0-11 0,9 4 0,1-10 0,5 4 0,0-6 0,0 0 0,16-1 0,9-1 0,17 4 0,13-6 0,-8 17 0,13-5 0,-15 14 0,6-1 0,-7 6 0,-6 1 0,-7 6 0,-8 0 0,-9 1 0,-5 4 0,-5 2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9:25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24575,'21'0'0,"4"0"0,0 0 0,11 0 0,-14 0 0,12 0 0,-19 0 0,4 0 0,-6 0 0,-5 0 0,-3 0 0,-1 0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9:25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24575,'7'4'0,"3"0"0,6-4 0,3 0 0,4 0 0,-3 0 0,-1 0 0,-2 0 0,-4 0 0,1 0 0,-6-4 0,-5 3 0,-3-2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3:42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114 375 24575,'7'-4'0,"3"0"0,6 4 0,3 0 0,4 0 0,2 0 0,0 0 0,4 0 0,-4 0 0,0 0 0,-2 0 0,1 0 0,-9 0 0,8 0 0,-10-4 0,1 7 0,-5-3 0,-1 13 0,-3 1 0,5 10 0,-1 0 0,-3 7 0,-2-1 0,1 0 0,-4-5 0,3 4 0,-4-10 0,0 5 0,0-6 0,0 1 0,0-6 0,0 4 0,0-7 0,0 7 0,0-3 0,0-1 0,0 5 0,0-9 0,0 8 0,0-3 0,-8 4 0,2 1 0,-11-5 0,2 3 0,-3-2 0,-1-1 0,5-1 0,-3 0 0,3-3 0,-4 7 0,-1-7 0,1 3 0,0-4 0,-1 0 0,1-4 0,-1 0 0,1-1 0,-1-3 0,1 3 0,-1-4 0,-4 0 0,3 0 0,1 0 0,1-4 0,4-6 0,0-4 0,-3-4 0,11-1 0,-7 1 0,8-6 0,-1-1 0,2-5 0,4-7 0,0 6 0,0-12 0,0 11 0,5-10 0,6 4 0,5 0 0,10 1 0,-3 0 0,2 9 0,-5-6 0,-1 14 0,-4-9 0,-1 10 0,-1-1 0,-3 3 0,3 7 0,-4-8 0,4 8 0,1-3 0,0 4 0,3 0 0,-3 4 0,4-3 0,1 7 0,-5-7 0,3 7 0,-8-6 0,8 6 0,-7-7 0,7 7 0,-8-2 0,8 3 0,-3-4 0,10 2 0,-4-2 0,8 4 0,-8 0 0,4 0 0,-1 0 0,-3 0 0,-1 0 0,-2 0 0,-8 0 0,4 0 0,0 0 0,-4 0 0,4 0 0,0 0 0,-4 0 0,4 4 0,-5 1 0,5-1 0,-4 4 0,4-7 0,-5 2 0,0-3 0,0 0 0,0 0 0,0 0 0,0 0 0,0 0 0,1 0 0,-1 0 0,0-3 0,5-7 0,-3-4 0,3-4 0,0 0 0,-3-1 0,4-5 0,-5 5 0,1-5 0,-1 5 0,0 5 0,0-3 0,-1 3 0,1 0 0,-4 1 0,3 9 0,-7-3 0,2 6 0,-3-3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9:26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24575,'0'22'0,"0"1"0,0 20 0,0-3 0,0 17 0,0-11 0,0 11 0,0-11 0,0 4 0,0 1 0,0-6 0,0 13 0,0-13 0,0-1 0,0-1 0,0-17 0,0-1 0,0-7 0,0-9 0,0 3 0,0-7 0,0-1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9:27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1 24575,'-12'0'0,"-2"4"0,-1 10 0,-2 2 0,1 13 0,6-5 0,-8 6 0,11 1 0,-7-1 0,3 6 0,5-10 0,2 9 0,4-10 0,0 0 0,0-6 0,0-2 0,0-3 0,0 0 0,0-2 0,0-4 0,7-3 0,3-2 0,13-3 0,-4 0 0,10 0 0,-4 0 0,5 0 0,0-4 0,-5-1 0,4-5 0,-10 0 0,5-3 0,-6 2 0,-4-2 0,3 0 0,-7 4 0,3-4 0,-5 4 0,0-4 0,-3-1 0,3-4 0,-7 0 0,3 0 0,-4-1 0,0 1 0,0-1 0,0 1 0,0-1 0,0 6 0,-4 0 0,0 4 0,-9 1 0,4-1 0,-4 0 0,4 5 0,-4 0 0,4 4 0,-4 0 0,0 0 0,4 0 0,-4 0 0,0 0 0,3 0 0,-2 0 0,-1 0 0,3 0 0,-3 0 0,5 0 0,3 0 0,2 0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9:28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289 16 24575,'-17'0'0,"2"0"0,-14 0 0,9 0 0,-3 0 0,4 4 0,-4 6 0,2 10 0,-3 0 0,4 9 0,1-4 0,3 0 0,2 4 0,4-10 0,1 5 0,3-10 0,2 3 0,4-8 0,0 4 0,0-5 0,0 0 0,4-3 0,10-2 0,1 1 0,14-3 0,-10 3 0,10-4 0,-10 0 0,10 0 0,-4 0 0,0 0 0,4 0 0,-10 0 0,10 0 0,-9 0 0,3 0 0,-4-4 0,-1-1 0,-4-8 0,4 2 0,-9-2 0,9 4 0,-9-4 0,4 3 0,-4-7 0,0 3 0,0 0 0,0-3 0,-5 3 0,1-5 0,-5 5 0,0-3 0,0 3 0,0 0 0,0 1 0,0 5 0,0 0 0,-9-1 0,-1 0 0,-4 0 0,-3 4 0,3 1 0,-10 0 0,5 3 0,-10-4 0,9 5 0,-4 0 0,6 0 0,-1 0 0,1 0 0,4 0 0,1 0 0,8 0 0,2 0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0:19:29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24575,'0'12'0,"0"1"0,0 5 0,0 1 0,0 4 0,0-3 0,0 4 0,0-1 0,0 2 0,0 5 0,0-5 0,0-1 0,0-6 0,0 0 0,0 1 0,0-5 0,0 3 0,0-3 0,0 4 0,0 6 0,0-5 0,0 5 0,0-10 0,0 3 0,0-3 0,0-1 0,0 0 0,0-5 0,0 1 0,0-1 0,3-4 0,-2 3 0,3-2 0,0-1 0,-3 3 0,2-3 0,-3 1 0,0-2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02:06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1 24575,'-8'0'0,"-4"0"0,2 0 0,-7 0 0,-2 0 0,-1 0 0,-4 0 0,0 0 0,5 0 0,-10 0 0,9 0 0,-3 0 0,4 0 0,5 0 0,-3 0 0,7 0 0,-2 0 0,-1 0 0,8 3 0,-3 2 0,8 3 0,0 4 0,0 2 0,0 5 0,0-1 0,0 0 0,0 6 0,0-5 0,0 10 0,0 2 0,0 1 0,0 4 0,0 0 0,0 2 0,0 6 0,-5-1 0,-1 8 0,0-5 0,0 4 0,6-6 0,0 0 0,0 0 0,0-1 0,0-5 0,0 3 0,0-9 0,0 10 0,0-10 0,0 4 0,0 0 0,0-4 0,0 4 0,0-11 0,5 4 0,-4-10 0,8 10 0,-4-9 0,1-1 0,2-2 0,-7-3 0,3 0 0,-4 3 0,0-7 0,0 2 0,0-4 0,0 1 0,0-1 0,0 0 0,0 1 0,0-1 0,0-1 0,3-2 0,-2 2 0,6-6 0,-2 2 0,3 1 0,0-3 0,0 3 0,0-4 0,5 4 0,1-3 0,9 3 0,-3-4 0,9 4 0,2-3 0,0 4 0,6-5 0,-7 0 0,0 0 0,0 0 0,-5 0 0,4 0 0,-10 0 0,5 0 0,-10 0 0,-2 0 0,1 0 0,-4 0 0,4 0 0,-5 0 0,0 3 0,-3-2 0,-2 2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02:08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30 24575,'12'0'0,"2"0"0,9 0 0,-3 0 0,3-5 0,1 4 0,-4-7 0,8 7 0,-8-3 0,3 4 0,1-5 0,-9 4 0,7-3 0,-12 4 0,7 0 0,-8 0 0,4 0 0,-5 0 0,0 0 0,0 0 0,0 0 0,-1 0 0,-2 3 0,2 2 0,-6 7 0,2-2 0,-3 7 0,0-3 0,0 4 0,0 0 0,0 1 0,0 4 0,0-3 0,0 9 0,0-10 0,0 10 0,0-4 0,0 5 0,0 0 0,0 0 0,0 1 0,0-1 0,0 0 0,0 0 0,0 6 0,0-4 0,0 10 0,0-10 0,0 10 0,0-11 0,0 6 0,0-1 0,0-4 0,0 4 0,0-11 0,0 4 0,0-5 0,0 1 0,0 4 0,0-9 0,0 3 0,0 1 0,0-5 0,0 5 0,4-6 0,-3 1 0,3-6 0,-4 0 0,4 0 0,-3-4 0,4 4 0,-5-5 0,0 5 0,0-4 0,0 4 0,0-5 0,0 1 0,0-1 0,0 0 0,0 1 0,0-1 0,0 0 0,0 0 0,0 1 0,0-1 0,0 0 0,0 0 0,0 1 0,0-1 0,0 0 0,0 0 0,0 0 0,0 0 0,0 0 0,0 0 0,0-1 0,0 1 0,0 0 0,0 0 0,0-1 0,0 1 0,-4-4 0,-1 0 0,-8 0 0,4-3 0,-14 3 0,8-4 0,-9 0 0,1 0 0,-2 0 0,-6 0 0,1 0 0,0 0 0,0 0 0,4 0 0,-2 0 0,8 0 0,-4 0 0,6 0 0,-1 0 0,5 0 0,1 0 0,5 0 0,0 0 0,-1 0 0,5 0 0,0 0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08:35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0 183 24575,'0'18'0,"0"-3"0,0 13 0,0-8 0,0 15 0,0-3 0,0 12 0,0-7 0,0 13 0,0-17 0,0 16 0,0-11 0,0 0 0,0 4 0,0-4 0,0 6 0,5-1 0,1-5 0,5 4 0,-1-10 0,0 3 0,0-5 0,0-5 0,-5-1 0,3-11 0,-4 0 0,5-5 0,-1 1 0,0-1 0,5-3 0,6-2 0,1-3 0,9 0 0,2 0 0,0-9 0,5 2 0,-5-12 0,-7 4 0,0 0 0,-10 2 0,3 4 0,-8 1 0,5-6 0,-6 0 0,2-9 0,-5-8 0,4-7 0,-2-13 0,-1-1 0,4-8 0,-8-7 0,3 7 0,-5-14 0,0 13 0,0 1 0,0 9 0,0 7 0,0 0 0,0 6 0,0 7 0,0 7 0,0 6 0,0 4 0,0 1 0,0 5 0,0 0 0,0 0 0,0-5 0,0 4 0,4-4 0,-3 0 0,2 4 0,-3-1 0,0 7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08:36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24575,'32'0'0,"-7"0"0,22 0 0,-10 0 0,14 0 0,-12 0 0,10 0 0,-22 0 0,2 0 0,-18 0 0,-3 0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08:36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24575,'28'0'0,"-8"0"0,35 0 0,-30 0 0,37 0 0,-28 0 0,11 0 0,-3 0 0,-10 0 0,-1-4 0,-16 3 0,-7-3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08:37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24575,'30'20'0,"-4"2"0,15 18 0,3-5 0,1 18 0,16-7 0,-9 16 0,4-4 0,-17 3 0,7-5 0,-14 2 0,8-9 0,-11-5 0,-6 0 0,0-17 0,-15 8 0,14-14 0,-20 2 0,10-13 0,-7 6 0,-1-10 0,0 3 0,-4-5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02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0 279 24575,'6'-4'0,"12"0"0,23 4 0,19 0 0,27 0 0,11 0-931,-31 0 1,4 0 930,2 0 0,3 0-950,18 0 0,1 0 950,-7 0 0,1 0 0,10 0 0,0 0 0,-16 0 0,0 0-678,4 0 0,-1 0 678,-9 0 0,-3 0 0,-4 0 0,-1 0 0,0 0 0,-2 0-354,-7 0 0,-1 0 354,0 0 0,-1 0 0,0 0 0,-2 0 989,26 0-989,-32 0 0,0 0 0,29 0 0,7 0 0,-1 0 0,-16 0 2198,-9 0-2198,-10 0 1574,-6 0-1574,-6 0 939,-7 0-939,-8 0 125,-4 0-125,-5 0 0,-2 0 0,-4 0 0,1 0 0,-1 0 0,0 0 0,1 0 0,-1 0 0,10 0 0,8 0 0,19 0 0,23 0 0,31-7-1112,-30 3 0,4-1 1112,15-7 0,4-1-938,-25 6 1,2 1-1,0-1 938,3-2 0,1-1 0,0 3 0,-5 2 0,0 2 0,1 0-540,3 0 1,0 0-1,-1 1 540,19 2 0,-1 0 0,7 0 0,-5 0 0,-32 0 0,-3 0-271,11 0 1,-3 0 270,27 0 0,8 0 0,-5 0 0,-26 11 1618,-8-4-1618,-16 10 2714,-7-11-2714,-12-2 2063,-6-4-2063,-2 0 802,-8 0-802,14 0 0,10 0 0,6 0 0,27 0 0,-12-5 0,-5 1 0,4 0-936,41-4 936,-27 2 0,2-1 0,-4 2 0,-2 1 0,2-3 0,-1-1 0,5 4 0,-2 0 0,26-8 0,-17 7 0,1 1 0,21-10 0,-28 6 0,0 1 0,-12 3 0,-2 0 0,42-8-490,-10 10 490,3-10 0,-11 10 0,7-4-86,-10 1 86,-10 4 0,-8-5 0,-12 6 908,-10-4-908,-13 3 511,-9-16-511,7 13 93,6-9-93,9 13 0,7 0 0,-6 0 0,11 0 0,-3 5 0,13 2 0,-6 4 0,4 1 0,-11-1 0,-2 0 0,-1 0 0,1-1 0,2 1 0,4 1 0,-6-1 0,6 0 0,-4 0 0,10 6 0,-10-5 0,5 5 0,-7-6 0,-1 0 0,-5-1 0,4 1 0,-10-5 0,-1 3 0,-2-8 0,-9 3 0,8 0 0,-8-3 0,4 4 0,-1-5 0,-3 0 0,3 0 0,-4 0 0,-5 0 0,3 0 0,-8 0 0,8 0 0,-7 0 0,3 0 0,-1 0 0,-2 0 0,7 0 0,-8 0 0,9 0 0,-9 0 0,4 0 0,-1 0 0,-2 0 0,3 0 0,-5 0 0,0 0 0,0 0 0,1 0 0,-1 0 0,0 0 0,-7 0 0,-2 3 0,-7 2 0,0 3 0,-1 1 0,1-1 0,-1 5 0,4 0 0,-3 6 0,3-1 0,0 5 0,0-3 0,1 4 0,3-6 0,-3-4 0,4-1 0,0-5 0,0 0 0,-4-3 0,3-2 0,-2-3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7:56:55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7 208 24575,'-4'-3'0,"1"-4"0,3-4 0,0-7 0,0-2 0,0-8 0,0 3 0,0 0 0,0 6 0,0 1 0,3 6 0,-2-3 0,5 12 0,-3 0 0,4 3 0,-1 0 0,4 0 0,-3 0 0,7 0 0,-6 6 0,2 2 0,-3 7 0,4-1 0,-3 5 0,3 0 0,-4 1 0,1 3 0,3-4 0,-2 1 0,1-5 0,1-2 0,-4-5 0,7 2 0,-7-3 0,3-1 0,-3-2 0,-1-1 0,1-3 0,3 0 0,-3 0 0,3 0 0,0 0 0,1-3 0,5-13 0,-1-2 0,-2-11 0,2 9 0,-7-2 0,3 6 0,-4-2 0,0 7 0,-3 0 0,2 5 0,-6-1 0,6 4 0,-5-3 0,4 5 0,-1-2 0,-1 3 0,0 0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08:38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607 5 24575,'-6'-4'0,"-16"10"0,-10 12 0,-23 25 0,-2 3 0,-3 25 0,-5-2 0,24-11 0,-15 11 0,26-23 0,-7 16 0,8-3 0,-1-5 0,11-9 0,-3-1 0,8-18 0,8 9 0,-6-20 0,11 8 0,-7-18 0,7 7 0,-3-21 0,4-4 0,0 0 0,0-1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08:39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1 307 24575,'0'8'0,"0"-24"0,11-12 0,0-12 0,11-3 0,5 5 0,-10 11 0,14-11 0,-19 12 0,12 4 0,-14 8 0,0 1 0,-3 11 0,-3-6 0,5 8 0,-1 0 0,0 4 0,1 10 0,0 1 0,1 14 0,-1-4 0,1 0 0,0 4 0,-1-10 0,0 0 0,0-1 0,4-9 0,-3 4 0,3 0 0,0-3 0,-3 3 0,7-4 0,-8-1 0,8-3 0,-7-1 0,7-4 0,-3 0 0,4 0 0,0-4 0,1-5 0,0-11 0,0-5 0,0 0 0,1-4 0,-5 9 0,-2 1 0,-4 6 0,-1 5 0,-3 3 0,-1 2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08:39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24575,'4'0'0,"14"0"0,14 0 0,6 0 0,11 0 0,-10 0 0,12 0 0,-13 0 0,-2 0 0,-11 0 0,-6 0 0,-7 0 0,-7 0 0,-2 0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08:41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24575,'0'22'0,"0"1"0,0 14 0,0-6 0,0 12 0,0-12 0,0 5 0,0 1 0,0-6 0,0 0 0,0-2 0,0-14 0,0 8 0,12-14 0,-1 0 0,11-5 0,1-4 0,2 0 0,5-4 0,0-6 0,0-6 0,-4-9 0,-2 0 0,-3-12 0,-5 6 0,0-12 0,-7 17 0,2-9 0,-6 10 0,-1-6 0,-4 6 0,0 6 0,0 2 0,0 8 0,0-4 0,-3 9 0,-2 0 0,-3 4 0,0 0 0,3 7 0,2 8 0,3 15 0,0 21 0,0-9 0,0 46 0,0-19 0,11 27 0,-3-19 0,11-2 0,-1-6 0,1 7 0,1 0 0,-2-7 0,-6-9 0,-1-10 0,-5-6 0,-1-6 0,-5-2 0,0-11 0,0-1 0,-4-6 0,-11 1 0,-6 0 0,-15-3 0,4-1 0,-10-4 0,10-1 0,-4-4 0,6-2 0,5-4 0,1 0 0,9-8 0,2-8 0,7-9 0,2-11 0,4-9 0,0-14 0,0 5 0,22-24 0,-7 35 0,32-28 0,-10 22 0,13-7 0,-1 6 0,-8 10 0,-3 12 0,-7 2 0,-1 10 0,-5 2 0,-6 9 0,-6-3 0,-5 7 0,0-3 0,0 4 0,-3-3 0,-1 2 0,-4-3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08:42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24575,'7'-6'0,"4"13"0,13 20 0,5 13 0,15 23 0,-7-7 0,8 21 0,-13 0 0,0 9 0,-5 8 0,-6 1 0,-10-43 0,-3 2-406,-3-2 0,-2 2 406,0 10 0,0 0 0,-3-9 0,0-2-201,0 46 201,0-16 0,0-6 0,0-6 0,-11 4 0,-1-23 0,-11-1 0,1-7 803,6-12-803,1-2 210,2-12-210,3 0 0,-2-5 0,3 0 0,0-5 0,5 0 0,-4-3 0,7-1 0,-2-4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08:43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97 111 24575,'-8'0'0,"-5"0"0,4 8 0,-9-2 0,9 7 0,-4-5 0,9 0 0,0 0 0,-4-3 0,6 2 0,-6-2 0,18-11 0,6-3 0,12-18 0,10-1 0,-5 1 0,11-1 0,-6 6 0,0 6 0,-2 5 0,-11 6 0,-2 5 0,-9 0 0,-5 12 0,-5 4 0,-4 33 0,-6 7 0,-11 8 0,-3 1 0,-16-4 0,-1 2 0,-1 4 0,1-13 0,4-8 0,11-10 0,-3-14 0,10-4 0,-2-9 0,7 0 0,1-11 0,5-4 0,4-12 0,0-5 0,0 3 0,0 1 0,0 1 0,0 9 0,4-4 0,1 5 0,3-1 0,0 5 0,0 0 0,1 4 0,3 0 0,-2 0 0,7 0 0,-3 4 0,0 5 0,3 5 0,-3 5 0,4-5 0,0-1 0,5-4 0,-3 0 0,9-3 0,-10-2 0,10-4 0,-4 0 0,0 0 0,4-5 0,-10 0 0,5-9 0,-14 8 0,-2-2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08:45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657 17 24575,'-6'-9'0,"-4"1"0,-2 12 0,-6 10 0,-2 8 0,-12 9 0,4 0 0,-2 0 0,5 0 0,-8 11 0,4-8 0,-2 8 0,6-12 0,-3 7 0,-5 3 0,0 5 0,5-7 0,2 4 0,10-12 0,-4 6 0,10-2 0,-6 3 0,6-1 0,-1 6 0,1-6 0,-1 7 0,6-3 0,-5-3 0,4 4 0,-4-4 0,-1 7 0,0-3 0,5-3 0,-3 6 0,3-6 0,-4 10 0,4-7 0,1 3 0,0-4 0,4-3 0,-3 3 0,4-2 0,0-1 0,0 6 0,0-6 0,0 7 0,0-6 0,0 4 0,0-10 0,0 4 0,4-6 0,2 0 0,4 0 0,-1-5 0,1 4 0,4-4 0,-3 0 0,8 4 0,-4-4 0,5 5 0,0 0 0,-4 0 0,2-5 0,-7 4 0,7-10 0,-4 1 0,4-3 0,1-3 0,-6 4 0,5-4 0,-4-1 0,4-4 0,-4 4 0,3-3 0,-7 3 0,7-4 0,-7-1 0,3 1 0,-5-1 0,0-3 0,-4 2 0,3-6 0,-2 3 0,2-4 0,1 0 0,0 0 0,1 0 0,-1 0 0,-4 0 0,-1 0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08:46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24575,'0'74'0,"0"1"0,0-1 0,0 28 0,0-26 0,0-59 0,0-11 0,0 2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08:46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24575,'92'-4'0,"0"0"0,1 0 0,-7 0 0,-3 0 0,-34 2 0,-42 2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08:48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189 107 24575,'-8'3'0,"1"2"0,7 3 0,0 0 0,0 0 0,0-10 0,8-5 0,2-10 0,9 3 0,4-4 0,-3 3 0,3 0 0,1 1 0,-4 5 0,-1-1 0,-2 5 0,-3-3 0,0 7 0,-2-3 0,1 4 0,-4 0 0,4 0 0,-5 4 0,-3 10 0,-1 7 0,-4 15 0,0-5 0,0 11 0,0-10 0,0 10 0,0-4 0,0-1 0,0 6 0,0-12 0,0 12 0,-9-12 0,1 12 0,-11-12 0,7 12 0,-7-12 0,3 6 0,-5-1 0,1-10 0,-6 10 0,6-16 0,-5 5 0,1-6 0,5-1 0,-10-2 0,9 1 0,-4-6 0,6 2 0,-6-4 0,9-3 0,-8 2 0,14-7 0,-4 3 0,4-4 0,1 0 0,-1-13 0,4 1 0,0-17 0,5 4 0,0-5 0,0 0 0,0 5 0,0-4 0,4 9 0,5-4 0,6 6 0,3-1 0,0 5 0,1 1 0,-1 8 0,-4-3 0,3 7 0,-3-3 0,4 4 0,-4 0 0,3 0 0,-3 0 0,0 0 0,3 4 0,-3 5 0,0 6 0,4 3 0,-8 0 0,7-4 0,-3 4 0,5-4 0,-1 0 0,0-1 0,1-4 0,-1 1 0,0-1 0,6 0 0,1-4 0,5 0 0,0-5 0,0 0 0,-5 0 0,4 0 0,-10 0 0,5-4 0,-6-1 0,-4-4 0,-1-4 0,-8 7 0,-1-2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7:56:54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0 126 24575,'13'-3'0,"-3"-6"0,4 7 0,-7-5 0,7 7 0,-7 0 0,3 0 0,0 0 0,-2 0 0,2 0 0,-4 0 0,1 0 0,-1 0 0,1 0 0,-1 3 0,2 9 0,-1 0 0,-3 10 0,-1-6 0,-3 12 0,0-8 0,0 14 0,0-5 0,0 11 0,0-4 0,-4 9 0,-1-9 0,-8 4 0,0-10 0,-3-2 0,4-8 0,1-5 0,4-5 0,0-3 0,4-1 0,-3 1 0,5-9 0,-2-3 0,3-17 0,0-4 0,4-8 0,10-12 0,0 13 0,14-17 0,-10 13 0,9-6 0,-4 7 0,-4 6 0,1 5 0,-8 1 0,0 4 0,-1 2 0,-4 3 0,0 1 0,0-1 0,1-4 0,-1 4 0,1-4 0,-1 8 0,0-3 0,0 7 0,-1-3 0,-2 3 0,-6 3 0,-3 5 0,-7 3 0,0 10 0,-3 2 0,-1 8 0,-1 4 0,0 2 0,1 0 0,-2 3 0,6-8 0,-1 9 0,5-10 0,4 1 0,0-3 0,4-2 0,0 0 0,0 2 0,0-6 0,0 3 0,0-5 0,3-3 0,4-1 0,4 0 0,3-2 0,5 3 0,1-3 0,3-4 0,6 0 0,-4-1 0,8-2 0,-3 3 0,-1-4 0,0 0 0,-10 0 0,4 0 0,-8 3 0,1 0 0,-3 1 0,-5 2 0,2-2 0,-4-1 0,0 0 0,-2 0 0,-1-2 0,-3 2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08:50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632 49 24575,'36'-9'0,"-7"3"0,5-3 0,-8 8 0,5-12 0,-2 11 0,-4-6 0,0 8 0,-2 0 0,-9 0 0,3 0 0,-7 0 0,3 0 0,-5 0 0,-7 0 0,-10 0 0,-6 0 0,-7 0 0,3 4 0,1-3 0,-6 3 0,5-4 0,-10 0 0,10 0 0,-10 0 0,10 0 0,-10 0 0,9 0 0,-4 0 0,1 0 0,3 0 0,-9 0 0,9 0 0,-4 0 0,10 0 0,-3 0 0,4 0 0,-6 0 0,1 0 0,0 0 0,0-4 0,-1 3 0,1-3 0,4 4 0,-4 0 0,4 0 0,0 0 0,-3 0 0,3 0 0,-4 0 0,-1 0 0,5 0 0,-3 0 0,3 0 0,-4 0 0,4 0 0,-3 0 0,7 0 0,-7 0 0,3 0 0,0 0 0,-3 0 0,3 0 0,0 0 0,-4 0 0,9 0 0,-4 0 0,5 0 0,0 0 0,0 0 0,6 0 0,8 0 0,12 0 0,7 0 0,6 0 0,5 0 0,1 0 0,14 0 0,-5 0 0,11 0 0,-7 0 0,8 0 0,-9 0 0,8 0 0,-11 0 0,4 0 0,-8 0 0,-5 0 0,3 0 0,-8 0 0,4 0 0,-6 4 0,0-3 0,-5 8 0,-1-4 0,-6 0 0,0 3 0,1-3 0,-5 0 0,3-1 0,-8 0 0,4-3 0,-5 6 0,0-6 0,1 3 0,-1-4 0,0 0 0,0 0 0,0 0 0,-4 0 0,0 0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15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24575,'8'-8'0,"3"0"0,18-7 0,-8 8 0,13-7 0,-14 13 0,9-8 0,-10 8 0,0-4 0,-1 5 0,-5 0 0,1 0 0,3 0 0,-7 0 0,3 14 0,-8 3 0,0 19 0,-5-5 0,0 18 0,0-9 0,0 10 0,0-6 0,0 0 0,0-6 0,-5-2 0,4-6 0,-8-5 0,4-2 0,0-4 0,-3-1 0,7-4 0,-7-1 0,7-5 0,-6 0 0,2-3 0,1-8 0,0-7 0,4-7 0,0-2 0,0-5 0,0-1 0,0-5 0,5 0 0,6-6 0,4 4 0,7-11 0,-2 12 0,1-6 0,-1 7 0,0 5 0,-1-4 0,-4 9 0,-1-3 0,-5 9 0,0-4 0,-1 9 0,1-4 0,-1 4 0,0 5 0,1-4 0,-1 7 0,0-2 0,0 3 0,-1 3 0,-2 2 0,2 3 0,-6 0 0,3 0 0,-4 1 0,4 3 0,-3 7 0,3 1 0,-4 4 0,0-6 0,0 6 0,0-5 0,0 5 0,0-6 0,0 0 0,0 1 0,0-1 0,0 0 0,0 1 0,0-6 0,0 0 0,0-5 0,0 1 0,0-1 0,0 0 0,3 0 0,2-3 0,-1 2 0,4-6 0,-4 3 0,4-4 0,1 0 0,-1 4 0,0-4 0,1 4 0,-1-4 0,0 0 0,-3 0 0,-2 0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16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24575,'0'8'0,"0"4"0,0 7 0,0 12 0,0-5 0,0 15 0,0-8 0,0 5 0,0-2 0,0-6 0,0 0 0,0 0 0,0-5 0,4-6 0,-3-7 0,3-3 0,-4-1 0,0 0 0,0-3 0,0-1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21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0 208 24575,'0'-8'0,"0"5"0,0-17 0,0 10 0,4-7 0,1 8 0,8-9 0,1 4 0,9 0 0,-3-4 0,-1 12 0,3-7 0,-7 12 0,9-4 0,-6 5 0,-4 0 0,3 0 0,-7 8 0,4 8 0,-4 28 0,0-14 0,-3 32 0,-3-21 0,-4 18 0,0-7 0,0-2 0,0-6 0,0-7 0,0-6 0,0-7 0,0-6 0,0-4 0,0-1 0,0-5 0,0 0 0,0-7 0,0-11 0,4-11 0,3-22 0,9-3 0,8-14 0,7-7 0,-2 19 0,6-16 0,-6 18 0,6-8 0,0 7 0,-7 9 0,-3 12 0,-10 6 0,2 7 0,-8 8 0,4 1 0,-5 4 0,1 0 0,-1 0 0,-4 8 0,4 2 0,-7 7 0,3 7 0,-4 7 0,0 0 0,0 12 0,5-6 0,-4 6 0,4-5 0,-1-3 0,-3-10 0,8-1 0,-8-6 0,6-4 0,-6-1 0,7-9 0,-7 0 0,2-4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22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9 24575,'-8'17'0,"6"5"0,-14-3 0,9 10 0,-6-10 0,-1 5 0,4-6 0,1-5 0,1 0 0,3-5 0,-3 0 0,0-3 0,4-5 0,1-9 0,3-5 0,4-9 0,5 3 0,12-10 0,-1 10 0,4-4 0,-6 5 0,1 5 0,-6 1 0,4 4 0,-7 4 0,2 1 0,-3 4 0,-1 0 0,0 0 0,0 7 0,-3 8 0,-2 15 0,-3 2 0,0 9 0,0-3 0,0 5 0,0 7 0,0-5 0,0 5 0,0-6 0,-4-6 0,-2 4 0,-9-11 0,-1 11 0,-5-5 0,-1 7 0,-6 1 0,5-7 0,-9 1 0,10-9 0,-3-4 0,6-7 0,1-5 0,4-6 0,1 1 0,4-4 0,1-2 0,4-14 0,0-1 0,4-15 0,0 8 0,0-10 0,0 9 0,0-3 0,0 4 0,8 1 0,2 0 0,4 4 0,3 0 0,-3 6 0,5-2 0,-5 5 0,3 1 0,-4 4 0,6 0 0,-1 0 0,0 0 0,6 0 0,0 4 0,1 6 0,4 5 0,-5 4 0,7 1 0,0 6 0,-1-5 0,1 0 0,-6-2 0,4-9 0,-10 4 0,0-5 0,-1-4 0,-9-2 0,4-3 0,-5 0 0,0 0 0,0 0 0,1 0 0,-5 0 0,0 0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26.1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85 24575,'9'0'0,"17"0"0,13 0 0,19 0 0,-6 0 0,15 0 0,1 0 0,1 0 0,24 0 0,-35 0 0,32 0 0,-28 0 0,6 0 0,6 0 0,-13-5 0,6 4 0,-8-4 0,0 5 0,-7 0 0,6-6 0,-13 5 0,6-4 0,-8 5 0,-5 0 0,-2-5 0,-6 4 0,0-3 0,-5 4 0,3 0 0,-3-5 0,5-1 0,7 1 0,-6-4 0,11 8 0,-10-8 0,3 7 0,2-2 0,-6 4 0,6 0 0,-13 0 0,11 0 0,-14 0 0,14 0 0,-10 0 0,5-5 0,0 4 0,0-3 0,0 4 0,-5 0 0,4 0 0,-10 0 0,5 0 0,-6 0 0,0 0 0,-4 0 0,4 0 0,-5 0 0,1 0 0,4 0 0,-5 0 0,6 0 0,-1 0 0,0 0 0,1 0 0,-1 0 0,6 0 0,-5 0 0,5 0 0,-6 0 0,5 0 0,-3 0 0,9 0 0,-10 0 0,10 4 0,-9-3 0,3 4 0,1-5 0,-9 0 0,7 0 0,-13 0 0,4 0 0,-5 0 0,0 0 0,1 0 0,-1 0 0,-4 0 0,0 0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27.4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4 24575,'21'0'0,"-3"0"0,11 0 0,-9 0 0,8 0 0,-8-4 0,3 7 0,-4-6 0,-1 7 0,0 0 0,0-3 0,-8 7 0,1-7 0,-7 3 0,1-1 0,-2 2 0,-3 3 0,0 4 0,0-2 0,0 7 0,0-3 0,-4 4 0,-5 1 0,-5-1 0,-5 5 0,0-3 0,0 3 0,-5-4 0,5 0 0,-5 0 0,0 0 0,5-1 0,-5 1 0,10-5 0,2-2 0,3-3 0,1-1 0,3-14 0,1 7 0,4-11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29.0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77 24575,'-5'12'0,"2"17"0,3 5 0,0 9 0,0-18 0,0 3 0,0-8 0,0 4 0,0-11 0,0 0 0,0-5 0,8 1 0,-3-4 0,13 3 0,-9-7 0,8 3 0,-3-4 0,-1 0 0,5 0 0,-9 0 0,8-4 0,-2-11 0,0-6 0,4-9 0,-8 0 0,3-1 0,-4 2 0,0 4 0,-1 1 0,-4 6 0,-1 4 0,-4-3 0,4 7 0,-3-2 0,3 14 0,-4 4 0,0 16 0,0 3 0,0 5 0,0-5 0,4 4 0,-3-10 0,8 5 0,-5-10 0,5-2 0,-5-3 0,4-1 0,-4 0 0,5 0 0,-1 1 0,0-1 0,0-3 0,5-2 0,-4 1 0,4-3 0,-4 3 0,-1-4 0,0 0 0,0 0 0,1 0 0,-1 0 0,0 0 0,0 0 0,1 0 0,-1 0 0,0 0 0,-3-4 0,2 3 0,-2-7 0,-1 4 0,4-9 0,-3 4 0,0-9 0,2 4 0,-1-9 0,-1 3 0,4-4 0,-8 0 0,3 5 0,0-5 0,-3 5 0,3 1 0,-4-1 0,0 1 0,0 4 0,0 1 0,0 5 0,0-1 0,0 1 0,0 0 0,0 3 0,0 2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29.6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24575,'0'21'0,"0"5"0,0-2 0,0 7 0,0-1 0,0 6 0,0-10 0,0 9 0,0-16 0,0 1 0,0-3 0,0-8 0,0 4 0,0-5 0,0-3 0,0-2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30.3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24575,'4'3'0,"0"6"0,-4 10 0,0 6 0,0 0 0,0-2 0,0 0 0,0-3 0,0 8 0,0-13 0,0 7 0,0-12 0,0 2 0,0-4 0,0 0 0,0-3 0,0-1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7:56:56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24575,'6'3'0,"4"0"0,0-3 0,5 0 0,3 0 0,7 0 0,5 0 0,-1 0 0,10 0 0,-12 0 0,11 0 0,-8 0 0,4 0 0,-4 0 0,-2 0 0,-8 0 0,-5 0 0,-2 0 0,-5 0 0,2 0 0,-4 0 0,-2 0 0,-1 0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32.8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2739 24575,'-4'1'0,"4"-7"0,23-20 0,-4-7 0,27-21 0,-15 6 0,5-5 0,4-1 0,-16 14 0,17-12 0,-13 12 0,8-7 0,-2 6 0,-6 3 0,2 11 0,-9-2 0,3 8 0,0-3 0,-3 0 0,2 4 0,-4-4 0,6-1 0,-5 5 0,11-11 0,-11 11 0,12-12 0,-6 6 0,0-1 0,-1 2 0,-2 6 0,-3 0 0,3 1 0,-5-1 0,1 5 0,-1-4 0,-4 4 0,9-5 0,-7 0 0,7 0 0,-5 0 0,7-6 0,-4 0 0,4-1 0,-5-3 0,-2 9 0,2-9 0,-1 9 0,-4-3 0,2 4 0,-7 1 0,3-1 0,1 5 0,-4-3 0,3 2 0,0 1 0,-3-3 0,4 2 0,0-8 0,0 3 0,1-4 0,3 0 0,-3 5 0,0-5 0,2 6 0,-7-1 0,7 1 0,-6-1 0,6 5 0,-3-4 0,0 4 0,3-4 0,-2-1 0,3 1 0,7-7 0,-5 5 0,11-12 0,-10 7 0,4-1 0,-1 1 0,-3 1 0,2 4 0,-3 0 0,-2 3 0,0 2 0,1-3 0,-1 3 0,0-2 0,1 7 0,-5-8 0,3 4 0,-7-5 0,8 1 0,-8 0 0,2 4 0,-2-4 0,-2 9 0,1-8 0,-1 7 0,1-7 0,0 7 0,-1-3 0,1 0 0,0-1 0,0-4 0,0 4 0,-4-3 0,3 3 0,-4 0 0,5-4 0,0 4 0,-4 0 0,3-3 0,-2 3 0,3-5 0,0 1 0,0 0 0,0-1 0,0 1 0,0 4 0,0-4 0,-1 9 0,1-4 0,-4 5 0,2-1 0,-2 1 0,3-1 0,0 1 0,0 0 0,1-1 0,-1 1 0,0-1 0,1 1 0,-1 0 0,0-1 0,0 5 0,1-4 0,-1 7 0,-4-6 0,3 6 0,-6-7 0,6 7 0,-6-6 0,6 6 0,-2-6 0,-1 6 0,0-2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34.0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24575,'6'4'0,"9"0"0,3-4 0,6 0 0,0 0 0,-9 0 0,3 0 0,-10 0 0,0 0 0,0 0 0,1 0 0,-2 0 0,1 0 0,0 0 0,0 0 0,-4 3 0,0 2 0,-4 7 0,0 2 0,0 4 0,0 1 0,0 4 0,0-3 0,0 3 0,0-4 0,0-5 0,0 3 0,0-8 0,0 4 0,0-5 0,0 0 0,0 0 0,0 0 0,0-4 0,0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40.4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0 193 24575,'5'6'0,"-2"4"0,-3 12 0,0 3 0,0 5 0,0 0 0,0 0 0,0-5 0,0 4 0,0-5 0,4 1 0,5-1 0,1-6 0,8-8 0,-12 2 0,10-11 0,-14 6 0,10-6 0,-8 3 0,5-4 0,-1-4 0,1-10 0,0-6 0,1-10 0,0 0 0,0-1 0,0 1 0,-5 5 0,4 1 0,-8 10 0,3 1 0,-4 5 0,0 0 0,3 3 0,2 1 0,2 4 0,1 0 0,0 4 0,1 1 0,-1 3 0,0 0 0,0 0 0,1 1 0,-1-1 0,5 1 0,-4-1 0,4 1 0,-5-1 0,0 0 0,0-3 0,1 2 0,-1-6 0,0 3 0,0-4 0,0 0 0,0 0 0,0 0 0,0 0 0,1 0 0,-5-4 0,3-1 0,-2-3 0,-1-1 0,0-3 0,-4-2 0,0-10 0,0-1 0,0-5 0,0-1 0,0 1 0,0 0 0,0 5 0,0 1 0,0 6 0,0 4 0,0-3 0,0 7 0,0-3 0,0 5 0,0 0 0,0 0 0,0 4 0,0 0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41.4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 24575,'16'0'0,"1"0"0,1-4 0,1 3 0,-1-3 0,0 4 0,0 0 0,1 0 0,-1 0 0,-4 0 0,3 0 0,-7 0 0,2 0 0,-4 0 0,0 3 0,1 2 0,-5 13 0,0-3 0,-4 8 0,0 1 0,0 0 0,0 1 0,0 4 0,0-10 0,0 5 0,-4-6 0,-2 0 0,-7-3 0,3 2 0,-3-7 0,0 3 0,3-5 0,-3 1 0,5-5 0,0 0 0,0-4 0,0 0 0,0 0 0,-1-4 0,5 0 0,0-9 0,0-1 0,3 0 0,-3-4 0,4 9 0,0-8 0,0 7 0,4-7 0,5 7 0,1-3 0,7 4 0,-3 0 0,9-1 0,-8 1 0,8 4 0,-9 1 0,4 4 0,0 0 0,1 0 0,-6 0 0,0 0 0,-5 0 0,1 0 0,-1 0 0,0 0 0,1 0 0,-1 0 0,0 4 0,-4-4 0,0 4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42.0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24575,'0'12'0,"5"1"0,1 24 0,4-9 0,1 21 0,-1-18 0,6 12 0,-6-17 0,6 9 0,-11-24 0,-1 3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43.1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24575,'4'-2'0,"0"0"0,-4-6 0,0 5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45.5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 24575,'2'-10'0,"-1"7"0,28 19 0,-12-4 0,22 26 0,-6-13 0,4 21 0,1-16 0,-9 13 0,2-15 0,-3 10 0,0 0 0,-3-11 0,-5 8 0,0-10 0,-1 0 0,1 4 0,-2-10 0,2 5 0,-1 0 0,-1-5 0,2 10 0,-1-9 0,0 8 0,6-1 0,-8-2 0,8 5 0,-10-5 0,4-1 0,1 5 0,-6-9 0,4 3 0,-3 1 0,0-4 0,3 3 0,-8-5 0,7 0 0,-3 1 0,5-1 0,-5 0 0,4 6 0,-4-5 0,6 10 0,-1-5 0,-4 6 0,4 0 0,-3 0 0,4 1 0,0-1 0,1 6 0,-1-4 0,1 4 0,6 1 0,-4 2 0,5 13 0,0-6 0,2 12 0,0-5 0,4 1 0,-4-1 0,0-7 0,4 1 0,-12-9 0,11 1 0,-11-9 0,3 2 0,-5-7 0,-6-6 0,-1-6 0,-5-5 0,1 0 0,-5-15 0,0 14 0,5-4 0,9 28 0,4 2 0,11 12 0,-5-12 0,1 12 0,4-5 0,-10 4 0,9-4 0,-9 2 0,4-3 0,-6-1 0,0-2 0,-6-6 0,4 0 0,-3 0 0,-1-5 0,3-2 0,-8-5 0,8 1 0,-8-1 0,3 0 0,0-3 0,-3 2 0,8-7 0,-8 7 0,3-7 0,-5 3 0,5 0 0,-4-4 0,4 4 0,-5-5 0,1 0 0,-1 1 0,0-1 0,0 0 0,1 0 0,-1 0 0,0 1 0,0-2 0,0 2 0,0-1 0,0 0 0,0 0 0,0 0 0,1-3 0,-1 2 0,0-2 0,1 3 0,3 1 0,-2-1 0,2 1 0,-3-1 0,4 1 0,-4-1 0,4 1 0,-1-1 0,-2 1 0,2-1 0,-3 0 0,3 1 0,-2-1 0,2 1 0,-3 4 0,-1-4 0,1 4 0,-1-5 0,1 5 0,-1-4 0,1 4 0,-1-5 0,-3 0 0,2-3 0,-6 2 0,3-3 0,-1 1 0,-2-5 0,-4-5 0,1-3 0,-9 4 0,2 0 0,-1 0 0,-7-1 0,3-4 0,-4 0 0,-6 0 0,5-5 0,-10 3 0,-2-8 0,-2-3 0,-4 0 0,4-10 0,-3 10 0,3-4 0,-5-1 0,8 6 0,-3-11 0,2 10 0,5-3 0,-4 0 0,10 5 0,-4-5 0,4 1 0,2 5 0,3-5 0,-3 10 0,8-4 0,-3 8 0,8-3 0,-3 5 0,4 0 0,-1 3 0,2 2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46.5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0 218 24575,'8'0'0,"0"0"0,5 0 0,-4 0 0,8 0 0,-7 3 0,2 2 0,1 4 0,-7-1 0,6 1 0,-8-1 0,5-4 0,-1 0 0,0 0 0,0 0 0,1 1 0,-1 2 0,0-3 0,-1 1 0,1-2 0,0-3 0,-1 0 0,1 0 0,0 0 0,0-4 0,-4-5 0,0-4 0,-4-11 0,0 4 0,0-9 0,0 9 0,0-9 0,0 10 0,0-10 0,0 13 0,0-6 0,0 8 0,0 0 0,0 1 0,0 5 0,0 0 0,0 3 0,0 2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48.4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4 115 24575,'0'13'0,"0"0"0,0 5 0,0 1 0,0-1 0,-4 0 0,7 0 0,2-3 0,5-6 0,7 3 0,-8-10 0,9 10 0,-5-11 0,0 3 0,-1-4 0,-4 0 0,0-3 0,-4-6 0,0-10 0,0-1 0,-3-9 0,3 9 0,-4-3 0,0 9 0,0 1 0,0 5 0,0-1 0,3 5 0,2 0 0,-1 7 0,3 7 0,-2 3 0,0 11 0,4 0 0,-4 1 0,5-2 0,-1-4 0,0-1 0,0-4 0,-1-2 0,0-3 0,1-1 0,3 1 0,-2-5 0,3 0 0,-5-4 0,5 0 0,-4 0 0,4 0 0,-5 0 0,0 0 0,-3-8 0,-1 2 0,-4-11 0,0-2 0,0-6 0,0-5 0,0 0 0,0 5 0,0-4 0,0 9 0,0-9 0,0 14 0,0-7 0,0 12 0,0-3 0,0 5 0,0 0 0,0-1 0,0 5 0,0 0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49.5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24575,'0'4'0,"0"3"0,0 16 0,0 8 0,0 1 0,0 10 0,0-11 0,0 5 0,0-11 0,0-1 0,0-14 0,0-2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7:56:57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24575,'14'0'0,"1"0"0,9 0 0,10 0 0,-8 0 0,12 0 0,-8 0 0,5 0 0,-1 0 0,-4 0 0,3 0 0,-8 0 0,8 0 0,-12 0 0,6 0 0,-11 0 0,2 3 0,-7 1 0,-1 0 0,-3-1 0,-1-3 0,1 0 0,-4 0 0,0 0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50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24575,'12'0'0,"2"0"0,9 0 0,2 0 0,0 0 0,4 0 0,-4 0 0,-5 0 0,-2 0 0,-5 0 0,-8 7 0,3 3 0,-8 13 0,-4 1 0,-13 14 0,0-6 0,-17 13 0,13-18 0,-1 4 0,8-12 0,5-1 0,0-4 0,0-1 0,5-5 0,0 0 0,4 0 0,7-3 0,8-2 0,10-3 0,11 0 0,-5 0 0,11 0 0,-10 0 0,4 0 0,-6 0 0,-5 0 0,-1 0 0,-11 0 0,0 0 0,-8 0 0,-2 0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51.4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24575,'22'0'0,"22"0"0,12 0 0,38 0-1051,-40 0-1,1 0 1052,4 0 0,1 0 0,2 0 0,0 0 0,1 0 0,0 0 0,-9 0 0,-1 0 367,45 0-367,-6 0 0,-13 0 0,8 0 0,-10 0 0,-4 6 0,-12 0 420,-7 1-420,-5-1 0,-11-6 0,0 0 1066,-2 0-1066,-6 0 250,-5 0-250,-2 0 0,-5 0 0,1 0 0,-5 0 0,-2 0 0,-3 0 0,-1 0 0,0 0 0,5 0 0,-4 0 0,4 0 0,-5 0 0,0 0 0,1 0 0,-1 0 0,0 0 0,1 0 0,-5 0 0,0 0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52.2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24575,'12'0'0,"7"0"0,6 0 0,0 0 0,4 4 0,-5 2 0,1-1 0,4 9 0,-14-8 0,8 3 0,-14-1 0,4-4 0,-9 4 0,0 0 0,-4 0 0,0 1 0,-14 0 0,3 4 0,-18 2 0,9 4 0,-4 0 0,6-1 0,3 0 0,-2 1 0,7-5 0,-3-2 0,9-4 0,-4 1 0,7-5 0,-2 0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53.3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24575,'0'21'0,"0"11"0,0 0 0,0 12 0,0-6 0,0-2 0,0-11 0,0 10 0,0-19 0,4 13 0,0-23 0,5 2 0,3-5 0,-3-2 0,3 3 0,-4-4 0,0-4 0,-4 0 0,4-9 0,-2-6 0,-1-1 0,-1-4 0,0 10 0,1 1 0,-1 5 0,3 0 0,-6-1 0,3 1 0,0 3 0,0 1 0,4 4 0,0 0 0,0 4 0,1 10 0,-1 2 0,2 7 0,3-4 0,-3-1 0,3-4 0,-4-2 0,-1-3 0,5-1 0,-4-3 0,4-1 0,-5-4 0,5 0 0,-4 0 0,4-8 0,-4-2 0,-4-14 0,-1 4 0,-4-8 0,0 3 0,0 0 0,0-4 0,0 4 0,0 0 0,0 1 0,0 10 0,0 1 0,0 5 0,0-1 0,0 1 0,0 3 0,0 2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54.3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 59 24575,'0'-12'0,"0"0"0,0 4 0,4 3 0,1-7 0,3 10 0,5-6 0,-5 8 0,1 7 0,-6 8 0,-3 9 0,0 6 0,0-5 0,-5 9 0,-1-7 0,-4 4 0,0-2 0,1-10 0,-5 5 0,4-6 0,-3-4 0,3 3 0,2-7 0,3 2 0,-3-3 0,7-1 0,4-7 0,13-3 0,2-11 0,11-2 0,-5 0 0,1 1 0,-1 4 0,-6 1 0,-4 4 0,-1 0 0,-5 2 0,0 2 0,1-3 0,-5 4 0,0 0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55.2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0 100 24575,'0'-12'0,"4"-3"0,10 5 0,7-8 0,9 3 0,6 3 0,-4 3 0,-1 5 0,-7 3 0,-6-3 0,-4 4 0,-2 0 0,-7 7 0,-1 8 0,-4 9 0,-5 6 0,0 0 0,-10 0 0,4-5 0,1-1 0,-2-10 0,10-1 0,-15-4 0,15-1 0,-3-3 0,14-2 0,10-3 0,6 0 0,5 0 0,0-4 0,-5-1 0,-2-5 0,-4 1 0,-5 4 0,-2-3 0,-7 3 0,-1-3 0,-4-1 0,0 5 0,0 0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56.8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75 24575,'3'-4'0,"2"0"0,7 4 0,-3 0 0,8 0 0,-7 0 0,7 0 0,-8 0 0,9 0 0,1 0 0,-4 0 0,3 4 0,-10 5 0,1 5 0,-4 16 0,-1-4 0,-4 16 0,0-4 0,0-1 0,0 5 0,-4-10 0,-2 10 0,-8-16 0,3 4 0,-7-12 0,8-4 0,-2-1 0,3-5 0,1 0 0,3 0 0,-2-3 0,6-8 0,-2-12 0,3-15 0,0-8 0,10-13 0,7 10 0,13-15 0,4 14 0,-4-9 0,4 3 0,-12 10 0,1 5 0,-5 10 0,-9 9 0,4 1 0,-8 5 0,-5 3 0,-5 2 0,-7 3 0,2 3 0,-2 2 0,3 3 0,1 0 0,-1 5 0,1-4 0,-2 9 0,6-5 0,0 6 0,4 4 0,0-3 0,0 3 0,0-5 0,0-4 0,0 3 0,3-7 0,2 3 0,8-5 0,6 1 0,0 1 0,4-5 0,1 3 0,-4-6 0,3 2 0,-5-4 0,1 0 0,-1 4 0,0-3 0,-4 3 0,-1-4 0,-9 0 0,0 0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57.3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24575,'0'28'0,"0"3"0,0 20 0,0-12 0,0 25 0,0-16 0,0 19 0,0-15 0,0-2 0,0-13 0,0-6 0,0-12 0,0-10 0,0-5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00.7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24575,'0'2'0,"0"4"0,0 11 0,0 6 0,0-3 0,0 3 0,0-9 0,0 9 0,0-8 0,0 4 0,0-2 0,0-3 0,0 9 0,0-5 0,0-2 0,0-9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06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443 1121 24575,'-12'0'0,"-7"0"0,-1 0 0,-9 0 0,10 0 0,-5-4 0,0-2 0,9-7 0,-8-2 0,8 1 0,-4-9 0,1 11 0,3-10 0,-3 7 0,4 1 0,-1-3 0,2 2 0,0 1 0,2-4 0,-2-1 0,3 0 0,1-5 0,-4 6 0,2-6 0,2 5 0,0-5 0,4 5 0,0 1 0,-3 0 0,7 4 0,-8-4 0,8 4 0,-3 0 0,4-3 0,0 3 0,0-5 0,0 1 0,0-6 0,0-1 0,0-5 0,0 5 0,0-4 0,0 4 0,4 0 0,2-4 0,3 9 0,-4-3 0,3 9 0,-3-4 0,4 4 0,0 1 0,0-5 0,-1 4 0,1 0 0,0-3 0,5-2 0,0-1 0,5 0 0,0 3 0,-1 2 0,0 1 0,1 1 0,-1 4 0,-5 0 0,5 0 0,-4 4 0,4-3 0,0 7 0,1-8 0,-1 8 0,5-7 0,-3 2 0,4 1 0,-1-4 0,-3 8 0,3-3 0,-4-1 0,4 4 0,-3-3 0,4 4 0,-6 0 0,0 0 0,0 0 0,1 0 0,-1 0 0,0 0 0,1 0 0,-1 0 0,0 0 0,-4 0 0,4 0 0,-5 0 0,1 0 0,-1 0 0,-5 0 0,5 4 0,-4-3 0,9 8 0,-9-5 0,8 5 0,-7-4 0,7 3 0,-3-3 0,4 5 0,0-1 0,-4-4 0,3 3 0,-7-3 0,7 3 0,-3-3 0,4 3 0,0-3 0,1 5 0,-1-1 0,-4-4 0,3 3 0,-8-3 0,8 4 0,-7-5 0,7 4 0,-7-3 0,2 4 0,-3-1 0,-1 0 0,0 1 0,0-1 0,0 0 0,1 0 0,-1 1 0,1 3 0,-1 2 0,1 4 0,0-4 0,-4 3 0,3-3 0,-7 0 0,3 3 0,0-3 0,-3 0 0,3 3 0,-4-3 0,0 4 0,4 1 0,-3-1 0,3 0 0,-4 5 0,0-3 0,0 3 0,0 1 0,0 1 0,0-1 0,0 5 0,0-9 0,0 3 0,0-5 0,0 1 0,0-6 0,-4 4 0,3-7 0,-7 3 0,3-1 0,1 2 0,-5 4 0,4-4 0,-4 3 0,0-3 0,0 4 0,0-4 0,1-1 0,3-5 0,-3 0 0,4 1 0,-5-1 0,1 5 0,-1-4 0,-4 4 0,3-4 0,-7 0 0,7-1 0,-2 1 0,3-1 0,1 0 0,-1 1 0,1-1 0,-5 0 0,4 1 0,-4-1 0,0 1 0,4-1 0,-9 1 0,4 0 0,-4-4 0,0 3 0,-1-7 0,5 7 0,-3-7 0,3 3 0,0 0 0,-3-4 0,7 4 0,-7-4 0,3 0 0,0 0 0,1 0 0,5 0 0,0 0 0,-1 0 0,1 0 0,0 0 0,-1 0 0,1 0 0,0 0 0,-1 0 0,1 0 0,-5 0 0,4 0 0,-4 0 0,4 0 0,1 0 0,0 0 0,-5 0 0,3 0 0,-2 0 0,3 0 0,1-4 0,-1 3 0,1-6 0,0 6 0,-1-3 0,1 1 0,0-2 0,0-3 0,0 4 0,0-3 0,-1 6 0,2-6 0,-1 6 0,3-6 0,-2 6 0,2-2 0,-3 3 0,0-4 0,0 3 0,0-2 0,0 3 0,1 0 0,-2 0 0,1 0 0,0 0 0,-1 0 0,-4 0 0,8 0 0,-4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8:00:36.2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62 635 24575,'-7'4'0,"-4"0"0,-1-4 0,1 0 0,-1 0 0,7 3 0,2 6 0,3-1 0,0 4 0,0 0 0,0-3 0,0 3 0,0-4 0,3-4 0,6 0 0,9-4 0,0 0 0,9 0 0,-3-5 0,-1-3 0,-1-6 0,0-4 0,-3-5 0,8 3 0,-7-7 0,9 2 0,-4-5 0,0 5 0,4-4 0,-5 9 0,7-9 0,-8 13 0,5-3 0,-9 10 0,8 0 0,-4 4 0,5 0 0,1 5 0,-1 0 0,0 0 0,6 0 0,-4 0 0,4 0 0,0 0 0,1 0 0,1 0 0,-2 0 0,-6 5 0,0 4 0,0 6 0,-4 3 0,3 0 0,-4 1 0,1-1 0,3 0 0,-9 0 0,9-4 0,-3-1 0,-1-4 0,4 1 0,2-1 0,1 0 0,9 2 0,-4-6 0,20-1 0,-11-4 0,18 0 0,-13 0 0,30 0 0,-24 0 0,-5 0 0,2 0 0,19 0 0,5-4 0,1-8 0,-3-7 0,-12 0 0,23 1 0,-10 6 0,-18 5 0,26-5 0,-38 11 0,24-10 0,-13 10 0,14-10 0,-14 5 0,14-11 0,-14 0 0,7-6 0,-8 1 0,0-1 0,-4-4 0,3-1 0,-3-1 0,-1-3 0,-2 9 0,0-3 0,-5 5 0,5-1 0,-7 2 0,1-7 0,0 5 0,-5 1 0,-3 2 0,-6 8 0,-8-2 0,0 4 0,-11 2 0,4-11 0,-9 21 0,1-6 0,-5 27 0,0-1 0,0 1 0,0 3 0,0-9 0,0 4 0,0-5 0,0 0 0,0 0 0,0 1 0,0-1 0,4 0 0,-4-4 0,8-1 0,-4 0 0,4-3 0,1 7 0,-1-7 0,0 3 0,0-5 0,0 5 0,-1-3 0,2 7 0,-1-7 0,4 3 0,-3 1 0,7-4 0,-2 3 0,3-3 0,0 0 0,5 0 0,-3-1 0,8 2 0,-4-1 0,5 0 0,1-4 0,5 4 0,1-3 0,7-1 0,-1 0 0,13 0 0,-15-3 0,21 3 0,-17-5 0,13 0 0,0 0 0,-1 0 0,1 0 0,0 0 0,-1 0 0,1 0 0,0 0 0,0 0 0,-1 0 0,1 0 0,7 0 0,10 0 0,-13 0 0,9 0 0,-12 0 0,0 0 0,0 0 0,-10 0 0,-5 0 0,-1 0 0,-11 0 0,-2 0 0,-11-4 0,1-10 0,-4-11 0,-1 8 0,11-2 0,8 19 0,17 0 0,7 0 0,0-5 0,14-2 0,-16-8 0,30 1 0,13-10-509,-22 10 509,-18 4 0,-1-1 0,4 0 0,20 4 0,-8-4 0,0 10 0,-7-5 0,-2 1 0,-8 4 0,-5-4 509,4 5-509,-12 0 0,6 0 0,-7-4 0,0-2 0,0 0 0,0-3 0,-5 4 0,4-1 0,-5-3 0,0 8 0,5-4 0,-4 1 0,5 2 0,-6-2 0,5 4 0,-10 0 0,3 0 0,-4 0 0,-1 0 0,0 0 0,1 0 0,-1 0 0,-5 0 0,-1 0 0,-9 0 0,3-4 0,-6-5 0,-2-15 0,2 12 0,10-7 0,3 19 0,11 0 0,0 0 0,8 0 0,1 0 0,5 0 0,-1 5 0,-4 1 0,5 5 0,-7-1 0,0 0 0,0 1 0,1-1 0,-1 0 0,-6 0 0,5 0 0,-10 0 0,4 0 0,-6-1 0,-5 0 0,0 0 0,-6 0 0,0-1 0,-4 5 0,4-4 0,-8 7 0,4-2 0,-5 3 0,1 0 0,-1 0 0,-3 1 0,3-1 0,-7 0 0,3 0 0,0 1 0,-3-1 0,2 0 0,-3 0 0,0 0 0,0-4 0,0-1 0,0-4 0,0 0 0,0 0 0,0 0 0,0-1 0,0 1 0,0-1 0,0 0 0,0-3 0,0-1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12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708 978 24575,'-11'0'0,"2"0"0,-3 0 0,-1 0 0,4 0 0,-8 0 0,7 0 0,-7 0 0,7 0 0,-7 0 0,8 0 0,-9 0 0,9 0 0,-4 0 0,0 0 0,4 0 0,-9 0 0,9 0 0,-9 0 0,9 0 0,-8 0 0,7 0 0,-7-4 0,7 2 0,-7-2 0,3 4 0,0 0 0,-3 0 0,3 0 0,0 0 0,-4-4 0,4 3 0,-4-7 0,4 7 0,-8-7 0,11-2 0,-10 0 0,6-3 0,-3 4 0,-1-5 0,5 4 0,2-2 0,-1-1 0,3 3 0,-3-7 0,5 7 0,-2-7 0,2 8 0,-1-9 0,0 4 0,4-4 0,-3 4 0,3-3 0,0 3 0,1-5 0,0-4 0,2 3 0,-2-4 0,4 0 0,0-1 0,0-5 0,0 0 0,0 0 0,0-10 0,4 7 0,7-13 0,6 8 0,5-5 0,-1 5 0,-1 1 0,1 7 0,4-1 0,-4 6 0,3 0 0,-5 11 0,-1 0 0,6 9 0,-5-3 0,5 3 0,-1 0 0,-3-4 0,9 8 0,-5-7 0,6 7 0,1-4 0,-1 1 0,0 2 0,0-2 0,0 4 0,0 0 0,0 0 0,7 0 0,-6 0 0,5 0 0,-6 0 0,1 0 0,-1 0 0,0 0 0,-6 0 0,5 0 0,-4 0 0,0 0 0,-1 0 0,-6 0 0,0 0 0,-4 0 0,3 0 0,-7 0 0,7 0 0,-8 0 0,4 4 0,-5 0 0,5 5 0,-3-1 0,3 5 0,0-3 0,-3 8 0,3-4 0,0 4 0,-2 6 0,2-5 0,1 5 0,-4-1 0,4 8 0,0 0 0,-2 11 0,6-11 0,-6 11 0,3-11 0,-5 6 0,1-1 0,-1-5 0,0 0 0,0-2 0,-5-9 0,4 9 0,-8-10 0,3 0 0,-4-1 0,0-5 0,0 6 0,0-5 0,0 3 0,0-8 0,0 8 0,-3-7 0,-2 2 0,-3-3 0,-1-1 0,-4 1 0,3 4 0,-3-4 0,0 4 0,-1 0 0,-4 2 0,-1 3 0,1-4 0,-1 3 0,1-2 0,-1-1 0,1 3 0,-5-7 0,4 3 0,-9-3 0,3 0 0,-5 0 0,0 0 0,-1-5 0,1 4 0,5-8 0,2 8 0,0-8 0,4 3 0,-4-4 0,4 0 0,1 0 0,-1 0 0,1 0 0,0 0 0,-5 0 0,4 0 0,-4 0 0,5 0 0,-1 0 0,5-4 0,-3-1 0,3-3 0,0-1 0,-3-5 0,7 5 0,-7-4 0,8 4 0,-9 0 0,9 1 0,-8-1 0,7 0 0,-7 0 0,7 4 0,-2-3 0,3 7 0,1-6 0,0 6 0,3-2 0,2 3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13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 24575,'-19'0'0,"2"0"0,5 0 0,3 0 0,-8 0 0,19 0 0,5 0 0,16 0 0,12 0 0,-4 0 0,21 0 0,-31 0 0,10 0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15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24575,'8'0'0,"-1"0"0,1 0 0,0 0 0,0 0 0,0 0 0,5 0 0,-4 0 0,8-4 0,-7 3 0,2-3 0,-3 4 0,-1 0 0,0 0 0,1-4 0,3 3 0,2-3 0,4 4 0,6-4 0,-4 3 0,3-4 0,-9 5 0,-1 0 0,-1-4 0,-2 3 0,3-3 0,-5 4 0,0 0 0,0 0 0,0 0 0,0 0 0,0 0 0,1 0 0,-1 0 0,0 0 0,0 0 0,1 0 0,-1 0 0,0 0 0,-3 0 0,-2 0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22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36 24575,'0'12'0,"0"7"0,0 12 0,0-5 0,0 15 0,0-15 0,0 5 0,0-7 0,0-6 0,0-4 0,4-5 0,0-5 0,14-4 0,-3 0 0,8 0 0,-4 0 0,-1-4 0,-4-5 0,4-6 0,-8-9 0,4-1 0,0-5 0,-3 0 0,4 0 0,-10 0 0,4 5 0,-8 1 0,7 6 0,-7 4 0,3 1 0,-4 15 0,0 23 0,0 1 0,0 46 0,0-28 0,0 37 0,0-19 0,0 6 0,-6 7 0,5-14 0,-10 6 0,5-15 0,-6-1 0,2-14 0,-1 0 0,1-7 0,-4-6 0,3 0 0,-6-6 0,3-3 0,-5-2 0,1-4 0,-1 0 0,-4-4 0,3-1 0,-4-4 0,10 0 0,1-4 0,5-5 0,3-5 0,1-9 0,4-2 0,0-6 0,0 1 0,9 0 0,8-8 0,10 10 0,13-10 0,-8 16 0,6-6 0,-8 13 0,0 0 0,-5 5 0,-2 5 0,-4 1 0,-9 4 0,-2 0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23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24575,'4'3'0,"-1"11"0,-3 6 0,0 10 0,0 13 0,0-9 0,0 4 0,0-3 0,0-19 0,0 5 0,0-18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24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 24575,'21'0'0,"-1"0"0,4-5 0,-5 0 0,10-5 0,-4 0 0,5 5 0,-5-4 0,-1 8 0,-6-7 0,0 7 0,-8-7 0,2 7 0,-7-7 0,-1 7 0,0-2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25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24575,'-4'8'0,"0"4"0,4 2 0,0 9 0,0 2 0,0 11 0,0-9 0,0 2 0,5-5 0,3-9 0,2-1 0,6-6 0,-2-7 0,0 3 0,3-4 0,-3-4 0,5-11 0,-1 0 0,-3-9 0,-2 6 0,-3-1 0,-2 5 0,1 1 0,-4 5 0,-2 7 0,-3 18 0,0 17 0,0 26 0,0 9 0,0-1 0,0 6 0,0 3 0,0 2 0,0-2 0,0-10 0,0-15 0,0-8 0,0-8 0,0-11 0,0-6 0,-3-6 0,-2-5 0,-8 1 0,-1-5 0,-4 1 0,-1-5 0,1 0 0,4 0 0,1 0 0,5 0 0,0 0 0,3-4 0,-3 3 0,8-7 0,-8 4 0,7-5 0,-3 1 0,4 0 0,0 0 0,0-5 0,0-1 0,0-10 0,9-1 0,8-6 0,10-1 0,6-1 0,0 0 0,-2 6 0,-13 10 0,-4 8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26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24575,'12'-4'0,"1"1"0,0 3 0,0 0 0,-5 0 0,5 0 0,-4 0 0,4 0 0,-8 7 0,3 14 0,-7 11 0,4 11 0,-5 0 0,0 8 0,0-6 0,0 5 0,0-6 0,-9-7 0,7-6 0,-12-2 0,5-17 0,3 9 0,-6-15 0,11 7 0,-11-9 0,3 0 0,-1-7 0,2-2 0,8-8 0,0-1 0,0-4 0,4-1 0,6 1 0,4 0 0,4 3 0,6 2 0,-5 7 0,16 2 0,-8 4 0,9 0 0,-6 0 0,0 0 0,0 0 0,-5 4 0,-2 1 0,-5 4 0,-4 0 0,-5-4 0,-5-1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58.8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24575,'75'0'0,"-17"21"0,-54-2 0,-4 24 0,0-17 0,0 14 0,0-13 0,-5 8 0,0-10 0,-5-1 0,1-6 0,0-4 0,4-1 0,-2-5 0,6 0 0,-7-3 0,7-8 0,-2-19 0,3 2 0,4-21 0,7 15 0,0-17 0,9 11 0,-4-10 0,0 15 0,-1-7 0,-6 18 0,0-2 0,-1 10 0,0-1 0,-3 8 0,-1 6 0,-9 9 0,4 9 0,-7-3 0,7 3 0,-3 1 0,4-4 0,0 8 0,0-8 0,0 4 0,0-6 0,4-4 0,5-1 0,5 0 0,4-3 0,0 3 0,0-8 0,-4-1 0,3-4 0,-3 0 0,-4 0 0,-2 0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6:59.7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 1 24575,'8'0'0,"-1"0"0,6 0 0,1 0 0,4 0 0,-4 0 0,3 0 0,-7 0 0,7 0 0,-8 0 0,4 0 0,-5 0 0,-3 7 0,-2 3 0,-3 8 0,0 0 0,0 12 0,0-4 0,-10 23 0,-3-3 0,-5 12 0,1-6 0,0 5 0,0-12 0,-1-1 0,-2-1 0,9-17 0,-4 3 0,9-15 0,-1-1 0,2-5 0,-3-3 0,0-1 0,3-13 0,2-1 0,3-8 0,0-6 0,0 4 0,0-9 0,0 5 0,0-1 0,0 1 0,0 5 0,0 5 0,3 2 0,2 3 0,3 4 0,1 2 0,3 3 0,2 0 0,4 0 0,1 0 0,-1 0 0,0 4 0,1 1 0,-6 4 0,4 0 0,-7-1 0,2 0 0,-3 1 0,-1-5 0,0 4 0,0-7 0,0 2 0,-3 1 0,2-3 0,-2 3 0,0-1 0,2-2 0,-6 7 0,6-8 0,-6 4 0,2-4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8:00:37.9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96 24575,'0'15'0,"0"-3"0,0 40 0,0-15 0,0 17 0,0-12 0,0 0 0,0-2 0,0-16 0,0 0 0,0-12 0,7-8 0,7-1 0,9-3 0,12-15 0,-9-1 0,16-17 0,-14-3 0,10-3 0,-15-11 0,8 5 0,-14 2 0,5 2 0,-9 11 0,-3-4 0,-1 11 0,0 1 0,-4 9 0,2 4 0,-6 2 0,2 12 0,-3 6 0,0 17 0,0 2 0,0 16 0,0-3 0,0 13 0,0-1 0,0 1 0,0-1 0,0 7 0,0-5 0,0 6 0,0-8 0,0 0 0,0 1 0,0-8 0,0 0 0,0-13 0,0-5 0,0-4 0,0-7 0,-3-1 0,-2-2 0,-7-7 0,-7 4 0,1-5 0,-9 2 0,3-5 0,-4-1 0,-1-4 0,1 0 0,4 0 0,2 0 0,5-4 0,3-10 0,1 0 0,8-14 0,1 10 0,4-4 0,0-1 0,0 5 0,0-4 0,4 4 0,5 1 0,15-2 0,0 1 0,10-2 0,0 1 0,2 3 0,-1-2 0,5 6 0,-10-2 0,4 4 0,-6 1 0,-5 0 0,0 4 0,-10-3 0,-2 7 0,-3-2 0,0 3 0,0 0 0,-4-4 0,3 3 0,-3-2 0,3 0 0,0 2 0,1-10 0,4 1 0,-6 1 0,2 1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01.9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24575,'0'16'0,"0"6"0,0 3 0,0 5 0,0 0 0,0 7 0,0-11 0,0 3 0,0-10 0,0-5 0,0-2 0,0-3 0,0-1 0,0 0 0,0-3 0,0-2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30.1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24575,'-4'3'0,"0"17"0,18-3 0,4 20 0,20-4 0,3 3 0,30 15 0,-2 1-719,-21-19 0,4 0 719,4 4 0,1 1 0,2 4 0,2 1-1034,10-1 0,3-1 1034,1 5 0,1-1 0,-2-3 0,2-2 0,3 2 0,0 0 0,-11-6 0,-3-1-341,-12-6 1,-2 0 340,1-1 0,-1-1 0,32 21 0,-38-23 0,0-1 0,35 22 0,-19-10 0,-10-6 1230,-6-2-1230,-1-11 2135,-6-2-2135,-2 0 822,-6-4-822,0 4 0,0-5 0,-5-1 0,-2 1 0,-4-1 0,-5-4 0,-2 3 0,-3-4 0,3 1 0,-2 2 0,2-6 0,-3 6 0,-1-2 0,0 0 0,-3 2 0,2-6 0,-2 3 0,-1-1 0,4-2 0,-8 7 0,8-8 0,-7 8 0,6-4 0,-6 4 0,6 0 0,-3-4 0,1 3 0,2-2 0,-2 3 0,3 0 0,5 1 0,-4-1 0,9-3 0,-5 3 0,6-3 0,-1 4 0,0 0 0,1 1 0,-1-1 0,0 0 0,1 0 0,-5-4 0,3 3 0,-8-7 0,4 3 0,-9-4 0,0 0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31.0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0 313 24575,'7'0'0,"6"0"0,15 0 0,8 0 0,-4 0 0,4 0 0,0 0 0,-4 0 0,4 0 0,-11 0 0,-1 0 0,-6 0 0,-4 0 0,-2 0 0,-4 0 0,-4-7 0,-1-8 0,-3-9 0,0-6 0,0 0 0,0 5 0,0-4 0,0 14 0,0-8 0,0 14 0,0-4 0,0 5 0,0-1 0,0 1 0,0 0 0,0-1 0,0 1 0,0-1 0,0 1 0,0 0 0,0-1 0,0 5 0,0 0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32.1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 24575,'-5'12'0,"2"16"0,3 4 0,0 39 0,0-39 0,0 48 0,0-32 0,0 19 0,0-8 0,0-7 0,0-7 0,4-9 0,2-11 0,7-1 0,-3-11 0,6-4 0,-6-5 0,6-4 0,-7-4 0,10-16 0,-8-8 0,4-10 0,-4-4 0,5 4 0,-5 0 0,4 7 0,-5 7 0,-5 6 0,2 4 0,-2 5 0,3 5 0,0 4 0,0 4 0,0 5 0,2 10 0,-1 0 0,5 10 0,-3-9 0,7 3 0,-4-4 0,0-1 0,3-4 0,-3-1 0,0-4 0,-1-4 0,-5-1 0,0-4 0,1 0 0,-1-4 0,1-10 0,-4-7 0,-1-15 0,-4 5 0,0-12 0,0 6 0,0-7 0,0 6 0,0 7 0,0 8 0,0 4 0,0 9 0,0 2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33.0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24575,'0'3'0,"0"14"0,0 8 0,0 11 0,0 1 0,0 0 0,0 7 0,0 0 0,0-1 0,0-5 0,0-7 0,0-8 0,0-12 0,0-3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33.9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 24575,'12'0'0,"4"0"0,-3 0 0,6 0 0,-1 0 0,0 0 0,1 0 0,-6 0 0,4 0 0,-12-3 0,3 5 0,-8 4 0,0 3 0,0 14 0,0-8 0,0 4 0,-5 4 0,4-8 0,-8 8 0,4-4 0,-4-1 0,0-4 0,4-1 0,-2-5 0,6 0 0,-7-3 0,11-2 0,2-3 0,8 0 0,11 0 0,-4 0 0,8 0 0,-8 5 0,3 0 0,-4 4 0,-5-1 0,-1 6 0,-5-1 0,-2 6 0,-2-1 0,-4 0 0,0 1 0,0-1 0,-9 0 0,-1 1 0,-8-1 0,-6-4 0,5 4 0,-5-8 0,5 3 0,1-3 0,4-2 0,-3 1 0,7-4 0,-7-1 0,3-4 0,4 0 0,1 0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36.7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1588 24575,'-1'4'0,"2"0"0,30-10 0,-8-4 0,28-19 0,-6-1 0,4-16 0,25 6 0,-6-16-639,-22 34 0,2 0 639,3-11 0,0-3 0,-1 6 0,0 1 0,10-5 0,-2 0-606,21-20 606,-28 25 0,0 2 0,15-12 0,17-14 0,-16 14 0,-6-3 0,-2 12 0,1-5 0,7 4 0,-19 2 0,16-7 1237,-18 13-1237,13-11 0,0 4 0,0-1 647,-6-2-647,4 8 0,-14-9 0,6 11 0,-16-4 0,3 7 0,-6-1 0,-5 2 0,4-1 0,-10 1 0,10-1 0,-9 2 0,3-2 0,-4 2 0,-1 4 0,0-4 0,1 8 0,-1-8 0,-4 9 0,3-5 0,-8 6 0,4-1 0,-5 1 0,1 3 0,3-3 0,-2 7 0,2-3 0,-3 0 0,-1 3 0,0-6 0,0 6 0,1-6 0,3 6 0,-2-7 0,7 3 0,-8 0 0,4-3 0,-5 7 0,0-2 0,1-1 0,-1 3 0,-7-3 0,-10 4 0,-5 0 0,-8 0 0,-2 0 0,-1 0 0,-10 0 0,-3 0 0,1 0 0,-6 0 0,11 5 0,-4 0 0,6 5 0,0 0 0,5 0 0,1 0 0,6-1 0,4-4 0,1 2 0,5-6 0,3 7 0,-2-8 0,6 7 0,-3-3 0,4 4 0,-3-4 0,-2-1 0,-3-3 0,0 4 0,-1-3 0,1 3 0,-1-4 0,1 0 0,0 0 0,-1 0 0,1 0 0,-5 0 0,4 0 0,-9 0 0,9 0 0,-4 0 0,0 0 0,4 0 0,-4 0 0,4 0 0,1-4 0,4 0 0,0-4 0,4 0 0,0 0 0,14-1 0,2 0 0,14-1 0,6-1 0,2 1 0,6-1 0,0 0 0,-1 0 0,1 0 0,-1 5 0,1-4 0,-1 4 0,0 0 0,-5 1 0,-2 0 0,-6 4 0,0-8 0,-5 8 0,4-8 0,-14 8 0,7-4 0,-12 5 0,2 0 0,-3 0 0,-1 0 0,-3 4 0,-10 1 0,-1 12 0,-13 4 0,3 15 0,-7 16 0,10-10 0,-9 29 0,14-24 0,-10 19 0,6-8 0,1-6 0,4-7 0,-2-14 0,8-8 0,-3-9 0,0-5 0,4-5 0,-4-4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37.8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24575,'0'73'0,"0"1"0,2-5 0,4-16 0,4-32 0,13-9 0,-3-8 0,-1-4 0,3 0 0,-11 0 0,16 0 0,-16 0 0,12 0 0,-13-13 0,3 1 0,-3-17 0,0-1 0,0-2 0,0-3 0,0 4 0,0 6 0,-5 2 0,3 5 0,-7 4 0,3 1 0,0 9 0,0 0 0,4 12 0,1 2 0,0 9 0,0-1 0,0 0 0,5 0 0,0 1 0,-4-9 0,-2-2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38.7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 0 24575,'0'18'0,"0"4"0,0 19 0,0 8 0,0-9 0,0 10 0,-5-6 0,4-6 0,-8-11 0,4-5 0,1-8 0,-4-4 0,7 2 0,-7-8 0,4 1 0,-5-1 0,1-4 0,0 0 0,3 0 0,2 0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39.6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137 12 24575,'16'-5'0,"6"2"0,-4 3 0,6 0 0,-6 0 0,1 0 0,-5-4 0,-1 11 0,-9 5 0,5 13 0,-8 26 0,3-16 0,-4 28 0,0-24 0,0 18 0,0-11 0,-15 6 0,6-8 0,-17-4 0,10-13 0,-8-4 0,4-9 0,-9 2 0,9-3 0,-9-7 0,4-2 0,0-4 0,2 0 0,8-9 0,2-1 0,8-13 0,1 3 0,4-4 0,0 0 0,0 5 0,0-1 0,3 7 0,6 5 0,10-2 0,1 5 0,4 1 0,-1 4 0,-3 0 0,9 0 0,-10 0 0,5 0 0,-6 8 0,0 2 0,2 13 0,-1 2 0,1 5 0,0 0 0,0 0 0,-5-5 0,-1-1 0,-5-6 0,0-4 0,0-1 0,-5-5 0,0-4 0,-4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8:01:40.9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17 672 24575,'-9'13'0,"1"-1"0,8-18 0,11-20 0,17-36 0,-3 12 0,3-3-440,2-1 0,1 1 440,-1 3 0,-1 2 0,17-37 0,-14 22 217,2 6-217,-15 11 0,4 21 0,-13 15 0,2 2 0,-4 12 663,-3 16-663,-2 1 0,3 28 0,0-3 0,6 7 0,-1 4 0,-4-4 0,3-1 0,-4-1 0,0-14 0,3 0 0,-8-13 0,8 0 0,-8-10 0,3-2 0,-4-3 0,0-5 0,0 0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40.7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24575,'7'-5'0,"3"2"0,12 3 0,3 0 0,0 0 0,4 0 0,-10 0 0,10 0 0,-14 0 0,3 0 0,-5 4 0,-7 5 0,5 1 0,-10 7 0,3-3 0,-4 4 0,0 6 0,0 1 0,-8 0 0,-9 5 0,-9-4 0,-7 7 0,1-6 0,6-2 0,2-10 0,5-2 0,5-4 0,5 0 0,9-5 0,9 0 0,10-4 0,6 0 0,5 0 0,6 0 0,-5 0 0,0 4 0,-2 2 0,-9 7 0,0 7 0,-6 11 0,-4 7 0,-4 5 0,-1 1 0,-5-6 0,0-2 0,0-11 0,0-2 0,0-4 0,0-5 0,-4-2 0,0-7 0,-9-1 0,-1-4 0,-5 0 0,1-4 0,0-6 0,-2-9 0,1-6 0,-1-6 0,4 6 0,2-4 0,9 18 0,0-3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42.0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49 24575,'56'-2'0,"0"-1"0,28 0 0,-64 3 0,-15 12 0,-1-1 0,-4 22 0,0-7 0,0 17 0,-5-12 0,-6 12 0,-5-12 0,-4 0 0,9-8 0,-5-4 0,10-5 0,-3-2 0,-3-3 0,10-1 0,-6-6 0,18-19 0,7-6 0,26-30 0,-7 17 0,13-19 0,-9 14 0,-9-5 0,6 11 0,-20 0 0,6 19 0,-13-2 0,3 9 0,-16 4 0,-3 5 0,-16 10 0,1 10 0,-3 6 0,3 4 0,1 0 0,4 0 0,2 0 0,8 0 0,2 1 0,4-7 0,0 0 0,0-6 0,0 1 0,0-5 0,0-2 0,8-3 0,2 0 0,8 0 0,6 0 0,-9 0 0,-1-3 0,-10-3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42.9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25 24575,'0'-7'0,"8"-2"0,-2 5 0,11 0 0,2 4 0,0 0 0,10 0 0,-9 0 0,15 0 0,-14 0 0,4 0 0,-8 0 0,-7 0 0,2 0 0,-7 3 0,-1 2 0,-8 7 0,-11 3 0,-1 3 0,-7 1 0,4 0 0,1-5 0,4-1 0,1-5 0,5 1 0,3-1 0,1-1 0,13-2 0,1 2 0,8-2 0,0 4 0,1 0 0,-6 0 0,0 0 0,-5-1 0,1 0 0,-1 0 0,-3 1 0,-2-1 0,-3 5 0,0 1 0,0 9 0,-4-3 0,-5 3 0,-6-8 0,1 2 0,-3-7 0,7 3 0,-8-4 0,9-1 0,-4-3 0,5-1 0,-1-4 0,1 0 0,4 0 0,0 0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43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93 24575,'-5'-13'0,"2"1"0,3-1 0,0 4 0,0-9 0,0 5 0,0 0 0,0 11 0,0 20 0,0 13 0,0 19 0,0 3 0,0-1 0,0 13 0,0-10 0,0 12 0,0-8 0,0-13 0,0 3 0,0-27 0,0 7 0,0-20 0,0 4 0,0-5 0,0 0 0,0-3 0,0-2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59.7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0 260 24575,'0'16'0,"0"-4"0,0 0 0,0-4 0,0 0 0,0 0 0,0 1 0,0-1 0,0-7 0,0-10 0,0-6 0,0-12 0,0 7 0,0-9 0,0 4 0,5-5 0,-4 5 0,3 1 0,-4 1 0,4 3 0,-3-4 0,3 10 0,-4-3 0,0 7 0,0-2 0,0 3 0,0 1 0,0 10 0,0 4 0,0 11 0,0 7 0,0-5 0,0 5 0,0-1 0,0-3 0,0 3 0,0-5 0,0 1 0,0-1 0,0-4 0,0-1 0,0-5 0,0 0 0,0 0 0,0 1 0,0-1 0,0 0 0,0 0 0,0 0 0,0 0 0,0 0 0,0-4 0,0 0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49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575 1559 24575,'-16'0'0,"-6"0"0,6 0 0,-6 0 0,2 0 0,5-4 0,-7-1 0,2-4 0,-5-1 0,5 5 0,-8-9 0,13 8 0,-9-4 0,6 2 0,-1 2 0,5-2 0,-3-2 0,7 2 0,-7-1 0,7 0 0,-2 0 0,-1-4 0,3 4 0,1-4 0,2 5 0,2-1 0,-4 1 0,1-1 0,3 1 0,-2-5 0,2 4 0,0-4 0,-2 5 0,2-5 0,-4 3 0,4-2 0,-2 3 0,6 1 0,-7-5 0,3 3 0,-4-7 0,4 3 0,-3-4 0,7-1 0,-7 5 0,7-3 0,-7 3 0,7-5 0,-7 1 0,7 4 0,-7 1 0,7 0 0,-3 0 0,4-1 0,0-4 0,0 4 0,0-4 0,0-6 0,0 4 0,0-9 0,0 10 0,0-5 0,5 0 0,0 4 0,5-3 0,-1 4 0,0 1 0,0-6 0,0 9 0,1-8 0,-2 9 0,2-9 0,-1 3 0,1-4 0,-1 1 0,5 3 0,-4-9 0,14 3 0,-7-5 0,9 0 0,-6 1 0,0-1 0,-1 6 0,-4 2 0,3 4 0,-8 1 0,7 3 0,-7-2 0,8 7 0,-8-8 0,7 4 0,-3-1 0,5-2 0,-1 3 0,0-5 0,1 1 0,-1 0 0,0 3 0,0-2 0,6 6 0,-4-6 0,3 6 0,-5 2 0,1 1 0,-1 7 0,0-8 0,1 8 0,-1-3 0,5 4 0,-3 0 0,4 0 0,-1 0 0,-3-4 0,3 3 0,1-3 0,-4 4 0,3 0 0,1 0 0,-5 0 0,10-5 0,-4 4 0,0-3 0,3 4 0,-3 0 0,0 0 0,-1 0 0,-1 0 0,-8 0 0,8 0 0,-9 0 0,4 0 0,-4 0 0,8 0 0,-6 4 0,7 1 0,1 4 0,1 1 0,-1 0 0,5 4 0,-9-3 0,9 7 0,-10-3 0,10 5 0,-9-2 0,3 1 0,-4 0 0,4 0 0,-3-1 0,3 1 0,-4 0 0,-1-1 0,1 5 0,-1-3 0,-2 9 0,2-4 0,-7 5 0,4 0 0,-6-5 0,1 4 0,0-5 0,-1 1 0,1 4 0,0-4 0,0 5 0,0-5 0,0 4 0,-1-4 0,-3 5 0,3 0 0,-8 0 0,3 0 0,-4 0 0,0-5 0,0-2 0,0 1 0,0-4 0,0 3 0,0 1 0,0 1 0,0 0 0,0 3 0,0-8 0,0 9 0,-4-4 0,-1 0 0,-1-2 0,-2-5 0,3 1 0,-5-1 0,5-4 0,-3 3 0,3-7 0,-4 7 0,0-3 0,-4 4 0,2 0 0,-6 1 0,7-1 0,-8 0 0,8 1 0,-8-1 0,8 0 0,-7-3 0,6 2 0,-6-7 0,2 7 0,-3-6 0,-6 7 0,4-4 0,-3 5 0,-1-4 0,4 2 0,-3-2 0,-1 0 0,4 2 0,-8-6 0,8 6 0,-9-6 0,9 3 0,-3-5 0,-1 1 0,4-1 0,-4 1 0,6-1 0,-1 0 0,1 0 0,0 0 0,-1-4 0,5-1 0,-3-4 0,3 0 0,-4 0 0,-1 4 0,1-3 0,-6 4 0,4-5 0,-4 0 0,6 4 0,0-3 0,-1 3 0,1 0 0,-1-3 0,5 3 0,-3-4 0,7 0 0,-7 0 0,3 0 0,-4 0 0,0 0 0,-1 0 0,1 0 0,-1 0 0,1 0 0,-1 0 0,1 0 0,0 0 0,-1-4 0,5-1 0,-3-8 0,3 3 0,-4-3 0,4 4 0,-4 0 0,9 0 0,-4 0 0,0 0 0,4 5 0,-4-4 0,4 3 0,1 1 0,0 0 0,-1 0 0,1 0 0,0-1 0,0-2 0,-1 6 0,1-6 0,0 6 0,3-7 0,2 7 0,3-2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51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24575,'-7'0'0,"24"0"0,11 0 0,34 0 0,-1 0 0,14 0 0,2 0 0,10 0 0,9 0 0,-17 0 0,4 0 0,-22 0 0,5 0 0,-7 0 0,-12 0 0,-4 0 0,-19 0 0,-4 0 0,-8 0 0,-3 0 0,-1 0 0,0 0 0,0 0 0,0 0 0,0 0 0,-1 0 0,-2 0 0,-2 0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52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24575,'77'2'0,"1"0"0,-3-3 0,-27 6 0,-48 3 0,0 5 0,0 6 0,0-4 0,-4 13 0,2-8 0,-11 10 0,6 0 0,-7-5 0,4-1 0,5-6 0,-3-4 0,7-1 0,-6-5 0,2-3 0,1-2 0,0-3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53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73 24575,'64'0'0,"-11"11"0,-49 0 0,0 23 0,-4-8 0,0 10 0,0-6 0,0 6 0,0 2 0,-8-6 0,6 9 0,-15-14 0,11 3 0,-13-6 0,9-6 0,-3-4 0,4-1 0,5-5 0,0 0 0,4-10 0,0-10 0,5-17 0,5-3 0,7-10 0,4 4 0,0-5 0,7-3 0,-4 2 0,4-1 0,-8 7 0,-3 2 0,-3 11 0,-4 1 0,-1 6 0,-1 4 0,1 1 0,-4 5 0,-2 10 0,-7 9 0,-6 12 0,-2 7 0,-7 1 0,8-1 0,-3-6 0,8 5 0,2-9 0,4 3 0,0-5 0,0 1 0,0-1 0,0 0 0,0-4 0,0 3 0,4-8 0,5 4 0,5-4 0,4 0 0,0 0 0,1 0 0,-1 0 0,0-3 0,-4-2 0,3-4 0,-7 0 0,-1 0 0,-6 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7:55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8 233 24575,'-4'-7'0,"0"-2"0,9-13 0,0 2 0,16-16 0,-5 14 0,11-14 0,-8 16 0,-4-4 0,-2 14 0,-4-6 0,3 13 0,-2-5 0,3 8 0,-5 0 0,0 0 0,1 0 0,-1 0 0,0 0 0,1 8 0,-1 3 0,2 12 0,-5-3 0,4 3 0,-4-5 0,0 6 0,3-4 0,-3 3 0,4-5 0,1 6 0,-1-5 0,0 5 0,0-10 0,0 3 0,0-8 0,-1 4 0,1-5 0,-1-3 0,0-2 0,5-3 0,1 0 0,4 0 0,0-8 0,7-8 0,-4-16 0,5-1 0,-5-3 0,-5 6 0,2 5 0,-8 1 0,4 6 0,-9 4 0,2 1 0,-6 4 0,3 5 0,-4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8:01:40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24575,'0'30'0,"0"21"0,0 5 0,0 29 0,0 11-792,0-43 0,0 1 792,0 9 0,0 1 0,0-1 0,0 2 0,0 10 0,0 0 0,0-2 0,0 2 0,0 11 0,0 2-850,0-2 1,0 1 849,0 2 0,0 0 0,0-7 0,0 0 0,0-1 0,0-2-447,0-11 0,0-4 447,0-7 0,0-2-136,0-4 0,0-2 136,0 31 0,0 7 0,0-10 997,0-17-997,0-10 2063,0-12-2063,0-2 1047,0-11-1047,0-1 342,0-11-342,0 0 0,0-5 0,0 1 0,0-5 0,0 0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8:03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0 313 24575,'0'-22'0,"5"-2"0,10-7 0,-2 0 0,19-8 0,-20 12 0,20-11 0,-16 13 0,1-1 0,-4 10 0,-9 4 0,5 7 0,-1-3 0,0 3 0,-3 2 0,-2 3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8:40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24575,'7'-4'0,"8"0"0,3 4 0,24 0 0,-8 0 0,17 0 0,-1 0 0,2 0 0,7 0 0,-7 0 0,5 0 0,-11 0 0,11 0 0,-17 0 0,9 0 0,-11 0 0,-1 0 0,-1 0 0,-5 0 0,5 0 0,-4 0 0,4 0 0,-6 0 0,0 0 0,-5 0 0,4 0 0,2 0 0,0 0 0,5 0 0,1 0 0,-6 0 0,11 0 0,-11 0 0,6 0 0,-7 0 0,-5 0 0,4 0 0,-5 0 0,1 0 0,4 0 0,-9 0 0,9 0 0,-10 0 0,5 0 0,-1 0 0,-3 0 0,9 0 0,-4 0 0,5 0 0,-5 0 0,3 0 0,-3 0 0,5 0 0,0-4 0,1 3 0,5-4 0,-5 5 0,6 0 0,-7 0 0,0 0 0,0 0 0,0 0 0,0 0 0,0 0 0,1 0 0,-1 0 0,-5 0 0,-2 0 0,-4 0 0,-1 0 0,-4 0 0,3 0 0,-8 0 0,4 0 0,-5 0 0,0 0 0,1 0 0,-1 0 0,0 0 0,-1 0 0,2-13 0,-5 19 0,1 3 0,-5 25 0,0 4 0,0 4 0,0-10 0,0 17 0,0-3 0,-5 13 0,3 0 0,-3 0 0,5-7 0,0-1 0,0-7 0,0-1 0,0-5 0,0 4 0,0-10 0,0 4 0,0 1 0,0-6 0,4 5 0,-2 1 0,2 0 0,-4 7 0,0 0 0,0-6 0,0 4 0,0-4 0,0 0 0,0-2 0,0-11 0,0-2 0,0-9 0,0-1 0,-4-9 0,3 10 0,-2 2 0,3 11 0,0 9 0,0 9 0,5 7 0,1 7 0,1 1 0,3-1 0,-8 0 0,3-7 0,-5-1 0,0-7 0,0 0 0,0-6 0,0-2 0,0-11 0,0 3 0,0-3 0,0 0 0,0-1 0,0-6 0,0-4 0,0-1 0,0-5 0,0 0 0,0 16 0,0-2 0,0 20 0,0-11 0,0 6 0,0-1 0,0-4 0,0 4 0,0-6 0,0 6 0,0 2 0,0-1 0,0 6 0,0-6 0,0 7 0,0 0 0,0-1 0,0 1 0,0 0 0,0 0 0,5 0 0,1 6 0,1 3 0,4 22 0,-5-18 0,7 24 0,-1-19 0,0 14 0,-4-7 0,2-9 0,-9-10 0,4-12 0,-1-7 0,-3-8 0,3-9 0,-4 11 0,0 2 0,0 14 0,0 3 0,0 0 0,0 23 0,0-11 0,0-2 0,0 3-493,0 27 493,0-26 0,0-1 0,0 22 0,0 13 0,0-21 0,0 13 0,0-8 0,0-7 0,0-2 0,0-15 0,0-1 0,0-8 0,0 1 0,0 0 493,0 0-493,0-6 0,0 4 0,0 10 0,0-10 0,0 37 0,0-41 0,0 41 0,6-31 0,-5 26 0,9-12 0,-8 4 0,3 1 0,0-6 0,-4-1 0,10-2 0,-10-13 0,10 13 0,-10-13 0,9 13 0,-8-13 0,8 6 0,-9-7 0,4 0 0,0-1 0,-4 1 0,4 0 0,-5-7 0,0 0 0,0-7 0,0 0 0,0 0 0,0-5 0,0 4 0,0-5 0,0 1 0,0 10 0,0-9 0,0 16 0,0-4 0,0 6 0,0 7 0,0-6 0,0 13 0,0-13 0,0 13 0,0-6 0,0 1 0,0 4 0,0-11 0,0 4 0,0-6 0,0 0 0,0-6 0,0-2 0,0-6 0,0-5 0,0-2 0,0-5 0,0 1 0,0-1 0,0-4 0,0 3 0,0-7 0,0 7 0,0-3 0,0-1 0,0 5 0,0-9 0,0 4 0,0-5 0,0 0 0,0 0 0,0 1 0,0-1 0,0 5 0,0-4 0,0 8 0,0-3 0,0 0 0,0 3 0,0-3 0,0 4 0,0 1 0,0-1 0,0 0 0,0 0 0,0 1 0,0-1 0,0 0 0,0 0 0,0 1 0,0-1 0,0 0 0,0 0 0,0-4 0,0 3 0,0-7 0,0 3 0,0-5 0,0 0 0,0 0 0,-4-4 0,0 0 0,-4-1 0,-5-2 0,3 3 0,-7-4 0,-2 0 0,-1 0 0,-9 0 0,9 0 0,-15 0 0,9 0 0,-16 0 0,4 0 0,-6 0 0,1 0 0,-8 0 0,6 5 0,-6-4 0,7 4 0,0-5 0,0 0 0,0 5 0,0-4 0,0 4 0,0-5 0,1 0 0,-1 0 0,1 0 0,-1 0 0,1 0 0,-1 0 0,0 0 0,-6 0 0,5 0 0,-5 0 0,6 0 0,0 0 0,0 0 0,0 0 0,6 0 0,-4 0 0,10 0 0,-4 0 0,6 0 0,5 0 0,-4-5 0,9 4 0,-9-3 0,10 4 0,-10 0 0,9 0 0,-3 0 0,-1-5 0,4 4 0,-9-3 0,5-1 0,-7 4 0,1-3 0,5-1 0,-4 4 0,4-3 0,-5 4 0,5-4 0,-4 3 0,9-7 0,-9 7 0,10-3 0,-10 4 0,9 0 0,-9 0 0,10 0 0,-5-4 0,5 3 0,6-4 0,-5 5 0,9 0 0,-4-3 0,4 2 0,1-6 0,0 6 0,0-7 0,0 7 0,-1-6 0,1 6 0,3-7 0,1 4 0,4-9 0,0 7 0,0-2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8:41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8 153 24575,'-8'0'0,"17"0"0,5 0 0,29 0 0,3-10 0,21-4 0,-6-5 0,-1 1 0,-2 1 0,-7 5 0,9-11 0,-9 10 0,-11 1 0,-5 3 0,-20 8 0,3-4 0,-14 5 0,0 0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8:41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24575,'0'24'0,"0"-3"0,0 29 0,0-5 0,0 14 0,0 7 0,0-11 0,0 17 0,0-11 0,0 15 0,0-7 0,0-9 0,0-9 0,0-1 0,0-10 0,0-3 0,0-18 0,0-2 0,0-8 0,0 0 0,0-5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8:45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113 970 24575,'0'-12'0,"0"0"0,0-1 0,0-1 0,0-4 0,0 0 0,0-1 0,0 1 0,0 0 0,0 4 0,0-4 0,0 9 0,0-4 0,0 0 0,-4 7 0,-1-2 0,-3 5 0,-1 2 0,1-3 0,-4 4 0,3 0 0,-7 0 0,6 7 0,-2 3 0,7 8 0,-3 5 0,6 2 0,-2 0 0,4 4 0,0-10 0,0 5 0,0-10 0,0-2 0,0-3 0,3-1 0,2 0 0,3-3 0,5-2 0,-4-3 0,9 0 0,-9 0 0,4 0 0,-5 0 0,1-8 0,3-2 0,-1-14 0,3-1 0,-4-5 0,0 0 0,0 0 0,-1 5 0,1 1 0,-2 10 0,1 2 0,-4 3 0,-2 11 0,-3 4 0,0 11 0,4 2 0,-3 4 0,8-3 0,-4 3 0,0 1 0,2-9 0,-2 7 0,4-12 0,-4 3 0,2-5 0,-2-4 0,3 0 0,0-4 0,0 0 0,0 0 0,1 0 0,3-8 0,2-2 0,4-9 0,-3 1 0,-2-1 0,-4 5 0,0-3 0,-1 3 0,-2-4 0,-2 4 0,-4-3 0,0 3 0,0-10 0,0 4 0,0-3 0,0 9 0,0-4 0,0 9 0,0-4 0,0 4 0,0 1 0,3 4 0,1 0 0,4 4 0,1 0 0,3 0 0,2 0 0,5 0 0,-1 0 0,-4 0 0,-2 0 0,1 0 0,-3 0 0,2 0 0,-3 0 0,-1 0 0,0 0 0,0 0 0,0 3 0,0 2 0,-4 3 0,4 5 0,-7-4 0,3 8 0,-4-7 0,4 7 0,-3-8 0,3 8 0,0-7 0,-3 7 0,6-8 0,-2 9 0,3-9 0,1 4 0,-1-5 0,1 0 0,-1-3 0,0 2 0,5-6 0,1 3 0,0-4 0,3 0 0,-3 0 0,-1 0 0,5 0 0,-9 0 0,4 0 0,-5-4 0,0-1 0,1-3 0,-1-1 0,1-3 0,-1-2 0,1-5 0,1 1 0,-1 0 0,-4-1 0,3-4 0,-7 3 0,8-4 0,-8 6 0,3 0 0,-4 4 0,0 1 0,0 4 0,0 1 0,-4 3 0,0 1 0,-4 4 0,-5 4 0,3 6 0,-7 4 0,6 9 0,-3-3 0,9 3 0,1 1 0,4-9 0,0 8 0,0-10 0,0 1 0,0-1 0,0-5 0,0 1 0,3-5 0,2 0 0,3-4 0,1 0 0,3 0 0,-2 0 0,3 0 0,-5 0 0,0 0 0,0-4 0,1-1 0,-5-7 0,4 2 0,-7-3 0,6 5 0,-6-1 0,3 1 0,-4 0 0,0 0 0,3 10 0,2 9 0,5 25 0,0 4 0,2 17 0,-1-5 0,1 15 0,0-6 0,-5 14 0,-2-14 0,-5-1 0,0-10 0,0-6 0,0-6 0,-8-7 0,-2-7 0,-8-6 0,-1-4 0,1-5 0,0-5 0,-1-4 0,1 0 0,-1 0 0,5 0 0,-4-13 0,8 1 0,0-17 0,1 4 0,8-5 0,-3-6 0,4 4 0,0-10 0,0 10 0,0-10 0,0 10 0,14-6 0,-2 13 0,18 0 0,-5 5 0,5 5 0,0 0 0,6 4 0,-4 1 0,10 4 0,-10-3 0,-1 8 0,-3-3 0,-8 4 0,4-5 0,-6 4 0,0-7 0,-4 7 0,-1-7 0,0 3 0,-4-3 0,4-6 0,-4 5 0,0-8 0,-1 3 0,1-5 0,-3 1 0,2-1 0,-7 1 0,3 0 0,-4-1 0,0 5 0,0-3 0,0 7 0,0-3 0,0 1 0,0 2 0,0-3 0,0 5 0,-4 3 0,0 1 0,-5 4 0,1 0 0,0 0 0,-5 0 0,3 0 0,-2 4 0,3 5 0,-1 10 0,1 1 0,4 3 0,0-4 0,5-1 0,0 0 0,0 1 0,0-5 0,0-2 0,0-3 0,4-1 0,5 0 0,5-3 0,4-1 0,6-4 0,0 0 0,1 0 0,4 0 0,-9 0 0,3-8 0,-5 2 0,1-12 0,-5 4 0,3 0 0,-6-4 0,7-2 0,-8 1 0,9-10 0,-8 4 0,4-12 0,-5 6 0,0-12 0,1 5 0,-5-12 0,-1 4 0,-5-11 0,0 11 0,0-12 0,0 13 0,0-6 0,0 7 0,0 6 0,0 7 0,0 8 0,0 4 0,0 5 0,0 16 0,0 23 0,0 18 0,0 16 0,0 8 0,0-6 0,0 13 0,0-5 0,0 0 0,0-2 0,0-15 0,0-7 0,4-9 0,2-11 0,3-6 0,-1-6 0,1-5 0,-1 1 0,0-5 0,0 0 0,1-4 0,3 0 0,-2 0 0,3 0 0,-1 0 0,-6 0 0,2 0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8:46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1 24575,'-13'0'0,"0"0"0,-17 0 0,3 0 0,-9 0 0,11 0 0,2 0 0,4 0 0,5 0 0,2 0 0,-1 0 0,7 0 0,-2 0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8:48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447 1 24575,'-13'0'0,"1"0"0,4 0 0,0 0 0,0 0 0,-5 0 0,4 0 0,-9 0 0,-1 0 0,-1 4 0,-9 1 0,4 0 0,-10 4 0,3-7 0,-4 2 0,7-4 0,0 0 0,-1 0 0,10 0 0,-2 0 0,12 0 0,-2 0 0,4 0 0,6 0 0,13 0 0,9 0 0,16 0 0,2 0 0,6 0 0,6 0 0,-4 0 0,11 0 0,-11 0 0,5 0 0,-1 0 0,-4 0 0,5 0 0,-8 0 0,8 0 0,-6 0 0,6 0 0,-7 0 0,-1 0 0,1 0 0,0 0 0,0 0 0,-7 0 0,-1 0 0,-6 0 0,0 0 0,-5 0 0,-1 0 0,-6-4 0,-4 3 0,3-3 0,-8 4 0,4 0 0,-5 0 0,0 0 0,1 0 0,-1 0 0,0 0 0,0 0 0,1 0 0,-1 0 0,0 0 0,0 0 0,0 0 0,1 0 0,-1 0 0,0 0 0,0 0 0,0 0 0,1 0 0,-1 0 0,0 0 0,0 0 0,0 0 0,5 0 0,-3 0 0,7 0 0,2 0 0,0 0 0,5 4 0,-1-3 0,2 3 0,5-4 0,0 0 0,6 0 0,-4 0 0,4 0 0,-6 0 0,-5 0 0,-10 0 0,-7 0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6:34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24575,'-3'0'0,"2"0"0,-6 4 0,4 0 0,3 3 0,0 1 0,0-1 0,0 0 0,0 0 0,3 1 0,-3-1 0,7-3 0,-3-1 0,3-3 0,-2-3 0,-2-1 0,-3-3 0,0-1 0,0 1 0,0 2 0,0 2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1 310 24575,'0'-72'0,"11"-1"0,1 39 0,7-9 0,-10 24 0,1-5 0,-1 6 0,-4 4 0,3 5 0,-4 5 0,5 4 0,-1 0 0,0 0 0,5 0 0,0 4 0,5 5 0,1 10 0,-1 1 0,2 9 0,-1-5 0,1 6 0,0 1 0,0-1 0,0-5 0,-1-6 0,-1-6 0,-4-4 0,3 0 0,-8-1 0,4-3 0,0-1 0,-4-4 0,9-4 0,-5-5 0,2-6 0,2-3 0,-7 0 0,8-6 0,-7 4 0,2 1 0,-4 2 0,0 7 0,-1-3 0,0 9 0,-3-4 0,2 4 0,-6-5 0,7 5 0,-7 0 0,2 4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24575,'18'0'0,"-4"0"0,15 0 0,-9 0 0,15 0 0,-3 0 0,6 0 0,4 0 0,-10 0 0,4 0 0,-6 0 0,-5 0 0,4 0 0,-14 0 0,7 0 0,-16 8 0,6 2 0,-11 13 0,8 2 0,-3 12 0,0 0 0,-2 30 0,-4-23 0,0 28 0,0-26 0,0 21 0,-5-13 0,-6 11 0,-7-19 0,-5 5 0,2-14 0,5-1 0,-3-11 0,5-1 0,-1-6 0,-2-4 0,11-1 0,-6-4 0,7-4 0,1-5 0,0-14 0,9-7 0,12-22 0,6-3 0,7-6 0,13-23 0,-10 10 0,6-2 0,-3-5 0,-7 24 0,8-13 0,-8 10 0,-2 11 0,-11 9 0,-2 7 0,-5 10 0,-1 2 0,-3 3 0,-1 1 0,-4 0 0,0 0 0,-7 4 0,1 14 0,-7 6 0,-3 28 0,9-5 0,-9 19 0,15-6 0,-5 7 0,6 0 0,0 0 0,0-6 0,0-3 0,0-12 0,15 0 0,2-12 0,14-1 0,6-9 0,0-1 0,7-4 0,0 0 0,0-5 0,-7-1 0,6-5 0,-12 0 0,0 0 0,-7 0 0,-6 0 0,0 0 0,-4 0 0,-1 0 0,-9 0 0,0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8:01:40.9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 0 24575,'-19'0'0,"-1"0"0,11 0 0,10 0 0,25 0 0,10 0 0,29 0 0,-3 0 0,23 0 0,2 0-347,-35 0 0,1 0 347,44 0 0,-40 0 0,0 0 0,2 0 0,-1 0 0,1 0 0,1 0 0,9 0 0,-1 0 0,-9 0 0,1 0 0,8 0 0,0 0 0,-8 0 0,-1 0 0,5 0 0,-1 0 0,28 0 0,-25 0 0,-1 0 0,5 0 0,-10 0 0,2 0 0,37 0 0,-16 0 0,-27 0 0,-1 0 0,15 0 0,23 0 0,-15 0 0,-1 0 0,-4 0 0,-12 0 0,5 0 0,-7 0 0,-6 0 0,-3 0 694,-6 5-694,0-3 0,-6 2 0,4-4 0,-10 0 0,4 0 0,0 0 0,-4 5 0,10-4 0,-10 3 0,10-4 0,-10 0 0,10 0 0,-11 5 0,11-4 0,-4 3 0,0 1 0,4-4 0,-10 8 0,4-3 0,-6-1 0,0 4 0,0-4 0,-6 1 0,0 2 0,-6-7 0,0 8 0,1-8 0,-1 7 0,-4-7 0,3 7 0,-8-7 0,4 3 0,-5-4 0,1 0 0,-1 0 0,-3 0 0,-2 0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24575,'3'5'0,"6"-2"0,10-3 0,-4 0 0,13 0 0,-8 0 0,17 0 0,-6 0 0,0 0 0,-2 0 0,-9 0 0,9 0 0,-10 0 0,0 0 0,-6 0 0,-5 0 0,-3 0 0,-1 0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24575,'17'0'0,"3"0"0,10 0 0,7 0 0,-6 0 0,12 0 0,-12 0 0,0 0 0,-2 0 0,-14 0 0,3 0 0,-5 0 0,-7 0 0,2 0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463 9 24575,'-4'-8'0,"-5"8"0,4 1 0,-11 12 0,14 1 0,-10-4 0,2 12 0,4-11 0,-12 13 0,12-6 0,-13 12 0,4-4 0,-6 10 0,1-6 0,0 0 0,4 0 0,-8 1 0,11 6 0,-12-5 0,9 4 0,-5 1 0,5-6 0,-5 11 0,5-4 0,-1 6 0,-4 0 0,8 6 0,-3-5 0,5 6 0,0-7 0,5-1 0,-4 1 0,9 0 0,-4 0 0,5-1 0,0-5 0,0 5 0,0-6 0,4 1 0,13 6 0,7-4 0,5-1 0,10 7 0,-9-7 0,9 2 0,-3 5 0,-3-12 0,-5 5 0,2-13 0,-9-2 0,2-5 0,1 1 0,-9-6 0,8 0 0,-14-6 0,8 1 0,-7-4 0,2 2 0,-3-6 0,-1 3 0,-4-15 0,0 9 0,-4-9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24575,'0'98'0,"0"1"0,0-1 0,0-5 0,0-3 0,0-33 0,0-43 0,4-5 0,0-2 0,1-2 0,7-1 0,-7 0 0,8-4 0,-5-4 0,1-5 0,0-10 0,1-12 0,0-1 0,1-10 0,-1 11 0,0-5 0,1 6 0,-2 5 0,-3-4 0,-2 13 0,-4-6 0,0 12 0,3-3 0,-2 5 0,3 0 0,-4 10 0,0 10 0,0 6 0,4 10 0,-3-3 0,8 5 0,-8 0 0,8 0 0,-4-5 0,5 4 0,0-10 0,-5 0 0,3-1 0,-3-9 0,3 4 0,-3-5 0,2 0 0,-2-3 0,3-2 0,0-3 0,0 0 0,0 0 0,0 0 0,1-3 0,-1-12 0,1 0 0,1-14 0,0 4 0,0-5 0,0 0 0,0 0 0,0 0 0,-5-7 0,0 0 0,-5-1 0,0-5 0,0 6 0,0-1 0,0 7 0,0 2 0,0 14 0,0-7 0,0 12 0,0-2 0,0 7 0,0 1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24575,'0'32'0,"0"-4"0,0 14 0,0 10 0,0-5 0,0 11 0,0-14 0,0-7 0,0 0 0,0-17 0,0-2 0,0-10 0,0 0 0,0-3 0,0-2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24575,'8'-4'0,"7"-4"0,5-1 0,9-2 0,-5-3 0,6 4 0,0 0 0,-5 0 0,4 0 0,-9 5 0,8 1 0,-8 4 0,-1 0 0,-2 0 0,-7 0 0,2 0 0,-7 7 0,-2 8 0,-3 15 0,-4 1 0,-7 12 0,-5-12 0,-11 7 0,6-8 0,-1 2 0,4-8 0,8 0 0,0-10 0,2-2 0,7-3 0,5-8 0,5-2 0,14-13 0,-4 4 0,5 0 0,-6 1 0,0 8 0,1-3 0,-5 4 0,3 0 0,-8 0 0,4 0 0,-5 4 0,-3 10 0,-2 1 0,-3 14 0,0-4 0,0 5 0,0 0 0,0-5 0,0-2 0,-4-4 0,-1-5 0,-4 3 0,-4-3 0,-1 0 0,-5-1 0,-4-3 0,3-1 0,-9 1 0,9-1 0,-3 1 0,4-5 0,5-1 0,1-4 0,5 0 0,3 0 0,1 0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34 24575,'-4'3'0,"1"11"0,-2 1 0,4 20 0,-8-3 0,8 6 0,-4 4 0,5-4 0,0 0 0,0-2 0,0-6 0,0-10 0,0-2 0,-3-13 0,10-1 0,0-4 0,16 0 0,2-9 0,7-8 0,-2-5 0,4-16 0,-2 9 0,3-17 0,-12 7 0,3-1 0,-14 4 0,2 6 0,-4-1 0,0 7 0,-1 4 0,-4 8 0,-1 3 0,-8 11 0,-1 10 0,-5 17 0,0 9 0,-1 6 0,-1 23 0,5-18 0,1 25 0,6-14 0,0 8 0,0 1 0,0 24 0,0-35 0,0 33 0,0-29 0,0 7 0,0-3 0,0-6 0,0-8 0,0-1 0,0-14 0,0 0 0,0-13 0,-8 0 0,-2-6 0,-14-3 0,-1-1 0,-5-9 0,0 0 0,-6-5 0,4-5 0,1-4 0,6-11 0,7 0 0,2-9 0,7 4 0,4-5 0,5 0 0,0 5 0,0-4 0,9 4 0,8-7 0,15 5 0,8-5 0,4 8 0,1-3 0,-7 5 0,4 5 0,-15 3 0,7 4 0,-14 0 0,-1 1 0,-6 4 0,-5-2 0,-3 6 0,-2-3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24575,'0'36'0,"0"2"0,0 20 0,0 3 0,0 16 0,0-1 0,0-14 0,0 10 0,0-18 0,0 0 0,0-5 0,0-23 0,0 4 0,0-16 0,0-2 0,-12-7 0,10-2 0,-10-3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8:01:40.9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0 24575,'-8'0'0,"20"0"0,-3 0 0,23 9 0,-7 3 0,5 3 0,0 4 0,-5-4 0,-2 4 0,-9-5 0,8-5 0,-15 3 0,10-10 0,-16 9 0,7-6 0,-4 0 0,1 5 0,-2 0 0,-7 7 0,-2 13 0,-4 2 0,-5 6 0,3-2 0,-7-6 0,8-5 0,-3-2 0,5-5 0,0-4 0,1-1 0,3-5 0,-3-3 0,4-2 0,-5-3 0,1 0 0,0 0 0,-1 0 0,-4 0 0,8 0 0,-4 0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24575,'23'0'0,"12"0"0,24 0 0,18 0 0,0 0 0,-6 0 0,1 0 0,-18 0 0,6 0 0,-16 0 0,-8 0 0,-15 0 0,-3 0 0,-10 0 0,-4 0 0,0 0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24575,'0'2'0,"0"10"0,0 24 0,0 18 0,0-1 0,0 19 0,0-10 0,0 6 0,0-1 0,0-16 0,0 7 0,0-24 0,0 2 0,0-22 0,0-1 0,-4-9 0,3 0 0,-2-4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24575,'4'13'0,"-1"10"0,-3 22 0,0 1 0,0 27 0,0-23 0,0 23 0,0-21 0,0 0 0,0-7 0,0-9 0,0-12 0,0-5 0,0-6 0,9-8 0,-4-2 0,12-3 0,-3-8 0,5-7 0,-4-16 0,11-14 0,-7 0 0,9-6 0,-7 7 0,-4 0 0,-2 12 0,-5 2 0,-1 16 0,-4 1 0,2 9 0,-3 3 0,1 21 0,3 2 0,-2 20 0,4-4 0,1 5 0,0-5 0,-1 4 0,4-16 0,-3 3 0,6-14 0,-2-2 0,-2-4 0,5-4 0,-5-2 0,1-3 0,4-13 0,-7-10 0,10-21 0,-9-2 0,5-12 0,-6 6 0,1-1 0,-1 3 0,-5 6 0,-1 0 0,-1 6 0,-2 7 0,2 7 0,-4 6 0,0-1 0,0 6 0,0 0 0,0 8 0,0 2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27 24575,'12'0'0,"-3"-4"0,9 3 0,-5-2 0,2-6 0,7 7 0,-11-6 0,7 8 0,-10 0 0,0 0 0,1 0 0,-5 7 0,0 15 0,-4 9 0,0 20 0,0 1 0,-11 7 0,-2 0 0,-11 0 0,1-7 0,1-2 0,2-18 0,0-2 0,1-12 0,1-4 0,-1-1 0,1-8 0,0-1 0,-1-4 0,1 0 0,4 0 0,-3-8 0,7-2 0,-3-4 0,8 1 0,-3 5 0,7-1 0,-2 1 0,3 0 0,0-1 0,0 1 0,0 0 0,0 0 0,3-1 0,6 5 0,10 0 0,0 4 0,10 0 0,2 0 0,0 0 0,5 5 0,-5 10 0,1 8 0,-5 9 0,4 0 0,-9-1 0,-1-5 0,-7-3 0,-5-4 0,0-5 0,-1-2 0,0-3 0,-3-5 0,-1 0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24575,'3'-7'0,"6"-2"0,10 0 0,6-5 0,5 7 0,-5-2 0,3 9 0,-8 0 0,9 0 0,-14 0 0,7 0 0,-16-3 0,6 5 0,-11 9 0,3 9 0,-4 10 0,0-5 0,0 9 0,0-12 0,-15 13 0,8-15 0,-17 4 0,14-14 0,-3 7 0,0-11 0,3 3 0,8-8 0,8-6 0,16-4 0,-2 4 0,9 0 0,-4 5 0,0 0 0,-2 0 0,-5 0 0,1 0 0,-5 8 0,-1 8 0,-7 8 0,-2 6 0,-4 0 0,0 7 0,-4-6 0,-7 6 0,-5-1 0,-4-10 0,0 9 0,1-20 0,4 8 0,-3-13 0,8 3 0,-7-8 0,8-1 0,-4-4 0,4 0 0,-3 0 0,2 0 0,-7-5 0,7 1 0,-7-6 0,7 2 0,-7-1 0,3-4 0,4 7 0,2-2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90 24575,'0'2'0,"0"4"0,0 17 0,0 8 0,0 6 0,0 7 0,0-6 0,0-2 0,0-6 0,0-10 0,0-2 0,0-10 0,4-3 0,10-2 0,-3-3 0,11 0 0,-8 0 0,4-8 0,-3-2 0,2-14 0,6-14 0,-11 5 0,14-16 0,-19 4 0,9 0 0,-5 0 0,0 9 0,-6 11 0,0 6 0,-5 6 0,0 19 0,0 19 0,0 26 0,0 17 0,0 26-976,0 5 976,0-42 0,0 2 0,0 4 0,0 0 0,-1-3 0,2-2 0,4 42 0,-2-44 0,2-2 0,7 19-112,1 13 112,-1-27 0,-6-9 0,-1-12 0,-5-7 0,0-12 970,0-2-970,-4-8 118,-10 5-118,-13-9 0,-5 4 0,-10-8 0,4 3 0,0-4 0,2 0 0,6 0 0,5-8 0,5-2 0,7-14 0,3-1 0,5-5 0,0 0 0,5-6 0,0 4 0,0-10 0,22-4 0,-3 11 0,35-25 0,-19 40 0,24-27 0,-13 23 0,6-6 0,-1 7 0,-8 3 0,-19 12 0,-4-1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85 24575,'0'-8'0,"0"0"0,0 0 0,0 0 0,0-4 0,3 3 0,12-4 0,0 4 0,8 4 0,-4 0 0,4 5 0,-3 0 0,3 0 0,-4 0 0,-6 0 0,0 0 0,-8 9 0,3 6 0,-7 16 0,3-5 0,-4 15 0,0-15 0,0 16 0,0-10 0,-14 5 0,1-6 0,-12-9 0,6 0 0,-5-7 0,4 4 0,-3 0 0,5-5 0,4-1 0,1-5 0,4 0 0,1 1 0,0-5 0,-1 0 0,1-4 0,0 0 0,0 0 0,3-4 0,2 0 0,3-5 0,0 1 0,0-1 0,0-3 0,0 2 0,0-3 0,4 0 0,5 4 0,5-5 0,5 5 0,-1 0 0,0 3 0,1 2 0,4 4 0,-3 0 0,3 0 0,1 0 0,-5 0 0,10 5 0,-10 0 0,5 4 0,-6 5 0,1 0 0,-5 4 0,-1-4 0,-4 3 0,-1-7 0,1 2 0,-5-3 0,0-1 0,0 0 0,-3 0 0,-1-3 0,-1-1 0,-2-4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24575,'39'0'0,"-4"0"0,23 0 0,-7 0 0,8 0 0,0 0 0,0 0 0,-7 0 0,-1 0 0,-19-4 0,3 3 0,-20-3 0,7 4 0,-12-4 0,2 3 0,-3-6 0,-5 3 0,0-9 0,-4 8 0,0-2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0 123 24575,'8'0'0,"4"0"0,-2 0 0,7 0 0,-8 0 0,9 0 0,-9 0 0,8 0 0,-3 0 0,0 0 0,-2 0 0,1 0 0,-4 4 0,0 10 0,0 7 0,-8 9 0,3 6 0,-4-4 0,0 17 0,0-3 0,0 13 0,-5-6 0,-7 4 0,0-17 0,-9 9 0,5-17 0,0-1 0,2-12 0,5-7 0,1-3 0,3-1 0,1-10 0,4-10 0,6-32 0,0 8 0,27-46 0,-14 43 0,26-43 0,-16 34 0,8-19 0,-2 8 0,0 5 0,-5 3 0,-3 12 0,-7 8 0,-5 7 0,-2 6 0,-4 4 0,-4 1 0,-5 9 0,-9 0 0,-10 13 0,-1 6 0,-12 19 0,14 4 0,-9 7 0,10 6 0,4-6 0,-2 6 0,13-7 0,-3 0 0,5-6 0,0-2 0,0-6 0,14-5 0,2 0 0,14-9 0,1-2 0,5-4 0,-4 1 0,10-1 0,-11-4 0,6-1 0,-7-5 0,0 0 0,-14 0 0,-2 0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 24575,'0'-13'0,"0"1"0,0 4 0,0-1 0,0 1 0,0 0 0,8 3 0,-2-3 0,16 8 0,-6-4 0,7 4 0,-5 0 0,1 0 0,-5 0 0,-2 0 0,-3 0 0,-5 7 0,0 8 0,-4 16 0,0 0 0,0 12 0,0-17 0,-5 9 0,-5-10 0,3 0 0,-10-6 0,15-6 0,-14-4 0,10-4 0,-7-1 0,1-4 0,6-3 0,-1-7 0,7-3 0,0-1 0,8-3 0,2 7 0,14-4 0,1 4 0,0 4 0,3 2 0,3 4 0,1 0 0,-1 0 0,-2 0 0,-10 0 0,0 0 0,-1 4 0,-9 5 0,5 5 0,-5 10 0,-4 1 0,0 5 0,-5 6 0,0 2 0,0 6 0,0 0 0,-10-1 0,-8 3 0,-12 0 0,-11-4 0,5-3 0,-2-10 0,7-3 0,6-11 0,1-1 0,6-5 0,4-4 0,-4-1 0,9-4 0,-4 0 0,9 0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04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1076 18 24575,'-17'0'0,"0"0"0,-5 0 0,-9 0 0,-1 0 0,-4 0 0,-7 0 0,-11 0 0,5 0 0,-14 0 0,24 0 0,-19 0 0,-12 0 0,19 0 0,-23 0 0,28 0 0,-13 0 0,-1 0 0,5 0 0,9 0 0,0 0 0,14 0 0,-4 0 0,15-8 0,7 6 0,10-5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8:01:40.9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194 208 24575,'17'0'0,"-2"0"0,14 0 0,-9 0 0,3-4 0,-5 3 0,1 1 0,-5 9 0,-1 5 0,1 10 0,-8-9 0,3 13 0,-9-13 0,5 14 0,-4-10 0,3 0 0,-4 4 0,0-8 0,0 14 0,0-4 0,0-5 0,-8 3 0,2-10 0,-12 2 0,-1 3 0,-1-8 0,-9 4 0,9-4 0,-8 0 0,8-1 0,-4-4 0,6-1 0,-1-4 0,5 0 0,-3 0 0,3 0 0,-4 0 0,4 0 0,-4 0 0,4 0 0,0 0 0,1-8 0,5 2 0,-2-11 0,1 3 0,4-4 0,1-1 0,4 1 0,0-6 0,0 4 0,0-9 0,0 4 0,0-5 0,4 0 0,2 0 0,8 0 0,2 0 0,4-1 0,-1 6 0,7-5 0,-6 14 0,10-8 0,-10 9 0,9 4 0,-10-1 0,5 6 0,-6 1 0,0 1 0,-4 4 0,3 0 0,-3 0 0,5 0 0,-5 0 0,3 0 0,-3 4 0,4 1 0,-4 4 0,3 4 0,-3-3 0,4 3 0,-4-4 0,3 4 0,-8-4 0,4 4 0,-5-5 0,1 1 0,-1-1 0,0-4 0,0 0 0,1-4 0,-1 0 0,0 0 0,0 0 0,0-4 0,1-5 0,-1-5 0,2-10 0,-5 5 0,4-10 0,-4 13 0,0-6 0,3 12 0,-8-2 0,4 3 0,-1 1 0,2 0 0,4-9 0,-5 9 0,1-5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24575,'21'0'0,"9"9"0,3 8 0,11 12 0,-3 11 0,1 7 0,5 9 0,-1 14 0,6-4 0,-13-3 0,-3-3 0,4 27 0,-18-31 0,17 35 0,-21-37 0,-5 7 0,4 14 0,-15-21 0,3 19 0,-5-19 0,-5 13 0,-1-15 0,-10-1 0,-7-1 0,0-10 0,-11 10 0,12-17 0,-5 4 0,7-6 0,-1-1 0,-3-5 0,3-1 0,-3-5 0,6-1 0,0-3 0,3 2 0,-2-7 0,7 3 0,-3-4 0,5-5 0,3 3 0,-2-6 0,3 3 0,-1-4 0,2 0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31 24575,'0'13'0,"0"0"0,-4 11 0,2 1 0,-2 5 0,-1 6 0,4-4 0,-4 10 0,5-11 0,0 6 0,0-1 0,0-5 0,0 6 0,0-7 0,8-5 0,8-1 0,3-6 0,5-2 0,-6-3 0,0-4 0,6-4 0,-4-1 0,8-4 0,-1-21 0,7-5 0,-5-20 0,0-6 0,-1 4 0,-3-9 0,-2 2 0,-6 3 0,-6 7 0,-1 9 0,0 6 0,-4 5 0,-2 2 0,-4 4 0,0 5 0,0 2 0,0 14 0,0 9 0,0 19 0,0 7 0,0 7 0,0 7 0,0 1 0,0 33 0,0-26 0,6 31 0,1-10 0,6-14 0,0 25 0,-2-37 0,1 13 0,0-14 0,-1-3 0,-5-6 0,-1-11 0,-5 2 0,0-16 0,0 10 0,0-9 0,0 3 0,0-4 0,-4-1 0,-5 0 0,-11-3 0,0 2 0,-8-6 0,8 3 0,-9-4 0,4-1 0,-11-3 0,4-2 0,-4-4 0,5 0 0,1 0 0,5 0 0,1-8 0,10-2 0,-3-9 0,11-4 0,-3 3 0,9-9 0,0 4 0,0-5 0,0 5 0,0-4 0,0 9 0,9-9 0,7 9 0,17-12 0,-1 10 0,14-12 0,-8 12 0,7-7 0,-7 8 0,4 4 0,-10 3 0,-1 4 0,-7 0 0,-11 5 0,0-3 0,-5 7 0,1-3 0,-1 4 0,-4 0 0,0 0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24575,'0'16'0,"0"1"0,0 1 0,0 6 0,0-5 0,0 16 0,0-8 0,0 9 0,0-6 0,0 13 0,0-10 0,0 23 0,0-22 0,0 9 0,0-18 0,0 4 0,0-10 0,0 0 0,0-6 0,0-5 0,0 0 0,0-3 0,0-2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24575,'15'0'0,"-5"0"0,14 0 0,-3 0 0,9 0 0,0 0 0,-5 0 0,4 0 0,-4 0 0,0 0 0,-2 0 0,1 0 0,-9 0 0,-1 0 0,-10 0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24575,'10'4'0,"6"0"0,31-4 0,9 0 0,-6 0 0,12 0 0,-21 0 0,11 0 0,-1 0 0,-13 0 0,-12 0 0,-8 0 0,-13 0 0,-2 0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 24575,'0'18'0,"0"4"0,0 25 0,0-9 0,0 11 0,0-3 0,0 13 0,0 8 0,0-13 0,0 11 0,0-25 0,0 3 0,0-18 0,4-2 0,6-13 0,-4 2 0,15-11 0,-9 3 0,11-4 0,1 0 0,-4-14 0,5-2 0,0-16 0,-3 2 0,-1-2 0,-2 2 0,-8 0 0,3 0 0,-4 0 0,0-1 0,0 1 0,1-6 0,-1 4 0,-4-4 0,3 0 0,-8 9 0,9-8 0,-9 16 0,7-5 0,-7 6 0,3 4 0,0 5 0,-3 1 0,3 18 0,-4 8 0,0 17 0,0 8 0,0 1 0,5 6 0,-4-4 0,9 4 0,-4-12 0,4-2 0,0-6 0,0-9 0,-1 1 0,-1-13 0,1 4 0,-1-4 0,1-5 0,-1 0 0,0-4 0,5 0 0,1 0 0,4 0 0,-4 0 0,8-5 0,-11 0 0,11-4 0,-8-4 0,5 3 0,-5-8 0,-1 4 0,-3-10 0,-1-1 0,1-5 0,0 0 0,1-7 0,-1-1 0,1-5 0,0-1 0,-5 0 0,-1 0 0,-5 6 0,0 2 0,0 11 0,0 1 0,0 6 0,0 4 0,0 1 0,0 9 0,0 0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24575,'0'12'0,"0"7"0,0 6 0,0 5 0,0 6 0,0 1 0,0 7 0,0 0 0,0 0 0,0-1 0,0-5 0,0-2 0,0-11 0,0 4 0,0-14 0,0 2 0,0-12 0,0-2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24575,'0'27'0,"0"-7"0,0 28 0,0-14 0,0 17 0,0 0 0,0 1 0,0 7 0,0-6 0,0 4 0,0-11 0,0 5 0,0-8 0,0-10 0,0-8 0,0-8 0,0-8 0,-4-6 0,3-2 0,-2-7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5 24575,'3'-5'0,"-11"6"0,-23 21 0,4-4 0,-12 26 0,12-16 0,-7 12 0,5 4 0,3-9 0,3 14 0,7-12 0,-4 7 0,7-1 0,-4 24 0,6-24 0,-1 29 0,1-25 0,4 20 0,2-6 0,5 13 0,0-13 0,0 6 0,0-8 0,0-6 0,0-3 0,0 1 0,0-12 0,0 10 0,4-17 0,7 10 0,5-10 0,6 10 0,4-9 0,-4 3 0,10 3 0,-10-7 0,11 7 0,-7-13 0,6 6 0,-7-12 0,0 5 0,-1-6 0,-5-4 0,5 3 0,-6-8 0,0 3 0,-4-4 0,3 0 0,-3 0 0,0-1 0,-1 1 0,-5-4 0,1 2 0,-1-6 0,0 6 0,0-6 0,1 3 0,-1-4 0,-3 4 0,2-3 0,-2 2 0,2-3 0,-2 4 0,-2-3 0,-3 3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0 107 24575,'4'-11'0,"5"1"0,0-2 0,9 3 0,-9 0 0,13 0 0,-11 0 0,17-1 0,-13 1 0,9 4 0,-6-4 0,-4 8 0,3-3 0,-8 4 0,4 0 0,-5 0 0,1 0 0,-1 4 0,-4 10 0,0 7 0,-4 9 0,0 0 0,0 6 0,0 2 0,0 5 0,0-5 0,0-2 0,0-11 0,0 4 0,0-14 0,0 7 0,0-13 0,0 4 0,0-5 0,0-13 0,0-8 0,9-13 0,-2-10 0,13-2 0,-3-6 0,4 6 0,-5 1 0,3 7 0,-8 5 0,7 1 0,-7 6 0,1 4 0,-3 1 0,-1 5 0,1-1 0,-1 5 0,0-4 0,0 7 0,1-6 0,-2 6 0,1-2 0,0 6 0,-4 6 0,-1 0 0,-3 8 0,5 2 0,-4 6 0,3 0 0,-4 10 0,0-9 0,0 16 0,0-4 0,0 6 0,0-6 0,0-2 0,0-11 0,4-2 0,-3-9 0,4-1 0,-2-5 0,2-3 0,3-2 0,0-3 0,0 0 0,-3 0 0,-1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8:01:40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76 24575,'-8'0'0,"0"8"0,3-2 0,-3 16 0,6 5 0,-2 10 0,4 1 0,0 4 0,0-10 0,0 10 0,0-5 0,0 1 0,0-2 0,0-11 0,0-2 0,0 1 0,0-5 0,0 0 0,4-1 0,1-9 0,13 4 0,-3-8 0,14 4 0,-4-8 0,11 4 0,1-5 0,1 0 0,4 0 0,-4-10 0,0-1 0,-2-10 0,-11-4 0,-1 4 0,-9-2 0,-2 5 0,-3-6 0,-1 4 0,-4-3 0,0-1 0,-5-1 0,0-12 0,0 6 0,-5-12 0,-6 11 0,-1-10 0,-7 10 0,7-4 0,-6 11 0,3 1 0,-3 6 0,4 4 0,-3 1 0,3 4 0,-5 3 0,1 2 0,-1 4 0,1 0 0,4 0 0,-3 0 0,3 0 0,0 4 0,-4 5 0,4 1 0,-4 7 0,3-3 0,-2 5 0,7-1 0,-8 0 0,8 1 0,-3-6 0,4 5 0,4-9 0,-3 4 0,7-5 0,-2-3 0,3-2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24575,'4'6'0,"0"9"0,-4 15 0,0 8 0,0 28 0,0-10 0,0 6 0,0 1 0,0-14 0,0 10 0,0-8 0,0-7 0,0-12 0,0 3 0,0-20 0,0 8 0,0-14 0,0 4 0,0-5 0,0 0 0,0-3 0,0-1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24575,'17'0'0,"11"0"0,11 0 0,21 0 0,-12 0 0,16 0 0,-17 0 0,12 0 0,-7 0 0,-7 0 0,-14 0 0,-8 0 0,-9 0 0,3 0 0,-11 0 0,2 0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 24575,'-10'-2'0,"2"13"0,14 22 0,-5 6 0,9 19 0,-8-19 0,3 33 0,0-29 0,-4 30 0,4-21 0,-5-5 0,0-4 0,0-18 0,0-6 0,0-10 0,0-6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1 344 24575,'0'5'0,"0"8"0,0 20 0,0 4 0,0 7 0,0 6 0,0-4 0,0 4 0,0-12 0,0 4 0,4-15 0,1 3 0,8-16 0,2-1 0,-2-4 0,5-4 0,-5-2 0,6-3 0,-5-3 0,-1-12 0,2-11 0,1-12 0,1-6 0,-1 6 0,-6 2 0,0 5 0,0 6 0,-1 6 0,-4 6 0,-1 5 0,-1 3 0,1 2 0,4 3 0,0 8 0,1 2 0,0 8 0,1 1 0,-1-1 0,0 0 0,0 1 0,0-5 0,4-1 0,-4-5 0,4 1 0,-5-1 0,1-3 0,3-2 0,-2-3 0,2 0 0,-3 0 0,-1 0 0,0 0 0,0 0 0,0 0 0,-3-4 0,2-5 0,-6-10 0,3-12 0,1-7 0,-4-6 0,4-7 0,-5-1 0,5-7 0,-3-1 0,3 1 0,-5 6 0,5 3 0,-4 12 0,4 2 0,-5 11 0,0 5 0,0 7 0,3 9 0,2 0 0,-1 4 0,0 0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16 24575,'0'-8'0,"8"4"0,3 1 0,6 3 0,-3 0 0,-2 0 0,-4 0 0,5 0 0,0 0 0,0 0 0,-1 0 0,-8 8 0,0 2 0,-4 27 0,0-9 0,0 28 0,0-17 0,-5 19 0,3-13 0,-13 6 0,4-13 0,-10-2 0,1-6 0,0-5 0,1-2 0,1-9 0,4-1 0,-3-4 0,3 0 0,-5-4 0,1-1 0,4-4 0,1 0 0,5 0 0,-1-8 0,0-2 0,4-4 0,1-4 0,4 4 0,0-4 0,0 4 0,0-3 0,0 3 0,3 0 0,6 0 0,10 5 0,1 0 0,9 3 0,-4 2 0,5 4 0,0 0 0,0 0 0,-5 0 0,4 0 0,-10 8 0,5 2 0,-6 9 0,1-1 0,-5 0 0,-1 1 0,-4-5 0,0 3 0,-1-8 0,1 4 0,-5-5 0,0-4 0,-4 0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24575,'5'48'0,"2"2"0,5 9 0,6 16 0,-4-4 0,0-1 0,-3 3 0,-10-11 0,5 0 0,-2-10 0,-2-10 0,2-15 0,-4-2 0,0-13 0,0-7 0,0-1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0 248 24575,'8'-4'0,"4"0"0,2 4 0,4 0 0,1 0 0,-1 0 0,0 0 0,6 0 0,-5 0 0,1 0 0,-3 0 0,-8 4 0,0 10 0,-5 6 0,1 23 0,-4 4 0,5-6 0,-6 21 0,0-26 0,0 22 0,-5-20 0,4-2 0,-3-11 0,0-6 0,3-7 0,-2-11 0,3-24 0,0-14 0,0-30 0,0 14 0,0-20 0,11 11 0,8-7 0,12 2 0,4 13 0,-5 2 0,3 12 0,-5 2 0,-2 11 0,-1 6 0,-7 12 0,1 5 0,-5 4 0,3 0 0,-8 0 0,4 4 0,-4 16 0,1 2 0,1 27 0,0-9 0,0 10 0,-5-6 0,4 0 0,-9 0 0,4-7 0,-1-1 0,-3-11 0,4-1 0,-5-10 0,0-2 0,0-3 0,0-5 0,0 0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1 121 24575,'12'-8'0,"1"-1"0,11-5 0,7-2 0,1 0 0,10-5 0,-11 10 0,12 0 0,-12 2 0,0 8 0,-7-4 0,-6 5 0,-4 0 0,-1 0 0,-5 9 0,-3 6 0,-1 10 0,-4 11 0,0 2 0,-6 20 0,-5-11 0,-8 19 0,-9-19 0,4 4 0,-4-6 0,7-8 0,0-1 0,2-15 0,-1 2 0,2-13 0,-1-1 0,1-5 0,-1-4 0,1 0 0,4-8 0,0-2 0,5-14 0,3 4 0,2-9 0,4 10 0,0-10 0,0 13 0,0-6 0,0 12 0,0-7 0,4 8 0,5-5 0,10 5 0,0 4 0,10 0 0,-4 5 0,11 0 0,-4 0 0,10 0 0,-5 0 0,7 0 0,-1 10 0,-5 1 0,5 16 0,-9 1 0,5 6 0,-6-1 0,0 0 0,-7-7 0,0 4 0,-12-15 0,-1 3 0,-4-9 0,-5-5 0,0 0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24575,'-4'85'0,"0"-15"0,4-66 0,0 0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24575,'79'-1'0,"0"0"0,-47 3 0,54-5 0,1-1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8:01:40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1213 24575,'-3'5'0,"6"-2"0,-2-3 0,7 0 0,0 0 0,4 0 0,-3 0 0,3 0 0,-4 0 0,0 0 0,0 0 0,0 0 0,0 0 0,0 0 0,0 0 0,0 0 0,0 0 0,0 0 0,-1 0 0,1 0 0,0 0 0,0 0 0,0 0 0,0 0 0,0 0 0,0 0 0,0 0 0,0 0 0,0 0 0,0 0 0,0 0 0,1 0 0,-1 0 0,0 0 0,0 0 0,1 0 0,-1 0 0,0 0 0,0 0 0,0 0 0,0 0 0,1 0 0,-1 0 0,0 0 0,0 0 0,0 0 0,0 0 0,0 0 0,0 0 0,0 0 0,1 0 0,-1 0 0,0 0 0,0 0 0,1 0 0,-1 0 0,0 0 0,0 0 0,0 0 0,0 0 0,0 0 0,0 0 0,0 0 0,0-4 0,0 3 0,0-6 0,0 2 0,0-3 0,0 0 0,1-1 0,-5 1 0,4 0 0,-4-1 0,4 1 0,1-1 0,-1 1 0,1-5 0,-1 4 0,1-4 0,-1 4 0,-4 1 0,4 0 0,-7-1 0,2 1 0,1-1 0,-3 1 0,3-5 0,-1 4 0,-2-9 0,7 4 0,-7-9 0,7 3 0,-3-4 0,0 6 0,4-1 0,-8 1 0,6 4 0,-6-3 0,3 7 0,-4-3 0,0 5 0,0-5 0,0 3 0,0-7 0,4 3 0,-3-4 0,7-1 0,-7 5 0,7-3 0,-7 3 0,7 0 0,-7-3 0,6 7 0,-6-7 0,3 7 0,0-3 0,-3 0 0,6 4 0,-6-4 0,6 5 0,-6-5 0,3 3 0,0-7 0,-3 7 0,7-7 0,-3 3 0,0 0 0,3-3 0,-7 7 0,7-3 0,-7 1 0,6 2 0,-6-3 0,7 5 0,-7-1 0,6-3 0,-6 2 0,7-3 0,-3 5 0,3-5 0,1 3 0,0-7 0,-1 8 0,1-9 0,0 9 0,0-9 0,-1 5 0,5-2 0,-2-2 0,1 7 0,2-3 0,-5 0 0,9 2 0,-9-2 0,9 4 0,-5 0 0,2-4 0,2 3 0,-3-4 0,0 5 0,3 4 0,-3-2 0,0 2 0,-1 0 0,-1 1 0,-2 0 0,3 3 0,-1-2 0,-2 3 0,7 0 0,-3 0 0,4-5 0,0 4 0,1-3 0,-1 4 0,6 0 0,-5 0 0,5 0 0,-6 0 0,1 0 0,4 0 0,-8 0 0,8 0 0,-9 0 0,4 0 0,0 0 0,1 0 0,-1 0 0,0 0 0,6 0 0,-4 0 0,3 0 0,1 0 0,-5 0 0,10 0 0,-4 0 0,0 0 0,-2 0 0,0 0 0,-3 0 0,4 0 0,-6 0 0,0 4 0,6-3 0,-9 3 0,13-4 0,-13 0 0,8 0 0,-4 0 0,-1 0 0,0 0 0,-4 0 0,3 0 0,-3 0 0,0 0 0,3 0 0,-3 0 0,0 0 0,3 0 0,-7 0 0,7 0 0,-8 0 0,8 0 0,-7 0 0,2 0 0,-3 0 0,-1 0 0,0 0 0,5 0 0,-4 4 0,4-3 0,0 3 0,-4-4 0,8 0 0,-7 0 0,7 0 0,-8 0 0,4 0 0,0 0 0,-4 0 0,4 0 0,0 0 0,-4 0 0,8 0 0,-7 0 0,7 0 0,-4 0 0,1 0 0,4 0 0,-9 0 0,8 0 0,-8 0 0,9 0 0,-9 0 0,8 0 0,-8 0 0,4 0 0,0 0 0,-4 0 0,4 0 0,-5 0 0,0 0 0,1 0 0,-1 0 0,0 0 0,1 0 0,-1 0 0,0 0 0,0 0 0,1 0 0,-1 0 0,0 0 0,0 0 0,1 0 0,-2 0 0,-2 0 0,-2 0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 24575,'44'60'0,"0"1"0,-1-1 0,-12-6 0,10 10 0,7 13 0,-26-20 0,-38-32 0,-1-3 0,0-4 0,15-10 0,-15 1 0,15-7 0,-6-19 0,8-11 0,9-9 0,19-32 0,-4 31 0,27-39 0,-15 35 0,14-20 0,-8 19 0,5-10 0,-18 20 0,7 0 0,-20 13 0,2 7 0,-10 4 0,1 1 0,-8 3 0,-12 1 0,-11 26 0,-5-4 0,-7 28 0,12-8 0,-13 14 0,17-6 0,-9 4 0,15-6 0,-4 0 0,5-6 0,5-2 0,1-11 0,5 4 0,0-14 0,0 8 0,0-14 0,14 4 0,-3-4 0,24-3 0,12-2 0,-5-4 0,21 0 0,-16 0 0,5 0 0,-1 0 0,-7-5 0,-7-1 0,-6-4 0,-12 1 0,-2 4 0,-8-2 0,4 6 0,-8-7 0,-2 8 0,-3-4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24575,'4'-3'0,"0"17"0,-4 16 0,0 8 0,0 11 0,0-3 0,0 14 0,0-1 0,0-7 0,0-1 0,0-1 0,0-15 0,0 6 0,0-22 0,0 0 0,0-11 0,0-5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24575,'14'-6'0,"-3"4"0,26 21 0,-11-6 0,17 13 0,2-4 0,16 16 0,-17-12 0,31 30 0,-42-24 0,23 30 0,-21-8 0,2 13 0,-13-19 0,0 16 0,-13-11 0,-4 2 0,4 10 0,-10-26 0,4 32 0,-5-33 0,0 33 0,-10-32 0,-8 14 0,-11-3 0,-7-1 0,2-4 0,5 0 0,-3-11 0,11-3 0,0-6 0,8-12 0,0 1 0,7-6 0,-6-3 0,7-1 0,-8-4 0,-6 0 0,7 0 0,-1 0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24575,'0'12'0,"0"9"0,0 34 0,0-1 0,0 7 0,0 4 0,0-11 0,0 13 0,0-15 0,0-7 0,16-1 0,7-25 0,18 2 0,17-21 0,4 0 0,7 0 0,-8-21 0,-1-7 0,-24-12 0,11-12 0,-24 6 0,11-8 0,-14-4 0,-3 11 0,-8 7 0,-8 10 0,3 12 0,-4 4 0,0 12 0,0 26 0,0 24 0,0 28 0,0 11-422,0-36 1,0 2 421,0 0 0,0 1 0,3 4 0,1 0 0,-1 0 0,2 0 0,2 7 0,1-3 0,5 24-155,-6-30 0,0-3 155,5 11 0,0 13 0,0-10 0,-5-15 0,-2-7 830,-5-14-830,0-8 323,-8-8-323,-14-1 0,-17-9 0,-21 0 0,-4-28 0,2 1 0,7-25 0,6-3 0,6 1 0,12-5 0,9 9 0,16 1 0,1 0 0,5 6 0,0 2 0,21 3 0,5 0 0,20 4 0,6 0 0,-25 16 0,-1 3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24575,'8'-4'0,"4"-1"0,2 0 0,10-3 0,-5 7 0,5-4 0,-6 5 0,-4 0 0,3 0 0,-7 0 0,4 26 0,-9 15 0,0 28 0,-5 25-571,0-5 571,0 0 0,0 3 0,0-21 0,0 6 0,-5-17 0,0-15 0,-10-19 0,1-7 0,-5-14 571,1-1-571,4-4 0,-4-8 0,8-8 0,1-15 0,4-6 0,5-1 0,0 2 0,0 5 0,0 1 0,0 5 0,0 6 0,8 10 0,2 5 0,9 4 0,-1 0 0,0 0 0,6 9 0,-4 7 0,6 15 0,-5 7 0,0 6 0,1 0 0,0-1 0,-5-5 0,-6-15 0,-7-10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24575,'13'-5'0,"-1"1"0,1 4 0,1 0 0,4 0 0,0 0 0,6 0 0,-5 0 0,5 0 0,-6 0 0,-4 0 0,-1 0 0,-9 0 0,0 0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24575,'-3'5'0,"10"-2"0,17-3 0,12 0 0,2 0 0,-1 0 0,-1 0 0,-19 0 0,-3 0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24575,'30'0'0,"-7"0"0,27 0 0,-13 0 0,7 0 0,-6 0 0,-7 0 0,-2 0 0,-18 0 0,2 0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10 24575,'-6'-10'0,"-7"17"0,-24 25 0,6 16 0,-10 13 0,9 14 0,-1 5-947,6 15 947,13 1 0,10-43 0,2-1 0,2 23 0,0 24 0,0-18 0,0-6 233,0 8-233,16-36 0,13 30 0,15-29 0,13 17 0,-10-35 0,10-7 0,-4-1 0,5-9 714,2 9-714,-1-14 0,-18 7 0,1-14 0,-22 7 0,3-7 0,-9 3 0,-1-4 0,-5 0 0,-3 0 0,-2 0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1 159 24575,'0'10'0,"0"16"0,0 20 0,0 1 0,0 1 0,0-3 0,0 7 0,0 0 0,0 5 0,0-11 0,0 4 0,0-17 0,0-4 0,0-10 0,0-6 0,3-4 0,2-5 0,3-4 0,4 0 0,2 0 0,-4-8 0,3-8 0,-3-9 0,1-11 0,9-2 0,-8-6 0,4 6 0,-6 2 0,0 11 0,-1 1 0,-4 10 0,3 1 0,-7 19 0,3 6 0,-4 15 0,0 3 0,0 0 0,5 6 0,0-4 0,6 4 0,-2-11 0,6 4 0,-5-10 0,8 5 0,-4-6 0,5 1 0,-1-5 0,0-1 0,-4-4 0,3 0 0,-7-1 0,2-3 0,1-1 0,-3-4 0,2 0 0,1 0 0,-4 0 0,4 0 0,1-14 0,-3-15 0,9-11 0,-7-24 0,3 17 0,-4-25 0,-6 10 0,6-15 0,-11 8 0,5 2 0,-1 15 0,-4 1 0,4 7 0,-5 12 0,0-3 0,0 19 0,0-6 0,0 12 0,0-3 0,0 5 0,0 3 0,0 2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8:01:40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24575,'0'13'0,"0"5"0,0 2 0,0 9 0,0-4 0,0 11 0,0-4 0,0 4 0,0 0 0,0 2 0,0-6 0,0 3 0,0-10 0,0 0 0,0 3 0,0-13 0,0 3 0,0-10 0,0 1 0,0-5 0,0 0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24575,'13'0'0,"0"0"0,6 0 0,4 0 0,-3-4 0,8 3 0,-8-3 0,4 4 0,-1 0 0,-8 0 0,8 0 0,-9 0 0,0 0 0,-2 0 0,-4 0 0,-3 3 0,-1 6 0,-4 5 0,0 16 0,0-4 0,-5 16 0,-6-10 0,0 4 0,-9 0 0,9-10 0,-9 9 0,9-10 0,-8 5 0,9-5 0,-5-2 0,6-5 0,0-4 0,1-1 0,-1-5 0,5 0 0,-4 0 0,4-3 0,-4-1 0,7-4 0,11 0 0,10 0 0,17 0 0,0-5 0,7-1 0,0 0 0,-6-4 0,-2 9 0,-6-8 0,-5 8 0,-2-4 0,-9 2 0,-1 2 0,-5-3 0,0 4 0,-3-4 0,-1 0 0,-4-14 0,0 11 0,0-7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24575,'16'0'0,"1"0"0,1 0 0,6 0 0,-9 0 0,8 0 0,-9 0 0,-1 0 0,10 0 0,-12 0 0,7 0 0,-9 14 0,0-3 0,-4 24 0,-1-2 0,-4 11 0,0 6 0,0 3 0,0 6 0,0 0 0,0 0 0,0-6 0,0-3 0,0-12 0,0-2 0,0-16 0,0 3 0,0-14 0,0 4 0,0-15 0,0-22 0,0-3 0,0-22 0,5 4 0,6 0 0,8-13 0,2 19 0,7-12 0,-6 19 0,5-6 0,-8 13 0,1-4 0,-1 13 0,-4-7 0,2 13 0,-7-7 0,8 6 0,-9 2 0,4 1 0,-5 4 0,1-1 0,-1 1 0,0 4 0,1 0 0,-1 0 0,-1 0 0,1 0 0,0 0 0,-4 4 0,0 1 0,0 7 0,-3 2 0,3 4 0,0 1 0,-3 4 0,3 2 0,0 0 0,-3 4 0,3-9 0,-4 8 0,5-3 0,-4 5 0,3 1 0,-4-6 0,0 3 0,5-3 0,-4 5 0,7-5 0,-7-1 0,8-6 0,-8 1 0,7-1 0,-3 0 0,0-4 0,3-1 0,-7-5 0,6 0 0,-3-3 0,1-1 0,-2-4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24575,'10'-12'0,"-2"9"0,-8 28 0,0 22 0,0 0 0,0 26 0,0-19 0,0 6 0,0 5 0,0-10 0,0 11 0,0-13 0,0-2 0,0-14 0,0-10 0,0-5 0,0-13 0,0 4 0,-7-8 0,5-2 0,-5-3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24575,'10'-4'0,"12"1"0,19 3 0,19 0 0,-12 0 0,15 0 0,-17 0 0,14 0 0,-8 0 0,-1 0 0,-14 0 0,-6 0 0,-7 0 0,-11 0 0,0 0 0,-9 0 0,-1 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24575,'0'-7'0,"0"24"0,0-2 0,0 30 0,0 14 0,0-16 0,0 45 0,0-30 0,0 19 0,0-3 0,0-13 0,0 14 0,0-21 0,0-2 0,0-15 0,0-13 0,0-5 0,0-6 0,0-4 0,0-12 0,0-2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9 180 24575,'-5'3'0,"2"20"0,3 24 0,0 21 0,0 1 0,0 14 0,0-12 0,0 0 0,0 10 0,0-17 0,0 13 0,0-18 0,0-14 0,0-15 0,4-6 0,5-14 0,1 2 0,7-11 0,-7 3 0,7-4 0,-3-5 0,1-15 0,4-9 0,-3-8 0,1-6 0,2 5 0,-7 6 0,3-3 0,-6 15 0,-3 1 0,-2 6 0,-4 5 0,3 3 0,-2 8 0,7 12 0,-3 4 0,5 10 0,0-5 0,0 6 0,0 0 0,9-4 0,-3 3 0,13-8 0,-8 3 0,7-4 0,-8-6 0,4 0 0,-6-5 0,0-3 0,-4-2 0,3-4 0,-3 0 0,1-14 0,5-16 0,-3-16 0,2-21 0,-1-11 0,-5-9-344,-6 35 1,0-1 343,7-45 0,-1 10 0,-6-4-118,-1 29 118,-6-20 0,0 34 0,0-2 0,0 26 0,0 2 683,0 9-683,0 1 0,0 8 0,0 2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24575,'12'0'0,"2"0"0,15 0 0,-3 0 0,10 0 0,-5 0 0,-1 0 0,-6 0 0,5 0 0,-13 8 0,6 2 0,-16 20 0,7 2 0,-12 6 0,4 4 0,-5 3 0,0 0 0,-9 6 0,-4-7 0,-8-7 0,0 0 0,5-7 0,-2-5 0,7-2 0,-2-9 0,4 3 0,1-7 0,-1 2 0,1-7 0,-1-1 0,-4-4 0,4 0 0,-4 0 0,0-9 0,3-1 0,1-8 0,5-1 0,4-4 0,0 3 0,0-9 0,0 9 0,0-3 0,0 4 0,4 1 0,5-1 0,5 5 0,10 0 0,-5 9 0,10 1 0,-4 4 0,5 0 0,0 0 0,7 0 0,-6 0 0,0 0 0,-2 4 0,-9 5 0,3 6 0,-8 3 0,-3-4 0,-3-1 0,-1-5 0,-3 1 0,-1-1 0,-4 0 0,0-3 0,0-2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24575,'22'0'0,"-4"0"0,11 0 0,-4 0 0,0 0 0,9 0 0,-7 0 0,4 0 0,-8 0 0,1 0 0,-4 0 0,3 4 0,-13 10 0,3 2 0,-12 13 0,3 2 0,-4-5 0,0 15 0,0-15 0,0 11 0,-5-7 0,-4-6 0,-2 0 0,-2-6 0,0-3 0,2 2 0,-2-7 0,0 3 0,4-5 0,-4 1 0,0-1 0,3 1 0,-2-4 0,3-2 0,1-3 0,-1 0 0,1 0 0,0 0 0,-5-7 0,8-3 0,-7-8 0,8 4 0,-6-3 0,6 7 0,-1-2 0,2 7 0,2-3 0,-3 4 0,4-4 0,0 0 0,0-1 0,4 1 0,5-1 0,10 0 0,0 4 0,10-4 0,2 8 0,1-4 0,4 5 0,0 0 0,-4 0 0,10 10 0,-9 7 0,5 11 0,1 6 0,-11-7 0,10 5 0,-17-7 0,0 1 0,-3-2 0,-9-10 0,4-2 0,-5-4 0,-3 1 0,-1-5 0,-4 0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24575,'3'-5'0,"1"2"0,9 3 0,1 0 0,9 0 0,-3 0 0,9 0 0,-10 0 0,5 0 0,-6 4 0,1 5 0,-4 23 0,3-4 0,-10 22 0,1-6 0,-4 1 0,-4 0 0,4-3 0,-5-10 0,0 4 0,0-6 0,0-9 0,0-3 0,0-10 0,0 0 0,-4-3 0,-5-1 0,4-13 0,-3-12 0,8-12 0,0-18 0,0 6 0,0-6 0,10 7 0,7 5 0,6-4 0,8 14 0,-4-7 0,4 14 0,0-4 0,-6 11 0,-1 1 0,-6 9 0,-4 1 0,-1 4 0,-5 0 0,0 0 0,0 0 0,1 3 0,-1 6 0,-3 10 0,-1 6 0,-4 11 0,5 2 0,-4 5 0,4 1 0,0 7 0,-3-6 0,8 6 0,-4-7 0,0-7 0,3 0 0,-8-13 0,8 0 0,-8-10 0,3-1 0,-4-5 0,0-3 0,0-2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8:01:40.9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0 265 24575,'0'16'0,"0"3"0,0 29 0,0-15 0,0 20 0,0-17 0,0 11 0,0-9 0,0 2 0,0-17 0,0 0 0,4-14 0,15-1 0,-4-8 0,18-4 0,-8-17 0,7-13 0,2-24 0,-7 13 0,-4-22 0,2 21 0,-6-17 0,4 0 0,-8 12 0,-3-11 0,-2 25 0,0-3 0,-1 16 0,-4 6 0,2 6 0,-6 4 0,6 4 0,-6 7 0,2 11 0,1 15 0,-3 6 0,4 6 0,-5 7 0,5-5 0,-4 11 0,3 18 0,-4-17 0,0 28 0,0-32 0,0 18 0,0-11 0,0 5 0,0-14 0,0-1 0,0-7 0,-8-6 0,-3-1 0,-8-6 0,1-4 0,-5-1 0,4-6 0,-8-2 0,4-2 0,-6-4 0,6-4 0,0-1 0,6-4 0,4-3 0,0-11 0,9-11 0,-1-17 0,5-7 0,10-6 0,16-10 0,11 5 0,5-1 0,10 8 0,-10 2 0,17 2 0,-12 3 0,4 6 0,-8 17 0,-1-2 0,-7 18 0,-2-6 0,-9 12 0,-2-3 0,-9 4 0,3 0 0,-7 0 0,3 0 0,-3-13 0,-5 10 0,0-10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63 24575,'0'-7'0,"0"3"0,0-16 0,3 10 0,2-3 0,8 9 0,1 0 0,0 4 0,8 0 0,-11 0 0,7 0 0,-10 0 0,5 0 0,-8 8 0,8 7 0,-12 10 0,4 12 0,-5 7 0,0-5 0,0 16 0,0-8 0,0 12 0,0-7 0,-5-1 0,3-14 0,-11-6 0,7-2 0,-7-14 0,-1 3 0,5-9 0,-9 0 0,9-5 0,-4 0 0,4-4 0,1 0 0,0 0 0,-1 0 0,1 0 0,0 0 0,-1 0 0,5-8 0,0 2 0,4-11 0,0 3 0,0 0 0,0 1 0,0 5 0,0 0 0,0-1 0,0 1 0,4 3 0,5 1 0,4 4 0,5 0 0,6 0 0,1 0 0,5 0 0,8 16 0,-5 3 0,6 15 0,0 0 0,-4-1 0,-2-6 0,-2 4 0,-16-15 0,9 7 0,-15-13 0,4 3 0,-5-5 0,-3-4 0,-2 0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24575,'7'-10'0,"2"3"0,26 7 0,-6 0 0,27 0 0,-17 0 0,19 0 0,-13 0 0,6 0 0,-7 0 0,-7 0 0,-10 0 0,-5 0 0,-12 0 0,2 0 0,-7 0 0,-2 0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1 168 24575,'0'-8'0,"0"1"0,7 3 0,-2 0 0,10-4 0,5 6 0,-1-10 0,10 11 0,-10-8 0,10 8 0,-9-3 0,4 4 0,-6 0 0,0 0 0,-4 0 0,-1 0 0,-5 8 0,2 14 0,0 10 0,-4 12 0,-1 0 0,-5 6 0,0-4 0,0 12 0,0-13 0,0 0 0,0-9 0,0-6 0,0-5 0,0-1 0,0-6 0,0-4 0,0-2 0,0-3 0,-4-1 0,3 0 0,-6-3 0,6-8 0,-3-12 0,4-15 0,0-15 0,11-14 0,-4 11 0,31-41 0,-22 50 0,28-51 0,-25 42 0,15-7 0,-10 5 0,-3 17 0,-6 2 0,-5 7 0,-1 10 0,-1 5 0,-3 2 0,-8 6 0,-7 5 0,-9 18 0,-1 10 0,-2 12 0,4 6 0,2 2 0,5 0 0,-1 6 0,6-13 0,0 6 0,6-13 0,0-2 0,0-11 0,0-1 0,0-11 0,14 1 0,3-5 0,13 1 0,6-4 0,2-2 0,-1-4 0,6 0 0,-6 0 0,1 0 0,-2 0 0,-5 0 0,-7 0 0,-8 0 0,-8 0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75 24575,'5'-11'0,"-2"-2"0,-3 1 0,0 0 0,8 3 0,-2 0 0,11 4 0,-3 2 0,10 3 0,-5 0 0,5 0 0,-1 0 0,-7 0 0,6 0 0,-16 3 0,6 11 0,-11 13 0,4 4 0,-5 26 0,-10-16 0,-2 18 0,-21-19 0,7 9 0,-17-17 0,13 12 0,-2-17 0,6-5 0,2-3 0,9-14 0,-8-1 0,14-4 0,-4-4 0,8-5 0,1-10 0,4-1 0,0-9 0,0 10 0,0-10 0,0 9 0,8-4 0,3 6 0,12 3 0,8 6 0,1 4 0,10 5 0,-10 0 0,4 0 0,-6 0 0,0 5 0,0 0 0,-5 5 0,4 5 0,-9-5 0,-1 4 0,-2-5 0,-8-1 0,4 1 0,-5-5 0,1 4 0,-1-8 0,0 8 0,-4-8 0,0 4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24575,'10'-3'0,"0"1"0,22 20 0,7 4 0,8 8 0,6 5 0,-11 6 0,4 1 0,-16-3 0,17 22 0,-9-10 0,16 29 0,-14-9 0,3 0 0,-23-11 0,3-2 0,-6 2 0,-3 17 0,-1-13 0,-7 10 0,-6-22 0,0 7 0,0 0 0,0-6 0,-14-8 0,0-2 0,-24-3 0,8 5 0,-11 3 0,6-1 0,0-7 0,1 0 0,1-7 0,6-7 0,3-5 0,9-4 0,3-7 0,3 2 0,4-4 0,-2-3 0,2-9 0,1 3 0,1-6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24575,'3'5'0,"6"-2"0,16-3 0,22 0 0,7 0 0,29 0 0,-12 0 0,22 0 0,-6 0-568,8 0 568,1 0 0,-1 0 0,-9 0 0,-1 0 0,-17 0 0,-1 0 0,-14 0 0,-14 0 0,-4 0 0,-15 0 568,-1 0-568,-7 0 0,-7 0 0,-2 0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9 24575,'-3'-5'0,"10"1"0,30 4 0,16 0 0,16 0 0,14 0 0,4 0-729,9 0 729,-44 0 0,1 0 0,0 0 0,1 0 0,0 0 0,-1 0 0,36 0 0,-6 0 0,-6 0-37,-6 0 37,4 0 0,-29 0 0,-3 0 0,-22 0 0,1 0 727,-13 0-727,4 0 0,-8 0 0,-2 0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 24575,'87'0'0,"0"0"0,0 0 0,0 0 0,1 0 0,-1 0 0,0 0 0,18 0 0,3 0 0,-6 0 0,-12 0 0,-20 0 0,14 0 0,-46 0 0,-2 0 0,-11 0 0,-1 0 0,-11 0 0,0 0 0,-5 0 0,1 0 0,-5-11 0,0 9 0,-4-9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24575,'9'-5'0,"10"2"0,26 3 0,7 0 0,30 0 0,-1 0-694,-21 0 1,3 0 693,-9 0 0,1 0 0,12 0 0,3 0 0,1 0 0,-2 0 0,30 0-127,-37 0 1,-4 0 126,6 0 0,21 0 0,-29 0 0,-5 0 0,-31 0 1017,3 0-1017,-14 0 0,0 0 0,-6 0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26 24575,'94'0'0,"0"0"0,0 0 0,0 0 0,0 0 0,1 0 0,6 0 0,-4 0 0,-13 0 0,-24 0 0,-3 0 0,-2 0 0,0 0 0,7 0 0,0 0 0,-9 0 0,-17 0 0,-6 0 0,-10 0 0,-2 0 0,-10 0 0,-3-11 0,-2 8 0,-3-8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8:02:22.5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 24575,'0'15'0,"0"6"0,0 14 0,0-3 0,0 14 0,0-4 0,0-5 0,0 9 0,0-16 0,0 10 0,0-15 0,0 2 0,0-9 0,0-5 0,0-1 0,0-4 0,4-1 0,0 1 0,4-4 0,-1 0 0,5-4 0,1 0 0,1 0 0,2 0 0,-3 0 0,4-4 0,1-10 0,-4 0 0,3-14 0,-7 5 0,4-6 0,-5 6 0,0 1 0,0 4 0,-1 1 0,-3 4 0,3 1 0,-5 7 0,2 5 0,2 9 0,-6 3 0,7 11 0,-3 0 0,4 0 0,0-1 0,-1-4 0,1-1 0,3 0 0,-2-4 0,6-1 0,-7-4 0,7 1 0,-8-2 0,4-2 0,0-1 0,-3-4 0,3 0 0,-4 0 0,4 0 0,-3 0 0,3-8 0,0-2 0,-2-3 0,2-8 0,-3 6 0,0-12 0,0 4 0,1-12 0,0 6 0,-5-11 0,-1 10 0,-4-10 0,0 10 0,0-4 0,0 5 0,0 6 0,0 1 0,0 8 0,0-2 0,0 7 0,0 1 0,0 5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25 24575,'91'0'0,"0"0"0,0 0 0,0 0 0,1 0 0,-1 0 0,0 0 0,14 0 0,1 0 0,-5 0 0,-10 0 0,-17 0 0,-4 0 0,-20 0 0,-18 0 0,3 0 0,-20 0 0,3 0 0,-9 0 0,-1 0 0,0 0 0,0 0 0,0 0 0,0 0 0,0 0 0,-3-3 0,-2-6 0,-3 4 0,0-2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24575,'18'0'0,"18"0"0,38 0 0,11 0 0,-29 0 0,2 0-697,0 0 0,1 0 697,6 0 0,-1 0 0,-12 0 0,-3 0 340,44 0-340,-25 0 0,9 0 0,-22 0 0,-4 0 0,-26 0 0,-6 0 1054,-6 0-1054,-9-3 0,0 2 0,-4-2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 1 24575,'-49'0'0,"40"0"0,67 0 0,38 0 0,-41 0 0,5 0-1274,4 0 1,6 0-1,1 0 1274,-4 0 0,0 0 0,3 0 0,21 0 0,5 0 0,-7 0 0,7 0 0,-2 0 0,-19 0 0,2 0 0,-10 0-92,-15 0 0,-1 0 92,37 0 0,0 0 0,-1 0-115,-28 0 0,-1 0 115,12 0 0,-18 0 0,-25 0 2721,-9 0-2721,-10 0 0,-3 0 0,-2 0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24575,'86'0'0,"0"0"0,0 0 0,-9 0 0,-1 0 0,-9 0 0,-12 0 0,-6 0 0,47 0 0,0 0 0,-17 0 0,3 0 0,-21 0 0,13 0 0,-19 0 0,10 0 0,-26 0 0,-1 0 0,-19 0 0,-1 0 0,-9 0 0,4 0 0,-5 0 0,-4 0 0,0 0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0:39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181 127 24575,'8'0'0,"4"0"0,2 0 0,4 0 0,1 0 0,-1 0 0,0 4 0,1 1 0,-5 13 0,4-6 0,-8 10 0,4-2 0,-1-5 0,-6 13 0,5-12 0,-7 13 0,1-4 0,2-1 0,-7 5 0,3-4 0,-4 5 0,0-5 0,0-1 0,0-6 0,0 0 0,0 1 0,-3-6 0,-2 0 0,-4-5 0,1 1 0,0-1 0,-1 5 0,0-4 0,1 4 0,-1-5 0,-4 1 0,4-1 0,-4 1 0,5-1 0,-5 1 0,3-1 0,-3 1 0,5-1 0,-5-3 0,3 2 0,-7-6 0,3 3 0,0-4 0,-3 0 0,3 0 0,0 0 0,-4 0 0,5 0 0,-6 0 0,1-4 0,4-1 0,-4-8 0,9 3 0,-4-7 0,4 3 0,3-5 0,-2-4 0,7 3 0,-4-9 0,5 9 0,0-9 0,0 4 0,0 0 0,0-4 0,0 9 0,0-3 0,4 4 0,2-5 0,3 5 0,1-5 0,3 5 0,-3 5 0,7-3 0,-3 3 0,0-4 0,3-1 0,-2 1 0,3-1 0,0 5 0,0 1 0,1 3 0,-1 1 0,-4 4 0,3 1 0,-3 4 0,4 0 0,1 0 0,-1 0 0,0 0 0,1 4 0,-1 1 0,0 4 0,1 0 0,-1 0 0,0 1 0,1-1 0,-1 0 0,0-4 0,1-1 0,4 1 0,-3-4 0,3 7 0,1-7 0,-4 3 0,8-4 0,-8 0 0,4 0 0,-10 0 0,3 0 0,-8 0 0,4 0 0,0 0 0,-4 0 0,4 0 0,-5 0 0,0 0 0,5-4 0,-3-5 0,3-1 0,-4-7 0,-1 3 0,2-5 0,-2 5 0,1 2 0,0-1 0,-5 3 0,4-3 0,-7 5 0,3 0 0,-4-1 0,0 1 0,0 0 0,0 0 0,0 0 0,0 4 0,0 0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0:41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56 272 24575,'2'0'0,"0"0"0,13 0 0,-5 0 0,3 0 0,4 0 0,-6 0 0,7 0 0,-5 0 0,0 0 0,-3 8 0,5 2 0,-8 14 0,2 1 0,4-1 0,-7 5 0,8-4 0,-4 5 0,0-5 0,-1 4 0,1-9 0,-1 3 0,0-4 0,-3-1 0,-2-4 0,-4 3 0,0-8 0,0 8 0,0-7 0,0 7 0,0-8 0,0 4 0,-4 0 0,-2 1 0,-3 0 0,-4 3 0,4-8 0,-9 8 0,9-7 0,-8 3 0,7-5 0,-7 1 0,3 0 0,-5-4 0,5-1 0,-3-4 0,8 0 0,-9 0 0,9 0 0,-9 0 0,9 0 0,-4-8 0,3-8 0,1-3 0,-1-10 0,5 9 0,-4-9 0,8 4 0,-4-5 0,1 5 0,3-4 0,-3 9 0,4-3 0,0 4 0,0 5 0,0-3 0,0-2 0,0-1 0,0-4 0,0 6 0,0-6 0,0-1 0,4-5 0,1 5 0,10-4 0,-5 9 0,8-3 0,-8 4 0,8 1 0,-8-1 0,3 5 0,-5 1 0,5 5 0,-3 3 0,7-3 0,-8 7 0,8-4 0,-3 5 0,5 0 0,-1 0 0,-4 0 0,8 5 0,-7 0 0,9 5 0,-6-1 0,6 0 0,-4 1 0,8-5 0,-8 3 0,4-7 0,-6 3 0,0-4 0,1 0 0,-6 0 0,0 0 0,-5 0 0,1 0 0,-1 0 0,0 0 0,1 0 0,-1 0 0,0-3 0,-3-2 0,2-4 0,-2 1 0,-1 0 0,3-1 0,-6 1 0,7 0 0,-8-1 0,4 1 0,0 0 0,-3-1 0,2-4 0,-3-1 0,0-4 0,0-6 0,0 4 0,0 5 0,0 7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0:43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15 454 24575,'16'0'0,"3"0"0,1 0 0,-1 0 0,10 0 0,-9 0 0,8 0 0,-8 0 0,4 0 0,-1 0 0,-8 0 0,13 9 0,-13 2 0,9 8 0,-10-1 0,4 6 0,-8-5 0,5 10 0,-5-4 0,0 5 0,-5-5 0,4 4 0,-8-5 0,4 7 0,-5-6 0,4 3 0,-3-3 0,4 0 0,-5 4 0,0-10 0,0 5 0,0-6 0,0-4 0,0 3 0,0-7 0,0 7 0,0-3 0,0 0 0,0 3 0,0-3 0,0 0 0,0 3 0,-4-8 0,-1 8 0,-3-7 0,-6 3 0,5-5 0,-4 1 0,5-1 0,-5 0 0,3-3 0,-7-1 0,3-4 0,-9 0 0,3 0 0,-9 0 0,4-4 0,-1-11 0,3-1 0,-3-14 0,5 5 0,-1-13 0,7 0 0,-1-6 0,4 0 0,-4 0 0,10 0 0,-4 1 0,9 5 0,-9-5 0,9 11 0,-4-4 0,5 6 0,0 0 0,0-1 0,0 1 0,0 0 0,0 0 0,0-1 0,4 1 0,2 5 0,3 2 0,4 4 0,2 1 0,-1 4 0,3 0 0,-3 5 0,4 4 0,0 1 0,6 4 0,-4 0 0,3 0 0,-5 0 0,6 0 0,-4 0 0,3 4 0,1 6 0,-5 1 0,5 7 0,-10-9 0,3 4 0,-3-4 0,0 0 0,3 0 0,-8-4 0,4-1 0,-5-4 0,5 0 0,-3 0 0,2 0 0,-3 0 0,-1 0 0,0 0 0,0 0 0,1 0 0,-1 0 0,0-4 0,1-5 0,0-5 0,0-4 0,0-1 0,0 1 0,0-1 0,1 1 0,-1-1 0,-4 1 0,3 4 0,-3-4 0,-1 4 0,4-4 0,-7-1 0,3 1 0,-4 0 0,4 4 0,-3-4 0,3 9 0,-4-4 0,0 5 0,0-1 0,4-4 0,-3 7 0,3-2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1:58.7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24575,'-4'3'0,"0"17"0,18-3 0,4 20 0,20-4 0,3 3 0,30 15 0,-2 1-719,-21-19 0,4 0 719,4 4 0,1 1 0,2 4 0,2 1-1034,10-1 0,3-1 1034,1 5 0,1-1 0,-2-3 0,2-2 0,3 2 0,0 0 0,-11-6 0,-3-1-341,-12-6 1,-2 0 340,1-1 0,-1-1 0,32 21 0,-38-23 0,0-1 0,35 22 0,-19-10 0,-10-6 1230,-6-2-1230,-1-11 2135,-6-2-2135,-2 0 822,-6-4-822,0 4 0,0-5 0,-5-1 0,-2 1 0,-4-1 0,-5-4 0,-2 3 0,-3-4 0,3 1 0,-2 2 0,2-6 0,-3 6 0,-1-2 0,0 0 0,-3 2 0,2-6 0,-2 3 0,-1-1 0,4-2 0,-8 7 0,8-8 0,-7 8 0,6-4 0,-6 4 0,6 0 0,-3-4 0,1 3 0,2-2 0,-2 3 0,3 0 0,5 1 0,-4-1 0,9-3 0,-5 3 0,6-3 0,-1 4 0,0 0 0,1 1 0,-1-1 0,0 0 0,1 0 0,-5-4 0,3 3 0,-8-7 0,4 3 0,-9-4 0,0 0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1:58.7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0 313 24575,'7'0'0,"6"0"0,15 0 0,8 0 0,-4 0 0,4 0 0,0 0 0,-4 0 0,4 0 0,-11 0 0,-1 0 0,-6 0 0,-4 0 0,-2 0 0,-4 0 0,-4-7 0,-1-8 0,-3-9 0,0-6 0,0 0 0,0 5 0,0-4 0,0 14 0,0-8 0,0 14 0,0-4 0,0 5 0,0-1 0,0 1 0,0 0 0,0-1 0,0 1 0,0-1 0,0 1 0,0 0 0,0-1 0,0 5 0,0 0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1:58.7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 24575,'-5'12'0,"2"16"0,3 4 0,0 39 0,0-39 0,0 48 0,0-32 0,0 19 0,0-8 0,0-7 0,0-7 0,4-9 0,2-11 0,7-1 0,-3-11 0,6-4 0,-6-5 0,6-4 0,-7-4 0,10-16 0,-8-8 0,4-10 0,-4-4 0,5 4 0,-5 0 0,4 7 0,-5 7 0,-5 6 0,2 4 0,-2 5 0,3 5 0,0 4 0,0 4 0,0 5 0,2 10 0,-1 0 0,5 10 0,-3-9 0,7 3 0,-4-4 0,0-1 0,3-4 0,-3-1 0,0-4 0,-1-4 0,-5-1 0,0-4 0,1 0 0,-1-4 0,1-10 0,-4-7 0,-1-15 0,-4 5 0,0-12 0,0 6 0,0-7 0,0 6 0,0 7 0,0 8 0,0 4 0,0 9 0,0 2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8:02:23.0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24575,'0'7'0,"0"1"0,0 8 0,0 4 0,0 3 0,0 10 0,0-3 0,0 11 0,0 7 0,0-5 0,0 4 0,0-6 0,0-5 0,0 3 0,0-14 0,0-1 0,0-8 0,0-7 0,0-1 0,0-4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1:58.7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24575,'0'3'0,"0"14"0,0 8 0,0 11 0,0 1 0,0 0 0,0 7 0,0 0 0,0-1 0,0-5 0,0-7 0,0-8 0,0-12 0,0-3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1:58.7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 24575,'12'0'0,"4"0"0,-3 0 0,6 0 0,-1 0 0,0 0 0,1 0 0,-6 0 0,4 0 0,-12-3 0,3 5 0,-8 4 0,0 3 0,0 14 0,0-8 0,0 4 0,-5 4 0,4-8 0,-8 8 0,4-4 0,-4-1 0,0-4 0,4-1 0,-2-5 0,6 0 0,-7-3 0,11-2 0,2-3 0,8 0 0,11 0 0,-4 0 0,8 0 0,-8 5 0,3 0 0,-4 4 0,-5-1 0,-1 6 0,-5-1 0,-2 6 0,-2-1 0,-4 0 0,0 1 0,0-1 0,-9 0 0,-1 1 0,-8-1 0,-6-4 0,5 4 0,-5-8 0,5 3 0,1-3 0,4-2 0,-3 1 0,7-4 0,-7-1 0,3-4 0,4 0 0,1 0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1:58.7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1588 24575,'-1'4'0,"2"0"0,30-10 0,-8-4 0,28-19 0,-6-1 0,4-16 0,25 6 0,-6-16-639,-22 34 0,2 0 639,3-11 0,0-3 0,-1 6 0,0 1 0,10-5 0,-2 0-606,21-20 606,-28 25 0,0 2 0,15-12 0,17-14 0,-16 14 0,-6-3 0,-2 12 0,1-5 0,7 4 0,-19 2 0,16-7 1237,-18 13-1237,13-11 0,0 4 0,0-1 647,-6-2-647,4 8 0,-14-9 0,6 11 0,-16-4 0,3 7 0,-6-1 0,-5 2 0,4-1 0,-10 1 0,10-1 0,-9 2 0,3-2 0,-4 2 0,-1 4 0,0-4 0,1 8 0,-1-8 0,-4 9 0,3-5 0,-8 6 0,4-1 0,-5 1 0,1 3 0,3-3 0,-2 7 0,2-3 0,-3 0 0,-1 3 0,0-6 0,0 6 0,1-6 0,3 6 0,-2-7 0,7 3 0,-8 0 0,4-3 0,-5 7 0,0-2 0,1-1 0,-1 3 0,-7-3 0,-10 4 0,-5 0 0,-8 0 0,-2 0 0,-1 0 0,-10 0 0,-3 0 0,1 0 0,-6 0 0,11 5 0,-4 0 0,6 5 0,0 0 0,5 0 0,1 0 0,6-1 0,4-4 0,1 2 0,5-6 0,3 7 0,-2-8 0,6 7 0,-3-3 0,4 4 0,-3-4 0,-2-1 0,-3-3 0,0 4 0,-1-3 0,1 3 0,-1-4 0,1 0 0,0 0 0,-1 0 0,1 0 0,-5 0 0,4 0 0,-9 0 0,9 0 0,-4 0 0,0 0 0,4 0 0,-4 0 0,4 0 0,1-4 0,4 0 0,0-4 0,4 0 0,0 0 0,14-1 0,2 0 0,14-1 0,6-1 0,2 1 0,6-1 0,0 0 0,-1 0 0,1 0 0,-1 5 0,1-4 0,-1 4 0,0 0 0,-5 1 0,-2 0 0,-6 4 0,0-8 0,-5 8 0,4-8 0,-14 8 0,7-4 0,-12 5 0,2 0 0,-3 0 0,-1 0 0,-3 4 0,-10 1 0,-1 12 0,-13 4 0,3 15 0,-7 16 0,10-10 0,-9 29 0,14-24 0,-10 19 0,6-8 0,1-6 0,4-7 0,-2-14 0,8-8 0,-3-9 0,0-5 0,4-5 0,-4-4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1:58.7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24575,'0'73'0,"0"1"0,2-5 0,4-16 0,4-32 0,13-9 0,-3-8 0,-1-4 0,3 0 0,-11 0 0,16 0 0,-16 0 0,12 0 0,-13-13 0,3 1 0,-3-17 0,0-1 0,0-2 0,0-3 0,0 4 0,0 6 0,-5 2 0,3 5 0,-7 4 0,3 1 0,0 9 0,0 0 0,4 12 0,1 2 0,0 9 0,0-1 0,0 0 0,5 0 0,0 1 0,-4-9 0,-2-2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1:58.7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 0 24575,'0'18'0,"0"4"0,0 19 0,0 8 0,0-9 0,0 10 0,-5-6 0,4-6 0,-8-11 0,4-5 0,1-8 0,-4-4 0,7 2 0,-7-8 0,4 1 0,-5-1 0,1-4 0,0 0 0,3 0 0,2 0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1:58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137 12 24575,'16'-5'0,"6"2"0,-4 3 0,6 0 0,-6 0 0,1 0 0,-5-4 0,-1 11 0,-9 5 0,5 13 0,-8 26 0,3-16 0,-4 28 0,0-24 0,0 18 0,0-11 0,-15 6 0,6-8 0,-17-4 0,10-13 0,-8-4 0,4-9 0,-9 2 0,9-3 0,-9-7 0,4-2 0,0-4 0,2 0 0,8-9 0,2-1 0,8-13 0,1 3 0,4-4 0,0 0 0,0 5 0,0-1 0,3 7 0,6 5 0,10-2 0,1 5 0,4 1 0,-1 4 0,-3 0 0,9 0 0,-10 0 0,5 0 0,-6 8 0,0 2 0,2 13 0,-1 2 0,1 5 0,0 0 0,0 0 0,-5-5 0,-1-1 0,-5-6 0,0-4 0,0-1 0,-5-5 0,0-4 0,-4 0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1:58.7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24575,'7'-5'0,"3"2"0,12 3 0,3 0 0,0 0 0,4 0 0,-10 0 0,10 0 0,-14 0 0,3 0 0,-5 4 0,-7 5 0,5 1 0,-10 7 0,3-3 0,-4 4 0,0 6 0,0 1 0,-8 0 0,-9 5 0,-9-4 0,-7 7 0,1-6 0,6-2 0,2-10 0,5-2 0,5-4 0,5 0 0,9-5 0,9 0 0,10-4 0,6 0 0,5 0 0,6 0 0,-5 0 0,0 4 0,-2 2 0,-9 7 0,0 7 0,-6 11 0,-4 7 0,-4 5 0,-1 1 0,-5-6 0,0-2 0,0-11 0,0-2 0,0-4 0,0-5 0,-4-2 0,0-7 0,-9-1 0,-1-4 0,-5 0 0,1-4 0,0-6 0,-2-9 0,1-6 0,-1-6 0,4 6 0,2-4 0,9 18 0,0-3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1:58.7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49 24575,'56'-2'0,"0"-1"0,28 0 0,-64 3 0,-15 12 0,-1-1 0,-4 22 0,0-7 0,0 17 0,-5-12 0,-6 12 0,-5-12 0,-4 0 0,9-8 0,-5-4 0,10-5 0,-3-2 0,-3-3 0,10-1 0,-6-6 0,18-19 0,7-6 0,26-30 0,-7 17 0,13-19 0,-9 14 0,-9-5 0,6 11 0,-20 0 0,6 19 0,-13-2 0,3 9 0,-16 4 0,-3 5 0,-16 10 0,1 10 0,-3 6 0,3 4 0,1 0 0,4 0 0,2 0 0,8 0 0,2 1 0,4-7 0,0 0 0,0-6 0,0 1 0,0-5 0,0-2 0,8-3 0,2 0 0,8 0 0,6 0 0,-9 0 0,-1-3 0,-10-3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1:58.7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25 24575,'0'-7'0,"8"-2"0,-2 5 0,11 0 0,2 4 0,0 0 0,10 0 0,-9 0 0,15 0 0,-14 0 0,4 0 0,-8 0 0,-7 0 0,2 0 0,-7 3 0,-1 2 0,-8 7 0,-11 3 0,-1 3 0,-7 1 0,4 0 0,1-5 0,4-1 0,1-5 0,5 1 0,3-1 0,1-1 0,13-2 0,1 2 0,8-2 0,0 4 0,1 0 0,-6 0 0,0 0 0,-5-1 0,1 0 0,-1 0 0,-3 1 0,-2-1 0,-3 5 0,0 1 0,0 9 0,-4-3 0,-5 3 0,-6-8 0,1 2 0,-3-7 0,7 3 0,-8-4 0,9-1 0,-4-3 0,5-1 0,-1-4 0,1 0 0,4 0 0,0 0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1:58.7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93 24575,'-5'-13'0,"2"1"0,3-1 0,0 4 0,0-9 0,0 5 0,0 0 0,0 11 0,0 20 0,0 13 0,0 19 0,0 3 0,0-1 0,0 13 0,0-10 0,0 12 0,0-8 0,0-13 0,0 3 0,0-27 0,0 7 0,0-20 0,0 4 0,0-5 0,0 0 0,0-3 0,0-2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8:02:23.6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2 24575,'4'-1'0,"-1"11"0,-3 8 0,0 16 0,0 8 0,0 1 0,0 11 0,0-11 0,0 11 0,0-5 0,0-5 0,0 2 0,0-22 0,0 4 0,0-11 0,0-4 0,0-1 0,-4-26 0,3 13 0,-2-18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1:58.7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0 260 24575,'0'16'0,"0"-4"0,0 0 0,0-4 0,0 0 0,0 0 0,0 1 0,0-1 0,0-7 0,0-10 0,0-6 0,0-12 0,0 7 0,0-9 0,0 4 0,5-5 0,-4 5 0,3 1 0,-4 1 0,4 3 0,-3-4 0,3 10 0,-4-3 0,0 7 0,0-2 0,0 3 0,0 1 0,0 10 0,0 4 0,0 11 0,0 7 0,0-5 0,0 5 0,0-1 0,0-3 0,0 3 0,0-5 0,0 1 0,0-1 0,0-4 0,0-1 0,0-5 0,0 0 0,0 0 0,0 1 0,0-1 0,0 0 0,0 0 0,0 0 0,0 0 0,0 0 0,0-4 0,0 0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1:58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575 1559 24575,'-16'0'0,"-6"0"0,6 0 0,-6 0 0,2 0 0,5-4 0,-7-1 0,2-4 0,-5-1 0,5 5 0,-8-9 0,13 8 0,-9-4 0,6 2 0,-1 2 0,5-2 0,-3-2 0,7 2 0,-7-1 0,7 0 0,-2 0 0,-1-4 0,3 4 0,1-4 0,2 5 0,2-1 0,-4 1 0,1-1 0,3 1 0,-2-5 0,2 4 0,0-4 0,-2 5 0,2-5 0,-4 3 0,4-2 0,-2 3 0,6 1 0,-7-5 0,3 3 0,-4-7 0,4 3 0,-3-4 0,7-1 0,-7 5 0,7-3 0,-7 3 0,7-5 0,-7 1 0,7 4 0,-7 1 0,7 0 0,-3 0 0,4-1 0,0-4 0,0 4 0,0-4 0,0-6 0,0 4 0,0-9 0,0 10 0,0-5 0,5 0 0,0 4 0,5-3 0,-1 4 0,0 1 0,0-6 0,0 9 0,1-8 0,-2 9 0,2-9 0,-1 3 0,1-4 0,-1 1 0,5 3 0,-4-9 0,14 3 0,-7-5 0,9 0 0,-6 1 0,0-1 0,-1 6 0,-4 2 0,3 4 0,-8 1 0,7 3 0,-7-2 0,8 7 0,-8-8 0,7 4 0,-3-1 0,5-2 0,-1 3 0,0-5 0,1 1 0,-1 0 0,0 3 0,0-2 0,6 6 0,-4-6 0,3 6 0,-5 2 0,1 1 0,-1 7 0,0-8 0,1 8 0,-1-3 0,5 4 0,-3 0 0,4 0 0,-1 0 0,-3-4 0,3 3 0,1-3 0,-4 4 0,3 0 0,1 0 0,-5 0 0,10-5 0,-4 4 0,0-3 0,3 4 0,-3 0 0,0 0 0,-1 0 0,-1 0 0,-8 0 0,8 0 0,-9 0 0,4 0 0,-4 0 0,8 0 0,-6 4 0,7 1 0,1 4 0,1 1 0,-1 0 0,5 4 0,-9-3 0,9 7 0,-10-3 0,10 5 0,-9-2 0,3 1 0,-4 0 0,4 0 0,-3-1 0,3 1 0,-4 0 0,-1-1 0,1 5 0,-1-3 0,-2 9 0,2-4 0,-7 5 0,4 0 0,-6-5 0,1 4 0,0-5 0,-1 1 0,1 4 0,0-4 0,0 5 0,0-5 0,0 4 0,-1-4 0,-3 5 0,3 0 0,-8 0 0,3 0 0,-4 0 0,0-5 0,0-2 0,0 1 0,0-4 0,0 3 0,0 1 0,0 1 0,0 0 0,0 3 0,0-8 0,0 9 0,-4-4 0,-1 0 0,-1-2 0,-2-5 0,3 1 0,-5-1 0,5-4 0,-3 3 0,3-7 0,-4 7 0,0-3 0,-4 4 0,2 0 0,-6 1 0,7-1 0,-8 0 0,8 1 0,-8-1 0,8 0 0,-7-3 0,6 2 0,-6-7 0,2 7 0,-3-6 0,-6 7 0,4-4 0,-3 5 0,-1-4 0,4 2 0,-3-2 0,-1 0 0,4 2 0,-8-6 0,8 6 0,-9-6 0,9 3 0,-3-5 0,-1 1 0,4-1 0,-4 1 0,6-1 0,-1 0 0,1 0 0,0 0 0,-1-4 0,5-1 0,-3-4 0,3 0 0,-4 0 0,-1 4 0,1-3 0,-6 4 0,4-5 0,-4 0 0,6 4 0,0-3 0,-1 3 0,1 0 0,-1-3 0,5 3 0,-3-4 0,7 0 0,-7 0 0,3 0 0,-4 0 0,0 0 0,-1 0 0,1 0 0,-1 0 0,1 0 0,-1 0 0,1 0 0,0 0 0,-1-4 0,5-1 0,-3-8 0,3 3 0,-4-3 0,4 4 0,-4 0 0,9 0 0,-4 0 0,0 0 0,4 5 0,-4-4 0,4 3 0,1 1 0,0 0 0,-1 0 0,1 0 0,0-1 0,0-2 0,-1 6 0,1-6 0,0 6 0,3-7 0,2 7 0,3-2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1:58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24575,'-7'0'0,"24"0"0,11 0 0,34 0 0,-1 0 0,14 0 0,2 0 0,10 0 0,9 0 0,-17 0 0,4 0 0,-22 0 0,5 0 0,-7 0 0,-12 0 0,-4 0 0,-19 0 0,-4 0 0,-8 0 0,-3 0 0,-1 0 0,0 0 0,0 0 0,0 0 0,0 0 0,-1 0 0,-2 0 0,-2 0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1:58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24575,'77'2'0,"1"0"0,-3-3 0,-27 6 0,-48 3 0,0 5 0,0 6 0,0-4 0,-4 13 0,2-8 0,-11 10 0,6 0 0,-7-5 0,4-1 0,5-6 0,-3-4 0,7-1 0,-6-5 0,2-3 0,1-2 0,0-3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1:5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73 24575,'64'0'0,"-11"11"0,-49 0 0,0 23 0,-4-8 0,0 10 0,0-6 0,0 6 0,0 2 0,-8-6 0,6 9 0,-15-14 0,11 3 0,-13-6 0,9-6 0,-3-4 0,4-1 0,5-5 0,0 0 0,4-10 0,0-10 0,5-17 0,5-3 0,7-10 0,4 4 0,0-5 0,7-3 0,-4 2 0,4-1 0,-8 7 0,-3 2 0,-3 11 0,-4 1 0,-1 6 0,-1 4 0,1 1 0,-4 5 0,-2 10 0,-7 9 0,-6 12 0,-2 7 0,-7 1 0,8-1 0,-3-6 0,8 5 0,2-9 0,4 3 0,0-5 0,0 1 0,0-1 0,0 0 0,0-4 0,0 3 0,4-8 0,5 4 0,5-4 0,4 0 0,0 0 0,1 0 0,-1 0 0,0-3 0,-4-2 0,3-4 0,-7 0 0,-1 0 0,-6 0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1:58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8 233 24575,'-4'-7'0,"0"-2"0,9-13 0,0 2 0,16-16 0,-5 14 0,11-14 0,-8 16 0,-4-4 0,-2 14 0,-4-6 0,3 13 0,-2-5 0,3 8 0,-5 0 0,0 0 0,1 0 0,-1 0 0,0 0 0,1 8 0,-1 3 0,2 12 0,-5-3 0,4 3 0,-4-5 0,0 6 0,3-4 0,-3 3 0,4-5 0,1 6 0,-1-5 0,0 5 0,0-10 0,0 3 0,0-8 0,-1 4 0,1-5 0,-1-3 0,0-2 0,5-3 0,1 0 0,4 0 0,0-8 0,7-8 0,-4-16 0,5-1 0,-5-3 0,-5 6 0,2 5 0,-8 1 0,4 6 0,-9 4 0,2 1 0,-6 4 0,3 5 0,-4 0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1:58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0 313 24575,'0'-22'0,"5"-2"0,10-7 0,-2 0 0,19-8 0,-20 12 0,20-11 0,-16 13 0,1-1 0,-4 10 0,-9 4 0,5 7 0,-1-3 0,0 3 0,-3 2 0,-2 3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2:27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36 24575,'0'12'0,"0"7"0,0 12 0,0-5 0,0 15 0,0-15 0,0 5 0,0-7 0,0-6 0,0-4 0,4-5 0,0-5 0,14-4 0,-3 0 0,8 0 0,-4 0 0,-1-4 0,-4-5 0,4-6 0,-8-9 0,4-1 0,0-5 0,-3 0 0,4 0 0,-10 0 0,4 5 0,-8 1 0,7 6 0,-7 4 0,3 1 0,-4 15 0,0 23 0,0 1 0,0 46 0,0-28 0,0 37 0,0-19 0,0 6 0,-6 7 0,5-14 0,-10 6 0,5-15 0,-6-1 0,2-14 0,-1 0 0,1-7 0,-4-6 0,3 0 0,-6-6 0,3-3 0,-5-2 0,1-4 0,-1 0 0,-4-4 0,3-1 0,-4-4 0,10 0 0,1-4 0,5-5 0,3-5 0,1-9 0,4-2 0,0-6 0,0 1 0,9 0 0,8-8 0,10 10 0,13-10 0,-8 16 0,6-6 0,-8 13 0,0 0 0,-5 5 0,-2 5 0,-4 1 0,-9 4 0,-2 0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2:27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24575,'4'3'0,"-1"11"0,-3 6 0,0 10 0,0 13 0,0-9 0,0 4 0,0-3 0,0-19 0,0 5 0,0-18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2:27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24575,'-4'8'0,"0"4"0,4 2 0,0 9 0,0 2 0,0 11 0,0-9 0,0 2 0,5-5 0,3-9 0,2-1 0,6-6 0,-2-7 0,0 3 0,3-4 0,-3-4 0,5-11 0,-1 0 0,-3-9 0,-2 6 0,-3-1 0,-2 5 0,1 1 0,-4 5 0,-2 7 0,-3 18 0,0 17 0,0 26 0,0 9 0,0-1 0,0 6 0,0 3 0,0 2 0,0-2 0,0-10 0,0-15 0,0-8 0,0-8 0,0-11 0,0-6 0,-3-6 0,-2-5 0,-8 1 0,-1-5 0,-4 1 0,-1-5 0,1 0 0,4 0 0,1 0 0,5 0 0,0 0 0,3-4 0,-3 3 0,8-7 0,-8 4 0,7-5 0,-3 1 0,4 0 0,0 0 0,0-5 0,0-1 0,0-10 0,9-1 0,8-6 0,10-1 0,6-1 0,0 0 0,-2 6 0,-13 10 0,-4 8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8:02:25.1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59 24575,'0'36'0,"0"4"0,0 23 0,0 2 0,0-13 0,0 15 0,0-15 0,0 13 0,0-9 0,0-8 0,0-13 0,0-10 0,4-4 0,4-15 0,1 1 0,12-7 0,-11 0 0,17-13 0,-11-9 0,4-15 0,0-4 0,-9 0 0,4-7 0,-4 5 0,-1-5 0,0 13 0,0 1 0,-1 10 0,-4 6 0,2 6 0,-6 4 0,3 10 0,-4 15 0,0 12 0,5 18 0,-4-4 0,9 11 0,-5-11 0,10-1 0,0-8 0,4-6 0,-1-4 0,0-6 0,-1-5 0,1-5 0,-1-3 0,0-1 0,5-4 0,-2-18 0,0-5 0,-5-32 0,2-4 0,-4-5 0,4-6 0,-11 5 0,4 0 0,-9 2 0,4 14 0,-5 7 0,0 8 0,0 10 0,0 6 0,0 6 0,0 4 0,0 1 0,0 2 0,0 2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2:27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24575,'12'-4'0,"1"1"0,0 3 0,0 0 0,-5 0 0,5 0 0,-4 0 0,4 0 0,-8 7 0,3 14 0,-7 11 0,4 11 0,-5 0 0,0 8 0,0-6 0,0 5 0,0-6 0,-9-7 0,7-6 0,-12-2 0,5-17 0,3 9 0,-6-15 0,11 7 0,-11-9 0,3 0 0,-1-7 0,2-2 0,8-8 0,0-1 0,0-4 0,4-1 0,6 1 0,4 0 0,4 3 0,6 2 0,-5 7 0,16 2 0,-8 4 0,9 0 0,-6 0 0,0 0 0,0 0 0,-5 4 0,-2 1 0,-5 4 0,-4 0 0,-5-4 0,-5-1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4:41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24575,'8'-8'0,"3"0"0,18-7 0,-8 8 0,13-7 0,-14 13 0,9-8 0,-10 8 0,0-4 0,-1 5 0,-5 0 0,1 0 0,3 0 0,-7 0 0,3 14 0,-8 3 0,0 19 0,-5-5 0,0 18 0,0-9 0,0 10 0,0-6 0,0 0 0,0-6 0,-5-2 0,4-6 0,-8-5 0,4-2 0,0-4 0,-3-1 0,7-4 0,-7-1 0,7-5 0,-6 0 0,2-3 0,1-8 0,0-7 0,4-7 0,0-2 0,0-5 0,0-1 0,0-5 0,5 0 0,6-6 0,4 4 0,7-11 0,-2 12 0,1-6 0,-1 7 0,0 5 0,-1-4 0,-4 9 0,-1-3 0,-5 9 0,0-4 0,-1 9 0,1-4 0,-1 4 0,0 5 0,1-4 0,-1 7 0,0-2 0,0 3 0,-1 3 0,-2 2 0,2 3 0,-6 0 0,3 0 0,-4 1 0,4 3 0,-3 7 0,3 1 0,-4 4 0,0-6 0,0 6 0,0-5 0,0 5 0,0-6 0,0 0 0,0 1 0,0-1 0,0 0 0,0 1 0,0-6 0,0 0 0,0-5 0,0 1 0,0-1 0,0 0 0,3 0 0,2-3 0,-1 2 0,4-6 0,-4 3 0,4-4 0,1 0 0,-1 4 0,0-4 0,1 4 0,-1-4 0,0 0 0,-3 0 0,-2 0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4:41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24575,'0'8'0,"0"4"0,0 7 0,0 12 0,0-5 0,0 15 0,0-8 0,0 5 0,0-2 0,0-6 0,0 0 0,0 0 0,0-5 0,4-6 0,-3-7 0,3-3 0,-4-1 0,0 0 0,0-3 0,0-1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4:41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0 208 24575,'0'-8'0,"0"5"0,0-17 0,0 10 0,4-7 0,1 8 0,8-9 0,1 4 0,9 0 0,-3-4 0,-1 12 0,3-7 0,-7 12 0,9-4 0,-6 5 0,-4 0 0,3 0 0,-7 8 0,4 8 0,-4 28 0,0-14 0,-3 32 0,-3-21 0,-4 18 0,0-7 0,0-2 0,0-6 0,0-7 0,0-6 0,0-7 0,0-6 0,0-4 0,0-1 0,0-5 0,0 0 0,0-7 0,0-11 0,4-11 0,3-22 0,9-3 0,8-14 0,7-7 0,-2 19 0,6-16 0,-6 18 0,6-8 0,0 7 0,-7 9 0,-3 12 0,-10 6 0,2 7 0,-8 8 0,4 1 0,-5 4 0,1 0 0,-1 0 0,-4 8 0,4 2 0,-7 7 0,3 7 0,-4 7 0,0 0 0,0 12 0,5-6 0,-4 6 0,4-5 0,-1-3 0,-3-10 0,8-1 0,-8-6 0,6-4 0,-6-1 0,7-9 0,-7 0 0,2-4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4:41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9 24575,'-8'17'0,"6"5"0,-14-3 0,9 10 0,-6-10 0,-1 5 0,4-6 0,1-5 0,1 0 0,3-5 0,-3 0 0,0-3 0,4-5 0,1-9 0,3-5 0,4-9 0,5 3 0,12-10 0,-1 10 0,4-4 0,-6 5 0,1 5 0,-6 1 0,4 4 0,-7 4 0,2 1 0,-3 4 0,-1 0 0,0 0 0,0 7 0,-3 8 0,-2 15 0,-3 2 0,0 9 0,0-3 0,0 5 0,0 7 0,0-5 0,0 5 0,0-6 0,-4-6 0,-2 4 0,-9-11 0,-1 11 0,-5-5 0,-1 7 0,-6 1 0,5-7 0,-9 1 0,10-9 0,-3-4 0,6-7 0,1-5 0,4-6 0,1 1 0,4-4 0,1-2 0,4-14 0,0-1 0,4-15 0,0 8 0,0-10 0,0 9 0,0-3 0,0 4 0,8 1 0,2 0 0,4 4 0,3 0 0,-3 6 0,5-2 0,-5 5 0,3 1 0,-4 4 0,6 0 0,-1 0 0,0 0 0,6 0 0,0 4 0,1 6 0,4 5 0,-5 4 0,7 1 0,0 6 0,-1-5 0,1 0 0,-6-2 0,4-9 0,-10 4 0,0-5 0,-1-4 0,-9-2 0,4-3 0,-5 0 0,0 0 0,0 0 0,1 0 0,-5 0 0,0 0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4:41.9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85 24575,'9'0'0,"17"0"0,13 0 0,19 0 0,-6 0 0,15 0 0,1 0 0,1 0 0,24 0 0,-35 0 0,32 0 0,-28 0 0,6 0 0,6 0 0,-13-5 0,6 4 0,-8-4 0,0 5 0,-7 0 0,6-6 0,-13 5 0,6-4 0,-8 5 0,-5 0 0,-2-5 0,-6 4 0,0-3 0,-5 4 0,3 0 0,-3-5 0,5-1 0,7 1 0,-6-4 0,11 8 0,-10-8 0,3 7 0,2-2 0,-6 4 0,6 0 0,-13 0 0,11 0 0,-14 0 0,14 0 0,-10 0 0,5-5 0,0 4 0,0-3 0,0 4 0,-5 0 0,4 0 0,-10 0 0,5 0 0,-6 0 0,0 0 0,-4 0 0,4 0 0,-5 0 0,1 0 0,4 0 0,-5 0 0,6 0 0,-1 0 0,0 0 0,1 0 0,-1 0 0,6 0 0,-5 0 0,5 0 0,-6 0 0,5 0 0,-3 0 0,9 0 0,-10 0 0,10 4 0,-9-3 0,3 4 0,1-5 0,-9 0 0,7 0 0,-13 0 0,4 0 0,-5 0 0,0 0 0,1 0 0,-1 0 0,-4 0 0,0 0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4:41.9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4 24575,'21'0'0,"-3"0"0,11 0 0,-9 0 0,8 0 0,-8-4 0,3 7 0,-4-6 0,-1 7 0,0 0 0,0-3 0,-8 7 0,1-7 0,-7 3 0,1-1 0,-2 2 0,-3 3 0,0 4 0,0-2 0,0 7 0,0-3 0,-4 4 0,-5 1 0,-5-1 0,-5 5 0,0-3 0,0 3 0,-5-4 0,5 0 0,-5 0 0,0 0 0,5-1 0,-5 1 0,10-5 0,2-2 0,3-3 0,1-1 0,3-14 0,1 7 0,4-11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4:41.9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77 24575,'-5'12'0,"2"17"0,3 5 0,0 9 0,0-18 0,0 3 0,0-8 0,0 4 0,0-11 0,0 0 0,0-5 0,8 1 0,-3-4 0,13 3 0,-9-7 0,8 3 0,-3-4 0,-1 0 0,5 0 0,-9 0 0,8-4 0,-2-11 0,0-6 0,4-9 0,-8 0 0,3-1 0,-4 2 0,0 4 0,-1 1 0,-4 6 0,-1 4 0,-4-3 0,4 7 0,-3-2 0,3 14 0,-4 4 0,0 16 0,0 3 0,0 5 0,0-5 0,4 4 0,-3-10 0,8 5 0,-5-10 0,5-2 0,-5-3 0,4-1 0,-4 0 0,5 0 0,-1 1 0,0-1 0,0-3 0,5-2 0,-4 1 0,4-3 0,-4 3 0,-1-4 0,0 0 0,0 0 0,1 0 0,-1 0 0,0 0 0,0 0 0,1 0 0,-1 0 0,0 0 0,-3-4 0,2 3 0,-2-7 0,-1 4 0,4-9 0,-3 4 0,0-9 0,2 4 0,-1-9 0,-1 3 0,4-4 0,-8 0 0,3 5 0,0-5 0,-3 5 0,3 1 0,-4-1 0,0 1 0,0 4 0,0 1 0,0 5 0,0-1 0,0 1 0,0 0 0,0 3 0,0 2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4:41.9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24575,'0'21'0,"0"5"0,0-2 0,0 7 0,0-1 0,0 6 0,0-10 0,0 9 0,0-16 0,0 1 0,0-3 0,0-8 0,0 4 0,0-5 0,0-3 0,0-2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4:41.9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24575,'4'3'0,"0"6"0,-4 10 0,0 6 0,0 0 0,0-2 0,0 0 0,0-3 0,0 8 0,0-13 0,0 7 0,0-12 0,0 2 0,0-4 0,0 0 0,0-3 0,0-1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8:02:25.5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24575,'4'10'0,"-1"23"0,-3-3 0,0 22 0,0-16 0,0 5 0,0 0 0,0-6 0,0-1 0,0-5 0,0-6 0,0-5 0,0-6 0,0-8 0,0-1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4:41.9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2739 24575,'-4'1'0,"4"-7"0,23-20 0,-4-7 0,27-21 0,-15 6 0,5-5 0,4-1 0,-16 14 0,17-12 0,-13 12 0,8-7 0,-2 6 0,-6 3 0,2 11 0,-9-2 0,3 8 0,0-3 0,-3 0 0,2 4 0,-4-4 0,6-1 0,-5 5 0,11-11 0,-11 11 0,12-12 0,-6 6 0,0-1 0,-1 2 0,-2 6 0,-3 0 0,3 1 0,-5-1 0,1 5 0,-1-4 0,-4 4 0,9-5 0,-7 0 0,7 0 0,-5 0 0,7-6 0,-4 0 0,4-1 0,-5-3 0,-2 9 0,2-9 0,-1 9 0,-4-3 0,2 4 0,-7 1 0,3-1 0,1 5 0,-4-3 0,3 2 0,0 1 0,-3-3 0,4 2 0,0-8 0,0 3 0,1-4 0,3 0 0,-3 5 0,0-5 0,2 6 0,-7-1 0,7 1 0,-6-1 0,6 5 0,-3-4 0,0 4 0,3-4 0,-2-1 0,3 1 0,7-7 0,-5 5 0,11-12 0,-10 7 0,4-1 0,-1 1 0,-3 1 0,2 4 0,-3 0 0,-2 3 0,0 2 0,1-3 0,-1 3 0,0-2 0,1 7 0,-5-8 0,3 4 0,-7-5 0,8 1 0,-8 0 0,2 4 0,-2-4 0,-2 9 0,1-8 0,-1 7 0,1-7 0,0 7 0,-1-3 0,1 0 0,0-1 0,0-4 0,0 4 0,-4-3 0,3 3 0,-4 0 0,5-4 0,0 4 0,-4 0 0,3-3 0,-2 3 0,3-5 0,0 1 0,0 0 0,0-1 0,0 1 0,0 4 0,0-4 0,-1 9 0,1-4 0,-4 5 0,2-1 0,-2 1 0,3-1 0,0 1 0,0 0 0,1-1 0,-1 1 0,0-1 0,1 1 0,-1 0 0,0-1 0,0 5 0,1-4 0,-1 7 0,-4-6 0,3 6 0,-6-7 0,6 7 0,-6-6 0,6 6 0,-2-6 0,-1 6 0,0-2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4:41.9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24575,'6'4'0,"9"0"0,3-4 0,6 0 0,0 0 0,-9 0 0,3 0 0,-10 0 0,0 0 0,0 0 0,1 0 0,-2 0 0,1 0 0,0 0 0,0 0 0,-4 3 0,0 2 0,-4 7 0,0 2 0,0 4 0,0 1 0,0 4 0,0-3 0,0 3 0,0-4 0,0-5 0,0 3 0,0-8 0,0 4 0,0-5 0,0 0 0,0 0 0,0 0 0,0-4 0,0 0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4:41.9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0 193 24575,'5'6'0,"-2"4"0,-3 12 0,0 3 0,0 5 0,0 0 0,0 0 0,0-5 0,0 4 0,0-5 0,4 1 0,5-1 0,1-6 0,8-8 0,-12 2 0,10-11 0,-14 6 0,10-6 0,-8 3 0,5-4 0,-1-4 0,1-10 0,0-6 0,1-10 0,0 0 0,0-1 0,0 1 0,-5 5 0,4 1 0,-8 10 0,3 1 0,-4 5 0,0 0 0,3 3 0,2 1 0,2 4 0,1 0 0,0 4 0,1 1 0,-1 3 0,0 0 0,0 0 0,1 1 0,-1-1 0,5 1 0,-4-1 0,4 1 0,-5-1 0,0 0 0,0-3 0,1 2 0,-1-6 0,0 3 0,0-4 0,0 0 0,0 0 0,0 0 0,0 0 0,1 0 0,-5-4 0,3-1 0,-2-3 0,-1-1 0,0-3 0,-4-2 0,0-10 0,0-1 0,0-5 0,0-1 0,0 1 0,0 0 0,0 5 0,0 1 0,0 6 0,0 4 0,0-3 0,0 7 0,0-3 0,0 5 0,0 0 0,0 0 0,0 4 0,0 0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4:41.9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 24575,'16'0'0,"1"0"0,1-4 0,1 3 0,-1-3 0,0 4 0,0 0 0,1 0 0,-1 0 0,-4 0 0,3 0 0,-7 0 0,2 0 0,-4 0 0,0 3 0,1 2 0,-5 13 0,0-3 0,-4 8 0,0 1 0,0 0 0,0 1 0,0 4 0,0-10 0,0 5 0,-4-6 0,-2 0 0,-7-3 0,3 2 0,-3-7 0,0 3 0,3-5 0,-3 1 0,5-5 0,0 0 0,0-4 0,0 0 0,0 0 0,-1-4 0,5 0 0,0-9 0,0-1 0,3 0 0,-3-4 0,4 9 0,0-8 0,0 7 0,4-7 0,5 7 0,1-3 0,7 4 0,-3 0 0,9-1 0,-8 1 0,8 4 0,-9 1 0,4 4 0,0 0 0,1 0 0,-6 0 0,0 0 0,-5 0 0,1 0 0,-1 0 0,0 0 0,1 0 0,-1 0 0,0 4 0,-4-4 0,0 4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4:41.9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24575,'0'12'0,"5"1"0,1 24 0,4-9 0,1 21 0,-1-18 0,6 12 0,-6-17 0,6 9 0,-11-24 0,-1 3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4:41.9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24575,'4'-2'0,"0"0"0,-4-6 0,0 5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4:41.9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75 24575,'3'-4'0,"2"0"0,7 4 0,-3 0 0,8 0 0,-7 0 0,7 0 0,-8 0 0,9 0 0,1 0 0,-4 0 0,3 4 0,-10 5 0,1 5 0,-4 16 0,-1-4 0,-4 16 0,0-4 0,0-1 0,0 5 0,-4-10 0,-2 10 0,-8-16 0,3 4 0,-7-12 0,8-4 0,-2-1 0,3-5 0,1 0 0,3 0 0,-2-3 0,6-8 0,-2-12 0,3-15 0,0-8 0,10-13 0,7 10 0,13-15 0,4 14 0,-4-9 0,4 3 0,-12 10 0,1 5 0,-5 10 0,-9 9 0,4 1 0,-8 5 0,-5 3 0,-5 2 0,-7 3 0,2 3 0,-2 2 0,3 3 0,1 0 0,-1 5 0,1-4 0,-2 9 0,6-5 0,0 6 0,4 4 0,0-3 0,0 3 0,0-5 0,0-4 0,0 3 0,3-7 0,2 3 0,8-5 0,6 1 0,0 1 0,4-5 0,1 3 0,-4-6 0,3 2 0,-5-4 0,1 0 0,-1 4 0,0-3 0,-4 3 0,-1-4 0,-9 0 0,0 0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4:41.9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24575,'0'28'0,"0"3"0,0 20 0,0-12 0,0 25 0,0-16 0,0 19 0,0-15 0,0-2 0,0-13 0,0-6 0,0-12 0,0-10 0,0-5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4:41.9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24575,'0'2'0,"0"4"0,0 11 0,0 6 0,0-3 0,0 3 0,0-9 0,0 9 0,0-8 0,0 4 0,0-2 0,0-3 0,0 9 0,0-5 0,0-2 0,0-9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4:41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443 1121 24575,'-12'0'0,"-7"0"0,-1 0 0,-9 0 0,10 0 0,-5-4 0,0-2 0,9-7 0,-8-2 0,8 1 0,-4-9 0,1 11 0,3-10 0,-3 7 0,4 1 0,-1-3 0,2 2 0,0 1 0,2-4 0,-2-1 0,3 0 0,1-5 0,-4 6 0,2-6 0,2 5 0,0-5 0,4 5 0,0 1 0,-3 0 0,7 4 0,-8-4 0,8 4 0,-3 0 0,4-3 0,0 3 0,0-5 0,0 1 0,0-6 0,0-1 0,0-5 0,0 5 0,0-4 0,0 4 0,4 0 0,2-4 0,3 9 0,-4-3 0,3 9 0,-3-4 0,4 4 0,0 1 0,0-5 0,-1 4 0,1 0 0,0-3 0,5-2 0,0-1 0,5 0 0,0 3 0,-1 2 0,0 1 0,1 1 0,-1 4 0,-5 0 0,5 0 0,-4 4 0,4-3 0,0 7 0,1-8 0,-1 8 0,5-7 0,-3 2 0,4 1 0,-1-4 0,-3 8 0,3-3 0,-4-1 0,4 4 0,-3-3 0,4 4 0,-6 0 0,0 0 0,0 0 0,1 0 0,-1 0 0,0 0 0,1 0 0,-1 0 0,0 0 0,-4 0 0,4 0 0,-5 0 0,1 0 0,-1 0 0,-5 0 0,5 4 0,-4-3 0,9 8 0,-9-5 0,8 5 0,-7-4 0,7 3 0,-3-3 0,4 5 0,0-1 0,-4-4 0,3 3 0,-7-3 0,7 3 0,-3-3 0,4 3 0,0-3 0,1 5 0,-1-1 0,-4-4 0,3 3 0,-8-3 0,8 4 0,-7-5 0,7 4 0,-7-3 0,2 4 0,-3-1 0,-1 0 0,0 1 0,0-1 0,0 0 0,1 0 0,-1 1 0,1 3 0,-1 2 0,1 4 0,0-4 0,-4 3 0,3-3 0,-7 0 0,3 3 0,0-3 0,-3 0 0,3 3 0,-4-3 0,0 4 0,4 1 0,-3-1 0,3 0 0,-4 5 0,0-3 0,0 3 0,0 1 0,0 1 0,0-1 0,0 5 0,0-9 0,0 3 0,0-5 0,0 1 0,0-6 0,-4 4 0,3-7 0,-7 3 0,3-1 0,1 2 0,-5 4 0,4-4 0,-4 3 0,0-3 0,0 4 0,0-4 0,1-1 0,3-5 0,-3 0 0,4 1 0,-5-1 0,1 5 0,-1-4 0,-4 4 0,3-4 0,-7 0 0,7-1 0,-2 1 0,3-1 0,1 0 0,-1 1 0,1-1 0,-5 0 0,4 1 0,-4-1 0,0 1 0,4-1 0,-9 1 0,4 0 0,-4-4 0,0 3 0,-1-7 0,5 7 0,-3-7 0,3 3 0,0 0 0,-3-4 0,7 4 0,-7-4 0,3 0 0,0 0 0,1 0 0,5 0 0,0 0 0,-1 0 0,1 0 0,0 0 0,-1 0 0,1 0 0,0 0 0,-1 0 0,1 0 0,-5 0 0,4 0 0,-4 0 0,4 0 0,1 0 0,0 0 0,-5 0 0,3 0 0,-2 0 0,3 0 0,1-4 0,-1 3 0,1-6 0,0 6 0,-1-3 0,1 1 0,0-2 0,0-3 0,0 4 0,0-3 0,-1 6 0,2-6 0,-1 6 0,3-6 0,-2 6 0,2-2 0,-3 3 0,0-4 0,0 3 0,0-2 0,0 3 0,1 0 0,-2 0 0,1 0 0,0 0 0,-1 0 0,-4 0 0,8 0 0,-4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05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446 26 24575,'-72'31'0,"0"0"0,0-1 0,3 2 0,3 1 0,22-2 0,32 11 0,-11 37 0,20-42 0,-10 28 0,13-13 0,0-4 0,0 10 0,0-26 0,0 3 0,0-19 0,0 6 0,14-12 0,3 4 0,13-4 0,0-5 0,0 0 0,0-5 0,0 0 0,0 0 0,0 0 0,0-5 0,0-5 0,2-11 0,-2-1 0,-3-8 0,-2 4 0,-5-10 0,-4 4 0,0-4 0,-6-1 0,0 6 0,-4-12 0,-1 5 0,-5 0 0,0-4 0,0 4 0,-9 1 0,-3 1 0,-8 5 0,0 1 0,1 5 0,-1-4 0,1 14 0,4-8 0,-2 13 0,2-4 0,-3 9 0,4 1 0,-4 4 0,5 0 0,-6 0 0,1 0 0,4 4 0,-4 5 0,3 10 0,5-8 0,1 3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8:02:26.6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 4 24575,'7'0'0,"10"0"0,-3 0 0,8 0 0,-5 0 0,5 0 0,-7 0 0,11 0 0,-16 0 0,11-4 0,-12 7 0,3 6 0,-3 5 0,-4 14 0,-1 1 0,-4 0 0,-5 11 0,-4-10 0,-13 11 0,-5-3 0,-6 0 0,1-1 0,1-6 0,6-1 0,1-6 0,6-2 0,5-9 0,1-1 0,0-3 0,7-2 0,-7-2 0,8-2 0,-4-3 0,4-7 0,1-2 0,3-13 0,0 4 0,0-4 0,0 4 0,0-4 0,3 8 0,2-8 0,7 13 0,1-4 0,0 5 0,3 3 0,-3 2 0,5 3 0,-1 0 0,0 0 0,5 0 0,-3 0 0,3 0 0,0 0 0,-3 4 0,8 5 0,-4 5 0,1 4 0,3 1 0,-9-2 0,9 2 0,-8-1 0,3-4 0,-5 2 0,0-6 0,-4 2 0,-1-4 0,-4 0 0,0-4 0,0-1 0,-4-3 0,0 0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4:41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24575,'8'0'0,"-1"0"0,1 0 0,0 0 0,0 0 0,0 0 0,5 0 0,-4 0 0,8-4 0,-7 3 0,2-3 0,-3 4 0,-1 0 0,0 0 0,1-4 0,3 3 0,2-3 0,4 4 0,6-4 0,-4 3 0,3-4 0,-9 5 0,-1 0 0,-1-4 0,-2 3 0,3-3 0,-5 4 0,0 0 0,0 0 0,0 0 0,0 0 0,0 0 0,1 0 0,-1 0 0,0 0 0,0 0 0,1 0 0,-1 0 0,0 0 0,-3 0 0,-2 0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4:41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36 24575,'0'12'0,"0"7"0,0 12 0,0-5 0,0 15 0,0-15 0,0 5 0,0-7 0,0-6 0,0-4 0,4-5 0,0-5 0,14-4 0,-3 0 0,8 0 0,-4 0 0,-1-4 0,-4-5 0,4-6 0,-8-9 0,4-1 0,0-5 0,-3 0 0,4 0 0,-10 0 0,4 5 0,-8 1 0,7 6 0,-7 4 0,3 1 0,-4 15 0,0 23 0,0 1 0,0 46 0,0-28 0,0 37 0,0-19 0,0 6 0,-6 7 0,5-14 0,-10 6 0,5-15 0,-6-1 0,2-14 0,-1 0 0,1-7 0,-4-6 0,3 0 0,-6-6 0,3-3 0,-5-2 0,1-4 0,-1 0 0,-4-4 0,3-1 0,-4-4 0,10 0 0,1-4 0,5-5 0,3-5 0,1-9 0,4-2 0,0-6 0,0 1 0,9 0 0,8-8 0,10 10 0,13-10 0,-8 16 0,6-6 0,-8 13 0,0 0 0,-5 5 0,-2 5 0,-4 1 0,-9 4 0,-2 0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4:41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24575,'4'3'0,"-1"11"0,-3 6 0,0 10 0,0 13 0,0-9 0,0 4 0,0-3 0,0-19 0,0 5 0,0-18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09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24575,'8'-8'0,"3"0"0,18-7 0,-8 8 0,13-7 0,-14 13 0,9-8 0,-10 8 0,0-4 0,-1 5 0,-5 0 0,1 0 0,3 0 0,-7 0 0,3 14 0,-8 3 0,0 19 0,-5-5 0,0 18 0,0-9 0,0 10 0,0-6 0,0 0 0,0-6 0,-5-2 0,4-6 0,-8-5 0,4-2 0,0-4 0,-3-1 0,7-4 0,-7-1 0,7-5 0,-6 0 0,2-3 0,1-8 0,0-7 0,4-7 0,0-2 0,0-5 0,0-1 0,0-5 0,5 0 0,6-6 0,4 4 0,7-11 0,-2 12 0,1-6 0,-1 7 0,0 5 0,-1-4 0,-4 9 0,-1-3 0,-5 9 0,0-4 0,-1 9 0,1-4 0,-1 4 0,0 5 0,1-4 0,-1 7 0,0-2 0,0 3 0,-1 3 0,-2 2 0,2 3 0,-6 0 0,3 0 0,-4 1 0,4 3 0,-3 7 0,3 1 0,-4 4 0,0-6 0,0 6 0,0-5 0,0 5 0,0-6 0,0 0 0,0 1 0,0-1 0,0 0 0,0 1 0,0-6 0,0 0 0,0-5 0,0 1 0,0-1 0,0 0 0,3 0 0,2-3 0,-1 2 0,4-6 0,-4 3 0,4-4 0,1 0 0,-1 4 0,0-4 0,1 4 0,-1-4 0,0 0 0,-3 0 0,-2 0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09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24575,'0'8'0,"0"4"0,0 7 0,0 12 0,0-5 0,0 15 0,0-8 0,0 5 0,0-2 0,0-6 0,0 0 0,0 0 0,0-5 0,4-6 0,-3-7 0,3-3 0,-4-1 0,0 0 0,0-3 0,0-1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09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0 208 24575,'0'-8'0,"0"5"0,0-17 0,0 10 0,4-7 0,1 8 0,8-9 0,1 4 0,9 0 0,-3-4 0,-1 12 0,3-7 0,-7 12 0,9-4 0,-6 5 0,-4 0 0,3 0 0,-7 8 0,4 8 0,-4 28 0,0-14 0,-3 32 0,-3-21 0,-4 18 0,0-7 0,0-2 0,0-6 0,0-7 0,0-6 0,0-7 0,0-6 0,0-4 0,0-1 0,0-5 0,0 0 0,0-7 0,0-11 0,4-11 0,3-22 0,9-3 0,8-14 0,7-7 0,-2 19 0,6-16 0,-6 18 0,6-8 0,0 7 0,-7 9 0,-3 12 0,-10 6 0,2 7 0,-8 8 0,4 1 0,-5 4 0,1 0 0,-1 0 0,-4 8 0,4 2 0,-7 7 0,3 7 0,-4 7 0,0 0 0,0 12 0,5-6 0,-4 6 0,4-5 0,-1-3 0,-3-10 0,8-1 0,-8-6 0,6-4 0,-6-1 0,7-9 0,-7 0 0,2-4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09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9 24575,'-8'17'0,"6"5"0,-14-3 0,9 10 0,-6-10 0,-1 5 0,4-6 0,1-5 0,1 0 0,3-5 0,-3 0 0,0-3 0,4-5 0,1-9 0,3-5 0,4-9 0,5 3 0,12-10 0,-1 10 0,4-4 0,-6 5 0,1 5 0,-6 1 0,4 4 0,-7 4 0,2 1 0,-3 4 0,-1 0 0,0 0 0,0 7 0,-3 8 0,-2 15 0,-3 2 0,0 9 0,0-3 0,0 5 0,0 7 0,0-5 0,0 5 0,0-6 0,-4-6 0,-2 4 0,-9-11 0,-1 11 0,-5-5 0,-1 7 0,-6 1 0,5-7 0,-9 1 0,10-9 0,-3-4 0,6-7 0,1-5 0,4-6 0,1 1 0,4-4 0,1-2 0,4-14 0,0-1 0,4-15 0,0 8 0,0-10 0,0 9 0,0-3 0,0 4 0,8 1 0,2 0 0,4 4 0,3 0 0,-3 6 0,5-2 0,-5 5 0,3 1 0,-4 4 0,6 0 0,-1 0 0,0 0 0,6 0 0,0 4 0,1 6 0,4 5 0,-5 4 0,7 1 0,0 6 0,-1-5 0,1 0 0,-6-2 0,4-9 0,-10 4 0,0-5 0,-1-4 0,-9-2 0,4-3 0,-5 0 0,0 0 0,0 0 0,1 0 0,-5 0 0,0 0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09.7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24575,'4'-2'0,"0"0"0,-4-6 0,0 5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09.7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 24575,'2'-10'0,"-1"7"0,28 19 0,-12-4 0,22 26 0,-6-13 0,4 21 0,1-16 0,-9 13 0,2-15 0,-3 10 0,0 0 0,-3-11 0,-5 8 0,0-10 0,-1 0 0,1 4 0,-2-10 0,2 5 0,-1 0 0,-1-5 0,2 10 0,-1-9 0,0 8 0,6-1 0,-8-2 0,8 5 0,-10-5 0,4-1 0,1 5 0,-6-9 0,4 3 0,-3 1 0,0-4 0,3 3 0,-8-5 0,7 0 0,-3 1 0,5-1 0,-5 0 0,4 6 0,-4-5 0,6 10 0,-1-5 0,-4 6 0,4 0 0,-3 0 0,4 1 0,0-1 0,1 6 0,-1-4 0,1 4 0,6 1 0,-4 2 0,5 13 0,0-6 0,2 12 0,0-5 0,4 1 0,-4-1 0,0-7 0,4 1 0,-12-9 0,11 1 0,-11-9 0,3 2 0,-5-7 0,-6-6 0,-1-6 0,-5-5 0,1 0 0,-5-15 0,0 14 0,5-4 0,9 28 0,4 2 0,11 12 0,-5-12 0,1 12 0,4-5 0,-10 4 0,9-4 0,-9 2 0,4-3 0,-6-1 0,0-2 0,-6-6 0,4 0 0,-3 0 0,-1-5 0,3-2 0,-8-5 0,8 1 0,-8-1 0,3 0 0,0-3 0,-3 2 0,8-7 0,-8 7 0,3-7 0,-5 3 0,5 0 0,-4-4 0,4 4 0,-5-5 0,1 0 0,-1 1 0,0-1 0,0 0 0,1 0 0,-1 0 0,0 1 0,0-2 0,0 2 0,0-1 0,0 0 0,0 0 0,0 0 0,1-3 0,-1 2 0,0-2 0,1 3 0,3 1 0,-2-1 0,2 1 0,-3-1 0,4 1 0,-4-1 0,4 1 0,-1-1 0,-2 1 0,2-1 0,-3 0 0,3 1 0,-2-1 0,2 1 0,-3 4 0,-1-4 0,1 4 0,-1-5 0,1 5 0,-1-4 0,1 4 0,-1-5 0,-3 0 0,2-3 0,-6 2 0,3-3 0,-1 1 0,-2-5 0,-4-5 0,1-3 0,-9 4 0,2 0 0,-1 0 0,-7-1 0,3-4 0,-4 0 0,-6 0 0,5-5 0,-10 3 0,-2-8 0,-2-3 0,-4 0 0,4-10 0,-3 10 0,3-4 0,-5-1 0,8 6 0,-3-11 0,2 10 0,5-3 0,-4 0 0,10 5 0,-4-5 0,4 1 0,2 5 0,3-5 0,-3 10 0,8-4 0,-3 8 0,8-3 0,-3 5 0,4 0 0,-1 3 0,2 2 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09.7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0 218 24575,'8'0'0,"0"0"0,5 0 0,-4 0 0,8 0 0,-7 3 0,2 2 0,1 4 0,-7-1 0,6 1 0,-8-1 0,5-4 0,-1 0 0,0 0 0,0 0 0,1 1 0,-1 2 0,0-3 0,-1 1 0,1-2 0,0-3 0,-1 0 0,1 0 0,0 0 0,0-4 0,-4-5 0,0-4 0,-4-11 0,0 4 0,0-9 0,0 9 0,0-9 0,0 10 0,0-10 0,0 13 0,0-6 0,0 8 0,0 0 0,0 1 0,0 5 0,0 0 0,0 3 0,0 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8:02:28.1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244 472 24575,'6'4'0,"8"0"0,14-4 0,-4 0 0,9 8 0,-10-2 0,-2 22 0,0-12 0,-15 17 0,6-9 0,-6 9 0,-1 2 0,-1 6 0,-4-6 0,-5 12 0,-11-9 0,-7 12 0,-10-12 0,0 5 0,2-10 0,-6-1 0,6-7 0,-3-10 0,5-1 0,6-5 0,-4 0 0,3-4 0,0-1 0,2-4 0,5 0 0,3-13 0,1-8 0,7-15 0,2-5 0,4-6 0,0 4 0,0-12 0,0 13 0,0-6 0,9 7 0,-3 6 0,13 0 0,-5 12 0,0 1 0,2 4 0,-3 1 0,10 3 0,-5 1 0,4 4 0,-5 1 0,6 3 0,-5-3 0,4 7 0,0-3 0,2 4 0,4 0 0,0 0 0,-4 0 0,3 0 0,-4 0 0,1 0 0,3 0 0,-4 0 0,1 4 0,3 1 0,-9 4 0,5 0 0,-1 0 0,-4-1 0,4-2 0,-5 1 0,1-6 0,-1 3 0,5-4 0,-3-13 0,11-15 0,-13-22 0,8-1 0,-6-17 0,-2 10 0,4-7 0,-8 2 0,3 14 0,-6 7 0,-1 13 0,-4 7 0,-1 9 0,-4 4 0,0 6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09.7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4 115 24575,'0'13'0,"0"0"0,0 5 0,0 1 0,0-1 0,-4 0 0,7 0 0,2-3 0,5-6 0,7 3 0,-8-10 0,9 10 0,-5-11 0,0 3 0,-1-4 0,-4 0 0,0-3 0,-4-6 0,0-10 0,0-1 0,-3-9 0,3 9 0,-4-3 0,0 9 0,0 1 0,0 5 0,0-1 0,3 5 0,2 0 0,-1 7 0,3 7 0,-2 3 0,0 11 0,4 0 0,-4 1 0,5-2 0,-1-4 0,0-1 0,0-4 0,-1-2 0,0-3 0,1-1 0,3 1 0,-2-5 0,3 0 0,-5-4 0,5 0 0,-4 0 0,4 0 0,-5 0 0,0 0 0,-3-8 0,-1 2 0,-4-11 0,0-2 0,0-6 0,0-5 0,0 0 0,0 5 0,0-4 0,0 9 0,0-9 0,0 14 0,0-7 0,0 12 0,0-3 0,0 5 0,0 0 0,0-1 0,0 5 0,0 0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09.7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24575,'0'4'0,"0"3"0,0 16 0,0 8 0,0 1 0,0 10 0,0-11 0,0 5 0,0-11 0,0-1 0,0-14 0,0-2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09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24575,'12'0'0,"2"0"0,9 0 0,2 0 0,0 0 0,4 0 0,-4 0 0,-5 0 0,-2 0 0,-5 0 0,-8 7 0,3 3 0,-8 13 0,-4 1 0,-13 14 0,0-6 0,-17 13 0,13-18 0,-1 4 0,8-12 0,5-1 0,0-4 0,0-1 0,5-5 0,0 0 0,4 0 0,7-3 0,8-2 0,10-3 0,11 0 0,-5 0 0,11 0 0,-10 0 0,4 0 0,-6 0 0,-5 0 0,-1 0 0,-11 0 0,0 0 0,-8 0 0,-2 0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09.7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24575,'22'0'0,"22"0"0,12 0 0,38 0-1051,-40 0-1,1 0 1052,4 0 0,1 0 0,2 0 0,0 0 0,1 0 0,0 0 0,-9 0 0,-1 0 367,45 0-367,-6 0 0,-13 0 0,8 0 0,-10 0 0,-4 6 0,-12 0 420,-7 1-420,-5-1 0,-11-6 0,0 0 1066,-2 0-1066,-6 0 250,-5 0-250,-2 0 0,-5 0 0,1 0 0,-5 0 0,-2 0 0,-3 0 0,-1 0 0,0 0 0,5 0 0,-4 0 0,4 0 0,-5 0 0,0 0 0,1 0 0,-1 0 0,0 0 0,1 0 0,-5 0 0,0 0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09.7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24575,'12'0'0,"7"0"0,6 0 0,0 0 0,4 4 0,-5 2 0,1-1 0,4 9 0,-14-8 0,8 3 0,-14-1 0,4-4 0,-9 4 0,0 0 0,-4 0 0,0 1 0,-14 0 0,3 4 0,-18 2 0,9 4 0,-4 0 0,6-1 0,3 0 0,-2 1 0,7-5 0,-3-2 0,9-4 0,-4 1 0,7-5 0,-2 0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09.7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24575,'0'21'0,"0"11"0,0 0 0,0 12 0,0-6 0,0-2 0,0-11 0,0 10 0,0-19 0,4 13 0,0-23 0,5 2 0,3-5 0,-3-2 0,3 3 0,-4-4 0,0-4 0,-4 0 0,4-9 0,-2-6 0,-1-1 0,-1-4 0,0 10 0,1 1 0,-1 5 0,3 0 0,-6-1 0,3 1 0,0 3 0,0 1 0,4 4 0,0 0 0,0 4 0,1 10 0,-1 2 0,2 7 0,3-4 0,-3-1 0,3-4 0,-4-2 0,-1-3 0,5-1 0,-4-3 0,4-1 0,-5-4 0,5 0 0,-4 0 0,4-8 0,-4-2 0,-4-14 0,-1 4 0,-4-8 0,0 3 0,0 0 0,0-4 0,0 4 0,0 0 0,0 1 0,0 10 0,0 1 0,0 5 0,0-1 0,0 1 0,0 3 0,0 2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09.7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 59 24575,'0'-12'0,"0"0"0,0 4 0,4 3 0,1-7 0,3 10 0,5-6 0,-5 8 0,1 7 0,-6 8 0,-3 9 0,0 6 0,0-5 0,-5 9 0,-1-7 0,-4 4 0,0-2 0,1-10 0,-5 5 0,4-6 0,-3-4 0,3 3 0,2-7 0,3 2 0,-3-3 0,7-1 0,4-7 0,13-3 0,2-11 0,11-2 0,-5 0 0,1 1 0,-1 4 0,-6 1 0,-4 4 0,-1 0 0,-5 2 0,0 2 0,1-3 0,-5 4 0,0 0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09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0 100 24575,'0'-12'0,"4"-3"0,10 5 0,7-8 0,9 3 0,6 3 0,-4 3 0,-1 5 0,-7 3 0,-6-3 0,-4 4 0,-2 0 0,-7 7 0,-1 8 0,-4 9 0,-5 6 0,0 0 0,-10 0 0,4-5 0,1-1 0,-2-10 0,10-1 0,-15-4 0,15-1 0,-3-3 0,14-2 0,10-3 0,6 0 0,5 0 0,0-4 0,-5-1 0,-2-5 0,-4 1 0,-5 4 0,-2-3 0,-7 3 0,-1-3 0,-4-1 0,0 5 0,0 0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09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708 978 24575,'-11'0'0,"2"0"0,-3 0 0,-1 0 0,4 0 0,-8 0 0,7 0 0,-7 0 0,7 0 0,-7 0 0,8 0 0,-9 0 0,9 0 0,-4 0 0,0 0 0,4 0 0,-9 0 0,9 0 0,-9 0 0,9 0 0,-8 0 0,7 0 0,-7-4 0,7 2 0,-7-2 0,3 4 0,0 0 0,-3 0 0,3 0 0,0 0 0,-4-4 0,4 3 0,-4-7 0,4 7 0,-8-7 0,11-2 0,-10 0 0,6-3 0,-3 4 0,-1-5 0,5 4 0,2-2 0,-1-1 0,3 3 0,-3-7 0,5 7 0,-2-7 0,2 8 0,-1-9 0,0 4 0,4-4 0,-3 4 0,3-3 0,0 3 0,1-5 0,0-4 0,2 3 0,-2-4 0,4 0 0,0-1 0,0-5 0,0 0 0,0 0 0,0-10 0,4 7 0,7-13 0,6 8 0,5-5 0,-1 5 0,-1 1 0,1 7 0,4-1 0,-4 6 0,3 0 0,-5 11 0,-1 0 0,6 9 0,-5-3 0,5 3 0,-1 0 0,-3-4 0,9 8 0,-5-7 0,6 7 0,1-4 0,-1 1 0,0 2 0,0-2 0,0 4 0,0 0 0,0 0 0,7 0 0,-6 0 0,5 0 0,-6 0 0,1 0 0,-1 0 0,0 0 0,-6 0 0,5 0 0,-4 0 0,0 0 0,-1 0 0,-6 0 0,0 0 0,-4 0 0,3 0 0,-7 0 0,7 0 0,-8 0 0,4 4 0,-5 0 0,5 5 0,-3-1 0,3 5 0,0-3 0,-3 8 0,3-4 0,0 4 0,-2 6 0,2-5 0,1 5 0,-4-1 0,4 8 0,0 0 0,-2 11 0,6-11 0,-6 11 0,3-11 0,-5 6 0,1-1 0,-1-5 0,0 0 0,0-2 0,-5-9 0,4 9 0,-8-10 0,3 0 0,-4-1 0,0-5 0,0 6 0,0-5 0,0 3 0,0-8 0,0 8 0,-3-7 0,-2 2 0,-3-3 0,-1-1 0,-4 1 0,3 4 0,-3-4 0,0 4 0,-1 0 0,-4 2 0,-1 3 0,1-4 0,-1 3 0,1-2 0,-1-1 0,1 3 0,-5-7 0,4 3 0,-9-3 0,3 0 0,-5 0 0,0 0 0,-1-5 0,1 4 0,5-8 0,2 8 0,0-8 0,4 3 0,-4-4 0,4 0 0,1 0 0,-1 0 0,1 0 0,0 0 0,-5 0 0,4 0 0,-4 0 0,5 0 0,-1 0 0,5-4 0,-3-1 0,3-3 0,0-1 0,-3-5 0,7 5 0,-7-4 0,8 4 0,-9 0 0,9 1 0,-8-1 0,7 0 0,-7 0 0,7 4 0,-2-3 0,3 7 0,1-6 0,0 6 0,3-2 0,2 3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09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 24575,'-19'0'0,"2"0"0,5 0 0,3 0 0,-8 0 0,19 0 0,5 0 0,16 0 0,12 0 0,-4 0 0,21 0 0,-31 0 0,10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8:02:31.5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50 24575,'18'0'0,"-3"0"0,-4 0 0,-3 0 0,2 0 0,-2 0 0,4 4 0,-3-3 0,7 7 0,-7-4 0,7 5 0,-7-1 0,3 0 0,0 0 0,-3 0 0,3 4 0,-8 1 0,0 4 0,-4 1 0,0-1 0,0 0 0,0 5 0,0-3 0,0 8 0,0-9 0,0 9 0,0-8 0,0 3 0,-4 0 0,3-3 0,-7 8 0,2-4 0,-7 5 0,2 1 0,-3-1 0,1 0 0,2 1 0,-7-1 0,7 0 0,-2-4 0,4-2 0,1-9 0,-1-1 0,5-5 0,-3 1 0,6 0 0,-2-10 0,3-9 0,4-17 0,12-9 0,2-11 0,14 2 0,3-11 0,0 6 0,10-2 0,-10-1 0,3 3 0,-5 0 0,0 8 0,-6 2 0,-4 14 0,-3-5 0,-7 13 0,1-3 0,-6 5 0,0 4 0,0 1 0,-3 4 0,-2 0 0,-6 4 0,-6 1 0,-3 3 0,-6 4 0,5 4 0,-4 6 0,3 8 0,-4 1 0,3 1 0,-2 3 0,6-4 0,-2 6 0,7-1 0,-2 0 0,7-4 0,-4 3 0,5-9 0,0 9 0,0-8 0,0-1 0,0-2 0,0-7 0,0 3 0,4-5 0,0 1 0,8-4 0,1 4 0,0-7 0,3 2 0,-7-3 0,3 0 0,-4 0 0,0 0 0,0 4 0,-1-3 0,5 2 0,-3-3 0,3 0 0,-4 0 0,0 0 0,0 4 0,-1-3 0,1 2 0,0-3 0,-1 3 0,-3-2 0,0 2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09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 24575,'21'0'0,"-1"0"0,4-5 0,-5 0 0,10-5 0,-4 0 0,5 5 0,-5-4 0,-1 8 0,-6-7 0,0 7 0,-8-7 0,2 7 0,-7-7 0,-1 7 0,0-2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09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24575,'-4'8'0,"0"4"0,4 2 0,0 9 0,0 2 0,0 11 0,0-9 0,0 2 0,5-5 0,3-9 0,2-1 0,6-6 0,-2-7 0,0 3 0,3-4 0,-3-4 0,5-11 0,-1 0 0,-3-9 0,-2 6 0,-3-1 0,-2 5 0,1 1 0,-4 5 0,-2 7 0,-3 18 0,0 17 0,0 26 0,0 9 0,0-1 0,0 6 0,0 3 0,0 2 0,0-2 0,0-10 0,0-15 0,0-8 0,0-8 0,0-11 0,0-6 0,-3-6 0,-2-5 0,-8 1 0,-1-5 0,-4 1 0,-1-5 0,1 0 0,4 0 0,1 0 0,5 0 0,0 0 0,3-4 0,-3 3 0,8-7 0,-8 4 0,7-5 0,-3 1 0,4 0 0,0 0 0,0-5 0,0-1 0,0-10 0,9-1 0,8-6 0,10-1 0,6-1 0,0 0 0,-2 6 0,-13 10 0,-4 8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09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24575,'12'-4'0,"1"1"0,0 3 0,0 0 0,-5 0 0,5 0 0,-4 0 0,4 0 0,-8 7 0,3 14 0,-7 11 0,4 11 0,-5 0 0,0 8 0,0-6 0,0 5 0,0-6 0,-9-7 0,7-6 0,-12-2 0,5-17 0,3 9 0,-6-15 0,11 7 0,-11-9 0,3 0 0,-1-7 0,2-2 0,8-8 0,0-1 0,0-4 0,4-1 0,6 1 0,4 0 0,4 3 0,6 2 0,-5 7 0,16 2 0,-8 4 0,9 0 0,-6 0 0,0 0 0,0 0 0,-5 4 0,-2 1 0,-5 4 0,-4 0 0,-5-4 0,-5-1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36.7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24575,'75'0'0,"-17"21"0,-54-2 0,-4 24 0,0-17 0,0 14 0,0-13 0,-5 8 0,0-10 0,-5-1 0,1-6 0,0-4 0,4-1 0,-2-5 0,6 0 0,-7-3 0,7-8 0,-2-19 0,3 2 0,4-21 0,7 15 0,0-17 0,9 11 0,-4-10 0,0 15 0,-1-7 0,-6 18 0,0-2 0,-1 10 0,0-1 0,-3 8 0,-1 6 0,-9 9 0,4 9 0,-7-3 0,7 3 0,-3 1 0,4-4 0,0 8 0,0-8 0,0 4 0,0-6 0,4-4 0,5-1 0,5 0 0,4-3 0,0 3 0,0-8 0,-4-1 0,3-4 0,-3 0 0,-4 0 0,-2 0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36.7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 1 24575,'8'0'0,"-1"0"0,6 0 0,1 0 0,4 0 0,-4 0 0,3 0 0,-7 0 0,7 0 0,-8 0 0,4 0 0,-5 0 0,-3 7 0,-2 3 0,-3 8 0,0 0 0,0 12 0,0-4 0,-10 23 0,-3-3 0,-5 12 0,1-6 0,0 5 0,0-12 0,-1-1 0,-2-1 0,9-17 0,-4 3 0,9-15 0,-1-1 0,2-5 0,-3-3 0,0-1 0,3-13 0,2-1 0,3-8 0,0-6 0,0 4 0,0-9 0,0 5 0,0-1 0,0 1 0,0 5 0,0 5 0,3 2 0,2 3 0,3 4 0,1 2 0,3 3 0,2 0 0,4 0 0,1 0 0,-1 0 0,0 4 0,1 1 0,-6 4 0,4 0 0,-7-1 0,2 0 0,-3 1 0,-1-5 0,0 4 0,0-7 0,0 2 0,-3 1 0,2-3 0,-2 3 0,0-1 0,2-2 0,-6 7 0,6-8 0,-6 4 0,2-4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47:36.7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24575,'0'16'0,"0"6"0,0 3 0,0 5 0,0 0 0,0 7 0,0-11 0,0 3 0,0-10 0,0-5 0,0-2 0,0-3 0,0-1 0,0 0 0,0-3 0,0-2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1 310 24575,'0'-72'0,"11"-1"0,1 39 0,7-9 0,-10 24 0,1-5 0,-1 6 0,-4 4 0,3 5 0,-4 5 0,5 4 0,-1 0 0,0 0 0,5 0 0,0 4 0,5 5 0,1 10 0,-1 1 0,2 9 0,-1-5 0,1 6 0,0 1 0,0-1 0,0-5 0,-1-6 0,-1-6 0,-4-4 0,3 0 0,-8-1 0,4-3 0,0-1 0,-4-4 0,9-4 0,-5-5 0,2-6 0,2-3 0,-7 0 0,8-6 0,-7 4 0,2 1 0,-4 2 0,0 7 0,-1-3 0,0 9 0,-3-4 0,2 4 0,-6-5 0,7 5 0,-7 0 0,2 4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24575,'18'0'0,"-4"0"0,15 0 0,-9 0 0,15 0 0,-3 0 0,6 0 0,4 0 0,-10 0 0,4 0 0,-6 0 0,-5 0 0,4 0 0,-14 0 0,7 0 0,-16 8 0,6 2 0,-11 13 0,8 2 0,-3 12 0,0 0 0,-2 30 0,-4-23 0,0 28 0,0-26 0,0 21 0,-5-13 0,-6 11 0,-7-19 0,-5 5 0,2-14 0,5-1 0,-3-11 0,5-1 0,-1-6 0,-2-4 0,11-1 0,-6-4 0,7-4 0,1-5 0,0-14 0,9-7 0,12-22 0,6-3 0,7-6 0,13-23 0,-10 10 0,6-2 0,-3-5 0,-7 24 0,8-13 0,-8 10 0,-2 11 0,-11 9 0,-2 7 0,-5 10 0,-1 2 0,-3 3 0,-1 1 0,-4 0 0,0 0 0,-7 4 0,1 14 0,-7 6 0,-3 28 0,9-5 0,-9 19 0,15-6 0,-5 7 0,6 0 0,0 0 0,0-6 0,0-3 0,0-12 0,15 0 0,2-12 0,14-1 0,6-9 0,0-1 0,7-4 0,0 0 0,0-5 0,-7-1 0,6-5 0,-12 0 0,0 0 0,-7 0 0,-6 0 0,0 0 0,-4 0 0,-1 0 0,-9 0 0,0 0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24575,'3'5'0,"6"-2"0,10-3 0,-4 0 0,13 0 0,-8 0 0,17 0 0,-6 0 0,0 0 0,-2 0 0,-9 0 0,9 0 0,-10 0 0,0 0 0,-6 0 0,-5 0 0,-3 0 0,-1 0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24575,'17'0'0,"3"0"0,10 0 0,7 0 0,-6 0 0,12 0 0,-12 0 0,0 0 0,-2 0 0,-14 0 0,3 0 0,-5 0 0,-7 0 0,2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8:02:32.4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24575,'0'12'0,"0"1"0,0 9 0,0-4 0,0 15 0,0-8 0,0 9 0,0 0 0,0-4 0,0 10 0,0-16 0,0 15 0,0-14 0,0 4 0,0-2 0,0-9 0,0 4 0,0-4 0,0-5 0,0-2 0,0-3 0,0 0 0,0 0 0,0-1 0,0 1 0,0-1 0,0 0 0,0 0 0,0 1 0,0-4 0,0-1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463 9 24575,'-4'-8'0,"-5"8"0,4 1 0,-11 12 0,14 1 0,-10-4 0,2 12 0,4-11 0,-12 13 0,12-6 0,-13 12 0,4-4 0,-6 10 0,1-6 0,0 0 0,4 0 0,-8 1 0,11 6 0,-12-5 0,9 4 0,-5 1 0,5-6 0,-5 11 0,5-4 0,-1 6 0,-4 0 0,8 6 0,-3-5 0,5 6 0,0-7 0,5-1 0,-4 1 0,9 0 0,-4 0 0,5-1 0,0-5 0,0 5 0,0-6 0,4 1 0,13 6 0,7-4 0,5-1 0,10 7 0,-9-7 0,9 2 0,-3 5 0,-3-12 0,-5 5 0,2-13 0,-9-2 0,2-5 0,1 1 0,-9-6 0,8 0 0,-14-6 0,8 1 0,-7-4 0,2 2 0,-3-6 0,-1 3 0,-4-15 0,0 9 0,-4-9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24575,'0'98'0,"0"1"0,0-1 0,0-5 0,0-3 0,0-33 0,0-43 0,4-5 0,0-2 0,1-2 0,7-1 0,-7 0 0,8-4 0,-5-4 0,1-5 0,0-10 0,1-12 0,0-1 0,1-10 0,-1 11 0,0-5 0,1 6 0,-2 5 0,-3-4 0,-2 13 0,-4-6 0,0 12 0,3-3 0,-2 5 0,3 0 0,-4 10 0,0 10 0,0 6 0,4 10 0,-3-3 0,8 5 0,-8 0 0,8 0 0,-4-5 0,5 4 0,0-10 0,-5 0 0,3-1 0,-3-9 0,3 4 0,-3-5 0,2 0 0,-2-3 0,3-2 0,0-3 0,0 0 0,0 0 0,0 0 0,1-3 0,-1-12 0,1 0 0,1-14 0,0 4 0,0-5 0,0 0 0,0 0 0,0 0 0,-5-7 0,0 0 0,-5-1 0,0-5 0,0 6 0,0-1 0,0 7 0,0 2 0,0 14 0,0-7 0,0 12 0,0-2 0,0 7 0,0 1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24575,'0'32'0,"0"-4"0,0 14 0,0 10 0,0-5 0,0 11 0,0-14 0,0-7 0,0 0 0,0-17 0,0-2 0,0-10 0,0 0 0,0-3 0,0-2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24575,'8'-4'0,"7"-4"0,5-1 0,9-2 0,-5-3 0,6 4 0,0 0 0,-5 0 0,4 0 0,-9 5 0,8 1 0,-8 4 0,-1 0 0,-2 0 0,-7 0 0,2 0 0,-7 7 0,-2 8 0,-3 15 0,-4 1 0,-7 12 0,-5-12 0,-11 7 0,6-8 0,-1 2 0,4-8 0,8 0 0,0-10 0,2-2 0,7-3 0,5-8 0,5-2 0,14-13 0,-4 4 0,5 0 0,-6 1 0,0 8 0,1-3 0,-5 4 0,3 0 0,-8 0 0,4 0 0,-5 4 0,-3 10 0,-2 1 0,-3 14 0,0-4 0,0 5 0,0 0 0,0-5 0,0-2 0,-4-4 0,-1-5 0,-4 3 0,-4-3 0,-1 0 0,-5-1 0,-4-3 0,3-1 0,-9 1 0,9-1 0,-3 1 0,4-5 0,5-1 0,1-4 0,5 0 0,3 0 0,1 0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34 24575,'-4'3'0,"1"11"0,-2 1 0,4 20 0,-8-3 0,8 6 0,-4 4 0,5-4 0,0 0 0,0-2 0,0-6 0,0-10 0,0-2 0,-3-13 0,10-1 0,0-4 0,16 0 0,2-9 0,7-8 0,-2-5 0,4-16 0,-2 9 0,3-17 0,-12 7 0,3-1 0,-14 4 0,2 6 0,-4-1 0,0 7 0,-1 4 0,-4 8 0,-1 3 0,-8 11 0,-1 10 0,-5 17 0,0 9 0,-1 6 0,-1 23 0,5-18 0,1 25 0,6-14 0,0 8 0,0 1 0,0 24 0,0-35 0,0 33 0,0-29 0,0 7 0,0-3 0,0-6 0,0-8 0,0-1 0,0-14 0,0 0 0,0-13 0,-8 0 0,-2-6 0,-14-3 0,-1-1 0,-5-9 0,0 0 0,-6-5 0,4-5 0,1-4 0,6-11 0,7 0 0,2-9 0,7 4 0,4-5 0,5 0 0,0 5 0,0-4 0,9 4 0,8-7 0,15 5 0,8-5 0,4 8 0,1-3 0,-7 5 0,4 5 0,-15 3 0,7 4 0,-14 0 0,-1 1 0,-6 4 0,-5-2 0,-3 6 0,-2-3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24575,'0'36'0,"0"2"0,0 20 0,0 3 0,0 16 0,0-1 0,0-14 0,0 10 0,0-18 0,0 0 0,0-5 0,0-23 0,0 4 0,0-16 0,0-2 0,-12-7 0,10-2 0,-10-3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24575,'23'0'0,"12"0"0,24 0 0,18 0 0,0 0 0,-6 0 0,1 0 0,-18 0 0,6 0 0,-16 0 0,-8 0 0,-15 0 0,-3 0 0,-10 0 0,-4 0 0,0 0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24575,'0'2'0,"0"10"0,0 24 0,0 18 0,0-1 0,0 19 0,0-10 0,0 6 0,0-1 0,0-16 0,0 7 0,0-24 0,0 2 0,0-22 0,0-1 0,-4-9 0,3 0 0,-2-4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1T01:18:49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24575,'4'13'0,"-1"10"0,-3 22 0,0 1 0,0 27 0,0-23 0,0 23 0,0-21 0,0 0 0,0-7 0,0-9 0,0-12 0,0-5 0,0-6 0,9-8 0,-4-2 0,12-3 0,-3-8 0,5-7 0,-4-16 0,11-14 0,-7 0 0,9-6 0,-7 7 0,-4 0 0,-2 12 0,-5 2 0,-1 16 0,-4 1 0,2 9 0,-3 3 0,1 21 0,3 2 0,-2 20 0,4-4 0,1 5 0,0-5 0,-1 4 0,4-16 0,-3 3 0,6-14 0,-2-2 0,-2-4 0,5-4 0,-5-2 0,1-3 0,4-13 0,-7-10 0,10-21 0,-9-2 0,5-12 0,-6 6 0,1-1 0,-1 3 0,-5 6 0,-1 0 0,-1 6 0,-2 7 0,2 7 0,-4 6 0,0-1 0,0 6 0,0 0 0,0 8 0,0 2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27 24575,'12'0'0,"-3"-4"0,9 3 0,-5-2 0,2-6 0,7 7 0,-11-6 0,7 8 0,-10 0 0,0 0 0,1 0 0,-5 7 0,0 15 0,-4 9 0,0 20 0,0 1 0,-11 7 0,-2 0 0,-11 0 0,1-7 0,1-2 0,2-18 0,0-2 0,1-12 0,1-4 0,-1-1 0,1-8 0,0-1 0,-1-4 0,1 0 0,4 0 0,-3-8 0,7-2 0,-3-4 0,8 1 0,-3 5 0,7-1 0,-2 1 0,3 0 0,0-1 0,0 1 0,0 0 0,0 0 0,3-1 0,6 5 0,10 0 0,0 4 0,10 0 0,2 0 0,0 0 0,5 5 0,-5 10 0,1 8 0,-5 9 0,4 0 0,-9-1 0,-1-5 0,-7-3 0,-5-4 0,0-5 0,-1-2 0,0-3 0,-3-5 0,-1 0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24575,'3'-7'0,"6"-2"0,10 0 0,6-5 0,5 7 0,-5-2 0,3 9 0,-8 0 0,9 0 0,-14 0 0,7 0 0,-16-3 0,6 5 0,-11 9 0,3 9 0,-4 10 0,0-5 0,0 9 0,0-12 0,-15 13 0,8-15 0,-17 4 0,14-14 0,-3 7 0,0-11 0,3 3 0,8-8 0,8-6 0,16-4 0,-2 4 0,9 0 0,-4 5 0,0 0 0,-2 0 0,-5 0 0,1 0 0,-5 8 0,-1 8 0,-7 8 0,-2 6 0,-4 0 0,0 7 0,-4-6 0,-7 6 0,-5-1 0,-4-10 0,0 9 0,1-20 0,4 8 0,-3-13 0,8 3 0,-7-8 0,8-1 0,-4-4 0,4 0 0,-3 0 0,2 0 0,-7-5 0,7 1 0,-7-6 0,7 2 0,-7-1 0,3-4 0,4 7 0,2-2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90 24575,'0'2'0,"0"4"0,0 17 0,0 8 0,0 6 0,0 7 0,0-6 0,0-2 0,0-6 0,0-10 0,0-2 0,0-10 0,4-3 0,10-2 0,-3-3 0,11 0 0,-8 0 0,4-8 0,-3-2 0,2-14 0,6-14 0,-11 5 0,14-16 0,-19 4 0,9 0 0,-5 0 0,0 9 0,-6 11 0,0 6 0,-5 6 0,0 19 0,0 19 0,0 26 0,0 17 0,0 26-976,0 5 976,0-42 0,0 2 0,0 4 0,0 0 0,-1-3 0,2-2 0,4 42 0,-2-44 0,2-2 0,7 19-112,1 13 112,-1-27 0,-6-9 0,-1-12 0,-5-7 0,0-12 970,0-2-970,-4-8 118,-10 5-118,-13-9 0,-5 4 0,-10-8 0,4 3 0,0-4 0,2 0 0,6 0 0,5-8 0,5-2 0,7-14 0,3-1 0,5-5 0,0 0 0,5-6 0,0 4 0,0-10 0,22-4 0,-3 11 0,35-25 0,-19 40 0,24-27 0,-13 23 0,6-6 0,-1 7 0,-8 3 0,-19 12 0,-4-1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85 24575,'0'-8'0,"0"0"0,0 0 0,0 0 0,0-4 0,3 3 0,12-4 0,0 4 0,8 4 0,-4 0 0,4 5 0,-3 0 0,3 0 0,-4 0 0,-6 0 0,0 0 0,-8 9 0,3 6 0,-7 16 0,3-5 0,-4 15 0,0-15 0,0 16 0,0-10 0,-14 5 0,1-6 0,-12-9 0,6 0 0,-5-7 0,4 4 0,-3 0 0,5-5 0,4-1 0,1-5 0,4 0 0,1 1 0,0-5 0,-1 0 0,1-4 0,0 0 0,0 0 0,3-4 0,2 0 0,3-5 0,0 1 0,0-1 0,0-3 0,0 2 0,0-3 0,4 0 0,5 4 0,5-5 0,5 5 0,-1 0 0,0 3 0,1 2 0,4 4 0,-3 0 0,3 0 0,1 0 0,-5 0 0,10 5 0,-10 0 0,5 4 0,-6 5 0,1 0 0,-5 4 0,-1-4 0,-4 3 0,-1-7 0,1 2 0,-5-3 0,0-1 0,0 0 0,-3 0 0,-1-3 0,-1-1 0,-2-4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24575,'39'0'0,"-4"0"0,23 0 0,-7 0 0,8 0 0,0 0 0,0 0 0,-7 0 0,-1 0 0,-19-4 0,3 3 0,-20-3 0,7 4 0,-12-4 0,2 3 0,-3-6 0,-5 3 0,0-9 0,-4 8 0,0-2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0 123 24575,'8'0'0,"4"0"0,-2 0 0,7 0 0,-8 0 0,9 0 0,-9 0 0,8 0 0,-3 0 0,0 0 0,-2 0 0,1 0 0,-4 4 0,0 10 0,0 7 0,-8 9 0,3 6 0,-4-4 0,0 17 0,0-3 0,0 13 0,-5-6 0,-7 4 0,0-17 0,-9 9 0,5-17 0,0-1 0,2-12 0,5-7 0,1-3 0,3-1 0,1-10 0,4-10 0,6-32 0,0 8 0,27-46 0,-14 43 0,26-43 0,-16 34 0,8-19 0,-2 8 0,0 5 0,-5 3 0,-3 12 0,-7 8 0,-5 7 0,-2 6 0,-4 4 0,-4 1 0,-5 9 0,-9 0 0,-10 13 0,-1 6 0,-12 19 0,14 4 0,-9 7 0,10 6 0,4-6 0,-2 6 0,13-7 0,-3 0 0,5-6 0,0-2 0,0-6 0,14-5 0,2 0 0,14-9 0,1-2 0,5-4 0,-4 1 0,10-1 0,-11-4 0,6-1 0,-7-5 0,0 0 0,-14 0 0,-2 0 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 24575,'0'-13'0,"0"1"0,0 4 0,0-1 0,0 1 0,0 0 0,8 3 0,-2-3 0,16 8 0,-6-4 0,7 4 0,-5 0 0,1 0 0,-5 0 0,-2 0 0,-3 0 0,-5 7 0,0 8 0,-4 16 0,0 0 0,0 12 0,0-17 0,-5 9 0,-5-10 0,3 0 0,-10-6 0,15-6 0,-14-4 0,10-4 0,-7-1 0,1-4 0,6-3 0,-1-7 0,7-3 0,0-1 0,8-3 0,2 7 0,14-4 0,1 4 0,0 4 0,3 2 0,3 4 0,1 0 0,-1 0 0,-2 0 0,-10 0 0,0 0 0,-1 4 0,-9 5 0,5 5 0,-5 10 0,-4 1 0,0 5 0,-5 6 0,0 2 0,0 6 0,0 0 0,-10-1 0,-8 3 0,-12 0 0,-11-4 0,5-3 0,-2-10 0,7-3 0,6-11 0,1-1 0,6-5 0,4-4 0,-4-1 0,9-4 0,-4 0 0,9 0 0,0 0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24575,'21'0'0,"9"9"0,3 8 0,11 12 0,-3 11 0,1 7 0,5 9 0,-1 14 0,6-4 0,-13-3 0,-3-3 0,4 27 0,-18-31 0,17 35 0,-21-37 0,-5 7 0,4 14 0,-15-21 0,3 19 0,-5-19 0,-5 13 0,-1-15 0,-10-1 0,-7-1 0,0-10 0,-11 10 0,12-17 0,-5 4 0,7-6 0,-1-1 0,-3-5 0,3-1 0,-3-5 0,6-1 0,0-3 0,3 2 0,-2-7 0,7 3 0,-3-4 0,5-5 0,3 3 0,-2-6 0,3 3 0,-1-4 0,2 0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31 24575,'0'13'0,"0"0"0,-4 11 0,2 1 0,-2 5 0,-1 6 0,4-4 0,-4 10 0,5-11 0,0 6 0,0-1 0,0-5 0,0 6 0,0-7 0,8-5 0,8-1 0,3-6 0,5-2 0,-6-3 0,0-4 0,6-4 0,-4-1 0,8-4 0,-1-21 0,7-5 0,-5-20 0,0-6 0,-1 4 0,-3-9 0,-2 2 0,-6 3 0,-6 7 0,-1 9 0,0 6 0,-4 5 0,-2 2 0,-4 4 0,0 5 0,0 2 0,0 14 0,0 9 0,0 19 0,0 7 0,0 7 0,0 7 0,0 1 0,0 33 0,0-26 0,6 31 0,1-10 0,6-14 0,0 25 0,-2-37 0,1 13 0,0-14 0,-1-3 0,-5-6 0,-1-11 0,-5 2 0,0-16 0,0 10 0,0-9 0,0 3 0,0-4 0,-4-1 0,-5 0 0,-11-3 0,0 2 0,-8-6 0,8 3 0,-9-4 0,4-1 0,-11-3 0,4-2 0,-4-4 0,5 0 0,1 0 0,5 0 0,1-8 0,10-2 0,-3-9 0,11-4 0,-3 3 0,9-9 0,0 4 0,0-5 0,0 5 0,0-4 0,0 9 0,9-9 0,7 9 0,17-12 0,-1 10 0,14-12 0,-8 12 0,7-7 0,-7 8 0,4 4 0,-10 3 0,-1 4 0,-7 0 0,-11 5 0,0-3 0,-5 7 0,1-3 0,-1 4 0,-4 0 0,0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9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17 127 24575,'-9'2'0,"1"-3"0,22-12 0,-3 3 0,12-5 0,-4 10 0,4 1 0,-3 4 0,4 0 0,-11 0 0,6 20 0,-13 11 0,4 21 0,-10 8 0,0-2 0,0 9 0,0-13 0,0 11 0,0-31 0,0 8 0,0-22 0,0-1 0,0-21 0,0-10 0,0-29 0,0-5 0,0-14 0,0-7 0,11 6 0,7-1 0,6 11 0,9 10 0,-11 5 0,9 3 0,-5 7 0,0 5 0,3 7 0,-9 4 0,3 5 0,1-4 0,-9 8 0,7-4 0,-8 5 0,0 0 0,-1 4 0,-4 10 0,-4 7 0,-1 15 0,-4 2 0,0 13 0,0 1 0,0 7 0,0 0 0,0-7 0,0 6 0,0-19 0,5 11 0,0-24 0,1 4 0,2-12 0,-3-4 0,4-1 0,-1-5 0,0-4 0,5 0 0,-7-4 0,2 0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24575,'0'16'0,"0"1"0,0 1 0,0 6 0,0-5 0,0 16 0,0-8 0,0 9 0,0-6 0,0 13 0,0-10 0,0 23 0,0-22 0,0 9 0,0-18 0,0 4 0,0-10 0,0 0 0,0-6 0,0-5 0,0 0 0,0-3 0,0-2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24575,'15'0'0,"-5"0"0,14 0 0,-3 0 0,9 0 0,0 0 0,-5 0 0,4 0 0,-4 0 0,0 0 0,-2 0 0,1 0 0,-9 0 0,-1 0 0,-10 0 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24575,'10'4'0,"6"0"0,31-4 0,9 0 0,-6 0 0,12 0 0,-21 0 0,11 0 0,-1 0 0,-13 0 0,-12 0 0,-8 0 0,-13 0 0,-2 0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 24575,'0'18'0,"0"4"0,0 25 0,0-9 0,0 11 0,0-3 0,0 13 0,0 8 0,0-13 0,0 11 0,0-25 0,0 3 0,0-18 0,4-2 0,6-13 0,-4 2 0,15-11 0,-9 3 0,11-4 0,1 0 0,-4-14 0,5-2 0,0-16 0,-3 2 0,-1-2 0,-2 2 0,-8 0 0,3 0 0,-4 0 0,0-1 0,0 1 0,1-6 0,-1 4 0,-4-4 0,3 0 0,-8 9 0,9-8 0,-9 16 0,7-5 0,-7 6 0,3 4 0,0 5 0,-3 1 0,3 18 0,-4 8 0,0 17 0,0 8 0,0 1 0,5 6 0,-4-4 0,9 4 0,-4-12 0,4-2 0,0-6 0,0-9 0,-1 1 0,-1-13 0,1 4 0,-1-4 0,1-5 0,-1 0 0,0-4 0,5 0 0,1 0 0,4 0 0,-4 0 0,8-5 0,-11 0 0,11-4 0,-8-4 0,5 3 0,-5-8 0,-1 4 0,-3-10 0,-1-1 0,1-5 0,0 0 0,1-7 0,-1-1 0,1-5 0,0-1 0,-5 0 0,-1 0 0,-5 6 0,0 2 0,0 11 0,0 1 0,0 6 0,0 4 0,0 1 0,0 9 0,0 0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24575,'0'12'0,"0"7"0,0 6 0,0 5 0,0 6 0,0 1 0,0 7 0,0 0 0,0 0 0,0-1 0,0-5 0,0-2 0,0-11 0,0 4 0,0-14 0,0 2 0,0-12 0,0-2 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24575,'0'27'0,"0"-7"0,0 28 0,0-14 0,0 17 0,0 0 0,0 1 0,0 7 0,0-6 0,0 4 0,0-11 0,0 5 0,0-8 0,0-10 0,0-8 0,0-8 0,0-8 0,-4-6 0,3-2 0,-2-7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5 24575,'3'-5'0,"-11"6"0,-23 21 0,4-4 0,-12 26 0,12-16 0,-7 12 0,5 4 0,3-9 0,3 14 0,7-12 0,-4 7 0,7-1 0,-4 24 0,6-24 0,-1 29 0,1-25 0,4 20 0,2-6 0,5 13 0,0-13 0,0 6 0,0-8 0,0-6 0,0-3 0,0 1 0,0-12 0,0 10 0,4-17 0,7 10 0,5-10 0,6 10 0,4-9 0,-4 3 0,10 3 0,-10-7 0,11 7 0,-7-13 0,6 6 0,-7-12 0,0 5 0,-1-6 0,-5-4 0,5 3 0,-6-8 0,0 3 0,-4-4 0,3 0 0,-3 0 0,0-1 0,-1 1 0,-5-4 0,1 2 0,-1-6 0,0 6 0,0-6 0,1 3 0,-1-4 0,-3 4 0,2-3 0,-2 2 0,2-3 0,-2 4 0,-2-3 0,-3 3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0 107 24575,'4'-11'0,"5"1"0,0-2 0,9 3 0,-9 0 0,13 0 0,-11 0 0,17-1 0,-13 1 0,9 4 0,-6-4 0,-4 8 0,3-3 0,-8 4 0,4 0 0,-5 0 0,1 0 0,-1 4 0,-4 10 0,0 7 0,-4 9 0,0 0 0,0 6 0,0 2 0,0 5 0,0-5 0,0-2 0,0-11 0,0 4 0,0-14 0,0 7 0,0-13 0,0 4 0,0-5 0,0-13 0,0-8 0,9-13 0,-2-10 0,13-2 0,-3-6 0,4 6 0,-5 1 0,3 7 0,-8 5 0,7 1 0,-7 6 0,1 4 0,-3 1 0,-1 5 0,1-1 0,-1 5 0,0-4 0,0 7 0,1-6 0,-2 6 0,1-2 0,0 6 0,-4 6 0,-1 0 0,-3 8 0,5 2 0,-4 6 0,3 0 0,-4 10 0,0-9 0,0 16 0,0-4 0,0 6 0,0-6 0,0-2 0,0-11 0,4-2 0,-3-9 0,4-1 0,-2-5 0,2-3 0,3-2 0,0-3 0,0 0 0,-3 0 0,-1 0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24575,'4'6'0,"0"9"0,-4 15 0,0 8 0,0 28 0,0-10 0,0 6 0,0 1 0,0-14 0,0 10 0,0-8 0,0-7 0,0-12 0,0 3 0,0-20 0,0 8 0,0-14 0,0 4 0,0-5 0,0 0 0,0-3 0,0-1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24575,'17'0'0,"11"0"0,11 0 0,21 0 0,-12 0 0,16 0 0,-17 0 0,12 0 0,-7 0 0,-7 0 0,-14 0 0,-8 0 0,-9 0 0,3 0 0,-11 0 0,2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9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24575,'4'4'0,"0"16"0,-4 8 0,0 30 0,0 12 0,0 26-1551,0 0 1551,0-39 0,0 0 0,0 40 56,0-15-56,0 8 0,5-34 0,-3 7 0,3-20 0,-5-18 0,0-6 0,0-10 0,0-6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 24575,'-10'-2'0,"2"13"0,14 22 0,-5 6 0,9 19 0,-8-19 0,3 33 0,0-29 0,-4 30 0,4-21 0,-5-5 0,0-4 0,0-18 0,0-6 0,0-10 0,0-6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1 344 24575,'0'5'0,"0"8"0,0 20 0,0 4 0,0 7 0,0 6 0,0-4 0,0 4 0,0-12 0,0 4 0,4-15 0,1 3 0,8-16 0,2-1 0,-2-4 0,5-4 0,-5-2 0,6-3 0,-5-3 0,-1-12 0,2-11 0,1-12 0,1-6 0,-1 6 0,-6 2 0,0 5 0,0 6 0,-1 6 0,-4 6 0,-1 5 0,-1 3 0,1 2 0,4 3 0,0 8 0,1 2 0,0 8 0,1 1 0,-1-1 0,0 0 0,0 1 0,0-5 0,4-1 0,-4-5 0,4 1 0,-5-1 0,1-3 0,3-2 0,-2-3 0,2 0 0,-3 0 0,-1 0 0,0 0 0,0 0 0,0 0 0,-3-4 0,2-5 0,-6-10 0,3-12 0,1-7 0,-4-6 0,4-7 0,-5-1 0,5-7 0,-3-1 0,3 1 0,-5 6 0,5 3 0,-4 12 0,4 2 0,-5 11 0,0 5 0,0 7 0,3 9 0,2 0 0,-1 4 0,0 0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16 24575,'0'-8'0,"8"4"0,3 1 0,6 3 0,-3 0 0,-2 0 0,-4 0 0,5 0 0,0 0 0,0 0 0,-1 0 0,-8 8 0,0 2 0,-4 27 0,0-9 0,0 28 0,0-17 0,-5 19 0,3-13 0,-13 6 0,4-13 0,-10-2 0,1-6 0,0-5 0,1-2 0,1-9 0,4-1 0,-3-4 0,3 0 0,-5-4 0,1-1 0,4-4 0,1 0 0,5 0 0,-1-8 0,0-2 0,4-4 0,1-4 0,4 4 0,0-4 0,0 4 0,0-3 0,0 3 0,3 0 0,6 0 0,10 5 0,1 0 0,9 3 0,-4 2 0,5 4 0,0 0 0,0 0 0,-5 0 0,4 0 0,-10 8 0,5 2 0,-6 9 0,1-1 0,-5 0 0,-1 1 0,-4-5 0,0 3 0,-1-8 0,1 4 0,-5-5 0,0-4 0,-4 0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24575,'5'48'0,"2"2"0,5 9 0,6 16 0,-4-4 0,0-1 0,-3 3 0,-10-11 0,5 0 0,-2-10 0,-2-10 0,2-15 0,-4-2 0,0-13 0,0-7 0,0-1 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0 248 24575,'8'-4'0,"4"0"0,2 4 0,4 0 0,1 0 0,-1 0 0,0 0 0,6 0 0,-5 0 0,1 0 0,-3 0 0,-8 4 0,0 10 0,-5 6 0,1 23 0,-4 4 0,5-6 0,-6 21 0,0-26 0,0 22 0,-5-20 0,4-2 0,-3-11 0,0-6 0,3-7 0,-2-11 0,3-24 0,0-14 0,0-30 0,0 14 0,0-20 0,11 11 0,8-7 0,12 2 0,4 13 0,-5 2 0,3 12 0,-5 2 0,-2 11 0,-1 6 0,-7 12 0,1 5 0,-5 4 0,3 0 0,-8 0 0,4 4 0,-4 16 0,1 2 0,1 27 0,0-9 0,0 10 0,-5-6 0,4 0 0,-9 0 0,4-7 0,-1-1 0,-3-11 0,4-1 0,-5-10 0,0-2 0,0-3 0,0-5 0,0 0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1 121 24575,'12'-8'0,"1"-1"0,11-5 0,7-2 0,1 0 0,10-5 0,-11 10 0,12 0 0,-12 2 0,0 8 0,-7-4 0,-6 5 0,-4 0 0,-1 0 0,-5 9 0,-3 6 0,-1 10 0,-4 11 0,0 2 0,-6 20 0,-5-11 0,-8 19 0,-9-19 0,4 4 0,-4-6 0,7-8 0,0-1 0,2-15 0,-1 2 0,2-13 0,-1-1 0,1-5 0,-1-4 0,1 0 0,4-8 0,0-2 0,5-14 0,3 4 0,2-9 0,4 10 0,0-10 0,0 13 0,0-6 0,0 12 0,0-7 0,4 8 0,5-5 0,10 5 0,0 4 0,10 0 0,-4 5 0,11 0 0,-4 0 0,10 0 0,-5 0 0,7 0 0,-1 10 0,-5 1 0,5 16 0,-9 1 0,5 6 0,-6-1 0,0 0 0,-7-7 0,0 4 0,-12-15 0,-1 3 0,-4-9 0,-5-5 0,0 0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24575,'-4'85'0,"0"-15"0,4-66 0,0 0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24575,'79'-1'0,"0"0"0,-47 3 0,54-5 0,1-1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 24575,'44'60'0,"0"1"0,-1-1 0,-12-6 0,10 10 0,7 13 0,-26-20 0,-38-32 0,-1-3 0,0-4 0,15-10 0,-15 1 0,15-7 0,-6-19 0,8-11 0,9-9 0,19-32 0,-4 31 0,27-39 0,-15 35 0,14-20 0,-8 19 0,5-10 0,-18 20 0,7 0 0,-20 13 0,2 7 0,-10 4 0,1 1 0,-8 3 0,-12 1 0,-11 26 0,-5-4 0,-7 28 0,12-8 0,-13 14 0,17-6 0,-9 4 0,15-6 0,-4 0 0,5-6 0,5-2 0,1-11 0,5 4 0,0-14 0,0 8 0,0-14 0,14 4 0,-3-4 0,24-3 0,12-2 0,-5-4 0,21 0 0,-16 0 0,5 0 0,-1 0 0,-7-5 0,-7-1 0,-6-4 0,-12 1 0,-2 4 0,-8-2 0,4 6 0,-8-7 0,-2 8 0,-3-4 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24575,'4'-3'0,"0"17"0,-4 16 0,0 8 0,0 11 0,0-3 0,0 14 0,0-1 0,0-7 0,0-1 0,0-1 0,0-15 0,0 6 0,0-22 0,0 0 0,0-11 0,0-5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3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0 688 24575,'0'-28'0,"17"-18"0,5-16 0,17-23-503,-16 40 0,1 0 503,16-23 0,6-15 0,-5 31 0,-2-10 330,-4 20-330,-13 6 167,-5 24-167,-7-5 0,8 16 0,-5-3 509,5 4-509,-5 0 0,5 14 0,2 4 0,2 12 0,10 9 0,-10-7 0,11 7 0,-5-1 0,1 2 0,5 7 0,-11-3 0,0 1 0,-3-1 0,-8-7 0,3-6 0,-5-8 0,-1-4 0,-4-5 0,-1-2 0,-4-3 0,0-1 0,0-3 0,0-2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24575,'14'-6'0,"-3"4"0,26 21 0,-11-6 0,17 13 0,2-4 0,16 16 0,-17-12 0,31 30 0,-42-24 0,23 30 0,-21-8 0,2 13 0,-13-19 0,0 16 0,-13-11 0,-4 2 0,4 10 0,-10-26 0,4 32 0,-5-33 0,0 33 0,-10-32 0,-8 14 0,-11-3 0,-7-1 0,2-4 0,5 0 0,-3-11 0,11-3 0,0-6 0,8-12 0,0 1 0,7-6 0,-6-3 0,7-1 0,-8-4 0,-6 0 0,7 0 0,-1 0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24575,'0'12'0,"0"9"0,0 34 0,0-1 0,0 7 0,0 4 0,0-11 0,0 13 0,0-15 0,0-7 0,16-1 0,7-25 0,18 2 0,17-21 0,4 0 0,7 0 0,-8-21 0,-1-7 0,-24-12 0,11-12 0,-24 6 0,11-8 0,-14-4 0,-3 11 0,-8 7 0,-8 10 0,3 12 0,-4 4 0,0 12 0,0 26 0,0 24 0,0 28 0,0 11-422,0-36 1,0 2 421,0 0 0,0 1 0,3 4 0,1 0 0,-1 0 0,2 0 0,2 7 0,1-3 0,5 24-155,-6-30 0,0-3 155,5 11 0,0 13 0,0-10 0,-5-15 0,-2-7 830,-5-14-830,0-8 323,-8-8-323,-14-1 0,-17-9 0,-21 0 0,-4-28 0,2 1 0,7-25 0,6-3 0,6 1 0,12-5 0,9 9 0,16 1 0,1 0 0,5 6 0,0 2 0,21 3 0,5 0 0,20 4 0,6 0 0,-25 16 0,-1 3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24575,'8'-4'0,"4"-1"0,2 0 0,10-3 0,-5 7 0,5-4 0,-6 5 0,-4 0 0,3 0 0,-7 0 0,4 26 0,-9 15 0,0 28 0,-5 25-571,0-5 571,0 0 0,0 3 0,0-21 0,0 6 0,-5-17 0,0-15 0,-10-19 0,1-7 0,-5-14 571,1-1-571,4-4 0,-4-8 0,8-8 0,1-15 0,4-6 0,5-1 0,0 2 0,0 5 0,0 1 0,0 5 0,0 6 0,8 10 0,2 5 0,9 4 0,-1 0 0,0 0 0,6 9 0,-4 7 0,6 15 0,-5 7 0,0 6 0,1 0 0,0-1 0,-5-5 0,-6-15 0,-7-10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24575,'13'-5'0,"-1"1"0,1 4 0,1 0 0,4 0 0,0 0 0,6 0 0,-5 0 0,5 0 0,-6 0 0,-4 0 0,-1 0 0,-9 0 0,0 0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24575,'-3'5'0,"10"-2"0,17-3 0,12 0 0,2 0 0,-1 0 0,-1 0 0,-19 0 0,-3 0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24575,'30'0'0,"-7"0"0,27 0 0,-13 0 0,7 0 0,-6 0 0,-7 0 0,-2 0 0,-18 0 0,2 0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10 24575,'-6'-10'0,"-7"17"0,-24 25 0,6 16 0,-10 13 0,9 14 0,-1 5-947,6 15 947,13 1 0,10-43 0,2-1 0,2 23 0,0 24 0,0-18 0,0-6 233,0 8-233,16-36 0,13 30 0,15-29 0,13 17 0,-10-35 0,10-7 0,-4-1 0,5-9 714,2 9-714,-1-14 0,-18 7 0,1-14 0,-22 7 0,3-7 0,-9 3 0,-1-4 0,-5 0 0,-3 0 0,-2 0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1 159 24575,'0'10'0,"0"16"0,0 20 0,0 1 0,0 1 0,0-3 0,0 7 0,0 0 0,0 5 0,0-11 0,0 4 0,0-17 0,0-4 0,0-10 0,0-6 0,3-4 0,2-5 0,3-4 0,4 0 0,2 0 0,-4-8 0,3-8 0,-3-9 0,1-11 0,9-2 0,-8-6 0,4 6 0,-6 2 0,0 11 0,-1 1 0,-4 10 0,3 1 0,-7 19 0,3 6 0,-4 15 0,0 3 0,0 0 0,5 6 0,0-4 0,6 4 0,-2-11 0,6 4 0,-5-10 0,8 5 0,-4-6 0,5 1 0,-1-5 0,0-1 0,-4-4 0,3 0 0,-7-1 0,2-3 0,1-1 0,-3-4 0,2 0 0,1 0 0,-4 0 0,4 0 0,1-14 0,-3-15 0,9-11 0,-7-24 0,3 17 0,-4-25 0,-6 10 0,6-15 0,-11 8 0,5 2 0,-1 15 0,-4 1 0,4 7 0,-5 12 0,0-3 0,0 19 0,0-6 0,0 12 0,0-3 0,0 5 0,0 3 0,0 2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24575,'0'13'0,"0"5"0,0 2 0,0 9 0,0-4 0,0 11 0,0-4 0,0 4 0,0 0 0,0 2 0,0-6 0,0 3 0,0-10 0,0 0 0,0 3 0,0-13 0,0 3 0,0-10 0,0 1 0,0-5 0,0 0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24575,'13'0'0,"0"0"0,6 0 0,4 0 0,-3-4 0,8 3 0,-8-3 0,4 4 0,-1 0 0,-8 0 0,8 0 0,-9 0 0,0 0 0,-2 0 0,-4 0 0,-3 3 0,-1 6 0,-4 5 0,0 16 0,0-4 0,-5 16 0,-6-10 0,0 4 0,-9 0 0,9-10 0,-9 9 0,9-10 0,-8 5 0,9-5 0,-5-2 0,6-5 0,0-4 0,1-1 0,-1-5 0,5 0 0,-4 0 0,4-3 0,-4-1 0,7-4 0,11 0 0,10 0 0,17 0 0,0-5 0,7-1 0,0 0 0,-6-4 0,-2 9 0,-6-8 0,-5 8 0,-2-4 0,-9 2 0,-1 2 0,-5-3 0,0 4 0,-3-4 0,-1 0 0,-4-14 0,0 11 0,0-7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5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0 24575,'0'2'0,"0"31"0,0 24 0,0 30 0,0 9-454,-3-44 1,-1 0 453,3 46 0,-9-43 0,0 4-1317,8 13 0,1 8 1317,-3-6 0,-1 5 0,1-2 0,3 20 0,2 3 0,-1-4 0,0 6 0,0-6-1325,0-28 0,0-5 1,0 7 1324,0 13 0,0 9 0,0 2 0,0-5 0,0 7 0,0-3 0,0 1 0,0-18 0,0 1 0,0 0 0,0 2 0,0 8 0,0 3 0,0-2 0,0-4 0,0 4 0,0-4 0,0 7 0,-1 3 0,1 7 0,-1 2 0,3-6 0,1-15 0,1-4 0,1 0 0,1 1 0,2 7 0,0 2 0,1-1 0,0-4 0,1 2 0,1-4 0,1 3-667,0-7 0,1 3 0,0-1 0,-2-3 667,0 2 0,-2-3 0,1 3 0,0-3 0,1 3 0,-1 1 0,0-3 0,1 15 0,-1-3 0,0 2 0,0 7 0,0 1 0,-1-3 0,-2-15 0,-1-3 0,0 1-369,0 4 1,0 0 0,0-2 368,0-11 0,0-3 0,0 1 0,0 1 0,0 0 0,-1-2 201,1 24 1,-2-2-202,0 0 0,0-1 0,-4-9 0,0-4 1277,0-16 1,0-1-1278,0 4 0,0-3 0,0 24 0,0 13 0,0-18 3147,0-10-3147,0-7 2433,0-9-2433,0 0 2118,0-8-2118,0 7 632,0 10-632,0 0 0,0 0 0,0 5 0,0-11 0,0 12 0,0-7 0,0-7 0,0-1 0,0-8 0,0-5 0,0-2 0,0-6 0,0-5 0,0-2 0,0-5 0,0-4 0,0-1 0,0-5 0,0 0 0,0 1 0,0-1 0,0-10 0,0-3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24575,'16'0'0,"1"0"0,1 0 0,6 0 0,-9 0 0,8 0 0,-9 0 0,-1 0 0,10 0 0,-12 0 0,7 0 0,-9 14 0,0-3 0,-4 24 0,-1-2 0,-4 11 0,0 6 0,0 3 0,0 6 0,0 0 0,0 0 0,0-6 0,0-3 0,0-12 0,0-2 0,0-16 0,0 3 0,0-14 0,0 4 0,0-15 0,0-22 0,0-3 0,0-22 0,5 4 0,6 0 0,8-13 0,2 19 0,7-12 0,-6 19 0,5-6 0,-8 13 0,1-4 0,-1 13 0,-4-7 0,2 13 0,-7-7 0,8 6 0,-9 2 0,4 1 0,-5 4 0,1-1 0,-1 1 0,0 4 0,1 0 0,-1 0 0,-1 0 0,1 0 0,0 0 0,-4 4 0,0 1 0,0 7 0,-3 2 0,3 4 0,0 1 0,-3 4 0,3 2 0,0 0 0,-3 4 0,3-9 0,-4 8 0,5-3 0,-4 5 0,3 1 0,-4-6 0,0 3 0,5-3 0,-4 5 0,7-5 0,-7-1 0,8-6 0,-8 1 0,7-1 0,-3 0 0,0-4 0,3-1 0,-7-5 0,6 0 0,-3-3 0,1-1 0,-2-4 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24575,'10'-12'0,"-2"9"0,-8 28 0,0 22 0,0 0 0,0 26 0,0-19 0,0 6 0,0 5 0,0-10 0,0 11 0,0-13 0,0-2 0,0-14 0,0-10 0,0-5 0,0-13 0,0 4 0,-7-8 0,5-2 0,-5-3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24575,'10'-4'0,"12"1"0,19 3 0,19 0 0,-12 0 0,15 0 0,-17 0 0,14 0 0,-8 0 0,-1 0 0,-14 0 0,-6 0 0,-7 0 0,-11 0 0,0 0 0,-9 0 0,-1 0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24575,'0'-7'0,"0"24"0,0-2 0,0 30 0,0 14 0,0-16 0,0 45 0,0-30 0,0 19 0,0-3 0,0-13 0,0 14 0,0-21 0,0-2 0,0-15 0,0-13 0,0-5 0,0-6 0,0-4 0,0-12 0,0-2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9 180 24575,'-5'3'0,"2"20"0,3 24 0,0 21 0,0 1 0,0 14 0,0-12 0,0 0 0,0 10 0,0-17 0,0 13 0,0-18 0,0-14 0,0-15 0,4-6 0,5-14 0,1 2 0,7-11 0,-7 3 0,7-4 0,-3-5 0,1-15 0,4-9 0,-3-8 0,1-6 0,2 5 0,-7 6 0,3-3 0,-6 15 0,-3 1 0,-2 6 0,-4 5 0,3 3 0,-2 8 0,7 12 0,-3 4 0,5 10 0,0-5 0,0 6 0,0 0 0,9-4 0,-3 3 0,13-8 0,-8 3 0,7-4 0,-8-6 0,4 0 0,-6-5 0,0-3 0,-4-2 0,3-4 0,-3 0 0,1-14 0,5-16 0,-3-16 0,2-21 0,-1-11 0,-5-9-344,-6 35 1,0-1 343,7-45 0,-1 10 0,-6-4-118,-1 29 118,-6-20 0,0 34 0,0-2 0,0 26 0,0 2 683,0 9-683,0 1 0,0 8 0,0 2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24575,'12'0'0,"2"0"0,15 0 0,-3 0 0,10 0 0,-5 0 0,-1 0 0,-6 0 0,5 0 0,-13 8 0,6 2 0,-16 20 0,7 2 0,-12 6 0,4 4 0,-5 3 0,0 0 0,-9 6 0,-4-7 0,-8-7 0,0 0 0,5-7 0,-2-5 0,7-2 0,-2-9 0,4 3 0,1-7 0,-1 2 0,1-7 0,-1-1 0,-4-4 0,4 0 0,-4 0 0,0-9 0,3-1 0,1-8 0,5-1 0,4-4 0,0 3 0,0-9 0,0 9 0,0-3 0,0 4 0,4 1 0,5-1 0,5 5 0,10 0 0,-5 9 0,10 1 0,-4 4 0,5 0 0,0 0 0,7 0 0,-6 0 0,0 0 0,-2 4 0,-9 5 0,3 6 0,-8 3 0,-3-4 0,-3-1 0,-1-5 0,-3 1 0,-1-1 0,-4 0 0,0-3 0,0-2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24575,'22'0'0,"-4"0"0,11 0 0,-4 0 0,0 0 0,9 0 0,-7 0 0,4 0 0,-8 0 0,1 0 0,-4 0 0,3 4 0,-13 10 0,3 2 0,-12 13 0,3 2 0,-4-5 0,0 15 0,0-15 0,0 11 0,-5-7 0,-4-6 0,-2 0 0,-2-6 0,0-3 0,2 2 0,-2-7 0,0 3 0,4-5 0,-4 1 0,0-1 0,3 1 0,-2-4 0,3-2 0,1-3 0,-1 0 0,1 0 0,0 0 0,-5-7 0,8-3 0,-7-8 0,8 4 0,-6-3 0,6 7 0,-1-2 0,2 7 0,2-3 0,-3 4 0,4-4 0,0 0 0,0-1 0,4 1 0,5-1 0,10 0 0,0 4 0,10-4 0,2 8 0,1-4 0,4 5 0,0 0 0,-4 0 0,10 10 0,-9 7 0,5 11 0,1 6 0,-11-7 0,10 5 0,-17-7 0,0 1 0,-3-2 0,-9-10 0,4-2 0,-5-4 0,-3 1 0,-1-5 0,-4 0 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24575,'3'-5'0,"1"2"0,9 3 0,1 0 0,9 0 0,-3 0 0,9 0 0,-10 0 0,5 0 0,-6 4 0,1 5 0,-4 23 0,3-4 0,-10 22 0,1-6 0,-4 1 0,-4 0 0,4-3 0,-5-10 0,0 4 0,0-6 0,0-9 0,0-3 0,0-10 0,0 0 0,-4-3 0,-5-1 0,4-13 0,-3-12 0,8-12 0,0-18 0,0 6 0,0-6 0,10 7 0,7 5 0,6-4 0,8 14 0,-4-7 0,4 14 0,0-4 0,-6 11 0,-1 1 0,-6 9 0,-4 1 0,-1 4 0,-5 0 0,0 0 0,0 0 0,1 3 0,-1 6 0,-3 10 0,-1 6 0,-4 11 0,5 2 0,-4 5 0,4 1 0,0 7 0,-3-6 0,8 6 0,-4-7 0,0-7 0,3 0 0,-8-13 0,8 0 0,-8-10 0,3-1 0,-4-5 0,0-3 0,0-2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63 24575,'0'-7'0,"0"3"0,0-16 0,3 10 0,2-3 0,8 9 0,1 0 0,0 4 0,8 0 0,-11 0 0,7 0 0,-10 0 0,5 0 0,-8 8 0,8 7 0,-12 10 0,4 12 0,-5 7 0,0-5 0,0 16 0,0-8 0,0 12 0,0-7 0,-5-1 0,3-14 0,-11-6 0,7-2 0,-7-14 0,-1 3 0,5-9 0,-9 0 0,9-5 0,-4 0 0,4-4 0,1 0 0,0 0 0,-1 0 0,1 0 0,0 0 0,-1 0 0,5-8 0,0 2 0,4-11 0,0 3 0,0 0 0,0 1 0,0 5 0,0 0 0,0-1 0,0 1 0,4 3 0,5 1 0,4 4 0,5 0 0,6 0 0,1 0 0,5 0 0,8 16 0,-5 3 0,6 15 0,0 0 0,-4-1 0,-2-6 0,-2 4 0,-16-15 0,9 7 0,-15-13 0,4 3 0,-5-5 0,-3-4 0,-2 0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24575,'7'-10'0,"2"3"0,26 7 0,-6 0 0,27 0 0,-17 0 0,19 0 0,-13 0 0,6 0 0,-7 0 0,-7 0 0,-10 0 0,-5 0 0,-12 0 0,2 0 0,-7 0 0,-2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6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24575,'3'0'0,"14"0"0,21 0 0,30 6 0,-11-1 0,7-1-1564,6 0 1,7 0 1563,-9-1 0,5 0 0,1-1-773,3-2 0,1 0 0,3 0 773,11-1 0,4 1 0,4 1-1172,-12 1 0,4 0 0,2 1 0,-1 1 1172,-2-1 0,1 0 0,0 0 0,2 0 0,-8 0 0,1-1 0,2 1 0,-1-1 0,0 2 0,-3 0 0,-1 0 0,0 1 0,0-1 0,1-1 0,0-1 0,1-2 0,-1 0 0,1 0 0,0 1 0,0 2 0,2 2 0,-1 0 0,-2-1 0,-4-1 0,0-1 0,-4-2 0,0 0 0,6 1 0,9 1 0,7 0 0,4 0 0,-4 0 0,-7 0 0,-11-2 0,-7 0 0,1 0 0,6 0 0,9 0 0,8 0 0,2 0 0,-1 0 0,-6 0-585,-1 0 1,-4 0-1,-3 0 1,-2 0 584,7 0 0,-3 0 0,2 0-205,10 0 0,2 0 0,-5 0 205,-18 0 0,-4 0 0,2 0 0,11 0 0,2 0 0,0 0 0,-1 0 0,0 0 0,-2 0 42,-11 0 0,-2 0 1,0 0-43,4-1 0,0 1 0,-3 1 1277,19 2 1,-6 1-1278,-15-1 0,-3 1 0,3 3 0,-4 1 2795,16 5-2795,-31-6 0,0 0 0,32 6 2915,-24-1-2915,-3 0 2885,-25-2-2885,-3-4 1579,-17-2-1579,0-4 231,5 0-231,9 0 0,24 0 0,11 0 0,23 0 0,0 0 0,-13 0-376,-13 0 1,1 0 375,20 0 0,-14 0 0,3 0 0,-15 0 0,-1 0 0,5 0 0,0 0 0,1 0 0,-1 0 0,0 0 0,0 0 0,5 0 0,1 0 0,-5 0 0,1 0 0,7 0 0,1 0 0,-9 0 0,0 0 0,5 0 0,-3 0 0,30 0 0,-40 0 0,-1 0 0,29-6 0,17 4 0,-9-4 0,-2 6-48,-16 0 48,5 0 0,-12 0 0,4 0 0,1 0 0,-5 0 749,5 0-749,-8 0 50,0 0-50,-7 0 0,6 0 0,-12 0 0,4 0 0,-6 0 0,-6 0 0,4 0 0,-16 0 0,15 5 0,-14-4 0,9 9 0,-6-9 0,6 8 0,2-8 0,5 4 0,8-5 0,-6 0 0,13 0 0,-13 0 0,13 0 0,-13 0 0,6 0 0,-7 0 0,0 0 0,-1 0 0,1-10 0,0-2 0,-6-5 0,-2-3 0,-6 9 0,0-3 0,0 3 0,1 1 0,-1 5 0,0-4 0,0 3 0,0-4 0,0 0 0,0 4 0,-5 2 0,-1 4 0,-6 0 0,-4 0 0,-1 0 0,-5 0 0,0 0 0,0 0 0,1 0 0,-5-4 0,0 0 0,-4-1 0,0 1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1 168 24575,'0'-8'0,"0"1"0,7 3 0,-2 0 0,10-4 0,5 6 0,-1-10 0,10 11 0,-10-8 0,10 8 0,-9-3 0,4 4 0,-6 0 0,0 0 0,-4 0 0,-1 0 0,-5 8 0,2 14 0,0 10 0,-4 12 0,-1 0 0,-5 6 0,0-4 0,0 12 0,0-13 0,0 0 0,0-9 0,0-6 0,0-5 0,0-1 0,0-6 0,0-4 0,0-2 0,0-3 0,-4-1 0,3 0 0,-6-3 0,6-8 0,-3-12 0,4-15 0,0-15 0,11-14 0,-4 11 0,31-41 0,-22 50 0,28-51 0,-25 42 0,15-7 0,-10 5 0,-3 17 0,-6 2 0,-5 7 0,-1 10 0,-1 5 0,-3 2 0,-8 6 0,-7 5 0,-9 18 0,-1 10 0,-2 12 0,4 6 0,2 2 0,5 0 0,-1 6 0,6-13 0,0 6 0,6-13 0,0-2 0,0-11 0,0-1 0,0-11 0,14 1 0,3-5 0,13 1 0,6-4 0,2-2 0,-1-4 0,6 0 0,-6 0 0,1 0 0,-2 0 0,-5 0 0,-7 0 0,-8 0 0,-8 0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75 24575,'5'-11'0,"-2"-2"0,-3 1 0,0 0 0,8 3 0,-2 0 0,11 4 0,-3 2 0,10 3 0,-5 0 0,5 0 0,-1 0 0,-7 0 0,6 0 0,-16 3 0,6 11 0,-11 13 0,4 4 0,-5 26 0,-10-16 0,-2 18 0,-21-19 0,7 9 0,-17-17 0,13 12 0,-2-17 0,6-5 0,2-3 0,9-14 0,-8-1 0,14-4 0,-4-4 0,8-5 0,1-10 0,4-1 0,0-9 0,0 10 0,0-10 0,0 9 0,8-4 0,3 6 0,12 3 0,8 6 0,1 4 0,10 5 0,-10 0 0,4 0 0,-6 0 0,0 5 0,0 0 0,-5 5 0,4 5 0,-9-5 0,-1 4 0,-2-5 0,-8-1 0,4 1 0,-5-5 0,1 4 0,-1-8 0,0 8 0,-4-8 0,0 4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24575,'10'-3'0,"0"1"0,22 20 0,7 4 0,8 8 0,6 5 0,-11 6 0,4 1 0,-16-3 0,17 22 0,-9-10 0,16 29 0,-14-9 0,3 0 0,-23-11 0,3-2 0,-6 2 0,-3 17 0,-1-13 0,-7 10 0,-6-22 0,0 7 0,0 0 0,0-6 0,-14-8 0,0-2 0,-24-3 0,8 5 0,-11 3 0,6-1 0,0-7 0,1 0 0,1-7 0,6-7 0,3-5 0,9-4 0,3-7 0,3 2 0,4-4 0,-2-3 0,2-9 0,1 3 0,1-6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24575,'3'5'0,"6"-2"0,16-3 0,22 0 0,7 0 0,29 0 0,-12 0 0,22 0 0,-6 0-568,8 0 568,1 0 0,-1 0 0,-9 0 0,-1 0 0,-17 0 0,-1 0 0,-14 0 0,-14 0 0,-4 0 0,-15 0 568,-1 0-568,-7 0 0,-7 0 0,-2 0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9 24575,'-3'-5'0,"10"1"0,30 4 0,16 0 0,16 0 0,14 0 0,4 0-729,9 0 729,-44 0 0,1 0 0,0 0 0,1 0 0,0 0 0,-1 0 0,36 0 0,-6 0 0,-6 0-37,-6 0 37,4 0 0,-29 0 0,-3 0 0,-22 0 0,1 0 727,-13 0-727,4 0 0,-8 0 0,-2 0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 24575,'87'0'0,"0"0"0,0 0 0,0 0 0,1 0 0,-1 0 0,0 0 0,18 0 0,3 0 0,-6 0 0,-12 0 0,-20 0 0,14 0 0,-46 0 0,-2 0 0,-11 0 0,-1 0 0,-11 0 0,0 0 0,-5 0 0,1 0 0,-5-11 0,0 9 0,-4-9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24575,'9'-5'0,"10"2"0,26 3 0,7 0 0,30 0 0,-1 0-694,-21 0 1,3 0 693,-9 0 0,1 0 0,12 0 0,3 0 0,1 0 0,-2 0 0,30 0-127,-37 0 1,-4 0 126,6 0 0,21 0 0,-29 0 0,-5 0 0,-31 0 1017,3 0-1017,-14 0 0,0 0 0,-6 0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26 24575,'94'0'0,"0"0"0,0 0 0,0 0 0,0 0 0,1 0 0,6 0 0,-4 0 0,-13 0 0,-24 0 0,-3 0 0,-2 0 0,0 0 0,7 0 0,0 0 0,-9 0 0,-17 0 0,-6 0 0,-10 0 0,-2 0 0,-10 0 0,-3-11 0,-2 8 0,-3-8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25 24575,'91'0'0,"0"0"0,0 0 0,0 0 0,1 0 0,-1 0 0,0 0 0,14 0 0,1 0 0,-5 0 0,-10 0 0,-17 0 0,-4 0 0,-20 0 0,-18 0 0,3 0 0,-20 0 0,3 0 0,-9 0 0,-1 0 0,0 0 0,0 0 0,0 0 0,0 0 0,0 0 0,-3-3 0,-2-6 0,-3 4 0,0-2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24575,'18'0'0,"18"0"0,38 0 0,11 0 0,-29 0 0,2 0-697,0 0 0,1 0 697,6 0 0,-1 0 0,-12 0 0,-3 0 340,44 0-340,-25 0 0,9 0 0,-22 0 0,-4 0 0,-26 0 0,-6 0 1054,-6 0-1054,-9-3 0,0 2 0,-4-2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06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96 104 24575,'-45'84'0,"22"-35"0,6-5 0,12-9 0,0 14 0,5-24 0,0-1 0,0-6 0,0 0 0,0-4 0,0-1 0,8-9 0,7 0 0,10-4 0,11 0 0,-4 0 0,4 0 0,-6 0 0,-5 0 0,4 0 0,-4 0 0,-1 0 0,0 0 0,-6 0 0,1 0 0,-5 0 0,3-4 0,-3-2 0,4-3 0,5-5 0,-7 4 0,6-8 0,-7-1 0,-1-1 0,1-9 0,-6 4 0,1 0 0,-5-4 0,-1 4 0,-4-5 0,0 5 0,0-4 0,0 4 0,0 0 0,-8 1 0,2 6 0,-11-1 0,2 1 0,-8 3 0,3 6 0,-9 0 0,10 8 0,-10-4 0,4 5 0,-6 0 0,1 0 0,0 0 0,5 0 0,1 0 0,1 5 0,3 4 0,-4 6 0,10 3 0,-4 6 0,3-5 0,0 10 0,1-9 0,0 8 0,3-8 0,1-5 0,6-7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7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24575,'18'27'0,"5"13"0,18 9 0,11 15 0,9 8-1329,1 4 1329,-29-36 0,0 2 0,23 39 0,-16-33 0,-2-3 138,0 12-138,0-13 0,-3-1 0,-14-7 0,26 20 0,-25-25 0,-1-6 0,-9-11 995,-3-1-995,-4-5 196,-2 0-196,-3 0 0,-8-3 0,-7 3 0,-5-3 0,-9 5 0,4-1 0,-5 6 0,-1 1 0,-7 16 0,5-3 0,-6 10 0,5 0 0,1-5 0,5 4 0,3-12 0,9-3 0,3-4 0,4-6 0,4 5 0,-2-9 0,6 4 0,-3-9 0,4 0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 1 24575,'-49'0'0,"40"0"0,67 0 0,38 0 0,-41 0 0,5 0-1274,4 0 1,6 0-1,1 0 1274,-4 0 0,0 0 0,3 0 0,21 0 0,5 0 0,-7 0 0,7 0 0,-2 0 0,-19 0 0,2 0 0,-10 0-92,-15 0 0,-1 0 92,37 0 0,0 0 0,-1 0-115,-28 0 0,-1 0 115,12 0 0,-18 0 0,-25 0 2721,-9 0-2721,-10 0 0,-3 0 0,-2 0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29:22.4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24575,'86'0'0,"0"0"0,0 0 0,-9 0 0,-1 0 0,-9 0 0,-12 0 0,-6 0 0,47 0 0,0 0 0,-17 0 0,3 0 0,-21 0 0,13 0 0,-19 0 0,10 0 0,-26 0 0,-1 0 0,-19 0 0,-1 0 0,-9 0 0,4 0 0,-5 0 0,-4 0 0,0 0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0:39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181 127 24575,'8'0'0,"4"0"0,2 0 0,4 0 0,1 0 0,-1 0 0,0 4 0,1 1 0,-5 13 0,4-6 0,-8 10 0,4-2 0,-1-5 0,-6 13 0,5-12 0,-7 13 0,1-4 0,2-1 0,-7 5 0,3-4 0,-4 5 0,0-5 0,0-1 0,0-6 0,0 0 0,0 1 0,-3-6 0,-2 0 0,-4-5 0,1 1 0,0-1 0,-1 5 0,0-4 0,1 4 0,-1-5 0,-4 1 0,4-1 0,-4 1 0,5-1 0,-5 1 0,3-1 0,-3 1 0,5-1 0,-5-3 0,3 2 0,-7-6 0,3 3 0,0-4 0,-3 0 0,3 0 0,0 0 0,-4 0 0,5 0 0,-6 0 0,1-4 0,4-1 0,-4-8 0,9 3 0,-4-7 0,4 3 0,3-5 0,-2-4 0,7 3 0,-4-9 0,5 9 0,0-9 0,0 4 0,0 0 0,0-4 0,0 9 0,0-3 0,4 4 0,2-5 0,3 5 0,1-5 0,3 5 0,-3 5 0,7-3 0,-3 3 0,0-4 0,3-1 0,-2 1 0,3-1 0,0 5 0,0 1 0,1 3 0,-1 1 0,-4 4 0,3 1 0,-3 4 0,4 0 0,1 0 0,-1 0 0,0 0 0,1 4 0,-1 1 0,0 4 0,1 0 0,-1 0 0,0 1 0,1-1 0,-1 0 0,0-4 0,1-1 0,4 1 0,-3-4 0,3 7 0,1-7 0,-4 3 0,8-4 0,-8 0 0,4 0 0,-10 0 0,3 0 0,-8 0 0,4 0 0,0 0 0,-4 0 0,4 0 0,-5 0 0,0 0 0,5-4 0,-3-5 0,3-1 0,-4-7 0,-1 3 0,2-5 0,-2 5 0,1 2 0,0-1 0,-5 3 0,4-3 0,-7 5 0,3 0 0,-4-1 0,0 1 0,0 0 0,0 0 0,0 0 0,0 4 0,0 0 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0:41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56 272 24575,'2'0'0,"0"0"0,13 0 0,-5 0 0,3 0 0,4 0 0,-6 0 0,7 0 0,-5 0 0,0 0 0,-3 8 0,5 2 0,-8 14 0,2 1 0,4-1 0,-7 5 0,8-4 0,-4 5 0,0-5 0,-1 4 0,1-9 0,-1 3 0,0-4 0,-3-1 0,-2-4 0,-4 3 0,0-8 0,0 8 0,0-7 0,0 7 0,0-8 0,0 4 0,-4 0 0,-2 1 0,-3 0 0,-4 3 0,4-8 0,-9 8 0,9-7 0,-8 3 0,7-5 0,-7 1 0,3 0 0,-5-4 0,5-1 0,-3-4 0,8 0 0,-9 0 0,9 0 0,-9 0 0,9 0 0,-4-8 0,3-8 0,1-3 0,-1-10 0,5 9 0,-4-9 0,8 4 0,-4-5 0,1 5 0,3-4 0,-3 9 0,4-3 0,0 4 0,0 5 0,0-3 0,0-2 0,0-1 0,0-4 0,0 6 0,0-6 0,0-1 0,4-5 0,1 5 0,10-4 0,-5 9 0,8-3 0,-8 4 0,8 1 0,-8-1 0,3 5 0,-5 1 0,5 5 0,-3 3 0,7-3 0,-8 7 0,8-4 0,-3 5 0,5 0 0,-1 0 0,-4 0 0,8 5 0,-7 0 0,9 5 0,-6-1 0,6 0 0,-4 1 0,8-5 0,-8 3 0,4-7 0,-6 3 0,0-4 0,1 0 0,-6 0 0,0 0 0,-5 0 0,1 0 0,-1 0 0,0 0 0,1 0 0,-1 0 0,0-3 0,-3-2 0,2-4 0,-2 1 0,-1 0 0,3-1 0,-6 1 0,7 0 0,-8-1 0,4 1 0,0 0 0,-3-1 0,2-4 0,-3-1 0,0-4 0,0-6 0,0 4 0,0 5 0,0 7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0:43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15 454 24575,'16'0'0,"3"0"0,1 0 0,-1 0 0,10 0 0,-9 0 0,8 0 0,-8 0 0,4 0 0,-1 0 0,-8 0 0,13 9 0,-13 2 0,9 8 0,-10-1 0,4 6 0,-8-5 0,5 10 0,-5-4 0,0 5 0,-5-5 0,4 4 0,-8-5 0,4 7 0,-5-6 0,4 3 0,-3-3 0,4 0 0,-5 4 0,0-10 0,0 5 0,0-6 0,0-4 0,0 3 0,0-7 0,0 7 0,0-3 0,0 0 0,0 3 0,0-3 0,0 0 0,0 3 0,-4-8 0,-1 8 0,-3-7 0,-6 3 0,5-5 0,-4 1 0,5-1 0,-5 0 0,3-3 0,-7-1 0,3-4 0,-9 0 0,3 0 0,-9 0 0,4-4 0,-1-11 0,3-1 0,-3-14 0,5 5 0,-1-13 0,7 0 0,-1-6 0,4 0 0,-4 0 0,10 0 0,-4 1 0,9 5 0,-9-5 0,9 11 0,-4-4 0,5 6 0,0 0 0,0-1 0,0 1 0,0 0 0,0 0 0,0-1 0,4 1 0,2 5 0,3 2 0,4 4 0,2 1 0,-1 4 0,3 0 0,-3 5 0,4 4 0,0 1 0,6 4 0,-4 0 0,3 0 0,-5 0 0,6 0 0,-4 0 0,3 4 0,1 6 0,-5 1 0,5 7 0,-10-9 0,3 4 0,-3-4 0,0 0 0,3 0 0,-8-4 0,4-1 0,-5-4 0,5 0 0,-3 0 0,2 0 0,-3 0 0,-1 0 0,0 0 0,0 0 0,1 0 0,-1 0 0,0-4 0,1-5 0,0-5 0,0-4 0,0-1 0,0 1 0,0-1 0,1 1 0,-1-1 0,-4 1 0,3 4 0,-3-4 0,-1 4 0,4-4 0,-7-1 0,3 1 0,-4 0 0,4 4 0,-3-4 0,3 9 0,-4-4 0,0 5 0,0-1 0,4-4 0,-3 7 0,3-2 0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0:51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0 24575,'34'34'0,"-7"-6"0,-1 2 0,-7-5 0,-4 5 0,5 6 0,-13-10 0,8 15 0,-14-14 0,4 15 0,-5-4 0,0-1 0,0 6 0,0-6 0,0 1 0,-10 4 0,-2-10 0,-14 5 0,-2-5 0,2-5 0,-4-2 0,5-6 0,-5 1 0,4-4 0,-2-2 0,3-4 0,-6-5 0,1 0 0,5-5 0,-4 0 0,4 0 0,0-8 0,-4-9 0,9-3 0,-1-9 0,3 9 0,8-4 0,0 0 0,2 5 0,7-10 0,-3 4 0,4-6 0,0 6 0,0-10 0,0 9 0,4-5 0,1 2 0,9 9 0,-3-9 0,6 9 0,-7 1 0,8 2 0,-9 7 0,8-7 0,2 6 0,1-6 0,9 6 0,-4-3 0,5-1 0,0 4 0,0-4 0,0 5 0,0 0 0,1 0 0,-1 0 0,0 0 0,0-1 0,6 1 0,-4 4 0,10-4 0,-4 9 0,0-4 0,-2 5 0,-6-4 0,-5 2 0,-2-2 0,-9 4 0,-1 0 0,-5 0 0,1 0 0,-1 0 0,-3 0 0,-2 0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0:52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373 8 24575,'-10'-4'0,"-6"0"0,-19 20 0,-6 16 0,-7 12 0,-6 35 0,2-10 0,15 4 0,0 3 0,19-22 0,4 20 0,3-5 0,11-7 0,0-3 0,0-22 0,0 6 0,0-12 0,9 6 0,7-16 0,15 3 0,7-17 0,0 7 0,11-8 0,-9 5 0,4-4 0,-8-3 0,-5-4 0,-15 0 0,-2 0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0:53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0 173 24575,'3'-9'0,"2"1"0,3 8 0,5 0 0,0 0 0,5 0 0,-1 0 0,2 0 0,4 0 0,-8 0 0,8 0 0,-14 0 0,9 0 0,-13 4 0,3 5 0,-8 10 0,0 6 0,0 5 0,0 0 0,-9 0 0,2 6 0,-12-4 0,3 4 0,-3-11 0,-1-6 0,6-1 0,1-4 0,4 0 0,0-1 0,4-5 0,1 0 0,4-7 0,0-12 0,0-9 0,5-10 0,6-6 0,10 3 0,2-10 0,10 3 0,-10 1 0,10-6 0,-11 13 0,6-12 0,-13 12 0,4 1 0,-8 7 0,2 6 0,-4 4 0,-4 1 0,-1 5 0,-4-1 0,-7 5 0,-5 19 0,-6 3 0,-10 26 0,5-6 0,-5 8 0,11-2 0,-3-7 0,8-1 0,2-11 0,6-1 0,4-6 0,0 0 0,0-4 0,0-1 0,8-4 0,2 0 0,14 0 0,1 1 0,5 0 0,-5-1 0,3 1 0,-3 0 0,0-4 0,-1-2 0,-10-4 0,3 4 0,-8-3 0,4 3 0,-5-4 0,1 0 0,-1 0 0,0 0 0,0 0 0,-4 4 0,3-3 0,-6 2 0,2-3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0:54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24575,'18'0'0,"-4"0"0,15-4 0,-9 7 0,16 14 0,-18 1 0,19 20 0,-21-13 0,10 6 0,-10 12 0,4-9 0,-8 15 0,-2-12 0,-1 1 0,-7 5 0,2-12 0,-4 5 0,0-5 0,0-7 0,0 5 0,0-14 0,-4 8 0,-1-14 0,-4 9 0,-4-9 0,3 4 0,-3-4 0,5-1 0,-1 0 0,1 1 0,0-1 0,-1 0 0,1-3 0,3 2 0,-2-6 0,7 7 0,-4-8 0,4 4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0:54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24575,'21'0'0,"3"0"0,12 0 0,-4 0 0,10 0 0,-10 0 0,4 0 0,-11 0 0,-2 0 0,-12 0 0,-3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41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95 24575,'-4'-8'0,"7"0"0,13 4 0,2-4 0,5 7 0,-5-3 0,0 4 0,-5 0 0,0 0 0,-5 4 0,-3 5 0,-1 10 0,-4 10 0,4 2 0,-3 3 0,4 9 0,-5-11 0,0 11 0,0-14 0,0-9 0,0 2 0,0-8 0,0-1 0,0-11 0,0-19 0,5-14 0,5-23 0,2 13 0,9-11 0,-9 14 0,7 0 0,-8 8 0,3 6 0,-1 6 0,-3 0 0,3 4 0,-4 5 0,4 1 0,-4 3 0,4 0 0,-1 1 0,1 4 0,1 0 0,2 0 0,-2 0 0,0 0 0,-1 9 0,-4 6 0,1 16 0,0 6 0,1 5 0,0 2 0,-1-2 0,-4 2 0,-1 0 0,-5-7 0,0-1 0,0-11 0,4-6 0,-3-1 0,2-9 0,1 4 0,-3-9 0,2 0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0:55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24575,'16'0'0,"6"0"0,3 0 0,11 0 0,2 0 0,0 0 0,4 0 0,-11 0 0,0 0 0,-7 0 0,-10 0 0,3 0 0,-11 0 0,2 0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0:56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24575,'0'34'0,"0"-1"0,0 17 0,0 0 0,0-4 0,0 12 0,0-6 0,0 0 0,0-7 0,0 4 0,0-9 0,0 4 0,0-7 0,0-7 0,0-5 0,0 3 0,0-13 0,0 8 0,0-14 0,0 0 0,0-6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0:56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24575,'1'0'0,"13"0"0,27 0 0,28 0 0,29 0-1146,-45 0 0,3 0 1146,16 0 0,4 0 0,0 0 0,1 0 0,5 0 0,3 0-979,14 0 1,1 0 978,-10 0 0,1 0 0,-21 0 0,3 0 0,-1 0 0,-3 0 0,-1 0 0,0 0 0,30 0 0,-3 0-649,-19 0 1,-3 0 648,0 0 0,-3 0-229,-19 0 1,-2 0 228,10 0 0,-1 0 0,-4 0 0,-3 0 0,28 0 1347,-10 0-1347,-19 0 2442,-6 0-2442,-6 0 396,-2 0 1,-20 0 0,-2 0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0:57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66 285 24575,'0'11'0,"0"2"0,0-1 0,0 4 0,3-6 0,7-1 0,3-6 0,6-3 0,4 0 0,-3 0 0,8 0 0,-3 0 0,0 0 0,4 0 0,-4 0 0,0 0 0,-2 0 0,-4 0 0,-1 0 0,-4-13 0,0 1 0,-4-17 0,0-2 0,-4 5 0,-2-15 0,-4 14 0,0-9 0,0 6 0,0 5 0,0-4 0,0 14 0,-3-4 0,-2 11 0,-8-1 0,-1 4 0,-10 1 0,5 4 0,-10 0 0,-2 10 0,-1 1 0,-7 22 0,6 2 0,-2 12 0,5 6 0,-5-5 0,11 4 0,0 0 0,8-7 0,5 6 0,5-7 0,1 0 0,5-6 0,0 4 0,0-11 0,0 5 0,4-6 0,6 0 0,6 1 0,3-7 0,6 1 0,-1-6 0,7-3 0,-1-2 0,0-4 0,0-4 0,0-2 0,-5-4 0,4 0 0,-4 0 0,0 0 0,-2 0 0,1 0 0,-9-3 0,7-3 0,-8-6 0,-4 5 0,-2-1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0:58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24575,'17'0'0,"-2"0"0,14 0 0,-10 0 0,5 0 0,-6 0 0,1 0 0,-9 0 0,-2 0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0:59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24575,'16'0'0,"-3"0"0,4 0 0,-8 0 0,8 0 0,-7 0 0,3 0 0,-1 0 0,-3 4 0,5 10 0,-10-3 0,1 16 0,-5-12 0,0 14 0,0-9 0,0 4 0,0-1 0,0-3 0,0 3 0,0 1 0,0 1 0,-4 0 0,-5-2 0,-2-4 0,-2-1 0,4-4 0,0-2 0,5-3 0,-4-5 0,7 4 0,-3-14 0,4-6 0,5-11 0,5-8 0,6-5 0,5 4 0,-5-4 0,4-1 0,-9 6 0,4 0 0,-5 2 0,-1 9 0,1-4 0,-5 10 0,3 1 0,-7 5 0,2-1 0,-3 1 0,-3 3 0,2 5 0,-7 15 0,3 5 0,-5 10 0,4 6 0,1-4 0,5 4 0,0-6 0,0 1 0,0-1 0,0-5 0,0-2 0,5 1 0,0-5 0,4 0 0,0-1 0,4-5 0,1 2 0,0-2 0,-1-5 0,0 1 0,-4-1 0,4-3 0,-5-1 0,1-4 0,-1 0 0,-4 0 0,0 0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00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24575,'5'0'0,"7"0"0,21 0 0,-1 0 0,10 0 0,-4 0 0,0 0 0,-2 0 0,-6 0 0,-5 0 0,-1 0 0,-11 0 0,0 0 0,-5 0 0,-3 0 0,-2 0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01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24575,'0'13'0,"0"-4"0,0 23 0,0-7 0,0 11 0,0 17 0,0-12 0,0 23 0,0-25 0,0 18 0,0-4 0,9-7 0,-7 3 0,12-11 0,-9-6 0,1 3 0,2-20 0,-7 13 0,6-21 0,-6 10 0,3-12 0,-7-1 0,-2-8 0,0 2 0,1-7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02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24575,'4'3'0,"-1"8"0,-3 13 0,0 12 0,0 2 0,0 5 0,0 24 0,0-11 0,0 13 0,0-12 0,0-4 0,6 14 0,0-13 0,1 11 0,2-25 0,-3 9 0,0-12 0,-1-4 0,0 7 0,1-13 0,-1 15 0,4-10 0,-3-1 0,-1-2 0,3-10 0,-7 5 0,7-11 0,-7 0 0,2-5 0,-3 1 0,4-5 0,-10-7 0,8 1 0,-9-4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03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673 377 24575,'0'-8'0,"-8"3"0,-2 2 0,-14 3 0,-1 0 0,-18 0 0,15 0 0,-14 0 0,16 14 0,-11 0 0,8 22 0,2-8 0,7 8 0,13-5 0,-2 5 0,9-10 0,0 15 0,0-24 0,5 17 0,4-19 0,11 5 0,11-6 0,6-9 0,1 0 0,4-5 0,-10 0 0,4 0 0,-6-9 0,1-8 0,-4-15 0,-1-7 0,-4 1 0,-6-4 0,0-3 0,-5 0 0,-5-13 0,-1 13 0,-5-6 0,0 0 0,-5 5 0,-5 2 0,-12 6 0,-12 5 0,1 6 0,-18 3 0,11 9 0,-16 8 0,4-3 0,-7 9 0,0-4 0,0 5 0,6 0 0,-4 0 0,17 0 0,-3 0 0,13-5 0,5 4 0,6-3 0,6 4 0,4 0 0,5 0 0,0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42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159 106 24575,'0'-12'0,"0"3"0,0-3 0,0 0 0,0 3 0,14-4 0,-3 4 0,18-1 0,-4 5 0,5-4 0,0 8 0,-5-4 0,-2 5 0,-4 0 0,-1 0 0,-4 0 0,-1 0 0,-5 12 0,-3-5 0,-2 18 0,-3 2 0,0 4 0,0 12 0,-5 9 0,-7 2 0,-14 21 0,-13-4 0,6-9 0,-9 6 0,13-17 0,-7 3 0,7-9 0,-2-11 0,10-11 0,2-8 0,2-2 0,3-8 0,0-1 0,-3-4 0,8 0 0,-5-9 0,5-6 0,4-16 0,0-6 0,5-5 0,0 4 0,0 4 0,0 3 0,0 1 0,0 10 0,0-3 0,0 14 0,4-4 0,1 4 0,3 5 0,0 0 0,5 4 0,1 0 0,4 0 0,0 0 0,5 0 0,-4 0 0,10 4 0,-8 11 0,8 2 0,-3 13 0,6-3 0,1 6 0,0-1 0,-1 1 0,1 0 0,0 0 0,-2-6 0,-5-2 0,-2-10 0,-6-2 0,0-4 0,1-4 0,-5-1 0,3-4 0,-8 0 0,8 0 0,-7-8 0,3-2 0,-4-4 0,0-3 0,4 3 0,-3-10 0,9-7 0,-12 13 0,3-2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05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89 126 24575,'16'0'0,"-3"0"0,4 0 0,-8 0 0,8 0 0,-3 0 0,5 0 0,-1 0 0,5 0 0,-3 8 0,-1-3 0,-1 18 0,4 5 0,-5 4 0,5 12 0,-7-6 0,-7 0 0,11 4 0,-12-11 0,4 11 0,-7-4 0,-4 0 0,0-8 0,0-1 0,-5-4 0,-4 0 0,-6-1 0,-8-5 0,3-5 0,-9 0 0,4-4 0,0-4 0,-4-2 0,10-4 0,-10 0 0,9 0 0,-4 0 0,0-9 0,8-7 0,-8-15 0,7-7 0,1 0 0,0-5 0,5 6 0,5-7 0,-3 6 0,8-4 0,-4 10 0,5 1 0,0 2 0,0 4 0,0 0 0,0-4 0,4 9 0,2-9 0,7 9 0,1-3 0,5 4 0,4 0 0,-3 0 0,9 4 0,-10 1 0,10 4 0,-9 1 0,3-1 0,1 5 0,-5-3 0,10 7 0,-4-3 0,5 4 0,0 0 0,0 0 0,0 0 0,0 0 0,0 0 0,0 4 0,0 2 0,0 4 0,-5-1 0,-1 1 0,-10-1 0,-1-1 0,-5 1 0,0-5 0,0 0 0,-3-4 0,-1 0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07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480 382 24575,'-12'0'0,"3"0"0,-9 0 0,-1 0 0,-1 0 0,-15 0 0,9 0 0,-5 0 0,2 0 0,4 0 0,-5 9 0,5 1 0,1 9 0,10 0 0,4 4 0,2-3 0,7-1 0,-3-2 0,4-3 0,0 4 0,0-4 0,13 0 0,4-5 0,19-3 0,2-2 0,12-4 0,-5 0 0,5 0 0,-5-16 0,-5-2 0,-1-16 0,-13 7 0,-1-3 0,-10 5 0,0-5 0,-5 0 0,-5 0 0,0-1 0,-5-5 0,0 4 0,0-4 0,-5 6 0,-11-2 0,-6 1 0,-16 3 0,-8-5 0,-14 8 0,12 6 0,-16 2 0,18 16 0,-14-4 0,8 5 0,7 0 0,9 0 0,11 0 0,1 0 0,10 0 0,5 3 0,5-2 0,4 3 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08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 24575,'22'0'0,"1"0"0,-2 0 0,6 0 0,-12 0 0,9 0 0,-6 0 0,6 0 0,-9 0 0,3 0 0,-10 0 0,1 0 0,-1 0 0,-4 14 0,0-3 0,-4 18 0,0-5 0,0 13 0,0 0 0,0 1 0,0-2 0,-10 0 0,4-9 0,-9 2 0,1-10 0,8-6 0,-6 0 0,11-4 0,-6-5 0,6-4 0,-3-14 0,4-19 0,5 0 0,6-23 0,12 10 0,2-13 0,9-1 0,-10 14 0,-2 3 0,-3 13 0,-8 5 0,2 5 0,-4 11 0,-4 2 0,2 6 0,-13-3 0,0 4 0,-11 4 0,-2 10 0,0 7 0,3 15 0,-4-4 0,9 4 0,1-6 0,1 0 0,7-5 0,-2-1 0,4-6 0,0 0 0,0-4 0,4 4 0,5-9 0,11 5 0,5-4 0,5-5 0,-6 0 0,5-5 0,-4 0 0,-4 0 0,1 0 0,-8 0 0,0 0 0,-2 0 0,-3 0 0,-1 0 0,-4 0 0,0 0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06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24575,'32'0'0,"9"0"0,19 0 0,9-6 0,16 5-1427,11-12 1427,-38 13 0,1-1 0,0-6 0,1 1 0,19 4 0,1 2 0,-13-3 0,-1 0 0,1 2 0,0 2 0,-6-1 0,-2 0 0,40 0-125,-46 0 1,1 0 124,42 0 0,-11 0 0,-29 0 0,-5 0 0,-21 0 0,-5 0 1046,-6 0-1046,-7 0 630,-3 0-630,-1 0 0,-3 0 0,-2 0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08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24575,'3'-4'0,"6"0"0,4 4 0,4 0 0,1 0 0,-4 0 0,-3 0 0,-6 0 0,-2 0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09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24575,'22'0'0,"7"0"0,3 0 0,4 0 0,-6 0 0,-5 0 0,-6 0 0,-6 0 0,-5 0 0,-3 0 0,-2 0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11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1 303 24575,'21'0'0,"9"0"0,-4 0 0,15 0 0,-15 0 0,16 0 0,-15 0 0,7 0 0,-14 0 0,9 0 0,-14 0 0,8 0 0,-14 0 0,8 0 0,-7 0 0,2 0 0,-3-4 0,-1 0 0,-3-9 0,2 7 0,-2-11 0,0 7 0,3-8 0,-4 4 0,1-3 0,-1 3 0,-4-5 0,0 1 0,0-6 0,0 4 0,0-3 0,0 4 0,0 1 0,0 4 0,-8 1 0,2 4 0,-11 4 0,7 1 0,-7 4 0,3 0 0,-4 0 0,-1 0 0,1 0 0,-8 21 0,5-2 0,-13 26 0,5 0 0,-6 4 0,5 2 0,2-6 0,7-7 0,4 4 0,2-10 0,9 3 0,2-4 0,4-1 0,0 0 0,0-5 0,0 3 0,4-8 0,5 0 0,5-3 0,5-7 0,4 3 0,2-3 0,5-4 0,0-2 0,0-4 0,0 0 0,0 0 0,7 0 0,-6 0 0,5 0 0,-6-9 0,-5 3 0,-1-9 0,-6 6 0,0 0 0,-4 0 0,3 4 0,-7-3 0,3 8 0,-5-4 0,0 0 0,0 3 0,-3-3 0,-1 4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11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24575,'16'0'0,"6"0"0,-2 0 0,3 0 0,-5 0 0,1 0 0,-1 0 0,-8 0 0,-2 0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13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24575,'12'0'0,"1"0"0,0 0 0,0 0 0,-1 0 0,-3 0 0,4 0 0,-5 0 0,4 0 0,-7 13 0,3-6 0,-8 11 0,0 0 0,0-3 0,0 9 0,0-6 0,0 0 0,0 6 0,-4-9 0,-6 13 0,4-18 0,-11 13 0,15-14 0,-14 4 0,14-4 0,-6-1 0,4 1 0,3-8 0,-3-7 0,4-12 0,4-2 0,2-9 0,8 4 0,1-5 0,5 5 0,-1-4 0,0 9 0,0-3 0,-1 4 0,-4 1 0,-1 4 0,-4 1 0,-1 9 0,-3-4 0,-5 7 0,-4-3 0,-9 8 0,4 6 0,-5 4 0,5 0 0,4 3 0,-3-3 0,7 4 0,-7 0 0,7 1 0,-3-1 0,0 0 0,3 0 0,-3 1 0,4-1 0,0-4 0,0 3 0,0-8 0,0 9 0,0-9 0,0 4 0,0-5 0,3 0 0,2 0 0,3 1 0,0-5 0,10 4 0,-2-2 0,7-1 0,1-1 0,0 1 0,1-4 0,-1 7 0,-6-7 0,0 3 0,-4-4 0,-1 4 0,-5-3 0,-3 3 0,-1-4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14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 24575,'99'0'0,"0"0"0,1 0 0,-7 0 0,-1 0 0,-15 0 0,10 0 0,7 0-1434,2 0 1434,-44 0 0,0 0 0,46 0 0,-46 0 0,0 0 0,2 0 0,-3 0 0,24 0 466,24 0-466,-1 0 0,-4 0 0,-42 0 0,-1 0 0,24 0 238,-14 0-238,-1 0 0,-10 0 0,1 0 730,-5 0-730,11 0 0,-11 0 0,11 0 0,-11 0 0,11 0 0,-12 0 0,6 0 0,0 0 0,-6 0 0,6 0 0,-7 0 0,-7 0 0,6 0 0,-12-4 0,12 3 0,-12-4 0,6 5 0,-1 0 0,-5 0 0,5-4 0,1 3 0,-6-4 0,11 5 0,-10-5 0,10 4 0,-10-3 0,4-1 0,-11 4 0,-2-7 0,-4 6 0,-5-5 0,-2 6 0,-3-7 0,-1-1 0,-3 3 0,-1-2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47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257 1 24575,'-17'4'0,"-3"2"0,-5 8 0,1-4 0,5 7 0,5-7 0,-9 14 0,7-9 0,-10 15 0,1-3 0,8 3 0,1 1 0,7 0 0,8-2 0,-4 2 0,5-7 0,0 0 0,0-6 0,0 1 0,0-1 0,0-5 0,0 4 0,9-7 0,6 8 0,10-2 0,5-1 0,0 4 0,0-8 0,1 4 0,-1-10 0,0 0 0,-5-5 0,-2 0 0,-5 0 0,1 0 0,-6 0 0,0 0 0,-5 0 0,1-8 0,-4-14 0,-1-4 0,-4-17 0,0 5 0,0-6 0,0 7 0,-5-6 0,-6 5 0,-6 0 0,-4 2 0,2 11 0,0 1 0,5 10 0,-4 1 0,9 8 0,-8 1 0,7 4 0,-7 0 0,3 0 0,-6 14 0,0 8 0,4 16 0,-5 6 0,9 0 0,-4 0 0,10-1 0,1-5 0,5-2 0,0-11 0,0-1 0,4-6 0,10-3 0,7 3 0,9-7 0,6 4 0,1-5 0,7-4 0,-7-1 0,6-5 0,-12 0 0,5 0 0,-11 0 0,-1 0 0,-10-4 0,-1-5 0,-4-5 0,-4-9 0,-1-9 0,-4-5 0,0-7 0,0 0 0,-5 0 0,-5 6 0,-12 1 0,0 6 0,-8 4 0,4 7 0,-4 5 0,0 10 0,-1 0 0,1 5 0,0 0 0,0 0 0,5 0 0,1 4 0,9 11 0,1 5 0,4 11 0,5-1 0,0 0 0,5-5 0,0 4 0,0-10 0,0 0 0,0-2 0,8-7 0,2 3 0,14-3 0,1 0 0,5 0 0,0-5 0,6 0 0,-4-5 0,4 0 0,-12 0 0,5 0 0,-9 0 0,3-9 0,-9-1 0,0-13 0,-9-2 0,0-11 0,-5-2 0,0 0 0,0-4 0,-16 2 0,-2 7 0,-14 1 0,2 11 0,-1 10 0,1 2 0,0 9 0,0 0 0,-1 0 0,1 5 0,4 15 0,1 3 0,8 13 0,3-6 0,4 0 0,4-5 0,1 3 0,5-8 0,0 4 0,4-10 0,10-1 0,7-4 0,9 1 0,6-4 0,-9-2 0,7-4 0,-14 0 0,4 0 0,-6 0 0,-4 0 0,-2 0 0,-3 0 0,-1-3 0,1-6 0,-5-1 0,0-7 0,-4 3 0,0-5 0,0-5 0,-4 5 0,-11-11 0,-1 10 0,-14-2 0,5 4 0,-6 7 0,6-3 0,-4 8 0,14 2 0,-7 4 0,8 0 0,0 0 0,1 4 0,8 5 0,1 10 0,4 1 0,0 3 0,0-9 0,0 3 0,14-7 0,8 5 0,10-10 0,10 0 0,3-5 0,-5 0 0,3 0 0,-13-4 0,-10-1 0,-2-4 0,-10 0 0,-3-4 0,-1-1 0,-4-4 0,-9 0 0,-6-2 0,-10 1 0,-5 3 0,0 2 0,0 4 0,5 4 0,1 2 0,1 4 0,8 0 0,-8 0 0,13 8 0,-4 7 0,9 10 0,1 0 0,4 4 0,0-10 0,0 5 0,0-6 0,19-3 0,5 0 0,20-9 0,0-1 0,7-5 0,-6 0 0,0 0 0,-9 0 0,-12 0 0,0-9 0,-10-1 0,-5-14 0,-5 5 0,-4-5 0,0 5 0,-8 5 0,-7 0 0,-10 4 0,0 5 0,-4 0 0,4 5 0,0 0 0,-4 0 0,9 4 0,-4 11 0,5 0 0,3 14 0,7-4 0,0 5 0,8-9 0,-4 1 0,5-13 0,0 4 0,0-5 0,0-3 0,0-1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15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0 24575,'-13'0'0,"-3"14"0,1 2 0,-7 28 0,5 2 0,5 6 0,0 31 0,11-31 0,-3 1 0,1 3 0,3 18 0,0 23 0,0-12 0,0-29 0,9-6 0,3-1 0,2-7 0,19 49 0,0-50 0,5 19 0,4-17 0,5 5 0,-12-15 0,3-14 0,-12 4 0,-3-17 0,-4 8 0,-5-6 0,-2-3 0,-7-1 0,-1-4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16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55 158 24575,'-1'5'0,"2"-2"0,17-3 0,-8 0 0,13 0 0,-10 0 0,6 0 0,-5 0 0,8 0 0,-11-4 0,7 0 0,-10-9 0,-3 3 0,3-3 0,-4 5 0,1-5 0,-1-1 0,-4 0 0,0 1 0,0 5 0,0-1 0,0-3 0,0 2 0,-4-3 0,-5 9 0,0 0 0,-8 4 0,3 0 0,-5 0 0,1 0 0,4 0 0,-4 9 0,4 6 0,-1 10 0,-4 5 0,7 0 0,-2 0 0,4 0 0,0 0 0,4 6 0,-3-4 0,8-1 0,-4-2 0,5-4 0,0 0 0,0 3 0,4-8 0,5 4 0,11-5 0,5-5 0,5 1 0,6-5 0,-5 0 0,12-4 0,-5-1 0,5-5 0,-5 0 0,4 0 0,-10 0 0,-2 0 0,-1 0 0,-14 0 0,8 0 0,-14 0 0,4 0 0,-9 0 0,0 0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17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24575,'8'0'0,"9"0"0,-2 0 0,9 0 0,-6 0 0,1 0 0,-1 0 0,-8 0 0,-2 0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18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1 108 24575,'12'0'0,"1"0"0,5 0 0,1 0 0,-1 0 0,-4 0 0,3 0 0,-8 0 0,4 0 0,0 0 0,-4 0 0,4 0 0,-5 3 0,-3 2 0,3 8 0,-7 1 0,3 4 0,-4 0 0,0 6 0,0 1 0,-4-1 0,-2 0 0,-7-10 0,3-1 0,-3-4 0,5-1 0,3 0 0,-2-3 0,6-8 0,-3-12 0,4-9 0,10-12 0,8-4 0,5-4 0,4 4 0,-10 4 0,1 11 0,-7 1 0,2 6 0,-4 4 0,-1 1 0,-6 15 0,-4 4 0,-7 16 0,0-2 0,3 8 0,2-8 0,4 9 0,0-10 0,0 5 0,0 0 0,0-5 0,0 5 0,4-10 0,5 3 0,5-7 0,4 3 0,-4-4 0,3-4 0,-7-2 0,3-3 0,-5 0 0,0 0 0,-4 0 0,0 0 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19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24575,'21'0'0,"11"0"0,-6 0 0,16 0 0,-4 0 0,6 0 0,-7 0 0,-6 0 0,-7 0 0,-6 0 0,0 0 0,-8 0 0,-3 0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19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24575,'0'12'0,"0"2"0,0 9 0,0 2 0,0 5 0,0 0 0,0 6 0,0 1 0,0 1 0,0 11 0,0-15 0,0 15 0,0-18 0,0 0 0,0-7 0,0-10 0,0 3 0,-4-11 0,3 2 0,-2-8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20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24575,'0'2'0,"0"10"0,0 24 0,0 10 0,0 14 0,0 7 0,0 1 0,0 8 0,0-20 0,0 24 0,0-30 0,0 25 0,0-8 0,0-19 0,0 3 0,0-21 0,5-5 0,-4-6 0,3-6 0,-4-9 0,0 0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21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24575,'4'-4'0,"0"0"0,9 4 0,0 8 0,2 2 0,2 9 0,-6 10 0,3-2 0,-3 15 0,-1-4 0,1 6 0,0-1 0,-5 8 0,4 1 0,-9 1 0,9-3 0,-3-6 0,-1-12 0,-2 3 0,-4-10 0,0 5 0,0 0 0,0 0 0,-4-5 0,-1 4 0,-9-4 0,3 0 0,-4-1 0,7-11 0,-1 0 0,4-5 0,1 1 0,1-5 0,2 0 0,-3-4 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23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18 119 24575,'0'-2'0,"0"-5"0,0-6 0,0-4 0,0 3 0,14-5 0,-7 5 0,23 0 0,-14 5 0,6 4 0,1 1 0,-8 4 0,8 0 0,-9 0 0,3 0 0,-7 11 0,-1 0 0,-5 17 0,-4-3 0,0 11 0,0-5 0,0 6 0,0-7 0,-4-5 0,-2 4 0,-8-5 0,-7 8 0,-1-2 0,-4 2 0,7-7 0,-1 3 0,1-12 0,4 7 0,2-14 0,4 4 0,1-5 0,3 1 0,-2-5 0,2 0 0,1-7 0,0-7 0,4 1 0,0-8 0,0 3 0,0 0 0,0-3 0,0 3 0,0 0 0,4-3 0,1 7 0,8-3 0,1 8 0,-1-3 0,0 8 0,0-4 0,-4 4 0,9 0 0,-9 0 0,4 0 0,-5 0 0,0 0 0,1 0 0,3 4 0,-2 1 0,3 8 0,-5-4 0,5 4 0,1-4 0,0 0 0,3 0 0,-3-5 0,4 1 0,1-5 0,-1 0 0,0 0 0,1 0 0,-1 0 0,-4 0 0,-1 0 0,-5 0 0,0 0 0,0 0 0,1 0 0,-1 0 0,-4 0 0,-1 0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29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24575,'12'0'0,"8"0"0,15 0 0,8 0 0,-12 0 0,5 0 0,-5 0 0,-7 0 0,5 0 0,-14 0 0,3 0 0,-13 0 0,-1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48.8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0 202 24575,'0'12'0,"0"33"0,0-13 0,0 31 0,0-25 0,0-1 0,0-6 0,0-2 0,0-4 0,0-5 0,5 2 0,0-8 0,13 1 0,3-2 0,15-7 0,-10 6 0,15-5 0,-9 7 0,6-8 0,-2 4 0,-11-5 0,4 0 0,-10-1 0,5-4 0,-10 0 0,3 0 0,-8 0 0,8 0 0,-7 0 0,7 0 0,-8-3 0,8-2 0,-7-8 0,3 3 0,-4-8 0,0-1 0,1-6 0,0-5 0,0-6 0,1-9 0,0-7 0,-4-8 0,-2 1 0,-5 6 0,0 3 0,0 12 0,0 2 0,0 6 0,0 9 0,0-1 0,-4 12 0,-5-3 0,-5 8 0,-4-3 0,-6 7 0,-1-3 0,1 4 0,-5 0 0,4 0 0,0 0 0,-4 9 0,9 6 0,-11 12 0,9 10 0,-10-3 0,10 2 0,0-10 0,4 3 0,7-4 0,-3 0 0,4-6 0,5-2 0,2-8 0,3 4 0,0-5 0,0 1 0,0-1 0,0 0 0,0 0 0,0 0 0,0-3 0,0-2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29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24575,'3'4'0,"6"-1"0,5-3 0,9 0 0,8 0 0,7 0 0,6 0 0,-6 0 0,4 0 0,-4 0 0,-1 0 0,0 0 0,-12 0 0,3 0 0,-8 0 0,-1 0 0,-10 0 0,-5 0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31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178 299 24575,'7'0'0,"1"0"0,0 0 0,1 0 0,-1 0 0,0 0 0,1 0 0,9 0 0,-8 4 0,9 5 0,-1-3 0,-7 10 0,8-6 0,-10 9 0,0-1 0,0 0 0,0 1 0,-3-1 0,2 0 0,-3 1 0,0-1 0,-1 6 0,-4-5 0,0 10 0,0-9 0,0 8 0,0-3 0,-9 6 0,-2-1 0,-10 0 0,1 0 0,1-5 0,-1 4 0,1-10 0,4 0 0,-2-5 0,7-6 0,-7 1 0,8-1 0,-9 1 0,9-4 0,-9-1 0,9-4 0,-8 0 0,3 0 0,0 0 0,-4 0 0,9 0 0,-9-4 0,9-5 0,-5-5 0,5-10 0,-1-1 0,4-5 0,-3-1 0,8 1 0,-4 0 0,5-1 0,0 1 0,0-6 0,0 4 0,0-4 0,0 5 0,0 1 0,0 0 0,0 5 0,5-4 0,0 4 0,9 0 0,1 1 0,3 10 0,1-4 0,-1 8 0,-4-3 0,3 8 0,-3-3 0,4 3 0,-4 0 0,-1 1 0,0-1 0,0 4 0,6-7 0,-1 7 0,-4-3 0,3 4 0,-3 0 0,4 0 0,5 0 0,-3 0 0,4 0 0,-6 0 0,0 0 0,-4 0 0,3 0 0,-3 0 0,4 0 0,-4 0 0,3 0 0,-3 0 0,10 0 0,-5 0 0,10 0 0,-9 0 0,3 0 0,-4 0 0,-1 0 0,-4 0 0,-2 0 0,1 0 0,-3-8 0,3 2 0,-4-11 0,-1 7 0,-3-7 0,3 3 0,-7-5 0,7 1 0,-7 4 0,3-3 0,0 7 0,-3-7 0,2 7 0,-3-3 0,0 5 0,0 0 0,4 3 0,-3-3 0,3 7 0,-4-2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41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0 24575,'-14'0'0,"-2"0"0,7 0 0,-8 0 0,3 0 0,-4 4 0,-14 13 0,10-5 0,-10 18 0,14-18 0,-2 10 0,6-7 0,1 3 0,3 0 0,1-4 0,1-1 0,-2 5 0,6-3 0,-5 9 0,8-6 0,-3 0 0,0 1 0,3 4 0,-8-3 0,8 4 0,-8 5 0,0-8 0,2 14 0,-6-10 0,12 11 0,-8-4 0,8 4 0,-4-6 0,5 7 0,0-6 0,0 5 0,0 0 0,0-4 0,0 8 0,0-9 0,0 10 0,5-10 0,0 6 0,11-1 0,-1-4 0,6 4 0,-1-6 0,1 0 0,-2-5 0,1 4 0,-2-10 0,1 5 0,5-5 0,-4 0 0,3 0 0,-4-1 0,-1 1 0,0-5 0,0 3 0,-4-7 0,3 3 0,-7-5 0,7 1 0,-3 0 0,0 0 0,-2-1 0,-4-3 0,1-1 0,-1-1 0,0-2 0,0 3 0,-3-4 0,-1 0 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42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24575,'0'8'0,"0"10"0,0 2 0,0 10 0,0 1 0,0-2 0,0-4 0,0 10 0,0 4 0,0 7 0,0 5 0,0-8 0,0 8 0,0 1 0,0 0 0,0-1 0,0-7 0,0-12 0,0-2 0,0-16 0,0-2 0,0-3 0,0-5 0,0 0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42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24575,'12'0'0,"7"0"0,-4 0 0,12 0 0,-6 0 0,4 0 0,4 0 0,-10 0 0,0 0 0,-6 0 0,-5 0 0,1 0 0,-1 0 0,-4 0 0,0 0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44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169 196 24575,'7'0'0,"5"0"0,-3 0 0,7 0 0,-6 0 0,2 3 0,1 2 0,-3 8 0,6 1 0,-6 4 0,2-5 0,-2 4 0,-6-3 0,0 4 0,-4 1 0,0-1 0,0 0 0,0 6 0,0-4 0,0 8 0,0-3 0,0 0 0,-4 4 0,-6-9 0,-1 9 0,-6-10 0,2 5 0,-3-6 0,-1 0 0,1-3 0,-1-2 0,1-4 0,4 0 0,-4 0 0,4-4 0,-4-1 0,4-4 0,-3 0 0,3 0 0,0 0 0,0-14 0,5 3 0,4-18 0,-4 9 0,8-9 0,-3 10 0,4-5 0,0 5 0,0-4 0,0 3 0,0-4 0,0 6 0,0-6 0,0 4 0,0-3 0,4 4 0,1 1 0,5-1 0,-1 1 0,-1 4 0,1 1 0,0 0 0,-1 4 0,1-4 0,-1 4 0,0 1 0,1 0 0,-1-1 0,0 5 0,1-4 0,-1 7 0,-4-6 0,4 6 0,-4-3 0,4 4 0,0 0 0,0 0 0,0 0 0,0 0 0,0 0 0,1 0 0,-1 0 0,0 0 0,1 0 0,3 0 0,2 0 0,5 4 0,-1-3 0,0 7 0,0-7 0,1 3 0,-1-4 0,0 0 0,1 0 0,-1 0 0,-4 0 0,3 0 0,-3 0 0,4 0 0,-3-8 0,2 2 0,-7-7 0,2 4 0,-3 1 0,-1-1 0,0 5 0,1-8 0,-4 6 0,-1-7 0,-1 5 0,-2 0 0,7-1 0,-7 1 0,2 0 0,-3-5 0,4 3 0,-3-2 0,3 3 0,-4 1 0,0-1 0,0 1 0,0 0 0,0 3 0,0 2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1:45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24575,'10'-9'0,"0"2"0,16 7 0,-7 0 0,10 0 0,-9 0 0,8 9 0,-8 1 0,9 10 0,-4 0 0,0 4 0,6 3 0,-10 3 0,11 3 0,-11-2 0,5 0 0,-10-1 0,-2 0 0,-4-5 0,0 4 0,-1-9 0,-4 8 0,-1-3 0,-4 5 0,0 7 0,0-6 0,0 5 0,-4-5 0,-1-7 0,-5 5 0,0-9 0,0 9 0,1-10 0,-1 5 0,-4 0 0,3 0 0,-8 7 0,8-7 0,-8 5 0,9-9 0,-4 3 0,4-5 0,1 1 0,0-5 0,0 3 0,1-8 0,-1 4 0,4-5 0,-2 0 0,6 1 0,-7-1 0,7 0 0,-6-3 0,6 2 0,-6-6 0,6-4 0,-2 1 0,3-5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25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46 24575,'-5'-1'0,"2"2"0,3 16 0,0 10 0,0 4 0,0 12 0,0 1 0,0 1 0,0 5 0,0-6 0,0 0 0,0 6 0,0-10 0,0 8 0,0-22 0,0 9 0,0-20 0,0 8 0,0-14 0,0 4 0,0-5 0,4-4 0,0 0 0,4-4 0,5 0 0,-4 0 0,9 0 0,-5 0 0,11 0 0,-4-8 0,8-3 0,-7-13 0,9-3 0,-9-3 0,4 4 0,-5-3 0,-1 4 0,-3-6 0,-2 1 0,-4 0 0,0 0 0,-4 0 0,-2 0 0,-4-6 0,0-2 0,0 1 0,0 0 0,5 7 0,-4 5 0,3 1 0,-4 6 0,0 4 0,0 1 0,0 5 0,4 3 0,-3-2 0,2 2 0,1 1 0,0 0 0,0 4 0,0 0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26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24575,'18'0'0,"-3"0"0,8 0 0,-5 0 0,1 0 0,-6 0 0,0 0 0,-8 0 0,-2 0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26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24575,'21'0'0,"4"0"0,-5 0 0,9 0 0,-10 0 0,0 0 0,-6 0 0,-8 0 0,-2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53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69 114 24575,'0'12'0,"0"2"0,-4 4 0,3 0 0,10 1 0,-1 0 0,10 0 0,-9-9 0,4 2 0,-4-7 0,4 0 0,-5-2 0,0-3 0,0 0 0,1 0 0,-5-19 0,4 1 0,-2-12 0,3 1 0,-3 4 0,-2-5 0,-4-1 0,0 6 0,0 2 0,-8 4 0,-2 9 0,-14 2 0,4 8 0,-9 0 0,10 0 0,0 0 0,1 4 0,8 10 0,-9 13 0,12 4 0,-7 11 0,13-4 0,-4-1 0,5 0 0,0-7 0,0 0 0,0-6 0,0 0 0,0-6 0,8-4 0,2-1 0,13-7 0,-3-2 0,4-4 0,-1 0 0,-8 0 0,8 0 0,-14 0 0,4 0 0,-5-9 0,1-1 0,1-13 0,0-9 0,-5-5 0,0-7 0,-5 6 0,0-4 0,0 15 0,0-8 0,-4 20 0,-1-8 0,-8 18 0,-1-3 0,-4 8 0,-1 0 0,5 0 0,2 0 0,-1 0 0,3 8 0,-4 7 0,9 10 0,-4 0 0,8 3 0,-3-8 0,4 9 0,0-10 0,0 0 0,0-1 0,0-9 0,4 4 0,10-9 0,1 0 0,14-4 0,-9 0 0,-1 0 0,-6 0 0,-5 0 0,0 0 0,-3-8 0,-2-14 0,-3-4 0,0-10 0,0 0 0,0 4 0,0-4 0,-4 11 0,-5 1 0,-1 10 0,-3 1 0,0 8 0,4 2 0,-8 3 0,7 0 0,-8 13 0,8 4 0,-5 13 0,5-5 0,5 4 0,1-10 0,4 10 0,0-9 0,0-1 0,0-2 0,4-3 0,0-1 0,10 1 0,-5-6 0,4 0 0,-5-3 0,-4-16 0,5-19 0,-7 6 0,-1-12 0,-2 27 0,-7-4 0,3 5 0,-3-1 0,-1 5 0,1-4 0,0 7 0,-1-2 0,1 3 0,0 0 0,3 7 0,-3 8 0,7 4 0,-3 9 0,4-8 0,0 3 0,0-4 0,0-5 0,0-2 0,4-3 0,0-1 0,4-4 0,1 0 0,-1-4 0,0 0 0,1 0 0,-1 0 0,-7 0 0,-6 0 0,-4 0 0,-3 0 0,4 0 0,-5 0 0,3 4 0,-3 5 0,4 5 0,0 4 0,4 0 0,1-4 0,4 3 0,0-8 0,0 4 0,0 0 0,0-4 0,0 4 0,3-5 0,2 1 0,8-1 0,0 1 0,1-4 0,3-1 0,-7-4 0,7-8 0,-3-8 0,1-15 0,0-6 0,-4-7 0,0 6 0,-1 7 0,-5 2 0,-1 9 0,-4-4 0,0 10 0,0 1 0,-8 9 0,2 0 0,-11 0 0,3 3 0,0-3 0,1 4 0,5 0 0,-1 0 0,1 0 0,0 0 0,-1 4 0,1 0 0,3 9 0,-3 1 0,7 0 0,-7 3 0,7-8 0,-3 4 0,4-5 0,0 0 0,0-3 0,0-1 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2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24575,'0'18'0,"0"-3"0,0 13 0,0-8 0,0 4 0,0-1 0,0-3 0,0 3 0,0-5 0,0 12 0,0-9 0,0 1 0,0-14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28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 24575,'4'4'0,"10"-5"0,13-16 0,18 9 0,9-18 0,5 12 0,-7 1 0,5 3 0,2 10 0,-5 0 0,5 0 0,-22 0 0,-6 0 0,-12 0 0,-6 0 0,-8 0 0,-2 0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29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43 142 24575,'0'-8'0,"9"-10"0,1 3 0,15-10 0,-6 7 0,10 2 0,-9-1 0,3 6 0,-9 2 0,3 5 0,-3 4 0,0 0 0,-1 0 0,-5 0 0,0 0 0,1 8 0,-5 13 0,0 5 0,-4 16 0,0-4 0,0 12 0,0-4 0,-5 4 0,-1-6 0,-5 0 0,-4-6 0,4-2 0,-9-6 0,5 0 0,-1-5 0,-2-2 0,4-5 0,-5-3 0,5-2 0,-3-4 0,3-1 0,0-2 0,-3-2 0,7-4 0,-2 0 0,3 0 0,1 0 0,-1-9 0,4-1 0,1-8 0,4 4 0,0-3 0,0 3 0,0 0 0,0 1 0,0 0 0,0 3 0,0-2 0,0 3 0,4 1 0,5-1 0,0 4 0,8-3 0,-7 7 0,7-3 0,-8 4 0,8 0 0,-7 0 0,2 0 0,-3 4 0,3 5 0,-2 4 0,3 6 0,1-1 0,-4 0 0,7-3 0,-7 2 0,7-3 0,-7 0 0,7-1 0,-3 0 0,4-3 0,-4 3 0,3-4 0,-7-5 0,2 0 0,-3-4 0,-1 0 0,-3 0 0,-2 0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30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5 24575,'1'-4'0,"-6"4"0,-10 15 0,-5 12 0,-6 5 0,-3 18 0,10-16 0,-7 22 0,18-10 0,-4 13 0,2-1 0,3 1 0,0-7 0,2 5 0,5-5 0,0 0 0,0-1 0,5-8 0,6 1 0,12 1 0,-1-7 0,11 1 0,-7-13 0,5 0 0,-1-6 0,0 0 0,0-5 0,-5 3 0,4-7 0,-10 3 0,5-5 0,-10 0 0,-2-1 0,-3 1 0,-1-5 0,-4 0 0,0-4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39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24575,'0'12'0,"0"-4"0,0-3 0,8-6 0,-2-7 0,6 0 0,1-1 0,-4 4 0,9 1 0,-9 4 0,8 0 0,-7 0 0,2 0 0,-3 0 0,-1 0 0,0 0 0,0 0 0,1 0 0,-1 0 0,-4 4 0,0 10 0,-4 7 0,0 9 0,0 0 0,0 0 0,0 6 0,0-5 0,0 5 0,0-6 0,-4-5 0,3-1 0,-7-6 0,7-4 0,-3-1 0,0-5 0,3-11 0,-2-8 0,12-13 0,1-1 0,10-4 0,4 3 0,-2-4 0,3-1 0,-5 1 0,-1 5 0,-4 1 0,-2 6 0,-4 4 0,0-3 0,0 3 0,0 0 0,0-3 0,-1 3 0,1 0 0,0-3 0,0 3 0,-4 0 0,3 1 0,-7 5 0,-1 10 0,-9 4 0,-5 16 0,-6 3 0,-1 11 0,1-5 0,-2 12 0,6-12 0,-3 5 0,12-6 0,-6 0 0,12-5 0,-4-2 0,5-4 0,0-5 0,0-2 0,0-4 0,4 1 0,10 0 0,6-5 0,17 1 0,-6-5 0,12 0 0,-6 0 0,7 0 0,-1 0 0,-5 0 0,-2-5 0,-6 0 0,-5-5 0,-6 4 0,-7 2 0,-4 1 0,1 2 0,-5-3 0,0 4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4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8 236 24575,'-4'-7'0,"0"-3"0,4-12 0,10-9 0,0 5 0,18-17 0,-12 21 0,9-9 0,-15 17 0,3 1 0,-5 5 0,0 3 0,4 1 0,-3 4 0,3 0 0,-4 0 0,5 8 0,-3 8 0,8 3 0,-7 10 0,2-9 0,1 3 0,-4-4 0,3-1 0,-4-4 0,-1-2 0,1-3 0,-1-5 0,0 0 0,0-4 0,1 0 0,-1 0 0,0 0 0,5-4 0,1-6 0,0-4 0,3-4 0,-7-1 0,3 5 0,-4 2 0,-1 3 0,0 1 0,0 3 0,1-2 0,-5 6 0,0-3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41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24575,'28'0'0,"3"0"0,13 0 0,-6 0 0,4 0 0,-10 0 0,4 0 0,-16 0 0,-2 0 0,-5 0 0,-7 0 0,2 0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42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24575,'4'10'0,"0"6"0,-4 11 0,0 3 0,0 0 0,0 0 0,0-6 0,0 0 0,0-1 0,0-3 0,0-1 0,3-2 0,2-12 0,13 2 0,-8-7 0,13 0 0,-9 0 0,4 0 0,0 0 0,1 0 0,-6-3 0,5-6 0,-5-5 0,1 0 0,-1-4 0,-4 4 0,0 0 0,0 2 0,-1 3 0,0 1 0,-3 0 0,-2-1 0,-3 1 0,0-1 0,0 1 0,0 0 0,0 0 0,-3 3 0,-1 2 0,-1 6 0,2 6 0,3 10 0,0 6 0,0 5 0,0 6 0,0 2 0,0 6 0,0-1 0,0 8 0,5-6 0,1 12 0,0-11 0,4 4 0,-4-12 0,0 4 0,-2-16 0,-4 9 0,0-10 0,0 0 0,0-1 0,0-6 0,0 0 0,-3-4 0,-2 3 0,-8-7 0,3 3 0,-8-4 0,5-1 0,-6 2 0,-4-5 0,3-1 0,-4-4 0,6 0 0,-1 0 0,5 0 0,-3 0 0,7-9 0,1-1 0,5-8 0,4-1 0,0 1 0,0 0 0,0-6 0,0 4 0,9-9 0,8 3 0,9 0 0,5 0 0,-6 11 0,3-4 0,-8 8 0,4-3 0,-6 9 0,-4 1 0,-2 0 0,-3 3 0,-1-3 0,0 4 0,-3 0 0,-2 0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43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24575,'16'0'0,"-3"0"0,4 0 0,2 0 0,6 9 0,0 7 0,7 17 0,-16-6 0,17 21 0,-16-14 0,6 16 0,-7 1 0,-5 1 0,-4 1 0,4 12 0,-10-18 0,5 12 0,-6-9 0,0-4 0,0 4 0,-10-6 0,-2 0 0,-10-1 0,-6 2 0,6-7 0,-6 6 0,8-13 0,0 0 0,0-3 0,5-8 0,2-1 0,0-2 0,3-8 0,-3 4 0,5-5 0,3 1 0,-2-5 0,6 4 0,-7-7 0,8 2 0,-4-3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45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24575,'14'-3'0,"-7"-4"0,16-7 0,-14 1 0,14 8 0,-13-2 0,13 6 0,-10-3 0,5 4 0,-5 0 0,0 0 0,-5 0 0,0 0 0,0 0 0,1 8 0,0 2 0,-4 9 0,-1 4 0,-4 2 0,0 5 0,0 0 0,0 6 0,-4-10 0,3 4 0,-7-12 0,3 1 0,-4-6 0,0 0 0,0-5 0,5 1 0,-4-1 0,4-4 0,-5 4 0,1-7 0,0 2 0,-1-3 0,1 0 0,0 0 0,-1 0 0,1 0 0,0 0 0,4-3 0,0-1 0,4-4 0,4 0 0,0 3 0,4 2 0,5-1 0,-4 3 0,4-4 0,-5 5 0,0 0 0,1 0 0,-1 0 0,0 0 0,0 0 0,1 0 0,-1 0 0,0 0 0,0 0 0,1 4 0,-1 1 0,0 3 0,0-3 0,1 2 0,-1-2 0,0-1 0,0 4 0,1-8 0,-1 8 0,0-7 0,0 6 0,0-6 0,0 2 0,0-3 0,0 0 0,0 0 0,0 0 0,0 0 0,-3-3 0,2 2 0,-6-3 0,2 4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54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0 533 24575,'0'-12'0,"10"-8"0,4-36 0,8 2 0,2-6 0,0-5 0,4 17 0,-7-26 0,1 31 0,-7-8 0,-8 26 0,5 6 0,-11 13 0,3 12 0,-4 7 0,0 5 0,0 12 0,0-3 0,0 15 0,0-10 0,0 10 0,0-10 0,5 10 0,1-11 0,0 6 0,3-1 0,-8-4 0,8 4 0,-8 0 0,8-4 0,-7 10 0,2-10 0,0 4 0,-2-11 0,2-2 0,-4-5 0,0-4 0,0-1 0,0-5 0,0 0 0,0 1 0,0-1 0,0 0 0,0 0 0,0 0 0,0 0 0,0-4 0,0 0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3:54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8 24575,'-1'-4'0,"6"0"0,14 4 0,6 9 0,20 16 0,-15 9 0,17 15 0,-29-11 0,14 13 0,-13-6 0,5 15 0,-3-8 0,-13 5 0,7-4 0,-14-1 0,4 5 0,-5-17 0,0 16 0,0-17 0,0 12 0,-9-13 0,-2-2 0,-10 0 0,-4-9 0,4 3 0,-3-11 0,10-5 0,-3-1 0,7-4 0,-2-4 0,7-2 0,2-3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3:54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24575,'4'0'0,"0"0"0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3:30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24575,'17'0'0,"5"0"0,3 0 0,-1 0 0,5 0 0,-4 0 0,11 0 0,-9 0 0,7 0 0,-9 5 0,5 0 0,2 16 0,-6 6 0,5 1 0,-9 14 0,-1-9 0,-5 11 0,-5-1 0,0 1 0,-1-1 0,-4-5 0,-1-2 0,-5-6 0,0 0 0,0 0 0,0-5 0,0 4 0,-4-10 0,-1 5 0,-8-6 0,2 1 0,-2-1 0,4 0 0,-4-4 0,2 3 0,-2-7 0,4 7 0,-4-7 0,3 3 0,-3-4 0,5-1 0,0 0 0,-1 0 0,1-3 0,0-1 0,-1-4 0,1 0 0,-1 0 0,-4 0 0,4 0 0,-8 0 0,7 0 0,-3-4 0,5-5 0,3-5 0,-3-5 0,7 1 0,-4-1 0,5 1 0,0 0 0,0-1 0,0 1 0,0-1 0,0 1 0,0-1 0,9 5 0,1-3 0,8 6 0,0-2 0,1 4 0,4-1 0,2 5 0,5-4 0,0 8 0,0-4 0,7 5 0,-6 0 0,0 0 0,-7 0 0,-10 0 0,3 0 0,-8 0 0,4 0 0,-5 0 0,0 0 0,0 0 0,-4 0 0,0 0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3:31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24575,'0'-7'0,"0"6"0,0 7 0,0 13 0,0 0 0,0 16 0,0-9 0,0 11 0,0-7 0,0 0 0,0 0 0,0 0 0,0 0 0,0 1 0,0-7 0,0 0 0,0-6 0,0 1 0,0-1 0,0-4 0,3-1 0,2-1 0,4-2 0,-1 2 0,1-3 0,-1-5 0,0 0 0,5 0 0,1-3 0,4 3 0,6-4 0,-5 0 0,10 0 0,-9 0 0,8 0 0,-8 0 0,9 0 0,-10 0 0,5 0 0,-6 0 0,1 0 0,-6 0 0,5 0 0,-9 0 0,4 0 0,-5 0 0,5-4 0,-4-1 0,4-8 0,-4-1 0,0 0 0,0-9 0,0 8 0,-3-14 0,2 4 0,-7-11 0,4-2 0,-5 0 0,0 2 0,0 5 0,0 1 0,0 0 0,0 5 0,0 1 0,0 6 0,0-1 0,0 1 0,0 0 0,0 4 0,0-4 0,4 9 0,-4-4 0,4 5 0,-4 3 0,0 2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3:32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0 278 24575,'10'0'0,"9"0"0,25 0 0,24 0 0,3 0 0,-15-3 0,1-1-1372,35-10 1372,-22 3 0,4-2-546,-7-2 1,-1-1 545,9 0 0,3 0-970,8 0 0,0-1 970,-8 0 0,-1 2 0,-4 5 0,-2 1-486,3-6 1,-3 2 485,-15 11 0,-3 0 173,6-8 1,0 0-174,-6 9 0,-1 1 0,35-6 1222,-10 6-1222,-17 0 2012,-10 0-2012,-6 0 1202,-6 0-1202,-2 0 591,-6 0-591,-5 0 0,-2 0 0,-9 0 0,-1 0 0,-5 0 0,1 0 0,-5-4 0,0-5 0,-4 4 0,0-4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3:33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458 310 24575,'-12'0'0,"-4"0"0,7 0 0,-14 9 0,8 1 0,-5 9 0,2 5 0,7 1 0,1 5 0,1-5 0,8-2 0,-3-4 0,4-1 0,0-4 0,0-2 0,0-4 0,8 1 0,8-5 0,3 1 0,10-5 0,-9 0 0,9 0 0,-10-5 0,5-4 0,-6-5 0,1-10 0,0 4 0,-4-9 0,-2 10 0,-3-10 0,-4 9 0,-2-4 0,-4 1 0,0 3 0,0-9 0,-5 4 0,-10-6 0,-15-2 0,-11-2 0,-6-1 0,-1 1 0,-5 4 0,6 3 0,-4 10 0,7 2 0,6 10 0,2 1 0,6 5 0,5 0 0,5 0 0,7 0 0,1 0 0,2 0 0,1 0 0,6 0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3:35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1 179 24575,'0'16'0,"0"6"0,0 9 0,0 1 0,0 4 0,0 0 0,0 2 0,0 0 0,0 4 0,0-16 0,0 4 0,0-12 0,0 1 0,0-6 0,0 0 0,3-9 0,2 0 0,3-4 0,0 0 0,0 0 0,1 0 0,-1-8 0,1 2 0,4-11 0,-3 3 0,3-10 0,1 4 0,-3-9 0,2 4 0,-3-5 0,1-6 0,-1 4 0,-4-4 0,2 11 0,-7 1 0,3 6 0,-4 4 0,0 1 0,0 4 0,0 8 0,0 6 0,0 9 0,0 4 0,0 0 0,0 6 0,0-5 0,0 5 0,0 0 0,0-5 0,0 5 0,0-6 0,0-4 0,0 3 0,4-8 0,1 4 0,3-4 0,0-1 0,1 0 0,-1 0 0,0 1 0,1-1 0,-1 0 0,0 1 0,0-1 0,1-4 0,-1 0 0,0-4 0,0 0 0,1 0 0,-1 0 0,0 0 0,0 0 0,1 0 0,-1 0 0,5-4 0,-4-5 0,4-6 0,-3-8 0,5-8 0,-4-1 0,5-4 0,-1-1 0,-4 6 0,4-6 0,-4 7 0,-1 0 0,-5-1 0,4 6 0,-8 2 0,3 9 0,-4-3 0,3 7 0,-2-3 0,3 5 0,-4 0 0,0 0 0,0 0 0,0-5 0,0 4 0,0-4 0,0 0 0,0 4 0,0-4 0,0 8 0,0 2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4:35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4:38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24575,'0'12'0,"0"2"0,0 9 0,0-3 0,0 9 0,0-4 0,0-5 0,0 8 0,0-13 0,0 8 0,0-9 0,0 3 0,0-7 0,0 3 0,3-5 0,2 0 0,3 0 0,5 1 0,-4-4 0,4-1 0,0-4 0,-4 0 0,4 0 0,-5 0 0,5 0 0,-4 0 0,4 0 0,-5 0 0,1 0 0,-1 0 0,0 0 0,0 0 0,-3 0 0,-2 0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4:38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24575,'-4'0'0,"0"0"0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55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1 255 24575,'0'4'0,"9"0"0,17-8 0,10-7 0,16-7 0,-10 5 0,16-14 0,-6 18 0,3-19 0,5 10 0,-3 0 0,-11-3 0,4 4 0,1 5 0,-12-7 0,10 17 0,-23-15 0,9 15 0,-15-6 0,-1 0 0,-6 6 0,-4-6 0,-1 8 0,0 0 0,0 0 0,-3 0 0,-2 0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4:40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35 24575,'3'-2'0,"1"3"0,4-11 0,1 9 0,3-7 0,-2 7 0,7-7 0,-8 7 0,4-3 0,-5 4 0,5 0 0,-3 0 0,2 0 0,-3 0 0,-1 0 0,0 0 0,0 0 0,-3 3 0,2 2 0,-6 3 0,3 5 0,-4 1 0,0 4 0,0 5 0,0-3 0,0 3 0,0 1 0,0-4 0,0 9 0,-4-10 0,-2 10 0,-3-9 0,-6 8 0,5-8 0,-8 4 0,3-1 0,-4-3 0,4-1 0,-2-2 0,8-8 0,-4 4 0,4-5 0,1 1 0,-1-1 0,1 0 0,0-4 0,0 0 0,0-4 0,0 0 0,4-4 0,-4-5 0,7-5 0,-3-4 0,0-1 0,3 1 0,-3-6 0,4 4 0,0-3 0,0 4 0,0 1 0,0 0 0,0 4 0,0 1 0,0 4 0,3 1 0,2 3 0,3-2 0,0 6 0,1-2 0,-1 3 0,0 0 0,5 0 0,-4 0 0,4 0 0,-5 0 0,5 0 0,-3 8 0,8 7 0,-8 5 0,4 3 0,0 1 0,1-5 0,0 10 0,2-9 0,-6 3 0,2-4 0,0-5 0,-2 3 0,1-7 0,-3 3 0,-1-5 0,1 0 0,-1 0 0,0-3 0,-3 2 0,2-6 0,-6 3 0,3-4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3:47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24575,'-6'0'0,"7"0"0,18 0 0,0 0 0,10 0 0,-9 0 0,3 0 0,-9 0 0,3 0 0,-4 0 0,1 0 0,-6 0 0,-5 0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3:47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24575,'16'0'0,"6"0"0,9 0 0,1 0 0,4 0 0,0 0 0,-9 0 0,2 0 0,-15 0 0,-1 0 0,-5 0 0,-4 0 0,0 0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3:49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349 0 24575,'-18'0'0,"2"0"0,-31 16 0,12 9 0,-12 24 0,21-8 0,-24 36 0,35-39 0,-23 37 0,26-29 0,-12 29 0,15-12 0,-3 6 0,12-4 0,0-17 0,0 17 0,0-20 0,0 13 0,0-19 0,5 10 0,6-11 0,12 7 0,6 1 0,4-11 0,5-3 0,-6-11 0,10-5 0,-4-1 0,0-4 0,-2-1 0,-11-4 0,-2-2 0,-4-4 0,-1 0 0,-4 0 0,-1 0 0,-5 0 0,-3 0 0,-2 0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3:5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1 155 24575,'13'-9'0,"-1"-3"0,16 1 0,-8-7 0,9 12 0,-10-7 0,10 12 0,-9-3 0,9 4 0,-10 0 0,0 0 0,-6 0 0,0 0 0,-4 0 0,0 4 0,-5 1 0,-4 25 0,0 0 0,-5 28 0,-13-11 0,-7 5 0,-4-6 0,-5 1 0,11-9 0,-4 0 0,12-13 0,1-6 0,5-7 0,5-3 0,0-1 0,4-18 0,0-9 0,10-20 0,2-11 0,10 4 0,7-6 0,0 6 0,7-1 0,-7 1 0,-2 7 0,-7 7 0,-5 9 0,-2 9 0,-4-3 0,0 7 0,-1-3 0,-3 5 0,2 0 0,-6-1 0,6 1 0,-6 0 0,-1 3 0,-14 6 0,-2 14 0,-14 7 0,7 15 0,-3-4 0,5 3 0,5 0 0,2-10 0,8 9 0,2-10 0,4 0 0,0-2 0,0-5 0,0 1 0,0-5 0,4-2 0,5-3 0,10 0 0,6 1 0,5-5 0,6 0 0,-4-5 0,10 0 0,-10 0 0,4 0 0,-11 0 0,-2 0 0,-5 0 0,1 0 0,-6 0 0,0 0 0,-8 0 0,-2 0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3:51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13 165 24575,'-5'-7'0,"2"-3"0,3-2 0,0-1 0,0 0 0,-4 3 0,3-2 0,11 2 0,-3 2 0,11-6 0,-13 5 0,7 0 0,-10 1 0,10 7 0,-8-3 0,4 4 0,0 0 0,0 0 0,0 0 0,1 0 0,-1 0 0,0 4 0,0 1 0,-3 3 0,2 0 0,-2 0 0,-1 1 0,4-1 0,-4 0 0,4 0 0,1-3 0,-1-2 0,0-3 0,5 0 0,1 0 0,4 0 0,0 0 0,-4 0 0,3 0 0,-7 0 0,7 0 0,-3-4 0,0-1 0,3-8 0,-7-1 0,7 0 0,-7 1 0,7 0 0,-8 3 0,4 1 0,-8 5 0,-2 4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3:52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24575,'22'0'0,"1"0"0,13 0 0,9 0 0,0 0 0,6 0 0,-13 0 0,-2 0 0,-6 0 0,-9 0 0,-3 0 0,-10 0 0,-4 0 0,0 0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3:53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10 24575,'4'-1'0,"0"11"0,-9 10 0,4 17 0,-7-11 0,7 9 0,-3-10 0,4 5 0,0-5 0,0-2 0,0-4 0,0-6 0,3 0 0,6-9 0,10 0 0,-4-4 0,13 0 0,-13 0 0,8-4 0,-4-6 0,-1-4 0,0-4 0,2-6 0,-6-1 0,5-5 0,-8-1 0,4 7 0,-6-5 0,-3 9 0,-2-4 0,-4 10 0,0 1 0,0 5 0,-3 4 0,-3 14 0,-3 6 0,-1 21 0,4 0 0,1 7 0,5-1 0,0 8 0,0-6 0,0 13 0,0-13 0,0 6 0,0-7 0,0-7 0,0 0 0,0-7 0,4 0 0,2-5 0,-1 4 0,-1-10 0,-4 5 0,0-1 0,0-3 0,0 3 0,0 1 0,0 1 0,-9 5 0,-1-5 0,-10 4 0,-4-9 0,3 4 0,-8-9 0,4-1 0,-5-4 0,5-4 0,-4-2 0,9-4 0,-3 0 0,4 0 0,5 0 0,5-3 0,6-7 0,3-3 0,4-11 0,20-16 0,-1 11 0,39-32 0,-26 36 0,30-24 0,-19 21 0,5-2 0,6 7 0,-19 2 0,10 14 0,-23-6 0,4 12 0,-12-8 0,-4 8 0,-1-3 0,-5 4 0,-3 0 0,-1 0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40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0 602 24575,'0'-19'0,"0"4"0,16-33 0,3 15 0,15-7 0,5 6 0,-5 1 0,4 5 0,-7 2 0,-7 7 0,0 4 0,-6 2 0,1 7 0,-6-1 0,0 6 0,0-3 0,1 4 0,-1 0 0,10 0 0,-8 0 0,8 0 0,-4 0 0,-1 0 0,0 0 0,1 0 0,4 0 0,-3 0 0,9 0 0,-4 0 0,5 0 0,6 0 0,2 0 0,5 5 0,8 1 0,17 6 0,3 1 0,22 0 0,-14 0 0,-9-1 0,3 1 0,-11-1 0,7 0 0,5 1 0,-13-2 0,14 2 0,-15-1 0,7 0 0,-8-6 0,8 0 0,-6-6 0,6 0 0,-8 0 0,7 0 0,-5 0 0,-1 0 0,-2 0 0,-6 0 0,1-5 0,4-2 0,-12-4 0,5 0 0,-6 0 0,0-5 0,-6 4 0,4-9 0,-10 10 0,10-5 0,-11 2 0,0 2 0,-2-7 0,-4 4 0,5 0 0,0-5 0,-5 5 0,4-5 0,-5 5 0,1-3 0,-1 4 0,-6-1 0,0-2 0,1 6 0,-1-2 0,-4 4 0,-1 0 0,-5 1 0,0 0 0,0 3 0,1-2 0,-1 6 0,-4-7 0,0 4 0,-4-5 0,0-4 0,0 14 0,0 1 0,4 20 0,1-3 0,15 11 0,-4-14 0,16 15 0,-7-19 0,6 12 0,5-8 0,-5 4 0,11-3 0,-10-2 0,10 0 0,-10-3 0,10 3 0,-10-5 0,10 1 0,-4 0 0,5 0 0,1 0 0,7-5 0,-6-1 0,13 0 0,-13-4 0,12 4 0,-4-5 0,-1 0 0,6 0 0,-13 0 0,13 0 0,-13 0 0,13 0 0,-6 0 0,8 0 0,24 0 0,-10 0 0,5 0 0,-6 0 0,-11 0 0,15 0 0,-9 0 0,-1 0 0,-7 0 0,-1 0 0,0 0 0,0 0 0,1-5 0,15 4 0,-4-5 0,14 6 0,-17-5 0,7 4 0,-7-10 0,9 9 0,8-10 0,-14 11 0,12-11 0,-22 5 0,6 0 0,-15-3 0,6 4 0,-13-5 0,29 4 0,-31-2 0,29 2 0,-25-4 0,12-1 0,8 0 0,-6 0 0,6-6 0,-15 5 0,6-4 0,-13 6 0,6-5 0,-8 4 0,-5-4 0,4 5 0,-10-3 0,4 2 0,-6-3 0,0 10 0,0-4 0,1 3 0,-1 0 0,-5 2 0,3 4 0,-3 0 0,0 0 0,-1 0 0,-1 0 0,-3 0 0,3 0 0,-4 0 0,-5 0 0,-2 0 0,1 0 0,-3 0 0,7 4 0,-8 1 0,8 3 0,-3 1 0,0 5 0,4 5 0,-3 6 0,5 5 0,0 0 0,-4 0 0,4 6 0,-5-4 0,2 4 0,-3-6 0,-4 0 0,5 0 0,-4 0 0,3-5 0,-4-1 0,3-6 0,-3-4 0,3 3 0,-5-8 0,1 4 0,-1-5 0,0 0 0,-3 1 0,2-1 0,-6 0 0,6-3 0,-6-2 0,3-3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45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228 386 24575,'-4'-5'0,"0"2"0,-9 3 0,-1 0 0,-5 0 0,5 0 0,-3 0 0,8 0 0,-4 0 0,0 0 0,3 0 0,-2 3 0,7 6 0,2 5 0,3 10 0,0-9 0,0 12 0,0-11 0,0 3 0,0-2 0,0-8 0,8 4 0,2-8 0,14 3 0,-5-6 0,5 2 0,-6-4 0,0 0 0,-4 0 0,4 0 0,-5 0 0,1 0 0,-1 0 0,0-4 0,-3-11 0,8-6 0,-6-15 0,3-2 0,-4-5 0,0-8 0,-5 5 0,-1-5 0,-5 7 0,0 0 0,-5 1 0,-4 10 0,-13-3 0,-3 19 0,-7-8 0,2 19 0,-6-3 0,4 9 0,-4 0 0,6 0 0,0 0 0,4 0 0,7 3 0,2 2 0,11 4 0,-6-1 0,11 1 0,-2-1 0,3 0 0,0-3 0,0-2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0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139 292 24575,'-5'7'0,"2"3"0,3 2 0,0 5 0,0-3 0,0 0 0,0 3 0,7-11 0,-2 2 0,11-8 0,-2 0 0,0 0 0,-2 0 0,-3-4 0,-1-5 0,-3 0 0,-1-9 0,-4-1 0,0-6 0,0 0 0,0-4 0,-4 9 0,-1 1 0,-8 2 0,3 11 0,-12-2 0,7 8 0,-9 0 0,0 0 0,4 0 0,-3 0 0,4 4 0,5 0 0,1 10 0,4-1 0,4 6 0,1-1 0,4 1 0,0-6 0,0 0 0,0-5 0,4 1 0,10 0 0,1 0 0,9-4 0,-6-1 0,6-4 0,-9 0 0,7 0 0,-8 0 0,0 0 0,-1-8 0,-4-8 0,1-9 0,0-11 0,-4-2 0,-1 0 0,-5-4 0,0 10 0,0-4 0,0 11 0,-8 5 0,-3 7 0,-12 8 0,3 1 0,-4 4 0,6 0 0,4 0 0,-4 0 0,8 8 0,-3 7 0,3 10 0,4 5 0,-3 0 0,8 1 0,-4-1 0,5 0 0,0 0 0,0-5 0,0-2 0,0-4 0,5-1 0,4-4 0,10 4 0,1-7 0,9 3 0,-5-4 0,7-5 0,-1 0 0,0-5 0,0 0 0,0 0 0,0 0 0,-5 0 0,-1-4 0,-10-1 0,-2-4 0,-3-4 0,-4-1 0,-1-4 0,-4-1 0,0-4 0,-5-2 0,-10-7 0,-2 7 0,-14-7 0,11 12 0,-10-1 0,5 3 0,0 11 0,1-6 0,5 12 0,1-3 0,4 4 0,1 0 0,5 0 0,-1 0 0,1 3 0,3 2 0,2 3 0,3 5 0,0-3 0,0 2 0,0-3 0,0-1 0,0 0 0,8-3 0,7-2 0,0 1 0,7-3 0,-13 3 0,4-4 0,-5 0 0,-3-4 0,-1 0 0,-4-9 0,-4 4 0,-5-5 0,-1 6 0,-7-1 0,7 4 0,-3-3 0,5 7 0,0-3 0,-1 4 0,1 0 0,4 4 0,0 0 0,4 4 0,0 0 0,4 1 0,0-1 0,9-3 0,1-2 0,0-3 0,3 0 0,-8 0 0,4-8 0,-8-7 0,-1-10 0,-4-6 0,0 6 0,0 2 0,0 9 0,-4 1 0,-5 8 0,-10 2 0,-1 3 0,-4 0 0,6 0 0,0 4 0,3 5 0,2 5 0,8 10 0,1-5 0,4 10 0,0-9 0,0 3 0,0-4 0,0-1 0,0 0 0,8-3 0,2-2 0,14-4 0,-5 1 0,5-1 0,-10-4 0,3-1 0,-8-4 0,4 0 0,-5 0 0,1 0 0,-1 0 0,0 0 0,-3-8 0,-2-2 0,-3-4 0,0-3 0,0 7 0,0-7 0,0 7 0,0-2 0,-3 7 0,-2 2 0,1 6 0,14 2 0,1 4 0,18-4 0,-4 4 0,5-8 0,0 3 0,-5-4 0,-6 0 0,-2 0 0,-7 0 0,2 0 0,-3 0 0,-5-3 0,-4-2 0,-9-3 0,-5-1 0,-4-4 0,-1 6 0,5-5 0,-3 12 0,7-8 0,-7 7 0,7-3 0,-2 4 0,3 0 0,1 0 0,4 12 0,1-1 0,3 16 0,0-7 0,0 9 0,0-5 0,0-3 0,0 1 0,0-12 0,0 2 0,0-3 0,0-1 0,-7-3 0,0-15 0,-10-7 0,6-13 0,-8 0 0,8 5 0,-7 1 0,8 6 0,-3 4 0,8 1 0,-3 4 0,4 5 0,-1 7 0,2 12 0,7 8 0,2 8 0,4-1 0,-1-5 0,-3-2 0,-2-9 0,-4 3 0,0-8 0,0 4 0,-7-8 0,1-10 0,-10-5 0,5-14 0,-2 5 0,7-5 0,-2 6 0,7-1 0,-3 5 0,4 1 0,0 1 0,0 2 0,0-3 0,4-5 0,-3 11 0,4-7 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46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24575,'8'0'0,"5"0"0,-4 0 0,8 0 0,2 0 0,1 0 0,-1 0 0,4 0 0,-13 0 0,18 0 0,-14 0 0,2 3 0,-5 6 0,-6 5 0,0 10 0,-1-9 0,-4 13 0,0-8 0,0 10 0,-8-5 0,-3 4 0,-8-4 0,-1 0 0,1-2 0,5-9 0,1-1 0,0-5 0,7 1 0,-5-1 0,6-3 0,1-8 0,0-7 0,4-13 0,0 4 0,5-10 0,4 9 0,2-9 0,6 9 0,-7 1 0,8 2 0,-9 7 0,4-3 0,-5 5 0,0-1 0,1 1 0,-5 0 0,3 3 0,-6-2 0,-1 9 0,-5 4 0,-3 7 0,3 5 0,-4 1 0,8 4 0,-3-3 0,4 9 0,0-10 0,0 5 0,0-1 0,0-3 0,4-1 0,1-2 0,8-7 0,1 3 0,4-8 0,1-1 0,-1-4 0,0 0 0,1 0 0,-1 0 0,-4 0 0,-1 0 0,-5 0 0,0 0 0,0 0 0,-3 0 0,-2 0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47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0 190 24575,'0'-16'0,"0"-1"0,0-7 0,0 4 0,0-3 0,0 4 0,8 1 0,-2 4 0,3 1 0,3 4 0,-7 1 0,8 3 0,-5 1 0,0 4 0,1 0 0,-1 0 0,0 0 0,0 0 0,0 0 0,5 0 0,-3 9 0,3 1 0,-4 8 0,0 0 0,1 1 0,-2-5 0,-3-2 0,-1-3 0,-4-1 0,4-3 0,-3 2 0,6-6 0,-3 2 0,5-3 0,-2 0 0,1 0 0,1 0 0,-1 0 0,0-8 0,1 3 0,-1-8 0,1 5 0,-1-1 0,0 4 0,-3-2 0,2 6 0,-6-3 0,2 4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48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 0 24575,'5'4'0,"-6"10"0,-12 27 0,-5 14 0,-15 30-569,13-37 1,-2 1 568,0 4 0,0 0 0,-13 31 0,17-29 0,3-3 278,-4 7-278,-1 18 0,3-26 0,7-19 0,4-7 0,-2-16 0,7-5 0,-3-4 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49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343 383 24575,'-16'0'0,"-1"0"0,4 0 0,-4 0 0,3 0 0,-5 0 0,1 0 0,-1 0 0,1 4 0,-1 11 0,0-4 0,4 12 0,2-9 0,7 4 0,2-4 0,4-1 0,0 0 0,0-4 0,0 4 0,8-9 0,2 0 0,7-4 0,1 0 0,1 0 0,-1-5 0,0 0 0,-3-13 0,3-3 0,-6-15 0,3-2 0,-4-6 0,-1 0 0,1 0 0,-5 0 0,-1 0 0,-5 0 0,0 6 0,0 2 0,0 11 0,-8 2 0,-7 8 0,-10 6 0,-6 4 0,1 5 0,0 0 0,0 0 0,4 0 0,-2 0 0,8 4 0,1 1 0,1 4 0,9-1 0,-4 1 0,5-5 0,0 0 0,3-7 0,2 2 0,3-3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50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24575,'0'26'0,"0"1"0,0 9 0,0 2 0,0 5 0,0 1 0,0 0 0,0 7 0,0-12 0,0 4 0,0-18 0,0-6 0,0-1 0,7-20 0,3 5 0,3-19 0,0 1 0,0-3 0,-3 4 0,3-3 0,-4 7 0,-1 1 0,0 2 0,0 6 0,0 0 0,-4 16 0,0-5 0,0 18 0,1-18 0,0 13 0,3-14 0,-4 4 0,5-5 0,-1 0 0,0 1 0,0-1 0,1-3 0,3-2 0,-2-3 0,3 0 0,-1 0 0,-2 0 0,2 0 0,-3 0 0,-1 0 0,0-3 0,1-12 0,-4-5 0,4-16 0,-3-2 0,5-6 0,-5-7 0,4 6 0,-9-6 0,4 13 0,-5 2 0,0 6 0,0 5 0,0 5 0,0 7 0,0 5 0,0 0 0,0 0 0,0 0 0,0 3 0,0 2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51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24575,'0'12'0,"0"4"0,0-2 0,0 10 0,0-5 0,0 5 0,0-1 0,0-3 0,0 4 0,0-11 0,4 5 0,1-9 0,8 4 0,-4-8 0,8 3 0,-3-7 0,0 3 0,-1-4 0,0 0 0,-8 0 0,4 0 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51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24575,'0'-4'0,"0"0"0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52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24575,'12'0'0,"2"0"0,4 0 0,0 0 0,0 0 0,1 0 0,-1 0 0,0 0 0,1 0 0,-5 0 0,3 0 0,-8 0 0,4 0 0,-5 7 0,0-1 0,-3 15 0,-2-6 0,-3 9 0,0 0 0,0 0 0,0 7 0,0 5 0,0-5 0,0 5 0,-4-5 0,-2-1 0,-8-5 0,4-2 0,-4-5 0,1-4 0,3 4 0,-3-8 0,4 2 0,1-4 0,-1-3 0,1-1 0,0-4 0,0 0 0,-1 0 0,1 0 0,-1 0 0,1 0 0,0-4 0,3 0 0,-2-1 0,6-2 0,-7 2 0,8-3 0,-8-1 0,7 1 0,-2 0 0,3 0 0,0 0 0,0-1 0,0 1 0,0-1 0,3 1 0,2 0 0,3 3 0,0-2 0,0 6 0,5-3 0,1 4 0,0 0 0,3 0 0,-3 0 0,4 0 0,0 0 0,-4 4 0,3 5 0,-2 10 0,-1 1 0,4 3 0,-7 1 0,2-5 0,-4 0 0,0-1 0,0-9 0,-4 4 0,-2-5 0,1-3 0,-3-2 0,3-3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1:52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493 9 24575,'-10'-5'0,"-12"2"0,-7 3 0,-20 0 0,21 8 0,-22 10 0,10 4 0,-1 6 0,-10 5 0,24-10 0,-4 8 0,12-13 0,9 1 0,-2-5 0,11-2 0,-3 1 0,4-4 0,0 9 0,0-9 0,0 4 0,4-5 0,10 1 0,1 4 0,14-2 0,-4 3 0,5 0 0,0 2 0,-5 3 0,-1 0 0,-6-1 0,1 6 0,-5-5 0,5 10 0,-9-9 0,5 9 0,-10-4 0,-1 0 0,-4 3 0,0-8 0,0 9 0,0-9 0,0 3 0,0-5 0,-4 1 0,-1-1 0,-8-4 0,-2 3 0,-3-6 0,-6 2 0,5-3 0,-5-1 0,5-4 0,-4-1 0,3-4 0,-9 0 0,9 0 0,-3 0 0,-1 0 0,4 0 0,-3 0 0,9-3 0,1-2 0,4-13 0,4 3 0,0-14 0,5 4 0,0-5 0,0-7 0,0 6 0,0-5 0,9 5 0,8 0 0,4 5 0,9 1 0,-10 6 0,8 4 0,-8 5 0,4 2 0,-10 6 0,-2-2 0,-3 4 0,-1 0 0,0 0 0,0 0 0,0 0 0,-4 0 0,0 0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1:52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1 106 24575,'4'-1'0,"0"12"0,-4 9 0,0 10 0,0 0 0,0 0 0,0 0 0,4 0 0,2 0 0,4 0 0,-5-5 0,8-1 0,-11-6 0,10 0 0,-7 1 0,4-9 0,-1 2 0,1-8 0,-1 5 0,0-1 0,0-4 0,0 0 0,0-4 0,0 0 0,1-8 0,0-8 0,1-9 0,5-11 0,-3-2 0,3 1 0,1-5 0,-5 10 0,4 1 0,-5 2 0,-5 14 0,4-8 0,-8 13 0,6 1 0,-6 9 0,3 9 0,-4 4 0,0 11 0,0 1 0,0 5 0,0-5 0,4 3 0,-2-3 0,6 0 0,-7-1 0,7-10 0,-3 3 0,0-8 0,3 8 0,-4-7 0,1 3 0,3-5 0,-4-4 0,4 0 0,0-4 0,1 0 0,-1 0 0,0 0 0,0 0 0,1 0 0,-1-8 0,1-2 0,5-14 0,-4 4 0,5-9 0,-5-2 0,0-7 0,1-6 0,1-7 0,-2 12 0,-3-10 0,1 17 0,-6 1 0,6 7 0,-7 10 0,3 1 0,-4 5 0,0 3 0,0 2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2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0 539 24575,'0'-77'0,"3"4"0,8-2 0,1 15 0,-5 9 0,7 7 0,-12 12 0,12 2 0,-13 12 0,3 4 0,-4 1 0,0 0 0,0 4 0,0-4 0,0 5 0,3 3 0,2 2 0,2 6 0,-3 6 0,4 10 0,-2 6 0,0 11 0,3 2 0,-8 12 0,9-4 0,-4 11 0,0-11 0,5 11 0,-10-11 0,9 5 0,-8-8 0,7-5 0,-8-2 0,3-6 0,1 1 0,-4-7 0,8 0 0,-8-10 0,3-1 0,-4-5 0,0 0 0,0 0 0,3 1 0,-2-1 0,3 0 0,0 0 0,-4 0 0,4 0 0,0 0 0,-3 0 0,2 0 0,-3-3 0,0-2 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1:52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8 213 24575,'-4'-7'0,"0"-6"0,4-6 0,4 4 0,1-13 0,4 17 0,-4-7 0,2 10 0,-2 3 0,3 1 0,-7 8 0,2 10 0,-10 1 0,6 8 0,-3-4 0,4-1 0,0 0 0,0-4 0,0 3 0,0-7 0,0 2 0,0-3 0,3-5 0,2 0 0,7-4 0,2 0 0,10-9 0,-4-7 0,10-11 0,-8-3 0,3-1 0,-5 6 0,-5 1 0,-2 0 0,-4 9 0,1-8 0,-2 14 0,-3-9 0,-1 9 0,-8 3 0,-1 12 0,1 13 0,0 0 0,4 10 0,0-4 0,0 5 0,0 6 0,0 2 0,0 0 0,0 11 0,0-3 0,5 7 0,1 4 0,5-11 0,1 11 0,-2-17 0,2 9 0,-3-23 0,-3 9 0,-2-15 0,-4 3 0,0-4 0,-4-1 0,-5 0 0,-11-3 0,1-2 0,-5-3 0,0-5 0,5-1 0,-1-4 0,3 0 0,8-8 0,-1-7 0,7-9 0,3-6 0,0-7 0,0 0 0,0-1 0,0-5 0,9 12 0,2-6 0,15 6 0,-5 0 0,4 5 0,-6 7 0,0 5 0,-1 5 0,-4 0 0,-2 4 0,-3 1 0,-1 4 0,0 0 0,-3 0 0,-2 0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1:52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1:52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24575,'-4'0'0,"0"0"0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1:52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24575,'7'0'0,"6"0"0,11 0 0,4 0 0,-8 0 0,-5 0 0,-6 0 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1:52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24575,'15'0'0,"-6"0"0,-2 0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1:52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24575,'9'0'0,"-1"0"0,28 0 0,3 0 0,0 0 0,11 0 0,-19 0 0,6 0 0,-13 0 0,-4 0 0,-8 0 0,-7 0 0,-1 0 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1:52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25 24575,'5'-8'0,"-2"0"0,-10 4 0,1 0 0,-6 4 0,-6 0 0,7 0 0,-17 0 0,13 0 0,-14 0 0,4 0 0,-5 4 0,5 6 0,-4 5 0,3 10 0,0 1 0,1 0 0,5 3 0,5-5 0,0 6 0,5 0 0,0-5 0,5 4 0,1-4 0,4 0 0,0 4 0,0-10 0,0 10 0,0-9 0,0 3 0,0-4 0,0-1 0,0 0 0,4 0 0,0-4 0,10 4 0,-1-9 0,6 5 0,-1-5 0,6 0 0,-5-4 0,5 0 0,-6-5 0,1 0 0,-1 0 0,0 0 0,1 0 0,-1 0 0,0 0 0,1 0 0,-1 0 0,-4 0 0,3-4 0,-3-1 0,0-4 0,-5 4 0,-6 1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1:52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24575,'5'-4'0,"-2"0"0,27 0 0,-8-2 0,14-5 0,-5 6 0,-2-4 0,-4 8 0,4-8 0,-14 4 0,3-1 0,-13 3 0,-2 3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1:52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24575,'8'0'0,"4"0"0,17 0 0,14 0 0,-4-5 0,12-6 0,-27 3 0,-4-1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1:52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24575,'0'-11'0,"26"0"0,-11-1 0,21-3 0,-6 4 0,-4-3 0,16 8 0,-10 2 0,4 4 0,-6 0 0,0 0 0,0 0 0,6 0 0,-9 0 0,2 0 0,-5 9 0,-3 12 0,3 1 0,-3 19 0,-6-15 0,1 16 0,-6-10 0,0 10 0,-4-5 0,-1 7 0,-5-1 0,0-5 0,0 3 0,-5-3 0,-1 0 0,-10 4 0,0-10 0,-4-2 0,1-6 0,1-6 0,-1 1 0,1-5 0,-1-1 0,-4-3 0,3-1 0,-9 1 0,9-1 0,-9-3 0,10 2 0,-5-7 0,10 3 0,-3-4 0,7 0 0,-3 0 0,5-4 0,-1-5 0,4-10 0,1-6 0,4-5 0,0 0 0,0 5 0,0-4 0,0 9 0,0-9 0,4 10 0,1-5 0,9 6 0,0-1 0,4 5 0,5 0 0,-3 5 0,4-1 0,-6 5 0,0 1 0,0 4 0,1 0 0,-1 0 0,0 0 0,1 0 0,-6 0 0,0 0 0,-5 0 0,1 0 0,-1 0 0,-4 0 0,0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26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98 24575,'-34'67'0,"0"1"0,-1-1 0,-15 27 0,18-26 0,32-56 0,0-4 0,4 0 0,0 0 0,9 1 0,-4-1 0,8-3 0,-7-1 0,7-4 0,-3 0 0,4 0 0,-4 0 0,3 0 0,-3 0 0,4 0 0,0 0 0,6 0 0,-4 0 0,3 0 0,1 0 0,-5-4 0,10-6 0,-10-5 0,5-4 0,-1 0 0,-3-5 0,0 4 0,-1-9 0,-9 4 0,9-5 0,-8 0 0,4 0 0,-5-1 0,0 1 0,-1 5 0,1-3 0,-5 3 0,0 0 0,-5 1 0,0 6 0,0 4 0,0-3 0,0 7 0,-8-3 0,3 9 0,-17 0 0,7 4 0,-9 0 0,0 0 0,-1 0 0,0 0 0,-4 0 0,10 0 0,-10 4 0,9 2 0,-3 3 0,4 0 0,1 0 0,3 4 0,-2 2 0,3-1 0,-1 3 0,-2-3 0,7 5 0,-8-1 0,8-4 0,-3 3 0,5-8 0,3 4 0,-3-8 0,7-2 0,-3-3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2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8 178 24575,'-8'0'0,"12"0"0,32 0 0,17-6 0,16-7 0,15-7 0,3-1 0,7-4-700,-21 15 700,15-14 147,-38 21-147,23-14 0,-34 16 0,5-5 0,-24 6 0,2 0 527,-12 0-527,3 0 26,-5 0-26,-4-7 0,0-2 0,-4 1 0,0 0 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1:52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24575,'0'17'0,"0"5"0,0 3 0,0 11 0,0 2 0,0-1 0,0 0 0,0-7 0,0 6 0,0-10 0,0 9 0,0-10 0,0 0 0,0 3 0,0-8 0,0-1 0,0 3 0,0-11 0,0 7 0,0-10 0,0 0 0,4 1 0,5-1 0,0 1 0,8 0 0,-7-5 0,7 0 0,-3 0 0,4-3 0,0 4 0,-4-5 0,3 0 0,-7 0 0,7 0 0,-8 0 0,8 0 0,-7 0 0,2 0 0,-3 0 0,-1-9 0,6-6 0,-4-5 0,5-15 0,-5 9 0,1-17 0,-1 6 0,1-7 0,0 0 0,0 0 0,-1 7 0,1-5 0,-5 10 0,-2-4 0,-4 5 0,0 7 0,0 0 0,0 10 0,0 1 0,0 5 0,0 3 0,0 2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1:52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24575,'9'0'0,"18"0"0,19 0 0,29 0 0,12 0-654,-29 0 0,1 0 654,-1 0 0,2 0 0,12 0 0,3 0 0,-5 0 0,0 0-680,5 0 0,2 0 680,4 0 0,-4 0 0,-23 0 0,-1 0-226,12 0 0,-1 0 226,18 0 0,12 0 0,-23 0 0,-13 0 881,-20 0-881,-7 0 1719,-12 0-1719,-6 0 0,-9 0 0,0 0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1:52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363 278 24575,'-64'0'0,"0"0"0,7 3 0,11 2 0,17 6 0,13 13 0,-3-4 0,9 4 0,5 5 0,1-8 0,4 9 0,0-16 0,0 8 0,0-11 0,4 10 0,10-15 0,12 1 0,6-7 0,17 0 0,-16 0 0,10 0 0,-13-4 0,1-2 0,0-14 0,-10 3 0,3-8 0,-14 7 0,3 0 0,-8-6 0,-1 4 0,-4-9 0,0-1 0,0-2 0,-9-10 0,-3 5 0,-15-1 0,-1 0 0,-5 5 0,2 6 0,-1 1 0,2 10 0,-7 1 0,6 9 0,-6 1 0,12 5 0,2 0 0,4 0 0,1 0 0,4 0 0,5 0 0,5 0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1:52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24575,'0'22'0,"0"14"0,0-2 0,0 14 0,0-3 0,0-1 0,0 14 0,0-13 0,0-1 0,0-7 0,0-13 0,0-5 0,0-2 0,7-11 0,3 2 0,7-16 0,6-3 0,-3-8 0,4 4 0,-10-2 0,3 3 0,-7-5 0,3 1 0,-4 4 0,-4 1 0,3 4 0,-7 1 0,2 7 0,-3 10 0,0 5 0,4 8 0,1-4 0,4-4 0,0 3 0,4-7 0,-3 3 0,7-4 0,-3 0 0,-1-4 0,0-1 0,-5-4 0,1 0 0,-1 0 0,5 0 0,-4-9 0,5-6 0,-5-10 0,1-5 0,0 0 0,0 0 0,1-6 0,-1 4 0,-4-4 0,-2 6 0,-4-7 0,0 6 0,0-5 0,0 11 0,0 1 0,0 6 0,0 4 0,0 1 0,0 8 0,0 2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1:52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0 114 24575,'0'-13'0,"0"0"0,0-6 0,0 1 0,0 4 0,0 1 0,0 15 0,0 4 0,0 11 0,0 1 0,0 1 0,0-6 0,0 5 0,0-9 0,0 4 0,3-9 0,6 0 0,5-4 0,10 0 0,0-4 0,1-6 0,4-5 0,-10-4 0,5 0 0,-10 1 0,-1-1 0,-4 6 0,0 0 0,-1 4 0,-4 1 0,0 10 0,-4 5 0,-4 15 0,3 2 0,-9 13 0,9 0 0,-4 7 0,5 7 0,0-6 0,0 21 0,0-12 0,0 6 0,0-3 0,5-11 0,1-1 0,4-9 0,-4-6 0,-2-5 0,-4-2 0,0-4 0,0-6 0,0 0 0,0 0 0,0-4 0,-4 4 0,-5-4 0,0-1 0,-9 1 0,4 0 0,-4-4 0,-1 3 0,1-7 0,0 3 0,4-4 0,-4 0 0,9 0 0,-8 0 0,7 0 0,1-4 0,6-5 0,3-10 0,0-1 0,0-9 0,4 4 0,7-11 0,17 2 0,1-4 0,11 4 0,-8 1 0,1 0 0,-7 7 0,-1 1 0,-12 11 0,0 2 0,-5 3 0,0 5 0,1 0 0,-5 4 0,0 0 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1:52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1:52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24575,'0'-10'0,"0"2"0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3:26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24575,'0'22'0,"0"-4"0,0 11 0,0 2 0,0 0 0,0 6 0,0-1 0,0-5 0,0 0 0,0-2 0,0-9 0,0 3 0,0-5 0,0-4 0,0 4 0,0-9 0,0 4 0,4-5 0,1 0 0,7 1 0,-2-5 0,7 0 0,-8-4 0,4 0 0,0 0 0,-4 0 0,8 0 0,-2-13 0,-1 1 0,4-11 0,-7 4 0,2 1 0,0 0 0,-3-1 0,3 1 0,-3-6 0,-1 4 0,1-3 0,-1-1 0,0 4 0,-3-4 0,2 6 0,-7 0 0,3 4 0,-4 1 0,0 4 0,0 1 0,0 0 0,0-1 0,0 11 0,0 4 0,0 16 0,0 3 0,0 11 0,0 2 0,0 6 0,0-1 0,0 1 0,0 7 0,5-6 0,-4 6 0,4-1 0,-5-4 0,0 5 0,0-8 0,0-5 0,0-2 0,0-6 0,0-5 0,0-1 0,0-6 0,0-4 0,0-1 0,0-5 0,0 0 0,0 0 0,0 1 0,0-1 0,0 0 0,-8-3 0,2 2 0,-11-2 0,3 0 0,-4 3 0,-6-3 0,-1 0 0,0 4 0,-4-8 0,10 3 0,-5-4 0,6 0 0,-1 0 0,1 0 0,4 0 0,1 0 0,5 0 0,3-4 0,-2 0 0,6-9 0,-3-1 0,4-4 0,0 0 0,0-1 0,0-5 0,4 5 0,5-5 0,5 6 0,5-1 0,4 0 0,-3 0 0,9-1 0,-10 6 0,10-5 0,-10 9 0,10-5 0,-14 6 0,8 4 0,-14-3 0,4 7 0,-5-3 0,1 4 0,-1 0 0,-4-3 0,4 2 0,-4-7 0,4 8 0,1-8 0,-1 4 0,-4-1 0,0 1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3:26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24575,'0'16'0,"0"-3"0,0 4 0,0-3 0,0 4 0,0-4 0,0 9 0,0-8 0,0 4 0,0-2 0,0-7 0,0 6 0,0-7 0,8-1 0,-6 0 0,15-7 0,-7 2 0,4-3 0,-2 0 0,1 0 0,-3 0 0,7 0 0,-8 0 0,8 0 0,-7 0 0,3 0 0,-9 0 0,0 0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3:27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25 24575,'0'3'0,"0"-1"0,3 6 0,2-5 0,2-3 0,1 0 0,-3-3 0,-2-2 0,-3-3 0,0 0 0,0 0 0,-3 3 0,-2 2 0,-7 3 0,2 0 0,-3 0 0,5 0 0,0 0 0,-1 8 0,0 2 0,4 8 0,1-7 0,4-3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24575,'-3'10'0,"10"-3"0,0-7 0,3 0 0,-2 0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3:09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24575,'12'0'0,"2"0"0,4 0 0,5 0 0,-7 0 0,6 0 0,-8 0 0,4 0 0,-4 0 0,-2 0 0,-7 3 0,-2 11 0,-3 1 0,0 14 0,0-4 0,0 5 0,0 6 0,0 1 0,-9 7 0,2-6 0,-13-2 0,9-6 0,-8-5 0,9-1 0,-3-10 0,4-2 0,0-3 0,1-1 0,3 0 0,-2-3 0,6 2 0,-6-6 0,6-4 0,-3-12 0,15-21 0,1 2 0,16-22 0,1 10 0,0-7 0,5-4 0,-11 17 0,4-3 0,-7 12 0,-5 11 0,-2 2 0,-5 13 0,-6 8 0,-8 7 0,-3 7 0,-9 1 0,8 1 0,-3-5 0,4 3 0,0-3 0,0 4 0,-1 6 0,5-5 0,0 5 0,5-1 0,0-3 0,0 3 0,0-4 0,0-6 0,0 5 0,8-9 0,3 9 0,7-8 0,-4 3 0,3-4 0,-3-1 0,4 2 0,0 3 0,0-3 0,1 3 0,-6-4 0,5 0 0,-5 0 0,6 0 0,-1 0 0,0 0 0,0-4 0,-4-1 0,3-4 0,-3 0 0,0 0 0,-1 0 0,-5 0 0,1 0 0,-1-4 0,0 0 0,-3-1 0,-2 1 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3:10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0 140 24575,'0'-12'0,"0"-2"0,0-9 0,0 3 0,4 1 0,6-3 0,-1 15 0,5-7 0,-6 11 0,5 2 0,0-3 0,1 4 0,-2 0 0,-4 0 0,5 0 0,-4 0 0,8 0 0,-7 4 0,7 5 0,-7 4 0,3 6 0,-4-1 0,0 0 0,1 1 0,-5-5 0,2-2 0,-2-3 0,3-5 0,0 0 0,0-4 0,0 0 0,1 0 0,3-4 0,-2-1 0,3-4 0,-5 1 0,5-1 0,-4 4 0,4 1 0,-5 0 0,0 3 0,0-2 0,-3 3 0,-2 0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3:12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0 24575,'-8'4'0,"0"5"0,-5 5 0,-3 15 0,1-8 0,-5 14 0,9-4 0,1-5 0,0 15 0,4-14 0,0 9 0,2-6 0,4 6 0,0-4 0,0 4 0,0 0 0,0 2 0,0 5 0,0 1 0,0 6 0,0-5 0,0 11 0,0-10 0,5 11 0,1-11 0,9-1 0,2-3 0,-1-11 0,4 6 0,-5-7 0,6 0 0,-2-5 0,1 4 0,-2-10 0,-3 0 0,2-6 0,-7 0 0,7-3 0,-3 4 0,0-6 0,-1 1 0,-5-1 0,0-3 0,0 2 0,1-6 0,-1 3 0,0-4 0,-3 3 0,-2-2 0,-3 2 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3:13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24575,'0'84'0,"0"-1"0,0 2 0,0-11 0,0-19 0,0 8 0,0-25 0,0-2 0,0-6 0,0-9 0,0 1 0,0-13 0,0 4 0,0-5 0,0-4 0,0 0 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3:13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24575,'10'-5'0,"0"2"0,16 3 0,11-5 0,3-1 0,10-6 0,-7 6 0,-5 1 0,-2 1 0,-11 3 0,-6-4 0,-3 5 0,-10 0 0,1 0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3:15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77 24575,'17'0'0,"5"0"0,-3 0 0,16 0 0,-8 0 0,4 0 0,-2 0 0,-5 0 0,1 0 0,-6 0 0,-2 0 0,-7 4 0,-2 10 0,-4 6 0,-4 10 0,0 6 0,0 2 0,-5 5 0,-5-5 0,-6-2 0,-5 0 0,1-9 0,0 2 0,2-10 0,4-5 0,1-2 0,4-3 0,5-1 0,0-7 0,4-18 0,16-12 0,-3-15 0,21-4 0,3-5 0,0 4 0,11-6 0,-18 9 0,9 5 0,-18 10 0,0 6 0,-4 11 0,-7 1 0,3 4 0,-9 1 0,3 3 0,-9 1 0,-9 9 0,-4 9 0,-16 9 0,9 13 0,-5 3 0,5 5 0,5-6 0,7-2 0,1-12 0,8 5 0,-3-9 0,4 3 0,0-4 0,0-6 0,13 1 0,4 0 0,13-3 0,-5 3 0,4-4 0,-5-1 0,7 2 0,-1-1 0,0-5 0,-5-1 0,3-4 0,-8 0 0,3 0 0,-4 0 0,-6 0 0,0 0 0,-5 0 0,1 0 0,-1 0 0,-3 0 0,-2 0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3:16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1 187 24575,'0'-8'0,"0"-5"0,0-1 0,0-4 0,0-1 0,0 1 0,0 4 0,4-3 0,-3 3 0,7 0 0,0-3 0,5 12 0,-4-6 0,2 10 0,-6-3 0,3 4 0,5 0 0,-4 0 0,4 0 0,0 4 0,1 1 0,4 4 0,0 0 0,0 5 0,1 0 0,-1 0 0,0 3 0,1-6 0,-1 6 0,0-7 0,6 4 0,-5-5 0,5-4 0,-6-1 0,1-4 0,-6 0 0,5 0 0,-9-3 0,4-6 0,-4-5 0,0-5 0,0 5 0,0-3 0,0 3 0,-1 0 0,-3 1 0,3 8 0,-7-2 0,2 2 0,-3 1 0,0 0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3:17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24575,'17'0'0,"5"0"0,2 0 0,7 0 0,-1 0 0,0 0 0,0 9 0,-5-3 0,-1 12 0,-5 2 0,0 5 0,-3 5 0,-2 0 0,-4 6 0,1 2 0,-5 5 0,4 1 0,-9 6 0,4-5 0,-5 5 0,0-6 0,0 0 0,0-7 0,-5-1 0,0-6 0,-6 0 0,2-5 0,-1 4 0,0-10 0,0 10 0,-4-4 0,-2 5 0,-4 0 0,1-5 0,0-2 0,4-4 0,-2-1 0,11-4 0,-6-2 0,8-4 0,-1-3 0,1-1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3:58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0 24575,'-12'0'0,"-7"0"0,-6 0 0,-5 0 0,-2 15 0,-4-2 0,7 17 0,-3 10 0,6-6 0,2 16 0,2-11 0,6 4 0,0 1 0,9 0 0,-3-6 0,10 11 0,0-10 0,0 19 0,0-13 0,0-1 0,10-1 0,8-4 0,5-1 0,10 8 0,-5-13 0,6 6 0,-2-11 0,0 3 0,-7-6 0,5 2 0,-10-4 0,4-4 0,-6-4 0,1 2 0,-5-7 0,-2 3 0,-3-5 0,-1 0 0,0-3 0,-3-2 0,-2-3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3:59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24575,'0'13'0,"0"5"0,0 7 0,0 12 0,0 0 0,5 7 0,1 0 0,0-1 0,4 1 0,-9-6 0,9 4 0,-9-10 0,4 4 0,-5 0 0,0-4 0,4-1 0,-3-12 0,3-6 0,-4-5 0,0 0 0,0 0 0,0-3 0,0-1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24575,'0'99'0,"0"0"0,0 1 0,0-1 0,0-19 0,0-1 0,0 0 0,0 1 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3:59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24575,'0'-13'0,"4"4"0,4 6 0,2 3 0,11 0 0,-6 0 0,20 0 0,-8 0 0,9 0 0,0 0 0,-4 0 0,-1 0 0,-8 0 0,-9 0 0,-1 0 0,-8 0 0,-2 0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4:03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12 24575,'-1'-8'0,"6"4"0,20 10 0,3 11 0,8 6 0,-9 7 0,11 11 0,-7 5 0,0 3 0,-5 0 0,-8-4 0,-1 7 0,0 7 0,-5-6 0,-6-3 0,-1-6 0,-5 0 0,0-7 0,-5 6 0,-5-12 0,-6 5 0,-4-11 0,5-1 0,2-10 0,5-2 0,-1-3 0,5-1 0,-4-3 0,8-2 0,-4-3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4:04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24575,'4'0'0,"0"0"0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4:50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21 24575,'0'12'0,"0"2"0,0 4 0,0 6 0,-4-5 0,3 10 0,-8-9 0,4 9 0,-1-10 0,-2 5 0,3-6 0,0 1 0,-4-1 0,8 0 0,-7 1 0,7-1 0,-7 0 0,7 1 0,-8-1 0,8 0 0,-7 6 0,7-5 0,-4 10 0,5-9 0,-4 9 0,2-4 0,-2 0 0,4 3 0,0-8 0,0 9 0,0-10 0,0 10 0,0-9 0,0 3 0,0-5 0,0-4 0,0-1 0,0-5 0,0 0 0,0 1 0,0-1 0,3-4 0,2 0 0,7-4 0,-2 0 0,7-4 0,-3-5 0,4-5 0,0-5 0,0 1 0,-3-1 0,2 1 0,-7-1 0,4-4 0,-1 3 0,-2-9 0,3 4 0,-5 0 0,1-4 0,0 4 0,0-5 0,-1 5 0,1 2 0,-5 4 0,-1 5 0,-4-3 0,0 8 0,0 3 0,0 19 0,0 3 0,0 10 0,0-2 0,0-4 0,0 9 0,0-10 0,0 5 0,0-6 0,4 0 0,1-4 0,4 3 0,-1-7 0,-3 2 0,3 1 0,-3-3 0,4 2 0,-1-3 0,0-1 0,5 1 0,-4-1 0,4 1 0,-5-1 0,1-4 0,-1 0 0,0-4 0,0 0 0,0 0 0,1 0 0,-1 0 0,0 0 0,1 0 0,-1 0 0,0 0 0,0 0 0,0 0 0,0 0 0,-3-3 0,2-6 0,-2-5 0,1-10 0,2-1 0,-2-5 0,4-7 0,1 0 0,-1-7 0,-4 0 0,4 0 0,-4 6 0,0-4 0,-2 10 0,-4-4 0,0 11 0,0-3 0,0 8 0,0-4 0,0 6 0,0-1 0,0 1 0,0-1 0,0 1 0,0-1 0,0 5 0,-3 2 0,2 3 0,-7 1 0,3-1 0,-3 1 0,0 0 0,0 0 0,0 3 0,4 2 0,0 3 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4:52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45 24575,'8'-4'0,"4"-3"0,2 2 0,0-1 0,-1-6 0,0 10 0,1-6 0,0 8 0,-1 0 0,-5 0 0,1 0 0,-1 0 0,0 0 0,0 0 0,-3 8 0,-2 13 0,-3 6 0,0 9 0,0-1 0,0 3 0,0-1 0,-5 5 0,0-15 0,-6 8 0,2-10 0,-1-1 0,-4 0 0,4-6 0,-3 1 0,-1-1 0,0 0 0,0 1 0,-4-1 0,4 0 0,0-4 0,-4-1 0,9-4 0,-4-1 0,5 0 0,-1-3 0,1-1 0,0-4 0,-1 0 0,1 0 0,0 0 0,0 0 0,3-8 0,2 2 0,3-12 0,0 9 0,0-8 0,0 7 0,0-7 0,0 8 0,0-4 0,0 4 0,3 5 0,2-4 0,3 7 0,0-6 0,1 6 0,3-7 0,-2 7 0,7-3 0,-8 4 0,9 0 0,-9 0 0,8 0 0,-7 0 0,2 0 0,1 0 0,-4 0 0,9 0 0,-9 0 0,8 4 0,-3 5 0,4 5 0,1 5 0,-6-6 0,5 5 0,-9-5 0,4 1 0,-4-1 0,-1-5 0,0 0 0,-3 1 0,-2-1 0,-3 0 0,0-3 0,0-1 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4:53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24575,'13'0'0,"0"-4"0,1 3 0,3-3 0,-3 4 0,0 0 0,3 0 0,-7 0 0,2 0 0,1 0 0,-4 0 0,4 0 0,-5 0 0,-4 7 0,0 3 0,-4 12 0,-5 3 0,-6 11 0,0-4 0,-9 4 0,5-11 0,0 3 0,5-13 0,2 3 0,3-9 0,1-1 0,0 0 0,7-3 0,6-2 0,5-3 0,4 0 0,0-4 0,1 3 0,-1-7 0,0 7 0,1-3 0,-1 4 0,-4 0 0,3 0 0,-3 0 0,0 0 0,-2 0 0,-3 3 0,-1 6 0,1 5 0,0 5 0,-4 4 0,-1 2 0,-4 5 0,0 0 0,0-5 0,-4 4 0,-5-9 0,-6 3 0,-4-4 0,5-6 0,-3 1 0,7-6 0,-7 1 0,8-1 0,-4-3 0,4-1 0,1-4 0,0 0 0,3 0 0,1 0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28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627 386 24575,'-13'0'0,"0"0"0,-1-3 0,-3 2 0,3-7 0,0 7 0,-4-3 0,4 4 0,1 0 0,-5 0 0,9 0 0,-8 0 0,7 8 0,-3 2 0,-1 8 0,4 6 0,-4 1 0,8 0 0,-3-2 0,4 1 0,0-9 0,0 7 0,5-8 0,0 0 0,0-1 0,0-5 0,0 0 0,0 1 0,0-1 0,4-4 0,5 0 0,0-4 0,8 0 0,-3 0 0,0 0 0,-2-4 0,1-5 0,-4 0 0,5-8 0,-6 3 0,2-5 0,3 1 0,-3-6 0,4 4 0,-4-9 0,-1 10 0,0-5 0,1 5 0,-1 1 0,-4 0 0,-1-6 0,-4 4 0,0-4 0,-5 1 0,-9 2 0,-9-9 0,-7 8 0,-10-10 0,2 9 0,-7-5 0,-6 5 0,11 2 0,-9 3 0,17 3 0,-10 4 0,15 1 0,-8 0 0,10 0 0,0 4 0,6-2 0,6 7 0,0-2 0,4 3 0,0 0 0,6 0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30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 24575,'-5'3'0,"2"11"0,3 6 0,0 10 0,0-5 0,0 4 0,0-4 0,0 0 0,0-6 0,0-2 0,0-8 0,3 0 0,2-5 0,7-4 0,-2 0 0,12 0 0,-11 0 0,11 0 0,-8 0 0,4-4 0,-8-1 0,7-8 0,-11-1 0,7 0 0,-4-3 0,-1 3 0,1-5 0,0 5 0,-4-3 0,3 3 0,-7 0 0,3-3 0,-4 7 0,0-2 0,0 10 0,4 8 0,1 7 0,5 11 0,-1 1 0,-3 5 0,3 6 0,-7 2 0,2 6 0,-4-1 0,0 1 0,0 0 0,0 6 0,0-10 0,0 9 0,0-17 0,0 4 0,0-11 0,0-2 0,0-4 0,-3-6 0,-2 0 0,-3-5 0,-5 1 0,3 0 0,-7 0 0,3-5 0,-10 0 0,4-4 0,-8 0 0,3 0 0,0 0 0,-4 0 0,9 0 0,-4 0 0,10 0 0,1 0 0,5 0 0,3-3 0,2-6 0,3-1 0,0-12 0,0 11 0,0-17 0,8 13 0,3-14 0,13 9 0,-4-4 0,10-2 0,-5 5 0,6-4 0,-1 4 0,-5 6 0,4 1 0,-10 4 0,1 1 0,-3 4 0,-8-2 0,4 6 0,-5-3 0,0 4 0,1 0 0,-5 0 0,0 0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31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24575,'16'0'0,"1"0"0,7 0 0,6 0 0,-3 0 0,3 0 0,-12 0 0,0 0 0,1 0 0,-6 0 0,0 0 0,-5 0 0,-4 3 0,0 6 0,-4 0 0,-4 9 0,-6-5 0,1 1 0,-5 3 0,6-7 0,-1 3 0,1-5 0,3 0 0,-2-3 0,6 2 0,-3-3 0,4 4 0,0 0 0,0 0 0,0 0 0,0 0 0,0 1 0,0-1 0,0 0 0,0 0 0,0 1 0,0-1 0,0 0 0,0 0 0,4-3 0,1-2 0,7-3 0,2 0 0,10 0 0,1 0 0,5 0 0,0 0 0,0 0 0,0 0 0,-5 0 0,-1 0 0,-6-4 0,-4 3 0,-1-3 0,-5 4 0,0-4 0,-3 3 0,-1-2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32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24575,'5'4'0,"21"-1"0,16-3 0,34 0 0,3 0-836,-23 0 0,3 0 836,0 0 0,2 0 0,2 0 0,3 0 0,7 0 0,1 0 0,-9 0 0,2 0 0,13 0 0,0 0 0,-9 0 0,-1 0 0,1 0 0,-2 0 0,-14 0 0,-2 0 160,-1 0 0,-1 0-160,27 0 0,6 0 0,-22 0 0,-4 0 0,-21 0 0,-6 0 1261,-12 0-1261,-2 0 22,-7 0 1,-1 0 0,-6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6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33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634 337 24575,'-12'0'0,"-7"0"0,-6 0 0,-5 0 0,0 0 0,-1 0 0,1 0 0,5 0 0,6 0 0,2 0 0,7 4 0,1 10 0,1 1 0,7 9 0,-3-1 0,4-8 0,0 8 0,0-14 0,0 9 0,8-13 0,8 8 0,9-12 0,5 3 0,0-4 0,0 0 0,-5 0 0,4-4 0,-10-5 0,5-6 0,-10-4 0,-1 1 0,-4-1 0,-3 1 0,-2-6 0,-4-1 0,0-5 0,-11-13 0,0 10 0,-18-18 0,-5 16 0,-2-4 0,-10 3 0,13 9 0,-11 4 0,12 8 0,-10 4 0,10 5 0,-4 1 0,-1 5 0,5 0 0,-4 0 0,6 0 0,0 0 0,5 0 0,1 5 0,6-4 0,4 6 0,5-6 0,5 3 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34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24575,'0'2'0,"0"5"0,0 20 0,0 6 0,0 17 0,0 3 0,0-7 0,0 3 0,0-23 0,0 9 0,0-15 0,0-1 0,3-7 0,2-7 0,3-2 0,5-3 0,-4 0 0,8 0 0,-7 0 0,3 0 0,-1-8 0,-2-2 0,7-9 0,-6 1 0,2-6 0,-4 5 0,1-10 0,-1 9 0,1-4 0,-5 6 0,3 4 0,-7 1 0,2 5 0,-3-1 0,4 5 0,-3 3 0,2 10 0,-3 5 0,4 4 0,1-4 0,4 3 0,-1-8 0,1 8 0,-1-7 0,1 3 0,-1-5 0,1-3 0,-1 2 0,0-6 0,0 2 0,0-3 0,0 0 0,0 0 0,0 0 0,0-3 0,1-6 0,0-11 0,1-5 0,0-5 0,0 0 0,0 0 0,0-1 0,-4 6 0,2 2 0,-7-1 0,3 4 0,-4 1 0,0 2 0,0 7 0,0-7 0,0 8 0,0-1 0,0 7 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35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24575,'0'22'0,"0"1"0,0 13 0,0 2 0,0 5 0,0 1 0,0 0 0,0-7 0,0 0 0,0-7 0,0-10 0,8 3 0,-6-14 0,14 4 0,-10-8 0,17 4 0,-13-8 0,13 3 0,-14-4 0,8 0 0,-7 0 0,7 0 0,-8-4 0,4 4 0,-9-4 0,0 4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35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24575,'0'-4'0,"0"0"0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37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9 24575,'12'0'0,"-3"0"0,8 0 0,-3-4 0,5 3 0,-1-3 0,0 4 0,1 0 0,-5 0 0,3 0 0,-8 0 0,3 0 0,-3 0 0,-5 7 0,0 8 0,-4 9 0,0 6 0,0 0 0,0 7 0,-9-6 0,-3 11 0,-4-10 0,-4 4 0,9-11 0,-7-1 0,8-6 0,-3-4 0,4 3 0,0-7 0,0 2 0,1-4 0,-5 1 0,4-1 0,-4 1 0,4-1 0,1-3 0,0-2 0,-1-3 0,1 0 0,0 0 0,4-3 0,0-1 0,8-4 0,0-1 0,5 1 0,3-1 0,2 4 0,5 1 0,-6 4 0,5 0 0,-5 0 0,6 0 0,-5 0 0,3 0 0,-8 0 0,8 4 0,-7 1 0,7 0 0,-3 3 0,0-4 0,3 5 0,-3 0 0,4 0 0,-4-4 0,3 3 0,-8-7 0,4 3 0,-5-4 0,1 4 0,-1-3 0,0 3 0,0-4 0,0 0 0,0 0 0,-4-4 0,4-5 0,-3-5 0,4-5 0,0 1 0,1 0 0,-1-1 0,-4 5 0,3 1 0,-4 5 0,1 0 0,-2-1 0,1 4 0,-3-2 0,2 6 0,-3-2 0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3:27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0 205 24575,'0'-8'0,"7"3"0,3 2 0,13 3 0,2 0 0,-1 0 0,5 0 0,-9 0 0,4 0 0,-11 0 0,5 0 0,-9 0 0,3 0 0,-7 3 0,-2 12 0,-3 0 0,0 8 0,0-4 0,0-6 0,0 5 0,0-5 0,0 11 0,0 1 0,0 5 0,-9 0 0,-3 6 0,-8-4 0,3 4 0,-2-6 0,4-5 0,1-6 0,0-2 0,6-7 0,3 2 0,1-14 0,4-4 0,5-17 0,5-2 0,6-11 0,5-2 0,1-6 0,0 1 0,0-8 0,0 6 0,1-6 0,-1 7 0,0 0 0,-1 6 0,-5 2 0,-2 11 0,0 1 0,-4 6 0,3 4 0,-8 1 0,2 8 0,-6-2 0,-1 6 0,-4 1 0,-10 14 0,4 1 0,-9 14 0,9-10 0,0 5 0,2-6 0,7 1 0,-3-1 0,4 0 0,0 0 0,0 1 0,0-1 0,0 6 0,0-5 0,0 5 0,4-6 0,0-4 0,5 3 0,4-3 0,-3 0 0,7-1 0,-3-4 0,4 0 0,1-4 0,-1-1 0,0 0 0,1-3 0,-1 3 0,0-4 0,1 0 0,-1 0 0,-4 0 0,3 0 0,-8 0 0,4 0 0,-5 0 0,-3 0 0,-1 0 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3:28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5 125 24575,'-4'-4'0,"7"-8"0,-2 7 0,8-8 0,3 0 0,-2 7 0,-1-10 0,3 9 0,-7-5 0,8 3 0,-5 4 0,1-7 0,-1 10 0,1-6 0,-1 8 0,1 0 0,3 0 0,-2 0 0,2 0 0,-3 0 0,-1 4 0,0 0 0,0 4 0,1 5 0,-1-3 0,1 2 0,0 1 0,-1-4 0,1 4 0,-1-8 0,-3 2 0,2-6 0,-3 3 0,4-4 0,0 0 0,-4-4 0,4-1 0,-4 1 0,1-4 0,2 3 0,-2 1 0,-1-4 0,4-1 0,-7 3 0,3-2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3:30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24575,'12'-4'0,"-3"-1"0,8-4 0,2 4 0,1 1 0,-1 4 0,3 0 0,-11 0 0,7 0 0,-5 0 0,-4 0 0,0 8 0,-1-2 0,-3 16 0,0 5 0,-1 4 0,-4 0 0,0-7 0,0-1 0,0-3 0,-4 9 0,3-10 0,-12 5 0,7-6 0,-7 0 0,3 1 0,1-5 0,1-2 0,3-4 0,-2 1 0,6-1 0,-7-3 0,7-9 0,1-1 0,6-16 0,2 6 0,6-9 0,-4 5 0,4-4 0,-1 3 0,-2-4 0,2 6 0,-3-6 0,-1 4 0,0-3 0,1 4 0,-1 1 0,0-1 0,0 5 0,-4 1 0,2 5 0,-6 0 0,6 0 0,-6 0 0,6 3 0,-6-2 0,6 6 0,-9 0 0,5 10 0,-11 5 0,3 4 0,-4 0 0,4 1 0,-3-5 0,7-2 0,-3-3 0,4-1 0,0 0 0,0 0 0,0 0 0,0 0 0,0 4 0,0 7 0,0 1 0,0 9 0,0-10 0,0 5 0,0-6 0,4 1 0,1-5 0,3-2 0,1-4 0,-1 1 0,0-5 0,5 0 0,1-4 0,0 0 0,8 0 0,-11 0 0,11 0 0,-8 0 0,4 0 0,-4 0 0,-1 0 0,-5 0 0,1 0 0,-5 0 0,0 0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3:31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0 209 24575,'0'-11'0,"0"-7"0,0-1 0,0-4 0,0-1 0,4 4 0,2-4 0,-1 10 0,3-3 0,-4 8 0,1-8 0,3 11 0,-4-1 0,4 7 0,5 0 0,-1 0 0,2 4 0,-2 5 0,2 10 0,-3 6 0,7 0 0,-7 3 0,2-8 0,-4-1 0,0-2 0,0-7 0,-1 2 0,1-7 0,-1-1 0,0-4 0,1 0 0,-1 0 0,0 0 0,0-4 0,1-5 0,0-5 0,-1 0 0,1-3 0,0 7 0,-1 1 0,-3 2 0,-1 2 0,-4 1 0,0 0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3:58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0 283 24575,'3'4'0,"17"0"0,-3-4 0,12-4 0,-6 3 0,-3-8 0,4 8 0,-1-3 0,-4 4 0,5 0 0,-10 0 0,3 0 0,-8 0 0,4 0 0,-4 8 0,-1 3 0,2 12 0,-5 2 0,0 5 0,-5 0 0,0 0 0,0 1 0,0-1 0,-5 0 0,-5 0 0,-1 0 0,-9 0 0,6-5 0,-2-1 0,3-10 0,5-2 0,3-3 0,1-1 0,4-7 0,0-11 0,5-11 0,0-9 0,17-20 0,-2 2 0,9-12 0,0 2 0,-5 6 0,10-8 0,-9 1 0,9-1 0,-10 8 0,3 7 0,-6 9 0,-6 15 0,-1-1 0,-6 12 0,1 1 0,-4 12 0,-2 12 0,-12 9 0,2 12 0,-13 8 0,7 8 0,-9 0 0,9 6 0,-3-6 0,4 0 0,1-1 0,5-7 0,-4-7 0,9 0 0,-3-13 0,4 0 0,0-6 0,0 1 0,0-6 0,3 0 0,7-4 0,3-4 0,6-1 0,-1-4 0,-4 3 0,3-2 0,-7 3 0,2-4 0,-3 0 0,-1 0 0,5 0 0,-4 4 0,4-3 0,-1 2 0,-2-3 0,7 0 0,-11 0 0,2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7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24575,'0'80'0,"0"0"0,0 0 0,0 17 0,0-20 0,0-44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3:58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0 378 24575,'0'-13'0,"0"0"0,0-11 0,5-1 0,-4-11 0,11 9 0,-5-3 0,2 12 0,3 4 0,-3 4 0,5 6 0,2 4 0,-7 0 0,9 0 0,-5 0 0,6 0 0,-5 4 0,3 5 0,-3 5 0,0 4 0,3 0 0,-3-3 0,1 2 0,-3-7 0,-3 2 0,-1-3 0,1-1 0,-1-3 0,0-2 0,0-3 0,1-13 0,0-10 0,2-15 0,0-6 0,-1 7 0,1 0 0,-1 7 0,-5 5 0,4 1 0,-8 10 0,3 1 0,-4 9 0,0 0 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22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24575,'2'0'0,"4"0"0,16 0 0,3 0 0,5 0 0,7 0 0,-6 0 0,12 0 0,-12 0 0,0 0 0,-7 0 0,-6 0 0,0 0 0,-8 0 0,-1 0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22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24575,'22'0'0,"8"0"0,1 0 0,11 0 0,-10 0 0,4 0 0,-6 0 0,-5 0 0,-6 0 0,-6 0 0,-9 0 0,0 0 0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23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24575,'26'0'0,"7"0"0,5 0 0,6 0 0,0 0 0,6 0 0,-4 0 0,4 0 0,-12 0 0,-2 0 0,-11 0 0,-6 0 0,-6 0 0,-5 0 0,-3 0 0,-2 0 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24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24575,'0'2'0,"0"9"0,0 13 0,0 19 0,0 11 0,0-6 0,0 23 0,0-22 0,0 25 0,0-13 0,0 6 0,0-14 0,0 4 0,0-11 0,0-2 0,0-13 0,4-7 0,-3-10 0,7-2 0,-7-4 0,2 1 0,-3-5 0,0 0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25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0 24575,'-21'0'0,"0"0"0,-2 5 0,7 9 0,-15 15 0,12 16 0,-8-4 0,4 8 0,7-4 0,0 0 0,9 6 0,-9 7 0,13-11 0,-8 12 0,11-16 0,0 8 0,0-12 0,0 17 0,0-16 0,0 10 0,0-6 0,0 0 0,9 0 0,3-1 0,15-4 0,2 6 0,6-4 0,-1 0 0,1 4 0,-8-16 0,5 8 0,-12-17 0,5 5 0,-6-7 0,-6-4 0,5-1 0,-9-4 0,4-1 0,-5-3 0,-4-1 0,0-4 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26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77 24575,'4'-4'0,"19"-2"0,-10-7 0,17 2 0,-7-7 0,-3 7 0,9 1 0,-4 6 0,-1 4 0,0 0 0,-6 0 0,-4 0 0,-1 0 0,-5 0 0,-3 14 0,-2 8 0,-3 10 0,0 33 0,0-21 0,0 29 0,-5-20 0,-6-1 0,-2-1 0,-2-13 0,5-8 0,0-6 0,5-10 0,1-1 0,0-5 0,3-10 0,-3-10 0,9-17 0,5-3 0,13-12 0,0 6 0,11-10 0,-12 10 0,5 0 0,-7 8 0,0 0 0,0 5 0,-5 1 0,2 6 0,-7-1 0,3 5 0,-4-3 0,-1 7 0,1-7 0,0 8 0,-1-4 0,1 4 0,-5 1 0,-7 7 0,-7 6 0,-7 9 0,-3 15 0,1-2 0,-2 9 0,0 0 0,5-4 0,1-1 0,5-3 0,5-8 0,0 3 0,5-5 0,0-4 0,0 3 0,0-7 0,0 7 0,0-8 0,4 4 0,5-4 0,10 0 0,1 0 0,9 1 0,-5-5 0,1 0 0,4-1 0,-4-3 0,0 4 0,-2-5 0,-4 0 0,-1 0 0,-4 0 0,-1 0 0,-5 0 0,0 0 0,-3 0 0,-2 0 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27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8 160 24575,'-4'-3'0,"0"-6"0,4-5 0,0 0 0,0 2 0,0-1 0,4 3 0,-3-7 0,11 7 0,-6-8 0,7 9 0,-5-4 0,0 8 0,1-2 0,3 6 0,-2-3 0,2 4 0,-4 0 0,1 0 0,-1 8 0,1 2 0,0 8 0,1 6 0,-1-4 0,-4 3 0,3-4 0,-6-6 0,6 5 0,-3-5 0,3 1 0,1 3 0,0-7 0,4 3 0,-4-5 0,9 1 0,-5 0 0,1 0 0,4-4 0,-5-1 0,6-4 0,-6 0 0,4 0 0,-3-5 0,5-4 0,-1-5 0,-4-5 0,3 1 0,-7 4 0,3-3 0,-4 7 0,-1 1 0,1 2 0,-5 6 0,0-3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28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24575,'-1'4'0,"7"0"0,7-4 0,5 0 0,6 0 0,-9 0 0,3 0 0,-10 0 0,5 0 0,-7 0 0,2 0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30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1 112 24575,'0'17'0,"0"-2"0,0 14 0,0-5 0,0 1 0,0-6 0,0-1 0,0-9 0,0 4 0,3-9 0,7 4 0,-1-7 0,8 3 0,-3-4 0,4 0 0,1 0 0,-1 0 0,0-4 0,0-1 0,7-15 0,-9 4 0,9-14 0,-14-1 0,8-1 0,-8-4 0,4 6 0,-6 5 0,1 1 0,-5 6 0,-1 4 0,-4 1 0,0 15 0,0 10 0,0 18 0,0 7 0,0 14 0,0-6 0,0 13 0,0-6 0,0 7 0,0 1 0,0-1 0,0-7 0,5 5 0,2-4 0,4-1 0,-4-7 0,2-9 0,-8-11 0,4-2 0,-5-4 0,0-1 0,0 0 0,0 1 0,0-6 0,-8 5 0,-8-8 0,-9 3 0,-5-3 0,0 1 0,-1-6 0,1 0 0,5-5 0,1 0 0,6 0 0,4-4 0,5-5 0,5-5 0,4-5 0,0-4 0,0-2 0,0-12 0,0 6 0,16-13 0,-3 12 0,26-14 0,-11 13 0,12-7 0,-9 13 0,0 1 0,0 6 0,-1 4 0,-5 2 0,-2 4 0,-5 5 0,-4-3 0,-1 8 0,-8-4 0,-2 4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7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24575,'0'15'0,"0"-9"0,0 5 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30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24575,'16'0'0,"6"0"0,-2 0 0,9 0 0,-10 8 0,5 2 0,-5 14 0,7 8 0,-4 0 0,1 19 0,-8-12 0,2 12 0,-10 0 0,7-6 0,-12 13 0,2-6 0,-4 1 0,0 4 0,0-4 0,0-1 0,-9-1 0,2-13 0,-14 4 0,5-10 0,-4-1 0,5-8 0,2-9 0,8-1 0,-3-5 0,3 0 0,-3-3 0,0-1 0,0-4 0,-5 0 0,3-9 0,1 7 0,5-6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40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 5 24575,'-7'-4'0,"-8"4"0,-10 16 0,-13 13 0,-3 12 0,4 12 0,4-12 0,4 22 0,10-15 0,-10 19 0,16-8 0,1 1 0,7-8 0,5 5 0,0-11 0,0-2 0,0-1 0,4-12 0,13 13 0,6-10 0,11 5 0,-1-6 0,0 0 0,-2-6 0,-4-2 0,-8-6 0,-2-5 0,-7-1 0,3-4 0,-5-5 0,-3 0 0,-2-4 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41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24575,'0'5'0,"0"2"0,0 32 0,0-5 0,0 23 0,0-4 0,0-1 0,0 6 0,0-13 0,0 6 0,0-7 0,0-12 0,0-2 0,0-7 0,0-8 0,0 3 0,0-10 0,0 1 0,0-1 0,0 0 0,0-3 0,0-2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41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24575,'8'-9'0,"5"1"0,0 8 0,11 0 0,-5 0 0,10 0 0,-4 0 0,-5 0 0,3 0 0,-9 0 0,0 0 0,-5 0 0,-6 0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44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24575,'3'-5'0,"12"2"0,-1 11 0,15 3 0,-9 7 0,10 8 0,-9-1 0,10 8 0,-9-3 0,5 14 0,-11-11 0,-5 16 0,-1 3 0,-8-4 0,3 10 0,-5-7 0,0 1 0,0 0 0,0-1 0,0 0 0,0-6 0,-9 6 0,-4-7 0,-4 6 0,-4-4 0,4-1 0,-4-9 0,2-11 0,4-2 0,2-9 0,8-1 0,-3-5 0,7 0 0,-2 0 0,-1-3 0,0-1 0,-4-4 0,3 0 0,2 0 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48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1 24575,'-8'0'0,"0"8"0,-6 7 0,-2 16 0,-5 7 0,3 6 0,3 0 0,8 6 0,-2-5 0,7 5 0,-3 1 0,5-6 0,0 6 0,0 0 0,0-12 0,0 10 0,0-11 0,0 6 0,0 0 0,0-12 0,10 9 0,2-8 0,15 6 0,-5-3 0,4-4 0,-7-8 0,-3 5 0,1-9 0,-6 3 0,2-9 0,-5-1 0,1-5 0,-5 0 0,0 1 0,-4-5 0,0 0 0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48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24575,'0'18'0,"0"-3"0,0 31 0,0-1 0,0 15 0,0-6 0,0 11 0,0-12 0,0 6 0,0-7 0,0 5 0,0-12 0,0-1 0,0-8 0,0-15 0,0 1 0,0-13 0,0 0 0,0-5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49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24575,'18'0'0,"8"0"0,5 0 0,6 0 0,-1 0 0,-4 0 0,-1 0 0,-8 0 0,-9 0 0,-5 0 0,-5 0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53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24575,'6'-7'0,"4"10"0,7 4 0,2 17 0,6 2 0,2 5 0,6 2 0,1 7 0,-11-1 0,4 6 0,-12-12 0,7 8 0,-7-9 0,1 12 0,-5 0 0,-5 0 0,-1-1 0,-5 1 0,0 0 0,0 0 0,0-1 0,0-5 0,0-2 0,0-6 0,-5 0 0,-4-5 0,-2 3 0,-3-3 0,4 0 0,0 4 0,1-9 0,-1 3 0,1-9 0,4 3 0,-2-7 0,6 2 0,-7-3 0,7-1 0,-6 0 0,6 0 0,-6-3 0,6 2 0,-6-6 0,6 2 0,-3-3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56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24575,'-5'7'0,"2"8"0,3 8 0,0 7 0,0 13 0,0-3 0,0 10 0,0-6 0,0 0 0,0-7 0,0 0 0,0-12 0,0-2 0,0-4 0,4-6 0,0-4 0,5-5 0,-1-4 0,5 0 0,0 0 0,6 0 0,0-13 0,5 0 0,-3-16 0,-2 9 0,0-9 0,-8 4 0,4-6 0,-5 1 0,-1 5 0,1 2 0,-5 4 0,-1 5 0,-4 1 0,0 5 0,0 10 0,0 5 0,0 9 0,0 8 0,0 1 0,0 5 0,0 0 0,0-6 0,0 5 0,0-4 0,0 0 0,0-2 0,0-4 0,0-5 0,0-2 0,0-3 0,4-1 0,-3 0 0,6-3 0,-2-2 0,3-3 0,0 0 0,0 0 0,1 0 0,-1 0 0,0 0 0,1 0 0,-1 0 0,0 0 0,0 0 0,1 0 0,-1 0 0,0 0 0,1 0 0,-1 0 0,0 0 0,0 0 0,0 0 0,0-3 0,0-2 0,-4-3 0,4-5 0,-3-6 0,1-6 0,3-11 0,-3 4 0,4-11 0,-4 6 0,3-1 0,-7 2 0,6 6 0,-6-1 0,2 6 0,-4 2 0,0 4 0,0 5 0,4 1 0,-3 5 0,2 0 0,-3-1 0,0 1 0,4 4 0,-4 0 0,4 4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3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24575,'75'0'0,"-1"0"0,-6 0 0,-16 0 0,-36 0 0,-8 0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59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1 24575,'8'0'0,"5"0"0,-4 0 0,4 0 0,-5 0 0,5 0 0,-4 0 0,0 3 0,-6 11 0,-3 6 0,0 5 0,0 10 0,0-2 0,0 10 0,0-5 0,-9 4 0,2-10 0,-13 4 0,4-6 0,0 0 0,-2-5 0,3-1 0,1-10 0,-3 3 0,7-8 0,-7 4 0,3-8 0,0-1 0,-3-4 0,7 0 0,-2 0 0,7-4 0,2-5 0,3 0 0,0-4 0,0 5 0,0 0 0,0-1 0,0 1 0,0 0 0,3-1 0,2 1 0,3 0 0,1 3 0,-1-3 0,0 7 0,0-2 0,1 3 0,3 0 0,-2 0 0,7 0 0,-3 0 0,0 0 0,3 0 0,-8 0 0,9 4 0,-9 5 0,9 5 0,-8 10 0,3-9 0,-3 7 0,-2-12 0,1 3 0,-1-5 0,-4 0 0,4 0 0,-7-3 0,2-1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00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24575,'12'0'0,"4"0"0,-2 0 0,4 0 0,-4 0 0,-1 0 0,-1 0 0,-2 0 0,2 0 0,-8 4 0,0 0 0,-4 9 0,0 6 0,0 1 0,-5 8 0,0-8 0,-8 3 0,-2-4 0,1-1 0,-4-4 0,8-1 0,-2-4 0,3-1 0,1-3 0,0-2 0,10-3 0,5 0 0,9 0 0,-2 0 0,4 4 0,-9 1 0,8 8 0,-7 1 0,3 4 0,-4 1 0,1 4 0,-5-3 0,0-1 0,-5-2 0,0-3 0,0 4 0,0 1 0,0-1 0,0-4 0,0 3 0,-5-3 0,-4 4 0,-1-4 0,-7-1 0,3 0 0,0-3 0,1 2 0,5-3 0,0-5 0,0 0 0,0-4 0,0 0 0,3 0 0,2 0 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01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34 24575,'-4'-8'0,"8"-1"0,7 5 0,2-4 0,5 7 0,-9-3 0,4 4 0,-5 0 0,0 0 0,0 7 0,-3 8 0,-2 15 0,-3 2 0,0 10 0,0-10 0,0 10 0,0-4 0,0 0 0,0-7 0,-4-8 0,3-9 0,-11 3 0,10-7 0,-6 2 0,4-3 0,3-1 0,-6 0 0,6-7 0,-3-6 0,4-14 0,0-6 0,0-5 0,0 0 0,0-1 0,4 1 0,2 0 0,9 0 0,-1 5 0,6-4 0,-1 9 0,0-4 0,-5 10 0,3 1 0,-8 8 0,9 1 0,-9 4 0,4 0 0,-5 0 0,0 0 0,1 0 0,-1 4 0,-4 10 0,0 1 0,-4 8 0,0-4 0,0 4 0,0-3 0,0 4 0,0-1 0,0-3 0,0 3 0,0-9 0,0 3 0,0-7 0,0 2 0,0-3 0,0-1 0,0 0 0,0 1 0,0-1 0,0-4 0,0 0 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02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24575,'0'16'0,"0"6"0,0 3 0,0 11 0,0-4 0,0 10 0,0-10 0,0 4 0,0-11 0,0 4 0,0-4 0,0-5 0,0 3 0,0-14 0,9 4 0,-4-8 0,13 3 0,-9-7 0,8 3 0,-7-4 0,7 0 0,-8 0 0,8 0 0,-7 0 0,-1 0 0,-5 0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03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49 24575,'-5'-13'0,"1"1"0,4 5 0,0-1 0,-7 3 0,5 2 0,-4 3 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4:00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24575,'3'-4'0,"2"0"0,7 4 0,2 0 0,4 0 0,1 0 0,-6 0 0,5 0 0,-9 0 0,4 12 0,-8-1 0,3 22 0,-7-7 0,4 17 0,-5-12 0,0 11 0,0-10 0,0 10 0,0-10 0,0 4 0,0 0 0,0-4 0,-4-1 0,3-2 0,-11-10 0,6 0 0,-3-6 0,1-5 0,7 1 0,-2-8 0,3-12 0,0-9 0,4-10 0,13-8 0,1-1 0,9 0 0,-5-3 0,-7 15 0,5-7 0,-10 14 0,4 1 0,-6 6 0,-3 5 0,2-1 0,-6 1 0,3-1 0,-4-3 0,0 3 0,0-3 0,4 3 0,-3 1 0,2 0 0,-3-1 0,4 1 0,-6 10 0,0 9 0,-7 13 0,-6 12 0,3-5 0,-3 6 0,5-12 0,4 3 0,2-3 0,4 0 0,0-1 0,0-6 0,0 0 0,0-4 0,8-1 0,8-4 0,15 1 0,1-4 0,10-1 0,-4-5 0,-1 0 0,0 0 0,-7 0 0,-5 0 0,-2-4 0,-9 3 0,-1-7 0,-5 7 0,0-3 0,0 4 0,-3 0 0,-2 0 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4:01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0 203 24575,'0'-12'0,"0"3"0,0-8 0,0-3 0,0 1 0,0-5 0,0 5 0,4 1 0,5 4 0,2-4 0,1 12 0,-3-10 0,4 14 0,-4-6 0,3 15 0,-3 14 0,0 0 0,2 20 0,-1-15 0,-4 10 0,2-11 0,-3-1 0,4-6 0,0-4 0,0-1 0,-1-5 0,0-3 0,1-2 0,-1-3 0,5 0 0,-4 0 0,8 0 0,-7-3 0,7-7 0,-7-4 0,7 0 0,-7-3 0,3 10 0,-4-4 0,-1 6 0,-4 0 0,0 1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4:02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24575,'0'67'0,"0"0"0,0 1 0,0 24 0,0-24 0,0-55 0,4-8 0,0-2 0,9-3 0,-4 0 0,8 0 0,-8 0 0,14-4 0,-12-6 0,18-11 0,-17 1 0,12-10 0,-13 10 0,3-9 0,-4 4 0,-5-5 0,4 0 0,-8-1 0,4 1 0,-5 5 0,0-4 0,0 10 0,0-1 0,0 8 0,0 3 0,0 1 0,0 10 0,0 16 0,0 7 0,0 24 0,0 5 0,5 0 0,2 28 0,4-33 0,2 1 0,1-1 0,0 3 0,18 38 0,-19-36 0,5 13 0,-7-20 0,0 2 0,-5-18 0,-1 0 0,-5-7 0,0-6 0,-5 0 0,-4-3 0,-10 3 0,-12-7 0,-1 4 0,-5-5 0,12-4 0,-4-2 0,10-4 0,-5 0 0,6 0 0,4 0 0,0-8 0,10-2 0,0-9 0,4-4 0,0-2 0,0-6 0,0 1 0,9 0 0,6 4 0,6 2 0,2 5 0,-4 5 0,-1-4 0,-8 12 0,-2-2 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4:03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24575,'7'4'0,"-2"0"0,7-4 0,-4 0 0,0 0 0,0 0 0,0 0 0,1 0 0,-1 0 0,4 0 0,1 0 0,1 0 0,2 0 0,-10 3 0,6 7 0,-7 3 0,1 11 0,-2 7 0,-4 7 0,0 12 0,0-5 0,0 12 0,0-11 0,0 4 0,-5-12 0,-1-2 0,-4-6 0,1-5 0,-1-1 0,1-10 0,0 3 0,0-8 0,0 4 0,1-9 0,4-3 0,0-6 0,8-3 0,1 0 0,3-1 0,5 5 0,0 0 0,6 4 0,-1 0 0,0 0 0,6 0 0,-4 0 0,3 8 0,-5 2 0,1 9 0,-5-1 0,3-4 0,-7-1 0,3-4 0,-5-1 0,-7-3 0,2-2 0,-6-3 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4:05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24575,'4'10'0,"0"12"0,-4 13 0,0 8 0,0-5 0,0 4 0,0-4 0,0 0 0,0-2 0,0-6 0,0-5 0,8-6 0,-3-9 0,8-6 0,0-4 0,-4 0 0,14 0 0,-13-4 0,14-10 0,-14-2 0,8-12 0,-2 3 0,-5 0 0,7-4 0,-12 9 0,8 1 0,-5 1 0,-5 9 0,0-8 0,-4 7 0,0-3 0,0 5 0,0 10 0,0 16 0,0 20 0,0 22 0,0 8 0,6 17 0,1-21 0,6 25 0,-1-25 0,6 14 0,-5-11 0,4-21 0,-7-3 0,-4-13 0,-1-5 0,-5-1 0,0-11 0,0 0 0,-9-4 0,-1 0 0,-14 0 0,-7-4 0,-1 0 0,-4-5 0,6 0 0,5 0 0,-4 0 0,14 0 0,-3 0 0,9-4 0,5-5 0,0-10 0,4-1 0,0-9 0,0-2 0,14-2 0,5-5 0,20 4 0,2 0 0,-2 5 0,7-5 0,-27 21 0,2-3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4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24575,'13'0'0,"-4"0"0,3 0 0,6 0 0,-7 0 0,17 0 0,-18 0 0,66 0 0,-57 0 0,43 0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4:06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28 24575,'0'-8'0,"4"0"0,0 4 0,4 0 0,1 4 0,-1 0 0,0 0 0,0 0 0,-3-3 0,3 10 0,-7 0 0,7 16 0,-7 2 0,4 5 0,-5-5 0,0 4 0,0 2 0,0 0 0,0 5 0,0-11 0,0-1 0,-5-1 0,0 2 0,-9 0 0,-1-2 0,1-9 0,-3-1 0,3-4 0,-5 0 0,5-3 0,2-2 0,3-4 0,1 0 0,-1 0 0,5-4 0,0 0 0,4-4 0,0-1 0,0-4 0,0 4 0,4-9 0,1 9 0,3-4 0,5 4 0,1 0 0,0 1 0,3 3 0,-3 1 0,-1 4 0,4 0 0,-7 0 0,3 0 0,-5 0 0,0 0 0,0 4 0,1 5 0,0 4 0,0 6 0,0-5 0,-4-2 0,2-3 0,-6-1 0,3 0 0,-1-3 0,-2 2 0,6-6 0,-2 3 0,2-4 0,1 0 0,-4 0 0,0 0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14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 24575,'7'-4'0,"-2"1"0,11-5 0,-2-3 0,4-3 0,1 1 0,-1 3 0,6 1 0,-5 3 0,5 2 0,-1 4 0,-3 0 0,9 0 0,-10 0 0,10 0 0,-9 0 0,8 9 0,-12 1 0,8 21 0,-18-5 0,14 16 0,-18-4 0,13 12 0,-8 3 0,-1 6 0,0 0 0,-6 0 0,0 0 0,0 1 0,0-8 0,0-1 0,-5-8 0,-1-5 0,-9-2 0,-1-6 0,-4 1 0,0-6 0,0 3 0,2-8 0,-7 0 0,6-7 0,-5-3 0,5-1 0,1-4 0,-6-1 0,4-4 0,1 0 0,1-14 0,3-2 0,-1-21 0,1 6 0,4-18 0,5 9 0,1-10 0,5 6 0,0 0 0,0 6 0,0 7 0,0 7 0,0 6 0,0 4 0,0 1 0,4 9 0,-3-4 0,6 7 0,-2-3 0,3 4 0,5 0 0,0 0 0,11 0 0,1 0 0,5 0 0,6 0 0,-4 0 0,4 0 0,-6 5 0,-5 0 0,-6 0 0,-2 0 0,-7-5 0,2 3 0,-3-2 0,-5 3 0,0-4 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15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24575,'0'17'0,"0"5"0,0 3 0,0 11 0,0 1 0,0 7 0,0 0 0,0-1 0,0 8 0,0-6 0,0 12 0,0-18 0,0 10 0,0-18 0,0 6 0,0-7 0,0-5 0,0 4 0,0-10 0,0 4 0,0-9 0,0-2 0,0-4 0,4 0 0,0 0 0,4 1 0,1-5 0,-1 4 0,0-7 0,0 2 0,5 1 0,-3-3 0,7 3 0,-8-4 0,8 0 0,-3 0 0,0 0 0,3 0 0,-3 0 0,4 0 0,-4 0 0,3 0 0,-3 0 0,5 0 0,-6 0 0,0 0 0,0-4 0,-4 0 0,4-5 0,-5 0 0,1 1 0,-1-5 0,1-1 0,-4-9 0,4-9 0,-8-5 0,9-7 0,-9-7 0,9-1 0,-8-1 0,3 2 0,0 7 0,-4 1 0,4 5 0,-1 2 0,-3 11 0,4 1 0,-1 5 0,-3 5 0,3 2 0,-1 3 0,-2 5 0,3 0 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16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24575,'3'4'0,"14"0"0,37-4 0,19 0 0,-18 0 0,5 0-1498,2 0 1,6 0 1497,-3 0 0,6 0 0,-4 0 0,10 0 0,1 0 0,-6 0 0,5 0 0,-5 0 0,8 0 0,-2 0 0,11 0 0,-1 0-116,-18 0 1,-3 0 115,1 0 0,-4 0-103,17 0 103,-2 0 0,-13 0 0,-32 0 0,-2 0 539,-19 0 1,-9 0 0,0 0 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23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24575,'9'-4'0,"4"0"0,24 4 0,-6 0 0,12 0 0,-12 0 0,6 0 0,-7 0 0,-10 0 0,-2 0 0,-5 0 0,-8 0 0,3 0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23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24575,'28'0'0,"-3"0"0,11 0 0,0 0 0,-4 0 0,4 0 0,-11 0 0,-2 0 0,-9 0 0,-5 0 0,-5 0 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17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271 261 24575,'-12'0'0,"1"0"0,3 0 0,-1 0 0,0 8 0,-4 8 0,3-1 0,0 7 0,1-3 0,8 1 0,-3 4 0,4-6 0,0 0 0,0-4 0,0-1 0,0 0 0,0-4 0,0 4 0,3-5 0,7-3 0,3-2 0,11-3 0,-4 0 0,3 0 0,-4-8 0,4-3 0,-3-13 0,5-1 0,-5-5 0,0-1 0,-1 6 0,-3-4 0,-3 10 0,-3-10 0,-1 9 0,-3-4 0,-2 1 0,-4 3 0,0-4 0,0 1 0,0 3 0,-14-5 0,3 7 0,-18 2 0,4 2 0,-5 4 0,-1 0 0,1 0 0,0 4 0,-7 2 0,6 4 0,-6 0 0,7 0 0,5 0 0,2 0 0,4 0 0,1 0 0,4 0 0,1 0 0,5 3 0,3 2 0,-2-1 0,6 0 0,-3-4 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18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24575,'3'-4'0,"2"0"0,12 4 0,-2 0 0,14 0 0,-10 0 0,5 0 0,-1 0 0,-3 0 0,3 0 0,-9 0 0,3 0 0,-3 0 0,-4 4 0,-2-3 0,-8 2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18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0 24575,'-8'0'0,"-5"0"0,0 4 0,-6 5 0,0 11 0,1-5 0,-2 8 0,2-9 0,4 0 0,-3-1 0,11-5 0,-6 5 0,11-3 0,-3 2 0,4-3 0,0-1 0,0 5 0,0-4 0,0 4 0,0-5 0,0-3 0,0-2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20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87 24575,'-5'10'0,"2"0"0,3 22 0,0 0 0,0 12 0,0 0 0,0 6 0,0-10 0,0 8 0,0-10 0,0 6 0,0-12 0,0 3 0,4-15 0,1 3 0,4-9 0,0-1 0,-1-5 0,0-3 0,1-2 0,3-3 0,-2 0 0,7 0 0,3-14 0,2-9 0,5-17 0,1-10 0,-5 4 0,6-12 0,-8 19 0,-3-10 0,1 17 0,-8 1 0,3 8 0,-6 9 0,-3 1 0,-1 15 0,-4 10 0,0 11 0,0 13 0,0 2 0,0-1 0,0 6 0,0-12 0,0 6 0,0-7 0,4-6 0,1 0 0,4-6 0,-4-4 0,3-1 0,-3-5 0,3 0 0,0-3 0,1-1 0,-1-4 0,0 0 0,0 0 0,1 0 0,3-5 0,-2-9 0,4-2 0,-5-3 0,0 2 0,-1 7 0,1-7 0,0 3 0,1-10 0,0-7 0,-4-7 0,4-20 0,-9 17 0,5-23 0,-1 24 0,-4-11 0,4 13 0,-1 2 0,-2 11 0,2 6 0,-4 6 0,0 5 0,0 3 0,0 2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4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24575,'13'0'0,"-1"0"0,0 0 0,-2 0 0,3 0 0,-1 0 0,2 0 0,4 0 0,6 0 0,-9 0 0,7 0 0,-8 0 0,0 0 0,19 0 0,-24 0 0,15 0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21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24575,'0'8'0,"0"4"0,0 2 0,0 4 0,0 5 0,0-3 0,0 3 0,0 1 0,0-4 0,0-1 0,0-2 0,0-8 0,0 4 0,3-9 0,12 5 0,-5-8 0,13 3 0,-9-4 0,4 0 0,0 0 0,0 0 0,-7 0 0,-3 0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21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22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24575,'0'11'0,"0"3"0,0 8 0,0 2 0,0 7 0,0 11 0,0-14 0,0 20 0,0-2 0,0 1 0,0 10 0,0-6 0,0-12 0,0-1 0,0-9 0,0-14 0,0 7 0,0-12 0,0-1 0,0-6 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24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25 24575,'-11'-4'0,"-2"3"0,0-2 0,0-1 0,5 0 0,0-1 0,-1 1 0,5 4 0,0 0 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26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24575,'0'22'0,"0"7"0,0 9 0,0 6 0,0 7 0,0-6 0,0 6 0,0-7 0,0-7 0,0 0 0,0-7 0,0-5 0,0 3 0,0-12 0,0 2 0,0-10 0,0 0 0,0 0 0,0-3 0,0-2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26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24575,'7'-4'0,"14"0"0,10 4 0,27 0 0,-10 0 0,17 0 0,-13-5 0,15-2 0,-13 0 0,5 2 0,-15 5 0,-7 0 0,-10 0 0,-5 0 0,-12 0 0,2 0 0,-7 0 0,-1 0 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27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0 24575,'-18'0'0,"8"0"0,-18 0 0,8 0 0,-6 14 0,0 15 0,4 10 0,-1 19 0,5 2 0,0 1 0,11-1 0,2-3 0,5 3 0,0 9 0,0 0 0,0-9 0,0-2 0,5-13 0,19 15 0,1-19 0,22 12 0,-6-18 0,-1-1 0,-1-1 0,-3-11 0,-3-1 0,3-6 0,-12-5 0,0 0 0,-10-5 0,-5-1 0,-5-4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28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24575,'7'-9'0,"8"1"0,3 8 0,11 0 0,2 0 0,1 0 0,4 0 0,0 0 0,-9 0 0,7 0 0,-14 0 0,4-4 0,-14 11 0,3 10 0,-12 16 0,4 10 0,-5 16 0,0-12 0,-11 18 0,-1-19 0,-17 6 0,0-7 0,1-10 0,1 1 0,13-21 0,0 8 0,5-14 0,1 4 0,-1-9 0,5-3 0,0-16 0,19-6 0,3-11 0,15-1 0,1-6 0,-1 4 0,2-5 0,-9 14 0,-1-4 0,-5 5 0,-5 0 0,3 1 0,-8 10 0,3-3 0,-5 7 0,-3-7 0,3 7 0,-7-2 0,6-1 0,-2 3 0,0-3 0,3 1 0,-4 2 0,5-7 0,0 7 0,-1-3 0,1 0 0,-1 8 0,1-7 0,-4 7 0,-2 7 0,-11 4 0,-3 16 0,-8 3 0,-2 11 0,-6 3 0,3 6 0,-4 0 0,6-2 0,5 1 0,2-7 0,5-1 0,4-5 0,1-1 0,5-5 0,0-2 0,0-9 0,0 3 0,9-7 0,1 3 0,13-3 0,2-1 0,5-3 0,-5 2 0,4-7 0,-9 3 0,8-4 0,-8 0 0,4 0 0,-6 0 0,0 0 0,-4 0 0,-1 0 0,-9 0 0,0 0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29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0 122 24575,'0'-20'0,"0"2"0,0-4 0,0 8 0,0-3 0,0 4 0,4 3 0,4 2 0,1 8 0,7 0 0,-7 0 0,9 0 0,-8 14 0,7-7 0,-2 16 0,0-4 0,-6 1 0,0 9 0,-5-14 0,6 7 0,-2-13 0,1 4 0,-1-5 0,0-3 0,0-1 0,0-4 0,0-4 0,1-5 0,-1-5 0,1 1 0,0-5 0,0 9 0,-1-4 0,-3 4 0,2 5 0,-6-3 0,6 6 0,-2-3 0,-1 4 0,0 0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3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24575,'26'0'0,"1"0"0,3 0 0,0 0 0,0 0 0,-5 0 0,-1 0 0,-11 0 0,0 0 0,-9 0 0,0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5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24575,'11'0'0,"-2"0"0,2 0 0,-3 0 0,0 0 0,0 0 0,-4 0 0,-1 0 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31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24575,'0'26'0,"0"7"0,0-2 0,0 5 0,0-6 0,0 1 0,0-11 0,0 2 0,0-12 0,3 2 0,2-8 0,7 0 0,2-4 0,0 0 0,3 0 0,-8 0 0,9 0 0,-9-4 0,4-5 0,-4-5 0,4-4 0,-3-1 0,4-4 0,-5 3 0,1-9 0,0 4 0,-5 0 0,3 6 0,-7 1 0,3 9 0,-4-4 0,0 15 0,0 9 0,0 13 0,0 6 0,5 6 0,1 2 0,5 6 0,0-1 0,0 8 0,-5 1 0,5 8 0,-5-1 0,1-7 0,-2-1 0,0-8 0,-4-5 0,4-2 0,-5-11 0,0 4 0,0-10 0,0 10 0,0-9 0,-13 4 0,0 0 0,-16-3 0,3-1 0,-4-5 0,0-5 0,0 0 0,5-5 0,1 0 0,6-5 0,4-4 0,0-10 0,9-7 0,1-9 0,4-6 0,0-2 0,0-5 0,5-8 0,11 10 0,9-10 0,9 10 0,7-1 0,-7 8 0,12 0 0,-14 16 0,6-3 0,-8 11 0,-5 0 0,-2 4 0,-9 2 0,3 4 0,-7 0 0,-1 0 0,-6 0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32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 24575,'-4'-1'0,"9"11"0,6 5 0,14 15 0,8 3 0,-9-5 0,22 32 0,-32-35 0,27 34 0,-22-19 0,-1 7 0,-2 11 0,-10-19 0,0 17 0,-1-22 0,-5 15 0,0-18 0,0 6 0,0-12 0,0-2 0,0-5 0,0 1 0,-4-2 0,3-3 0,-11-2 0,10-4 0,-10 1 0,11-1 0,-6 1 0,2-1 0,1 0 0,-4-3 0,4-2 0,-8-3 0,-2 0 0,5 0 0,0 0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33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129 162 24575,'0'-7'0,"-4"0"0,7-11 0,-7 6 0,8 3 0,0 1 0,-3-1 0,6 1 0,-2 3 0,-1-7 0,3 3 0,-6-5 0,3 2 0,-4 4 0,4 3 0,-3-7 0,6 10 0,-10-3 0,-2 14 0,-9 5 0,-11 11 0,5-6 0,-5 2 0,7-3 0,-1-8 0,5 2 0,5-3 0,2-1 0,2-3 0,0 2 0,2-6 0,3 3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37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8 24575,'-3'-4'0,"-6"0"0,-1 18 0,-9 9 0,12 3 0,-8 15 0,4-9 0,-1 19 0,1 2 0,5 6 0,6-7 0,0 13 0,0-17 0,0 17 0,0-13 0,0 7 0,0 0 0,6 0 0,5 1 0,13-1 0,0-7 0,10 0 0,-7-18 0,1-3 0,-5-11 0,-9-7 0,3 0 0,-8-4 0,4-4 0,-8-1 0,-2-4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38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24575,'5'-3'0,"-2"11"0,-3 15 0,0 7 0,0 13 0,0-10 0,0 15 0,0-3 0,0 0 0,0 13 0,0-13 0,0 13 0,0-25 0,0 9 0,0-17 0,0 0 0,0-6 0,0-6 0,0-9 0,0 0 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38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24575,'7'-12'0,"15"-11"0,-2 15 0,23-8 0,-11 12 0,6 2 0,-2-3 0,-6 5 0,-5 0 0,-6 0 0,-6 0 0,-5 0 0,-3 0 0,-2 0 0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42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24575,'2'-4'0,"5"-4"0,15 11 0,10 10 0,-4 9 0,11 23 0,-16 1 0,13 21 0,-22-6 0,3-1 0,-11 5 0,-4-10 0,3 19 0,-5-20 0,0 11 0,0-25 0,0 3 0,0-7 0,0-4 0,0-6 0,-4 2 0,-2-13 0,-3 9 0,-1-6 0,1-4 0,4 3 0,-2-8 0,6 4 0,-6-8 0,6-2 0,-2-3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45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5 24575,'-2'-4'0,"-5"14"0,-12 12 0,-2 16 0,0-1 0,-3 20 0,7-9 0,-5 12 0,14 6 0,-7-12 0,14 13 0,-5-15 0,6 6 0,0-13 0,0 6 0,0-7 0,0 0 0,5 0 0,6-1 0,11-4 0,7 6 0,4-11 0,0 0 0,0-3 0,-3-9 0,-4-1 0,-2-3 0,-6-8 0,-4 3 0,-1-5 0,-5-3 0,0-1 0,-3-4 0,-1 0 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46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24575,'0'26'0,"0"14"0,0-7 0,0 39 0,0-34 0,0 42 0,0-32 0,0 19 0,0-8 0,0-7 0,0-1 0,0 0 0,0-17 0,0 8 0,0-22 0,0-1 0,0-7 0,0-7 0,0-1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47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24575,'17'0'0,"5"0"0,9-5 0,0 4 0,5-4 0,-11 5 0,-1 0 0,-6 0 0,-4 0 0,-1 0 0,-5 0 0,-3 0 0,-2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28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 24575,'-7'0'0,"-6"0"0,4 0 0,-8 4 0,3 5 0,0 1 0,-4 12 0,4-7 0,-2 9 0,-2 0 0,7 0 0,-3 6 0,4 0 0,-1 1 0,1-1 0,0 0 0,4 0 0,2-5 0,4 4 0,0-5 0,0 1 0,0 4 0,0-9 0,0 3 0,0-5 0,0 1 0,0-5 0,4 3 0,1-8 0,8 4 0,1-4 0,-1 0 0,0-1 0,0 1 0,-4 0 0,4-1 0,-5 0 0,0 1 0,5-5 0,-4 0 0,4-4 0,0 0 0,-4 0 0,8 0 0,-3 0 0,5 0 0,-1-4 0,-4-5 0,3-6 0,-3 1 0,0-3 0,0 2 0,-1-3 0,-3 0 0,3-1 0,-4 1 0,1-6 0,-1 4 0,1-9 0,0 5 0,-5-1 0,0-4 0,-5 9 0,0-9 0,0 10 0,0-1 0,0 3 0,0 8 0,-5-9 0,-4 9 0,-10-5 0,-1 5 0,-9-1 0,10 0 0,-10 0 0,9 1 0,-9-1 0,9 0 0,1 5 0,2-3 0,7 7 0,-3-3 0,5 4 0,0 0 0,4-4 0,0 0 0,4-4 0,0 4 0,0 1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5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24575,'10'0'0,"-3"0"0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50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24575,'8'8'0,"10"3"0,-2 13 0,17 22 0,-12-16 0,7 20 0,-8-19 0,-4 6 0,1 14 0,-6-6 0,0 6 0,0-7 0,-5-6 0,-1 4 0,-5-4 0,0-6 0,0 9 0,0-9 0,-5 6 0,0-2 0,-11 1 0,-1 0 0,-4 1 0,0-2 0,5-6 0,2-5 0,0-5 0,8-3 0,-6-7 0,11 3 0,-2-5 0,-1-4 0,0 0 0,-5-17 0,4 9 0,1-9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53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24575,'0'2'0,"0"23"0,0 8 0,0 17 0,0 1 0,0 9 0,0 8 0,0 9 0,0 17 0,0-34 0,0 29 0,0-33 0,0 13 0,0-9 0,0-16 0,0-13 0,0-8 0,0-9 0,0-1 0,3-8 0,6-2 0,6-16 0,-1 1 0,1-16 0,-1 3 0,2-11 0,0-2 0,0-6 0,-5 6 0,-1-4 0,0 10 0,1 1 0,-6 7 0,3 10 0,-7 1 0,2 5 0,1 3 0,0 2 0,5 10 0,-1 3 0,-3 13 0,3-3 0,-3 8 0,4-8 0,6 9 0,-5-10 0,4 5 0,-5-6 0,0-4 0,4 3 0,-3-3 0,3 0 0,-4-1 0,-1-5 0,0 1 0,-3-1 0,2-4 0,-3 0 0,4-4 0,0-4 0,1-5 0,0-10 0,1-6 0,0-11 0,0-2 0,1 0 0,-5-11 0,-2 15 0,1-15 0,-4 11 0,4-6 0,-5 1 0,0-1 0,0-6 0,0 5 0,0-6 0,5 7 0,-4 0 0,9 6 0,-9 7 0,3 7 0,-4 10 0,0 1 0,0 5 0,0 0 0,0 3 0,0 2 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54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24575,'0'18'0,"0"-8"0,0 18 0,0-8 0,0 10 0,0 0 0,0 7 0,0 0 0,0 1 0,0-2 0,0-6 0,0-5 0,0-1 0,0-10 0,0-2 0,0-3 0,0-5 0,0 0 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55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24575,'12'0'0,"2"0"0,15 0 0,-8 0 0,14 0 0,-15 0 0,4 0 0,-6 0 0,-4 0 0,-2 0 0,-3 0 0,-1 0 0,0 0 0,-4 3 0,0 6 0,-4 0 0,-4 8 0,-1-7 0,-4 7 0,4-8 0,-3 9 0,3-9 0,-4 8 0,0-3 0,0 0 0,0-1 0,1-1 0,3-2 0,1 3 0,0-5 0,10-7 0,0-2 0,11-8 0,1 0 0,-4 0 0,3 4 0,-8-3 0,4 8 0,-5-4 0,1 4 0,-1 0 0,0 0 0,0 0 0,1 0 0,-1 0 0,0 4 0,-3 10 0,-2 6 0,-3 10 0,0 1 0,0 5 0,0 1 0,0 7 0,0-6 0,0-2 0,-4-11 0,-1-2 0,-8-4 0,3-5 0,-13-1 0,8-8 0,-9-1 0,1-4 0,3 0 0,-4 0 0,6 0 0,4 0 0,-4 0 0,9 0 0,0 0 0,5 0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8:56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24575,'-4'0'0,"0"0"0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9:07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1 106 24575,'8'0'0,"-1"0"0,2 0 0,-1 0 0,0 0 0,0 0 0,0 0 0,1 0 0,-1 0 0,0 0 0,1 0 0,-1 0 0,0 0 0,0 0 0,0 0 0,-4 4 0,-1 0 0,-3 5 0,4-1 0,-3 0 0,3 0 0,-4 0 0,3 0 0,-2 0 0,3 1 0,-4-1 0,0 0 0,0 0 0,0 1 0,0 3 0,0 2 0,0 5 0,0-1 0,0-4 0,0 3 0,0-3 0,0 4 0,0-4 0,0 3 0,0-7 0,0 7 0,0-8 0,0 4 0,0-5 0,0 0 0,0-7 0,0-12 0,4-9 0,2-16 0,16-4 0,-4-4 0,9 4 0,1-4 0,-5 6 0,10-3 0,-12 10 0,5 1 0,-12 14 0,0-6 0,-6 16 0,1-6 0,-1 11 0,0-3 0,1 4 0,-1 0 0,-4 4 0,0 5 0,-4 5 0,0 4 0,0 6 0,0 0 0,0 6 0,0 0 0,0 6 0,0-4 0,0 4 0,-5-6 0,4 0 0,-4-5 0,5-1 0,0-6 0,0 1 0,0-1 0,0 0 0,0-4 0,0-1 0,0-5 0,0 1 0,0-1 0,0 0 0,4-3 0,0-2 0,4-3 0,0 0 0,0 0 0,0-7 0,0 1 0,0-6 0,0 4 0,1-1 0,-1 1 0,0 3 0,5 2 0,-7 3 0,2 0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9:08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24575,'0'17'0,"0"3"0,0 10 0,0 6 0,0-4 0,0 4 0,0-6 0,0 0 0,0-5 0,0-1 0,0-11 0,0 5 0,0-9 0,3 0 0,2-2 0,8-2 0,-4 0 0,8-1 0,-3-4 0,4 0 0,1 0 0,-1 0 0,0 0 0,-4 0 0,3 0 0,-7 0 0,2 0 0,-7 0 0,-1 0 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9:09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24575,'3'4'0,"2"-1"0,3-3 0,0-4 0,0 0 0,1-5 0,-1 1 0,-4 0 0,0-1 0,-4 1 0,0-1 0,0 1 0,0 0 0,0-1 0,-3 5 0,-2 0 0,-3 4 0,0 0 0,3 4 0,2 0 0,3 4 0,0 0 0,0 0 0,0 0 0,3-3 0,2-1 0,3-4 0,-4 0 0,-1 0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4:17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 24575,'18'-12'0,"-3"0"0,14 2 0,-10 4 0,5 2 0,-6 4 0,-4 0 0,3 0 0,-7 0 0,2 12 0,-7-1 0,3 16 0,-6-8 0,2 16 0,-4-8 0,0 4 0,0 18 0,-10-13 0,-3 29 0,-4-20 0,-4 6 0,-3-1 0,6-10 0,-8 3 0,15-18 0,-2-6 0,3-2 0,6-8 0,-1-10 0,5-12 0,23-29 0,-8 8 0,25-18 0,-4 5 0,1-3 0,10-4 0,-11 13 0,-3 3 0,-1 5 0,-12 8 0,1 0 0,-4 7 0,-7 4 0,3 1 0,-5 8 0,-3-2 0,-2 3 0,-3-4 0,0 0 0,0 0 0,0 0 0,0-1 0,0 1 0,4 3 0,-10 8 0,-1 12 0,-17 10 0,2 12 0,-11 3 0,10-2 0,-5 6 0,13-12 0,-1 4 0,6-12 0,5 5 0,1-9 0,4 3 0,0-4 0,0-6 0,0 5 0,4-9 0,5 4 0,10-4 0,12 1 0,0 0 0,5-4 0,1-1 0,-6-5 0,5 0 0,-6 4 0,-5-3 0,4 4 0,-14-5 0,3 0 0,-10 3 0,1-2 0,-5 3 0,0-4 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4:18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98 24575,'0'-12'0,"0"-4"0,0 6 0,0-7 0,0 3 0,0 0 0,4 5 0,0 5 0,9 4 0,-4 0 0,4 0 0,-1 0 0,-3 0 0,3 0 0,0 0 0,-3 0 0,3 0 0,-4 0 0,0 0 0,5 0 0,-4 0 0,8 0 0,-8 0 0,3 0 0,-4 0 0,5 4 0,-4 1 0,4 4 0,-5-1 0,5 5 0,-4-4 0,8 4 0,-7-4 0,3-1 0,-1 1 0,-2-4 0,2-1 0,-3-4 0,-1 0 0,0 0 0,0 0 0,1 0 0,-1 0 0,0-12 0,-3 1 0,2-7 0,-6 1 0,3 8 0,-4-4 0,4 4 0,-3 5 0,2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6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24575,'0'13'0,"0"3"0,0-3 0,0 0 0,0 4 0,0-3 0,0-4 0,0-2 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4:20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0 118 24575,'17'0'0,"-1"0"0,8 0 0,1 0 0,-5 0 0,3 0 0,-10 0 0,1 0 0,-1 0 0,-5 0 0,1 3 0,-1 2 0,1 8 0,-5 0 0,0 1 0,-4 9 0,0 3 0,0 6 0,0 10 0,0 3 0,-16 2 0,-3 5 0,-17-4 0,7-8 0,2-2 0,8-14 0,4-5 0,2-6 0,8-5 0,-2 1 0,6-8 0,2-12 0,9-9 0,5-10 0,11-2 0,-5 2 0,11-3 0,-11 3 0,5-2 0,-6 2 0,-5 5 0,4-4 0,-4 10 0,0-10 0,-2 9 0,-3-4 0,4 1 0,-3-2 0,3 0 0,-4-4 0,-1 9 0,0-4 0,0 10 0,0-3 0,0 3 0,0 0 0,-4 1 0,2 9 0,-6-4 0,3 4 0,-8-1 0,-6 21 0,-1 2 0,-9 19 0,9-7 0,-3 0 0,3 0 0,6-5 0,-4-1 0,8-6 0,-3 0 0,4 0 0,0 1 0,0-5 0,0 3 0,4-8 0,5 4 0,5 0 0,4-3 0,6 4 0,0 0 0,1-3 0,4 3 0,-9-4 0,9 0 0,-10-1 0,5 0 0,-6 1 0,-4-5 0,-1 2 0,-5-6 0,0 3 0,1-4 0,-1 0 0,-4 0 0,0 0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4:21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0 210 24575,'0'-12'0,"9"-7"0,-2-6 0,11 0 0,-2-4 0,-2 14 0,-1-3 0,-4 5 0,-1 7 0,1-2 0,-2 8 0,2 0 0,-2 0 0,-2 4 0,2 0 0,-6 5 0,6-1 0,-2 0 0,-1 0 0,4 1 0,-4-5 0,4 0 0,0-4 0,1 0 0,-1 0 0,0 0 0,0 0 0,1 0 0,-1 0 0,0 0 0,1 0 0,-1 0 0,0 0 0,0-4 0,1-1 0,-1-3 0,0 0 0,-3-5 0,3-1 0,-7 0 0,3-3 0,-4 11 0,0-2 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4:26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24575,'4'-1'0,"0"12"0,-4 9 0,0 16 0,0-5 0,0 5 0,0-5 0,0-1 0,4-6 0,6 5 0,0-14 0,13 9 0,-8-14 0,9 4 0,-1-5 0,-3-4 0,9 0 0,-14-5 0,12 0 0,-11-4 0,7-5 0,-8-11 0,-2-5 0,-2-5 0,-6 0 0,4-1 0,-8 1 0,4 0 0,-5 0 0,0 0 0,0 5 0,0 5 0,0 7 0,0 5 0,0 0 0,0 6 0,0 8 0,0 12 0,0 7 0,0 5 0,0 7 0,0 7 0,0 8 0,0 8 0,0 6 0,0-4 0,0 4 0,0-13 0,4-3 0,2-13 0,4-1 0,-4-11 0,-2-2 0,-4-4 0,0-6 0,0 4 0,0-7 0,0 7 0,0-8 0,0 4 0,0 0 0,-4-4 0,-5 4 0,-5-4 0,-4-4 0,-6-1 0,-1-4 0,-5 0 0,5 0 0,-4 0 0,9 0 0,-3 0 0,9 0 0,-4-4 0,13-1 0,-4-8 0,9-1 0,0-4 0,0-1 0,0-4 0,0 3 0,5-9 0,5 4 0,11-6 0,6-1 0,6-1 0,-1 6 0,0-5 0,-1 15 0,0-8 0,-6 10 0,-1 0 0,-6 2 0,0 4 0,-4 3 0,-1-2 0,-9 8 0,0-4 0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4:26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24575,'0'4'0,"0"8"0,0 19 0,0 6 0,0 7 0,0 7 0,0-6 0,0 0 0,0-9 0,0-11 0,0-6 0,0-2 0,0-12 0,0 2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4:22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24575,'-5'9'0,"2"11"0,3 11 0,0 19 0,0-11 0,0 12 0,0-14 0,0 0 0,0-7 0,0-5 0,0-6 0,7-6 0,3-9 0,13 0 0,-8-4 0,13 0 0,-8-5 0,1-9 0,3-7 0,-10-4 0,6-4 0,-5-2 0,0-1 0,-4-5 0,-1 7 0,0 0 0,-5 5 0,0 1 0,-5 10 0,0 2 0,0 3 0,-4 5 0,0 0 0,-4 4 0,-1 0 0,1 0 0,4 7 0,1 3 0,3 13 0,0 2 0,0 11 0,0 2 0,0 5 0,0 8 0,0-6 0,4 5 0,2-6 0,5 0 0,0 0 0,0-6 0,-1-2 0,-4-11 0,-2-2 0,-4-4 0,0-6 0,0 5 0,0-9 0,0 8 0,0-3 0,0 4 0,0-4 0,0 3 0,-8-7 0,2 3 0,-6-4 0,3-1 0,-4 0 0,4-3 0,-8 3 0,11-7 0,-2 3 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4:24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94 309 24575,'0'8'0,"-4"0"0,-1 0 0,-3-3 0,3 6 0,-2-9 0,2 6 0,-2-8 0,-2 0 0,1 0 0,-5 0 0,4-7 0,-1-3 0,7-3 0,3-16 0,0 7 0,0-14 0,0-1 0,0 6 0,4-6 0,1 13 0,9 0 0,-4 5 0,3 6 0,0-1 0,-4 6 0,4 3 0,-5-3 0,1 7 0,-1-2 0,0-1 0,0 3 0,1-6 0,-1 6 0,0-3 0,0 4 0,-3 0 0,-2 0 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4:24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24575,'0'12'0,"0"-4"0,0 13 0,0-5 0,0 18 0,0-7 0,0 15 0,0-10 0,0 10 0,0-16 0,0 9 0,0-15 0,0 3 0,0-9 0,0-1 0,0-1 0,0-2 0,0 2 0,0-3 0,0-1 0,0 0 0,-3-3 0,-6-2 0,3-3 0,-2 0 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4:28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363 396 24575,'-16'0'0,"-8"0"0,9 0 0,-28 0 0,15 0 0,-11 0 0,16 0 0,5 0 0,4 0 0,-4 0 0,4 0 0,4-4 0,-6-5 0,9-10 0,-10 4 0,2-8 0,1 9 0,0-5 0,5 5 0,4-3 0,2 7 0,3-7 0,0 7 0,0-7 0,0 7 0,0-2 0,0 3 0,0 1 0,0-5 0,3 4 0,6-5 0,5 1 0,10 3 0,0-4 0,7 4 0,5-1 0,-4 1 0,4-1 0,-6 1 0,0 5 0,0 0 0,-5 1 0,-2 3 0,-4-3 0,-6 4 0,0 0 0,-4-4 0,-1 3 0,0-3 0,0 1 0,-3-2 0,-2 1 0,-3 0 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16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192 197 24575,'1'-4'0,"-2"0"0,-11 4 0,-2 0 0,-4 0 0,-1 0 0,1 8 0,-1 2 0,-7 22 0,10-11 0,-5 10 0,11-7 0,1-5 0,4 5 0,0 0 0,5-9 0,0 3 0,0-6 0,0-3 0,4 4 0,10-8 0,7-2 0,9-3 0,-5 0 0,-1 0 0,-6 0 0,0-8 0,1 2 0,-5-12 0,-1 4 0,-8-10 0,3 4 0,-7-15 0,3 9 0,-4-10 0,0-1 0,0 5 0,0-10 0,0 10 0,0 1 0,-4 7 0,-1 6 0,-13 3 0,2 2 0,-13 7 0,9 2 0,-3 4 0,9 0 0,-4 0 0,9 0 0,-4 0 0,5 0 0,3-7 0,2 5 0,3-4 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2:01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24575,'2'0'0,"10"0"0,1 0 0,10 0 0,-14 0 0,14 0 0,-13 0 0,13 0 0,-14 0 0,8 0 0,-7 0 0,7 0 0,2 0 0,-4 0 0,3 0 0,-5 4 0,-4 0 0,9 15 0,-8-4 0,5 14 0,-6-10 0,-4 10 0,4-4 0,-8 5 0,3 0 0,-4 0 0,0 0 0,0 0 0,0-5 0,0 4 0,0-9 0,0 3 0,-4-4 0,-1-1 0,0 0 0,-3-4 0,3 3 0,-4-3 0,4 4 0,-3-4 0,7-1 0,-6 0 0,2-4 0,0 4 0,-3-5 0,4 0 0,-5 1 0,1-1 0,-1 0 0,1 0 0,0-3 0,-1-1 0,-4 0 0,4-3 0,-9 3 0,-1-4 0,-1 0 0,-3 0 0,4 0 0,-4 0 0,3-4 0,-4-6 0,10-4 0,1 0 0,4 1 0,5 5 0,0-5 0,4 4 0,0-4 0,0 0 0,0 3 0,0-7 0,3 7 0,7-7 0,3 3 0,6 0 0,-1-4 0,5 3 0,2 0 0,0 1 0,4 0 0,-9 7 0,3-6 0,-9 9 0,3-2 0,-8 3 0,4-1 0,-5 3 0,1-3 0,-1 4 0,0 0 0,0 0 0,1 0 0,-1 0 0,0 0 0,1 0 0,-1 0 0,0 0 0,0 0 0,1 0 0,-1 0 0,-1 0 0,1 0 0,0 0 0,0 0 0,-4 0 0,-1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11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215 531 24575,'-5'-19'0,"1"3"0,4 7 0,0 1 0,-4 3 0,0 2 0,-4 3 0,-5 0 0,4 0 0,-9 0 0,4 0 0,0 0 0,1 8 0,8 13 0,1 0 0,4 14 0,0-10 0,0 0 0,0 4 0,8-18 0,8 12 0,15-21 0,6 7 0,7-9 0,0 0 0,-7-5 0,-1-5 0,-11-5 0,-1-9 0,-9-7 0,-5-1 0,-5-11 0,-5 12 0,-5-12 0,-6 5 0,-11-1 0,-12-5 0,-1 9 0,-3 2 0,1 6 0,5 11 0,-4 5 0,11 7 0,1 4 0,5 0 0,1 0 0,-1 13 0,3 10 0,6 15 0,5 12 0,5-4 0,0 5 0,0-8 0,0 1 0,5-7 0,9-5 0,7-8 0,15-8 0,2-1 0,5-9 0,-5-1 0,-2-5 0,-5 0 0,-7 0 0,-4 0 0,-8-4 0,-7-10 0,-1-1 0,-4-14 0,0 4 0,-15-7 0,3 7 0,-18 0 0,5 5 0,-5 4 0,-1 2 0,1 4 0,0 4 0,5 2 0,-4 4 0,10 0 0,-5 0 0,10 8 0,0 2 0,5 13 0,3 2 0,2 5 0,4-5 0,0-1 0,9 0 0,12-8 0,27 4 0,0-14 0,10 0 0,-7-6 0,-12 0 0,4 0 0,-18 0 0,-6-4 0,-6-5 0,-8-10 0,-1-1 0,-4-9 0,-14 3 0,-5-6 0,-14-1 0,-4 5 0,4 7 0,2 6 0,2 5 0,10 5 0,-10 0 0,9 5 0,-3 0 0,9 0 0,-4 4 0,8 5 0,1 11 0,5 5 0,4 0 0,0-2 0,0-4 0,4-1 0,10-3 0,13-1 0,11-9 0,0 0 0,-2-5 0,-6 0 0,-5 0 0,-6 0 0,-7 0 0,-3-8 0,-4-2 0,-1-14 0,-4-1 0,0-5 0,0 0 0,-8 5 0,-9-5 0,-3 10 0,-10-6 0,5 11 0,0 1 0,-4 9 0,4 0 0,0 5 0,-4 0 0,10 0 0,-6 14 0,6 3 0,2 19 0,7 2 0,5-1 0,5 6 0,0-6 0,0 1 0,0-7 0,4-7 0,11-5 0,6-4 0,15-1 0,1-3 0,7-5 0,-1-1 0,1-5 0,-7 0 0,-6-9 0,-6-6 0,-10-10 0,-1-5 0,-8 5 0,-2-4 0,-4 4 0,0-5 0,0 5 0,0 1 0,-8 10 0,-8-4 0,-9 7 0,0-4 0,-4 1 0,4 3 0,-5-4 0,5 10 0,2-4 0,4 8 0,5-7 0,2 7 0,3-2 0,5 6 0,0 6 0,4 10 0,0 6 0,0 0 0,4-2 0,11-4 0,12-4 0,17 1 0,2-5 0,11-5 0,-12-1 0,6-5 0,-14 0 0,-6-8 0,-8-2 0,-8-14 0,-1-7 0,-9-7 0,0-6 0,-5-6 0,-5 4 0,-6-5 0,-12 6 0,-5 5 0,-5 6 0,1 8 0,-4 10 0,4 6 0,-4 5 0,6 5 0,0 0 0,4 4 0,-4 12 0,9 11 0,-1 12 0,6 4 0,5 8 0,5-6 0,0 5 0,6-6 0,0-6 0,0-7 0,8-8 0,8-4 0,14-4 0,2 0 0,4-5 0,-11-4 0,3-2 0,-12-4 0,6 0 0,-13 0 0,4 0 0,-4-13 0,0 2 0,-4-24 0,-1 9 0,-4-17 0,0 5 0,0-6 0,0 0 0,-9 0 0,-3 6 0,-9 2 0,2 11 0,4 6 0,-2 6 0,3 4 0,-5 4 0,5 1 0,-8 4 0,15 3 0,-16 18 0,16 1 0,-4 20 0,1-4 0,9 5 0,-4-5 0,5-2 0,0-11 0,0-1 0,8-10 0,8 0 0,15-4 0,6-4 0,1-2 0,4-4 0,-10 0 0,-1 0 0,-7 0 0,-6 0 0,-4 0 0,-1-3 0,-9-2 0,0-8 0,-4-1 0,0-9 0,0 3 0,0-9 0,-9 4 0,3 0 0,-13 1 0,9 6 0,-3 7 0,0-1 0,3 11 0,-2-3 0,-1 4 0,3 0 0,-3 0 0,5 8 0,-1 2 0,-1 14 0,0 0 0,5 1 0,-4 4 0,8-9 0,-4 3 0,5-9 0,0-1 0,0-5 0,0 0 0,-3-3 0,2-5 0,-3-4 0,4-9 0,-4-1 0,3-4 0,-7-1 0,7-4 0,-7 3 0,7-4 0,-7 10 0,7 1 0,-3 5 0,4 0 0,0 6 0,0 13 0,0 9 0,0 10 0,0 0 0,0-5 0,0-1 0,0-11 0,0 0 0,4-4 0,1-5 0,3 0 0,-4-11 0,0-3 0,-4-7 0,0-2 0,0 1 0,0-1 0,-4 1 0,-1 4 0,-3 1 0,-1 4 0,1 1 0,-1 0 0,1-1 0,0 5 0,4 4 0,0 4 0,4 4 0,0-1 0,0-2 0,0-2 0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2:09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24575,'0'8'0,"0"5"0,0 10 0,0 6 0,0-10 0,0 16 0,0-14 0,0 14 0,0-15 0,0 9 0,0-5 0,0-3 0,0 1 0,0-3 0,0 1 0,0 4 0,0-6 0,0-4 0,0 3 0,4-8 0,0 4 0,1-5 0,2 1 0,-6-1 0,6-3 0,-2 2 0,3-3 0,0 1 0,0 2 0,0-6 0,0 6 0,0-6 0,0 2 0,0-3 0,0 0 0,5 0 0,1 0 0,4 0 0,1 0 0,-1 0 0,0 0 0,1 0 0,-1 0 0,-4 0 0,3 0 0,-8 0 0,4-3 0,-5-2 0,1-3 0,-1-1 0,0 1 0,1-5 0,-5 3 0,5-12 0,-8 7 0,8-14 0,-8 4 0,4-6 0,-5 6 0,0-4 0,0 4 0,0 0 0,0 2 0,0 9 0,0-4 0,0 9 0,0-8 0,0 7 0,0-3 0,0 5 0,0 0 0,0 0 0,0 0 0,3-1 0,-2 1 0,3 0 0,-4-1 0,4 5 0,-4-4 0,4 4 0,-4-4 0,0 4 0,0 0 0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2:30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24575,'12'0'0,"9"0"0,6 0 0,10 0 0,14 0 0,-6 0 0,29 0 0,6 0 0,-24 0 0,5 0-751,6 0 0,4 0 751,4-3 0,2-2-1095,10 1 0,1-1 1095,1 0 0,0 1 0,-22 1 0,1 0 0,-1 1 0,30 1 0,-1 2 0,-29-1 0,1 0 0,-1 0 0,30 0 0,-5 0 0,-25 0 0,-3 0-315,4 0 0,-5 0 315,16 0 0,-1 0 0,-9 0 1279,-30 0-1279,-9 0 2275,-17 0-2275,0 0 0,-8 0 0,-2 0 0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2:32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8 141 24575,'-4'-11'0,"0"2"0,8-3 0,1 0 0,13-3 0,3-5 0,9 5 0,0 0 0,7 4 0,-6 1 0,5 4 0,-6 2 0,7 4 0,-11 0 0,9 0 0,-10 0 0,0 0 0,-2 0 0,-5 0 0,1 8 0,-5 7 0,0 10 0,-4 0 0,-5 10 0,-1-3 0,1 12 0,-4 0 0,4 0 0,-5 0 0,0 0 0,0-1 0,0-5 0,0-2 0,0-6 0,0 0 0,-4-5 0,-1-1 0,-4-6 0,0-4 0,-5 3 0,5-7 0,-13 3 0,6-4 0,-12 1 0,8-1 0,-9-4 0,9-1 0,-4-4 0,1 0 0,3 0 0,1 0 0,1 0 0,8-8 0,-3-2 0,4-8 0,4-6 0,1 4 0,4-9 0,0 4 0,0-5 0,0 5 0,8-4 0,3 9 0,9-9 0,3 13 0,-2-7 0,3 13 0,-6 0 0,0 2 0,0 7 0,1-3 0,-1 0 0,0 3 0,-4-3 0,3 4 0,-3 0 0,0 0 0,-1 0 0,-1 0 0,-2 0 0,-1 0 0,-5 0 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2:33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0 119 24575,'5'-3'0,"3"10"0,-3 11 0,5 11 0,0 2 0,0-5 0,0 4 0,-5-6 0,-1-9 0,0 3 0,0-13 0,1 2 0,2-6 0,-2 2 0,3-3 0,0 0 0,0 0 0,0 0 0,0 0 0,0 0 0,0-3 0,1-6 0,0-5 0,0-10 0,1 4 0,4-9 0,-4 10 0,8-5 0,-8 6 0,4-1 0,-6 9 0,1-2 0,-1 7 0,0 1 0,0 0 0,0 7 0,0 6 0,1 10 0,-4 1 0,4 9 0,-3-4 0,3-1 0,1 5 0,-1-9 0,1 3 0,-5-5 0,3-4 0,-4-1 0,1-5 0,2-3 0,-2-2 0,3-3 0,0 0 0,0 0 0,0-3 0,5-6 0,-3-5 0,3-5 0,1-4 0,-4 3 0,9-9 0,-8 4 0,4-5 0,-5-1 0,5-5 0,-4 10 0,4-9 0,-6 15 0,0 1 0,-4 6 0,3 4 0,-7 1 0,2 3 0,-3 2 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2:35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24575,'0'-8'0,"0"0"0,0 0 0,0 7 0,0 6 0,0 9 0,0 9 0,0 2 0,0 5 0,0 0 0,0-5 0,5-1 0,0-6 0,8 0 0,1-3 0,0-3 0,8-2 0,-11-2 0,12 2 0,-10-6 0,6 0 0,-9-4 0,-2 0 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2:36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 24575,'-5'-4'0,"2"0"0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2:37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24575,'7'0'0,"6"0"0,15 0 0,2 0 0,0 0 0,-5 0 0,4 0 0,-9 0 0,3 0 0,-4 0 0,-6 0 0,0 0 0,-9 8 0,0 2 0,-4 8 0,0 1 0,0-1 0,-4 0 0,-1 1 0,-4-5 0,-4-1 0,3-5 0,-3 1 0,0-1 0,8 1 0,-7-4 0,7 2 0,-3-6 0,0 6 0,6-6 0,8 2 0,7-3 0,1 0 0,3 0 0,-3 0 0,4 0 0,0 0 0,1 0 0,-5 4 0,3 1 0,-8 3 0,4 1 0,-5-1 0,0 1 0,-3-1 0,-1 5 0,-4-4 0,0 8 0,0-3 0,0 5 0,0-1 0,-8 0 0,-3 0 0,-7-3 0,4-2 0,-3-4 0,3-1 0,-5-3 0,5 0 0,-3-5 0,7 0 0,-7 0 0,7 0 0,-2 0 0,3 0 0,1 0 0,0 0 0,4 0 0,1 0 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2:38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24575,'56'0'0,"1"0"0,33 0 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2:38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24575,'7'4'0,"19"0"0,-9-4 0,15 0 0,-14 0 0,0 0 0,1 0 0,-5 0 0,-2 0 0,-3 0 0,-1 0 0,-4 0 0,0 0 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2:53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5 24575,'-12'0'0,"-2"0"0,-9-4 0,7 6 0,-11 4 0,11 8 0,-8 10 0,5-4 0,4 9 0,-5 2 0,4 6 0,-6 7 0,5 0 0,0 7 0,11-6 0,-4 12 0,8-4 0,-8 6 0,8-7 0,-3 6 0,5-13 0,0 13 0,0-13 0,0 0 0,0-3 0,0-4 0,4-1 0,6 0 0,6-7 0,10 1 0,-6-6 0,12 6 0,-7-14 0,1 6 0,3-7 0,-10-2 0,5 0 0,-10-5 0,3 0 0,-8-1 0,4-3 0,-5 3 0,-3-7 0,-1 2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17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0 615 24575,'0'-22'0,"10"-7"0,8-16 0,12-7 0,11-2 0,-11 8 0,14 6 0,-21 9 0,14 3 0,-17 8 0,9 10 0,-9 6 0,-1 4 0,-7 0 0,-3 8 0,0 14 0,2 25 0,-4 14 0,-2 1 0,-5 11 0,0-11 0,0 6 0,0-1 0,0-8 0,0-6 0,0-9 0,0-7 0,0-13 0,0-4 0,0-8 0,0-3 0,0-1 0,0-7 0,0-18 0,0-25 0,0-20 0,6-23 0,0 32 0,3-1-519,7 0 1,4-2 518,2-8 0,2 2 0,0 15 0,0 3-141,-1-3 0,0 2 141,20-18 0,-5 2 0,-3 13 0,-3 15 0,-12 13 0,4 10 1021,-10 6-1021,3 4 298,-8 0-298,4 8 0,-3 14 0,-5 24 0,0 16 0,-5 14 0,0 0 0,0-7 0,0-2 0,0 0 0,0-13 0,0 5 0,0-16 0,0-5 0,0-7 0,0-7 0,0-6 0,4-4 0,0-1 0,5-5 0,-1 0 0,5 1 0,0-4 0,1-1 0,-1-4 0,-5 3 0,1-2 0,-1 3 0,0-4 0,0 0 0,1 0 0,-5 0 0,0 0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2:55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24575,'3'-5'0,"1"2"0,9 3 0,-4 0 0,8 0 0,-3 0 0,4 0 0,1 0 0,-5 0 0,8 0 0,-11 0 0,11 0 0,-12 0 0,2 3 0,-3 6 0,-4 11 0,-1-1 0,-4 16 0,0-9 0,0 11 0,0-8 0,0 2 0,0-7 0,0 5 0,-9-9 0,3 4 0,-7-11 0,0 1 0,4-6 0,-1 1 0,3-1 0,6 0 0,-6-3 0,6-5 0,-3-5 0,4-7 0,0-2 0,5-4 0,0-1 0,4 1 0,4-1 0,2-4 0,-1 3 0,4-4 0,-3 6 0,4-6 0,-1 4 0,1-3 0,-4 4 0,-2 1 0,0 3 0,-3 2 0,3 0 0,-5 7 0,1-6 0,-4 8 0,-2-4 0,-6 3 0,2 5 0,-6 9 0,-3 5 0,0 9 0,-4-3 0,0 9 0,3-10 0,1 5 0,2 0 0,7-5 0,-4 5 0,5-10 0,0 3 0,0-8 0,0 4 0,0-5 0,0 1 0,0-1 0,0 0 0,4 0 0,0 0 0,9 1 0,1 0 0,4-4 0,0 3 0,0-7 0,6 3 0,-5 0 0,5-3 0,-6 3 0,1 0 0,-1-3 0,-4 3 0,-1-4 0,-5 0 0,0 0 0,0 0 0,1 0 0,-5 0 0,0 0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2:56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92 24575,'-5'-7'0,"2"-2"0,7-3 0,0 0 0,5 7 0,3-7 0,-2 3 0,7-1 0,-8 2 0,4 5 0,-5 2 0,0-3 0,1 4 0,-1 0 0,0 0 0,-1 0 0,1 0 0,0 0 0,1 0 0,-1 0 0,0 4 0,-3 0 0,2 5 0,-2-1 0,3 0 0,0 0 0,-3 1 0,2-1 0,-2 0 0,3-3 0,-3 2 0,2-6 0,-2 3 0,3-1 0,0-2 0,1 3 0,-1-4 0,0 0 0,0 0 0,0 0 0,1 0 0,-1 0 0,0 0 0,0 0 0,1 0 0,-1 0 0,0 0 0,1 0 0,-1 0 0,0 0 0,0-3 0,0-2 0,-4-3 0,3 0 0,-6 0 0,6-1 0,-6 5 0,3 0 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2:57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24575,'22'0'0,"7"0"0,9 0 0,5 0 0,1 0 0,-6 0 0,-2 0 0,-11 0 0,-6 0 0,-6 0 0,-1 0 0,-6 0 0,2 0 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2:58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8 24575,'0'16'0,"-8"6"0,5 9 0,-10 1 0,12 10 0,-4-16 0,5 15 0,0-24 0,0 17 0,0-23 0,0 7 0,0-10 0,4-4 0,5 0 0,10-4 0,0 0 0,10-5 0,-4-1 0,5-8 0,0-2 0,-5-3 0,-2 0 0,-9 0 0,4 1 0,-8-1 0,3 1 0,-4 0 0,0 4 0,0-4 0,-4 4 0,2 0 0,-6-3 0,3 8 0,-4-4 0,0 4 0,0 1 0,0 0 0,0-1 0,0 1 0,0 7 0,0 11 0,0 10 0,-5 17 0,4 0 0,-9 7 0,9 7 0,-4 1 0,5 8 0,0-1 0,0-7 0,0 5 0,0-11 0,0-2 0,0-8 0,0-6 0,0-5 0,0-6 0,0-2 0,0-7 0,0 2 0,0-4 0,0 5 0,0-3 0,0 2 0,-8 1 0,-3-3 0,-7 3 0,0 0 0,-6-2 0,-1 3 0,0-5 0,-4 1 0,4-5 0,-5 0 0,5-5 0,1 0 0,5 0 0,5 0 0,2 0 0,3 0 0,5-8 0,0-3 0,4-7 0,0-6 0,0-1 0,4-5 0,12-2 0,7 1 0,16-4 0,-4 2 0,11-2 0,-12 1 0,10 5 0,-11 3 0,3 10 0,-11 1 0,-1 6 0,-1 4 0,-8-3 0,8 7 0,-14-3 0,4 4 0,-5 0 0,0 0 0,0 0 0,1 0 0,-1 0 0,0 0 0,-3 0 0,-1 0 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2:59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24575,'2'0'0,"4"0"0,16 0 0,-2 0 0,4 0 0,5 0 0,-8 4 0,10 10 0,-13-2 0,1 10 0,0-7 0,-5 3 0,-1 0 0,-3 6 0,-5 1 0,4 5 0,-4 0 0,5 0 0,-4 6 0,-2-4 0,-4 4 0,0-6 0,0 0 0,0-5 0,0 4 0,0-4 0,0 5 0,-9 0 0,-2 0 0,-9 0 0,-6 2 0,4-2 0,1-4 0,3-2 0,4-10 0,-1 3 0,2-7 0,5 3 0,-1-5 0,1 1 0,-1-1 0,1 0 0,0 0 0,3 1 0,-2-5 0,6 4 0,-3-8 0,4 4 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3:00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08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1 332 24575,'7'0'0,"1"0"0,0-4 0,1-5 0,4-1 0,-3-3 0,13-7 0,-12 9 0,9-13 0,-2 10 0,-2-5 0,7 4 0,-5-3 0,6 3 0,-9-3 0,13 7 0,-12-6 0,7 11 0,-4-11 0,-5 7 0,3-3 0,-3 4 0,4 4 0,0 0 0,1 1 0,-1 3 0,0-3 0,0 4 0,1 0 0,-1 0 0,-4 0 0,3 0 0,-3 0 0,0 0 0,3 4 0,-3 1 0,0 4 0,3 0 0,-3 0 0,4 0 0,0 0 0,1 0 0,-1 1 0,0-5 0,1 3 0,-1-7 0,6 7 0,-5-7 0,10 4 0,-4-5 0,0 0 0,3 0 0,-3 0 0,5 0 0,0 0 0,0 0 0,-5 0 0,4 0 0,-10 0 0,10 0 0,-9 0 0,9 0 0,-10 0 0,10 0 0,-4 0 0,5 0 0,0-5 0,6-1 0,-4-4 0,4-5 0,-11 4 0,-1-7 0,-6 8 0,0-4 0,-4 6 0,-1-1 0,-5 4 0,0-2 0,1 6 0,-5-7 0,4 4 0,-8-4 0,4 7 0,-4 5 0,0 5 0,0 3 0,0-3 0,0-1 0,4 0 0,0 0 0,4 1 0,1-1 0,3 1 0,-2-1 0,7 1 0,-3 0 0,4 0 0,1 0 0,-1 0 0,6 1 0,-5-1 0,10 1 0,-4 0 0,11-5 0,2 0 0,5-5 0,8 0 0,-6 0 0,21 0 0,-12 0 0,13 0 0,-8 0 0,0 0 0,-6 0 0,4 0 0,-5 0 0,1 0 0,4 0 0,-11 0 0,11 0 0,-5 0 0,15 0 0,-6 0 0,13 0 0,-5 0 0,0 0 0,5 0 0,-12 0 0,12 0 0,-13 0 0,6 0 0,-8 0 0,1 0 0,-1 0 0,0-6 0,0 5 0,0-9 0,7 2 0,-5 2 0,6 0 0,-1 0 0,-4 5 0,-2-10 0,-3 10 0,-11-4 0,4 5 0,-12 0 0,4 0 0,-10 0 0,10-5 0,-10 4 0,4-4 0,-6 5 0,-5 0 0,4 0 0,-10 0 0,5 0 0,-6 0 0,-4 0 0,-1 0 0,-1 0 0,-2 0 0,3 0 0,-1 4 0,-2 6 0,3 4 0,1 4 0,-4 6 0,7-5 0,-6 10 0,3-4 0,1 5 0,-4 0 0,8 0 0,-8-5 0,3-1 0,-5-6 0,0 1 0,0-6 0,-1 0 0,-3-5 0,-1 1 0,-4-1 0,0-3 0,0-2 0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10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197 299 24575,'-17'0'0,"-3"0"0,7 0 0,-1 0 0,2 0 0,-1 0 0,3 0 0,-7 5 0,2 9 0,-3 1 0,2 14 0,3-10 0,7 10 0,-2-10 0,7 5 0,-3-6 0,4 0 0,0-4 0,4 3 0,11-6 0,5 2 0,5-7 0,4-2 0,-4-4 0,5 0 0,-5 0 0,-2 0 0,-4 0 0,-1-8 0,0-2 0,-4-8 0,4-6 0,-7 4 0,3-8 0,-5 3 0,-3-12 0,-2 11 0,-4-15 0,0 15 0,0-10 0,0 6 0,0 5 0,-9-4 0,-7 3 0,-10 0 0,-6-5 0,1 9 0,0 1 0,1 2 0,5 12 0,1-6 0,6 12 0,-1-3 0,5 4 0,1 0 0,5 0 0,0 0 0,4 0 0,0 0 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11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24575,'5'0'0,"-2"0"0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14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1 207 24575,'4'-8'0,"0"0"0,3 0 0,-1 0 0,10 3 0,-2 1 0,4 4 0,-4 0 0,-1 0 0,-5 0 0,0 0 0,0 0 0,-3 3 0,-1 6 0,-4 3 0,0 6 0,0-1 0,0 1 0,0 5 0,0-4 0,0 4 0,-4-4 0,3-5 0,-4 3 0,1-3 0,0-1 0,-1 0 0,-3-5 0,7 1 0,-3-11 0,9-10 0,6-18 0,11-9 0,8-7 0,4 5 0,1-10 0,-2 15 0,1-9 0,-6 13 0,-8 6 0,-6 2 0,-5 11 0,0 3 0,-5 3 0,-11 6 0,-4 1 0,-16 16 0,7 0 0,-6 14 0,8-11 0,-2 10 0,0-4 0,5 0 0,1-1 0,9-1 0,0-8 0,5 8 0,0-9 0,0 0 0,0-2 0,0-3 0,0-1 0,4 0 0,10 1 0,7-4 0,9 0 0,0-5 0,0 0 0,0 0 0,0 0 0,-5 0 0,-1 0 0,-6 0 0,0 0 0,-4 0 0,-1 0 0,-5 0 0,0 0 0,-3 0 0,-2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18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24575,'0'34'0,"0"6"0,0 27 0,0 10 0,0 10 0,0 8 0,0-16 0,0 13 0,0-21 0,0 6 0,0-10 0,0-21 0,0-8 0,0-19 0,0-6 0,0-5 0,-3-3 0,2-2 0,-3-3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15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1 172 24575,'0'-12'0,"0"3"0,0-14 0,0 8 0,0-9 0,8 6 0,-2 0 0,7 4 0,-4 1 0,-5 4 0,4 5 0,-4-4 0,4 7 0,1-2 0,-1 3 0,0 0 0,0 0 0,0 0 0,1 3 0,-1 6 0,1 10 0,1 1 0,0 9 0,-1-4 0,1 0 0,-1-2 0,0-9 0,0-1 0,-1-5 0,0 0 0,0-3 0,1-2 0,-1-3 0,0 0 0,0 0 0,1-8 0,-1-2 0,2-14 0,-1 9 0,0-8 0,0 9 0,0 0 0,-4 2 0,2 3 0,-6 5 0,2 0 0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15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 24575,'-5'36'0,"-11"8"0,-4 16 0,-17 16 0,9 11-734,11-39 0,1 0 734,-12 48 272,13-30-272,-3 14 292,11-32-292,0 19 0,-2-21 0,7-8 741,-2-14-741,4-10 0,0-5 0,0-5 0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18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24575,'0'22'0,"0"1"0,0 14 0,0-6 0,-4 0 0,3-2 0,-3 2 0,4-5 0,0-1 0,0-2 0,0-12 0,0 11 0,0-13 0,0 4 0,0-5 0,0 0 0,3-4 0,2 0 0,2-4 0,2 0 0,4 0 0,-4 0 0,8-8 0,-3-3 0,0-7 0,4-6 0,-3 4 0,0-8 0,-1 8 0,-5-4 0,0 10 0,0 1 0,-1 5 0,-4 6 0,-4 13 0,-6 4 0,-3 8 0,-1 1 0,5-4 0,0 3 0,1-4 0,3-6 0,-3 5 0,4-9 0,0 4 0,0-5 0,0 0 0,0 1 0,4-1 0,0-4 0,4 0 0,1-4 0,-1 0 0,0 0 0,0 0 0,1 0 0,-1 0 0,0 0 0,0 0 0,5 0 0,-3 0 0,2 0 0,-3-8 0,-1 2 0,2-16 0,-1 6 0,-4-19 0,-1 9 0,-4-17 0,0 12 0,0-6 0,0 7 0,0 5 0,0 1 0,0 6 0,0 4 0,0 1 0,0 9 0,0 0 0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18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24575,'-5'16'0,"4"6"0,-3 3 0,4 0 0,0 10 0,0-9 0,0 5 0,0-2 0,0-14 0,0 8 0,0-9 0,0-1 0,0 0 0,8-8 0,-2-2 0,11-3 0,-3 0 0,5 0 0,-1 0 0,0-4 0,-8 3 0,-1-3 0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19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24575,'0'-10'0,"0"3"0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20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16 24575,'0'-7'0,"8"2"0,-3 2 0,7 3 0,1 0 0,-4 0 0,8 0 0,-7 0 0,7 0 0,-8 0 0,9 0 0,-9 0 0,3 0 0,-4 0 0,-3 4 0,-1 5 0,-4 5 0,0-1 0,0 4 0,0-3 0,-4 4 0,-6 1 0,-4-1 0,-5 0 0,1 1 0,0-5 0,-1 3 0,1-7 0,4 3 0,1-4 0,5-1 0,-1-3 0,8-5 0,6-5 0,9-3 0,9-2 0,-3 5 0,3-4 0,-9 8 0,4-3 0,-5 4 0,1 0 0,3 0 0,-7 0 0,2 0 0,-3 0 0,-1 0 0,0 3 0,-3 2 0,2 3 0,-6 1 0,3-1 0,-4 0 0,0 0 0,0 1 0,0-1 0,0 0 0,-4 1 0,-1-1 0,-3 0 0,0 0 0,-1-3 0,1 2 0,-1-6 0,1 3 0,3 0 0,-2-4 0,6 8 0,-7-7 0,4 2 0,-5 1 0,1-3 0,0 2 0,-5-3 0,4 4 0,-4-3 0,5 6 0,-1-2 0,1 3 0,0 0 0,0 0 0,3 0 0,-3 1 0,8-1 0,-4 0 0,4-4 0,0-1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5:42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24575,'28'0'0,"-3"0"0,17 0 0,-10 0 0,10 0 0,-10 0 0,4 0 0,0 0 0,-9 0 0,2 0 0,-11 0 0,-4 0 0,-1 0 0,-5 0 0,-3 0 0,-2 0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3:11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24575,'0'7'0,"0"1"0,3 0 0,2 0 0,-1 0 0,3 0 0,-6 0 0,6 0 0,-6 0 0,3 0 0,0-3 0,-4 2 0,4-2 0,0 3 0,-3 0 0,6 0 0,-6-1 0,6-2 0,-6 2 0,2-2 0,1-1 0,-3 4 0,6-7 0,-6 6 0,7-3 0,-8 5 0,8-5 0,-7 3 0,6-2 0,-6 3 0,6-4 0,-6 3 0,3-3 0,-1 1 0,-2 2 0,6-3 0,-2 4 0,-1 0 0,3 0 0,-6 0 0,6-3 0,-6 2 0,2-3 0,1 1 0,-3 2 0,3-3 0,-4 4 0,0 0 0,0-1 0,0-2 0,0-2 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6:07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0 728 24575,'0'12'0,"0"0"0,0 6 0,0-3 0,0 8 0,0-4 0,0-5 0,0 3 0,4-3 0,1-4 0,3 1 0,5-6 0,1 4 0,4-4 0,-4 3 0,3-7 0,-3 3 0,5-4 0,-1 0 0,-4 0 0,3 0 0,-3 0 0,4 0 0,1 0 0,-1 0 0,0 0 0,0-4 0,1-6 0,4 0 0,-3-8 0,3 8 0,-5-4 0,6 0 0,-5 4 0,5-4 0,-6 0 0,6 3 0,-5-2 0,5 3 0,0 1 0,-5 3 0,5 2 0,-1 4 0,-3 0 0,3 0 0,-4 0 0,-1 0 0,0 0 0,-3 8 0,2 2 0,-7 14 0,4 1 0,-4-1 0,0 5 0,-1-9 0,1 9 0,-1-10 0,1 5 0,-1-6 0,0 1 0,0-1 0,0-4 0,-4-1 0,2-5 0,-6 0 0,6-3 0,-6-8 0,7-7 0,-3-7 0,4-2 0,0 1 0,0-1 0,0 1 0,5-1 0,-4 1 0,12-1 0,-6 0 0,7 0 0,-4 5 0,4-5 0,-3 9 0,9-9 0,-5 8 0,7-4 0,-1 5 0,0 5 0,0-5 0,6 4 0,-4 1 0,4 0 0,0 5 0,-4 0 0,4 0 0,-11 0 0,4 0 0,-10 0 0,5 0 0,-6 0 0,-4 3 0,3 2 0,-7 4 0,7 0 0,-3 0 0,0-1 0,3 1 0,-3 0 0,-1 0 0,5 0 0,-5 0 0,6 0 0,-1 0 0,-4 0 0,3 0 0,-3 0 0,4 0 0,1 0 0,-1 0 0,6 1 0,-5-1 0,5-4 0,-1 4 0,2-4 0,5 6 0,1-6 0,5 0 0,-5-5 0,12 0 0,-12 0 0,6 0 0,-1-5 0,-3-11 0,9-3 0,-8-12 0,5-4 0,1-1 0,4-17 0,5 2 0,10-15-535,-12-4 535,11-5 0,-12 3 0,-6 9 0,2-4 0,-13 12 0,2-5 0,-4 16 0,-5 1 0,-7 17 0,0-4 535,-6 16-535,-4 1 0,2 5 0,-6 3 0,3 1 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6:08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24575,'12'0'0,"1"0"0,6 0 0,4 0 0,2 0 0,5 0 0,7 0 0,-6 0 0,5 0 0,1 0 0,-11 0 0,4 0 0,-17 0 0,5 0 0,-9 0 0,4 0 0,-9 0 0,0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18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24575,'7'-5'0,"14"1"0,24 4 0,17 0 0,23 0 0,2 0 0,-14 0 0,8 0 0,-19 0 0,0 0 0,3 0 0,-31 0 0,8 0 0,-27 0 0,7 0 0,-16 0 0,2 0 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01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8 24575,'-4'-4'0,"7"0"0,-2 4 0,7 0 0,0 0 0,0 0 0,0 4 0,-3 10 0,-1 2 0,-4 19 0,0-14 0,0 20 0,0-9 0,0 1 0,0 8 0,-9-15 0,2 10 0,-12-6 0,8 0 0,-8 0 0,8-9 0,-7 1 0,8-8 0,-3 0 0,0-1 0,4-5 0,-4 1 0,0 0 0,3-5 0,-3 0 0,5-4 0,0 0 0,-1 0 0,1 0 0,0 0 0,3-7 0,2-3 0,3-7 0,0-2 0,0 1 0,4-6 0,1 5 0,4-1 0,0 3 0,0 8 0,4-5 0,-4 10 0,4-4 0,-5 7 0,0-3 0,5 4 0,-3 0 0,7 0 0,-8 0 0,8 0 0,-3 0 0,0 4 0,3 5 0,-3 5 0,0 4 0,3 0 0,-2-3 0,-1 2 0,3-3 0,-7 0 0,3-1 0,-5-5 0,0 0 0,-3-3 0,-2-2 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02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0 24575,'-8'4'0,"-5"10"0,2 6 0,-4 17 0,0 0 0,3 1 0,-3-2 0,4 1 0,5-6 0,1 11 0,5-4 0,0 0 0,0 4 0,0-11 0,0 12 0,0-12 0,0 5 0,0 7 0,0-9 0,0 15 0,5-11 0,1-1 0,5 5 0,10-2 0,-12-8 0,21 6 0,-17-13 0,13 7 0,-7-7 0,5-1 0,-4-6 0,-1-3 0,-2-2 0,-7-5 0,2 1 0,-3-1 0,-1 1 0,-4-5 0,0 0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02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24575,'0'17'0,"0"0"0,0 6 0,0 2 0,0 5 0,0 6 0,0 2 0,0 12 0,0 3 0,0-1 0,0 5 0,0-11 0,0 12 0,0-19 0,0 10 0,0-17 0,0-1 0,0-8 0,0-4 0,0-6 0,0-4 0,0-5 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03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24575,'7'-9'0,"2"1"0,13 8 0,3 0 0,5 0 0,0 0 0,1 0 0,-7 0 0,0 0 0,-10 0 0,-2 0 0,-7 0 0,-1 0 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06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24575,'13'0'0,"0"0"0,11 0 0,-5 8 0,11 8 0,-10 4 0,7 17 0,-8-11 0,2 10 0,-5 0 0,3-4 0,-12 4 0,7 7 0,-12-9 0,3 22 0,-5-10 0,0 0 0,0 3 0,0-11 0,0 6 0,0-6 0,0-8 0,-5-1 0,0-9 0,-5 4 0,1-6 0,-4-4 0,3-1 0,-3-4 0,5-1 0,-1 0 0,1 0 0,0-3 0,4-2 0,0-3 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16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96 24575,'-4'-3'0,"9"-2"0,1-4 0,6 4 0,1-3 0,-3 7 0,7-3 0,-8 4 0,3 0 0,-4 0 0,0 0 0,0 0 0,1 0 0,-1 0 0,0 0 0,0 4 0,1 5 0,-5 5 0,4 0 0,-3 3 0,4-3 0,1 9 0,-1-3 0,-4 3 0,-1-4 0,0-1 0,-3 6 0,4-5 0,-5 10 0,0-9 0,0 9 0,0-10 0,0 10 0,0-10 0,0 5 0,-5-6 0,0 0 0,-4-4 0,4-1 0,-2-5 0,6 1 0,-6-5 0,6-3 0,-3-10 0,4-5 0,0-10 0,0-1 0,4 0 0,2-10 0,4 9 0,5-11 0,0 7 0,6-6 0,0 4 0,6-11 0,-5 11 0,10-7 0,-11 8 0,4 5 0,-6 2 0,0 10 0,-5 1 0,-2 4 0,-3 5 0,-1 0 0,0 4 0,1 0 0,-1 0 0,-4 3 0,0 6 0,-4 10 0,0 6 0,0 11 0,0-5 0,0 6 0,-4-7 0,2 0 0,-7 0 0,8-5 0,-3-2 0,4-4 0,0 4 0,0-3 0,0-1 0,0-2 0,0-3 0,0 0 0,3-2 0,2-3 0,3-1 0,1 0 0,-1 1 0,0-1 0,1-3 0,-1 2 0,0-6 0,0 2 0,-3 1 0,2-3 0,-6 3 0,3-4 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17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24575,'0'12'0,"0"9"0,0-6 0,0 20 0,0-14 0,0 14 0,0-16 0,0 5 0,0 0 0,0-5 0,0 0 0,0-1 0,0-9 0,0 4 0,0-5 0,3-4 0,6 4 0,5-7 0,4 3 0,-4-4 0,3 0 0,-7 0 0,7 0 0,-8 0 0,1 0 0,-7 0 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57:18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24575,'0'3'0,"0"-2"0,0 10 0,0-2 0,0-5 0,0 0 0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3:44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1 24575,'0'7'0,"0"5"0,0 30 0,0-3 0,-5 6 0,4 4 0,-3-10 0,4 12 0,0-19 0,0 3 0,0-10 0,0 0 0,0-2 0,3-9 0,6-2 0,1-7 0,7-1 0,-3-4 0,0 0 0,3 0 0,-8 0 0,8 0 0,-7 0 0,7 0 0,-7-8 0,3-3 0,1-12 0,-4 3 0,5-9 0,-6 4 0,1 0 0,0-4 0,-5 9 0,0-3 0,-5 4 0,0 1 0,0-1 0,0 5 0,0 2 0,0 3 0,0 1 0,0 10 0,0 4 0,0 11 0,0 2 0,0 4 0,0-3 0,0 9 0,0-4 0,0 5 0,0 0 0,0 6 0,0 2 0,0 13 0,0-6 0,0 13 0,0-6 0,0 0 0,0-7 0,0-9 0,0-6 0,0-10 0,0 3 0,0-14 0,-4 4 0,-1-1 0,-8-2 0,-2 7 0,-3-6 0,0 6 0,-1-7 0,-5 8 0,-1-7 0,0 3 0,2-4 0,4-1 0,1-4 0,-1-1 0,1-4 0,4 0 0,-3 0 0,7 0 0,-2 0 0,7-7 0,1-3 0,4-8 0,0-5 0,9-2 0,8-7 0,10 0 0,1 1 0,3-2 0,-4 1 0,0 6 0,-2 1 0,-2 5 0,-3 2 0,3 3 0,-4 1 0,-1 5 0,0 0 0,-4 0 0,3 4 0,-8-3 0,4 7 0,-5-6 0,-3 3 0,2-5 0,-6 5 0,3 0 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3:46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0 24575,'0'21'0,"0"4"0,0 0 0,0 11 0,0-4 0,0 10 0,0-4 0,0 6 0,0-12 0,0-2 0,0-12 0,0-4 0,0-1 0,0-5 0,3-3 0,6-2 0,1-3 0,7 0 0,2 0 0,6-4 0,1-11 0,3 3 0,-8-16 0,8 11 0,-8-12 0,3 8 0,-9-2 0,-3 9 0,-3-3 0,0 3 0,0 0 0,-4 1 0,-1 4 0,-4 1 0,3 4 0,-2 3 0,2 10 0,-3 10 0,-4 6 0,3 5 0,-9 6 0,9-4 0,-4 10 0,5-10 0,0 4 0,0-6 0,0 0 0,0 0 0,0 0 0,0-5 0,0 4 0,0-4 0,0 5 0,0 0 0,0 0 0,0-5 0,0 4 0,0-10 0,0 5 0,0-6 0,0 1 0,0-1 0,-4 0 0,-1-4 0,-3-1 0,-5 0 0,3-4 0,-3 4 0,0-5 0,-1-3 0,-4-1 0,-6-4 0,-1 0 0,0 0 0,2 0 0,4 0 0,1 0 0,0-4 0,4-1 0,1-4 0,8 1 0,-2 0 0,6-5 0,-7 3 0,7-3 0,-2 1 0,3-2 0,0 0 0,0-4 0,0 4 0,8-4 0,2-1 0,14 0 0,1 0 0,5-2 0,0 1 0,0 0 0,-5 5 0,4-4 0,-10 8 0,0 1 0,-1 2 0,-9 3 0,0 0 0,-5 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19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24575,'0'6'0,"0"19"0,0 26 0,0 26 0,0 2-641,0-29 1,0 3 640,0 45 0,0-45 0,0 1 0,0 4 0,0-2 0,0 25 21,0-30 1,0-1-22,0 21 0,0 14 0,0-17 0,0-14 0,0-16 0,0-14 0,0-14 0,0-2 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3:47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1 24575,'4'3'0,"-1"6"0,-3 0 0,0 14 0,0-8 0,0 13 0,0-3 0,0 5 0,0 7 0,-5-6 0,-5 6 0,-1-7 0,-8 0 0,4-5 0,0-6 0,2-7 0,9-3 0,-4-1 0,7 0 0,-2 1 0,-1-5 0,3 3 0,0-6 0,10 3 0,5-4 0,10 0 0,0 0 0,1 0 0,4 0 0,-9 0 0,3 0 0,1 0 0,-5 0 0,5 0 0,-6 0 0,-4 0 0,-1 3 0,-5 2 0,1 3 0,-1 1 0,0-5 0,-3 4 0,2-8 0,-6 4 0,2-4 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4:02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24575,'0'16'0,"0"3"0,0 0 0,0 1 0,0 9 0,0-5 0,0 1 0,0 4 0,0-9 0,0 9 0,0-14 0,0 7 0,0-3 0,0 1 0,0 4 0,0-11 0,0 5 0,0-9 0,0 4 0,0-5 0,0 0 0,0 0 0,0 0 0,0 0 0,0-4 0,0 0 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25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46 24575,'-5'-1'0,"2"2"0,3 16 0,0 10 0,0 4 0,0 12 0,0 1 0,0 1 0,0 5 0,0-6 0,0 0 0,0 6 0,0-10 0,0 8 0,0-22 0,0 9 0,0-20 0,0 8 0,0-14 0,0 4 0,0-5 0,4-4 0,0 0 0,4-4 0,5 0 0,-4 0 0,9 0 0,-5 0 0,11 0 0,-4-8 0,8-3 0,-7-13 0,9-3 0,-9-3 0,4 4 0,-5-3 0,-1 4 0,-3-6 0,-2 1 0,-4 0 0,0 0 0,-4 0 0,-2 0 0,-4-6 0,0-2 0,0 1 0,0 0 0,5 7 0,-4 5 0,3 1 0,-4 6 0,0 4 0,0 1 0,0 5 0,4 3 0,-3-2 0,2 2 0,1 1 0,0 0 0,0 4 0,0 0 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26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24575,'18'0'0,"-3"0"0,8 0 0,-5 0 0,1 0 0,-6 0 0,0 0 0,-8 0 0,-2 0 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26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24575,'21'0'0,"4"0"0,-5 0 0,9 0 0,-10 0 0,0 0 0,-6 0 0,-8 0 0,-2 0 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2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24575,'0'18'0,"0"-3"0,0 13 0,0-8 0,0 4 0,0-1 0,0-3 0,0 3 0,0-5 0,0 12 0,0-9 0,0 1 0,0-14 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28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 24575,'4'4'0,"10"-5"0,13-16 0,18 9 0,9-18 0,5 12 0,-7 1 0,5 3 0,2 10 0,-5 0 0,5 0 0,-22 0 0,-6 0 0,-12 0 0,-6 0 0,-8 0 0,-2 0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29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43 142 24575,'0'-8'0,"9"-10"0,1 3 0,15-10 0,-6 7 0,10 2 0,-9-1 0,3 6 0,-9 2 0,3 5 0,-3 4 0,0 0 0,-1 0 0,-5 0 0,0 0 0,1 8 0,-5 13 0,0 5 0,-4 16 0,0-4 0,0 12 0,0-4 0,-5 4 0,-1-6 0,-5 0 0,-4-6 0,4-2 0,-9-6 0,5 0 0,-1-5 0,-2-2 0,4-5 0,-5-3 0,5-2 0,-3-4 0,3-1 0,0-2 0,-3-2 0,7-4 0,-2 0 0,3 0 0,1 0 0,-1-9 0,4-1 0,1-8 0,4 4 0,0-3 0,0 3 0,0 0 0,0 1 0,0 0 0,0 3 0,0-2 0,0 3 0,4 1 0,5-1 0,0 4 0,8-3 0,-7 7 0,7-3 0,-8 4 0,8 0 0,-7 0 0,2 0 0,-3 4 0,3 5 0,-2 4 0,3 6 0,1-1 0,-4 0 0,7-3 0,-7 2 0,7-3 0,-7 0 0,7-1 0,-3 0 0,4-3 0,-4 3 0,3-4 0,-7-5 0,2 0 0,-3-4 0,-1 0 0,-3 0 0,-2 0 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30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5 24575,'1'-4'0,"-6"4"0,-10 15 0,-5 12 0,-6 5 0,-3 18 0,10-16 0,-7 22 0,18-10 0,-4 13 0,2-1 0,3 1 0,0-7 0,2 5 0,5-5 0,0 0 0,0-1 0,5-8 0,6 1 0,12 1 0,-1-7 0,11 1 0,-7-13 0,5 0 0,-1-6 0,0 0 0,0-5 0,-5 3 0,4-7 0,-10 3 0,5-5 0,-10 0 0,-2-1 0,-3 1 0,-1-5 0,-4 0 0,0-4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39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24575,'0'12'0,"0"-4"0,0-3 0,8-6 0,-2-7 0,6 0 0,1-1 0,-4 4 0,9 1 0,-9 4 0,8 0 0,-7 0 0,2 0 0,-3 0 0,-1 0 0,0 0 0,0 0 0,1 0 0,-1 0 0,-4 4 0,0 10 0,-4 7 0,0 9 0,0 0 0,0 0 0,0 6 0,0-5 0,0 5 0,0-6 0,-4-5 0,3-1 0,-7-6 0,7-4 0,-3-1 0,0-5 0,3-11 0,-2-8 0,12-13 0,1-1 0,10-4 0,4 3 0,-2-4 0,3-1 0,-5 1 0,-1 5 0,-4 1 0,-2 6 0,-4 4 0,0-3 0,0 3 0,0 0 0,0-3 0,-1 3 0,1 0 0,0-3 0,0 3 0,-4 0 0,3 1 0,-7 5 0,-1 10 0,-9 4 0,-5 16 0,-6 3 0,-1 11 0,1-5 0,-2 12 0,6-12 0,-3 5 0,12-6 0,-6 0 0,12-5 0,-4-2 0,5-4 0,0-5 0,0-2 0,0-4 0,4 1 0,10 0 0,6-5 0,17 1 0,-6-5 0,12 0 0,-6 0 0,7 0 0,-1 0 0,-5 0 0,-2-5 0,-6 0 0,-5-5 0,-6 4 0,-7 2 0,-4 1 0,1 2 0,-5-3 0,0 4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20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1 183 24575,'0'-8'0,"4"-5"0,6-6 0,10-1 0,1-10 0,8 9 0,-9-3 0,9 9 0,-10-3 0,10 12 0,-4-3 0,5 9 0,-5 0 0,-1 0 0,-6 0 0,-4 0 0,-5 14 0,0 9 0,-8 21 0,4 1 0,-5 13 0,0-13 0,0 20 0,0-11 0,0 6 0,0-3 0,0-17 0,0 3 0,0-13 0,0-10 0,-4 3 0,3-14 0,-4 4 0,5-12 0,0-11 0,0-11 0,0-29 0,6 1 0,5-11 0,7 2 0,10 12 0,-3-12 0,7 16 0,-2-9 0,-2 17 0,-2 2 0,-2 7 0,-4 11 0,3-5 0,-4 9 0,-1-3 0,0 3 0,1 1 0,-6 4 0,0-3 0,-5 7 0,1-3 0,-1 4 0,0 0 0,1 0 0,-1 0 0,0 0 0,0 0 0,-1 0 0,2 4 0,-1 5 0,-3 10 0,3 6 0,-7 18 0,9 4 0,-8 5 0,3 6 0,-5-13 0,5 13 0,-4-19 0,5 4 0,-6-18 0,0-2 0,0-9 0,0-1 0,0-8 0,0-2 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4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8 236 24575,'-4'-7'0,"0"-3"0,4-12 0,10-9 0,0 5 0,18-17 0,-12 21 0,9-9 0,-15 17 0,3 1 0,-5 5 0,0 3 0,4 1 0,-3 4 0,3 0 0,-4 0 0,5 8 0,-3 8 0,8 3 0,-7 10 0,2-9 0,1 3 0,-4-4 0,3-1 0,-4-4 0,-1-2 0,1-3 0,-1-5 0,0 0 0,0-4 0,1 0 0,-1 0 0,0 0 0,5-4 0,1-6 0,0-4 0,3-4 0,-7-1 0,3 5 0,-4 2 0,-1 3 0,0 1 0,0 3 0,1-2 0,-5 6 0,0-3 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41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24575,'28'0'0,"3"0"0,13 0 0,-6 0 0,4 0 0,-10 0 0,4 0 0,-16 0 0,-2 0 0,-5 0 0,-7 0 0,2 0 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42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24575,'4'10'0,"0"6"0,-4 11 0,0 3 0,0 0 0,0 0 0,0-6 0,0 0 0,0-1 0,0-3 0,0-1 0,3-2 0,2-12 0,13 2 0,-8-7 0,13 0 0,-9 0 0,4 0 0,0 0 0,1 0 0,-6-3 0,5-6 0,-5-5 0,1 0 0,-1-4 0,-4 4 0,0 0 0,0 2 0,-1 3 0,0 1 0,-3 0 0,-2-1 0,-3 1 0,0-1 0,0 1 0,0 0 0,0 0 0,-3 3 0,-1 2 0,-1 6 0,2 6 0,3 10 0,0 6 0,0 5 0,0 6 0,0 2 0,0 6 0,0-1 0,0 8 0,5-6 0,1 12 0,0-11 0,4 4 0,-4-12 0,0 4 0,-2-16 0,-4 9 0,0-10 0,0 0 0,0-1 0,0-6 0,0 0 0,-3-4 0,-2 3 0,-8-7 0,3 3 0,-8-4 0,5-1 0,-6 2 0,-4-5 0,3-1 0,-4-4 0,6 0 0,-1 0 0,5 0 0,-3 0 0,7-9 0,1-1 0,5-8 0,4-1 0,0 1 0,0 0 0,0-6 0,0 4 0,9-9 0,8 3 0,9 0 0,5 0 0,-6 11 0,3-4 0,-8 8 0,4-3 0,-6 9 0,-4 1 0,-2 0 0,-3 3 0,-1-3 0,0 4 0,-3 0 0,-2 0 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43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24575,'16'0'0,"-3"0"0,4 0 0,2 0 0,6 9 0,0 7 0,7 17 0,-16-6 0,17 21 0,-16-14 0,6 16 0,-7 1 0,-5 1 0,-4 1 0,4 12 0,-10-18 0,5 12 0,-6-9 0,0-4 0,0 4 0,-10-6 0,-2 0 0,-10-1 0,-6 2 0,6-7 0,-6 6 0,8-13 0,0 0 0,0-3 0,5-8 0,2-1 0,0-2 0,3-8 0,-3 4 0,5-5 0,3 1 0,-2-5 0,6 4 0,-7-7 0,8 2 0,-4-3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1:31:45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24575,'14'-3'0,"-7"-4"0,16-7 0,-14 1 0,14 8 0,-13-2 0,13 6 0,-10-3 0,5 4 0,-5 0 0,0 0 0,-5 0 0,0 0 0,0 0 0,1 8 0,0 2 0,-4 9 0,-1 4 0,-4 2 0,0 5 0,0 0 0,0 6 0,-4-10 0,3 4 0,-7-12 0,3 1 0,-4-6 0,0 0 0,0-5 0,5 1 0,-4-1 0,4-4 0,-5 4 0,1-7 0,0 2 0,-1-3 0,1 0 0,0 0 0,-1 0 0,1 0 0,0 0 0,4-3 0,0-1 0,4-4 0,4 0 0,0 3 0,4 2 0,5-1 0,-4 3 0,4-4 0,-5 5 0,0 0 0,1 0 0,-1 0 0,0 0 0,0 0 0,1 0 0,-1 0 0,0 0 0,0 0 0,1 4 0,-1 1 0,0 3 0,0-3 0,1 2 0,-1-2 0,0-1 0,0 4 0,1-8 0,-1 8 0,0-7 0,0 6 0,0-6 0,0 2 0,0-3 0,0 0 0,0 0 0,0 0 0,0 0 0,-3-3 0,2 2 0,-6-3 0,2 4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15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0 24575,'-17'0'0,"0"0"0,-1 0 0,-1 0 0,1 4 0,-6 6 0,4 0 0,-3 9 0,-1-4 0,-1-1 0,0 5 0,0 1 0,1 0 0,8 4 0,-3-5 0,14-1 0,-3 6 0,6-5 0,-2 0 0,4-1 0,0-5 0,0 1 0,8-1 0,8 1 0,14-3 0,8 4 0,6 1 0,-6-4 0,-2 7 0,-5 3 0,-5-1 0,-2 3 0,-4 0 0,-6 1 0,1 5 0,-5 0 0,0 0 0,0 0 0,-5 0 0,0 0 0,-5-5 0,0 4 0,0-9 0,0 3 0,0-5 0,0-4 0,0 4 0,-8-5 0,-2 2 0,-14 3 0,4-8 0,-9 9 0,9-9 0,-8 5 0,8-6 0,-9-4 0,9-1 0,-9-4 0,9 0 0,-3 0 0,4 0 0,5 0 0,-3 0 0,7 0 0,-2-3 0,7-2 0,2-7 0,3-2 0,0-5 0,0 1 0,0 0 0,0-1 0,4 1 0,0 4 0,5-3 0,-4 3 0,3-5 0,-2-4 0,3 3 0,0-4 0,5 1 0,1 3 0,4-4 0,-5 10 0,3 1 0,-7 4 0,7 0 0,-8 4 0,4 1 0,-5 4 0,0 0 0,1 0 0,-1 0 0,0 0 0,0 0 0,1 0 0,-1 0 0,5 0 0,-4 0 0,4 0 0,-9 0 0,0 0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16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 24575,'0'-7'0,"0"-1"0,0 0 0,0 0 0,8 4 0,2 0 0,4 4 0,3 0 0,2 0 0,1 0 0,9 0 0,-4 0 0,0 0 0,-6 0 0,-2 0 0,-3 0 0,-1 4 0,-4 0 0,-5 14 0,-4-3 0,0 14 0,0 2 0,0 13 0,-4-9 0,-7 12 0,-1-14 0,-8 11 0,3-7 0,1-6 0,2-7 0,5-11 0,4 0 0,-2-5 0,6-6 0,-3-13 0,10-22 0,11-8 0,1-5 0,16-5 0,0 10 0,8-12 0,0 6 0,4 4 0,-16 5 0,2 11 0,-13 7 0,-1 7 0,-4 4 0,-1 4 0,-16 4 0,-3 10 0,-19 18 0,3 6 0,-12 19 0,11-6 0,-6 11 0,7-12 0,4-1 0,3-7 0,5-7 0,4-5 0,2-2 0,4-4 0,0-6 0,0 0 0,0-5 0,8-3 0,2-1 0,13-4 0,-3 0 0,4 0 0,-1 0 0,-3 0 0,3 0 0,-13 0 0,-2 0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16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 24575,'-13'13'0,"8"-1"0,-13 16 0,15-3 0,-5 12 0,8-6 0,0 12 0,0-17 0,0 15 0,0-24 0,0 7 0,0-16 0,8 1 0,7-5 0,10 1 0,0-5 0,10 0 0,-14 0 0,14 0 0,-10 0 0,-1 0 0,-5-4 0,-6 3 0,-8-3 0,-2 4 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17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93 24575,'-6'-51'0,"2"9"0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17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24575,'12'0'0,"15"0"0,-5 0 0,20 0 0,-4 0 0,6 0 0,-6 0 0,-2 0 0,-11 0 0,-2 0 0,-12 0 0,-3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21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2 140 24575,'0'17'0,"0"0"0,0 6 0,0-8 0,0 13 0,0-17 0,0 6 0,0-19 0,0-15 0,9-8 0,2-12 0,9 7 0,6-1 0,1-1 0,0 0 0,10 9 0,-15 0 0,12 16 0,-9-1 0,5 8 0,1 0 0,-6 0 0,-2 0 0,-5 8 0,-3 7 0,-1 16 0,-3 14 0,-5 1 0,-1 4 0,-5 1 0,0-5 0,0 11 0,0-5 0,-5 8 0,-1-1 0,-12 0 0,-1 7 0,-5-5 0,-6 6 0,0-8 0,-4-11 0,4 1 0,4-16 0,6-2 0,1-12 0,5-6 0,-3-4 0,7-4 0,-7-1 0,7-4 0,-7 0 0,3-8 0,0-2 0,0-14 0,4-1 0,5-11 0,-4 4 0,8-10 0,-4 10 0,5-10 0,0 10 0,0-4 0,0 11 0,4 1 0,1 6 0,4 4 0,4 0 0,1 5 0,4 4 0,1 1 0,4 4 0,-3 0 0,9 0 0,-4 0 0,-1 0 0,11 0 0,-7 15 0,15-2 0,-5 14 0,0-6 0,5 0 0,-6-4 0,7-2 0,-6-4 0,-2-1 0,-6 0 0,0 0 0,-5-4 0,-1-2 0,-6-4 0,0 0 0,0 0 0,-4-3 0,4-6 0,-8-11 0,4-11 0,-8 13 0,-2-2 0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18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24575,'-8'0'0,"7"0"0,12 0 0,10 0 0,9 5 0,0-4 0,-5 3 0,-2-4 0,-4 0 0,-1 0 0,-4 0 0,-5 0 0,-6 0 0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18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24575,'1'0'0,"20"0"0,9 0 0,26 0 0,-10 0 0,14 0 0,-1 0 0,-7 0 0,-7 0 0,-14 0 0,-16 0 0,-7 0 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19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42 24575,'5'-3'0,"-2"-2"0,-3-3 0,0 0 0,0-1 0,-4 5 0,0 0 0,-5 4 0,-3 0 0,-8 0 0,5 0 0,-7 0 0,3 0 0,-1 0 0,-12 26 0,12-11 0,-10 56 0,14-39 0,-9 56 0,17-44 0,-4 23 0,12-9 0,0-4 0,0 6 0,0-10 0,0-12 0,0-2 0,8-11 0,2-2 0,14-8 0,-5-2 0,10-3 0,-9-1 0,9-3 0,-10-2 0,10-4 0,-9 0 0,9 0 0,-10 0 0,0 0 0,-1-4 0,-13 3 0,3-3 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20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78 24575,'-5'-18'0,"1"1"0,4 5 0,0 3 0,8 0 0,3 2 0,18 6 0,11-4 0,-1 5 0,17 0 0,-16 0 0,4 0 0,-8 0 0,-6 0 0,-5 0 0,-1 0 0,-11 0 0,0 0 0,-5 0 0,-3 0 0,-1 0 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21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24575,'6'-10'0,"12"3"0,10 7 0,15 0 0,-6 0 0,14 0 0,-5 0 0,11 0 0,-17 0 0,9 0 0,-23 8 0,4 7 0,-10 10 0,-3 34 0,-7-8 0,-4 24 0,-6-8 0,0 2 0,0 16 0,-5-21 0,-7 17 0,-11-27 0,-3 13 0,-1-22 0,-2 6 0,3-24 0,-6 1 0,-4-14 0,4-8 0,-4-1 0,11-5 0,-1-20 0,6-4 0,3-20 0,6-7 0,6 5 0,5-4 0,0 6 0,0 0 0,0 6 0,0 7 0,9 2 0,1 9 0,9 1 0,0 1 0,-1 8 0,0-3 0,1 8 0,4 0 0,-3 5 0,3 0 0,-4 0 0,-1 0 0,0 9 0,-3 6 0,3 10 0,-7 5 0,3-5 0,-4 3 0,-1-8 0,1 3 0,-5-5 0,-1-4 0,0-1 0,-4-5 0,4-3 0,-4-2 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22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24575,'0'2'0,"0"10"0,0 11 0,0 13 0,0 2 0,0 5 0,0 1 0,0 7 0,0-6 0,0 6 0,0-8 0,0-5 0,0-7 0,0-8 0,0-4 0,4-5 0,0-2 0,5-3 0,-1-1 0,5 1 0,0-1 0,6-3 0,-1 0 0,0-5 0,6 0 0,-4 0 0,8 0 0,-8 0 0,4 0 0,-6 0 0,0 0 0,0 0 0,-4 0 0,3 0 0,-7-4 0,7-1 0,-7-8 0,7 2 0,-2-11 0,0 6 0,-1-13 0,-4 4 0,0-5 0,-5 0 0,0 0 0,-5-1 0,0 1 0,0 5 0,0-4 0,0 10 0,0-5 0,0 6 0,0 4 0,-4 1 0,3 5 0,-6 3 0,3-2 0,-1 6 0,2-2 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22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24575,'4'0'0,"25"0"0,35 0 0,-13 0 0,3 0-2002,5 0 1,2 0 2001,19 0 0,2 0 0,-6 0 0,3 0 0,13 0 0,1 0 0,-9 0 0,-3 0 0,-16 0 0,-2 0 185,4 0 1,-4 0-186,10 0 842,12 0-842,-25 0 0,-21 0 0,-14 0 2032,-12 0-2032,-5 0 189,1 0 1,-5 0-1,0 0 1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23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24575,'12'0'0,"1"0"0,21 0 0,2 0 0,-5 0 0,12 0 0,-12 0 0,6 0 0,2 28 0,-15-2 0,10 41 0,-26-13 0,3 5 0,-11 6 0,0-10 0,0 11 0,0 1 0,0-13 0,0 11 0,-4-26 0,-11 0 0,-2-10 0,-12-8 0,3-1 0,-4-5 0,0-5 0,0 0 0,0-5 0,5 0 0,-4-5 0,9 0 0,0-9 0,3-1 0,6-13 0,2 3 0,0-9 0,8 9 0,-4-3 0,5 4 0,0 1 0,0 0 0,0-1 0,0 1 0,5-6 0,4 4 0,11 0 0,5 2 0,5 7 0,-5-3 0,3 8 0,-3 2 0,5 4 0,1 0 0,-1 0 0,0 0 0,0 0 0,-13 0 0,-4 0 0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25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1 145 24575,'57'46'0,"-1"1"0,-7-10 0,-18-2 0,-43 0 0,-11-15 0,8 0 0,1-8 0,-2 1 0,10-4 0,-10-1 0,14-7 0,-6-10 0,12-5 0,6-10 0,1-1 0,15-13 0,-9 6 0,17-13 0,-13 12 0,13-12 0,-12 13 0,4-1 0,-6 4 0,-2 9 0,-3 1 0,-2 6 0,-5 5 0,0 3 0,1 2 0,-8 3 0,-6 0 0,-9 4 0,0 0 0,1 5 0,0 0 0,3 3 0,-3-2 0,0 8 0,3-5 0,-3 1 0,4 3 0,0-3 0,4 5 0,1-1 0,0 0 0,3 1 0,-3-6 0,4 5 0,0-4 0,0-1 0,0 0 0,4 0 0,5-3 0,5 3 0,10-3 0,-5-1 0,5 0 0,-1 1 0,-7-5 0,6 0 0,-13-5 0,9 0 0,-9 0 0,4 0 0,-5 0 0,-3 0 0,-2 0 0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26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24575,'0'11'0,"0"2"0,0 4 0,0 6 0,0-8 0,0 8 0,0-4 0,0 1 0,0 8 0,0-12 0,0 6 0,4-16 0,5 2 0,0-4 0,8-4 0,-7 4 0,7-4 0,-8 0 0,9 0 0,-5 0 0,1 0 0,3 0 0,-8 0 0,0 0 0,-5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43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24575,'-4'4'0,"7"0"0,8-4 0,4 0 0,14 0 0,2 0 0,21 0 0,-20 0 0,22 0 0,-26 0 0,9 0 0,-6 0 0,-7 0 0,-14 0 0,-2 0 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27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24575,'0'2'0,"0"0"0,0 9 0,0-3 0,0 0 0,3-3 0,-2-5 0,6-10 0,-6-9 0,7 0 0,-7-10 0,8-2 0,-8 12 0,4 0 0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49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53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38 24575,'0'-13'0,"0"1"0,0 0 0,-10 13 0,-3 13 0,-16 31 0,-9 20 0,3 12 0,-4 10 0,7-9 0,16 0-340,0-27 0,1 0 340,12 10 0,-11 31 0,14-24 0,0 2 0,0 23 0,5-22 0,11-8 0,9-6 0,8-11 0,3 8 0,4-8 0,-5-6 680,4-12-680,-8-2 0,-7-11 0,0-1 0,-10-9 0,-2 2 0,-3-6 0,-1 3 0,0-4 0,-4 0 0,0 0 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53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24575,'0'-10'0,"0"10"0,0 40 0,0 6 0,0 13 0,0-7 0,7 31 0,-6-37 0,11 42 0,-5-40 0,0 17 0,8-6 0,-12-12 0,8-4 0,-7-18 0,-3-6 0,3-2 0,-4-11 0,0 2 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54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24575,'26'0'0,"7"0"0,5 0 0,12 0 0,-5 0 0,5 0 0,-6 0 0,-12 0 0,-2 0 0,-12 0 0,-8-4 0,-2 3 0,-8-3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56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58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24575,'8'0'0,"14"-4"0,-5 6 0,22 5 0,-17 12 0,21 15 0,-13 6 0,9 1 0,-4 10 0,-5 4 0,-11 6 0,-2 13 0,-11-13 0,1 5 0,-2-7 0,-5-7 0,0-8 0,0-13 0,0-7 0,0-11 0,0 0 0,0-5 0,0 1 0,0-1 0,0 0 0,-3-3 0,2 2 0,-6-6 0,6 6 0,-3-6 0,4 3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3:07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1 291 24575,'12'-5'0,"3"-5"0,26-13 0,-14 2 0,17-12 0,-17 12 0,12-12 0,-13 7 0,-1 4 0,-6-1 0,-5 8 0,-1-2 0,-4 7 0,-5-5 0,0 10 0,-4-3 0,0 5 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3:08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5:22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6 222 24575,'0'-12'0,"0"4"0,-4-4 0,3 0 0,11 1 0,1-2 0,8 7 0,-2 2 0,9 4 0,-5 0 0,14 0 0,-10 0 0,-5 0 0,8 0 0,-12 14 0,-1 8 0,-6 16 0,-9 6 0,0-1 0,0 1 0,0-1 0,0-5 0,0-2 0,-9-5 0,-1-6 0,-6 3 0,-1-12 0,2 6 0,-3-11 0,4 1 0,1-3 0,4-1 0,5-7 0,0-11 0,4-16 0,0-12 0,10-6 0,3-7 0,23-11 0,-4 5 0,12-6 0,-8 16 0,0-1 0,-1 1 0,-6 7 0,-3 7 0,-7 9 0,-5 10 0,-1 1 0,-5 9 0,0-4 0,-10 18 0,-11 3 0,-7 20 0,-13 8 0,10 3 0,-6 2 0,13-9 0,0 6 0,10-12 0,1 0 0,5-7 0,0-6 0,0 0 0,0-4 0,14 0 0,9-9 0,14-1 0,7-4 0,-1 0 0,1 0 0,-6 0 0,4 0 0,-10 0 0,-1-4 0,-8 3 0,-4-7 0,-6 7 0,0-3 0,-5 4 0,1-4 0,-5 3 0,0-3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30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 24575,'0'16'0,"0"12"0,0 19 0,0 8 0,0-1 0,0 26 0,0-41 0,0 49 0,0-32 0,0 12 0,0-8 0,0-10 0,0 1 0,0-11 0,0 3 0,0-19 0,0 0 0,0-6 0,0-4 0,0-1 0,0-5 0,-7-4 0,-3-14 0,1 7 0,0-10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44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24575,'28'0'0,"3"0"0,19 0 0,-10 0 0,16 0 0,-11 0 0,7 0 0,-9 0 0,-6 0 0,-12 0 0,-6 0 0,-10-8 0,-6-20 0,-3 13 0,0-11 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5:23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14 378 24575,'-4'4'0,"0"1"0,4 3 0,0 4 0,0-2 0,0-12 0,0-1 0,0-21 0,0-3 0,-4-5 0,3-4 0,5 11 0,-2 6 0,9 6 0,-10 0 0,7 7 0,-4-2 0,5 8 0,-1-4 0,0 3 0,4-2 0,-3 3 0,3 0 0,1 0 0,-4 0 0,9 0 0,-4 13 0,5-1 0,0 11 0,-1-5 0,-4-4 0,3-1 0,-8-4 0,9 0 0,-4-4 0,-1-1 0,5-4 0,-5 0 0,6-5 0,0-9 0,6-8 0,2-10 0,0 0 0,5-1 0,-11 3 0,5-2 0,-11 7 0,-1 2 0,-5 4 0,0 5 0,0 1 0,-5 1 0,0 6 0,-4-2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5:25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24575,'72'12'0,"-1"0"0,-12-10 0,-12 7 0,-19 30 0,-19-22 0,-3 18 0,-2-15 0,-4 14 0,0-12 0,0 13 0,0-11 0,-4 7 0,-6-6 0,-10-6 0,5-6 0,-7 1 0,8-4 0,0 3 0,1-5 0,8 1 0,-2-5 0,6-7 0,1-12 0,16-10 0,2-12 0,14-3 0,-3 1 0,6-7 0,-1 5 0,-5 1 0,-7 2 0,-3 8 0,-8 5 0,3 1 0,-5 6 0,0 4 0,0-4 0,-4 9 0,2-4 0,-6 5 0,7 3 0,-23 22 0,5 1 0,-17 19 0,6 0 0,5-6 0,-4 5 0,9-5 0,-3-7 0,4 5 0,5-9 0,0 3 0,5-5 0,0 1 0,0-1 0,0 0 0,4-4 0,10 0 0,2-5 0,18-4 0,-7-1 0,9-4 0,-6 0 0,0 0 0,-5 0 0,-1 0 0,-10 0 0,3 0 0,-8 0 0,4 0 0,-5 0 0,0 0 0,-3 0 0,-2 0 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0:05:26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0 255 24575,'0'-12'0,"0"3"0,0-14 0,0 8 0,0-14 0,9 5 0,-3-1 0,12 1 0,-3 0 0,-1 9 0,4-3 0,-8 5 0,3 6 0,-5-1 0,1 8 0,3 0 0,-3 0 0,3-3 0,1 10 0,-8 4 0,8 14 0,-3 6 0,1-1 0,4 0 0,-5 0 0,-1-5 0,0-6 0,0-7 0,-1-3 0,0-5 0,1 0 0,-1-4 0,0 0 0,1-8 0,0-8 0,6-15 0,-4-1 0,4 1 0,0 2 0,-5 9 0,4-3 0,-5 9 0,-1 1 0,-3 4 0,-1 1 0,-4 3 0,0 2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35:02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24575,'12'0'0,"2"0"0,4 0 0,0 0 0,6 0 0,-9 0 0,13 0 0,-13 0 0,9 0 0,-6 0 0,4 0 0,-3 0 0,3 0 0,-8 0 0,-1 0 0,-5 0 0,0 0 0,0 0 0,1 0 0,-1 0 0,0 0 0,1 0 0,-1 0 0,-7 0 0,-7 0 0,-3 0 0,-8 0 0,7 0 0,-13 0 0,8 0 0,-9 0 0,6 0 0,-6 0 0,5 0 0,-5 0 0,5 0 0,1 0 0,4 0 0,-3 0 0,3 0 0,0 0 0,1 0 0,0 0 0,3 0 0,-2 0 0,3 0 0,1 0 0,0 0 0,-1 0 0,5 4 0,-4-4 0,4 4 0,-4-4 0,7 0 0,6 0 0,9 0 0,4 0 0,1 0 0,-1 0 0,0 0 0,6 0 0,1 0 0,0 0 0,3 0 0,-3 0 0,0 0 0,4 0 0,-9 0 0,3 0 0,-9 0 0,-2 0 0,-3 0 0,-1 0 0,0 0 0,-3 0 0,-2 0 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36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37 151 24575,'0'-13'0,"0"1"0,0 4 0,0-1 0,0 1 0,-4 0 0,4-5 0,4-1 0,6-1 0,8-2 0,1 7 0,4-4 0,-3 9 0,9 0 0,-10 5 0,10 0 0,-10 0 0,16 0 0,-9 0 0,10 0 0,-5 9 0,0 8 0,-9 15 0,3 7 0,-7 11 0,-6 2 0,-1 0 0,-11 5 0,0-11 0,0-2 0,0-8 0,0-5 0,-15 0 0,3-6 0,-18 0 0,5-5 0,-5 0 0,-7-4 0,6-2 0,-12-3 0,12-5 0,-12-1 0,11-5 0,-4 0 0,10-14 0,1-8 0,4-16 0,4-5 0,6-1 0,7 1 0,4-1 0,0 0 0,0 1 0,5-1 0,10 5 0,8 2 0,4 10 0,2 2 0,-4 10 0,5-4 0,-5 12 0,4-2 0,-10 9 0,5 0 0,-6 0 0,-4 0 0,3 0 0,-7 13 0,4-1 0,-5 11 0,0-4 0,0-5 0,0 3 0,-4-8 0,-1 4 0,-4-5 0,0 0 0,0-3 0,0-1 0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37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24575,'83'-5'0,"-15"2"0,-3 12 0,7 11 0,-40 1 0,34 15 0,-38-9 0,6 12 0,-8-7 0,-10 5 0,-1-7 0,-10 0 0,4 0 0,-3 0 0,-1-5 0,0 4 0,-5-5 0,0 7 0,0-1 0,0 0 0,0-5 0,0 4 0,0-5 0,-4 1 0,-2 4 0,-3-10 0,-1 5 0,-3-6 0,3 0 0,-3 0 0,4-4 0,0-1 0,4-5 0,-2 1 0,6-1 0,-7 0 0,7 0 0,-6-3 0,6 2 0,-6-2 0,6-1 0,-3 0 0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39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0 245 24575,'5'-4'0,"-2"-5"0,-3 0 0,0-4 0,0 1 0,0 2 0,0-3 0,0 5 0,0-1 0,0-9 0,0 8 0,0-9 0,0 11 0,0 0 0,0-1 0,0 1 0,0 10 0,0 10 0,0 17 0,0 16 0,0 0 0,0 12 0,0 3 0,0 1 0,0-1 0,0-3 0,5-12 0,1 6 0,5-13 0,-1-2 0,-5-11 0,4-6 0,-5-2 0,1-8 0,3 4 0,-4-5 0,5 1 0,-1-5 0,0 3 0,1-2 0,3 0 0,2-2 0,4-3 0,1 0 0,-1 0 0,5 0 0,-3 0 0,3 0 0,-4 0 0,-1-4 0,-4-1 0,3-4 0,-8 1 0,4-6 0,-4 5 0,5-14 0,-5 8 0,6-14 0,-5-2 0,0 0 0,1-18 0,0 10 0,-5-19 0,-1 6 0,-5-7 0,0 0 0,0 7 0,0 1 0,0 13 0,0 2 0,0 11 0,0 1 0,0 6 0,0 0 0,0 4 0,0 1 0,0 5 0,0 3 0,0 2 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39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24575,'6'0'0,"12"0"0,31 0 0,-1 0 0,5 0-1465,2 0 1,3 0 1464,33 0 0,2 0-724,-26 0 0,2 0 724,0 0 0,6 0 0,-4 0-671,17 0 1,-1 0 670,-13 0 0,4 0 0,-2 0 0,-6 0 0,-1 0 0,-4 0-408,17 0 1,-3 0 407,-5 0 0,-3 0 0,-16 0 0,-3 0 0,37 0 1119,-11 0-1119,-39 0 1636,-10 0-1636,-15 0 661,-1 0 1,-9 0 0,0 0 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40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24575,'12'0'0,"9"0"0,0 0 0,3-4 0,5 3 0,-4-8 0,5 8 0,0-3 0,6 4 0,1 0 0,1 0 0,17 0 0,-25 0 0,30 0 0,-32 0 0,9 8 0,-8 3 0,-13 12 0,7-2 0,-12 14 0,2-14 0,-7 26 0,-2-19 0,-4 27 0,0-16 0,0 11 0,-4-7 0,-7 1 0,-11-6 0,-1-1 0,-8-5 0,4 0 0,1-6 0,-5 0 0,12-8 0,-10-3 0,9-1 0,-4-9 0,6-1 0,0-4 0,4 0 0,1 0 0,4 0 0,1-3 0,-1-7 0,4 1 0,1-14 0,4 8 0,0-14 0,0 4 0,0-10 0,0-3 0,5 0 0,0 2 0,10 6 0,5 4 0,0 2 0,9 9 0,-4 1 0,5 8 0,0 2 0,6 4 0,-4 0 0,9 0 0,-9 0 0,-9 0 0,-10 0 0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41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24575,'4'-16'0,"0"4"0,4 4 0,-3 4 0,13 4 0,-5 0 0,11 0 0,-9 0 0,13 0 0,-8 0 0,5 0 0,-2 0 0,-4 0 0,-1 0 0,0 0 0,-4 9 0,-5 12 0,-4 18 0,-5-4 0,0 35 0,0-37 0,0 38 0,-11-24 0,-6 0 0,-13 4 0,2-18 0,-4 5 0,11-17 0,1-2 0,3-10 0,11 0 0,-10-4 0,13-13 0,0-14 0,13-7 0,13-20 0,10 9 0,4-18 0,9 9 0,-10-8 0,11 8 0,-11-4 0,-2 13 0,-8 8 0,-7 8 0,-4 6 0,-2 4 0,-5 1 0,-10 8 0,-4 9 0,-12 12 0,-2 9 0,-1 18 0,-1-4 0,5 11 0,1-6 0,10-6 0,1-2 0,5-6 0,0 0 0,0-5 0,0-6 0,3-6 0,6-5 0,5 1 0,10-4 0,-5-1 0,10-4 0,-9 0 0,3 0 0,-4 0 0,-5 0 0,-2 0 0,-7 0 0,-1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45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0 24575,'-12'0'0,"-2"0"0,-4 4 0,-1 11 0,4 6 0,-4 9 0,2 6 0,1 2 0,5-1 0,1 5 0,9-4 0,-4 6 0,5-7 0,0 12 0,0-15 0,0 15 0,0-17 0,0 10 0,0-16 0,0 15 0,0-15 0,0 17 0,4-17 0,6 9 0,5-10 0,10 1 0,-5-3 0,9-3 0,-9-1 0,3-4 0,1-2 0,-5-3 0,5-5 0,-6-1 0,1-4 0,-1 0 0,-4 0 0,3 0 0,-3-4 0,0-10 0,4-2 0,-7-19 0,3 3 0,-3-12 0,0 0 0,0-7 0,1-1 0,-1-1 0,-5-5 0,-1 13 0,-5 0 0,0 3 0,0 10 0,0-4 0,0 5 0,0 6 0,-4 2 0,-5 4 0,-5 1 0,-5-1 0,1 5 0,-6-4 0,4 7 0,-9-8 0,10 9 0,-10 0 0,9 2 0,-9 7 0,9-4 0,-3 5 0,9 0 0,-3 0 0,7 0 0,-3 0 0,5 0 0,0 0 0,3 0 0,2 0 0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42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24575,'0'-8'0,"3"0"0,12 4 0,5 1 0,10 3 0,-5 0 0,3 0 0,-8 0 0,9 0 0,-10 0 0,0 0 0,-6 0 0,-5 0 0,-3 3 0,-1 2 0,-4 7 0,0 7 0,0-4 0,0 13 0,-15-7 0,-3 11 0,-15 1 0,6-2 0,-4-4 0,11-4 0,-4-4 0,6-4 0,4-2 0,1-5 0,8 0 0,-2-3 0,9-1 0,4-9 0,12-5 0,7 0 0,0-9 0,4 8 0,-5-3 0,1 9 0,4-4 0,-14 8 0,8-4 0,-14 5 0,8 0 0,-7 0 0,2 0 0,-3 0 0,-5 4 0,4 5 0,-7 5 0,3 10 0,-4 0 0,0 1 0,0 4 0,0-9 0,0 9 0,0-10 0,0 0 0,-8-2 0,2-7 0,-11 7 0,3-7 0,-4 3 0,-1-4 0,5 0 0,-3-4 0,7-1 0,-2-1 0,3-2 0,1 3 0,0-4 0,-5 0 0,3 0 0,-12 0 0,1 0 0,5 0 0,2 0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43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 24575,'-1'-4'0,"32"0"0,-6 4 0,32 0 0,-13 0 0,1 0 0,6 0 0,-8 0 0,1 0 0,-12 0 0,-2 0 0,-20 0 0,-2 0 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43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24575,'71'0'0,"1"0"0,-33 0 0,9 0 0,-17 0 0,5 0 0,-15 0 0,1 0 0,-16 0 0,2 0 0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44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9 24575,'-7'-5'0,"-3"2"0,-8 16 0,-8 17 0,-3 16 0,-7 21 0,5-7 0,-1 23-380,18-35 0,1 2 380,4 4 0,3 1 0,-2 8 0,2 0 0,5-9 0,2-2 0,-1 30 0,0 17 0,0-41-18,0 26 18,5-24 0,17-12 0,4 2 0,19-19 0,-5 2 759,3-11-759,1-10 19,-6 2-19,-2-8 0,-11-1 0,-1 0 0,-11-5 0,0 0 0,-8 0 0,-2 0 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46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24575,'7'-10'0,"-2"2"0,16 8 0,0 0 0,3 0 0,5 0 0,-4 0 0,0 0 0,9 0 0,-7 0 0,4 0 0,-8 0 0,-9 0 0,-1 0 0,0 9 0,-8 1 0,3 8 0,-8 0 0,0 18 0,0-8 0,0 15 0,-5 0 0,-11-8 0,-8 21 0,-5-15 0,2 3 0,0-7 0,7-11 0,-5-2 0,11-10 0,1-1 0,5-5 0,3 0 0,-2-3 0,6-5 0,-2-14 0,7-12 0,13-19 0,1 5 0,16-11 0,-6 7 0,2-4 0,4-4 0,-5 6 0,0 7 0,-3 1 0,-10 8 0,2 5 0,-8 6 0,3 2 0,-4 7 0,-1-3 0,0 9 0,-3-4 0,-5 7 0,-5 6 0,-8 5 0,-2 13 0,-3-3 0,-2 9 0,5-5 0,1 1 0,4 3 0,4-8 0,2 8 0,4-8 0,0 4 0,0-6 0,4 0 0,10 1 0,7 0 0,9 1 0,7-4 0,-6-1 0,5-5 0,-6-4 0,-5-2 0,-6-4 0,-2 0 0,-8 0 0,4 0 0,-5 0 0,-3 0 0,-1 0 0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46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0 153 24575,'0'-12'0,"0"1"0,9-2 0,1 3 0,8-3 0,0 4 0,6-6 0,-5 5 0,5-8 0,-10 8 0,3 1 0,-7-3 0,7 10 0,-7-7 0,2 9 0,-3 12 0,0 9 0,1 9 0,-5 11 0,4-9 0,-8 4 0,8-6 0,-4-5 0,1-2 0,2-9 0,-4-1 0,4-5 0,1 0 0,3-3 0,-2-2 0,7-3 0,-3 0 0,4 0 0,0 0 0,1-4 0,-1-5 0,0-5 0,0-4 0,-4 4 0,-1-4 0,-4 4 0,0 0 0,-1 5 0,1 2 0,-1 6 0,-4-3 0,0 4 0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47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24575,'12'0'0,"1"0"0,11 0 0,7 0 0,0 0 0,5 0 0,-11 0 0,4 0 0,-14 0 0,3 0 0,-5 0 0,-8 0 0,4 0 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48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24575,'0'22'0,"0"-4"0,-5 11 0,4-10 0,-3 10 0,4-4 0,0 0 0,0-2 0,0-9 0,0 8 0,0-12 0,0 8 0,7-14 0,3 0 0,7-4 0,7 0 0,-4 0 0,8-4 0,-8-6 0,3-4 0,-5-5 0,1 5 0,-5-4 0,-1 9 0,-4-9 0,0 4 0,-1 0 0,1-3 0,-4 3 0,-1 0 0,0 1 0,-3 5 0,2 0 0,-3 7 0,0 6 0,0 20 0,0 1 0,0 31 0,0-1 0,0 20 0,0 9 0,5-21 0,-4 26 0,4-34 0,1 20 0,-5-24 0,4-7 0,-5-9 0,0-11 0,0-6 0,0-2 0,0-7 0,-4 2 0,-5-3 0,-10-4 0,0-1 0,-10-4 0,4 0 0,-5 0 0,5 0 0,2-8 0,8-3 0,2-7 0,4-1 0,4 1 0,0 0 0,5-1 0,0-4 0,0 3 0,0-4 0,15-1 0,-3 5 0,18-5 0,-5 10 0,5-4 0,6 7 0,-5-3 0,5 5 0,-6 4 0,-5-3 0,-1 8 0,-6-3 0,-4 4 0,-2 0 0,-3 0 0,-1 0 0,-4-4 0,0 0 0,-4-1 0,0 2 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22:02:49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8 24575,'-1'-4'0,"11"0"0,23 4 0,6 0 0,13 22 0,-6-1 0,1 24 0,2 5 0,-7 4 0,-11 0 0,-3 11 0,-15-12 0,0 22 0,-8-15 0,-5 33 0,0-20 0,0-5 0,0 2 0,-10-27 0,-8 12 0,-12-4 0,-4-11 0,10-5 0,-1 1 0,10-25 0,-4 11 0,5-16 0,1 6 0,5-4 0,3-3 0,1-1 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59:20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9 482 24575,'0'-17'0,"0"3"0,0 1 0,0 4 0,0 0 0,-4-1 0,3-4 0,-3-1 0,13-5 0,-2 0 0,12-1 0,-8-5 0,8 9 0,-7-13 0,7 17 0,-7-7 0,6 10 0,3 0 0,-4 0 0,8 4 0,-10 2 0,5-5 0,0 7 0,0-7 0,-4 0 0,-2 6 0,-5-6 0,0 9 0,0 0 0,1 0 0,-1 0 0,0 0 0,0 0 0,0 0 0,0 0 0,0 4 0,0 1 0,0 4 0,0 0 0,0 0 0,5 1 0,1 0 0,5 0 0,-4 4 0,3-3 0,3 4 0,-1-4 0,5-1 0,-6 0 0,0 0 0,6 1 0,-5-6 0,11 5 0,-10-9 0,9 4 0,-4-5 0,1 0 0,3 0 0,-4 0 0,6 0 0,0 0 0,7 0 0,-5-5 0,4-6 0,-5-1 0,-1-4 0,0 0 0,0-2 0,-6 2 0,5-5 0,-5 9 0,0-8 0,-1 8 0,0-8 0,-9 9 0,7-5 0,-13 7 0,8-1 0,-9 1 0,4-1 0,-5 1 0,0-1 0,0 5 0,0 1 0,-4 0 0,-1 0 0,-4 2 0,0 3 0,0 8 0,0 0 0,0 0 0,0 0 0,0 0 0,0 1 0,0-1 0,0 0 0,0 0 0,0 0 0,0 0 0,0 0 0,0 0 0,0 0 0,4 0 0,1-4 0,4 3 0,0-7 0,0 7 0,0-7 0,0 3 0,0-4 0,5 4 0,2-3 0,4 4 0,0-5 0,6 0 0,-5 0 0,5 0 0,-6 0 0,6 0 0,-4 0 0,3 0 0,1 0 0,2 0 0,5 0 0,-1 0 0,1 0 0,7 0 0,-6 0 0,13 0 0,-12 0 0,11 0 0,-11-5 0,11-2 0,-11-4 0,5 4 0,-7-2 0,0 7 0,0-8 0,-6 5 0,5-6 0,-5 0 0,6 0 0,0 0 0,0-1 0,7 1 0,-5 0 0,4 4 0,1-3 0,2 3 0,-1-5 0,5 6 0,-11-4 0,11 8 0,-4-2 0,-1-1 0,-2 3 0,-5-3 0,-1 5 0,0 0 0,0 0 0,-6 0 0,-1 0 0,-6 0 0,0 0 0,-5 0 0,4 0 0,-9 0 0,9 5 0,-8 0 0,7 5 0,-7 4 0,8 2 0,-8 4 0,4 0 0,-5 0 0,0 6 0,5-5 0,-3 11 0,2-11 0,1 5 0,-3 0 0,3-5 0,-1 5 0,-2 0 0,7-4 0,-3 3 0,0 1 0,3-4 0,-3 3 0,0-4 0,3-1 0,-8 0 0,3 0 0,-4-5 0,-1-1 0,0-5 0,0 0 0,0 0 0,0 0 0,-4 0 0,-1 0 0,-4-4 0,0-2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46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24575,'0'12'0,"0"3"0,0-6 0,0 3 0,0-11 0,4-7 0,0-3 0,5-9 0,0 9 0,-4-4 0,2 5 0,-6-1 0,6 5 0,-9 0 0,1 11 0,-4-1 0,2 10 0,3-6 0,0 7 0,0-8 0,0 4 0,13-4 0,-1 0 0,11-4 0,-9-1 0,-1-4 0,0 0 0,-4 0 0,4 0 0,-9-7 0,0-3 0,-12-3 0,2 0 0,-11 4 0,3 5 0,0-4 0,-3 7 0,3-3 0,0 4 0,1 0 0,4 0 0,1 0 0,4 3 0,0 2 0,4 8 0,0-4 0,0 4 0,0-5 0,4-3 0,-3-2 0,2-3 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59:22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476 236 24575,'-18'0'0,"-6"0"0,7 0 0,-28 0 0,30 4 0,-36 8 0,26 5 0,-16 12 0,8-11 0,3 14 0,4-19 0,4 18 0,2-23 0,8 16 0,-2-7 0,8-5 0,0 12 0,2-13 0,4 9 0,0-5 0,0 4 0,0-9 0,0 4 0,4-5 0,6 1 0,11 0 0,1-4 0,9-1 0,-9-5 0,9 0 0,-9 0 0,10 0 0,-11-5 0,0-5 0,-1-11 0,-8-1 0,3-10 0,-4 5 0,0-13 0,-5 5 0,0-11 0,-6 4 0,0-6 0,0 7 0,0-6 0,0 12 0,0-5 0,-5 13 0,0 1 0,-10 6 0,-1 4 0,-10 1 0,-1 9 0,-1 1 0,-3 5 0,3 0 0,-5 0 0,5 0 0,2 0 0,6 0 0,0 5 0,5 0 0,-4 9 0,12-4 0,-6 4 0,8-5 0,-4 0 0,4-4 0,1-1 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59:23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24575,'9'0'0,"-1"0"0,2 0 0,4 0 0,-4 0 0,4 0 0,0 0 0,-4 0 0,9 0 0,-9 0 0,4 0 0,-5 0 0,0 0 0,-4 4 0,3 1 0,-3 9 0,5 2 0,0-1 0,-5 10 0,3-14 0,-7 14 0,3-10 0,-4 5 0,0-5 0,0 4 0,0-8 0,0 7 0,0-7 0,0 3 0,0-5 0,0 5 0,0-4 0,-4 9 0,-6-8 0,-2 8 0,-7-8 0,3 8 0,-4-8 0,0 8 0,5-8 0,-4 3 0,8-5 0,-3 1 0,5-1 0,0-4 0,4-5 0,1-15 0,13-7 0,4-11 0,15-1 0,-5 0 0,5 0 0,-7 6 0,1-3 0,-1 13 0,-5-6 0,-2 13 0,-4-3 0,-1 4 0,0 5 0,-4-3 0,2 7 0,-6-7 0,7 3 0,-7-3 0,6-1 0,-2 0 0,0 0 0,3 0 0,-2-5 0,3 3 0,0-3 0,-4 5 0,4 4 0,-8-3 0,7 7 0,-11-4 0,2 14 0,-13 3 0,2 8 0,-2-5 0,9 4 0,-4-9 0,8 9 0,-7-9 0,7 9 0,-3-8 0,4 7 0,0-7 0,0 3 0,0 0 0,0-4 0,0 4 0,0-5 0,0 0 0,4 0 0,1 0 0,4 0 0,0 1 0,0-1 0,5 0 0,-3 0 0,8 1 0,-9 0 0,4-1 0,0-4 0,-4 3 0,4-7 0,-5 3 0,0 0 0,0-3 0,-4 3 0,-1-4 0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59:25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77 24575,'-10'9'0,"1"-11"0,9 0 0,5-15 0,-4 6 0,12-3 0,-10 4 0,10 5 0,-12-8 0,7 11 0,-4-7 0,5 9 0,0 0 0,0 0 0,0 0 0,0 0 0,0 4 0,-4 6 0,3 5 0,-2 5 0,-1 0 0,4-5 0,-4 4 0,4-9 0,-3 4 0,2-4 0,-3-1 0,4 0 0,0 0 0,0 0 0,0-4 0,0-1 0,0-4 0,1 0 0,-1 0 0,0 0 0,0 0 0,0 0 0,0 0 0,0-4 0,0-6 0,1-1 0,-1-3 0,1 0 0,-1 4 0,-4-5 0,3 6 0,-7 0 0,3 4 0,-4 1 0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59:25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1 24575,'4'6'0,"0"14"0,-15 18 0,-3 18 0,-12 9 0,-1 11 0,-1 7 0,0 1 0,12-8 0,-9 5 0,16-14 0,-11 15 0,7-15 0,5 6 0,-3-15 0,10-3 0,-5-13 0,2-9 0,3-7 0,-4-6 0,5-5 0,-9 0 0,7-6 0,-15-3 0,16-2 0,-7-4 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59:27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24575,'14'-4'0,"6"2"0,2-7 0,3 8 0,-5-8 0,1 8 0,4-3 0,-3 4 0,-1 0 0,-2 0 0,-4 0 0,5 0 0,0 0 0,-5-4 0,0 12 0,-10-6 0,4 22 0,-7 5 0,7 0 0,-8 9 0,4-4 0,-5 8 0,0-1 0,0 5 0,0-11 0,0 11 0,0-11 0,0 5 0,0-13 0,-5-1 0,4-6 0,-13 0 0,8-5 0,-13 0 0,4-6 0,-5-3 0,0-2 0,4-4 0,-3 0 0,9 0 0,-4 0 0,4-9 0,0-2 0,5-9 0,0-1 0,5 1 0,0 0 0,0 5 0,0-4 0,0 3 0,0 1 0,0-4 0,0 4 0,4-1 0,6 2 0,0 4 0,9 0 0,-3 1 0,-1-1 0,4 4 0,-9 2 0,4 4 0,0 0 0,-4 0 0,4 0 0,-5 0 0,5 0 0,-3 0 0,3 0 0,-5 0 0,0 0 0,0 0 0,-4 0 0,-2 0 0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59:28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0 181 24575,'9'-11'0,"0"3"0,0 8 0,0 0 0,0 0 0,4 0 0,-3 0 0,4 8 0,-9 3 0,-1 14 0,-4 2 0,0-4 0,0 7 0,0-13 0,-5 9 0,4-11 0,-12-1 0,11-4 0,-7-1 0,9 0 0,-5-4 0,4-4 0,-3-11 0,4-11 0,0-7 0,0-11 0,5 4 0,1-5 0,10 7 0,1-1 0,0 7 0,4-5 0,-5 15 0,0-8 0,-1 9 0,-6 1 0,1 5 0,-1 2 0,-8 7 0,-6 5 0,-10 2 0,1 12 0,3-2 0,3-1 0,7 4 0,-8-4 0,8 0 0,-3 4 0,4-9 0,0 9 0,0-8 0,0 7 0,0-7 0,4 8 0,2-4 0,3 0 0,1 4 0,4-4 0,-3 0 0,3-1 0,0 0 0,-4-4 0,4 4 0,-5-5 0,0 0 0,0-4 0,0-1 0,-4-4 0,-1 0 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0:59:29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0 24575,'8'0'0,"0"0"0,1 0 0,-4 4 0,-1 1 0,-4 8 0,-5 2 0,4 0 0,-7 3 0,3-8 0,-6 9 0,2-9 0,-1 4 0,5-5 0,-3 0 0,7 0 0,-7-3 0,7 2 0,-7-7 0,11 3 0,-2-4 0,8 0 0,0 0 0,0 0 0,0 0 0,0 0 0,0 0 0,0 0 0,0 0 0,0 4 0,0 1 0,0 4 0,-4 0 0,-1 0 0,-4 0 0,0 0 0,0 5 0,0-4 0,0 9 0,0-9 0,0 9 0,0-9 0,0 4 0,0 0 0,-4 2 0,-7-1 0,0 4 0,-3-3 0,-1 4 0,4-5 0,-3-1 0,0 0 0,4-4 0,0 4 0,1-5 0,5-4 0,-1 3 0,1-7 0,4 3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1 24575,'-18'0'0,"3"0"0,-9 4 0,-7 13 0,8 10 0,-14 3 0,14 11 0,-2-14 0,3 15 0,6-4 0,5 5 0,1 1 0,9-6 0,-4 4 0,5 3 0,0 15 0,0-12 0,0 16 0,0-18 0,0 13 0,0 0 0,0 0 0,5-7 0,12 6 0,2-13 0,8 0 0,-10-3 0,2-10 0,-3 4 0,-1-11 0,4 4 0,-9-9 0,8 3 0,-8-9 0,3-1 0,-5-5 0,0 0 0,0 0 0,0-3 0,-3-1 0,-2-4 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24575,'0'32'0,"0"3"0,0 15 0,0 10 0,0 17 0,0 2 0,0 14 0,0-28 0,6 16 0,-5-27 0,11 21 0,-6-21 0,1-2 0,-2-15 0,-2-17 0,-2-2 0,7-13 0,-8 2 0,4-6 0,-4 2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47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438 0 24575,'-2'0'0,"-23"0"0,-2 0 0,-16 0 0,0 0 0,10 0 0,-17 0 0,19 0 0,-5 0 0,11 0 0,6 0 0,6 0 0,5 0 0,-1 0 0,1 0 0,0 4 0,4 1 0,-4 13 0,2-3 0,1 14 0,-8-5 0,10 1 0,-6 10 0,9-8 0,0 9 0,-4-6 0,3 0 0,-4 0 0,5 0 0,0 0 0,0 1 0,0-1 0,0 0 0,0-5 0,0-2 0,0-4 0,0-6 0,0 0 0,0-5 0,0 1 0,4-5 0,5 0 0,4-4 0,5-4 0,6-2 0,-5-7 0,10 2 0,-4-8 0,0 8 0,4-3 0,-4 4 0,0 0 0,3 5 0,-8 1 0,4 4 0,-1 0 0,-3 0 0,3 0 0,-4 0 0,-5 13 0,4 4 0,-6 19 0,3 2 0,1 6 0,-4-1 0,4 1 0,-10 0 0,-2 0 0,-4-7 0,0 5 0,0-4 0,-9-1 0,-2-1 0,-14-5 0,-9 2 0,-5-10 0,-7-1 0,2-11 0,1-5 0,-1-1 0,7-5 0,-5 0 0,15 0 0,-2 0 0,10 0 0,5-4 0,1-1 0,5 1 0,3-4 0,2 4 0,3-8 0,0 3 0,0-8 0,0 3 0,0-9 0,0 11 0,0-1 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24575,'28'0'0,"2"0"0,8 0 0,4 0 0,-4 0 0,0 0 0,-7 0 0,-12 0 0,-6 0 0,-1 0 0,-6 0 0,2 0 0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24575,'18'0'0,"2"0"0,10 9 0,0 2 0,2 15 0,-1 1 0,3 13 0,-6-7 0,4 6 0,-19-3 0,12 10 0,-22-1 0,12 12 0,-13-11 0,3 11 0,-5-4 0,0-1 0,0 5 0,0-4 0,-5 6 0,-7 0 0,-2 8 0,-8-13 0,9 11 0,-8-20 0,9 0 0,-3-14 0,5-8 0,1-9 0,4-1 0,-2-5 0,6 1 0,-6-5 0,6 0 0,-2-4 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8 383 24575,'-4'1'0,"0"-2"0,4-7 0,4-5 0,5 3 0,5-3 0,5 3 0,4 1 0,-3 3 0,8 2 0,3 4 0,1 0 0,-1 0 0,-7 0 0,-6 4 0,-8 10 0,3 13 0,-12 0 0,4 13 0,-5-13 0,0 15 0,-5-4 0,-1 0 0,-9 4 0,-7-9 0,-1 3 0,-2-9 0,10 1 0,2-12 0,4 2 0,0-10 0,1 0 0,3 0 0,12-17 0,10-6 0,13-29 0,13-14 0,3-14-329,-18 27 0,0 0 329,19-29 0,-20 30 0,-1 0 0,12-18 0,0 0 0,-10 11 0,-6 7 0,-1 6 0,-5 7 0,-2 7 658,-9 10-658,3 1 0,-7 12 0,-2 11 0,-10 16 0,-7 27 0,-5-6 0,-3 44 0,8-40 0,-2 40 0,8-37 0,5 13 0,2-14 0,5-3 0,0-12 0,0-2 0,0-11 0,0-1 0,3-10 0,7-1 0,15-9 0,1 0 0,16-4 0,-10 0 0,10 0 0,-15 0 0,8-4 0,-16-1 0,5-1 0,-10-2 0,-2 7 0,-3-6 0,-1 6 0,0-3 0,-3 4 0,-2 0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1 345 24575,'0'-20'0,"0"-1"0,9-2 0,-3-2 0,13-6 0,-3 1 0,-1 5 0,3 1 0,-4 6 0,5 3 0,-1 6 0,0 5 0,-4 4 0,9 0 0,-8 0 0,13 0 0,-8 0 0,9 5 0,-10-4 0,10 8 0,-4-4 0,0 5 0,-6-1 0,-2 0 0,-7-1 0,7 1 0,-8 0 0,9-4 0,-9 2 0,8-6 0,-7 3 0,2-4 0,-3 0 0,-1 0 0,5-4 0,-3-11 0,4-6 0,-4-9 0,3 5 0,-2 1 0,2 6 0,-4-1 0,-4 5 0,3 5 0,-7 2 0,6 6 0,-6-3 0,2 4 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0 208 24575,'0'-8'0,"8"0"0,2-1 0,9 4 0,-5 1 0,3 4 0,-3 0 0,-1 0 0,-4 11 0,-5 6 0,-4 17 0,0 4 0,0 6 0,0-7 0,0 0 0,0-1 0,0-5 0,-4 0 0,-1-7 0,-5-6 0,1 0 0,0-4 0,4-1 0,-7-4 0,14-15 0,0-12 0,18-12 0,10-15 0,4-1 0,0 4 0,1-9 0,-7 17 0,-1-4 0,-12 8 0,4 9 0,-9-1 0,3 12 0,-4-8 0,-1 9 0,1-4 0,-5 0 0,4 4 0,-3-9 0,4 4 0,0-4 0,0 4 0,-4 1 0,2 5 0,-3-1 0,1 1 0,2-1 0,-6 1 0,7 4 0,-7-4 0,2 14 0,-13 12 0,-9 27 0,-5 3 0,-6 17 0,1-6 0,4 2 0,-5 5 0,6-7 0,6-12 0,2-5 0,11-11 0,0-7 0,5-4 0,0-8 0,0 1 0,0-4 0,0 4 0,14-8 0,2 3 0,20-7 0,2 3 0,0-4 0,4 0 0,-11 0 0,5 0 0,-5 0 0,-7 0 0,0 0 0,-10 0 0,-2 0 0,-3 0 0,-1 0 0,0 0 0,1 0 0,-5 0 0,0 0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9 318 24575,'-4'-10'0,"0"-1"0,4-10 0,0-2 0,0-2 0,0 0 0,0 1 0,0 6 0,0-1 0,0 1 0,0 4 0,4 5 0,0 5 0,4 4 0,1 0 0,3 0 0,2 0 0,0 0 0,-1 8 0,2 14 0,-9 10 0,12 1 0,-12 2 0,4-16 0,-2 0 0,-4-6 0,5-5 0,3-3 0,-2-2 0,7-3 0,-3 0 0,5-13 0,-1 1 0,2-16 0,-1 8 0,1-9 0,-2 9 0,-3-4 0,-1 1 0,-5 8 0,0-8 0,0 9 0,0 0 0,0-3 0,-5 7 0,1-7 0,-5 11 0,0-2 0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0 111 24575,'0'13'0,"0"2"0,0 10 0,0-4 0,0 10 0,0 3 0,0-6 0,0 10 0,0-5 0,0-4 0,0 3 0,9-13 0,-3 1 0,13 0 0,2 1 0,-4-10 0,12 3 0,-7-8 0,11 5 0,6-5 0,-5-1 0,12-5 0,2 0 0,1 0 0,21-6 0,-11-13 0,6-2 0,-3-16 0,-6 5 0,17-7 0,-8 0 0,16-2 0,-15 8-220,-16 11 0,-1 2 220,15-2 0,-16 7 0,1 1 0,18-5 0,15 4 0,0 1 0,-8 8 0,-2 6 0,-16 0 0,6 0 0,-13 0 0,6 0 0,-15 0 440,6 0-440,-5 0 0,-1 0 0,-1 0 0,1 0 0,-6 0 0,11 0 0,-11 5 0,6 1 0,-8 5 0,0-1 0,-5 1 0,4 4 0,-10 1 0,5 5 0,-11-2 0,4 1 0,-8 0 0,3 0 0,1 0 0,-4 5 0,3-4 0,-4 0 0,-4-3 0,2-3 0,-7 5 0,3 0 0,-4-1 0,0 1 0,0 0 0,0-5 0,0 3 0,0-3 0,0 5 0,0 0 0,-9-5 0,3-1 0,-13-4 0,9-1 0,-4 0 0,0 1 0,4-5 0,-4 3 0,5-7 0,0 3 0,0-4 0,1 0 0,-1 0 0,4-8 0,1-8 0,4-4 0,0-11 0,0 9 0,0-9 0,5 4 0,1-5 0,10-1 0,0 6 0,4 2 0,6 4 0,-5 1 0,10-2 0,-4 1 0,5 4 0,1-3 0,-1 8 0,1-4 0,-1 5 0,1 0 0,6 0 0,-5-1 0,12 1 0,-6-1 0,1 6 0,4-5 0,-11 10 0,12-4 0,-6 5 0,1 0 0,4 0 0,-4 0 0,6 0 0,0 0 0,0 0 0,8 0 0,-6 0 0,5 0 0,-13 0 0,4 0 0,-11 0 0,12 0 0,-12 4 0,5 2 0,-6 5 0,-1 0 0,-5-1 0,4 1 0,-4 0 0,5-1 0,1 6 0,0-4 0,6 9 0,-5-8 0,11 4 0,-4-6 0,6 1 0,0-1 0,8 2 0,-6-1 0,6-6 0,-8 0 0,0-6 0,0 0 0,1 0 0,6 0 0,-11 0 0,10 0 0,-12 0 0,-1 0 0,6 0 0,-5 0 0,6 0 0,0 0 0,0 0 0,8 0 0,-6 0 0,6-6 0,-8 0 0,-6-6 0,5 0 0,-12 1 0,11 0 0,-10-5 0,10 3 0,-11-8 0,6 4 0,-8 0 0,1-4 0,-7 5 0,0-5 0,-1 0 0,-4 1 0,5-1 0,-11 1 0,0 1 0,-6 4 0,0 1 0,0 5 0,0 0 0,-4 0 0,-1-5 0,-4-1 0,0 4 0,0 2 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504 580 24575,'0'9'0,"0"-1"0,0-10 0,0-5 0,-4-12 0,-2-1 0,-9-1 0,4 1 0,-14-1 0,8 1 0,-9 3 0,0 2 0,4 5 0,-9-1 0,3 5 0,1 1 0,-5 5 0,11 0 0,-11 0 0,4 0 0,-5 0 0,5 15 0,2-3 0,4 20 0,6-11 0,0 11 0,10-5 0,1 6 0,5 1 0,0-1 0,0 0 0,5 0 0,5-6 0,12-5 0,5-2 0,13-8 0,-6 4 0,6-9 0,-7-2 0,0-5 0,0 0 0,0-10 0,2-9 0,-7-9 0,1-13 0,-6-1 0,-4-6 0,-2 0 0,-5 0 0,-5-8 0,-2 6 0,-5-13 0,0 5 0,0 1 0,-11 1 0,-8 13 0,-11 1 0,-7 6 0,3 11 0,-7-3 0,6 21 0,-5-4 0,7 11 0,0 0 0,5 0 0,2 0 0,6 0 0,5 0 0,-5 0 0,14 0 0,-3 0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0 24575,'-13'0'0,"3"0"0,-5 9 0,10 3 0,1 8 0,4 0 0,0 0 0,0 6 0,0 8 0,0-6 0,0 5 0,0-7 0,0-10 0,0 9 0,0-15 0,0 4 0,0-5 0,4-4 0,6-1 0,5-4 0,11 0 0,-5-4 0,11-7 0,-5-6 0,8-11 0,-1-2 0,-9-5 0,2 1 0,-11 6 0,1 2 0,1 11 0,-7 1 0,3 4 0,-5 5 0,-4 4 0,-1 17 0,-4 13 0,0 12 0,0 15 0,0 1 0,0 8 0,0 0 0,6 0 0,-5 0 0,10-7 0,-10-3 0,5-6 0,-6-8 0,0-1 0,0-7 0,0-6 0,0-1 0,-9-10 0,-8-1 0,-11-5 0,-11 2 0,-10-1 0,-2-4 0,-4-1 0,13-6 0,2 0 0,7 0 0,11 0 0,-3 0 0,15-4 0,-4-1 0,9-4 0,1 0 0,4-1 0,0-4 0,0 4 0,0-9 0,9 8 0,2-8 0,15 2 0,-5 1 0,11 0 0,-5 0 0,6 4 0,0-4 0,0 0 0,0 4 0,-6-4 0,5 0 0,-5 4 0,-8 1 0,-5 6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24575,'0'14'0,"0"1"0,0 5 0,0 0 0,0 0 0,0 0 0,0 0 0,0 0 0,0 0 0,0-4 0,0 1 0,4-10 0,6 5 0,0-11 0,14 4 0,-1-5 0,-1 0 0,9 0 0,-15 0 0,10 0 0,-6 0 0,-9 0 0,-2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0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9274 97 24575,'0'4'0,"5"21"0,8 23 0,1 28 0,12 21-1191,-18-41 0,0 4 1191,2 14 0,2 4 0,0 4 0,0 3-678,-5-19 1,-2 2 0,3 0 677,2 0 0,2 0 0,-1 1 0,-4 3 0,-1 0 0,1 2 0,4 6 0,3 1 0,-4-1 0,-5-6 0,-2-2 0,2 2 0,5 7 0,3 0 0,-3-2 0,-8 18 0,0-4-463,9-17 0,-1-3 463,-8-5 0,-2-4 0,6 35-284,-6-1 284,0-18 1444,0-28-1444,0-16 2638,0-15-2638,0-4 1159,0-8-1159,0-1 383,0 0-383,0 0 0,-4-3 0,-5 2 0,-5-6 0,-10 8 0,-1-4 0,-11 6 0,-16 0 0,-2 0 0,-28 2 0,3 0-876,29-9 0,-4-1 876,-26 1 0,-6-2-1766,-6-1 1,-5-2 1765,17 1 0,-3 0 0,-2 0 0,-3 0 0,-3 0 0,1 0 0,-3 0 0,-1 0 0,-2 0-944,18 0 1,-3 0 0,0 0 0,0 0 943,-2 0 0,0 0 0,0 0 0,-1 0 0,-3 0 0,-2 0 0,2 0 0,2 0 0,-8 0 0,3 0 0,-1 0 0,14 0 0,-1 0 0,-1 0 0,-1 0 0,-5 0 0,-1 0 0,0 0 0,1 0 0,2 0 0,1 0 0,-1 0 0,-2 0 0,-14 0 0,-3 0 0,1 0 0,4 0 0,15 0 0,3 0 0,2 0 0,3 0 0,-10 1 0,4-1 0,-2-1-731,-15-1-1,-1-1 1,3-1 731,17 1 0,3 0 0,-2-2 0,-13-1 0,-2 0 0,0-1 0,-1 0 0,0 0 0,3 1 0,9 2 0,3 0 0,-1 1 0,-3 0 0,-1-1 0,3 2-169,10 2 1,2 0 0,0 0 168,0 0 0,1 0 0,0 0 0,-23-1 0,2 2 421,1 5 0,0 2-421,5 0 0,1 3 1276,9 3 1,3 2-1277,12-4 0,2-1 0,-1 0 0,2-1 2593,-28 9-2593,29-11 0,1-1 0,-28 12 2309,5-6-2309,23-2 2109,7 0-2109,14-5 956,12-2-956,-4-4 393,-3 0-393,-12 5 0,-13 2 0,6-1 0,-48 6 0,39-10 0,0 1 0,-2 0 0,-7-3 0,-22 0 0,9 0 0,-1 0 0,1 0 0,7 0 0,9 0 0,9 0 0,7 0 0,7 0 0,0 0 0,12 0 0,2 0 0,4 0 0,1 0 0,0 0 0,4 0 0,-4 0 0,9 0 0,-4 0 0,4 0 0,1 0 0,0 0 0,-1 0 0,1 0 0,4-3 0,0-11 0,4-7 0,0-29 0,0-15 0,0-22-674,0 26 1,0-4 673,0 0 0,0-2-1043,0-19 1,0-3 1042,0-5 0,0-1 0,0-1 0,0-1 0,0 2 0,0 0 0,0 1 0,0 5-527,0 28 0,0 3 527,-2-13 0,-2 3 0,-4-24-224,-6-5 224,1 11 0,1 20 0,5 7 0,2-17 1110,5 26-1110,0-38 0,0 30 2065,0-11-2065,0-4 1248,0 19-1248,0-5 287,0 1-287,0 18 0,0-3 0,0 13 0,0 5 0,0 1 0,0 10 0,0 1 0,0 5 0,0 0 0,-4 3 0,3-2 0,1 6 0,9-3 0,16 4 0,7 0 0,12 0 0,7 0 0,17 6 0,3-5 0,14 5 0,-1-6-551,3 0 551,-36 0 0,1 0-665,6 0 0,1 0 665,5 0 0,1 0 0,3 0 0,3 0 0,8 0 0,2 0-942,-4 0 0,1 0 942,9 0 0,0 0 0,-5 0 0,0 0 0,0 0 0,-1 0 0,-5 1 0,0-2 0,5-2 0,-1-1 0,-4 0 0,0-1 0,6-3 0,0 0 0,-6 0 0,0-1 0,5-2 0,-1-1 0,-3-1 0,-2 1 0,-13 3 0,1 0 0,27-7 0,-3 1-566,-3 6 566,-11-3 0,0 0 0,16-1 0,8-1 0,-35 10 0,0 0 0,-11-2 0,-1 0 0,6 5 0,0 0 0,39-11 0,-25 11 0,20-11 0,-18 4 0,15 0 0,-2-3 0,-9 3 446,1-4-446,-8-1 0,-3 1 0,10-1 0,-20 6 0,34-5 1187,-41 11-1187,25-5 2004,-22 0-2004,8 5 694,-1-4-694,-13 5 0,-3 0 0,-13 0 0,-10-4 0,3-1 0,-14-4 0,14 4 0,3 6 0,19 6 0,15 5 0,9 0 0,7 1-732,-20-6 1,3 0 731,2 1 0,3-1 0,21-2 0,3-1-1093,1 0 1,0-1 1092,5-2 0,0-2 0,1 1 0,0 0 0,-5 0 0,-2 0 0,-19 0 0,-2 0-471,6 0 1,-3 0 470,-19 0 0,-1 0-177,9 0 0,-1 0 177,-4 3 0,-3 0 0,36-1 0,-3 4 0,-15-6 1195,-3 0-1195,-7 5 2172,0-4-2172,-7 9 1120,6-9-1120,-6 9 456,7-3-456,0 5 0,-6-6 0,4 5 0,-11-10 0,4 4 0,-12-5 0,-2 5 0,-6-4 0,0 3 0,-5-4 0,-1 0 0,-6 0 0,0 0 0,1 0 0,-1 0 0,0 0 0,1 0 0,-1 0 0,0 0 0,0 0 0,1 0 0,-1 0 0,6 0 0,-5 0 0,10 0 0,-4 0 0,5 0 0,0 0 0,0 0 0,0 0 0,-5 0 0,4 0 0,-10 0 0,5 0 0,-6 0 0,0 0 0,-4 4 0,-1-3 0,-5 6 0,0-6 0,-3-8 0,-1 5 0,-4-8 0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24575,'0'-5'0,"0"1"0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481 1 24575,'5'11'0,"-11"6"0,-8 27 0,-16 7 0,2 14 0,-11 8-1274,3 12 1274,13-33 0,1 2 0,2-1 0,1 1 0,-4 4 0,2-2 0,-3 31-215,-16 4 215,18-25 0,-11 7 0,14-28 0,-4 1 0,16-30 937,-7 4-937,13-11 138,-11-4 0,10-1 0,-5-4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376 446 24575,'-9'0'0,"-5"0"0,-1 0 0,0 4 0,0 6 0,1 5 0,7 0 0,-6 4 0,12-3 0,-4-1 0,5 9 0,0-7 0,0 4 0,0-2 0,0-5 0,-4 1 0,12-6 0,-1-1 0,13-7 0,-4 4 0,8-5 0,-7 0 0,9 0 0,-11 0 0,4 0 0,-4 0 0,0-4 0,4-2 0,-9-3 0,5-6 0,-6 5 0,1-9 0,-1 4 0,-3-6 0,-2-5 0,-4-1 0,0-13 0,0-1 0,0-15 0,-10 6 0,-4-6 0,-16 6 0,-9 0 0,-7 3 0,-6 2 0,2 13 0,6 7 0,-2 8 0,11 11 0,-5 0 0,13 6 0,1 0 0,6 0 0,4 0 0,2 0 0,9 4 0,-3 1 0,7 4 0,-3 0 0,4-4 0,0-1 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24575,'-2'5'0,"-1"-1"0,7-4 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0 166 24575,'9'0'0,"-1"0"0,2 0 0,-1 0 0,0 0 0,0 0 0,0 0 0,5 0 0,-4 0 0,4 3 0,-10 13 0,5 6 0,-8 5 0,4 5 0,-5 2 0,0 1 0,0 11 0,0-11 0,0-2 0,-9-7 0,3-6 0,-9 1 0,5-6 0,0-1 0,5-5 0,-3-4 0,7-5 0,-3-22 0,4-2 0,0-22 0,5 4 0,7-6 0,7 0 0,6-8 0,-2 13 0,1-5 0,-1 8 0,-6 11 0,4-9 0,-10 21 0,4-8 0,-5 15 0,-1-4 0,-8 9 0,-7 1 0,-4 8 0,-10 12 0,9 0 0,-5 16 0,6-10 0,-1 9 0,1-9 0,4 9 0,-3-9 0,7 9 0,-2-9 0,4 9 0,0-9 0,0 4 0,0-6 0,0 0 0,4-5 0,1 4 0,9-8 0,2 3 0,4-4 0,0 0 0,0 0 0,-5-4 0,4-2 0,-8 0 0,3-3 0,-5 3 0,0-4 0,-4 0 0,-2 0 0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24575,'4'4'0,"0"6"0,-4 0 0,0 9 0,0-9 0,0 9 0,0-4 0,0 0 0,0-1 0,0-5 0,0 5 0,0-4 0,0 4 0,9-4 0,2-5 0,4 3 0,10-6 0,-13 2 0,12-4 0,-9 0 0,1 0 0,8 0 0,-12 0 0,13 0 0,-10 0 0,5 0 0,-5 0 0,-5 0 0,-6 0 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 24575,'-5'-5'0,"1"1"0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51 24575,'0'12'0,"0"2"0,0 4 0,0 1 0,0-1 0,0 0 0,-4 1 0,3-1 0,-3 5 0,4-3 0,0-1 0,0-2 0,0-3 0,0 5 0,0 19 0,0-15 0,0 11 0,0-21 0,0 0 0,0-4 0,0 4 0,0 0 0,0-4 0,0 4 0,0-1 0,0-2 0,0 7 0,0-8 0,0 4 0,0 0 0,0-4 0,0 4 0,0 0 0,0-4 0,0 8 0,0-7 0,0 7 0,0-8 0,0 9 0,0-9 0,0 4 0,0-5 0,0 0 0,0 1 0,0-1 0,0 0 0,0 0 0,0 0 0,0 0 0,4-3 0,0-2 0,4-3 0,-1 0 0,1 0 0,0 0 0,-1 0 0,1 0 0,0 0 0,0 0 0,0 0 0,-3-4 0,2 0 0,-3-5 0,1 1 0,2 0 0,-2-5 0,4-1 0,0-4 0,-4-1 0,4-4 0,-4-2 0,5-5 0,0 5 0,0-4 0,-5 4 0,3 0 0,-7 1 0,8 6 0,-8-1 0,3 1 0,-1 4 0,-2-4 0,3 9 0,-4-4 0,0 5 0,0 7 0,0 6 0,0 9 0,0-1 0,0 5 0,0-4 0,0-1 0,0 0 0,0 0 0,0-4 0,0 9 0,0-5 0,0 1 0,0 3 0,0-3 0,0 5 0,0-5 0,0 3 0,0-3 0,0-1 0,0 0 0,0 0 0,0-4 0,0 4 0,0-5 0,0 0 0,0 1 0,0-1 0,0 0 0,0 0 0,0 1 0,3-1 0,2 0 0,3 0 0,0 0 0,0 0 0,0 0 0,0-4 0,0 0 0,0-1 0,0-2 0,0 3 0,0-4 0,0 0 0,0 0 0,0 0 0,0 0 0,0 0 0,0 0 0,1 0 0,-1-4 0,-4 0 0,3-4 0,-6-1 0,7 1 0,-7-1 0,6 1 0,-6-1 0,3 1 0,-1 0 0,-2-1 0,3-4 0,-4 4 0,4-9 0,-3 9 0,3-8 0,-4 3 0,0-10 0,4 4 0,-3-9 0,3 4 0,-4 0 0,0-4 0,0 4 0,0-5 0,0 0 0,0 5 0,0 1 0,0 6 0,0-1 0,0 5 0,0-3 0,0 8 0,0-4 0,0 4 0,0 1 0,0-1 0,0 1 0,0-5 0,0 4 0,0-4 0,0 0 0,0-1 0,0 0 0,0-3 0,0 7 0,0-7 0,0 7 0,0-3 0,0 5 0,0 0 0,0-1 0,0 1 0,0 0 0,0 0 0,0 3 0,0 2 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24575,'0'17'0,"0"5"0,0 3 0,0 5 0,0 0 0,0 0 0,0-5 0,0 10 0,0-19 0,0 13 0,0-20 0,0 9 0,0-5 0,0 0 0,3-4 0,2-6 0,7-3 0,2 0 0,0 0 0,3 0 0,-3 0 0,0 0 0,3 0 0,-7-3 0,-1 2 0,-6-3 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 24575,'8'0'0,"9"0"0,-1 0 0,12-4 0,-3-2 0,0 1 0,4 0 0,-9 5 0,3-8 0,-4 6 0,-1-6 0,-4 8 0,-1 0 0,-5 0 0,-3 3 0,-2 6 0,-3 5 0,0 9 0,0-3 0,0 9 0,0-4 0,-4 0 0,-1 3 0,-10-3 0,0 0 0,-4-1 0,5-6 0,-4-4 0,8-1 0,-2-4 0,3-1 0,1 0 0,-1-3 0,5 2 0,-4-6 0,4 3 0,3-4 0,2-4 0,11-1 0,2 0 0,0-3 0,3 3 0,-3 0 0,4 1 0,0 4 0,1 0 0,-5 0 0,3 0 0,-8 0 0,8 0 0,-7 0 0,3 0 0,-5 0 0,0 4 0,0 1 0,1 3 0,-5 5 0,3-4 0,-6 8 0,3-3 0,-4 0 0,0 3 0,0-8 0,0 9 0,0-5 0,0 1 0,0 3 0,0-3 0,0 0 0,-4 3 0,-1-3 0,-4 0 0,0-1 0,0 0 0,-4-4 0,3 4 0,-3-4 0,1 0 0,-2-1 0,0 1 0,-4 0 0,4-4 0,-4-1 0,-1-4 0,1 0 0,4 0 0,1 0 0,5 0 0,-1 0 0,1 0 0,-1 0 0,1 0 0,4 0 0,0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2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648 5 24575,'-12'0'0,"-2"0"0,-4 0 0,-1 0 0,-4 0 0,-2 0 0,-12 0 0,-1 0 0,-5 0 0,-16 0 0,12-5 0,-12 9 0,21-3 0,2 14 0,15-1 0,7 5 0,10-6 0,4 9 0,0-7 0,9 14 0,13-8 0,13 11 0,11-3 0,0 1 0,1 4 0,-9-12 0,1 11 0,-14-12 0,-4 3 0,-8 0 0,-3-4 0,-5 8 0,-1-8 0,-4 9 0,-8-10 0,-15 13 0,-4-12 0,-24 4 0,12-9 0,-19-4 0,13 0 0,-13 1 0,19-6 0,-10-1 0,22-5 0,-8 0 0,20 0 0,-3 0 0,13 0 0,1 0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24575,'3'0'0,"-2"0"0,11 0 0,-4 0 0,1 0 0,-1 0 0,-4-7 0,0 2 0,-4-7 0,0 4 0,0 0 0,0-1 0,-4 5 0,-1 0 0,1 0 0,-4 3 0,7-3 0,-3 4 0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24575,'13'0'0,"-4"0"0,29 0 0,9-11 0,-11 8 0,20-8 0,-24 11 0,19 0 0,-11 0 0,-3 0 0,-2 0 0,-14 0 0,13 0 0,-9 0 0,-4 8 0,2 7 0,-13 1 0,4 11 0,-4-6 0,0 15 0,1 2 0,0 5 0,-1 1 0,2 7 0,-6-6 0,-1 5 0,-5-6 0,0 0 0,0-1 0,0 1 0,0 0 0,0-7 0,0 6 0,0-12 0,-4 0 0,-2-2 0,-3-10 0,-5 5 0,4-10 0,-7 3 0,8-8 0,-9 4 0,4 0 0,-4-3 0,-1 4 0,1-5 0,-6-4 0,5-1 0,-10-4 0,9 0 0,-9 0 0,9 0 0,-4-4 0,10-5 0,-3-6 0,11-8 0,-7-2 0,12-6 0,-4 1 0,5 5 0,0-4 0,5 4 0,0-5 0,9 5 0,1 1 0,3 10 0,0-4 0,1 8 0,-1 1 0,0 0 0,1 8 0,4-3 0,-3 4 0,3 0 0,-4 0 0,-5 0 0,3 0 0,-8 0 0,4 0 0,-5 0 0,0 0 0,1 0 0,-1 0 0,0 0 0,-3 0 0,-2 0 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24575,'0'22'0,"0"14"0,0-3 0,0 16 0,0-11 0,0 6 0,0 7 0,0-12 0,0 10 0,0-11 0,0 0 0,0 4 0,0-16 0,0 9 0,0-15 0,0 9 0,0-10 0,0 5 0,0-6 0,0-4 0,0-1 0,4-5 0,1 5 0,4 1 0,-1 0 0,1-2 0,4-3 0,-4-1 0,8 1 0,-3-4 0,10-1 0,1-4 0,0 0 0,3 0 0,-3 0 0,6 0 0,-7 0 0,0-4 0,-6-1 0,1-4 0,-6 0 0,5-5 0,-9 0 0,5-4 0,-1 0 0,-3-1 0,4-5 0,-5-1 0,1-5 0,1-6 0,-6-2 0,5-6 0,-9-7 0,4 6 0,-5-13 0,0 12 0,0-5 0,0 14 0,0-6 0,5 11 0,-4-4 0,3 11 0,0 1 0,-3 6 0,3 4 0,-4 1 0,0 5 0,0 3 0,0 1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1 234 24575,'23'0'0,"19"0"0,29-6 0,-9-5 0,4-3-1878,-15 3 1,4-2 1877,18-1 0,9-1 0,-8 1-1252,-16 2 0,3 1 1252,10-1 0,14-2 0,1 0 0,-12 4 0,-5 3 0,-1 0 0,20-5 0,12-3 0,-7 4 0,-4 9 0,-6 2-40,-5-4 1,-1 0 39,8 3 0,-3 2-356,-31-1 0,-1 0 356,13 0 0,0 0 1245,36 0-1245,-13 0 2760,-32 0-2760,-5 0 1771,-27 0-1771,7 0 1018,-20 0-1018,3 0 0,-7 0 0,-2 0 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8 199 24575,'-4'-8'0,"0"-4"0,4-7 0,0 4 0,0-13 0,0 12 0,0-3 0,0-3 0,0 11 0,7-7 0,9 9 0,21-2 0,-4 6 0,31-1 0,-29 6 0,29 0 0,-18 0 0,13 0 0,0 0 0,-13 0 0,-3 0 0,-13 0 0,-5 8 0,-1 8 0,-14 9 0,4 11 0,-7 9 0,-1-6 0,-1 17 0,-5-10 0,0 14 0,-16-1 0,2 0 0,-21-5 0,5-2 0,-4-11 0,1-7 0,7-14 0,-3-5 0,9-6 0,-9-4 0,9 0 0,-9-5 0,10 0 0,0 0 0,1 0 0,8-9 0,1-6 0,5-10 0,4-5 0,0-7 0,0-1 0,0 1 0,0 0 0,9 7 0,-3 5 0,12 1 0,-4 10 0,10 0 0,-4 5 0,3 3 0,1 2 0,1 4 0,5 0 0,-5 0 0,4 0 0,-18 0 0,2 0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1 286 24575,'0'-12'0,"0"1"0,0 2 0,8 0 0,2-4 0,14 3 0,1-4 0,5 4 0,6-1 0,-4 1 0,-1 4 0,4 1 0,-9 5 0,5 0 0,-8 0 0,-9 0 0,-1 0 0,1 14 0,-9 2 0,4 15 0,-9 11 0,0-2 0,0 10 0,0 1 0,0-12 0,-9 10 0,-3-17 0,-9 4 0,10-16 0,-6 3 0,11-14 0,-7 4 0,5-5 0,3-7 0,1-17 0,4-19 0,11-17 0,16-18 0,14-2 0,5 1 0,5-1 0,-7 10 0,0 5 0,-3 9 0,-13 15 0,-8 8 0,-7 11 0,-4 5 0,-1 5 0,-10 8 0,-12 18 0,-20 15 0,4 4 0,-11 17 0,12-17 0,0 10 0,1-5 0,11-3 0,6-5 0,6-2 0,5-11 0,0-1 0,0-10 0,0-2 0,8-3 0,7 0 0,10-4 0,5 0 0,6-5 0,-4 0 0,10 0 0,-23 0 0,0 0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24575,'0'17'0,"-5"3"0,4 11 0,-3-1 0,4-5 0,0 3 0,0-8 0,0 4 0,0-11 0,0 5 0,0-9 0,3 0 0,6-1 0,11-7 0,-1 7 0,10-7 0,-4 3 0,0-4 0,-2 0 0,-13 0 0,-1 0 0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9 131 24575,'-5'-13'0,"1"1"0,4-1 0,0 4 0,0-4 0,0 0 0,0 0 0,0-1 0,0-3 0,0 12 0,0-4 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24575,'3'0'0,"9"0"0,17 0 0,9 0 0,0 0 0,4 0 0,-11 0 0,6 0 0,-7 0 0,-6 0 0,-8 0 0,-8 0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24575,'-1'5'0,"6"-2"0,14-3 0,6 0 0,5 0 0,6 0 0,-4 0 0,4 0 0,-11 0 0,-2 0 0,-5 0 0,-7 0 0,-3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3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407 9 24575,'-6'-5'0,"0"2"0,-21 3 0,-1 0 0,-16 0 0,0 0 0,0 0 0,0 0 0,0 0 0,12 0 0,-3 0 0,19 0 0,-6 0 0,16 7 0,-2-2 0,8 11 0,0-2 0,0 5 0,0-6 0,0 10 0,0-8 0,0 9 0,4-6 0,-3 6 0,7 0 0,-7 7 0,4-1 0,-5 6 0,0-4 0,0 10 0,0-5 0,0 1 0,0-2 0,0-6 0,0-5 0,0-1 0,0-6 0,-4-4 0,3-1 0,-3-5 0,4 0 0,0 1 0,0-1 0,0 0 0,4-3 0,1 2 0,7-2 0,2 4 0,10-4 0,0 3 0,6-7 0,7 4 0,-6-5 0,11 0 0,-10 0 0,-1 0 0,-3 0 0,-8 0 0,-1 0 0,-2 0 0,-8 0 0,4 0 0,-8 0 0,-2 0 0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 0 24575,'-6'0'0,"-13"0"0,-9 0 0,-16 21 0,-5 14 0,-1 20 0,-10 19-549,14 4 549,0 3 0,11 13 0,11-30-126,10 17 126,9-19 0,5 21 0,0-12 0,0 3 0,0-15 0,0 0 0,5 0 0,11-12 0,9 9 545,9-9-545,0 0 130,-6-3-130,-2-13 0,0 0 0,-6-6 0,1-4 0,-4-8 0,-8-5 0,4 1 0,0-1 0,-4-3 0,4-1 0,-5-4 0,-3 0 0,-2 0 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24575,'12'0'0,"2"0"0,9-4 0,-3 2 0,4-2 0,-1 4 0,2 0 0,0 0 0,-1 0 0,-6 0 0,-4 0 0,-2 12 0,-7 10 0,-1 3 0,-4 22 0,0-13 0,-5 17 0,-7-1 0,-11-3 0,4 4 0,-7-12 0,10-3 0,0-6 0,-2-5 0,7-6 0,-2-6 0,9-4 0,-4-1 0,4-4 0,-1-7 0,2-12 0,3-9 0,5-12 0,5-2 0,14-8 0,-1 2 0,11-3 0,-6 8 0,0 1 0,3 11 0,-15-2 0,7 12 0,-13-6 0,8 13 0,-8-7 0,3 7 0,-4-8 0,-1 9 0,1-8 0,0 7 0,-1-3 0,-3 5 0,-2 0 0,1-1 0,-10 5 0,0 4 0,-12 15 0,-1 5 0,-7 12 0,4-2 0,-4 1 0,10 6 0,1-6 0,5 6 0,0-7 0,4 0 0,1-5 0,5-2 0,0-5 0,0 1 0,0-1 0,0 0 0,9-3 0,1 2 0,13-6 0,2 2 0,11-2 0,-4-1 0,10-4 0,-10-2 0,4-4 0,-11 0 0,-1 0 0,-6 0 0,-4 0 0,-1 0 0,-5 0 0,0 0 0,-3 0 0,-2 0 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0 176 24575,'0'-17'0,"0"0"0,4-1 0,6-6 0,5 5 0,4-5 0,-5 10 0,4-8 0,-4 14 0,0-5 0,-1 13 0,-5 0 0,0 0 0,0 0 0,0 0 0,-3 13 0,2-5 0,-2 14 0,4-8 0,0 4 0,0 0 0,0 1 0,0-1 0,0 0 0,1 1 0,-2-5 0,5-1 0,-3-5 0,2 1 0,-3-5 0,-1 0 0,5-4 0,-4 0 0,8 0 0,-8 0 0,9-8 0,-9-3 0,9-7 0,-8-1 0,3 6 0,-4-5 0,-1 9 0,1 0 0,-1 1 0,0 7 0,0-3 0,-4 4 0,0 0 0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24575,'17'0'0,"5"0"0,3 0 0,5 0 0,0 0 0,0 0 0,-5 0 0,-6 0 0,-7 0 0,-3 0 0,-5 0 0,0 0 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24575,'0'8'0,"0"5"0,0 15 0,0 8 0,0-4 0,0 10 0,0-10 0,0-1 0,0 4 0,0-14 0,0 8 0,0-11 0,0-4 0,4-5 0,0-1 0,5-7 0,-1 2 0,0-3 0,5 0 0,-4 0 0,8 0 0,-3-8 0,5-7 0,1-10 0,0-11 0,-4 4 0,4-10 0,-8 10 0,3 1 0,-5 2 0,-2 14 0,-2-3 0,-3 10 0,-3-1 0,0 11 0,0 4 0,0 16 0,0 3 0,0 5 0,0 6 0,0 2 0,0 6 0,0 7 0,0-6 0,0 13 0,0-6 0,6 24 0,-4-20 0,9 18 0,-10-22 0,5 7 0,-6-7 0,0-7 0,0-15 0,0-6 0,0-10 0,0-2 0,0-3 0,0-1 0,-4 0 0,-5-3 0,-5-2 0,-9-3 0,-2 0 0,0 0 0,-4 0 0,9-4 0,-3-5 0,8-5 0,-3-10 0,8 4 0,0-3 0,5 4 0,5-4 0,0 3 0,0-4 0,0 6 0,0 0 0,14-2 0,-3 2 0,18-2 0,-4 0 0,11-1 0,-4 5 0,4 1 0,-6 0 0,0 9 0,0-8 0,1 9 0,-7-1 0,0-3 0,-10 8 0,-2-3 0,-3 4 0,-1-3 0,0 2 0,-3-6 0,-1 6 0,-4-3 0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24575,'10'-9'0,"0"1"0,16 8 0,-2 5 0,19 12 0,-15-1 0,37 32 0,-39-24 0,22 35 0,-21-24 0,-8 16 0,8 1 0,-19 0 0,7 6 0,-14 2 0,5-9 0,-6 7 0,0-6 0,0 7 0,0-7 0,-5-1 0,-6-7 0,-1-6 0,-8 3 0,8-9 0,-8 4 0,5-6 0,-1 0 0,-3 0 0,8 0 0,-8 0 0,4-5 0,0-2 0,2-9 0,4 3 0,4-8 0,-3 4 0,7-5 0,-3 1 0,1-5 0,2 3 0,-3-3 0,1 1 0,2-16 0,-3 8 0,4-10 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1108 24575,'0'-15'0,"0"-9"0,8-2 0,-6 0 0,14-17 0,1 15 0,3-17 0,6 0 0,-9 17 0,0-15 0,0 17 0,-1 0 0,1-7 0,-8 15 0,6-6 0,-14 8 0,13 1 0,6 6 0,41 3 0,34 16 0,34 3 0,15 11 0,14-10-722,6-4 722,-75-9 0,0-2 0,61 1 0,21 0 0,-37 0 0,25 0 0,-15 0-286,-15 0 286,-3 0 0,-29-9 0,12-13 0,-22-22 0,12-13 712,-20-19-712,8 6 296,-19-16-296,7 19 0,-24 6 0,-5 14 0,-11 12 0,-8 1 0,-3 7 0,-8 3 0,0 15 0,0 2 0,-8 0 0,-1 24 0,-7-4 0,17 35 0,12-10 0,22 19 0,18-15 0,4 8 0,9-9 0,13 2 0,4 0 0,0-9 0,8 8 0,6-18 0,1 8 0,11-9 0,-27-1 0,10 0 0,38 1 0,-46-10 0,53-1 0,-52-12 0,29 0 0,-1 0 0,11 0 0,-10 0 0,-1 0 0,12 0 0,-12 0 0,1 0 0,-5 0 0,1 0 0,-12 0 0,12 0 0,-16 0 0,2 0 0,-1 0 0,1 0 0,-1 10 0,1-8 0,0 8 0,-1-10 0,1 10 0,-1-7 0,1 7 0,-14-10 0,10 0 0,-23 0 0,10 0 0,-12 0 0,-12 0 0,9 0 0,-21 0 0,9 0 0,1 0 0,-10 0 0,10 0 0,-13 0 0,1 0 0,11 0 0,-8-9 0,8-2 0,-21-7 0,7-1 0,-17 9 0,18-7 0,-18 7 0,7 0 0,-10-6 0,1 6 0,-9 1 0,7-7 0,-16 14 0,16-6 0,-16 8 0,7 0 0,-8 0 0,0 0 0,-1 0 0,1 0 0,-1 0 0,1 0 0,-1 7 0,2 20 0,0 2 0,2 25 0,-1-7 0,9 9 0,-6 1 0,6 0 0,-8 0 0,0-1 0,0 1 0,0 0 0,0-1 0,-1-9 0,-8-3 0,5-9 0,-6-9 0,1-2 0,3-8 0,-11-1 0,5 1 0,-7-8 0,0-1 0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653 394 24575,'-7'-4'0,"-10"0"0,-3 4 0,-18 0 0,2 0 0,-12 0 0,6 0 0,2 0 0,7 5 0,5 5 0,-3 2 0,13 7 0,-6-7 0,17 7 0,-2-4 0,9 5 0,0 1 0,0-1 0,0 0 0,0-1 0,0-4 0,4-2 0,12-3 0,0 0 0,10-4 0,0-2 0,-5-4 0,11 0 0,-10 0 0,3-9 0,-4-8 0,1-10 0,0-6 0,-5 0 0,-2-1 0,-4 7 0,0-4 0,-5 3 0,-1-5 0,-5 5 0,0-3 0,0 3 0,-11-11 0,-8 3 0,-11-6 0,-12 12 0,-2-6 0,-5 10 0,-1 0 0,2 9 0,0 5 0,0 5 0,6 2 0,2 5 0,13 0 0,1 0 0,10 0 0,2 0 0,5 0 0,4 4 0,1 1 0,4 4 0,0 0 0,0-4 0,0-1 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24575,'18'0'0,"-5"0"0,6 0 0,-4 0 0,0 0 0,4 0 0,-4 0 0,1 0 0,-3 0 0,1 0 0,-3 4 0,-1 1 0,-1 14 0,-8 4 0,4 17 0,-5-6 0,0 6 0,0-7 0,0 0 0,0 0 0,0-5 0,0 3 0,0-9 0,-5 3 0,0-5 0,-10 1 0,4-6 0,-3-1 0,4 0 0,1-4 0,-1 4 0,1-9 0,0-1 0,4-11 0,1-4 0,4-14 0,5-2 0,6-6 0,6 0 0,11-2 0,-4 2 0,4-2 0,-7 8 0,-4-5 0,2 10 0,-7-4 0,2 6 0,-4 5 0,-1 1 0,0 4 0,-4 1 0,0 0 0,-1 4 0,-4-2 0,1 6 0,-6-3 0,-15 4 0,3 5 0,-9 5 0,5 11 0,5 6 0,-6 13 0,10-5 0,-6 11 0,12-11 0,1 4 0,5-6 0,0 0 0,0-5 0,0 3 0,0-9 0,9-1 0,2-2 0,15-7 0,-5 2 0,11-3 0,-11-5 0,11-1 0,-10-5 0,3 0 0,-4 0 0,-6 0 0,4 0 0,-9 0 0,4-4 0,-5-2 0,0-3 0,-4 4 0,-1 1 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5 157 24575,'0'-18'0,"0"-1"0,-5-1 0,9-1 0,-3 1 0,9 0 0,-1 5 0,1 1 0,-1 9 0,-1 1 0,1 4 0,0 0 0,0 0 0,0 0 0,0 0 0,5 0 0,-4 9 0,9 2 0,-8 4 0,4 4 0,-6-9 0,5 5 0,-4-6 0,9 1 0,-8-1 0,8 1 0,-9-1 0,4-3 0,0 2 0,-4-7 0,4 4 0,-5-5 0,0 0 0,0 0 0,0 0 0,1 0 0,-1 0 0,0-9 0,0 2 0,1-12 0,-1 9 0,1-4 0,-5 5 0,-1 0 0,0 4 0,-3 1 0,3 4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3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 24575,'-4'-4'0,"12"0"0,-2 4 0,18 0 0,7-5 0,1-1 0,10-5 0,-16 6 0,9 0 0,-10 0 0,0 4 0,-1-12 0,-6 11 0,-8-6 0,-2 8 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0 24575,'0'33'0,"0"23"0,-6 5 0,-8 23 0,6-32 0,-1-1 0,-10 22 0,11-24 0,1 1 0,-7 26 0,7 2 0,-6 12 0,11-23 0,-9-8 0,10-5 0,-4-19 0,5 5 0,0-18 0,0-3 0,0-10 0,-9 1 0,-1-5 0,-11-15 0,11 6 0,0-11 0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24575,'13'0'0,"2"0"0,5 0 0,0 0 0,0 0 0,0 0 0,-5 0 0,4 0 0,-8 9 0,4 7 0,0 12 0,-7 12 0,11-6 0,-16 20 0,12-11 0,-9 13 0,1-8 0,-2-7 0,-5 5 0,0-11 0,0 5 0,0-7 0,0-6 0,-4-1 0,-2-6 0,-9 0 0,0-4 0,-6-2 0,-5-8 0,5-2 0,-5-4 0,6 0 0,-1-4 0,0-12 0,5-1 0,5-15 0,2 10 0,8-10 0,-3 11 0,4-5 0,0 5 0,0 6 0,0-4 0,0 9 0,4-4 0,1 5 0,9-1 0,1 5 0,5-4 0,0 8 0,0-4 0,0 5 0,0 0 0,-5 0 0,4 0 0,-4 0 0,1 0 0,-7 0 0,-4 0 0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0 151 24575,'14'0'0,"-4"0"0,9 0 0,-9 0 0,4 0 0,0 0 0,-4 0 0,9 0 0,-9 0 0,4 0 0,-5 8 0,-4-1 0,4 16 0,-8-6 0,4 15 0,-5 2 0,0 0 0,0 6 0,-6 0 0,0-6 0,-10 6 0,3-7 0,-7-6 0,9-1 0,-4-11 0,10-1 0,-3-5 0,7-11 0,-4-11 0,5-19 0,0-10 0,0-13 0,11 5 0,2-6 0,11 8 0,-5-1 0,3 8 0,-5 7 0,0 2 0,-3 10 0,-3-4 0,-2 11 0,1-4 0,-1 8 0,1-3 0,-1 5 0,-4 0 0,-8 4 0,-3 5 0,-7 5 0,3 9 0,1-3 0,-1 7 0,5-2 0,0-1 0,1-1 0,3 0 0,-3-4 0,4 4 0,0-5 0,0 5 0,0-4 0,0 4 0,0-5 0,4 0 0,1 0 0,4 0 0,0 0 0,5 1 0,-3-1 0,3 1 0,-5-1 0,0-4 0,-4 3 0,3-7 0,-7 3 0,3-4 0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 24575,'4'11'0,"-9"-4"0,-2 14 0,-8 1 0,9-1 0,-3 5 0,8-6 0,-4-4 0,5 2 0,0-2 0,0-1 0,0 10 0,0-14 0,0 9 0,0-11 0,5 5 0,10-8 0,-2 7 0,17-12 0,-8 8 0,6-3 0,-2 0 0,-6-2 0,-5-4 0,4 0 0,-9 0 0,9 0 0,-9 0 0,4 0 0,-5 0 0,-4 0 0,-1 0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07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24575,'0'-10'0,"0"2"0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15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24575,'16'84'0,"1"0"0,-1 0 0,-2-17 0,-1 0 0,0 0 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15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18 24575,'-14'-10'0,"6"3"0,4 7 0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15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24575,'28'5'0,"-21"-2"0,21-3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15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24575,'-3'4'0,"63"0"0,-48-4 0,49 0 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15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24575,'0'68'0,"0"-1"0,0 0 0,0 14 0,0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4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34 281 24575,'0'80'0,"0"10"0,0-65 0,0 23 0,0-33 0,0 4 0,0-2 0,0-8 0,0-3 0,0-17 0,0-4 0,0-20 0,0 2 0,-10-11 0,8 6 0,-13-4 0,14 10 0,-4-4 0,5 6 0,0-1 0,0 6 0,0-4 0,0 10 0,9-10 0,6 8 0,19-10 0,-2 13 0,5-7 0,-6 9 0,-1 5 0,-5-3 0,-2 13 0,-4-3 0,-6 4 0,0 0 0,0 0 0,-4 0 0,4 0 0,-8 4 0,2 1 0,-6 3 0,3 0 0,-4 5 0,0 1 0,-9 9 0,-3 2 0,-7 0 0,-6-1 0,10-5 0,-8 0 0,9-5 0,0-1 0,1-4 0,5-1 0,-1-4 0,1 0 0,4-4 0,0 0 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15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24575,'-3'82'0,"0"0"0,1-17 0,0 1 0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15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0 24575,'11'0'0,"-2"0"0,3 0 0,-4 0 0,0 0 0,-4 7 0,0 3 0,-4 7 0,0 13 0,0-9 0,0 14 0,0-10 0,0 18 0,0-10 0,0 23 0,-6-10 0,0 14 0,-5-14 0,-1 2 0,2-16 0,-5 4 0,4-12 0,-3 0 0,1-10 0,3-1 0,-3-8 0,5-2 0,0-3 0,-1 0 0,0-13 0,5 1 0,-1-17 0,5 4 0,0-5 0,0 5 0,0-4 0,0 14 0,0-7 0,0 8 0,0 0 0,0 1 0,4 4 0,0 1 0,5 0 0,-1-1 0,0 5 0,0 0 0,1 4 0,-1 0 0,0 0 0,0 0 0,1 0 0,-1 3 0,1 7 0,-1 3 0,6 6 0,-4 4 0,3-3 0,1-1 0,-4-1 0,3-9 0,-4 9 0,0-9 0,-1 4 0,1-5 0,-1-3 0,-4-2 0,0-3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15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24575,'4'-4'0,"0"0"0,14 4 0,2 0 0,12 15 0,7 17 0,-9 9 0,11 13 0,-17-3 0,-2-11 0,-10 24 0,2-23 0,-12 17 0,7-15 0,-9-5 0,0 4 0,0-10 0,0 10 0,0-4 0,0-1 0,0 6 0,0-12 0,-4 11 0,-2-10 0,-5 4 0,1-11 0,-4 4 0,4-14 0,-4 8 0,5-14 0,1 4 0,3-5 0,-3 0 0,4-3 0,-4-1 0,3-4 0,2 0 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06:15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392 0 24575,'-18'0'0,"-8"5"0,-7 11 0,2 1 0,-7 15 0,11-11 0,-28 33 0,18-9 0,-1 11 0,2 16 0,22-21 0,-6 24 0,9 0 0,10-19 0,-5 17 0,6-13 0,0 1 0,0 13 0,0-19 0,0 18 0,0-32 0,10 23 0,9-23 0,10 5 0,-1-8 0,4-5 0,-6-7 0,5-1 0,-6-9 0,-2-2 0,-9-6 0,-5-3 0,-5-1 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12:17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24575,'0'12'0,"0"6"0,0 7 0,0 0 0,0 4 0,0-4 0,0 0 0,0-2 0,0-9 0,0 4 0,0-9 0,4 3 0,5-7 0,4-1 0,6-4 0,-2 0 0,1 0 0,-5 0 0,0 0 0,0-5 0,-4 4 0,4-6 0,-8 6 0,-2-3 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12:17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24575,'0'-8'0,"0"4"0,0 0 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12:17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24575,'13'8'0,"1"8"0,5 9 0,0 0 0,2 10 0,-1-3 0,3 19 0,-11-6 0,4 6 0,-10-7 0,5 0 0,0 6 0,-5-10 0,0 9 0,-2-18 0,-3 12 0,4-12 0,-5 5 0,0-6 0,0 6 0,0-4 0,0 4 0,0-6 0,0-5 0,0-1 0,0-6 0,0-4 0,0 3 0,0-7 0,0 7 0,0-8 0,0 4 0,0-1 0,0-2 0,-4 7 0,2-8 0,-5 4 0,6-5 0,-3 0 0,0 1 0,3-1 0,-2 0 0,3-4 0,0 0 0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12:17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24575,'0'5'0,"0"-1"0,0 26 0,0-10 0,0 9 0,0-10 0,0 5 0,0-10 0,0-2 0,4-7 0,0 2 0,9-6 0,1 7 0,4-7 0,-4 3 0,8-4 0,-11 0 0,3 0 0,-10 0 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12:17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24575,'0'-11'0,"0"2"0,0-2 0,0 3 0,0 0 0,0 4 0,0 0 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12:17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 1 24575,'-39'88'0,"-1"0"0,1 0 0,10-14 0,1-4 0,5-10 0,-13 22 0,33-30 0,-17 0 0,17 6 0,-11-19 0,13 10 0,-4-11 0,5 6 0,0 0 0,0-12 0,0 3 0,0-10 0,5 5 0,5 0 0,1 0 0,7-5 0,-7-1 0,2-6 0,-4 1 0,5-5 0,-4 3 0,3-7 0,-5 3 0,1-5 0,3 1 0,-2-1 0,7 1 0,-8 0 0,4-4 0,-5 2 0,-3-6 0,-1 2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5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14 527 24575,'-5'13'0,"1"-1"0,4-3 0,0-1 0,0 4 0,0-3 0,0 9 0,0-5 0,0 5 0,0-4 0,0-20 0,-5-13 0,9-26 0,4-15 0,18-17 0,-6 19 0,6-31 0,-5 39 0,0-26 0,6 30 0,-5 3 0,-11 18 0,6 5 0,-11 7 0,7 1 0,-5 6 0,0-1 0,0 7 0,1 4 0,0 16 0,-4 2 0,0 35 0,0-16 0,-4 40 0,9-31 0,-4 24 0,0-22 0,5 7 0,-5-6 0,5-3 0,0-6 0,-1-11 0,0-4 0,-1-10 0,0-5 0,-4-2 0,-1-4 0,-4-3 0,0-1 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12:17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24575,'0'18'0,"0"8"0,0 5 0,0 11 0,0 11 0,0-6 0,0 12 0,0-16 0,0 1 0,0-6 0,0-7 0,0-3 0,0-8 0,4-2 0,-3-5 0,6-8 0,-6 2 0,3-2 0,-4 3 0,3-4 0,1 0 0,1-4 0,-2 0 0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12:17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24575,'11'-4'0,"-2"1"0,12 3 0,0 0 0,9 0 0,-5 0 0,3 0 0,3 0 0,-4 0 0,8 0 0,-16 0 0,0 0 0,-2 0 0,-11 0 0,2 0 0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12:17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24575,'0'14'0,"0"0"0,0 12 0,0 5 0,0 6 0,0 7 0,0 0 0,0 0 0,0-1 0,0-5 0,0-2 0,0-6 0,0 0 0,0-5 0,4-1 0,0-14 0,9 2 0,-3-11 0,7 3 0,-3-4 0,4 0 0,1 0 0,4-8 0,-3-8 0,11-11 0,-9-10 0,4 4 0,-10-3 0,-1 6 0,-5 5 0,-1 1 0,1 0 0,-5 9 0,-1-8 0,-4 14 0,0-4 0,0 5 0,0-1 0,0 1 0,0 0 0,0-1 0,0 1 0,0 0 0,0-1 0,0 1 0,0 0 0,0-1 0,0 1 0,0-1 0,0 1 0,0 10 0,0 16 0,0 13 0,0 20 0,5 0 0,3 24 0,3-19 0,2 25 0,-1-19 0,0 6 0,1 7 0,-2-14 0,1 5 0,0-7 0,0-7 0,-6-1 0,-1-7 0,-5 0 0,0-7 0,0 0 0,0-13 0,0-4 0,0-3 0,0-3 0,0-1 0,0 0 0,0-5 0,-8 5 0,2-3 0,-11 3 0,7 0 0,-8-3 0,-1 3 0,-1-3 0,-9-5 0,-2-1 0,-1-4 0,-10 0 0,11 0 0,-6 0 0,7 0 0,5 0 0,1 0 0,10 0 0,5-8 0,5-8 0,4-9 0,0-11 0,0-9 0,10 0 0,2-6 0,23-2 0,-4 0 0,12-3 0,-9 10 0,0 7 0,-3 12 0,-5 6 0,3 6 0,-10 6 0,1 3 0,-3 2 0,-8 4 0,4 0 0,-5 0 0,0 0 0,1 0 0,-5-3 0,0-7 0,-4-9 0,0 8 0,0-3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12:17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24575,'0'53'0,"0"-20"0,0 37 0,0-31 0,0 19 0,0-6 0,0 0 0,0 5 0,0-11 0,14 18 0,-2-28 0,8 7 0,-3-29 0,-7-1 0,7-8 0,-8 2 0,8-6 0,-3 3 0,5-4 0,-9-9 0,7-6 0,-7-5 0,11-15 0,-5-4 0,4-1 0,-8-3 0,2 13 0,-4 5 0,-1 1 0,-4 10 0,-1 1 0,-4 5 0,0 0 0,0 0 0,0 0 0,0-1 0,0 1 0,0 0 0,0 10 0,0 4 0,0 17 0,0 8 0,0 21 0,6 2 0,0 6 0,6 5 0,-1-10 0,2 19 0,5-5 0,-4 0 0,4-2 0,-7-15 0,0-1 0,-5-13 0,-1 4 0,-5-10 0,0 10 0,0-11 0,0 6 0,-9-7 0,-2 0 0,-14-4 0,0-2 0,-6-8 0,-5-1 0,4-5 0,1-4 0,2-2 0,9-8 0,-4-10 0,9-13 0,-1-18 0,10 0 0,1-12 0,5 11 0,0-5 0,0 1 0,0 10 0,9-3 0,8 12 0,3 5 0,5 2 0,-1 9 0,-5-3 0,5 8 0,-6 1 0,5 0 0,-7 8 0,2-4 0,-10 2 0,0 2 0,0-3 0,1 4 0,-1 0 0,-4 0 0,0 0 0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12:17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24575,'0'32'0,"0"-4"0,0 14 0,0-16 0,0 14 0,0-14 0,0 5 0,0-12 0,0-6 0,0-5 0,0 1 0,0-1 0,0 0 0,0-4 0,0 0 0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12:17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24575,'8'0'0,"0"0"0,9 0 0,-6 0 0,17 0 0,-13 0 0,14 0 0,-10 0 0,5 0 0,0 0 0,-5 0 0,10 0 0,-9 0 0,-1 0 0,-2 0 0,-3 0 0,0 0 0,-2 0 0,-3 0 0,-1 0 0,0 0 0,1 0 0,-1 0 0,0 0 0,0 0 0,0 0 0,0 0 0,-1 0 0,1 0 0,-7 0 0,-11 0 0,-4 0 0,-3 0 0,-1 0 0,-1 0 0,-1 0 0,-3 5 0,4-4 0,1 3 0,-1 0 0,5-3 0,-3 3 0,8-4 0,-4 0 0,0 0 0,3 0 0,-3 0 0,5 0 0,0 0 0,-1 0 0,1 0 0,-1 0 0,1 0 0,0 0 0,-1 0 0,8 0 0,6 0 0,8 0 0,0 0 0,4 0 0,-3 0 0,5 0 0,-6 0 0,10 0 0,-13 0 0,18 0 0,-13 0 0,9 0 0,-6 0 0,0 0 0,0 0 0,-4 0 0,4-4 0,-9 3 0,4-3 0,-5 4 0,0 0 0,0 0 0,-3 0 0,-2 0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12:17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24575,'3'0'0,"-2"0"0,11 0 0,-4 0 0,1 0 0,-1 0 0,-4-7 0,0 2 0,-4-7 0,0 4 0,0 0 0,0-1 0,-4 5 0,-1 0 0,1 0 0,-4 3 0,7-3 0,-3 4 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12:17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51 24575,'0'12'0,"0"2"0,0 4 0,0 1 0,0-1 0,0 0 0,-4 1 0,3-1 0,-3 5 0,4-3 0,0-1 0,0-2 0,0-3 0,0 5 0,0 19 0,0-15 0,0 11 0,0-21 0,0 0 0,0-4 0,0 4 0,0 0 0,0-4 0,0 4 0,0-1 0,0-2 0,0 7 0,0-8 0,0 4 0,0 0 0,0-4 0,0 4 0,0 0 0,0-4 0,0 8 0,0-7 0,0 7 0,0-8 0,0 9 0,0-9 0,0 4 0,0-5 0,0 0 0,0 1 0,0-1 0,0 0 0,0 0 0,0 0 0,0 0 0,4-3 0,0-2 0,4-3 0,-1 0 0,1 0 0,0 0 0,-1 0 0,1 0 0,0 0 0,0 0 0,0 0 0,-3-4 0,2 0 0,-3-5 0,1 1 0,2 0 0,-2-5 0,4-1 0,0-4 0,-4-1 0,4-4 0,-4-2 0,5-5 0,0 5 0,0-4 0,-5 4 0,3 0 0,-7 1 0,8 6 0,-8-1 0,3 1 0,-1 4 0,-2-4 0,3 9 0,-4-4 0,0 5 0,0 7 0,0 6 0,0 9 0,0-1 0,0 5 0,0-4 0,0-1 0,0 0 0,0 0 0,0-4 0,0 9 0,0-5 0,0 1 0,0 3 0,0-3 0,0 5 0,0-5 0,0 3 0,0-3 0,0-1 0,0 0 0,0 0 0,0-4 0,0 4 0,0-5 0,0 0 0,0 1 0,0-1 0,0 0 0,0 0 0,0 1 0,3-1 0,2 0 0,3 0 0,0 0 0,0 0 0,0 0 0,0-4 0,0 0 0,0-1 0,0-2 0,0 3 0,0-4 0,0 0 0,0 0 0,0 0 0,0 0 0,0 0 0,0 0 0,1 0 0,-1-4 0,-4 0 0,3-4 0,-6-1 0,7 1 0,-7-1 0,6 1 0,-6-1 0,3 1 0,-1 0 0,-2-1 0,3-4 0,-4 4 0,4-9 0,-3 9 0,3-8 0,-4 3 0,0-10 0,4 4 0,-3-9 0,3 4 0,-4 0 0,0-4 0,0 4 0,0-5 0,0 0 0,0 5 0,0 1 0,0 6 0,0-1 0,0 5 0,0-3 0,0 8 0,0-4 0,0 4 0,0 1 0,0-1 0,0 1 0,0-5 0,0 4 0,0-4 0,0 0 0,0-1 0,0 0 0,0-3 0,0 7 0,0-7 0,0 7 0,0-3 0,0 5 0,0 0 0,0-1 0,0 1 0,0 0 0,0 0 0,0 3 0,0 2 0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12:17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24575,'0'17'0,"0"5"0,0 3 0,0 5 0,0 0 0,0 0 0,0-5 0,0 10 0,0-19 0,0 13 0,0-20 0,0 9 0,0-5 0,0 0 0,3-4 0,2-6 0,7-3 0,2 0 0,0 0 0,3 0 0,-3 0 0,0 0 0,3 0 0,-7-3 0,-1 2 0,-6-3 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12:17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 24575,'8'0'0,"9"0"0,-1 0 0,12-4 0,-3-2 0,0 1 0,4 0 0,-9 5 0,3-8 0,-4 6 0,-1-6 0,-4 8 0,-1 0 0,-5 0 0,-3 3 0,-2 6 0,-3 5 0,0 9 0,0-3 0,0 9 0,0-4 0,-4 0 0,-1 3 0,-10-3 0,0 0 0,-4-1 0,5-6 0,-4-4 0,8-1 0,-2-4 0,3-1 0,1 0 0,-1-3 0,5 2 0,-4-6 0,4 3 0,3-4 0,2-4 0,11-1 0,2 0 0,0-3 0,3 3 0,-3 0 0,4 1 0,0 4 0,1 0 0,-5 0 0,3 0 0,-8 0 0,8 0 0,-7 0 0,3 0 0,-5 0 0,0 4 0,0 1 0,1 3 0,-5 5 0,3-4 0,-6 8 0,3-3 0,-4 0 0,0 3 0,0-8 0,0 9 0,0-5 0,0 1 0,0 3 0,0-3 0,0 0 0,-4 3 0,-1-3 0,-4 0 0,0-1 0,0 0 0,-4-4 0,3 4 0,-3-4 0,1 0 0,-2-1 0,0 1 0,-4 0 0,4-4 0,-4-1 0,-1-4 0,1 0 0,4 0 0,1 0 0,5 0 0,-1 0 0,1 0 0,-1 0 0,1 0 0,4 0 0,0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31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24575,'0'22'0,"0"-4"0,0 17 0,0-3 0,0 19 0,0-6 0,0 12 0,0-11 0,0 18 0,0-10 0,0 5 0,0-9 0,0-7 0,0-10 0,0 1 0,0-19 0,0 8 0,0-14 0,0 4 0,0-5 0,0-3 0,0-2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5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1 119 24575,'18'0'0,"-3"0"0,38-11 0,-7 3 0,-5-8 0,7 0 0,-16 5 0,12-10 0,-11 10 0,-4-4 0,-19 10 0,-1 0 0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32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2842 24575,'-4'-2'0,"1"-4"0,3-14 0,0 2 0,0-8 0,0-2 0,0 0 0,0-11 0,0-1 0,0-2 0,0-4 0,0 6 0,0-6 0,0 5 0,0 0 0,0 3 0,0 9 0,0-4 0,0 0 0,0 4 0,0-4 0,0 6 0,-9 0 0,7-1 0,-10 1 0,7-1 0,-4 2 0,4-1 0,-3 0 0,7 0 0,-7-1 0,7-5 0,-3 4 0,4-4 0,0 6 0,0-6 0,0 4 0,0-9 0,0 5 0,0-6 0,0 6 0,0 0 0,-4 6 0,3-1 0,-3 6 0,4 1 0,0 9 0,0 0 0,0 5 0,0-9 0,0-3 0,0-8 0,0-1 0,0 1 0,0 0 0,0-5 0,0 4 0,0-4 0,0-1 0,0 4 0,0-4 0,0 2 0,0 3 0,0-9 0,0 8 0,0-4 0,0 0 0,0 6 0,0-6 0,0 6 0,0 0 0,0 0 0,0-6 0,0 5 0,0-10 0,0 10 0,0-5 0,0 5 0,0 1 0,0 1 0,0 3 0,0-2 0,0 7 0,0-9 0,0 10 0,0-5 0,0 0 0,0 4 0,0-3 0,0 4 0,0 1 0,0-5 0,0 3 0,0-2 0,0-2 0,0 4 0,0-3 0,0-1 0,0 8 0,0-11 0,0 15 0,0-10 0,0 11 0,0-7 0,3 8 0,-2-4 0,2 5 0,-3-1 0,0 1 0,4 0 0,-1 2 0,4 2 0,0 3 0,0 0 0,5 0 0,-4 0 0,4 0 0,-5 0 0,0 0 0,1 0 0,-4 3 0,-1 1 0,-3 3 0,0 1 0,0-1 0,0 1 0,0-1 0,-4 5 0,3-4 0,-6 7 0,6-6 0,-6 6 0,6-6 0,-3 2 0,0 1 0,3 0 0,-2 0 0,3 3 0,0-6 0,-4 7 0,3-4 0,-3 4 0,4 0 0,0 1 0,0 0 0,0-1 0,0 5 0,0-4 0,0 5 0,0-5 0,0-1 0,0 1 0,0-1 0,0-3 0,0 2 0,0 2 0,0 1 0,0 3 0,0 0 0,0-4 0,0 8 0,0-2 0,0 0 0,0 3 0,0-4 0,0 5 0,0 0 0,0-1 0,0-3 0,0 3 0,0-8 0,0 8 0,0-8 0,0 3 0,0 1 0,0-5 0,0 10 0,0-10 0,0 9 0,0-4 0,0 6 0,0-6 0,0 4 0,0-8 0,0 7 0,0-7 0,0 7 0,0-7 0,0 8 0,0-8 0,0 8 0,0-3 0,0 4 0,0-4 0,0 3 0,0-3 0,0 4 0,0 0 0,0 1 0,0-1 0,0 0 0,0 1 0,0-1 0,0-5 0,0 5 0,0-10 0,0 9 0,0-3 0,0 10 0,0-5 0,0 5 0,0 0 0,0 1 0,0 5 0,0 1 0,0-1 0,0-5 0,0-2 0,0-4 0,0-1 0,0 0 0,0-4 0,0-2 0,0-4 0,0-1 0,0 1 0,0 0 0,0-1 0,0 1 0,0-1 0,0 6 0,0-5 0,0 5 0,0-6 0,0 1 0,0 0 0,0-1 0,0 1 0,0-1 0,0 6 0,0-4 0,0 3 0,0-4 0,0-1 0,0-3 0,0 2 0,0-6 0,0 7 0,0-5 0,0 2 0,0-2 0,0-4 0,4 5 0,-3-4 0,2 4 0,-3-5 0,4 1 0,-3-1 0,5-3 0,-2-8 0,0-10 0,4-26 0,-2-4 0,6-32 0,-1 12 0,2-29-923,-7 12 923,-2 26 0,-2-3 0,-1 5 0,-2-2 0,1-7 0,0-1 0,0-1 0,0 2 0,0-31 0,0 33 0,0 2 0,0-19 0,0 22 0,0-2 0,0-31-219,0 1 219,0 10 0,0 8 0,0 6 0,0 3 0,0 6 0,0 7 912,5-5-912,-4 5 230,9-7-230,-9 1 0,8 5 0,-8 2 0,4 6 0,-5 0 0,4 2 0,-3 4 0,3 3 0,-4 3 0,0 6 0,0 0 0,0 6 0,0 3 0,0 2 0,0 4 0,0-1 0,0 1 0,0-1 0,0 1 0,0-1 0,-4 1 0,0-5 0,-4 0 0,-1-5 0,5 0 0,0 0 0,0 1 0,3 3 0,-2 1 0,3 5 0,-3 12 0,2 6 0,-2 13 0,-2 9 0,4-4 0,-3 9 0,4-4 0,0 6 0,0 6 0,0-5 0,0 15 0,0-19 0,0 17 0,0-12 0,0 12 0,0-1 0,0 1 0,0 0 0,0-1 0,0 0 0,0 1 0,0-7 0,0 5 0,0-5 0,0 7 0,0 0 0,0-1 0,0 0 0,0 8 0,0-6 0,4 6 0,-2-8 0,2 1 0,-4-6 0,0-2 0,0-7 0,5 7 0,-4-10 0,4 9 0,-1-17 0,-3 5 0,3 0 0,0-4 0,-3 3 0,3-4 0,0-1 0,-3 6 0,3-5 0,-4 5 0,4-6 0,-3 1 0,3-1 0,-4-5 0,0 0 0,0-1 0,0-7 0,0 6 0,0-12 0,0 4 0,0-1 0,0 2 0,0-1 0,0 4 0,0-3 0,0-1 0,0 4 0,0-4 0,0 1 0,0 3 0,4-8 0,-4 4 0,4-5 0,-1 1 0,-2-1 0,6 1 0,-7-1 0,7 1 0,-6-1 0,2 1 0,1-1 0,0-3 0,0 3 0,-1-3 0,-3 3 0,0 0 0,0 1 0,0 0 0,0-1 0,0 1 0,0-1 0,0 1 0,0-1 0,0 0 0,-4 0 0,4 0 0,-4 0 0,4 0 0,0 0 0,0 0 0,0 0 0,0 0 0,0 0 0,-3-3 0,-1-1 0,-3-3 0,-1 0 0,1-3 0,-1-5 0,-5-10 0,3-4 0,-3-11 0,-1 4 0,3-10 0,-2 11 0,4 0 0,0 1 0,4 14 0,-3-8 0,7 12 0,-2-2 0,3 3 0,-4 4 0,3 1 0,-2 3 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9:01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2607 24575,'-4'-3'0,"-3"-5"0,-1-5 0,-1-4 0,-3 1 0,3-6 0,4-6 0,-3-1 0,2-16 0,-4 9 0,0-16 0,-1 4 0,0-13 0,5 12 0,-5-17 0,5 16 0,-5-18 0,0 13 0,0-6 0,5 8 0,-3 5 0,3-4 0,0 11 0,-3 1 0,8 1 0,-3 11 0,0-5 0,3 5 0,-3 1 0,4-1 0,-4 1 0,3-1 0,-7 1 0,7 0 0,-3 4 0,0-3 0,3 8 0,-3-4 0,4 1 0,-4 3 0,3-9 0,-3 9 0,4-8 0,0 4 0,0-6 0,0 5 0,-4-3 0,3 3 0,-3-10 0,4 4 0,-4-3 0,3 4 0,-3-5 0,0 4 0,3-9 0,-3 9 0,-1-10 0,4 11 0,-3-11 0,4 10 0,-5-4 0,4 6 0,-3 0 0,4-1 0,0 1 0,0-5 0,0 4 0,0-9 0,0 8 0,0-4 0,0 10 0,0-3 0,-3 8 0,2-3 0,-3 8 0,0-3 0,3 4 0,-6-1 0,6-8 0,-2 8 0,-1-13 0,3 4 0,-3-1 0,4 2 0,-4 9 0,4-4 0,-4 8 0,4-4 0,0 5 0,-3 2 0,2-1 0,-3 2 0,7 0 0,2 1 0,6 3 0,6 0 0,1 0 0,8 0 0,-8 0 0,3 0 0,-4 0 0,-5 0 0,-1 0 0,-3 0 0,-1 0 0,1 0 0,-4 3 0,-1 1 0,-3 3 0,0 9 0,0-3 0,0 12 0,0-2 0,0 10 0,0 1 0,0 6 0,0 6 0,0 16 0,0-16 0,0 41 0,5-32 0,-3 37 0,8-13 0,-8 8 0,9 7-667,-4-5 667,0-10 0,-2-25 0,1 1 0,1 31 0,-1-26 0,1 2 0,0-9 0,-1-1 0,1 1 0,-1 0 0,1 0 0,-1-1 0,7 31 0,-1 8 0,-1-20 0,-4 14 0,4-6 0,-10-10 0,4-8 0,-5-13 0,5-2 0,-4 0 0,3-5 667,-4 0-667,4-3 0,-2-4 0,6 1 0,-7-3 0,3-4 0,0-1 0,-3-5 0,3-4 0,0-3 0,-3-6 0,3 2 0,-4-3 0,0-13 0,-5-12 0,0-15 0,-6-20 0,0-3 0,5-22 0,-5-9-752,4-12 752,3 45 0,0 1 0,-7-46 0,7 46 0,1 1 0,-4-47 0,1 16 0,3 26 0,0 2 0,-4-8-70,1 12 1,-1 0 69,1-14 0,-5-13 0,5 7 0,-5 8 0,4 8 0,-2 2 0,8 11 747,-9-5-747,5-3 144,-1 12-144,-3-11 0,3 14 0,-4-12 0,0 10 0,0-8 0,0 10 0,1-4 0,3-2 0,-2 7 0,7 0 0,-3 1 0,4 7 0,0-6 0,0 13 0,-3-4 0,2 10 0,-3-4 0,4 8 0,0-4 0,-4 5 0,4-1 0,-4 1 0,4 0 0,0 36 0,0 1 0,-4 27 0,3 18 0,-4-7 0,0 27-825,3 0 825,-3-6 0,4-38 0,2 1 0,-1 45 0,0-44 0,0 0 0,0 5 0,0-1 0,0-3 0,0 0 0,0 8 0,0 0 0,0-8 0,0 0 0,-1 5 0,2-3 0,3 20 0,3 14 0,4-32 0,1 19 0,-1-15 0,-1-7 0,0-15 0,0-2 825,-1-14-825,0 3 0,-1-10 0,1-1 0,-5-3 0,0-1 0,-1-5 0,-2 1 0,2-10 0,-3-9 0,0-22 0,0-9 0,0-27 0,0-3 0,0-21 0,0-4 0,0 41 0,0-1-515,0 0 0,0-2 515,0-4 0,0 1 0,0-38 0,0 29 0,0 2 0,0-5 0,1 14 0,-2 0-184,-4-13 184,-2-14 0,-5 15 0,1 4 0,-5 14 0,9 6 0,-7 4 1021,9 10-1021,-4 2 193,4 5-193,-3 0 0,7 5 0,-7-4 0,3 8 0,0-3 0,-3 4 0,7 4 0,-2-2 0,-1 9 0,3-4 0,-2 5 0,3 7 0,0 14 0,0 12 0,0 18 0,0 16 0,0-11 0,0 39 0,0-22-277,0-17 1,0 2 276,0 43 0,0-43 0,0 0 0,0 4 0,0 0-616,0 2 1,0-1 615,0 5 0,0 0 0,0 0 0,0 0 0,0 0 0,0 0 0,3 1 0,0-2-306,4 32 306,1-42 0,2-3 0,3 23 0,4 0 0,-6-9 510,-1-17-510,0-12 1245,-1-6-1245,0-11 335,-5-5-335,3-5 0,-6 1 0,2-1 0,-3-5 0,0-24 0,0-11 0,0-28 0,0-9 0,0-18-923,0-9 923,0 40 0,0-1 0,0 4 0,0 0 0,0-8 0,0 0 0,0 3 0,0 1 0,0-1 0,0 0 0,0-2 0,0-1 0,0 3 0,0 1 0,0 0 0,0-1 0,0-8 0,0 0 0,0 6 0,0 2 0,0 7 0,0 0-168,-2-4 1,-2 3 167,-8-21 0,-2-12 0,-3 22 0,3 13 0,3 17 0,-2 7 0,8 6 907,-2 8-907,3 1 351,-3 5-351,3 0 0,-3-1 0,3 1 0,0-1 0,-2 4 0,1 1 0,1-1 0,-2 4 0,5-7 0,-6 6 0,7-6 0,-7 0 0,6-1 0,-5-3 0,5 3 0,-3-3 0,4 2 0,0-3 0,-3 5 0,2-1 0,-2 1 0,6 3 0,1 0 0,2 4 0,2 0 0,-1 0 0,0 0 0,1 0 0,-1 0 0,4 0 0,2 0 0,8 0 0,1 0 0,-7 0 0,-3 0 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7:05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1 228 24575,'36'0'0,"8"0"0,18 0 0,28 0-2456,-13-3 0,7-2 2456,-7-2 0,6-2 0,9-2 0,11-2 0,-7 1 0,-27 3 0,-5 0 0,6 0-605,8 0 0,7-1 0,0 1 0,-7 2 605,18 1 0,5 2 0,-23 0 0,13-2 0,8 0 0,0 1 0,-5-1 0,-13 3 0,2 0 0,-11 2 0,10-1-346,-3-1 0,11-1 0,6-1 0,-1 1 0,-6 0 0,-13 2 346,0 1 0,-11 2 0,4-1 0,18 0 0,4 0 0,-2 0-595,-8 0 1,-1 0 0,0 0 594,-4 0 0,-1 0 0,-1 0 22,-3 0 1,-1 0 0,-1 0-23,31 0 0,-3 0 0,-8 3 0,-2 1 0,-1-4 0,-2 1 652,-14 5 0,-2 1-652,-4-3 0,-2-1 0,-4 4 0,-1 0 1666,-3-3 1,-3-1-1667,32 8 0,1-5 0,3 6 0,-9-5 0,4 4 0,-5-10 0,-19 8 2685,12-8-2685,-15 5 2313,-3-6-2313,-18 0 1271,0 0-1271,-13 0 217,-9 0-217,0 0 0,23 0 0,6 0 0,28-6 0,16-7 0,-31 3 0,1-1 0,-1-1 0,2-1-596,16-2 0,0 0 596,-12 5 0,-1 0 0,9-1 0,0 1 0,-3 6 0,-3 0 0,32-2 0,-25 6 0,-2 0 0,-1 0-334,4 0 1,2 0 333,6 0 0,18 0 0,-13 0-156,-19 5 156,13 2 0,-15 4 0,6 0 1141,-19 0-1141,10 0 702,-18-2-702,5 2 172,-8-2-172,1 1 0,-1-1 0,-4 1 0,2-1 0,-2-4 0,-1 3 0,5-7 0,-4 3 0,0 0 0,-1 1 0,-6 0 0,0 3 0,-1-7 0,2 8 0,-6-5 0,5 1 0,-10 3 0,4-7 0,-4 2 0,-1-3 0,-3 0 0,-2 0 0,-7 0 0,0 0 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7:06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1 24575,'2'-1'0,"13"11"0,3 0 0,13 12 0,-8-4 0,5 2 0,-1 2 0,7 3 0,-6-6 0,7 5 0,-13-10 0,-1 2 0,-8-10 0,3 5 0,-8-7 0,3 4 0,-7-1 0,0 0 0,-4 0 0,-4 0 0,-4 1 0,-5 4 0,-8 1 0,-7 10 0,-1-4 0,-4 9 0,3 2 0,-3 1 0,1 5 0,2-3 0,1-2 0,10-3 0,-4 0 0,6-11 0,0 4 0,4-5 0,2-3 0,3-2 0,4-3 0,-3-4 0,6-7 0,-2 1 0,3-4 0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7:08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24575,'0'-16'0,"3"7"0,5-12 0,5 13 0,3-8 0,0 7 0,1 0 0,-4 2 0,-2 6 0,-4-2 0,5 3 0,-4 0 0,4 0 0,-5 3 0,-3 10 0,-1 11 0,1 9 0,-3 6 0,3-1 0,-4-4 0,5-1 0,-4-6 0,3-5 0,-4-1 0,0-9 0,0 0 0,0-5 0,0 1 0,0-1 0,0-6 0,3-6 0,-2-12 0,6 0 0,-2-9 0,8 3 0,-3-4 0,7-1 0,1 1 0,0 5 0,4-5 0,-5 10 0,0-1 0,-5 3 0,0 9 0,-4-5 0,-1 7 0,1 0 0,-1 1 0,1 3 0,-1 0 0,0 0 0,0 0 0,0 0 0,1 0 0,-4 7 0,3 7 0,-2 4 0,4 8 0,-4-4 0,3 5 0,-3 0 0,4 0 0,-4-4 0,2-3 0,-2-3 0,-1-5 0,3-1 0,-6-3 0,5-1 0,-2 0 0,4-3 0,-5 0 0,1-4 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7:08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 24575,'4'3'0,"-1"13"0,-3 3 0,0 13 0,0 0 0,0 1 0,0 6 0,0-1 0,0 0 0,-4-9 0,-5 1 0,0-16 0,-7 6 0,3-11 0,1 0 0,3-6 0,6-3 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7:10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0 205 24575,'0'-7'0,"0"-5"0,0 0 0,0-4 0,4-1 0,0 1 0,4 4 0,0-4 0,0 8 0,4-4 0,0 4 0,0 0 0,4 3 0,-4-2 0,0 6 0,0-2 0,-1 3 0,-2 0 0,2 0 0,-3 7 0,0 6 0,0 9 0,-3 10 0,3 0 0,-7 8 0,3-8 0,-4 0 0,0-10 0,0-5 0,0-2 0,0-7 0,0 3 0,3-7 0,1 0 0,3-7 0,1-10 0,1-6 0,0-8 0,3 0 0,3-5 0,3-2 0,-3 1 0,2 5 0,-3 3 0,2 11 0,1-6 0,-4 7 0,2 0 0,-6 1 0,2 4 0,-3 1 0,-1 3 0,1 0 0,-1 4 0,1 0 0,-1 0 0,0 0 0,1 0 0,-1 3 0,1 10 0,0 5 0,1 9 0,0-1 0,-4 1 0,3 0 0,-3-6 0,0 1 0,-1-10 0,-4 0 0,0-5 0,0 1 0,0-4 0,0-1 0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7:11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24575,'0'2'0,"0"12"0,0 4 0,0 18 0,0-13 0,0 10 0,0-19 0,0-2 0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7:12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34 24575,'0'12'0,"0"-1"0,0-4 0,0-6 0,4-9 0,4-2 0,4-5 0,1 7 0,2 0 0,-3 4 0,1-3 0,-2 6 0,-4-2 0,1 3 0,-1 0 0,-3 10 0,-1 4 0,-3 15 0,0 0 0,0 2 0,-4 2 0,-1-4 0,-8 2 0,-1-4 0,-3-5 0,3 3 0,-1-8 0,2 0 0,0-5 0,-2-5 0,7 1 0,-3-4 0,3 0 0,1-4 0,-1 0 0,4-7 0,1 2 0,3-10 0,0 6 0,0-2 0,0 3 0,0 1 0,0-1 0,6 4 0,3 1 0,11 3 0,-2 0 0,8 0 0,-8 0 0,3 0 0,-5 0 0,5 4 0,-3 4 0,2 1 0,-3 3 0,-1 0 0,0-3 0,-4 2 0,-4-7 0,-4 0 0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7:13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17 24575,'9'-9'0,"-4"2"0,18 7 0,-5 0 0,5 0 0,-3 0 0,-3 0 0,-1 0 0,-3 0 0,-2 0 0,-3 0 0,-1 0 0,0 3 0,-3 10 0,3 5 0,-6 15 0,8 1 0,-8 21 0,7-16 0,-2 28 0,5-17 0,0 12 0,-1-5 0,-4-3 0,3-9 0,-8 0 0,3-15 0,0 0 0,-3-12 0,3 2 0,-4-3 0,0-5 0,0-1 0,0 1 0,-4-4 0,-4 4 0,-9-4 0,-1 0 0,-14 2 0,9-2 0,-10-2 0,5-2 0,2-4 0,3 0 0,-2 0 0,8 0 0,-8 0 0,7 0 0,-2 0 0,3 0 0,1 0 0,7 0 0,2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7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67 24575,'0'9'0,"0"17"0,0 14 0,0 11 0,0-1 0,0 3 0,0-1 0,0-1 0,0-8 0,0 1 0,0 0 0,0-7 0,0-6 0,0-2 0,0-14 0,0 7 0,0-12 0,0 3 0,0-5 0,0-7 0,0-25 0,0 1 0,0-33 0,-6 10 0,5-7 0,-4-4 0,5 4 0,0 1 0,0 1 0,0 7 0,0 6 0,4 2 0,2 11 0,7 2 0,1 4 0,5 1 0,-1 3 0,6 2 0,-5 3 0,10 0 0,-4 0 0,5 0 0,0 5 0,-5 0 0,4 5 0,-9 0 0,3 0 0,-9 0 0,-1 0 0,-5 0 0,0 4 0,-3 5 0,-1 10 0,-4 19 0,-10 0 0,-1 7 0,-17-2 0,-6-8 0,-3 11 0,-3-10 0,6 3 0,2-12 0,6-6 0,2-7 0,6-5 0,4 0 0,1-4 0,5-1 0,3-1 0,8-2 0,18 3 0,17 1 0,15-4 0,5 10 0,2-10 0,-1 9 0,-7-3 0,-8 3 0,-7 1 0,-13-6 0,0 0 0,-10-5 0,-5 0 0,-5 0 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7:14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556 7 24575,'-8'-4'0,"1"1"0,-3 3 0,-3 0 0,-2 0 0,-15 0 0,9 0 0,-23 0 0,14 0 0,-12 0 0,3 0 0,-2 0 0,6 0 0,-11 0 0,21 0 0,-10 0 0,18 0 0,0 0 0,2 0 0,6 0 0,-3 7 0,8 7 0,-4 8 0,3 8 0,0 4 0,-3 2 0,3 8 0,0-1 0,0 8 0,5-2 0,0 2 0,0-1 0,0 2 0,0-8 0,0 7 0,0-13 0,0 3 0,0-6 0,0-7 0,0 2 0,0-3 0,0-5 0,0-1 0,3-9 0,2 3 0,2-7 0,1 3 0,-1-3 0,13-4 0,-5-1 0,30-3 0,-19 0 0,35 0 0,-17 0 0,14-8 0,-5-4 0,6-13 0,-9 3 0,-13 6 0,-19 7 0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7:15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13 24575,'-5'-12'0,"2"12"0,3 6 0,0 10 0,0 5 0,0 1 0,0 6 0,0 3 0,0-3 0,0-9 0,0-8 0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7:16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50 260 24575,'-8'3'0,"1"2"0,7 5 0,0 3 0,0 3 0,0-4 0,0 0 0,0-5 0,0 1 0,3-1 0,1-3 0,11-1 0,-5-3 0,14 0 0,-14 0 0,15-4 0,-12-4 0,5-16 0,-1 1 0,-7-9 0,3 0 0,-4 4 0,-4-4 0,-1 5 0,-4-5 0,0 4 0,0 0 0,-3 8 0,-2 3 0,-7 4 0,-1 5 0,-3 4 0,-6 4 0,4 0 0,-3 0 0,4 0 0,1 8 0,3 5 0,-4 9 0,7 5 0,-3 5 0,4-8 0,3 11 0,3-23 0,3 4 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7:17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8 136 24575,'-4'16'0,"0"-1"0,4 1 0,0-6 0,0 10 0,0-8 0,0 0 0,0 3 0,0-6 0,0 2 0,0 1 0,0-4 0,0 3 0,0-4 0,6-3 0,-1-1 0,14-3 0,-5 0 0,7 0 0,0 0 0,0 0 0,6-8 0,-5 3 0,-1-11 0,-5 6 0,0-5 0,-3-2 0,-1 0 0,-4-4 0,-3 0 0,-1 4 0,-4-4 0,0 1 0,0 2 0,0-3 0,-7 5 0,1 0 0,-9 3 0,2 1 0,-3 4 0,3 0 0,-2 3 0,2-2 0,1 6 0,-4-2 0,4 3 0,0 0 0,-3 0 0,6 0 0,-6 7 0,6 2 0,-3 12 0,3 1 0,0 1 0,4 2 0,2-8 0,3 0 0,0-9 0,0-5 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7:19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24575,'0'6'0,"0"-4"0,0 15 0,0 1 0,0-4 0,0 6 0,0-3 0,0-3 0,0 2 0,0-12 0,0-1 0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7:20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59 24575,'-4'6'0,"1"0"0,3 12 0,0-1 0,0-1 0,0 0 0,0-3 0,0-2 0,0-3 0,3-1 0,1-3 0,8 3 0,-3-6 0,2 3 0,1-4 0,-4 0 0,8 0 0,-8 0 0,4 0 0,-5 0 0,1 0 0,-1-4 0,0 0 0,1-3 0,0-5 0,-4 4 0,3-8 0,-6 4 0,3-9 0,-4 3 0,0 2 0,0 1 0,0 2 0,0 1 0,0 0 0,0 5 0,0-1 0,-4 4 0,0 1 0,-7 3 0,2 0 0,-2 0 0,-1 0 0,3 0 0,-6 3 0,6 1 0,-6 8 0,6 1 0,-3 7 0,3-3 0,1 3 0,0-3 0,0-5 0,4-1 0,0-4 0,4 1 0,0-4 0,0-1 0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7:21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24575,'0'23'0,"0"1"0,0 9 0,0-5 0,0 8 0,0-12 0,3 0 0,-2-11 0,6-2 0,-6-4 0,2 1 0,-3-1 0,3-3 0,-2 3 0,2-4 0,-3 9 0,4 5 0,1 5 0,7 1 0,-2 3 0,6-9 0,-7 5 0,2-10 0,-3-1 0,-4-4 0,3 1 0,-7-17 0,4 9 0,-4-13 0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7:23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24575,'0'20'0,"0"-4"0,0 10 0,0 1 0,0 0 0,0 6 0,0-11 0,0 4 0,0-12 0,0 6 0,0-12 0,0 0 0,0-4 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7:23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24575,'0'20'0,"0"-5"0,0 21 0,0-13 0,0 9 0,0 1 0,0-6 0,0 1 0,0-6 0,0-6 0,0-3 0,0-2 0,0-4 0,0-3 0,0-1 0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7:25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24575,'0'19'0,"0"-2"0,0 0 0,0 3 0,0-2 0,0 5 0,0-2 0,0-9 0,0 3 0,0-2 0,4-1 0,0-1 0,7 0 0,-3-2 0,8-1 0,-4 2 0,4-4 0,5 2 0,-3-5 0,7-3 0,-3 0 0,0 0 0,3 0 0,-7 0 0,7-4 0,-8 0 0,5-5 0,-7-3 0,2 3 0,-5-6 0,0 6 0,-4-7 0,0 4 0,0-9 0,0 3 0,-3-2 0,-1-2 0,-4 5 0,0-4 0,0 4 0,0 1 0,0 3 0,-8 2 0,3 3 0,-10 0 0,2 4 0,-3 0 0,-1 4 0,-4 0 0,3 0 0,-3 0 0,1 0 0,2 0 0,-2 4 0,4 0 0,3 4 0,-2 3 0,7-2 0,-4 6 0,4-7 0,0 4 0,1-1 0,3-3 0,-3 3 0,6-3 0,-3-4 0,4-1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7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0 734 24575,'4'-7'0,"0"-14"0,-4-10 0,0-20 0,0-1 0,0-24 0,6 5 0,11-6 0,-2 2 0,12 21 0,-3-11 0,-6 19 0,4 1 0,-13 19 0,1 3 0,-2 17 0,1-2 0,-2 8 0,2 0 0,-5 4 0,4 5 0,-3 10 0,5 6 0,0 11 0,0-5 0,-4 11 0,3-10 0,-4 4 0,5-6 0,0 0 0,0-5 0,0 4 0,4-4 0,-3 5 0,8 0 0,-8 0 0,4 6 0,-5-4 0,5 4 0,-4-6 0,4 0 0,-5 0 0,-1-9 0,-4 1 0,3-12 0,-7 2 0,2-3 0,-3-5 0,0 0 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7:26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24575,'0'22'0,"0"4"0,0 5 0,0-1 0,0 6 0,0-5 0,0-3 0,0-1 0,0 4 0,0-19 0,0 5 0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7:26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24575,'0'19'0,"0"2"0,0 1 0,0 10 0,0-10 0,0 6 0,0-2 0,0-13 0,0 7 0,0-11 0,0 2 0,0-7 0,0-1 0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7:27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24575,'0'15'0,"0"-4"0,0 4 0,0-3 0,0 9 0,0-4 0,0 9 0,0-8 0,0 7 0,0-8 0,0 4 0,0-5 0,0 0 0,0-3 0,0 2 0,0-7 0,0 4 0,0-2 0,0-2 0,0 7 0,0-6 0,0 10 0,0-5 0,0 11 0,3-12 0,1 4 0,4-6 0,0-3 0,-4 4 0,3-5 0,-7 1 0,4-4 0,-4-1 0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04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4061 24575,'27'-5'0,"6"-4"0,3-12 0,5-6 0,2-5 0,14-8 0,-10 1 0,14-3 0,-10-1 0,13 1 0,3-6 0,7-1 0,0-1 0,-15 14 0,-14 3 0,0 2 0,-2 4 0,1-5 0,1 0 0,-1 4 0,21-18 0,-9 5 0,0 1 0,1-5 0,-7 11 0,6-10 0,-6 10 0,5-5 0,-6 2 0,21-5 0,-15-4 0,18-3 0,-8 1 0,-12 7 0,26-14 0,-36 20 0,27-18 0,-27 20 0,15-11 0,-2 4 0,-5-1 0,3 3 0,-3-1 0,-1 5 0,4-4 0,-5 5 0,22-8 0,-20 12 0,36-20 0,-26 12 0,0 0 0,-13 6 0,1 0 0,19-16 0,-26 18 0,0-1 0,27-23 0,-25 21 0,13-13 0,-1 5 0,0 0 0,9-6 0,-14 11 0,10 0 0,-11 4 0,3 3 0,18-13 0,-24 16 0,21-14 0,-32 23 0,16-15 0,-11 10 0,7-10 0,-9 9 0,4-9 0,-3 10 0,2-10 0,-1 10 0,0-9 0,-1 8 0,2-8 0,4 3 0,-3 0 0,28-18 0,-25 20 0,21-20 0,-27 24 0,2-10 0,-1 10 0,1-10 0,-7 10 0,6-10 0,-10 6 0,10-7 0,-11 7 0,12-6 0,-13 11 0,5-4 0,-7 5 0,1 1 0,-6 0 0,4 0 0,-3 1 0,4-2 0,1 5 0,5-4 0,-5 3 0,11-4 0,-5-1 0,6 0 0,-6 1 0,4-1 0,-9 2 0,10-2 0,-16 6 0,9-4 0,-10 4 0,1 1 0,3-5 0,4-3 0,-1 1 0,1-1 0,-9 4 0,-4 8 0,-1-3 0,-3 4 0,2-4 0,-2 3 0,-1-3 0,4 4 0,-3-4 0,8 2 0,-3-6 0,8 2 0,-4 1 0,1-4 0,3 3 0,-8 1 0,3 0 0,-9 5 0,0 0 0,-5 4 0,1 1 0,-1-1 0,1 3 0,-4-5 0,-1 2 0,-3 0 0,0 1 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05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0 130 24575,'11'0'0,"-3"0"0,27 0 0,-6-9 0,11 3 0,-1-13 0,0 8 0,-4-3 0,-3 0 0,-5 4 0,1 1 0,-6 1 0,0 3 0,-6 1 0,1-4 0,-4 7 0,-2-6 0,-3 6 0,-1-2 0,1 3 0,-1 0 0,0 0 0,0 0 0,0 0 0,-3 3 0,-1 1 0,-3 3 0,0 1 0,0-1 0,-4 5 0,0 0 0,-5 5 0,1-1 0,-5 6 0,4-4 0,-9 8 0,8-4 0,-7 6 0,7-1 0,-7 0 0,6 1 0,-1-6 0,3-1 0,4-8 0,-2-2 0,6-3 0,-2-1 0,-1-2 0,4 1 0,-4-5 0,4 2 0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06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0 191 24575,'11'-4'0,"2"3"0,-1-2 0,4 3 0,-4 0 0,5 0 0,-5 0 0,0 0 0,-8 3 0,-1 15 0,-3 2 0,0 19 0,0-5 0,0 5 0,-4 1 0,2-10 0,-6 1 0,7-13 0,-11 3 0,10-8 0,-5-2 0,0-3 0,5 0 0,-6-7 0,8-11 0,0-8 0,5-21 0,11 2 0,6-11 0,6 0 0,3 4 0,-4-9 0,-1 16 0,5-9 0,-12 17 0,5-1 0,-10 9 0,-2 4 0,-4 4 0,-1 2 0,1 3 0,-10 4 0,-4 1 0,-21 22 0,6-2 0,-14 24 0,15-12 0,-5 5 0,11-7 0,1 1 0,4-6 0,4 0 0,1-6 0,4 1 0,0-5 0,0 4 0,8-7 0,6 3 0,8-3 0,6 0 0,5 1 0,-5-1 0,5-4 0,0-1 0,-9 0 0,2-3 0,-9 2 0,0-3 0,-5 0 0,0 0 0,-5 0 0,-3 0 0,0 0 0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07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24575,'3'6'0,"0"3"0,-3 11 0,0 8 0,0 1 0,0 4 0,0-6 0,0-4 0,0-2 0,0-8 0,0 2 0,0-6 0,0 2 0,0-10 0,0-18 0,0 2 0,0-19 0,0 16 0,0-8 0,0 8 0,0-4 0,0 5 0,4 5 0,4-4 0,0 7 0,8-2 0,-8 6 0,8-2 0,-4 2 0,1 0 0,3 2 0,-4 3 0,1 0 0,2 0 0,-6 0 0,2 0 0,-3 0 0,-1 0 0,1 3 0,-1 1 0,-3 4 0,3-1 0,-6-3 0,2-1 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09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24575,'11'0'0,"6"0"0,11 0 0,6 0 0,12 0 0,-5 0 0,11 0 0,3 0 0,-12 0 0,9-5 0,-12 4 0,2-12 0,4 11 0,-24-7 0,-5 9 0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10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98 24575,'-12'0'0,"-3"0"0,7 0 0,-2 7 0,6 2 0,0 11 0,4-6 0,0 11 0,0-11 0,0 7 0,0-4 0,0 0 0,0-1 0,0-3 0,0-2 0,0-3 0,4-4 0,4-1 0,9-3 0,1 0 0,8 0 0,-8 0 0,8 0 0,-4 0 0,5 0 0,-8 0 0,12 0 0,-16-7 0,12-2 0,-10-13 0,0 4 0,-3-8 0,2 3 0,-6-4 0,-1-1 0,-5 6 0,-4 0 0,0 6 0,0 3 0,-3-3 0,-6 7 0,-4-3 0,-8 4 0,-2 3 0,-4-3 0,5 7 0,-4-3 0,3 4 0,0 0 0,2 3 0,-2 12 0,4 4 0,-4 9 0,4 0 0,-3 16 0,7-17 0,-3 16 0,14-25 0,-1 4 0,5-13 0,0-2 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12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24575,'15'0'0,"20"0"0,-9 0 0,22 0 0,-1 0 0,5 0 0,-2 0 0,4 0 0,-5 0 0,-17 0 0,-1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8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 24575,'6'0'0,"13"0"0,15 0 0,4 0 0,11 0 0,-9-10 0,10 3 0,-6-9 0,0 5 0,-6 0 0,-7 5 0,-8-2 0,-9 7 0,-5-3 0,-6 4 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13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13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24575,'14'4'0,"7"-1"0,30-3 0,6 0 0,31 0 0,1 0-793,-32 0 0,1 0 793,0 0 0,0 0 0,7 1 0,1-2 0,-1-2 0,-5 0 0,14 2 0,-19-5 0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13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24575,'74'0'0,"1"0"0,-4 0 0,-13 0 0,-28 0 0,-6 0 0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14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24575,'10'0'0,"-2"0"0,3 0 0,-4 0 0,4 0 0,-2 0 0,-1 0 0,-5 0 0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14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24575,'27'0'0,"-2"0"0,-19 0 0,0 0 0,-9 0 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15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22 24575,'-2'-11'0,"9"3"0,35 5 0,-4 3 0,26 0 0,-1 0 0,13 0 0,18 0 0,-42 0 0,-6 0 0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17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24575,'4'0'0,"-1"0"0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18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24575,'0'-11'0,"0"4"0,0 4 0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18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1 319 24575,'73'-59'0,"0"0"0,0 0 0,-14 12 0,-1 0 0,1 0 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19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1 117 24575,'68'-32'0,"0"-1"0,-13 8 0,-1-1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8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24575,'10'-9'0,"12"2"0,6 7 0,22 0 0,4 0 0,14 0 0,8 0 0,-21 0 0,9 0 0,-10 0 0,7 0 0,-1 0 0,-15 0 0,-15 0 0,-11 0 0,-1 0 0,-9 0 0,0 0 0,-6 0 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20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1084 24575,'1'8'0,"9"-20"0,22-12 0,24-38 0,-8 15 0,-9 1 0,3-3-882,6 0 0,-1 0 882,-7-2 0,-2-1 0,6 2 0,-2 2 0,-9 5 0,-3 3-30,22-22 30,-17 19 0,1 2 0,18-14 0,-8-2 0,-4 19 0,-11 7 0,3 7 1306,-11 6-1306,3 4 488,-8 2-488,3 7 0,0-3 0,-3 3 0,4-3 0,-10 0 0,4 3 0,-4-2 0,1 6 0,-2-6 0,1 2 0,-4-2 0,1 2 0,-6 2 0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20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24575,'0'-7'0,"0"0"0,0-1 0,0 1 0,3-1 0,5-4 0,-3 7 0,3-2 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20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 24575,'20'-20'0,"-3"2"0,-9 2 0,-6 10 0,6-6 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21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79 24575,'-4'8'0,"-3"-4"0,18-1 0,1-11 0,21-13 0,8-6 0,-16 4 0,-2 9 0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21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24575,'24'-4'0,"-2"0"0,-15 1 0,0-2 0,5-3 0,-7 4 0,3 0 0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22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15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24575,'26'0'0,"1"0"0,-19 0 0,3 0 0,-7 0 0,-1 0 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16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24575,'4'0'0,"-1"0"0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17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 24575,'-5'-4'0,"11"0"0,21 4 0,3 0 0,18 0 0,-3 0 0,-2 0 0,5 0 0,-32 0 0,2 0 0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17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24575,'94'-1'0,"0"0"0,0 0 0,0-1 0,-19 2 0,0-1 0,0 0 0,0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9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24575,'0'50'0,"0"16"0,0-10 0,0 20 0,0-20 0,0 15 0,0-15 0,0 6 0,0-3 0,0-22 0,0-6 0,0-7 0,0-10 0,0-5 0,0-5 0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22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24575,'14'-9'0,"-3"1"0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23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24575,'15'0'0,"7"-4"0,-4-5 0,20-15 0,-20 11 0,5-5 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23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24575,'26'-4'0,"-6"1"0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24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24575,'9'-5'0,"-2"2"0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24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95 24575,'23'-15'0,"0"0"0,-6 10 0,0-3 0,4-1 0,-1 1 0,-6 0 0,29-5 0,-32 8 0,19-3 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24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24575,'12'-4'0,"5"-1"0,-7 0 0,2 1 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11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24575,'68'1'0,"0"0"0,-1 1 0,28 0 0,-19-1 0,-42-1 0,-13 0 0,-9 0 0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11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24575,'0'2'0,"0"12"0,0 4 0,0 11 0,0 9 0,0-2 0,0 7 0,0-4 0,0-12 0,0 1 0,0-3 0,0-8 0,0 0 0,0-12 0,0-15 0,0-20 0,0-6 0,0-13 0,0 8 0,0-2 0,0 10 0,0 0 0,0 11 0,0 5 0,0 5 0,0 5 0,0 2 0,0 2 0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47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 2445 24575,'0'11'0,"0"-1"0,0-3 0,0 1 0,0-1 0,0 1 0,0-1 0,0 1 0,0-7 0,0-5 0,0-5 0,0-2 0,0 4 0,0-1 0,0 1 0,0-1 0,0 1 0,0 0 0,0-9 0,0 2 0,0-12 0,0 3 0,0-10 0,-4 5 0,3-6 0,-3 7 0,-1-6 0,4 4 0,-7-4 0,7 6 0,-3-1 0,0 1 0,3 0 0,-3-1 0,4 6 0,0-5 0,0 10 0,0-10 0,0 9 0,0-8 0,0 8 0,-5-8 0,4 3 0,-3-4 0,4-6 0,0 5 0,0-5 0,0 5 0,0 1 0,-3 4 0,2 1 0,-3 6 0,0 3 0,4-3 0,-4 8 0,1-4 0,2 0 0,-6-1 0,6-3 0,-3 3 0,0-3 0,4 4 0,-4-5 0,0 0 0,3 4 0,-6-2 0,6 2 0,-3 0 0,4-3 0,-4 4 0,3-1 0,-3-3 0,4-1 0,0-1 0,0-4 0,0 6 0,0-6 0,0 4 0,0-7 0,0 12 0,0-6 0,0 10 0,0-3 0,-3 5 0,2-5 0,-2 3 0,3-6 0,0 2 0,0 0 0,0-3 0,0 4 0,0-5 0,0 0 0,0 0 0,0 5 0,0-4 0,0 3 0,0-3 0,0 3 0,0-3 0,0 3 0,0 1 0,0 0 0,0 4 0,0 1 0,-3-1 0,2 1 0,-5 0 0,2 0 0,0 0 0,-3-1 0,3 1 0,-3 0 0,3-1 0,-3 4 0,6-2 0,-2 2 0,3-3 0,0 0 0,0 0 0,3 4 0,1-1 0,3 4 0,1 0 0,-1 0 0,1 4 0,4-3 0,0 6 0,1-6 0,2 6 0,-2-6 0,-1 6 0,0-6 0,-4 2 0,-1-3 0,1 3 0,-1-2 0,-3 6 0,0-3 0,-4 2 0,0 2 0,0-1 0,0 1 0,0-1 0,0 1 0,0-1 0,0 5 0,0 0 0,0 5 0,0 0 0,0-1 0,0 6 0,0-4 0,0 8 0,0-4 0,0 6 0,0-1 0,0 6 0,0 1 0,4 6 0,-3 0 0,3 0 0,1 5 0,-4-3 0,4 9 0,-5-10 0,4 5 0,-3-6 0,4 0 0,0 6 0,-4-5 0,8 5 0,-8 0 0,8-5 0,-8 11 0,3-4 0,1 6 0,-4-7 0,4-1 0,0-1 0,-4-9 0,4 9 0,-1-11 0,-3 0 0,4-1 0,-5-10 0,4 3 0,-3-3 0,3-1 0,-4 0 0,0-6 0,4 1 0,-3-5 0,2 4 0,-3-7 0,0 2 0,0 1 0,0 0 0,0 0 0,0-1 0,0-4 0,0 1 0,0-1 0,0 1 0,0-11 0,0-7 0,-4-12 0,-7-17 0,0-9 0,-5-14 0,4-14 0,0-2 0,-1-17 0,7-1 0,-5 14-443,4-18 443,1 27 0,0 12 0,-1-1 0,1-11 0,0 19 0,-1-1 0,-5-19 0,0-15 0,0 15 0,-1-25 0,3 50 0,-3-42 0,8 34 0,-6-12 0,10 6 0,-4 8 0,0 9 0,4 6 443,-3 6-443,0 1 0,3 5 0,-8 1 0,4-1 0,0 6 0,1-5 0,0 10 0,3-5 0,-2 5 0,3 1 0,0 3 0,0 1 0,0 5 0,0-1 0,0 0 0,-4 4 0,4 4 0,-3 4 0,3 7 0,0 7 0,3 0 0,2 3 0,-1 0 0,4 2 0,-3 0 0,4 3 0,-4-4 0,3 5 0,-7-4 0,6-2 0,-6-4 0,3-4 0,-4-2 0,0-3 0,0-1 0,0-6 0,0-14 0,0-1 0,0-11 0,0 4 0,0 3 0,0-4 0,0 9 0,0 2 0,0 3 0,0 7 0,0 6 0,0 12 0,0 5 0,0 6 0,0-1 0,0 1 0,4-1 0,1 0 0,4 1 0,0-1 0,0-4 0,-1-6 0,1-1 0,-2-8 0,-2 4 0,-2-5 0,-3-16 0,0-3 0,0-22 0,0 0 0,0-6 0,-4 0 0,-2 0 0,0 11 0,-2-3 0,3 14 0,-4-4 0,1 10 0,0 0 0,1 4 0,-1 1 0,0-1 0,1 4 0,-1-3 0,1 3 0,2-3 0,2 0 0,3 0 0,3 3 0,2 1 0,6 3 0,-3-4 0,4 4 0,-5-4 0,1 4 0,-1 0 0,-2-3 0,-2-1 0,-6 0 0,-2-3 0,-6 3 0,2-4 0,-7 0 0,8 0 0,-8-1 0,3 1 0,-4 0 0,4-4 0,-2 3 0,6-3 0,-3 4 0,4 0 0,4 1 0,1 0 0,3 0 0,3 3 0,1 1 0,3 3 0,1 0 0,4 0 0,-4 3 0,8 2 0,-8 2 0,4 1 0,-5 0 0,1-1 0,-1 1 0,1-1 0,-1 1 0,1-1 0,-4 1 0,-1-1 0,-3 1 0,0-1 0,0 5 0,0-4 0,0 4 0,0-5 0,0 1 0,0 3 0,0 2 0,0 4 0,0-1 0,0 1 0,0 0 0,0 4 0,0 2 0,0 4 0,0 0 0,0 6 0,0-4 0,5 9 0,0-4 0,1 6 0,2 0 0,-7 0 0,9 5 0,-9-3 0,8 10 0,-7-11 0,7 11 0,-8 13 0,8-7 0,-7 7 0,2-19 0,1 0 0,-4-5 0,8 4 0,-8-5 0,8 0 0,-8-1 0,8-4 0,-4 3 0,0-9 0,0 9 0,-5-9 0,4 3 0,-3 1 0,3-4 0,-4-1 0,0-2 0,0-8 0,4 8 0,-3-8 0,3 3 0,-4-5 0,0 1 0,4 0 0,-3-1 0,2 1 0,-3-1 0,4 1 0,-3 0 0,3 3 0,-4-7 0,0 2 0,0-7 0,0-1 0,0 1 0,0-1 0,0 1 0,0-1 0,0 0 0,0 1 0,0-1 0,0 0 0,0 0 0,0 1 0,0-1 0,0 0 0,0 1 0,3-1 0,-2 0 0,2 1 0,-3-1 0,0 1 0,0-1 0,4 1 0,-4-1 0,4 0 0,-4 1 0,0-1 0,3-3 0,-2 3 0,2-3 0,0 3 0,-2 0 0,2 0 0,-3 1 0,0-1 0,4-3 0,-4 3 0,4-3 0,-4 4 0,3-4 0,-2 3 0,2-4 0,-3 5 0,4-1 0,-3 0 0,2 0 0,-3 1 0,3-1 0,-2 5 0,2-4 0,-3 8 0,0-4 0,0 5 0,0 0 0,0-5 0,0 4 0,0-4 0,0 5 0,0 0 0,0-5 0,0 9 0,0-8 0,0 9 0,0-6 0,0 1 0,0 5 0,0-5 0,0 5 0,0-6 0,0-3 0,0-1 0,0-5 0,0 1 0,0-1 0,0 1 0,0-7 0,0-5 0,0-13 0,0-5 0,0-11 0,0-15 0,0-1 0,0-19 0,0 19 0,0-34 0,0 31 0,0-48 0,-4 41 0,3 4 0,0 0 0,-3-14 0,3 19 0,2-2 0,-1-27 0,0-15-843,0 5 843,0-5 0,0 22 0,0-11 0,0 19 0,0-14 0,0 16 0,0-6 0,0 13 0,0 0 843,0 3-843,0 11 0,-5-5 0,4 7 0,-8-1 0,4 5 0,-9 2 0,4 11 0,-3 0 0,5 5 0,0 5 0,0-4 0,3 7 0,-2-2 0,6 3 0,-6-4 0,6 0 0,-6-1 0,6-2 0,-2 7 0,-1-8 0,3 3 0,-3-4 0,4 1 0,0-1 0,0 0 0,0 0 0,0 1 0,0-1 0,0 4 0,0-3 0,0 8 0,0-4 0,-3 4 0,2 1 0,-6-1 0,3-4 0,-4 4 0,3-4 0,-1 4 0,5 1 0,-6-1 0,3 1 0,-1-1 0,-1 4 0,1-3 0,-2 6 0,-1-2 0,1 3 0,3-3 0,1-5 0,3 0 0,-4-7 0,3 2 0,-3-4 0,4 1 0,0-1 0,0 4 0,0-3 0,0 4 0,0-1 0,0 1 0,0 5 0,0-1 0,0 1 0,-3-1 0,2 1 0,-2-1 0,-1 4 0,4-3 0,-4 3 0,4-3 0,0-1 0,0 1 0,0 0 0,0-1 0,0 1 0,-3 3 0,-1 1 0,-7 3 0,3 0 0,-7 4 0,6 4 0,-7 5 0,6 4 0,-6 4 0,6-3 0,-3 8 0,5-8 0,3 4 0,-3-10 0,8 4 0,-4-8 0,4 4 0,0-5 0,0 1 0,0-1 0,0 5 0,0-3 0,0 2 0,0 1 0,0-4 0,0 8 0,0-4 0,0 5 0,0 4 0,0 2 0,4 4 0,-3 6 0,8 1 0,-8 6 0,8 13 0,-7-10 0,3 23 0,-1-17 0,-2 19 0,7-13 0,-8 13 0,4-13 0,0 13 0,2-6 0,-1 1 0,4 5 0,-9 10 0,9-18 0,-3 37 0,-1-50 0,-1 35 0,1-26 0,-5 13 0,4-7 0,-5-8 0,0-13 0,0-9 0,0-9 0,0-3 0,0-7 0,3-3 0,-2-5 0,3-2 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49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29 24575,'0'24'0,"0"0"0,0 3 0,0 6 0,0 1 0,0 6 0,0 0 0,0-1 0,0 1 0,0 6 0,0 1 0,0 0 0,0 5 0,0-5 0,0 1 0,0-2 0,0-12 0,0-2 0,0-4 0,0-6 0,0-1 0,0-9 0,0-1 0,0-4 0,-6-3 0,5-7 0,-5-11 0,1-14 0,4-6 0,-8-5 0,8 5 0,-4-5 0,5 5 0,0-12 0,0 10 0,-4-9 0,3 5 0,-4-2 0,5-4 0,0 0 0,-4 5 0,3-5 0,-4 11 0,5 2 0,0 11 0,0 0 0,0 5 0,0 5 0,0-4 0,0 7 0,0-2 0,0-1 0,0 3 0,0-2 0,0 3 0,-3 4 0,2 8 0,-6 10 0,6 7 0,-3 12 0,4 8 0,0 0 0,0 11 0,0-5 0,0 7 0,0 7 0,0-6 0,0 6 0,0-7 0,0-7 0,0 6 0,0-12 0,0-1 0,0-8 0,0 1 0,0-9 0,0 8 0,0-15 0,0 10 0,0-10 0,0 10 0,0-5 0,0 1 0,0 3 0,0-8 0,0 3 0,0-4 0,0-5 0,3 0 0,-2-4 0,3-1 0,-1-3 0,1-1 0,3-9 0,-3 4 0,-1-5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0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47 250 24575,'0'26'0,"0"2"0,0 12 0,0 2 0,0-10 0,0 10 0,0-4 0,0-1 0,0 0 0,0-1 0,0-4 0,0-1 0,0-8 0,0-5 0,0-4 0,0-1 0,0-5 0,0-31 0,-11-6 0,8-25 0,-17 3 0,17 7 0,-6 0 0,9 1 0,0-1 0,0 0 0,0 0 0,4 6 0,6 2 0,7-1 0,9 4 0,-4-4 0,8 10 0,-3-3 0,4 13 0,0-8 0,5 9 0,-10 0 0,9 5 0,-10 7 0,0 4 0,-2 0 0,-9 0 0,-1 0 0,-5 0 0,0 0 0,-3 4 0,-1 5 0,-4 16 0,0 1 0,-16 18 0,3-12 0,-21 14 0,6-13 0,-6 6 0,-5-4 0,5-8 0,-4 0 0,8-7 0,5-5 0,1-1 0,10-5 0,1 0 0,5-5 0,7 0 0,6-4 0,8 0 0,6 0 0,4 4 0,2 2 0,5 4 0,0 5 0,7 1 0,-6 4 0,6 1 0,-7-1 0,0-4 0,-5 2 0,-2-7 0,-9 1 0,-1-7 0,-5-1 0,-3-4 0,-2 0 0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8:50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0 286 24575,'4'-3'0,"0"10"0,-4 14 0,0 6 0,0 6 0,0-9 0,0 13 0,0-18 0,0 13 0,0-9 0,0-1 0,0-4 0,0-3 0,0-2 0,0 0 0,0-2 0,0-3 0,0-1 0,0 1 0,0-1 0,0-24 0,0 3 0,0-35 0,0 13 0,0-16 0,0 4 0,0 0 0,0-4 0,0 4 0,0 1 0,0 0 0,0 13 0,0 1 0,0 6 0,0 4 0,0 5 0,0 7 0,0 3 0,0 1 0,0 2 0,0 2 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9:14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2217 24575,'0'-17'0,"0"8"0,0-37 0,0 2 0,0-19 0,0-6 0,0-26-538,-3 45 1,-1-1 537,4-11 0,-1-3 0,-2-2 0,0-2 0,-1-1 0,1 2 0,2 14 0,0 1-283,-5-12 0,-1 2 283,6-13 0,-5 20 0,0-1 0,4-23 0,-9-6 0,10 17 0,-4 6 0,0 2 0,4 14 0,-4 6 1044,5 2-1044,0 11 597,0-5-597,-4 10 0,3-3 0,-6 12 0,6-3 0,-6 6 0,3 2 0,-1-2 0,2 4 0,3-1 0,0 1 0,0-1 0,0-3 0,0 2 0,0-7 0,0 4 0,0-1 0,0-3 0,0 8 0,0-8 0,0 7 0,0-7 0,0 4 0,0-1 0,0-3 0,0 8 0,0-4 0,0 4 0,0 1 0,3 3 0,1 0 0,3 4 0,5 0 0,-3 0 0,6 0 0,-6 0 0,2 0 0,-3 0 0,-1 0 0,0 0 0,-3-3 0,-1-1 0,0 0 0,-2-2 0,6 2 0,-4 0 0,4 1 0,0 3 0,1 0 0,-1 0 0,1 0 0,-1 0 0,0 0 0,0 0 0,-3 3 0,-1 5 0,-3 4 0,0 10 0,0-5 0,4 10 0,-3-5 0,3 11 0,-4-4 0,5 9 0,-4 2 0,7 2 0,-6 10 0,6-11 0,-7 11 0,9-4 0,-5-1 0,1 6 0,3-6 0,-3 0 0,4 6 0,-4-12 0,3 5 0,-3-1 0,-1-3 0,4 3 0,-7-5 0,7 6 0,-8 2 0,8-1 0,-8 5 0,8-10 0,-8 4 0,4-6 0,-5-6 0,4 4 0,-3-9 0,3-1 0,-4-2 0,0-3 0,0-1 0,5 5 0,-4-5 0,3 5 0,-4-4 0,0 3 0,0-8 0,0 8 0,0 4 0,0-6 0,0 5 0,0-16 0,0 2 0,0-2 0,0 3 0,0 1 0,0 0 0,0-1 0,0 6 0,0 0 0,0 1 0,0 3 0,0-12 0,0 6 0,0-7 0,0-1 0,0 0 0,-4-5 0,3 1 0,-2-1 0,3 1 0,0 0 0,0-1 0,0 1 0,0-1 0,0 1 0,0-1 0,0 1 0,0-1 0,0 1 0,0 2 0,0-1 0,0 6 0,0-7 0,0 4 0,0-5 0,0 1 0,0-1 0,0 0 0,0 1 0,0-1 0,0 0 0,-3 0 0,-1-3 0,-3-1 0,-1-15 0,-2-22 0,0-22 0,-8-32-614,7 37 0,1-2 614,-1-9 0,0-3 0,-2-4 0,-1-1 0,2-4 0,1 0 0,-4-1 0,0 1 0,0-2 0,0 4 0,2 18 0,0 1-193,2-8 0,1 3 193,-13-16 0,4-14 0,1 12 0,-3 13 0,13 9 0,-6 8 0,8 6 0,1 0 1203,0 1-1203,5 4 411,0 2-411,0 6 0,0 0 0,0-1 0,0 5 0,0-3 0,0 8 0,0-3 0,0 4 0,0 4 0,0 2 0,0 3 0,0 0 0,0 1 0,0 0 0,0 0 0,0-1 0,0-3 0,0-2 0,0 1 0,0-4 0,0 7 0,0-2 0,0-1 0,0 3 0,0-6 0,0 2 0,4-4 0,0 5 0,1-4 0,2 7 0,-4 1 0,5 5 0,-5 15 0,5 8 0,-7 27 0,4-9 0,0 34 0,-4-32 0,5 34 0,-6 7 0,4-19-293,-3-4 0,-1 1 293,5 11 0,-3-19 0,1 2 0,4 33 0,5 1 0,-5 7 0,4 4 0,-7-46 0,0 1 0,2 0 0,1 0 0,-1 0 0,1 0 0,6 44 0,-6-17 0,-2 3-19,0-18 19,-3 12 0,8-14 0,-9-9 0,8-8 0,-8-6 584,3-6-584,0-1 21,-3-11-21,3 0 0,-4-6 0,4-3 0,-3-2 0,2-3 0,-3-1 0,0-9 0,0-14 0,0-25 0,0-23 0,-6-15 0,-1-17-402,1 43 1,-1 0 401,0 0 0,1-1 0,-1-8 0,0 0 0,0 8 0,0 0 0,0-8 0,0 0 0,3 8 0,1 0 0,0-8 0,0 0 0,-1 4 0,1-1 0,3-4 0,-1 0 0,-2 5 0,0 0 0,2-5 0,2 2 0,-1 6 0,0 3 0,0-39 0,0 1 0,0 26 0,0-5 0,0 9 0,0 18 0,0 3 0,0 16 0,0 6 803,0 5-803,0 4 0,0 14 0,0 5 0,0 32 0,5 8 0,-4 5 0,4 25 0,-5-13 0,0 26-469,0-22 469,3-22 0,1 0 0,-3 27 0,5-22 0,0 2 0,-5 31 0,11 6 0,-11-7 0,10 8 0,-3 2 0,-5-44 0,1-2 0,6 31 0,-5-22 0,-2-3 0,4 2 0,-4-9 0,0 1 0,2 5 0,-3 6 0,7-7 0,-8-9 0,8-12 469,-8-6-469,3-2 0,-1-12 0,-2 2 0,2-8 0,-3-1 0,4 1 0,-3-1 0,2-9 0,-3-14 0,0-12 0,0-12 0,-6-20 0,0 1 0,-1-5 0,-4-27 0,4 22-294,0 18 0,1-2 294,-1-41 0,-5-3 0,11 44 0,1 0 0,-6-44 0,6 45 0,0 1 0,0-38 0,0 10 0,0-4-81,0 18 81,0-12 0,0 15 0,0 7 0,0 10 0,0 5 586,0 6-586,0 1 83,0 10-83,0 1 0,0 10 0,0 0 0,0 5 0,0-1 0,0 11 0,0 7 0,0 17 0,0 13 0,5 8 0,-4 12 0,4 19 0,-1-19 0,-3 22 0,9-18 0,-3 23 0,0 2 0,4-9 0,-5-4-512,7 21 512,-1-18 0,-5-19 0,-1 0 0,1 22 0,4-2 0,-5-5 0,5-5 0,1-5 0,-6 3 0,4-14 0,-9-12 0,8 3 0,-8-21 512,4 3-512,-5-11 0,3 1 0,-2-4 0,3-2 0,-4-3 0,0-1 0,0 1 0,0-1 0,0 1 0,0-1 0,0-9 0,0 1 0,0-14 0,0 7 0,0-8 0,0 7 0,0-3 0,0 5 0,0-1 0,0 1 0,0-5 0,0 3 0,-4-6 0,3-3 0,-2-5 0,3-10 0,0-1 0,0-6 0,0 1 0,0 4 0,0 3 0,0 9 0,0 2 0,0 8 0,0 1 0,0 17 0,0 7 0,0 12 0,0 9 0,0 1 0,0 6 0,0 0 0,0 0 0,0-6 0,0 4 0,0-9 0,0-1 0,0-2 0,0-3 0,0-1 0,0 0 0,0-1 0,0-3 0,0 3 0,0 1 0,0-4 0,0 3 0,0-8 0,0 2 0,0-6 0,0 2 0,3-3 0,-2-1 0,2 1 0,-3-1 0,0 1 0,0-1 0,0 0 0,0 1 0,0-1 0,3 1 0,-2-1 0,3 0 0,-4 0 0,0 0 0,0 0 0,0 0 0,0 1 0,3-1 0,-2 4 0,2 2 0,-3-1 0,0 4 0,0-7 0,3 2 0,-2-3 0,3-1 0,-4 1 0,0-1 0,0-6 0,0-10 0,-8-10 0,6-8 0,-11 0 0,8-6 0,-4 9 0,-1-8 0,6 14 0,-5-9 0,8 14 0,-6-8 0,6 13 0,-7-4 0,5 8 0,-5 0 0,1 4 0,0 0 0,-1 4 0,4 0 0,-3 4 0,6-1 0,-5 1 0,5 3 0,-3 2 0,1 3 0,2 1 0,-7-5 0,8 4 0,-4-8 0,4 4 0,0-5 0,0-9 0,0-8 0,0-17 0,0-8 0,5-5 0,0 6 0,0 1 0,3 10 0,-7 6 0,3 5 0,-4 5 0,0 9 0,0 3 0,0 15 0,0 3 0,0 4 0,0 0 0,0 1 0,0-1 0,0-4 0,0-2 0,0-8 0,0-2 0,0-3 0,0-1 0,0-24 0,0 2 0,0-27 0,0 13 0,0-4 0,-4 6 0,2 8 0,-2-2 0,1 13 0,-1 0 0,0 11 0,-3 10 0,6 4 0,-3 5 0,4-1 0,0-3 0,0 8 0,0-8 0,0 8 0,0-8 0,0 7 0,0-7 0,0 4 0,0-6 0,0-3 0,0-2 0,0-3 0,0-1 0,0 1 0,3-4 0,1-1 0,3-3 0,0 0 0,-6-3 0,-7 2 0,-2-2 0,-8 3 0,4 0 0,-5 0 0,4 0 0,2 0 0,3 0 0,0 0 0,1 0 0,3-6 0,0 1 0,4-5 0,4-2 0,-3 7 0,3-3 0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2:49:33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6 619 24575,'0'25'0,"0"4"0,0 10 0,0 1 0,0 0 0,0 0 0,0-2 0,0-5 0,0 4 0,4-8 0,-3 4 0,3-6 0,0 0 0,-3 1 0,3-1 0,0-1 0,-3 2 0,3-7 0,-4 5 0,0-8 0,0 4 0,3-6 0,-2 1 0,3-1 0,-4 1 0,0-1 0,0 0 0,0-3 0,0 3 0,3-4 0,-2 0 0,3-1 0,-4-3 0,0-1 0,0 1 0,0-1 0,0 1 0,0-1 0,0 1 0,3-1 0,-2 1 0,2-1 0,-3 1 0,0 3 0,4 2 0,-3-1 0,2 3 0,-3 3 0,4-1 0,-3 4 0,3 1 0,-4-5 0,3 5 0,-2-6 0,3 1 0,-4 0 0,4-1 0,-3 1 0,2 4 0,1-3 0,-3 8 0,3-3 0,-4-1 0,4 10 0,-3-8 0,4 8 0,-5-4 0,4-1 0,-3 0 0,3-4 0,-4-2 0,0-4 0,0 0 0,3-1 0,-2 1 0,3-1 0,-4 1 0,0 0 0,0-1 0,4 1 0,-3 4 0,2-3 0,-3 3 0,4-4 0,-3-1 0,3 1 0,-4-1 0,4 6 0,-3-5 0,3 5 0,-4-5 0,4 4 0,-3-3 0,3 3 0,-1-4 0,-2-5 0,3 3 0,0-2 0,-3-1 0,2 0 0,-3 3 0,4-2 0,-3 3 0,3-4 0,-4-5 0,0 5 0,0-4 0,0 4 0,0-5 0,3 1 0,-2-1 0,2 1 0,-3-1 0,0-6 0,4-11 0,-3-8 0,3-15 0,-4 4 0,0-10 0,0 11 0,0-10 0,0 9 0,0-4 0,0 11 0,0-5 0,0 9 0,0-3 0,0-1 0,0 4 0,0-8 0,-4 8 0,3-8 0,-6 3 0,6 1 0,-8-5 0,8 5 0,-7-1 0,4 2 0,-1 4 0,1 0 0,1 1 0,2-1 0,-6 4 0,6-3 0,-6 8 0,6-8 0,-2 8 0,3-8 0,-4 7 0,3-6 0,-2 6 0,3-3 0,0 1 0,0 2 0,0-3 0,-4 1 0,3 2 0,-2-3 0,-1 5 0,3-5 0,-5 0 0,5-9 0,-7-2 0,7-4 0,-7 0 0,7-1 0,-3-5 0,0 4 0,3 1 0,-3 2 0,0 8 0,3-8 0,-6 9 0,6-5 0,-3 6 0,0-6 0,-1 4 0,0-8 0,-2 9 0,6-10 0,-2 5 0,3-5 0,0 4 0,0-3 0,0 4 0,0-5 0,0 0 0,0-6 0,0 5 0,0-5 0,0 6 0,0 0 0,0 1 0,0 3 0,0-3 0,0 8 0,0-3 0,0-1 0,0 5 0,0-4 0,0 8 0,0-3 0,0 4 0,0-5 0,0 0 0,0 4 0,0-6 0,0 5 0,0-6 0,0-2 0,0 4 0,0-8 0,0 4 0,0 0 0,0-3 0,0 2 0,0-4 0,0 4 0,0-3 0,0 4 0,0-1 0,0-3 0,0 4 0,0-6 0,0 6 0,0-4 0,0 4 0,0 0 0,0-4 0,0 8 0,-4-7 0,3 7 0,-6-2 0,6 3 0,-3 0 0,0 1 0,3-1 0,-2 1 0,3 4 0,0 0 0,0 4 0,0 1 0,0-1 0,-3 1 0,2 0 0,-2 0 0,3-1 0,0-2 0,0 5 0,0-2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1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24575,'0'22'0,"0"22"0,0 11 0,0 22 0,0-1 0,0-20 0,0 15 0,0-22 0,0 17 0,0-13 0,0-2 0,0-19 0,0-2 0,0-17 0,0-7 0,0-17 0,0 4 0,0-6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1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24575,'0'3'0,"0"3"0,11 29 0,6-6 0,6 14 0,8-10 0,12 20 0,0-13 0,14 21 0,-17-31 0,5 9 0,-11-11 0,19 14 0,-18-13 0,5 0 0,-11-10 0,-14-9 0,3 4 0,-10-10 0,0 0 0,-3-4 0,-1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2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413 0 24575,'-17'4'0,"-7"18"0,-19 18 0,4 15 0,-4-5 0,8 14 0,1-21 0,2 15 0,3-5 0,9-14 0,7 10 0,-1-23 0,3 9 0,6-20 0,-3 8 0,7-9 0,-3 0 0,0-2 0,3-3 0,-10-5 0,6 0 0,-7-4 0,8 0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32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24575,'-5'10'0,"2"18"0,3 15 0,0 32 0,0 4 0,0 16 0,0 0 0,0-17 0,0 14 0,0-22 0,0 6 0,0-22 0,0-6 0,0-22 0,0 4 0,0-16 0,0-9 0,0-28 0,0 13 0,0-15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4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17 178 24575,'-4'3'0,"0"11"0,4 1 0,0 14 0,0-9 0,0 8 0,0-8 0,4-1 0,5-6 0,10-8 0,5-1 0,-3-4 0,7 0 0,-13 0 0,8-5 0,3-16 0,-9-8 0,0-10 0,-12-4 0,-5-2 0,0 0 0,0 0 0,0 9 0,0 15 0,-9 7 0,-1 10 0,-8 4 0,-6 0 0,4 0 0,-5 19 0,4 13 0,-3 28 0,5 9 0,-6 16 0,16-21 0,-3 17 0,12-27 0,0 13 0,0-15 0,0-1 0,8-19 0,8-1 0,15-16 0,13-5 0,2-5 0,19-5 0,-11-5 0,13-12 0,-19-7 0,10-19 0,-15 2 0,11-8 0,-18 3 0,4-1 0,-17 3 0,0 4 0,-8 4 0,-5 6 0,-5 0 0,0 9 0,-5-1 0,0 12 0,-4-3 0,-5 4 0,-10 5 0,-1 0 0,-4 4 0,6 0 0,-1 0 0,1 0 0,0 0 0,-1 0 0,5 0 0,1 0 0,5 0 0,-1 3 0,5 12 0,-4 5 0,6 10 0,-2-5 0,4 4 0,0-4 0,0 0 0,0-2 0,0-9 0,4-1 0,5-4 0,5-1 0,4-3 0,0 0 0,0-5 0,1 0 0,-5 0 0,-2 0 0,-3 0 0,-1 0 0,0 0 0,0 0 0,1 0 0,-1 0 0,0 0 0,0 3 0,-3 2 0,2 8 0,-2 0 0,0 17 0,0 2 0,-1 12 0,-2 7 0,8 1 0,-9 7 0,4-6 0,-5 4 0,0-5 0,0 1 0,0-3 0,0-6 0,0-1 0,0 1 0,-5 0 0,-5-6 0,-6-2 0,-10-5 0,5-10 0,-9 4 0,5-14 0,-5-1 0,5-6 0,-17-4 0,17-19 0,-8-6 0,12-19 0,8-7 0,-3 6 0,10-6 0,1 13 0,5 2 0,0 6 0,0 4 0,0-2 0,13 7 0,4-4 0,19 9 0,-4-3 0,10 7 0,-4-3 0,-1 4 0,0 1 0,-13 0 0,0 4 0,-6-2 0,-4 7 0,3-3 0,-7 0 0,-1 3 0,-6-2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4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24575,'9'0'0,"-1"0"0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19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 24575,'0'12'0,"0"7"0,0 5 0,0 7 0,0 5 0,0 1 0,0 0 0,0 6 0,0-12 0,0 5 0,0 0 0,0-9 0,0 2 0,0-11 0,0-4 0,0-1 0,0-15 0,0-10 0,0-12 0,0-12 0,0-1 0,-9-1 0,7-4 0,-7 10 0,9 1 0,0 2 0,-4 9 0,3 1 0,-4 6 0,5 0 0,0 4 0,0-4 0,0 5 0,0 0 0,0 0 0,0 0 0,0 0 0,0 0 0,0 4 0,0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1:32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24575,'0'23'0,"0"-1"0,0 20 0,0-4 0,0 5 0,0 1 0,0 7 0,0-12 0,0 17 0,0-17 0,0 12 0,0-8 0,0 1 0,0 0 0,0 6 0,0 2 0,0 0 0,0 6 0,0-13 0,0 5 0,0 1 0,0 0 0,5 2 0,-4 4 0,9-5 0,-9 7 0,4 0 0,-5 0 0,0 0 0,0 0 0,0 0 0,0-1 0,0 1 0,0 7 0,6-4 0,-5 5 0,4-8 0,-5 0 0,0-7 0,5 6 0,-3-6 0,3 7 0,1 16 0,-5-19 0,5 18 0,0-14 0,-5 1 0,10 6 0,-9-9 0,8 1 0,-9-1 0,10 2 0,-10-1 0,9-7 0,-9-1 0,4 0 0,0-6 0,-4 6 0,4-8 0,-5 8 0,0-6 0,0 12 0,0-11 0,0 11 0,0-12 0,0 12 0,0-12 0,0 12 0,0-12 0,0 5 0,0-6 0,0 6 0,5-11 0,-4 3 0,3-6 0,0-9 0,-3 3 0,3-17 0,-4 0 0,0-5 0,0 1 0,0-5 0,0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3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24575,'2'0'0,"16"0"0,7 0 0,11 0 0,-11 0 0,4 0 0,-10 0 0,5 0 0,-6 0 0,-4 13 0,-4 17 0,4 10 0,-12 4 0,8 5 0,-10-10 0,0 12 0,0-18 0,0-4 0,0-15 0,0 3 0,0-7 0,0 2 0,0-10 0,0-13 0,0-9 0,0-10 0,0-6 0,5-2 0,6-6 0,12-1 0,0 0 0,10 5 0,-11 3 0,3 11 0,-1 2 0,-4 9 0,4 1 0,-6 5 0,0 3 0,1 2 0,-1 4 0,-4 0 0,-2 0 0,-3 0 0,-1 0 0,1 8 0,-1 3 0,-2 12 0,-2 2 0,-4 5 0,0 0 0,0 0 0,0-5 0,0-1 0,0-10 0,0 3 0,0-8 0,0 4 0,0-5 0,0 5 0,3-4 0,-2 4 0,7-5 0,-7 0 0,6 1 0,-6-1 0,6 0 0,-6 1 0,6-5 0,-6 0 0,3-4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4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24575,'0'22'0,"0"7"0,0 3 0,0 17 0,0-10 0,0 19 0,0 0 0,0-3 0,0 2 0,0-19 0,0 4 0,0-10 0,0 4 0,0-12 0,0 0 0,0-10 0,0-2 0,0-4 0,0-3 0,0-1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4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24575,'18'0'0,"8"0"0,18 0 0,-5 0 0,17 0 0,-16 0 0,17 0 0,-18 0 0,10 0 0,-17 0 0,4 0 0,-11 0 0,-6 0 0,-6 0 0,-5 0 0,-4 0 0,0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5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24575,'0'17'0,"0"8"0,0 42 0,0 9 0,0 2-282,0-27 1,0 0 281,0 37 0,0-6 0,0-2 0,0-18 139,0 0-139,0-4 0,0-25 0,0-4 0,-3-19 0,2-2 0,-3-8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6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24575,'5'-13'0,"-1"13"0,-4 25 0,0 3 0,0 21 0,0-11 0,0 5 0,0 1 0,0-6 0,0-7 0,0-2 0,0-10 0,4 0 0,1-1 0,7-13 0,3 8 0,3-12 0,0 3 0,1-4 0,4 0 0,-8 0 0,8 0 0,-10-8 0,6 1 0,-5-10 0,-1 7 0,-5-3 0,1 5 0,-1-1 0,0 5 0,0 0 0,-4 8 0,4 5 0,-3 4 0,4 11 0,1-5 0,-1 5 0,4-6 0,7-3 0,4-1 0,1-5 0,4 1 0,-4-5 0,0 0 0,4-5 0,-4-5 0,1-15 0,-4-24 0,-1-16 0,-8 4 0,5-14 0,-7 22 0,-4-13 0,-2 11 0,0 12 0,-4 8 0,3 11 0,-4 6 0,0 8 0,0 1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24575,'0'2'0,"0"16"0,0 12 0,0 14 0,0 14 0,0-11 0,0 18 0,0-19 0,0 4 0,0-17 0,0-4 0,0-10 0,0-6 0,0 0 0,0-8 0,0-2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02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24575,'0'28'0,"0"10"0,0 1 0,0 17 0,0-9 0,0 5 0,4-1 0,-2-8 0,3-10 0,-5 2 0,0-20 0,0 3 0,0-10 0,0-4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33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0 493 24575,'4'95'0,"5"-20"0,6-58 0,3-7 0,0 4 0,6-5 0,-5 0 0,10-3 0,-9 2 0,3-3 0,-4 0 0,-1-1 0,0-4 0,-4 0 0,3 0 0,-7 0 0,7 0 0,-3 0 0,4 0 0,0 0 0,0-8 0,2-7 0,-1-10 0,-4-6 0,4 1 0,-7-6 0,8-2 0,-8-6 0,3 7 0,-4-5 0,-6-3 0,0-15 0,-5 12 0,0-9 0,0 20 0,0-7 0,0 1 0,-4 10 0,-5 3 0,-5 12 0,-10 8 0,-1-3 0,-5 12 0,5-4 0,-10 5 0,14 0 0,-14 0 0,10 9 0,-6 8 0,5 9 0,-6 6 0,10 5 0,-4 1 0,4 6 0,5-1 0,1 1 0,5 0 0,5-7 0,-4-1 0,9-5 0,-3-1 0,4-5 0,0-2 0,0-5 0,0-4 0,0-1 0,0-5 0,0-3 0,0-1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8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24575,'7'-5'0,"3"2"0,7 3 0,-4 0 0,5 0 0,-5 0 0,6 0 0,-6 0 0,5 0 0,-9 0 0,4 0 0,-5 0 0,0 0 0,0 3 0,-3 2 0,-1 3 0,-4 10 0,0-3 0,0 9 0,0 0 0,0 0 0,0 6 0,0 6 0,-9-4 0,-3 4 0,-8-6 0,1-5 0,0-5 0,4-3 0,-2-7 0,7-1 0,-3-5 0,5-4 0,-1 0 0,5-7 0,0-3 0,4-12 0,0 7 0,0-8 0,0 9 0,0 0 0,0 1 0,4 5 0,1 3 0,7 2 0,-2 3 0,7 0 0,-3 0 0,4 0 0,0 0 0,6 4 0,-5 5 0,6 11 0,-6 5 0,1 5 0,-1-5 0,1 4 0,-5-10 0,-2 5 0,-4-10 0,0-2 0,-5-3 0,0-5 0,-4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9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0 122 24575,'0'-13'0,"0"-4"0,0 8 0,0-4 0,0 5 0,0 0 0,7 3 0,-1 2 0,9 3 0,-1 0 0,5 0 0,-6 0 0,10 0 0,-12 0 0,7 3 0,-10 6 0,2 17 0,-5 0 0,5 16 0,-9-16 0,4 15 0,-5-15 0,0 11 0,0-7 0,0-5 0,0-6 0,0-7 0,0-4 0,-4-3 0,3-13 0,-2-15 0,3-13 0,0-8 0,0 0 0,0 0 0,0 1 0,4 5 0,6 7 0,4 8 0,0 4 0,4 5 0,-9 5 0,9 4 0,-9 5 0,8 0 0,-7 0 0,2 0 0,-4 0 0,1 14 0,1 9 0,0 8 0,1 11 0,-1-4 0,-4 5 0,-1-5 0,-5-2 0,5-6 0,-4-5 0,3-6 0,-4-2 0,0-7 0,0 2 0,4-3 0,-3-1 0,3 0 0,0 5 0,-3-4 0,3 0 0,-4-5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30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90 24575,'4'-16'0,"-1"-3"0,-3 6 0,0 0 0,0 1 0,4 8 0,5-4 0,0 7 0,8-3 0,-7 4 0,3 0 0,-5 0 0,10 0 0,-8 0 0,8 0 0,-10 0 0,0 4 0,-3 5 0,-1 0 0,-4 14 0,0-13 0,0 18 0,0-8 0,0 10 0,0 0 0,-5-5 0,-5 4 0,-4-9 0,-6 8 0,5-3 0,-4 0 0,5-1 0,-1-6 0,2 0 0,0-3 0,3-3 0,-3-3 0,5-1 0,-1-3 0,-4-1 0,4-4 0,-4 0 0,8-9 0,-3-1 0,7-13 0,-3-2 0,4-6 0,0 6 0,0-4 0,0 10 0,0-5 0,0 6 0,4 4 0,1 1 0,3 4 0,5 5 0,-4 0 0,4 4 0,-1 0 0,-2 0 0,7 0 0,-8 0 0,9 0 0,-9 0 0,8 4 0,-7 1 0,3 8 0,-4 1 0,-1 0 0,5 3 0,-3-8 0,3 4 0,-5-5 0,0 0 0,0 1 0,1-1 0,-1-4 0,0 4 0,0-7 0,1 2 0,-1-3 0,0 0 0,0 0 0,0 0 0,-1 0 0,-2-7 0,2 1 0,-6-2 0,3 4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36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221 568 24575,'-5'-7'0,"2"-2"0,3-8 0,0-7 0,0 4 0,0-15 0,0 14 0,0-14 0,0 10 0,0 0 0,0-4 0,0 9 0,0-4 0,0 11 0,0-5 0,0 9 0,0-4 0,0 4 0,0-3 0,0 2 0,0-3 0,0 5 0,0-1 0,0 1 0,0 0 0,0-1 0,0 1 0,-7 4 0,-3 0 0,-7 12 0,-8 9 0,4 8 0,-10 7 0,10-6 0,-5 4 0,12-15 0,-4 7 0,12-13 0,-6 4 0,11-5 0,-2 0 0,17-14 0,5-15 0,21-16 0,-3-10 0,8-1 0,-15 9 0,8-1 0,-16 10 0,3 4 0,-11 6 0,-1 8 0,-5 7 0,1 1 0,-1 4 0,0 0 0,0 0 0,1 0 0,-1 0 0,5 4 0,1 5 0,4 6 0,0 3 0,-3 0 0,-2 1 0,-4-5 0,-1-2 0,0-3 0,1-1 0,-5 0 0,4-3 0,-4 2 0,4-6 0,1 3 0,-1-4 0,5 0 0,1 0 0,-1 0 0,5 0 0,-13 0 0,3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38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0 321 24575,'0'-16'0,"0"-6"0,0 2 0,8-4 0,3 2 0,8-3 0,-1 1 0,7-1 0,-5 2 0,4 6 0,0-2 0,-4 10 0,3 3 0,-4 2 0,-1 4 0,0 0 0,-5 3 0,-5 18 0,-4 7 0,-4 9 0,0 13 0,0-11 0,-5 19 0,-7-6 0,-6 0 0,-5-1 0,1-7 0,-6 1 0,5-7 0,-3-5 0,11-10 0,2-9 0,4-1 0,1-5 0,0 0 0,-1-3 0,1-2 0,0-3 0,4-3 0,0-7 0,4-4 0,0-4 0,0 0 0,0-1 0,0 1 0,4-1 0,6 1 0,4-1 0,4 5 0,6-4 0,-5 11 0,10-6 0,-9 12 0,9-4 0,-4 5 0,-1 0 0,5 0 0,-9 4 0,9 2 0,-4 3 0,0 1 0,-2-1 0,1 1 0,-5-5 0,4 0 0,-9-5 0,3 0 0,-3 0 0,-1 0 0,5-9 0,-9-1 0,5-8 0,-5-1 0,-4 5 0,-1-3 0,-4 7 0,0-2 0,0 3 0,0 1 0,0 10 0,0 10 0,0 6 0,4 11 0,2-9 0,7-1 0,7-5 0,11-4 0,0-5 0,5 0 0,1-5 0,-6 0 0,13-16 0,-6-13 0,-2-12 0,2-10 0,-14 0 0,5-3 0,-10-5 0,-2-1 0,-6 8 0,-4 7 0,-2 9 0,-5 15 0,-4 3 0,-5 14 0,-16 0 0,-2 4 0,-15 0 0,2 16 0,-6 9 0,-10 26 0,12-8 0,-6 18 0,16-14 0,-2 13 0,1-1 0,-1-5 0,6-3 0,2-6 0,7-7 0,5-2 0,1-11 0,6-2 0,0-9 0,4-1 0,1-8 0,4-2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48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24575,'22'0'0,"2"0"0,6 0 0,6 0 0,1 0 0,7 0 0,0 0 0,-12 0 0,3 0 0,-20 0 0,7 0 0,-16 0 0,2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48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24575,'17'0'0,"-2"0"0,20 0 0,12 0 0,-6 0 0,31 0 0,-31 0 0,11 0 0,-16 0 0,-11 0 0,-1 0 0,-10 0 0,-2 0 0,-7 0 0,-2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1:19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24575,'0'39'0,"0"4"0,0 17 0,0-8 0,0-1 0,0-2 0,0 4 0,0 5 0,0-6 0,0-7 0,0-9 0,0-6 0,0-9 0,0 1 0,0-13 0,0 4 0,0-9 0,0-1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1:20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96 140 24575,'-16'0'0,"4"4"0,-4 1 0,6 8 0,-4 1 0,5 4 0,0 1 0,4 4 0,0-3 0,5 3 0,0-4 0,0-1 0,0 6 0,0-5 0,0 10 0,0-10 0,0 10 0,0-9 0,0 3 0,0-4 0,0 4 0,0-8 0,4 8 0,6-13 0,4 7 0,9-7 0,2 4 0,5-4 0,1 0 0,5 1 0,-5-1 0,6 0 0,-7 0 0,0-4 0,-5 2 0,4-7 0,-10 3 0,5-4 0,-6 0 0,-4 0 0,3 0 0,-7 0 0,8-13 0,-3-4 0,1-19 0,3-2 0,-6-6 0,7 0 0,-8 0 0,5-7 0,-7 12 0,1-11 0,0 19 0,-1-6 0,-4 7 0,-2 0 0,-4 5 0,0 1 0,0 6 0,0-1 0,0 1 0,0-1 0,0 5 0,-4 1 0,-5 4 0,-5 1 0,-4-2 0,-1 5 0,1 1 0,-6 4 0,4 0 0,-3 0 0,4 0 0,-4 0 0,3 0 0,-4 0 0,0 0 0,5 4 0,-5 1 0,0 5 0,4 3 0,-3-2 0,4 6 0,5-7 0,-3 3 0,7 0 0,1-3 0,1 2 0,3-3 0,-3-1 0,-1 5 0,1-4 0,2 4 0,-1-5 0,6 0 0,-7 5 0,7-4 0,-7 4 0,7-5 0,-6-3 0,6-2 0,-3-3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6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24575,'-4'3'0,"0"17"0,4 8 0,0 29 0,0-21 0,0 33 0,0-26 0,0 24 0,0-14 0,0-3 0,0-12 0,0-8 0,0-11 0,-3-10 0,10-5 0,-5-4 0,16 0 0,1 0 0,0 0 0,10-9 0,-13-1 0,7-15 0,-12 0 0,7 4 0,-3-7 0,-4 13 0,2-9 0,-8 14 0,3-2 0,-3 7 0,2-3 0,-3 3 0,1 8 0,-2 12 0,2 15 0,-4 8 0,9 5 0,-4 1 0,11 7 0,-1-12 0,2 11 0,5-23 0,-10 8 0,10-19 0,-9 3 0,5-10 0,-1 0 0,0-4 0,1-1 0,-6-4 0,11-15 0,-7-8 0,5-23 0,0-14 0,-9 6 0,6-19 0,-8 11 0,2-7 0,-6 2 0,-2 21 0,-5-3 0,0 22 0,0 2 0,0 12 0,-3 8 0,-2 2 0,-4 16 0,0 4 0,3 13 0,2-13 0,4-4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34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24575,'0'15'0,"0"17"0,0-2 0,0 19 0,0-12 0,0 7 0,0 6 0,0 2 0,0-5 0,0 9 0,0-23 0,0 16 0,0-11 0,0-6 0,0 3 0,0-10 0,0 5 0,0-10 0,0-2 0,0-10 0,0 1 0,0-1 0,0 0 0,-4-7 0,3 2 0,-2-6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6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24575,'0'26'0,"0"1"0,0 9 0,0 2 0,0 6 0,0 0 0,0-6 0,0-8 0,0-1 0,0-9 0,0-1 0,0-2 0,0-8 0,0 0 0,0-5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31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0 145 24575,'4'-4'0,"0"0"0,-4-9 0,0-1 0,0 0 0,0-3 0,0 8 0,0-4 0,0 5 0,0-4 0,0 0 0,0-1 0,0 5 0,0 5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32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0 200 24575,'0'-13'0,"0"-1"0,0-19 0,0 2 0,5 1 0,-4 0 0,3 9 0,-4 3 0,4 10 0,-3 7 0,6 1 0,2 9 0,5-1 0,4-3 0,1 3 0,-1-3 0,0 5 0,-4-2 0,3-3 0,-7 3 0,2-7 0,-3 6 0,-1-6 0,0 6 0,0-6 0,1 7 0,-1-7 0,0 2 0,0 1 0,0-3 0,-4 2 0,0-3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32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24575,'0'8'0,"0"9"0,0-2 0,0 14 0,0-4 0,0 5 0,0-9 0,0 1 0,0-13 0,0 4 0,0-5 0,0 1 0,0-5 0,0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34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24575,'5'-5'0,"8"2"0,8 3 0,14 0 0,-9 0 0,17 0 0,-12 0 0,0 0 0,-8 0 0,1 0 0,-13 7 0,3 8 0,-23 8 0,-14 15 0,0-11 0,-15 17 0,16-18 0,-9 8 0,10-5 0,1-13 0,6 6 0,9-13 0,1 4 0,15-8 0,5-2 0,11-3 0,4 0 0,-2 0 0,1 0 0,0 0 0,0 0 0,1-4 0,-7-1 0,0-5 0,-6 5 0,-4-3 0,-1 3 0,0 1 0,-4-4 0,4 7 0,-5-3 0,-3 1 0,2 2 0,-6 0 0,3 10 0,-1 0 0,2 8 0,8-7 0,-3 3 0,7-4 0,-3 0 0,4 0 0,-4-4 0,3-1 0,-3-4 0,4 0 0,1 0 0,-1 0 0,0-8 0,1-7 0,-4-5 0,-1-9 0,-4 4 0,0-5 0,-5 5 0,0-4 0,-5 9 0,0-4 0,0 6 0,0 4 0,0 1 0,-4 5 0,-5 3 0,-5-3 0,-4 7 0,-1-3 0,1 4 0,0 0 0,-1 0 0,1 0 0,4 4 0,-3 5 0,7 5 0,-4 4 0,5 0 0,4 6 0,-3-5 0,7 5 0,-3-6 0,4-4 0,0-1 0,0-5 0,-4-3 0,4-2 0,-4-3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1:37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24575,'10'1'0,"12"2"0,26-7 0,14 16 0,23 3 0,-38-3 0,2 3-373,3-1 0,2 0 373,7-3 0,2 0-438,0 4 1,2-1 437,7-2 0,0 0-760,-2-1 1,1 2 759,3 2 0,-1-1 0,-9-5 0,1-1 0,3 3 0,0 0-429,-8-3 1,-1-2 428,4 2 0,0-1 0,-8-2 0,-3-2 0,36 4 182,3-1-182,-20-5 0,14 5 0,-1-6 0,-13 6 0,12-5 936,-22 4-936,6-5 1542,-8 5-1542,-7-3 995,-2 8-995,-6-9 342,0 4-342,0-1 0,-7-2 0,0 3 0,-7-5 0,0 0 0,0 0 0,0 0 0,-5 0 0,4 0 0,-10 4 0,5-3 0,-6 3 0,-4-4 0,3 0 0,-8 0 0,4 0 0,-4 0 0,-1 0 0,13 0 0,13 0 0,24 0 0,10-6 0,26 4-745,-41-7 0,2-1 745,8 5 0,2 0 0,4-6 0,0-1 0,1 4 0,-1 1 0,-5-1 0,0 1 0,4-1 0,0 0 0,-9 1 0,0 0 0,9-1 0,1 0 0,-6 4 0,1 0 0,6-3 0,-2 0-498,-16 4 1,-2-1 497,11 1 0,-2-2-503,32-7 503,-37 11 0,-1 1 0,44-13 0,-12 12-77,-17-5 77,-1 6 1366,-15 0-1366,5 0 1038,-11 0-1038,4 0 570,-7 0-570,1 0 91,0 0-91,-1 0 0,-5 0 0,-2 0 0,-11 4 0,-1 1 0,-6 5 0,-4-5 0,-1-1 0,-5-4 0,10 0 0,8 0 0,12 0 0,20 0 0,4 0 0,15 0 0,-1 0 0,-7 0 0,-9 0 0,-16 0 0,-8 0 0,-11 0 0,-2 0 0,-9 0 0,-1 0 0,-5 0 0,0 0 0,-3-4 0,-2 10 0,-3 0 0,0 16 0,0 3 0,0 5 0,0 6 0,0-4 0,0 10 0,0-4 0,0 13 0,0 0 0,0 8 0,0 0 0,0 8 0,0-6 0,0 31 0,0-33 0,0 32 0,0-2-637,0 3 637,0-34 0,0-2 0,0 24 0,0 11 0,0-12 0,0 7-220,0-1 220,0-16 0,0 5 0,0-20 0,0 11 0,-4-20 0,2 5 630,-8 1-630,9-5 227,-9 4-227,3 1 0,-4-6 0,0 6 0,4-8 0,-2 1 0,3-7 0,0 5 0,-3-10 0,3 4 0,1 0 0,0-4 0,0 10 0,4-11 0,-8 5 0,7 1 0,-2 0 0,4 0 0,0 11 0,0-2 0,0 19 0,0-11 0,0 17 0,0-17 0,0 20 0,0-5 0,0-1 0,0 7 0,0-14 0,0 6 0,0-8 0,0 0 0,0-1 0,0 1 0,0-7 0,0-1 0,0-8 0,0-5 0,0-8 0,0-1 0,0-9 0,0-1 0,0-7 0,0-3 0,0-1 0,0 0 0,0 0 0,0 1 0,0-1 0,0 0 0,0-1 0,0 2 0,0-1 0,0 4 0,0-2 0,0 7 0,0-8 0,0 8 0,4-3 0,-3 4 0,3-4 0,0 3 0,-3-3 0,3 10 0,0-9 0,-3 7 0,3-8 0,-4 0 0,0-1 0,0-5 0,0 0 0,0 1 0,0-2 0,-8 1 0,-2-3 0,-7-2 0,-7-3 0,0 0 0,-7 0 0,1 0 0,-6 0 0,-9 0 0,-8 0 0,-22 0 0,4 0 0,-22 0 0,5 0 0,16 0-764,-18 0 764,39 0 0,0 0 0,-29 0 0,10 0 0,0 0 0,-7 0 0,20 1 0,-1-2 0,-38-5 0,0 5 0,17-11 0,22 12 0,3-1 0,-8-9-144,8 8 1,-1 2 143,-9-5 0,-21 5 0,16 0 0,-6 0 0,14 0 0,-6 0 753,0 0-753,6 0 298,-6 0-298,7 0 0,-24 0 0,25 0 0,-24 0 0,23-5 0,-9 3 0,0-3 0,2-1 0,0 5 0,6-10 0,-13 10 0,5-4 0,-15 5 0,19 0 0,-16 0 0,19 0 0,-7 0 0,-6 0 0,14 0 0,-6 0 0,-8-6 0,19 4 0,-17-14 0,13 7 0,-2-8 0,-4 5 0,6 0 0,1 5 0,0 2 0,-1 5 0,8 0 0,-6-5 0,6 3 0,-1-8 0,-5 9 0,6-9 0,-1 3 0,-4-4 0,4-1 0,1 5 0,-6-3 0,12 9 0,-4-5 0,-1 6 0,5 0 0,-5 0 0,7 0 0,-6 0 0,10 0 0,-9 0 0,17 0 0,-10 0 0,10 0 0,1 0 0,2 0 0,9 0 0,-4 0 0,1 0 0,3 0 0,-4 0 0,6 0 0,-6 0 0,4 0 0,-4 0 0,6 0 0,0 0 0,-6 0 0,4 0 0,-4 0 0,6 0 0,-6 0 0,4 0 0,-3 0 0,9 4 0,-4-3 0,4 7 0,-4-7 0,0 7 0,0-7 0,-1 3 0,1-4 0,0 4 0,4-3 0,1 3 0,1-4 0,2 0 0,-2 0 0,3 0 0,1 0 0,0 0 0,0 0 0,0 0 0,-1 0 0,1 0 0,0 0 0,-1 0 0,1 0 0,0 0 0,0 0 0,0 0 0,1 0 0,-1 0 0,0-3 0,4-2 0,0-3 0,1 0 0,2-4 0,-3-7 0,4 0 0,-4-5 0,3 6 0,-3 0 0,4 4 0,0-3 0,0 8 0,0-4 0,0 5 0,0-4 0,0 2 0,0-7 0,0 8 0,0-4 0,0 5 0,0-1 0,0 1 0,0 0 0,0-5 0,0 4 0,0-14 0,0 16 0,0-6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19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24575,'3'-8'0,"6"8"0,10 6 0,14 16 0,6 7 0,9 6 0,4 1 0,6 14 0,2-11 0,19 13 0,-14-9 0,-8-11 0,0 8 0,-21-6 0,22 2 0,0 20 0,-11-24 0,15 23 0,-27-26 0,18 13 0,-12-8 0,6 7 0,1-4 0,4 4 0,-3-6 0,2-5 0,-4 4 0,-3-11 0,-4 4 0,2-5 0,-10-2 0,4 1 0,-11-6 0,4 0 0,-14-6 0,7 0 0,-12-1 0,2 1 0,-3-1 0,-1-3 0,-4-1 0,0-4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20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1 386 24575,'7'0'0,"11"0"0,-3 0 0,14 0 0,-4 0 0,5 0 0,-5 0 0,4 0 0,-5 0 0,12 0 0,-4 0 0,4 0 0,-11 0 0,10 0 0,-14 0 0,9 0 0,-16 0 0,3 0 0,-8 0 0,4 0 0,-5 0 0,-4-3 0,-4-6 0,-1-5 0,-8-9 0,8-2 0,-8-5 0,8-6 0,-4 4 0,5-11 0,0 17 0,0-9 0,0 15 0,0-3 0,0 9 0,0 1 0,0 5 0,0 0 0,0 0 0,0 0 0,0 3 0,0 2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21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24575,'16'0'0,"1"0"0,-3 0 0,3 0 0,-3 0 0,5 0 0,-6 0 0,5 0 0,-9 0 0,8 0 0,-7 0 0,6 0 0,-7 7 0,-1 15 0,-4 3 0,-4 18 0,0 1 0,0-4 0,0 9 0,0-12 0,0 1 0,0-2 0,0-11 0,0-6 0,0-6 0,0-5 0,0 0 0,0-7 0,0-6 0,0-9 0,0-9 0,0 3 0,0-8 0,0 3 0,0-6 0,4 6 0,6-3 0,0 12 0,8-6 0,-4 8 0,-1 0 0,5 1 0,-9 0 0,9 7 0,-9-6 0,4 11 0,0-7 0,-4 7 0,4-3 0,-5 4 0,0 0 0,0 0 0,0 0 0,0 7 0,-3 3 0,-2 13 0,-3-3 0,5 8 0,-4-3 0,3 0 0,-4 4 0,0-9 0,0 3 0,0-5 0,0-4 0,0-1 0,0-5 0,0 0 0,0 0 0,4-3 0,-3-2 0,3-3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25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24575,'-5'7'0,"2"-2"0,3 6 0,0 2 0,0 0 0,0 1 0,0-2 0,0-5 0,0 1 0,0-3 0,0-2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35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24575,'-4'-1'0,"0"18"0,4 4 0,0 35 0,0-8 0,0 25 0,0-4 0,0-7 0,6 10 0,-5-18 0,5 29 0,-1-27 0,-4 17 0,4-39 0,-5 8 0,0-27 0,0 7 0,0-12 0,0-1 0,0-5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27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12 177 24575,'-4'-6'0,"-4"-4"0,11-7 0,-2 3 0,12-3 0,1 7 0,4-8 0,-4 12 0,-1-2 0,-1 8 0,2 0 0,5 0 0,-6 0 0,0 0 0,-5 0 0,1 0 0,-1 4 0,-4 5 0,0 10 0,-4 6 0,0 5 0,0 0 0,0-1 0,0 2 0,0-7 0,0 0 0,0-6 0,0-4 0,0-2 0,0-3 0,0-8 0,0-6 0,0-14 0,5-6 0,1-11 0,8 4 0,8-5 0,-1 6 0,5 0 0,-2 5 0,-3 2 0,2 5 0,-4 4 0,-5-2 0,3 11 0,-3-6 0,0 7 0,4 0 0,-9 1 0,4 4 0,-5 0 0,0 0 0,0 0 0,1 0 0,-1 0 0,1 8 0,0 8 0,0 3 0,1 10 0,-1-9 0,-3 8 0,-2-8 0,-4 9 0,0-9 0,0 3 0,0-4 0,0-6 0,0 0 0,0-5 0,0-3 0,0-1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28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24575,'12'-10'0,"1"3"0,9 7 0,-2 0 0,8 0 0,-3 0 0,0 0 0,-1 0 0,-6 0 0,0 0 0,0 0 0,-4 0 0,-1 0 0,-5 0 0,0 0 0,-3 8 0,-1 2 0,-4 13 0,0 2 0,0 11 0,0-4 0,-9 4 0,2-6 0,-12 0 0,8-5 0,-8 4 0,4-10 0,-4 5 0,1-6 0,4-4 0,-3-1 0,3-4 0,0 0 0,-4 0 0,9-5 0,-4 0 0,5-4 0,-1 0 0,1 0 0,0 0 0,-1-7 0,5 1 0,0-10 0,4 6 0,0-2 0,0 3 0,0-4 0,0 4 0,0-9 0,0 9 0,4-4 0,0 5 0,5-1 0,-1 1 0,0-1 0,5 5 0,-4-4 0,8 7 0,-3-2 0,10 3 0,-5 0 0,10 0 0,-9 0 0,9 4 0,-4 2 0,-1 8 0,0 0 0,-6 4 0,-3 1 0,-3-5 0,-3 3 0,0-8 0,-1 4 0,-3-9 0,-1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29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1584 24575,'-4'-6'0,"9"-6"0,13-22 0,9 1 0,15-20 0,2-5 0,1-6 0,13-15 0,-9-1 0,3 11-226,-24 26 0,-2-1 226,13-20 0,12-9 0,-13 5 0,11 6 0,-12 8 0,4 0 0,-6 13 0,-1 2 0,-7 7 0,4-1 0,-10 8 452,10-7-452,-6 12 0,2-11 0,4 4 0,-10-3 0,9 3 0,-8-3 0,1 10 0,-3-9 0,-1 9 0,-5 1 0,-1 2 0,-4 3 0,0 0 0,0 1 0,-1 4 0,0 1 0,0 0 0,-3-5 0,2 3 0,-2-3 0,0 1 0,2 2 0,-6-3 0,6 5 0,-6 0 0,3 3 0,-4 2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30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24575,'6'5'0,"6"-2"0,15-3 0,3 0 0,0 0 0,6 0 0,-9 0 0,7-4 0,-18 3 0,2-4 0,-10 2 0,0 2 0,0-3 0,1 4 0,-5 7 0,0 2 0,-4 8 0,0 7 0,0-4 0,-4-1 0,3-2 0,-2-3 0,3 0 0,0-2 0,0-3 0,0-1 0,0 0 0,0-3 0,0-2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31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24575,'12'8'0,"1"-4"0,6 4 0,-1-3 0,0 4 0,6 1 0,-9-5 0,13 4 0,-17-4 0,11 4 0,-13-4 0,8 3 0,-7-3 0,2 3 0,-4 0 0,1 0 0,-1-3 0,0 2 0,0-2 0,1 0 0,-1 2 0,0-2 0,0 3 0,0 0 0,-4-1 0,3-2 0,-2-2 0,-1-3 0,-1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35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589 2335 24575,'-3'5'0,"-6"-2"0,0-3 0,-3 0 0,4 0 0,-5 0 0,4 0 0,-8 0 0,7 0 0,-7-4 0,7 3 0,-7-11 0,8 6 0,-4-7 0,4 0 0,0-1 0,0 0 0,-4-3 0,7 3 0,-10 0 0,14-4 0,-10 4 0,7 0 0,-4-3 0,0 8 0,0-9 0,1 9 0,-1-9 0,0 9 0,-4-4 0,3 4 0,-7 0 0,7-4 0,-7 3 0,7-3 0,-7 0 0,7 3 0,-3-7 0,4 3 0,0 0 0,0-3 0,0 3 0,0-5 0,0 5 0,0-3 0,4 3 0,-3-4 0,3-1 0,-4 1 0,-1-1 0,1 5 0,0-3 0,5 3 0,-5-4 0,4-1 0,0 1 0,1 4 0,0-3 0,3 3 0,-3-5 0,4 1 0,-4 0 0,3-1 0,-3 1 0,-1-1 0,4 1 0,-3 4 0,4-3 0,0 7 0,-4-7 0,3 3 0,-3 0 0,4 1 0,0 1 0,0-2 0,0-5 0,0 5 0,0-3 0,0 3 0,0-4 0,0-1 0,0 5 0,0-3 0,0 3 0,4 0 0,-3-3 0,2-2 0,2-6 0,-4 0 0,3-10 0,1 8 0,-4-9 0,8 6 0,-4 0 0,1 0 0,3 0 0,-8 5 0,8-4 0,-4 9 0,0-8 0,4 8 0,-4-4 0,4 6 0,0-6 0,1 4 0,-1-3 0,1-1 0,-2 9 0,2-8 0,-1 9 0,0-4 0,-4-1 0,3 1 0,-3 0 0,4-1 0,0 1 0,0-1 0,0 1 0,1-1 0,-1 1 0,4 0 0,-3-1 0,7 1 0,-7-1 0,8 1 0,-4-1 0,4 1 0,1 0 0,-1-1 0,5 0 0,-3 0 0,3 0 0,1 0 0,1 0 0,5-1 0,0-1 0,0 6 0,0-4 0,-5 8 0,4-4 0,-10 6 0,10-1 0,-10 1 0,5-1 0,-6 1 0,6 4 0,-5-4 0,5 8 0,-1-3 0,-3 4 0,3-4 0,-4 3 0,4-3 0,-3 4 0,3 0 0,-4 0 0,4 0 0,-3 0 0,4 0 0,-6 0 0,0 0 0,0 0 0,1 0 0,-1 0 0,5 0 0,-3 0 0,4 0 0,-6 4 0,0 1 0,6 5 0,-5-1 0,10 1 0,-4-1 0,5 1 0,0 0 0,-6 0 0,5 0 0,-9-1 0,9 1 0,-5 0 0,1-1 0,4 1 0,-10-1 0,10 6 0,-4-5 0,0 5 0,3-1 0,-8-4 0,3 4 0,1 0 0,-5 0 0,5 1 0,-10 2 0,3-2 0,-2-1 0,-1 3 0,3-7 0,-7 8 0,7-8 0,-2 7 0,-1-3 0,3 5 0,-7-6 0,3 5 0,0-5 0,-3 6 0,7-1 0,-7 0 0,8 1 0,-8-1 0,7 0 0,-7 1 0,3-1 0,1 0 0,-4 0 0,3 1 0,0-1 0,-3 0 0,3-4 0,-4 3 0,0-3 0,0 0 0,0 3 0,-5-8 0,4 4 0,-3 0 0,3-4 0,-3 4 0,3-1 0,-3-2 0,0 7 0,3-3 0,-4 0 0,1 3 0,3-3 0,-7 4 0,7 0 0,-7 1 0,7-1 0,-7 0 0,3 1 0,0-5 0,-3 3 0,2-8 0,-3 4 0,4-5 0,-3 0 0,3 1 0,-4-1 0,0 0 0,4 5 0,-3-4 0,3 9 0,-4-9 0,0 8 0,4-7 0,-3 7 0,2-8 0,-3 8 0,0-7 0,0 7 0,0-3 0,0 0 0,0 8 0,0-7 0,0 9 0,0-6 0,0 0 0,0 6 0,0 0 0,0 6 0,0 1 0,0-1 0,-4 0 0,-2 6 0,-5-4 0,-3 4 0,2-6 0,-2 0 0,4-6 0,-4 0 0,4-6 0,-3 1 0,4-6 0,0 5 0,0-9 0,-4 8 0,-1-3 0,-4 4 0,-1 0 0,-6 7 0,5-5 0,-5 5 0,7-7 0,0 1 0,-1-1 0,5-4 0,1-2 0,5-3 0,0-1 0,-1 0 0,1 0 0,-5 5 0,3-3 0,-7 7 0,8-8 0,-9 8 0,4-3 0,-4 0 0,4 4 0,1-9 0,0 4 0,3 0 0,-8-3 0,8 3 0,-7-4 0,3 0 0,-4 0 0,0 4 0,-1-3 0,1 4 0,-1-5 0,1 0 0,4 0 0,-3 0 0,3-1 0,0 1 0,-3-4 0,7-1 0,-7 0 0,7-3 0,-7 7 0,3-7 0,-4 7 0,-6-7 0,4 7 0,-4-3 0,6 0 0,0-1 0,-1 0 0,1-3 0,4 4 0,-4-5 0,9 3 0,-8-2 0,7 3 0,-7-4 0,7 3 0,-3-2 0,1 3 0,2-4 0,-3 4 0,1-3 0,2 2 0,-7-3 0,7 0 0,-7 0 0,7 0 0,-7 0 0,8 0 0,-9 0 0,4 0 0,-9 0 0,3 0 0,-4 0 0,6 0 0,-1 0 0,1 0 0,-6 0 0,5 0 0,-5 0 0,10 0 0,-3 0 0,3 0 0,-4 0 0,4 0 0,-4-4 0,9 3 0,-8-7 0,3 3 0,0-4 0,-4 0 0,5 4 0,-1-3 0,-4 3 0,4 1 0,-4-5 0,4 8 0,-3-7 0,3 7 0,0-7 0,-3 7 0,7-6 0,-3 6 0,5-6 0,-5 6 0,4-3 0,-4 0 0,4 3 0,-3-2 0,2 3 0,-3-4 0,9 3 0,0-3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37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24575,'16'0'0,"0"4"0,2 1 0,6 5 0,-9-5 0,13 4 0,-14-4 0,5 4 0,-7-4 0,-4 2 0,0-6 0,1 3 0,-5-1 0,3-2 0,-6 2 0,3-3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39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24575,'24'0'0,"-3"0"0,15 0 0,0 0 0,2 0 0,6 0 0,6 0 0,2 0 0,7 0 0,-1 0 0,1 0 0,8 0 0,-6 0 0,12 0 0,-12 0 0,5 0 0,-7 0 0,0 0 0,0 0 0,-8 0 0,0 0 0,-14 0 0,-1 0 0,-6 0 0,-5 0 0,-2 0 0,-9 0 0,3 0 0,-7 0 0,2 0 0,-3 0 0,-1 0 0,0 0 0,0 0 0,-3 0 0,-1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40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24575,'90'3'0,"1"-1"0,-21 0 0,-7-1 0,12-1 0,-29 0 0,1 0 0,1 0 0,-3 0 0,0 0 0,13 0 0,-13 0 0,0 0 0,-3 0 0,-10 0 0,4 0 0,-6 0 0,-6 0 0,0 0 0,-6 0 0,0 0 0,0 0 0,1 0 0,-1 0 0,-4 0 0,3 0 0,-8 0 0,4 0 0,0 0 0,-4 0 0,4 0 0,-5 0 0,0 0 0,0 0 0,0 0 0,0 0 0,0 0 0,0 0 0,0 0 0,0 4 0,0-4 0,-4 4 0,0-4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42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90 24575,'-8'-8'0,"-4"6"0,6-15 0,-6 12 0,3-9 0,3 6 0,-6 3 0,11-2 0,-11 6 0,10-11 0,0 10 0,18-6 0,7 8 0,7 0 0,-5 4 0,4 1 0,-4 5 0,4 0 0,2 0 0,-2 0 0,-4-1 0,4 6 0,-9-5 0,8 9 0,-3-4 0,0 4 0,4-3 0,-10 1 0,10-2 0,-9 0 0,3 3 0,-4-8 0,-1 3 0,0-4 0,1 1 0,-6-2 0,5 1 0,-9 0 0,4-4 0,-5-2 0,-3 1 0,2-3 0,-6 6 0,2-3 0,-3 4 0,0 0 0,-8 0 0,-2 5 0,-9 7 0,-6 6 0,-2 5 0,-6 2 0,-7 1 0,5 5 0,-11-3 0,11 3 0,1-6 0,2 0 0,12-8 0,-5 0 0,11-11 0,1 3 0,4-8 0,0 4 0,1-5 0,0-3 0,0-2 0,1-7 0,2-5 0,2-4 0,-1-6 0,3 1 0,-3-1 0,4 5 0,-5-3 0,4 8 0,-3-4 0,4 4 0,0 1 0,0 0 0,0 0 0,-3 3 0,2-2 0,-6 3 0,6-1 0,-2 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24575,'0'23'0,"0"-1"0,0 20 0,0-4 0,0 13 0,0-6 0,0 12 0,0-5 0,0 1 0,0 4 0,0-17 0,0 9 0,0-18 0,0 6 0,0-13 0,0-5 0,0-6 0,0-5 0,0 1 0,-7-8 0,5 2 0,-5-7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42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24575,'0'12'0,"0"4"0,0-2 0,0 0 0,0-5 0,0-6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44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0 133 24575,'12'-4'0,"-2"3"0,6-3 0,-7 4 0,13 0 0,-7 0 0,8 0 0,1 0 0,-5 0 0,10 0 0,-4 0 0,0 0 0,-2 0 0,-9 4 0,-1-3 0,-9 10 0,0 11 0,-4-1 0,0 14 0,-5-4 0,-16 7 0,-3-5 0,-21 11 0,12-15 0,0 4 0,8-9 0,7-9 0,4-3 0,1-3 0,8-1 0,2-10 0,8-16 0,5-7 0,12-19 0,14-3 0,1-7 0,10-2 0,-10 4 0,-2 6 0,-3 6 0,-11 9 0,0 6 0,-8 7 0,-4 4 0,-1 5 0,0 1 0,-6 8 0,-3-4 0,-7 7 0,-5 2 0,3 4 0,-2-1 0,3 5 0,0 1 0,0 4 0,3 1 0,2-1 0,4 0 0,0-4 0,0 3 0,0-3 0,0 4 0,0 1 0,8-1 0,3 0 0,7-4 0,0 3 0,6-2 0,-9-1 0,7 4 0,-8-8 0,4 3 0,-4-4 0,-1 0 0,-1-1 0,-2-3 0,2-1 0,-3 0 0,-1-3 0,0 2 0,0-3 0,1 0 0,-1 0 0,0 0 0,-4 0 0,-1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45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17 155 24575,'-9'-2'0,"1"-4"0,8-11 0,8-1 0,8-2 0,-1 2 0,3 3 0,-4-2 0,-5 7 0,8 1 0,-7 2 0,2 6 0,1-3 0,-4 4 0,8 0 0,-7 0 0,7 0 0,-8 0 0,4 4 0,0 5 0,-4 4 0,9 6 0,-8-1 0,3-4 0,0 3 0,-4-8 0,4 4 0,-5-5 0,5 1 0,-4-1 0,4-3 0,-5-1 0,5-4 0,-4 0 0,8 0 0,-7 0 0,12 0 0,-7 0 0,9-13 0,-5 1 0,0-12 0,-5 6 0,3 4 0,-7 1 0,3 4 0,-5 0 0,0 5 0,-3-4 0,-2 4 0,-3-4 0,4-1 0,-3 2 0,3 2 0,-4 2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01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 24575,'71'-11'0,"0"0"0,0-1 0,28-4 0,-26 6 0,-60 10 0,-4 3 0,0 6 0,-5 11 0,-4 11 0,0 0 0,0 18 0,0-9 0,0 17 0,0-11 0,0 11 0,0-12 0,-5 6 0,4-13 0,-9-2 0,9-11 0,-8-2 0,8-9 0,-3-1 0,4-5 0,-3-3 0,2-9 0,-2-11 0,3-15 0,0-7 0,0-14 0,5-2 0,1 1 0,11-6 0,-5 12 0,15 0 0,-9 4 0,14 8 0,-11 2 0,4 7 0,-7 7 0,6 3 0,-5 2 0,1 3 0,-3 1 0,-8 5 0,4-1 0,-1 5 0,-2 0 0,3 0 0,-5 0 0,5 0 0,-4 0 0,4 4 0,-5 1 0,1 7 0,-5 8 0,0 4 0,-4 7 0,0-1 0,0 0 0,0 0 0,0 6 0,0-4 0,0 4 0,0-6 0,0-5 0,0 4 0,0-10 0,0 5 0,0-6 0,0 0 0,0-4 0,0-1 0,0-5 0,0 1 0,4-1 0,1-4 0,8 0 0,0-4 0,6 0 0,-1 0 0,0 0 0,1 0 0,-1 0 0,-4 0 0,3 0 0,-8 0 0,4 0 0,-5-4 0,0 3 0,1-6 0,-1 6 0,-3-3 0,-2 4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02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24575,'0'28'0,"0"10"0,0 1 0,0 17 0,0-9 0,0 5 0,4-1 0,-2-8 0,3-10 0,-5 2 0,0-20 0,0 3 0,0-10 0,0-4 0,0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03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24575,'4'-17'0,"5"4"0,10-5 0,6 7 0,0-3 0,4 4 0,-4 5 0,0 0 0,9 5 0,-12 0 0,7 0 0,-10 0 0,-1 0 0,-4 0 0,-2 0 0,-3 0 0,-1 4 0,-3 5 0,2 5 0,-6 9 0,4 2 0,-5 5 0,0 0 0,0 6 0,0 2 0,0 12 0,0-10 0,0 9 0,0-17 0,0-1 0,0-8 0,0-5 0,0-4 0,0-1 0,0-5 0,0-6 0,0-13 0,0-9 0,4-16 0,2 4 0,5-10 0,4 4 0,1 0 0,5 2 0,-1 6 0,0 0 0,0 5 0,-1 1 0,-1 5 0,6 5 0,-5-4 0,5 7 0,-6-2 0,6 3 0,-5 1 0,5-1 0,-10 5 0,3-3 0,-8 7 0,4-3 0,-5 4 0,1 0 0,-1 0 0,0 0 0,0 0 0,1 0 0,-1 0 0,0 0 0,0 4 0,1 5 0,-4 9 0,3 2 0,-7 9 0,3 1 0,1 15 0,-3 0 0,3 6 0,0 0 0,-4 1 0,9 1 0,-4-9 0,0-2 0,3-10 0,-4-1 0,0-12 0,3-6 0,-7-5 0,3 0 0,-4-3 0,0-1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05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101 133 24575,'4'-16'0,"1"3"0,9-9 0,0 11 0,0-8 0,3 6 0,-7 4 0,7 0 0,-8 5 0,4-4 0,-5 7 0,1-7 0,-1 8 0,0 0 0,0 0 0,1 0 0,-1 8 0,1 3 0,0 7 0,-4 5 0,-1 2 0,-4 12 0,0-6 0,0 12 0,0-6 0,0 1 0,0 4 0,0-4 0,0-1 0,-4 0 0,-6-7 0,-1 0 0,-4-5 0,2-2 0,2-4 0,-2-1 0,0 0 0,3-4 0,-7-1 0,7 0 0,-8-3 0,8 3 0,-7-4 0,8-4 0,-9-1 0,9-4 0,-4 0 0,0 0 0,4 0 0,-4 0 0,0 0 0,3-8 0,1-3 0,0-12 0,8 3 0,-3-9 0,4 4 0,0 0 0,0-4 0,0 4 0,0 0 0,4 1 0,5 6 0,1 4 0,7-3 0,-4 11 0,6-6 0,-1 11 0,-4-3 0,3 4 0,-3 0 0,4 0 0,-4 0 0,3 4 0,-7 5 0,3 5 0,1 4 0,-4 6 0,3-4 0,1 3 0,-4-4 0,8-1 0,-3 6 0,-1-5 0,4 5 0,-4-6 0,5 0 0,-5 0 0,3 1 0,-3-1 0,0-4 0,3-1 0,-3-4 0,0 0 0,-1-1 0,-5-3 0,0-1 0,1-4 0,-1 0 0,0 0 0,1 0 0,-1 0 0,0 0 0,-3-14 0,-2 11 0,-3-11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15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24575,'12'0'0,"1"0"0,6 0 0,-1 0 0,0 0 0,6 0 0,-5 0 0,1 0 0,2 0 0,-11 0 0,11 0 0,-8 0 0,4 0 0,-4 0 0,3 0 0,-7 0 0,7 0 0,-7 8 0,3-2 0,-8 11 0,2-3 0,-2 0 0,0 3 0,-1-8 0,-4 8 0,0-7 0,0 2 0,0 1 0,0-3 0,0 7 0,0-3 0,0-1 0,0 5 0,0-4 0,-8 4 0,2 0 0,-13 6 0,9-9 0,-4 7 0,1-8 0,3 0 0,-7 3 0,7-7 0,-2 2 0,3-3 0,1-1 0,3 0 0,-2 0 0,2-3 0,-3-1 0,3-8 0,11-10 0,5-6 0,16-18 0,-5 1 0,12-16 0,-5 6 0,7-6 0,-1 0 0,1 5 0,-8 2 0,-1 9 0,-7 12 0,-5 1 0,-3 10 0,-3 1 0,-1 5 0,0 3 0,-3 5 0,-2 9 0,-7 4 0,-6 11 0,0-5 0,-5 16 0,0-8 0,4 8 0,-4-4 0,5-2 0,1-4 0,-2 4 0,2-9 0,4-1 0,0-2 0,5-8 0,0 4 0,0-5 0,0 0 0,0 1 0,0-1 0,0 0 0,0 1 0,0-1 0,4 0 0,0 0 0,5-4 0,3 4 0,-2-4 0,7 1 0,-8 3 0,8-7 0,-7 2 0,3 1 0,-5-3 0,0 3 0,0-1 0,0-2 0,0 6 0,-3-6 0,-2 3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18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5 229 24575,'-4'-10'0,"8"-1"0,6-9 0,10-4 0,-6 5 0,5-10 0,-9 9 0,4-4 0,-1 6 0,-7 4 0,6 5 0,-7 1 0,8 7 0,-4-10 0,9 9 0,-9-7 0,9 9 0,-4 0 0,4 0 0,0 0 0,1 0 0,-1 5 0,0 0 0,1 13 0,0-2 0,6 13 0,-9-9 0,7 5 0,-8-7 0,-1-4 0,-2-1 0,1-5 0,-4 1 0,4 0 0,-5-5 0,1 0 0,-1-4 0,0 0 0,0 0 0,0 0 0,1 0 0,-1 0 0,0 0 0,0 0 0,1 0 0,-1 0 0,-4 0 0,-1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52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24575,'0'5'0,"0"8"0,0 19 0,0 13 0,0-6 0,0 17 0,0 7 0,0 26-619,0-32 1,0 3 618,0 4 0,0 1 0,0 4 0,0 1 0,0-1 0,0 1 0,0 4 0,0 1-833,0 1 0,0 1 833,4 4 0,0 0 0,0 1 0,1 0 0,3 0 0,0-1 0,-3-5 0,-1 1 0,0 2 0,-1 1 0,-2-10 0,-2 1 0,1 4 0,0-2-490,0-22 1,0 1 489,0 27 0,0-5 0,0-7 0,0 13 0,0 2 0,0-2 0,0-18 0,0 2-159,0 31 159,6-16 0,-5 13 0,4-21 0,-5 22 0,6-14 0,-5 5 0,11-8 0,-11-7 1057,5-3-1057,-1-6 1658,-4-8-1658,9-1 1130,-9-13-1130,8-7 196,-8-8-196,7-9 0,-3-5 0,3-5 0,-3 13 0,-2 6 0,-3 25 0,-6 20 0,-2 20-472,2-35 1,-2 1 471,1 3 0,0 2 0,3-1 0,0 0 0,-3-4 0,1-1 0,5 4 0,0 0 0,-5-3 0,0-1 0,5 5 0,0 1 0,-2-1 0,0 0 0,0-4 0,0-1-443,1 35 443,-1-27 0,0-1 0,3 26 0,0-33 0,0 2 0,0 7 0,0-3 0,0 28 0,0-24 0,0 0 0,0 32 0,0-15 0,0 11 0,0-20 0,6 14 0,0-16 0,6-9 0,-5-10 0,2-17 0,-8-4 922,3-15-922,-4-1 464,0 8-464,0 14 0,0 22 0,0 4 0,0 13 0,0-5 0,-4-14 0,0 5-798,3 0 0,0 4 798,-2 21 0,-1 5-1219,4 5 0,0 0 1219,0 1 0,0 1 0,0-30 0,0 0 0,0 0 0,0 29 0,0-2 0,0 1 0,0-1 0,0-3 0,0-4-523,0-18 0,0-2 523,0 6 0,0-3 0,0-19 0,0-1 0,0 13 0,0 1-237,0-10 1,0-1 236,3-1 0,0 0 0,-2 7 0,0-3 0,5 21 553,-6-25 1,0-3-554,0 5 2377,0 13-2377,0-8 1251,0-13-1251,0-3 622,0-18-622,0-2 196,0-9-196,0-1 0,0-5 0,0 0 0,0-7 0,0 2 0,0-7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38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24575,'5'-8'0,"-2"8"0,-3 5 0,0 14 0,0 6 0,0 11 0,0-4 0,0 4 0,0 0 0,0 2 0,0 5 0,0 1 0,0 7 0,0-6 0,0 13 0,0-19 0,0 10 0,0-17 0,0-2 0,0-11 0,0-6 0,0-5 0,0 1 0,0-5 0,0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54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6 102 24575,'-6'-5'0,"19"1"0,8 4 0,36 0 0,-1 0 0,20 0 0,9 0 0,1 0-847,9 0 847,-44 0 0,2 0 0,5-1 0,1 2 0,0 2 0,1 0 0,8-2 0,0 0 0,-4 5 0,1 1-679,4-2 1,1-1 678,-1 0 0,0 0 0,6 4 0,0-2 0,-4-4 0,0-2 0,4 4 0,-1-1 0,-9-2 0,-1-2 0,4 1 0,0 0 0,-8 0 0,-1 0 0,4 0 0,0 0 0,-4 0 0,-1 0-400,-1 0 1,1 0 399,1 0 0,-2 0-149,25 0 149,17 0 0,-35 0 0,14 0 747,-11 0-747,-8 0 1342,-13 0-1342,3 0 888,-22 0-888,8 0 175,-16 0-175,5 0 0,-11 0 0,0 0 0,-5 0 0,4 0 0,19 0 0,16 0 0,30 0 0,1 0-470,15 0 470,3 0-506,-43 0 0,1 0 506,3 0 0,2 0 0,-2 0 0,2 0 0,4 1 0,0-2 0,-3-2 0,-1 0 0,0 2 0,-1 0 0,0-5 0,-2-1 0,-3 6 0,1 1 0,4-4 0,0 1-250,-3 3 1,-3 0 249,37 0 0,2 0 0,-12 0 0,9 0 0,-11 0 0,-10 0 0,-15 0 0,-2 0 434,-17 0-434,-4 0 1009,-15 0-1009,-2 0 538,-3 0-538,0-13 0,-1 9 0,17-9 0,2 13 0,24 0 0,1 0 0,1 0 0,40 0 0,-39 0 0,10 0 0,1 0 0,-11 0-243,10 0 0,0 0 243,-2 0 0,-3 0 0,2 0 0,21 0 0,-31 0 0,2 0 0,0 0 0,-1 0 0,46 0 0,-16 0 0,7 0 0,-25 0 0,21 6 0,-9 1 0,-7 5 0,-9 0 0,-9-1 0,-7-5 0,-7-1 0,5 0 0,-15-4 486,8 4-486,-16-5 0,5 0 0,-11 0 0,5 0 0,-9 0 0,4 0 0,1 0 0,12 0 0,8 0 0,17 0 0,2 0 0,-1 0 0,6 0 0,-13 0 0,13 0 0,10 0 0,-17-4 0,28-3 0,-31-4 0,26-8 0,-13 6 0,6-5 0,-8 6 0,1 0 0,-8 5 0,-1-3 0,-7 9 0,-7-4 0,0 0 0,-7 4 0,0-3 0,0 4 0,0 0 0,0 0 0,0 0 0,0 0 0,1 0 0,5 0 0,-5 0 0,6 0 0,-7 0 0,-5 0 0,-2 0 0,-4-4 0,-5 3 0,-2-3 0,-3 4 0,-1 0 0,0 0 0,-4-4 0,0-5 0,-4 4 0,0-4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57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 24575,'0'28'0,"0"17"0,0 9 0,0 29 0,0-3 0,0 15-637,0-38 0,0 1 637,0 41 0,0-32 0,0 1 0,0-9 0,0 1 0,0 9 0,0 1 0,0 0 0,0-1 0,0-4 0,0-2 0,0-12 0,0-1-71,0 6 0,0-2 71,0 28 0,0-30 0,0 1 0,0 42 0,0-38 0,0 1 0,0 33 0,0-35 0,0-2 0,0 10 0,0 15 0,0-17 0,0 7 0,0-2 940,0-21-940,0-3 476,0-23-476,0-2 0,0 0 0,0 23 0,0 24 0,0 22-617,0-36 1,0 3 616,0 4 0,0 1 0,0 0 0,0 0 0,1 11 0,-2-3-628,-4 26 628,4-33 0,1 0 0,-6 31 0,6-39 0,0 3 0,-3 13 0,-1-1 0,3-15 0,0-1 0,-3 17 0,1-1 0,2-13 0,2-1 0,-1 5 0,0 1 0,0-1 0,0 0 0,0 5 0,0 1 0,0-4 0,0-2 0,0-7 0,0-1 0,0 2 0,0-3 0,0 22 0,0-1 0,0-11 0,0-27 1193,0-7-1193,-4-16 668,3 5-668,-3 15 0,4 7 0,0 22 0,0 2 0,0 26-1032,0 13 1032,0-37 0,0 2 0,0 1 0,0-1 0,0 1 0,0-1 0,0 4 0,0-1 0,0-2 0,0-1 0,0 0 0,0-1 0,0 1 0,0-1 0,0-4 0,0-2 0,0-3 0,0-1 0,0 5 0,0-2 0,0 26 0,0-21 0,0-2-36,0 9 36,0-17 0,0 1 0,0 25 0,0 2 0,0 6 0,0-16 0,6-3 0,-5-6 0,4-1 0,0-7 1030,-4 6-1030,9-19 38,-9 5-38,3-20 0,-4 0 0,0-10 0,0-1 0,0 5 0,0 8 0,0 35 0,0 11 0,0-20 0,0 1-388,0 0 0,0 0 388,0 5 0,0 0 0,0 31 0,0-34 0,0 0 0,0 27 0,0 14 0,0-3 0,0-14-93,0 6 93,0-16 0,0 5 0,0-12 0,0 5 0,0-15 0,0 6 772,5-13-772,-4 6 97,4-7-97,-5-7 0,0 6 0,0-12 0,0 5 0,0 1 0,0-6 0,0 12 0,0-6 0,0 1 0,0 4 0,0-10 0,0 4 0,0-11 0,0 4 0,0-10 0,0 5 0,0-6 0,0 1 0,0-1 0,0-4 0,0 3 0,0-3 0,0 0 0,0 3 0,0-8 0,0 4 0,0-5 0,0 1 0,0-1 0,0-11 0,0-2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59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449 28 24575,'-8'0'0,"-4"0"0,-2 0 0,0 0 0,-9 0 0,8 0 0,-14 0 0,4 0 0,-6 0 0,1 0 0,5 0 0,-4 0 0,4 0 0,0 0 0,-4 0 0,9-4 0,-3 3 0,4-3 0,5 4 0,1 0 0,5 0 0,0 0 0,0 0 0,6 0 0,8 0 0,7 0 0,11 0 0,0 0 0,13 0 0,0 0 0,14 0 0,2 0 0,6 0 0,8 0 0,-6 0 0,6 0 0,-15 0 0,-2 0 0,1 0 0,-12 0 0,10 0 0,-17 0 0,4 0 0,-6 0 0,0 0 0,-5-8 0,-6 6 0,-6-6 0,-5 8 0,0 0 0,1 0 0,-5 0 0,0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02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0 279 24575,'6'-4'0,"12"0"0,23 4 0,19 0 0,27 0 0,11 0-931,-31 0 1,4 0 930,2 0 0,3 0-950,18 0 0,1 0 950,-7 0 0,1 0 0,10 0 0,0 0 0,-16 0 0,0 0-678,4 0 0,-1 0 678,-9 0 0,-3 0 0,-4 0 0,-1 0 0,0 0 0,-2 0-354,-7 0 0,-1 0 354,0 0 0,-1 0 0,0 0 0,-2 0 989,26 0-989,-32 0 0,0 0 0,29 0 0,7 0 0,-1 0 0,-16 0 2198,-9 0-2198,-10 0 1574,-6 0-1574,-6 0 939,-7 0-939,-8 0 125,-4 0-125,-5 0 0,-2 0 0,-4 0 0,1 0 0,-1 0 0,0 0 0,1 0 0,-1 0 0,10 0 0,8 0 0,19 0 0,23 0 0,31-7-1112,-30 3 0,4-1 1112,15-7 0,4-1-938,-25 6 1,2 1-1,0-1 938,3-2 0,1-1 0,0 3 0,-5 2 0,0 2 0,1 0-540,3 0 1,0 0-1,-1 1 540,19 2 0,-1 0 0,7 0 0,-5 0 0,-32 0 0,-3 0-271,11 0 1,-3 0 270,27 0 0,8 0 0,-5 0 0,-26 11 1618,-8-4-1618,-16 10 2714,-7-11-2714,-12-2 2063,-6-4-2063,-2 0 802,-8 0-802,14 0 0,10 0 0,6 0 0,27 0 0,-12-5 0,-5 1 0,4 0-936,41-4 936,-27 2 0,2-1 0,-4 2 0,-2 1 0,2-3 0,-1-1 0,5 4 0,-2 0 0,26-8 0,-17 7 0,1 1 0,21-10 0,-28 6 0,0 1 0,-12 3 0,-2 0 0,42-8-490,-10 10 490,3-10 0,-11 10 0,7-4-86,-10 1 86,-10 4 0,-8-5 0,-12 6 908,-10-4-908,-13 3 511,-9-16-511,7 13 93,6-9-93,9 13 0,7 0 0,-6 0 0,11 0 0,-3 5 0,13 2 0,-6 4 0,4 1 0,-11-1 0,-2 0 0,-1 0 0,1-1 0,2 1 0,4 1 0,-6-1 0,6 0 0,-4 0 0,10 6 0,-10-5 0,5 5 0,-7-6 0,-1 0 0,-5-1 0,4 1 0,-10-5 0,-1 3 0,-2-8 0,-9 3 0,8 0 0,-8-3 0,4 4 0,-1-5 0,-3 0 0,3 0 0,-4 0 0,-5 0 0,3 0 0,-8 0 0,8 0 0,-7 0 0,3 0 0,-1 0 0,-2 0 0,7 0 0,-8 0 0,9 0 0,-9 0 0,4 0 0,-1 0 0,-2 0 0,3 0 0,-5 0 0,0 0 0,0 0 0,1 0 0,-1 0 0,0 0 0,-7 0 0,-2 3 0,-7 2 0,0 3 0,-1 1 0,1-1 0,-1 5 0,4 0 0,-3 6 0,3-1 0,0 5 0,0-3 0,1 4 0,3-6 0,-3-4 0,4-1 0,0-5 0,0 0 0,-4-3 0,3-2 0,-2-3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04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1076 18 24575,'-17'0'0,"0"0"0,-5 0 0,-9 0 0,-1 0 0,-4 0 0,-7 0 0,-11 0 0,5 0 0,-14 0 0,24 0 0,-19 0 0,-12 0 0,19 0 0,-23 0 0,28 0 0,-13 0 0,-1 0 0,5 0 0,9 0 0,0 0 0,14 0 0,-4 0 0,15-8 0,7 6 0,10-5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05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446 26 24575,'-72'31'0,"0"0"0,0-1 0,3 2 0,3 1 0,22-2 0,32 11 0,-11 37 0,20-42 0,-10 28 0,13-13 0,0-4 0,0 10 0,0-26 0,0 3 0,0-19 0,0 6 0,14-12 0,3 4 0,13-4 0,0-5 0,0 0 0,0-5 0,0 0 0,0 0 0,0 0 0,0-5 0,0-5 0,2-11 0,-2-1 0,-3-8 0,-2 4 0,-5-10 0,-4 4 0,0-4 0,-6-1 0,0 6 0,-4-12 0,-1 5 0,-5 0 0,0-4 0,0 4 0,-9 1 0,-3 1 0,-8 5 0,0 1 0,1 5 0,-1-4 0,1 14 0,4-8 0,-2 13 0,2-4 0,-3 9 0,4 1 0,-4 4 0,5 0 0,-6 0 0,1 0 0,4 4 0,-4 5 0,3 10 0,5-8 0,1 3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06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96 104 24575,'-45'84'0,"22"-35"0,6-5 0,12-9 0,0 14 0,5-24 0,0-1 0,0-6 0,0 0 0,0-4 0,0-1 0,8-9 0,7 0 0,10-4 0,11 0 0,-4 0 0,4 0 0,-6 0 0,-5 0 0,4 0 0,-4 0 0,-1 0 0,0 0 0,-6 0 0,1 0 0,-5 0 0,3-4 0,-3-2 0,4-3 0,5-5 0,-7 4 0,6-8 0,-7-1 0,-1-1 0,1-9 0,-6 4 0,1 0 0,-5-4 0,-1 4 0,-4-5 0,0 5 0,0-4 0,0 4 0,0 0 0,-8 1 0,2 6 0,-11-1 0,2 1 0,-8 3 0,3 6 0,-9 0 0,10 8 0,-10-4 0,4 5 0,-6 0 0,1 0 0,0 0 0,5 0 0,1 0 0,1 5 0,3 4 0,-4 6 0,10 3 0,-4 6 0,3-5 0,0 10 0,1-9 0,0 8 0,3-8 0,1-5 0,6-7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26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98 24575,'-34'67'0,"0"1"0,-1-1 0,-15 27 0,18-26 0,32-56 0,0-4 0,4 0 0,0 0 0,9 1 0,-4-1 0,8-3 0,-7-1 0,7-4 0,-3 0 0,4 0 0,-4 0 0,3 0 0,-3 0 0,4 0 0,0 0 0,6 0 0,-4 0 0,3 0 0,1 0 0,-5-4 0,10-6 0,-10-5 0,5-4 0,-1 0 0,-3-5 0,0 4 0,-1-9 0,-9 4 0,9-5 0,-8 0 0,4 0 0,-5-1 0,0 1 0,-1 5 0,1-3 0,-5 3 0,0 0 0,-5 1 0,0 6 0,0 4 0,0-3 0,0 7 0,-8-3 0,3 9 0,-17 0 0,7 4 0,-9 0 0,0 0 0,-1 0 0,0 0 0,-4 0 0,10 0 0,-10 4 0,9 2 0,-3 3 0,4 0 0,1 0 0,3 4 0,-2 2 0,3-1 0,-1 3 0,-2-3 0,7 5 0,-8-1 0,8-4 0,-3 3 0,5-8 0,3 4 0,-3-8 0,7-2 0,-3-3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28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 24575,'-7'0'0,"-6"0"0,4 0 0,-8 4 0,3 5 0,0 1 0,-4 12 0,4-7 0,-2 9 0,-2 0 0,7 0 0,-3 6 0,4 0 0,-1 1 0,1-1 0,0 0 0,4 0 0,2-5 0,4 4 0,0-5 0,0 1 0,0 4 0,0-9 0,0 3 0,0-5 0,0 1 0,0-5 0,4 3 0,1-8 0,8 4 0,1-4 0,-1 0 0,0-1 0,0 1 0,-4 0 0,4-1 0,-5 0 0,0 1 0,5-5 0,-4 0 0,4-4 0,0 0 0,-4 0 0,8 0 0,-3 0 0,5 0 0,-1-4 0,-4-5 0,3-6 0,-3 1 0,0-3 0,0 2 0,-1-3 0,-3 0 0,3-1 0,-4 1 0,1-6 0,-1 4 0,1-9 0,0 5 0,-5-1 0,0-4 0,-5 9 0,0-9 0,0 10 0,0-1 0,0 3 0,0 8 0,-5-9 0,-4 9 0,-10-5 0,-1 5 0,-9-1 0,10 0 0,-10 0 0,9 1 0,-9-1 0,9 0 0,1 5 0,2-3 0,7 7 0,-3-3 0,5 4 0,0 0 0,4-4 0,0 0 0,4-4 0,0 4 0,0 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30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 24575,'0'16'0,"0"12"0,0 19 0,0 8 0,0-1 0,0 26 0,0-41 0,0 49 0,0-32 0,0 12 0,0-8 0,0-10 0,0 1 0,0-11 0,0 3 0,0-19 0,0 0 0,0-6 0,0-4 0,0-1 0,0-5 0,-7-4 0,-3-14 0,1 7 0,0-10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41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24575,'4'17'0,"0"3"0,-4 5 0,0 4 0,0-4 0,0 5 0,0 0 0,0 0 0,0 0 0,0 1 0,0-7 0,0 5 0,0-9 0,0 4 0,0-6 0,0-4 0,0-2 0,0-3 0,0-8 0,6 1 0,22-5 0,20 3 0,29 12 0,-25-4 0,2 1-1142,9 2 1,5 0 1141,-3 1 0,4-1 0,1 0 0,27-1 0,4-1-1277,-13 1 1,4 0-1,0-1 1277,-4-5 0,0-1 0,1 0 0,10 3 0,2 1 0,-3-2-913,-19-4 1,-2-1-1,2 1 913,14 2 0,2 0 0,-5 0 0,9 2 0,-1-2 0,-17-2 0,3-1 0,-2 1-512,-10 4 0,-1 1 1,-1-1 511,-1-4 0,0-1 0,-5 1 109,6 6 0,0-1-109,27-5 0,-5 0 2094,-7 4-2094,-7-4 0,-1-2 0,-4 1 2785,21 0-2785,-17 0 0,-16 0 2311,-3 0-2311,-20 0 1778,-2 0-1778,-11 0 1019,-2 0-1019,-9 0 181,3 0-181,-7 0 0,3 0 0,-5-8 0,-3-7 0,16 3 0,9-1 0,36 13 0,5 0 0,22 0-680,-40-4 1,1 1 679,10 2 0,2 0 0,10-3 0,1 1 0,-1 3 0,1 0 0,-2 0 0,-1 0 0,-4 0 0,-1 0 0,6 0 0,0 0 0,-5 0 0,1 0 0,4 0 0,0 0 0,-5 0 0,-1 0 0,-4 0 0,-1 0-208,-13 0 1,-1 0 207,4 0 0,1 0 0,2 0 0,-2 0 0,41 0 0,-39 0 0,-1 0 0,22 0 0,0 0 0,-1 0 0,-10 0 0,-14 0 0,-3 0 0,-17 0 1330,-4 0-1330,-10 0 444,-6 0-444,13 0 0,2 0 0,19 0 0,6 0 0,13 0 0,31 0-662,-43 0 0,3 0 662,12 0 0,1 0 0,1-3 0,-3-1 0,-15 3 0,-2 0-275,10-2 0,-2-1 275,23 4 0,-30 0 0,0 0 0,36 0 0,-4 0 0,-15 0 0,6 0 0,-14 0 0,14 0 0,-14 0 0,6 0 1286,-8 0-1286,0 0 588,-7 0-588,-1 0 0,-7 0 0,-1 0 0,-5 0 0,-2 0 0,-11 0 0,-1 0 0,-6 0 0,1 0 0,-1 0 0,0 0 0,1 0 0,-1 0 0,0 0 0,-4 0 0,3 0 0,-7 0 0,2 0 0,-3 0 0,-1 0 0,0 0 0,0 0 0,1 0 0,-1 0 0,0 0 0,0 0 0,0 0 0,0 0 0,1 0 0,-1 0 0,0 0 0,0 0 0,1 0 0,-1 0 0,0 0 0,0 0 0,0 0 0,0 0 0,0 0 0,1 0 0,-1 0 0,-4-3 0,3 2 0,-2-3 0,3 4 0,-1 0 0,1 0 0,1 0 0,-1 0 0,0 0 0,0 0 0,0 0 0,1 0 0,-1 0 0,0 0 0,1 0 0,-1 0 0,0 0 0,0 0 0,0 0 0,0 0 0,0 0 0,0 0 0,-4-3 0,-1-12 0,-3-5 0,-4-10 0,2-6 0,-7-2 0,8-6 0,-9-7 0,8 6 0,-3-6 0,0 13 0,4 7 0,-3 2 0,4 14 0,0-8 0,0 14 0,0-4 0,-4 8 0,0-2 0,0 6 0,0-3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32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24575,'-5'10'0,"2"18"0,3 15 0,0 32 0,0 4 0,0 16 0,0 0 0,0-17 0,0 14 0,0-22 0,0 6 0,0-22 0,0-6 0,0-22 0,0 4 0,0-16 0,0-9 0,0-28 0,0 13 0,0-15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33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0 493 24575,'4'95'0,"5"-20"0,6-58 0,3-7 0,0 4 0,6-5 0,-5 0 0,10-3 0,-9 2 0,3-3 0,-4 0 0,-1-1 0,0-4 0,-4 0 0,3 0 0,-7 0 0,7 0 0,-3 0 0,4 0 0,0 0 0,0-8 0,2-7 0,-1-10 0,-4-6 0,4 1 0,-7-6 0,8-2 0,-8-6 0,3 7 0,-4-5 0,-6-3 0,0-15 0,-5 12 0,0-9 0,0 20 0,0-7 0,0 1 0,-4 10 0,-5 3 0,-5 12 0,-10 8 0,-1-3 0,-5 12 0,5-4 0,-10 5 0,14 0 0,-14 0 0,10 9 0,-6 8 0,5 9 0,-6 6 0,10 5 0,-4 1 0,4 6 0,5-1 0,1 1 0,5 0 0,5-7 0,-4-1 0,9-5 0,-3-1 0,4-5 0,0-2 0,0-5 0,0-4 0,0-1 0,0-5 0,0-3 0,0-1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35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24575,'-4'-1'0,"0"18"0,4 4 0,0 35 0,0-8 0,0 25 0,0-4 0,0-7 0,6 10 0,-5-18 0,5 29 0,-1-27 0,-4 17 0,4-39 0,-5 8 0,0-27 0,0 7 0,0-12 0,0-1 0,0-5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24575,'0'23'0,"0"-1"0,0 20 0,0-4 0,0 13 0,0-6 0,0 12 0,0-5 0,0 1 0,0 4 0,0-17 0,0 9 0,0-18 0,0 6 0,0-13 0,0-5 0,0-6 0,0-5 0,0 1 0,-7-8 0,5 2 0,-5-7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38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24575,'5'-8'0,"-2"8"0,-3 5 0,0 14 0,0 6 0,0 11 0,0-4 0,0 4 0,0 0 0,0 2 0,0 5 0,0 1 0,0 7 0,0-6 0,0 13 0,0-19 0,0 10 0,0-17 0,0-2 0,0-11 0,0-6 0,0-5 0,0 1 0,0-5 0,0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41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24575,'4'17'0,"0"3"0,-4 5 0,0 4 0,0-4 0,0 5 0,0 0 0,0 0 0,0 0 0,0 1 0,0-7 0,0 5 0,0-9 0,0 4 0,0-6 0,0-4 0,0-2 0,0-3 0,0-8 0,6 1 0,22-5 0,20 3 0,29 12 0,-25-4 0,2 1-1142,9 2 1,5 0 1141,-3 1 0,4-1 0,1 0 0,27-1 0,4-1-1277,-13 1 1,4 0-1,0-1 1277,-4-5 0,0-1 0,1 0 0,10 3 0,2 1 0,-3-2-913,-19-4 1,-2-1-1,2 1 913,14 2 0,2 0 0,-5 0 0,9 2 0,-1-2 0,-17-2 0,3-1 0,-2 1-512,-10 4 0,-1 1 1,-1-1 511,-1-4 0,0-1 0,-5 1 109,6 6 0,0-1-109,27-5 0,-5 0 2094,-7 4-2094,-7-4 0,-1-2 0,-4 1 2785,21 0-2785,-17 0 0,-16 0 2311,-3 0-2311,-20 0 1778,-2 0-1778,-11 0 1019,-2 0-1019,-9 0 181,3 0-181,-7 0 0,3 0 0,-5-8 0,-3-7 0,16 3 0,9-1 0,36 13 0,5 0 0,22 0-680,-40-4 1,1 1 679,10 2 0,2 0 0,10-3 0,1 1 0,-1 3 0,1 0 0,-2 0 0,-1 0 0,-4 0 0,-1 0 0,6 0 0,0 0 0,-5 0 0,1 0 0,4 0 0,0 0 0,-5 0 0,-1 0 0,-4 0 0,-1 0-208,-13 0 1,-1 0 207,4 0 0,1 0 0,2 0 0,-2 0 0,41 0 0,-39 0 0,-1 0 0,22 0 0,0 0 0,-1 0 0,-10 0 0,-14 0 0,-3 0 0,-17 0 1330,-4 0-1330,-10 0 444,-6 0-444,13 0 0,2 0 0,19 0 0,6 0 0,13 0 0,31 0-662,-43 0 0,3 0 662,12 0 0,1 0 0,1-3 0,-3-1 0,-15 3 0,-2 0-275,10-2 0,-2-1 275,23 4 0,-30 0 0,0 0 0,36 0 0,-4 0 0,-15 0 0,6 0 0,-14 0 0,14 0 0,-14 0 0,6 0 1286,-8 0-1286,0 0 588,-7 0-588,-1 0 0,-7 0 0,-1 0 0,-5 0 0,-2 0 0,-11 0 0,-1 0 0,-6 0 0,1 0 0,-1 0 0,0 0 0,1 0 0,-1 0 0,0 0 0,-4 0 0,3 0 0,-7 0 0,2 0 0,-3 0 0,-1 0 0,0 0 0,0 0 0,1 0 0,-1 0 0,0 0 0,0 0 0,0 0 0,0 0 0,1 0 0,-1 0 0,0 0 0,0 0 0,1 0 0,-1 0 0,0 0 0,0 0 0,0 0 0,0 0 0,0 0 0,1 0 0,-1 0 0,-4-3 0,3 2 0,-2-3 0,3 4 0,-1 0 0,1 0 0,1 0 0,-1 0 0,0 0 0,0 0 0,0 0 0,1 0 0,-1 0 0,0 0 0,1 0 0,-1 0 0,0 0 0,0 0 0,0 0 0,0 0 0,0 0 0,0 0 0,-4-3 0,-1-12 0,-3-5 0,-4-10 0,2-6 0,-7-2 0,8-6 0,-9-7 0,8 6 0,-3-6 0,0 13 0,4 7 0,-3 2 0,4 14 0,0-8 0,0 14 0,0-4 0,-4 8 0,0-2 0,0 6 0,0-3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45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445 1 24575,'-13'0'0,"0"0"0,-17 0 0,3 9 0,-11 14 0,5 12 0,-3 17 0,6 2 0,0 13 0,5 2 0,-1 16 0,-6 0 0,15-19 0,-12 21 0,14-30 0,-5 21 0,8-12 0,1 1 0,9-13 0,-3 4 0,5-8 0,0-10 0,0 9 0,0-4 0,0 0 0,5 12 0,7-5 0,11 3 0,14 5 0,1-11 0,27 23 0,-17-13 0,11 2 0,-11-13 0,-7-9 0,6-2 0,0 4 0,-7-13 0,-3-1 0,-12-12 0,4-1 0,-14-5 0,7 1 0,-12-6 0,2 0 0,-3-4 0,-1 0 0,0 0 0,-3 0 0,-2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47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24575,'0'27'0,"0"4"0,0 7 0,0 11 0,0-10 0,0 19 0,0-6 0,0 1 0,0-3 0,0-12 0,0-2 0,0-11 0,0-1 0,0-11 0,4-4 0,5-5 0,4-4 0,11 0 0,-4 0 0,8 0 0,-8-8 0,9-3 0,-4-9 0,0 1 0,-1-6 0,-9 0 0,4-5 0,-3-6 0,0-2 0,0-6 0,-5 0 0,0 0 0,-5 6 0,-1 7 0,-5 8 0,0 4 0,0 5 0,0 1 0,-4 15 0,-1 10 0,-4 11 0,3 13 0,-3-4 0,8 4 0,-3 0 0,4-10 0,0 9 0,0-10 0,0 0 0,0-2 0,0-9 0,0 3 0,0-7 0,4 7 0,0-8 0,10 5 0,-5-6 0,8 1 0,-3 0 0,0-1 0,3 1 0,-3-4 0,4 3 0,0-3 0,0 0 0,-4 3 0,4-3 0,-5 0 0,6 3 0,-5-7 0,-2 3 0,-3-4 0,-1 0 0,0 0 0,0 0 0,1 0 0,-1 0 0,5-8 0,-3-8 0,4-15 0,-4-7 0,2-12 0,-1-3 0,0 1 0,1-6 0,-6 13 0,-1-6 0,-5 13 0,0 2 0,0 11 0,0 1 0,0 10 0,0 2 0,0 3 0,0 1 0,-3 3 0,-2-2 0,-2 7 0,-1-4 0,3 0 0,2 3 0,3-2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48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24575,'0'18'0,"0"-3"0,0 8 0,0 7 0,0-9 0,0 13 0,0-9 0,0 5 0,0-5 0,0 4 0,0 2 0,0-9 0,0 12 0,0-19 0,0 4 0,0-6 0,0-5 0,0 0 0,0 0 0,0-3 0,0-1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49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24575,'0'16'0,"0"-4"0,0 11 0,0-8 0,0 14 0,0-9 0,0 14 0,0-17 0,0 17 0,0-14 0,0 5 0,0-2 0,0-9 0,0 3 0,0-7 0,0 7 0,0-8 0,0 4 0,0-5 0,0 1 0,0-1 0,0 0 0,0 0 0,0-3 0,0-2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3:26:05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96 100 24575,'6'0'0,"-3"0"0,11 0 0,-3 0 0,-2-3 0,3-6 0,-5 1 0,1-4 0,0 8 0,-1 0 0,1 1 0,-1 2 0,-3-6 0,3 6 0,-6-5 0,2 2 0,0-1 0,-2-1 0,6 5 0,-7-6 0,7 3 0,-3 0 0,0-2 0,2 5 0,-2-2 0,-3 6 0,-2 1 0,-7-1 0,4 4 0,-2-6 0,1 5 0,-2-2 0,-1 4 0,1-4 0,-1 2 0,4-2 0,-3 1 0,3 1 0,-4-1 0,1-1 0,2 2 0,-1-5 0,1 3 0,-2-1 0,-1-2 0,1 5 0,-1-1 0,0-1 0,1 2 0,-1-2 0,1 1 0,-1 1 0,1-5 0,-1 2 0,1-3 0,-1 0 0,1 0 0,0 0 0,0 0 0,0 0 0,0 0 0,-1 0 0,5 3 0,-1-2 0,4 2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51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1 192 24575,'0'-8'0,"0"0"0,0-1 0,0 1 0,3 0 0,6-1 0,1 5 0,18 0 0,-11 4 0,12 0 0,-10 0 0,-1 0 0,0 0 0,-4 0 0,3 0 0,-4 0 0,1 3 0,-6 17 0,-5 2 0,-3 20 0,0 3 0,0-6 0,0 10 0,0-5 0,-5 2 0,4 5 0,-8-14 0,3 0 0,0-7 0,-2-6 0,7-4 0,-7-8 0,7-4 0,-3-10 0,4-15 0,0-15 0,0-19 0,0-1 0,5-1 0,8-12 0,4 18 0,7-19 0,-2 21 0,0 0 0,6 1 0,-6 12 0,4-1 0,-11 10 0,2 8 0,-2 2 0,-2 4 0,5 0 0,-9 4 0,4 1 0,-5 4 0,0 0 0,0 0 0,1 0 0,-1 0 0,-4 3 0,0 6 0,-4 5 0,0 10 0,0 6 0,0 2 0,0 10 0,0-4 0,0 0 0,0-2 0,0-11 0,0-2 0,0-4 0,0-5 0,0-2 0,4-3 0,-4-1 0,8 0 0,-4 0 0,5 1 0,-1-1 0,0 0 0,1 1 0,-1-1 0,0 0 0,0 0 0,0 1 0,1-1 0,-1-4 0,0 4 0,-3-7 0,-1 2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51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 24575,'0'27'0,"0"-2"0,0 11 0,0 0 0,0 2 0,0 0 0,0-2 0,0-6 0,0-5 0,0 4 0,0-14 0,0 12 0,0-16 0,0 7 0,0-10 0,0 0 0,0 1 0,-3-5 0,-6 0 0,3-4 0,-2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52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24575,'0'18'0,"0"2"0,0 23 0,0 3 0,0 13 0,0-13 0,0 10 0,0-9 0,0 11 0,0-12 0,0-4 0,0-12 0,0-10 0,0 3 0,0-14 0,0 3 0,0-7 0,0-1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53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24575,'23'0'0,"-1"0"0,27-10 0,-16 7 0,23-13 0,-10 15 0,21-10 0,-12 9 0,3-3 0,-20 5 0,4 0 0,-20 0 0,7 0 0,-20 0 0,4 0 0,-5 0 0,-3-4 0,-2 3 0,-3-2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54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0 188 24575,'0'13'0,"0"13"0,0 11 0,0 12 0,0 4 0,0 1 0,0 6 0,0-10 0,0-6 0,0-6 0,0-2 0,0-11 0,0-6 0,0-6 0,0-5 0,8-4 0,2 0 0,9-4 0,-1-4 0,0-6 0,7-10 0,-4-6 0,5-11 0,-10-1 0,4 0 0,-8-4 0,3 4 0,-4 1 0,-1 0 0,-4 7 0,2 5 0,-7 6 0,3 6 0,0 4 0,-3 1 0,3 10 0,-4 9 0,0 13 0,0 6 0,0 0 0,0 6 0,0-4 0,0 4 0,0-11 0,0 4 0,0-9 0,0 8 0,0-8 0,0 3 0,4-4 0,1-1 0,8 1 0,-3-1 0,8-4 0,-8 3 0,7-6 0,-7 1 0,7-3 0,-8 0 0,4-1 0,-5-3 0,0-1 0,1-1 0,3-2 0,-2 3 0,3-4 0,-5 0 0,5 0 0,-4 0 0,4 0 0,-5 0 0,5-8 0,-3-14 0,5-17 0,-4-14 0,1 1 0,0-14 0,0 4 0,0-14 0,1 0 0,-1 8 0,-5 1 0,-2 15 0,-5 7 0,0 9 0,0 11 0,0 1 0,0 10 0,0 1 0,0 8 0,0 2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56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24575,'0'26'0,"0"7"0,0-7 0,0 15 0,0-9 0,0 6 0,0-2 0,0 1 0,0 0 0,4 7 0,2-7 0,0 5 0,3-4 0,-8 0 0,4 4 0,-1-16 0,-3 4 0,3-12 0,-4-4 0,0-1 0,0-5 0,0-4 0,0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58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61 133 24575,'0'-17'0,"0"0"0,4-1 0,0 4 0,10-4 0,-1 4 0,5 0 0,-1 2 0,-4 7 0,-1 1 0,-4 4 0,0 0 0,0 0 0,1 0 0,-5 8 0,4 8 0,-7 15 0,4 7 0,-5 5 0,0 1 0,0 0 0,0 7 0,0-12 0,0 10 0,0-17 0,0 4 0,0-6 0,0 0 0,-8-5 0,2-1 0,-8-6 0,5-4 0,0-1 0,-3 0 0,2-4 0,-3 4 0,0-9 0,-1 0 0,0-4 0,2 0 0,-1 0 0,3 0 0,-7-4 0,7-6 0,1-9 0,0-1 0,8-3 0,-3-1 0,4 5 0,0-5 0,0 10 0,0-3 0,0 7 0,0-3 0,4 5 0,1 0 0,3 3 0,5-3 0,0 7 0,6-3 0,-1 4 0,0 0 0,1 0 0,-5 0 0,3 0 0,-3 0 0,-1 0 0,5 0 0,-5 0 0,1 4 0,3 5 0,-7 4 0,8 6 0,-8-1 0,3-4 0,-4 3 0,-1-7 0,1 2 0,-1-3 0,-3-1 0,-2-4 0,-3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59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0 109 24575,'0'-12'0,"0"1"0,0-2 0,0 3 0,0-3 0,0 5 0,4 0 0,0-1 0,5 5 0,3 0 0,-3 4 0,4 0 0,-5 0 0,0 0 0,1 0 0,-1 8 0,-3 3 0,-1 18 0,-4 4 0,0 18 0,0-6 0,0 13 0,0-13 0,0 6 0,0-14 0,0-1 0,0-11 0,0-1 0,0-10 0,0-2 0,0-3 0,0-8 0,0-7 0,0-18 0,0-3 0,0-15 0,0 11 0,0-12 0,4 12 0,7-12 0,5 12 0,5-12 0,0 11 0,4 1 0,-4 1 0,3 10 0,-5 0 0,5 2 0,-9 8 0,7 0 0,-8 2 0,0 7 0,-1-3 0,-5 4 0,0 0 0,1 0 0,-1 0 0,-4 8 0,0 2 0,1 14 0,-4 1 0,3 11 0,-4-4 0,0 10 0,5-5 0,-4 1 0,4-2 0,-1-6 0,-2 0 0,6-5 0,-7-6 0,7-6 0,-7-5 0,6 1 0,-2-1 0,3-4 0,0 0 0,0-4 0,0 0 0,1 0 0,-5 0 0,0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00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120 102 24575,'4'-16'0,"1"4"0,3-5 0,5 7 0,-3-2 0,3 3 0,-5 0 0,5 5 0,-8-4 0,7 7 0,-3-2 0,1 3 0,2 0 0,-3 0 0,-1 0 0,0 0 0,0 0 0,-3 7 0,-2 8 0,-3 9 0,0 6 0,0 6 0,0-4 0,0 4 0,0-6 0,0-5 0,0 4 0,0-10 0,-4 10 0,-2-9 0,-3 3 0,-5-4 0,4 4 0,-8-3 0,7 3 0,-6-8 0,3 2 0,0-7 0,-4 3 0,4-4 0,-4 0 0,0 0 0,-1-4 0,5-1 0,-3-4 0,7 0 0,-3 0 0,5 0 0,0 0 0,3-8 0,2 2 0,3-7 0,0 0 0,0 4 0,0-9 0,0 4 0,0-4 0,0 0 0,4-1 0,1 1 0,8-1 0,1 1 0,1-1 0,2 5 0,-7-4 0,3 12 0,-4-6 0,-1 11 0,0-2 0,1 3 0,-1 0 0,0 0 0,0 0 0,5 0 0,-3 8 0,3 2 0,0 8 0,-2 6 0,6-5 0,-6 5 0,6-6 0,-7 1 0,8-1 0,-8 0 0,7 1 0,-7-6 0,3 0 0,-5-5 0,0-3 0,0-1 0,1-4 0,-1 0 0,0 0 0,-3-14 0,-1 11 0,-4-11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01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24575,'0'4'0,"0"8"0,0 13 0,0 26 0,0-3 0,0 6 0,0 2 0,0 16 0,0-20 0,6 30 0,-5-36 0,11 39 0,-6-33 0,1 38 0,-2-42 0,-1 12 0,-2-10 0,2-12 0,-4-2 0,0-11 0,0-6 0,0-6 0,0-5 0,0-4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19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24575,'3'-8'0,"6"8"0,10 6 0,14 16 0,6 7 0,9 6 0,4 1 0,6 14 0,2-11 0,19 13 0,-14-9 0,-8-11 0,0 8 0,-21-6 0,22 2 0,0 20 0,-11-24 0,15 23 0,-27-26 0,18 13 0,-12-8 0,6 7 0,1-4 0,4 4 0,-3-6 0,2-5 0,-4 4 0,-3-11 0,-4 4 0,2-5 0,-10-2 0,4 1 0,-11-6 0,4 0 0,-14-6 0,7 0 0,-12-1 0,2 1 0,-3-1 0,-1-3 0,-4-1 0,0-4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02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79 24575,'-12'0'0,"12"0"0,25 0 0,16 0 0,26-11 0,1 8 0,9-20 0,-16 20 0,5-13 0,-14 14 0,15-3 0,-13 5 0,5 0 0,-22 0 0,-6 0 0,-7 0 0,-10 0 0,-2 0 0,-3 0 0,-5-7 0,0 5 0,-4-4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03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0 206 24575,'17'0'0,"0"0"0,6 0 0,-3-4 0,-1 3 0,3-3 0,-6 4 0,3 0 0,-2 0 0,-8 0 0,4 0 0,-5 0 0,0 0 0,1 0 0,3 0 0,-2 0 0,3 8 0,-4 7 0,-4 10 0,0 11 0,-5 2 0,0 6 0,0 7 0,0-6 0,-5 6 0,-1-13 0,-10 4 0,5-10 0,-8-2 0,8-1 0,-2-14 0,3 8 0,5-14 0,-3 4 0,4-5 0,-5-3 0,5-5 0,0-14 0,4-12 0,0-12 0,10-6 0,2 0 0,16-7 0,-4 5 0,10-11 0,-5 9 0,7-4 0,-1-1 0,1 4 0,-8 4 0,6-1 0,-13 19 0,6-9 0,-13 16 0,0 1 0,-5 6 0,-1 4 0,0 1 0,-10 3 0,-10 2 0,-19 24 0,-3 10 0,-1 16 0,7 4 0,5 0 0,1-6 0,-1 6 0,6-13 0,6-2 0,2-6 0,8 0 0,-4-5 0,5 4 0,0-9 0,0 3 0,0-9 0,0 3 0,5-3 0,4 0 0,10 4 0,6-7 0,5 4 0,0-5 0,0 0 0,-5-1 0,4 1 0,-9-1 0,3-3 0,-4-2 0,-6-4 0,0 0 0,-5 0 0,0 0 0,-3 0 0,-2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04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24575,'5'6'0,"-2"9"0,-3 9 0,0 19 0,0-10 0,0 10 0,0-13 0,0 1 0,0-1 0,0-5 0,4-6 0,-3-7 0,2-3 0,-3-1 0,0-3 0,0-2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05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24575,'2'0'0,"10"0"0,11 0 0,7 9 0,0 2 0,15 23 0,-10-5 0,13 19 0,-7 0 0,-8 14 0,-2-6 0,-3 10 0,-8-6 0,8-6 0,-8 19 0,0-32 0,-13 15 0,12-18 0,-12-6 0,3 3 0,-6-15 0,1 9 0,-4-4 0,3 5 0,-4 0 0,0 6 0,0 2 0,0-1 0,-9 5 0,-3-4 0,-5 0 0,-3-2 0,9-6 0,-4-5 0,10-1 0,-3-6 0,2 0 0,1 1 0,-3-1 0,3 5 0,-1-3 0,-2 4 0,2-1 0,1-3 0,-3-1 0,7-6 0,-7-5 0,7 0 0,-2 0 0,3 0 0,-4-3 0,3 2 0,-6-3 0,7 4 0,-8 0 0,7 0 0,-6-4 0,6 0 0,-2-4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06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1083 24575,'0'-28'0,"0"-9"0,0-23 0,0-27 0,0-11-674,0 40 1,0 0 673,0-33 0,0-8 0,0 28 295,0-22-295,0 29 0,0-9 0,0 39 0,0-7 0,0 21 1017,0 1-1017,0 2 35,7 12-35,8-3 0,15-1 0,14 6 0,2-7 0,27 10 0,-2 0 0,24 0-749,-1 0 749,-42 0 0,1 0 0,0 0 0,1 0 0,5 0 0,-1 0 0,33 0 0,-36 3 0,0 1 0,18 3-250,21 7 250,-25-7 0,-2 3 0,-21-4 0,-3 1 0,-18 1 0,-6-7 740,-6 3-740,-5-4 259,1 0-259,-1 4 0,-3-3 0,-2 3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07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24575,'13'0'0,"1"0"0,25 0 0,-1 0 0,-1 0 0,-1 5 0,-6 0 0,-5 5 0,-1-5 0,-11 3 0,0-3 0,-5 3 0,-3 0 0,-2 0 0,-3 9 0,-9 4 0,-3 15 0,-13-9 0,-4 16 0,3-15 0,-7 11 0,12-14 0,1-1 0,7-10 0,4-1 0,0-5 0,5-3 0,0-1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08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4 24575,'4'-3'0,"0"16"0,-4 12 0,0 24 0,0-9 0,0 17 0,0-11 0,0 5 0,0-1 0,0-16 0,0 3 0,0-13 0,0-9 0,0 3 0,0-10 0,0 0 0,0 0 0,0 0 0,0 0 0,0-7 0,0-7 0,5-12 0,0-7 0,5-6 0,5 1 0,0 0 0,5 5 0,-1 1 0,-1 6 0,1 3 0,-1 2 0,-4 8 0,3-4 0,-3 8 0,4-3 0,-4 4 0,3 0 0,-7 0 0,2 0 0,-3 8 0,0 8 0,-4 9 0,0 5 0,-5 0 0,0 0 0,0 0 0,0 0 0,0 1 0,-5-1 0,-4-5 0,-6-2 0,-3-4 0,4-6 0,-4 1 0,4-6 0,-4 2 0,-1-5 0,-4-1 0,3-4 0,-9 0 0,9 0 0,-3 0 0,4-8 0,5 2 0,-3-12 0,11 4 0,-6 0 0,11 1 0,-3 5 0,4 0 0,4 3 0,0 1 0,8 4 0,2 0 0,5 4 0,-1-3 0,0 3 0,-4-4 0,9 0 0,-8 0 0,8 0 0,-4 0 0,-1 0 0,5 0 0,-3 0 0,9 0 0,-4 0 0,5 0 0,0 0 0,6 0 0,1-9 0,15-16 0,-11-5 0,5-10 0,-12 0 0,-1 6 0,-4-10 0,-3 11 0,-10 2 0,-2 2 0,-4 9 0,-5 1 0,-1 6 0,-4 5 0,-7 3 0,2 1 0,-11 13 0,5 6 0,-8 16 0,7 7 0,-3 5 0,4 1 0,4-1 0,3-5 0,4-7 0,0-7 0,0-10 0,0-2 0,3-3 0,12-5 0,0 0 0,8-4 0,-4 0 0,-1-8 0,0 2 0,-4-12 0,-4 12 0,-6-2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09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 24575,'-10'-3'0,"6"2"0,12 9 0,2 8 0,2 3 0,-2 4 0,-2-14 0,1 8 0,-4-8 0,2 4 0,-2-8 0,3-2 0,0-3 0,0 0 0,0-3 0,1-2 0,-1-3 0,0-1 0,-3 1 0,-2 0 0,-6 3 0,-6 2 0,-5 3 0,-4 0 0,-1 0 0,1 0 0,4 3 0,5-2 0,5 3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10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263 193 24575,'0'-16'0,"0"3"0,0-9 0,-4 6 0,-2-12 0,-3 8 0,-1-4 0,1 10 0,4 1 0,-3 1 0,0 6 0,-1-2 0,-8 8 0,4 0 0,-4 0 0,4 0 0,0 0 0,1 0 0,-2 4 0,-5 5 0,5 5 0,0 4 0,0 6 0,3 1 0,-3 0 0,8 4 0,2-10 0,4 5 0,0-6 0,0 0 0,0 1 0,0-5 0,4-2 0,5-3 0,5-4 0,4-1 0,6-4 0,-4 0 0,3 0 0,-5-4 0,1-5 0,-5-6 0,3-3 0,-7-1 0,4 1 0,-6 4 0,6-3 0,-5 7 0,4-7 0,-8 7 0,2 1 0,-6 2 0,6 6 0,-2-3 0,-1 12 0,4 8 0,-3 8 0,5 7 0,4-7 0,-3 5 0,7-13 0,-8 2 0,7-9 0,-3 0 0,0 0 0,3-4 0,-3-2 0,-4-3 0,-2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12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359 131 24575,'0'-16'0,"0"3"0,0-4 0,0 3 0,0 0 0,0-3 0,0 7 0,0-3 0,0 5 0,-12 3 0,-4 2 0,-13 3 0,-7 0 0,5 0 0,-12 0 0,11 9 0,-5 7 0,12 5 0,0 4 0,11-11 0,0 3 0,10-8 0,-5 9 0,8-9 0,-3 8 0,4-8 0,0 4 0,0-5 0,0 1 0,0-1 0,4 0 0,5-3 0,5-2 0,9-3 0,-3 0 0,9 0 0,-10 0 0,5 0 0,-6 0 0,1 5 0,-1-4 0,-4 6 0,3-2 0,-3 4 0,0 0 0,3 0 0,-8-1 0,4 5 0,0 1 0,-3 4 0,3 0 0,-8 1 0,-1-1 0,-4 6 0,0-5 0,0 5 0,0-10 0,0 3 0,0-8 0,-4 9 0,-1-9 0,-13 5 0,3-6 0,-14 2 0,-2 0 0,-1-4 0,-10-1 0,10-5 0,-4 0 0,11 0 0,-4 0 0,13 0 0,-6-8 0,12 2 0,1-7 0,2 5 0,6-1 0,-3-4 0,4 4 0,0-4 0,0 5 0,0 0 0,0 0 0,0 0 0,0 3 0,0 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20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1 386 24575,'7'0'0,"11"0"0,-3 0 0,14 0 0,-4 0 0,5 0 0,-5 0 0,4 0 0,-5 0 0,12 0 0,-4 0 0,4 0 0,-11 0 0,10 0 0,-14 0 0,9 0 0,-16 0 0,3 0 0,-8 0 0,4 0 0,-5 0 0,-4-3 0,-4-6 0,-1-5 0,-8-9 0,8-2 0,-8-5 0,8-6 0,-4 4 0,5-11 0,0 17 0,0-9 0,0 15 0,0-3 0,0 9 0,0 1 0,0 5 0,0 0 0,0 0 0,0 0 0,0 3 0,0 2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13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96 24575,'8'-8'0,"-1"-5"0,-7 0 0,0-1 0,0-3 0,-4 4 0,-4 3 0,-2 2 0,-2 8 0,4 0 0,0 0 0,4 4 0,0 5 0,4 0 0,0 8 0,0-3 0,0 0 0,0-1 0,4-5 0,5 1 0,0-1 0,4 1 0,-1-1 0,-2-3 0,2-1 0,-3-4 0,-1 0 0,0 0 0,-4-3 0,-1-2 0,-3 1 0,0 1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28.4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24575,'67'64'0,"0"0"0,0 0 0,-12-2 0,-3-12 0,17 13 0,-2-1 0,-21-15 0,-15-3 0,9-8 0,-7-2 0,-2-8 0,-10-2 0,7-3 0,-12 3 0,4-5 0,-7-5 0,-5-1 0,0-5 0,1 0 0,-1 1 0,-3-1 0,-2 0 0,-3-4 0,0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29.3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0 295 24575,'7'0'0,"6"0"0,15 0 0,-3 0 0,-1 0 0,-1 0 0,-3 0 0,9 4 0,-10 1 0,10 10 0,-14-5 0,13 4 0,-13-1 0,9-6 0,-14 4 0,6-6 0,-10 4 0,7 0 0,-5-1 0,0-4 0,0 0 0,0-4 0,0-8 0,1-14 0,1-4 0,1-17 0,0 5 0,-1-6 0,1 7 0,-1 0 0,0 12 0,0 1 0,-2 10 0,-3 2 0,3 3 0,-7 1 0,6 3 0,-2-2 0,3 2 0,-3-3 0,2 3 0,-2-2 0,3 2 0,-4-3 0,0 0 0,-4 4 0,0 1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30.5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721 0 24575,'-12'9'0,"-9"14"0,-14 18 0,-3 14 0,-11 8 0,18-10 0,-16 8 0,8-6 0,-5 6 0,-5 3 0,12-10 0,-6 1 0,13-10 0,-2-4 0,14-5 0,-13 3 0,14-12 0,-9 4 0,7-13 0,9 1 0,-6-1 0,10-4 0,-7-1 0,5-5 0,3 0 0,-2 0 0,2 1 0,0-1 0,-2-4 0,6 4 0,-6-7 0,6 6 0,-6-6 0,6 3 0,-2-4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31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24575,'0'13'0,"0"5"0,0 2 0,0 9 0,0-4 0,0 11 0,0-10 0,0 9 0,0-15 0,0 3 0,0-9 0,0 3 0,0-7 0,0 2 0,0-3 0,0-1 0,7-3 0,2-6 0,8 0 0,7-12 0,1 6 0,5-7 0,0 8 0,0-3 0,0 4 0,0-1 0,-5 1 0,4 5 0,-14-3 0,3 2 0,-10-3 0,1 4 0,-1 0 0,0 0 0,-3 0 0,-1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32.9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 91 24575,'0'-2'0,"0"-5"0,8-5 0,2-6 0,4 8 0,8-8 0,-7 8 0,4 0 0,-2 6 0,-7 4 0,7 0 0,-8 0 0,4 0 0,0 0 0,-4 0 0,4 0 0,-4 14 0,-5 8 0,1 23 0,-5 0 0,0 20 0,0-18 0,-6 25 0,-6-18 0,-7 13 0,-3-15 0,-1-2 0,6-6 0,-3-6 0,4-7 0,1-8 0,-2-4 0,7-1 0,-3-4 0,-1-1 0,5-5 0,-4 1 0,5-5 0,-1 0 0,1-4 0,0 0 0,-1 0 0,1-4 0,3-5 0,1-10 0,4-12 0,0-1 0,0-10 0,0 4 0,0 1 0,0-6 0,4 17 0,6-3 0,4 10 0,0 5 0,3 1 0,-8 4 0,8 4 0,-3 2 0,4 3 0,1 0 0,-1 0 0,5 0 0,-3 0 0,9 0 0,-5 4 0,8 12 0,-2 1 0,1 9 0,0-1 0,-6-4 0,0 3 0,-2-5 0,-3 0 0,4 0 0,-11-5 0,5-1 0,-5-5 0,1 1 0,3-4 0,-3 3 0,0-7 0,3 3 0,-8-4 0,8 0 0,-7 0 0,2 0 0,-3 0 0,-1 0 0,0-4 0,0 3 0,-3-6 0,2 2 0,-6-3 0,2-4 0,-3 6 0,0-2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34.1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178 42 24575,'0'-18'0,"0"3"0,-7 10 0,2 2 0,-17 3 0,7 4 0,-9 10 0,9 7 0,0 9 0,-5 1 0,12 12 0,-16-8 0,22 14 0,-12-11 0,13-1 0,-4 5 0,5-10 0,0 4 0,0-6 0,0 0 0,0-10 0,0 3 0,0-9 0,0 4 0,4 0 0,5-4 0,5 0 0,0-6 0,3 1 0,-3 0 0,5 0 0,-1 0 0,0 1 0,1-5 0,-1-1 0,-4-1 0,3-2 0,-3 3 0,4-4 0,0 0 0,0 0 0,1 0 0,-1 0 0,6 0 0,-5 0 0,5-4 0,-6-1 0,0-9 0,6-1 0,-8-3 0,7-7 0,-9 5 0,2-8 0,2 3 0,-7-5 0,4-1 0,-10 6 0,0-4 0,-5 10 0,0-5 0,0 0 0,0 5 0,0-5 0,-5 1 0,-4 3 0,-2-4 0,-6 6 0,2-1 0,-3 1 0,-1 3 0,1 2 0,-6 3 0,5 1 0,-5 4 0,6-4 0,-1 8 0,1-7 0,0 7 0,-1-3 0,1 4 0,4 0 0,-3 0 0,7 0 0,-3 0 0,5 0 0,0 0 0,-1 0 0,1 0 0,4 0 0,0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35.9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 24575,'5'6'0,"-2"9"0,-3 15 0,0 1 0,0 6 0,0-7 0,0 0 0,0-5 0,0 3 0,0-8 0,0 3 0,0 1 0,0 1 0,0 5 0,0 6 0,0 2 0,0 6 0,0 0 0,5 6 0,-3 3 0,8-1 0,-9-1 0,9-7 0,-9-7 0,4 0 0,-1-7 0,-3-5 0,4-2 0,-5 1 0,0-5 0,0 5 0,0-6 0,0 0 0,0 6 0,0-4 0,0 3 0,0-9 0,0 3 0,0-3 0,0 4 0,0-4 0,0 3 0,0-3 0,0 0 0,0 3 0,0-3 0,0 4 0,0-4 0,0 3 0,0-3 0,0 0 0,0 3 0,0-3 0,0 0 0,0 3 0,0-7 0,0 7 0,0-8 0,0 4 0,0-5 0,0 1 0,-4-5 0,-5 0 0,0-4 0,-8-4 0,11 3 0,-2-3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36.6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70 24575,'-3'-5'0,"5"2"0,4 3 0,8 0 0,4 0 0,12 0 0,-9 8 0,9-2 0,-15 22 0,7-10 0,-9 12 0,5-11 0,-9 0 0,0-1 0,-3 0 0,1-4 0,-2-1 0,-1-5 0,0 0 0,0-7 0,0-6 0,5-14 0,1-1 0,4-8 0,-4 8 0,9-9 0,-4 9 0,4-4 0,-5 6 0,-1 0 0,-4 4 0,-1 1 0,1 8 0,-1-2 0,0 6 0,0-3 0,-3 1 0,2 2 0,-6-6 0,6 2 0,-6 0 0,3 2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37.4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24575,'-6'0'0,"25"0"0,4 0 0,33 0 0,-16 0 0,17 0 0,3 0 0,1 0 0,-1 0 0,-9 0 0,-19 0 0,9 0 0,-24 0 0,7 0 0,-16 0 0,-3 0 0,-1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21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24575,'16'0'0,"1"0"0,-3 0 0,3 0 0,-3 0 0,5 0 0,-6 0 0,5 0 0,-9 0 0,8 0 0,-7 0 0,6 0 0,-7 7 0,-1 15 0,-4 3 0,-4 18 0,0 1 0,0-4 0,0 9 0,0-12 0,0 1 0,0-2 0,0-11 0,0-6 0,0-6 0,0-5 0,0 0 0,0-7 0,0-6 0,0-9 0,0-9 0,0 3 0,0-8 0,0 3 0,0-6 0,4 6 0,6-3 0,0 12 0,8-6 0,-4 8 0,-1 0 0,5 1 0,-9 0 0,9 7 0,-9-6 0,4 11 0,0-7 0,-4 7 0,4-3 0,-5 4 0,0 0 0,0 0 0,0 0 0,0 7 0,-3 3 0,-2 13 0,-3-3 0,5 8 0,-4-3 0,3 0 0,-4 4 0,0-9 0,0 3 0,0-5 0,0-4 0,0-1 0,0-5 0,0 0 0,0 0 0,4-3 0,-3-2 0,3-3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39.5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61 24575,'-4'-1'0,"-3"2"0,6 12 0,-11-3 0,10 7 0,-10-3 0,11 10 0,-3-5 0,4 5 0,-5 0 0,4-5 0,-7 5 0,7-1 0,-4-3 0,5-1 0,0-2 0,0-3 0,0 0 0,0-1 0,0-1 0,0-2 0,0 3 0,0-1 0,0-2 0,0 3 0,4-1 0,1-2 0,4 2 0,-1-3 0,0-1 0,1 0 0,-1 0 0,0 1 0,0-1 0,1 0 0,-1 0 0,5-3 0,-4-1 0,8-4 0,-7 0 0,7 0 0,-3 0 0,4 0 0,0 0 0,1 0 0,-1 0 0,0 0 0,-4 0 0,3 0 0,-3 0 0,5 0 0,-6 0 0,0 0 0,0 0 0,-4-4 0,4-1 0,-5-3 0,0 0 0,1-1 0,-1 1 0,0-1 0,1-4 0,-4-1 0,3-4 0,-7 0 0,3-1 0,-4 1 0,0-6 0,0 4 0,0-9 0,0 10 0,0-10 0,0 9 0,0-9 0,0 9 0,0-3 0,0-1 0,-4 4 0,-5-3 0,-1 9 0,-4-4 0,1 4 0,3 0 0,-2 1 0,-1 5 0,3 3 0,-3-3 0,0 3 0,4 0 0,-8 1 0,7 4 0,-3-4 0,1 3 0,2-2 0,-3 3 0,5 0 0,-1 0 0,1 0 0,0 0 0,-1 0 0,1 0 0,-1 0 0,1 0 0,0 0 0,-1 3 0,-4 2 0,4 4 0,-4-1 0,5 1 0,-1-1 0,1 0 0,-1 0 0,5 1 0,-4-1 0,7 0 0,-6-3 0,6-2 0,-2-3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48.6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21 683 24575,'-5'13'0,"1"-1"0,4 5 0,0 3 0,0 22 0,0 4 0,0 21 0,-5-6 0,3-1 0,-3-9 0,5 0 0,0-6 0,0 6 0,0-23 0,0-4 0,0-23 0,0-32 0,0-33 0,6 12 0,2-5-720,3-12 0,3-2 720,8 1 0,3-1-1005,-1-16 0,3 1 1005,7 16 0,0 2 0,-14 5 0,2 2-237,13 5 1,-1 5 236,-4-21 0,20 4 0,-21 15 1252,-6 27-1252,1 9 2102,-15 9-2102,4 8 569,-4 13-569,-4 17 0,-1 32 0,-4-6 0,0-2 0,0 1-512,0 23 512,0-22 0,0 2 0,0 38 0,0-1 0,0-16 0,6 4 0,-5-14 0,10-1 0,-5-8 0,5-10 0,0-17 0,-5-4 0,1-15 512,-2-1-512,-1-5 0,0-3 0,-4-2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49.6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1 255 24575,'0'-13'0,"0"-2"0,3 2 0,12 3 0,13-13 0,-1 19 0,22-22 0,-8 23 0,25-19 0,-11 15 0,17-6 0,-24 8 0,25 5 0,-11 0 0,7 0 0,-9 0 0,-10 0 0,-12 0 0,-2 0 0,-11 0 0,-1 0 0,-6 0 0,-4 0 0,-2 0 0,-4 0 0,0 0 0,-1 0 0,1 4 0,-4 5 0,4 9 0,-7 7 0,4 11 0,-1 1 0,-3 7 0,4-7 0,-5 6 0,0-17 0,0 4 0,0-12 0,0-4 0,0-2 0,0-3 0,0-8 0,0-18 0,0-5 0,5-27 0,-3 3 0,8-14 0,-4 8 0,6 1 0,-2 13 0,1 2 0,-2 11 0,1 2 0,3 8 0,-3 2 0,7 8 0,-8-2 0,8 6 0,-3-3 0,4 4 0,6 0 0,-4 0 0,8 0 0,-8 4 0,4 1 0,-6 8 0,-4 2 0,3 3 0,-7-4 0,-1-5 0,-5-5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50.8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401 196 24575,'5'-4'0,"-2"-5"0,-3-10 0,0 0 0,0-10 0,0-3 0,0 6 0,0 1 0,-13 11 0,1 5 0,-16 4 0,3 1 0,-18 4 0,9 0 0,-9 8 0,10 16 0,1 4 0,-11 33 0,18-18 0,-11 23 0,23-6 0,-4-12 0,10 16 0,3-36 0,4 14 0,0-17 0,12-5 0,4-1 0,7-14 0,12 0 0,-3-5 0,12-10 0,-5-7 0,-2-11 0,-2-12 0,-2 6 0,-4-10 0,-4 11 0,-3-10 0,-6 12 0,3-5 0,-7 5 0,2 6 0,-9 2 0,-1 4 0,-4 5 0,0 1 0,-3 9 0,-2 0 0,-3 4 0,-1 13 0,4-1 0,1 17 0,4 2 0,0 0 0,0 12 0,0-6 0,0 14 0,0-6 0,0 6 0,5-7 0,1-1 0,4-5 0,0-2 0,0-11 0,-4-2 0,2-4 0,-7-5 0,3 3 0,-4-3 0,0 0 0,-8 3 0,-3-7 0,-12 8 0,3-8 0,-9 5 0,9-6 0,-4-4 0,6-1 0,0-4 0,-1 0 0,5 0 0,-3 0 0,7 0 0,1-8 0,1-7 0,2-10 0,1 0 0,0 1 0,5 6 0,0 4 0,0-4 0,0 4 0,0-9 0,4 3 0,6-9 0,11 3 0,5 0 0,13-7 0,1 4 0,-1 1 0,7-6 0,-14 12 0,12-1 0,-18 8 0,9 5 0,-15 1 0,-1 3 0,-6-2 0,-5 7 0,0-2 0,0 3 0,-3 0 0,-1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51.1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24575,'4'0'0,"-1"0"0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52.3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48 24575,'-12'0'0,"14"0"0,18 0 0,16 0 0,9 0 0,14 0 0,10 0 0,16 0-980,2 0 980,-31-7 0,2 0 0,-3 6 0,0-1 0,13-9 0,1 1 0,-5 8 0,1 2 0,-1-3 0,1-1 0,3 4 0,0 0 0,-8 0 0,-1 0 0,8 0 0,0 0 0,-3 0 0,0 0 0,1 0 0,-3 0 0,26 0-427,9 0 427,-30 0 0,29 0 0,-9 0 0,-10 0 0,-2 6 0,-14-5 0,6 5 0,-8-6 0,-7 0 958,6 0-958,-13 0 449,13 0-449,-13 0 0,13 0 0,-13 0 0,0 0 0,-3 0 0,-4 0 0,5 0 0,-5 0 0,4 0 0,-10 0 0,10 0 0,-11 0 0,12 0 0,-12 0 0,5 0 0,-6 0 0,0 0 0,1 0 0,-1 0 0,0 0 0,0 0 0,0 0 0,-5 0 0,4 0 0,-4 0 0,-1 0 0,0 0 0,-1 0 0,-3 0 0,4 0 0,-6 0 0,-4 0 0,3 0 0,-7 0 0,2 0 0,-3 0 0,-1 0 0,0 0 0,0 0 0,-3 0 0,-1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3:23.8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17 672 24575,'-9'13'0,"1"-1"0,8-18 0,11-20 0,17-36 0,-3 12 0,3-3-440,2-1 0,1 1 440,-1 3 0,-1 2 0,17-37 0,-14 22 217,2 6-217,-15 11 0,4 21 0,-13 15 0,2 2 0,-4 12 663,-3 16-663,-2 1 0,3 28 0,0-3 0,6 7 0,-1 4 0,-4-4 0,3-1 0,-4-1 0,0-14 0,3 0 0,-8-13 0,8 0 0,-8-10 0,3-2 0,-4-3 0,0-5 0,0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3:24.4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24575,'0'30'0,"0"21"0,0 5 0,0 29 0,0 11-792,0-43 0,0 1 792,0 9 0,0 1 0,0-1 0,0 2 0,0 10 0,0 0 0,0-2 0,0 2 0,0 11 0,0 2-850,0-2 1,0 1 849,0 2 0,0 0 0,0-7 0,0 0 0,0-1 0,0-2-447,0-11 0,0-4 447,0-7 0,0-2-136,0-4 0,0-2 136,0 31 0,0 7 0,0-10 997,0-17-997,0-10 2063,0-12-2063,0-2 1047,0-11-1047,0-1 342,0-11-342,0 0 0,0-5 0,0 1 0,0-5 0,0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3:25.4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 0 24575,'-19'0'0,"-1"0"0,11 0 0,10 0 0,25 0 0,10 0 0,29 0 0,-3 0 0,23 0 0,2 0-347,-35 0 0,1 0 347,44 0 0,-40 0 0,0 0 0,2 0 0,-1 0 0,1 0 0,1 0 0,9 0 0,-1 0 0,-9 0 0,1 0 0,8 0 0,0 0 0,-8 0 0,-1 0 0,5 0 0,-1 0 0,28 0 0,-25 0 0,-1 0 0,5 0 0,-10 0 0,2 0 0,37 0 0,-16 0 0,-27 0 0,-1 0 0,15 0 0,23 0 0,-15 0 0,-1 0 0,-4 0 0,-12 0 0,5 0 0,-7 0 0,-6 0 0,-3 0 694,-6 5-694,0-3 0,-6 2 0,4-4 0,-10 0 0,4 0 0,0 0 0,-4 5 0,10-4 0,-10 3 0,10-4 0,-10 0 0,10 0 0,-11 5 0,11-4 0,-4 3 0,0 1 0,4-4 0,-10 8 0,4-3 0,-6-1 0,0 4 0,0-4 0,-6 1 0,0 2 0,-6-7 0,0 8 0,1-8 0,-1 7 0,-4-7 0,3 7 0,-8-7 0,4 3 0,-5-4 0,1 0 0,-1 0 0,-3 0 0,-2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3:26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0 24575,'-8'0'0,"20"0"0,-3 0 0,23 9 0,-7 3 0,5 3 0,0 4 0,-5-4 0,-2 4 0,-9-5 0,8-5 0,-15 3 0,10-10 0,-16 9 0,7-6 0,-4 0 0,1 5 0,-2 0 0,-7 7 0,-2 13 0,-4 2 0,-5 6 0,3-2 0,-7-6 0,8-5 0,-3-2 0,5-5 0,0-4 0,1-1 0,3-5 0,-3-3 0,4-2 0,-5-3 0,1 0 0,0 0 0,-1 0 0,-4 0 0,8 0 0,-4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03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24575,'4'-17'0,"5"4"0,10-5 0,6 7 0,0-3 0,4 4 0,-4 5 0,0 0 0,9 5 0,-12 0 0,7 0 0,-10 0 0,-1 0 0,-4 0 0,-2 0 0,-3 0 0,-1 4 0,-3 5 0,2 5 0,-6 9 0,4 2 0,-5 5 0,0 0 0,0 6 0,0 2 0,0 12 0,0-10 0,0 9 0,0-17 0,0-1 0,0-8 0,0-5 0,0-4 0,0-1 0,0-5 0,0-6 0,0-13 0,0-9 0,4-16 0,2 4 0,5-10 0,4 4 0,1 0 0,5 2 0,-1 6 0,0 0 0,0 5 0,-1 1 0,-1 5 0,6 5 0,-5-4 0,5 7 0,-6-2 0,6 3 0,-5 1 0,5-1 0,-10 5 0,3-3 0,-8 7 0,4-3 0,-5 4 0,1 0 0,-1 0 0,0 0 0,0 0 0,1 0 0,-1 0 0,0 0 0,0 4 0,1 5 0,-4 9 0,3 2 0,-7 9 0,3 1 0,1 15 0,-3 0 0,3 6 0,0 0 0,-4 1 0,9 1 0,-4-9 0,0-2 0,3-10 0,-4-1 0,0-12 0,3-6 0,-7-5 0,3 0 0,-4-3 0,0-1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25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24575,'-5'7'0,"2"-2"0,3 6 0,0 2 0,0 0 0,0 1 0,0-2 0,0-5 0,0 1 0,0-3 0,0-2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3:31.8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194 208 24575,'17'0'0,"-2"0"0,14 0 0,-9 0 0,3-4 0,-5 3 0,1 1 0,-5 9 0,-1 5 0,1 10 0,-8-9 0,3 13 0,-9-13 0,5 14 0,-4-10 0,3 0 0,-4 4 0,0-8 0,0 14 0,0-4 0,0-5 0,-8 3 0,2-10 0,-12 2 0,-1 3 0,-1-8 0,-9 4 0,9-4 0,-8 0 0,8-1 0,-4-4 0,6-1 0,-1-4 0,5 0 0,-3 0 0,3 0 0,-4 0 0,4 0 0,-4 0 0,4 0 0,0 0 0,1-8 0,5 2 0,-2-11 0,1 3 0,4-4 0,1-1 0,4 1 0,0-6 0,0 4 0,0-9 0,0 4 0,0-5 0,4 0 0,2 0 0,8 0 0,2 0 0,4-1 0,-1 6 0,7-5 0,-6 14 0,10-8 0,-10 9 0,9 4 0,-10-1 0,5 6 0,-6 1 0,0 1 0,-4 4 0,3 0 0,-3 0 0,5 0 0,-5 0 0,3 0 0,-3 4 0,4 1 0,-4 4 0,3 4 0,-3-3 0,4 3 0,-4-4 0,3 4 0,-8-4 0,4 4 0,-5-5 0,1 1 0,-1-1 0,0-4 0,0 0 0,1-4 0,-1 0 0,0 0 0,0 0 0,0-4 0,1-5 0,-1-5 0,2-10 0,-5 5 0,4-10 0,-4 13 0,0-6 0,3 12 0,-8-2 0,4 3 0,-1 1 0,2 0 0,4-9 0,-5 9 0,1-5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3:34.1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77 24575,'11'0'0,"2"-4"0,4 3 0,1-7 0,1 6 0,4-2 0,-8 4 0,8 0 0,-4 0 0,-4 0 0,8 0 0,-10 0 0,1 4 0,-1 10 0,-8 1 0,-1 13 0,-4 3 0,0 7 0,0 6 0,-9-1 0,-3-5 0,-4-7 0,-3-2 0,9-9 0,-4-1 0,9-7 0,-3-3 0,7-1 0,-2-7 0,3-11 0,0-10 0,8-11 0,4-5 0,14 3 0,-3-9 0,3 9 0,1-11 0,-5 12 0,5-6 0,-7 8 0,-1 5 0,-4 6 0,-2 1 0,-5 9 0,1 0 0,-1 1 0,-6 7 0,-3-3 0,-12 4 0,4 0 0,-4 4 0,0 1 0,3 8 0,-3 6 0,-1 1 0,3 4 0,-2-6 0,3 5 0,1 2 0,3 5 0,-3-5 0,4 4 0,0-4 0,0 0 0,1 3 0,2-8 0,-2 4 0,4-11 0,0 0 0,0-5 0,0 1 0,0-1 0,4 0 0,10-3 0,1-2 0,14-3 0,-4 0 0,5 0 0,0 0 0,6 0 0,-4 0 0,4-4 0,-6-2 0,0-4 0,0-5 0,-5 5 0,-1-5 0,-10 7 0,-2 2 0,-3-1 0,-1 6 0,0-6 0,0 6 0,0-3 0,-4 4 0,0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3:42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114 375 24575,'7'-4'0,"3"0"0,6 4 0,3 0 0,4 0 0,2 0 0,0 0 0,4 0 0,-4 0 0,0 0 0,-2 0 0,1 0 0,-9 0 0,8 0 0,-10-4 0,1 7 0,-5-3 0,-1 13 0,-3 1 0,5 10 0,-1 0 0,-3 7 0,-2-1 0,1 0 0,-4-5 0,3 4 0,-4-10 0,0 5 0,0-6 0,0 1 0,0-6 0,0 4 0,0-7 0,0 7 0,0-3 0,0-1 0,0 5 0,0-9 0,0 8 0,0-3 0,-8 4 0,2 1 0,-11-5 0,2 3 0,-3-2 0,-1-1 0,5-1 0,-3 0 0,3-3 0,-4 7 0,-1-7 0,1 3 0,0-4 0,-1 0 0,1-4 0,-1 0 0,1-1 0,-1-3 0,1 3 0,-1-4 0,-4 0 0,3 0 0,1 0 0,1-4 0,4-6 0,0-4 0,-3-4 0,11-1 0,-7 1 0,8-6 0,-1-1 0,2-5 0,4-7 0,0 6 0,0-12 0,0 11 0,5-10 0,6 4 0,5 0 0,10 1 0,-3 0 0,2 9 0,-5-6 0,-1 14 0,-4-9 0,-1 10 0,-1-1 0,-3 3 0,3 7 0,-4-8 0,4 8 0,1-3 0,0 4 0,3 0 0,-3 4 0,4-3 0,1 7 0,-5-7 0,3 7 0,-8-6 0,8 6 0,-7-7 0,7 7 0,-8-2 0,8 3 0,-3-4 0,10 2 0,-4-2 0,8 4 0,-8 0 0,4 0 0,-1 0 0,-3 0 0,-1 0 0,-2 0 0,-8 0 0,4 0 0,0 0 0,-4 0 0,4 0 0,0 0 0,-4 0 0,4 4 0,-5 1 0,5-1 0,-4 4 0,4-7 0,-5 2 0,0-3 0,0 0 0,0 0 0,0 0 0,0 0 0,0 0 0,1 0 0,-1 0 0,0-3 0,5-7 0,-3-4 0,3-4 0,0 0 0,-3-1 0,4-5 0,-5 5 0,1-5 0,-1 5 0,0 5 0,0-3 0,-1 3 0,1 0 0,-4 1 0,3 9 0,-7-3 0,2 6 0,-3-3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3:50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76 24575,'-8'0'0,"0"8"0,3-2 0,-3 16 0,6 5 0,-2 10 0,4 1 0,0 4 0,0-10 0,0 10 0,0-5 0,0 1 0,0-2 0,0-11 0,0-2 0,0 1 0,0-5 0,0 0 0,4-1 0,1-9 0,13 4 0,-3-8 0,14 4 0,-4-8 0,11 4 0,1-5 0,1 0 0,4 0 0,-4-10 0,0-1 0,-2-10 0,-11-4 0,-1 4 0,-9-2 0,-2 5 0,-3-6 0,-1 4 0,-4-3 0,0-1 0,-5-1 0,0-12 0,0 6 0,-5-12 0,-6 11 0,-1-10 0,-7 10 0,7-4 0,-6 11 0,3 1 0,-3 6 0,4 4 0,-3 1 0,3 4 0,-5 3 0,1 2 0,-1 4 0,1 0 0,4 0 0,-3 0 0,3 0 0,0 4 0,-4 5 0,4 1 0,-4 7 0,3-3 0,-2 5 0,7-1 0,-8 0 0,8 1 0,-3-6 0,4 5 0,4-9 0,-3 4 0,7-5 0,-2-3 0,3-2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3:54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1213 24575,'-3'5'0,"6"-2"0,-2-3 0,7 0 0,0 0 0,4 0 0,-3 0 0,3 0 0,-4 0 0,0 0 0,0 0 0,0 0 0,0 0 0,0 0 0,0 0 0,0 0 0,0 0 0,0 0 0,-1 0 0,1 0 0,0 0 0,0 0 0,0 0 0,0 0 0,0 0 0,0 0 0,0 0 0,0 0 0,0 0 0,0 0 0,0 0 0,1 0 0,-1 0 0,0 0 0,0 0 0,1 0 0,-1 0 0,0 0 0,0 0 0,0 0 0,0 0 0,1 0 0,-1 0 0,0 0 0,0 0 0,0 0 0,0 0 0,0 0 0,0 0 0,0 0 0,1 0 0,-1 0 0,0 0 0,0 0 0,1 0 0,-1 0 0,0 0 0,0 0 0,0 0 0,0 0 0,0 0 0,0 0 0,0 0 0,0-4 0,0 3 0,0-6 0,0 2 0,0-3 0,0 0 0,1-1 0,-5 1 0,4 0 0,-4-1 0,4 1 0,1-1 0,-1 1 0,1-5 0,-1 4 0,1-4 0,-1 4 0,-4 1 0,4 0 0,-7-1 0,2 1 0,1-1 0,-3 1 0,3-5 0,-1 4 0,-2-9 0,7 4 0,-7-9 0,7 3 0,-3-4 0,0 6 0,4-1 0,-8 1 0,6 4 0,-6-3 0,3 7 0,-4-3 0,0 5 0,0-5 0,0 3 0,0-7 0,4 3 0,-3-4 0,7-1 0,-7 5 0,7-3 0,-7 3 0,7 0 0,-7-3 0,6 7 0,-6-7 0,3 7 0,0-3 0,-3 0 0,6 4 0,-6-4 0,6 5 0,-6-5 0,3 3 0,0-7 0,-3 7 0,7-7 0,-3 3 0,0 0 0,3-3 0,-7 7 0,7-3 0,-7 1 0,6 2 0,-6-3 0,7 5 0,-7-1 0,6-3 0,-6 2 0,7-3 0,-3 5 0,3-5 0,1 3 0,0-7 0,-1 8 0,1-9 0,0 9 0,0-9 0,-1 5 0,5-2 0,-2-2 0,1 7 0,2-3 0,-5 0 0,9 2 0,-9-2 0,9 4 0,-5 0 0,2-4 0,2 3 0,-3-4 0,0 5 0,3 4 0,-3-2 0,0 2 0,-1 0 0,-1 1 0,-2 0 0,3 3 0,-1-2 0,-2 3 0,7 0 0,-3 0 0,4-5 0,0 4 0,1-3 0,-1 4 0,6 0 0,-5 0 0,5 0 0,-6 0 0,1 0 0,4 0 0,-8 0 0,8 0 0,-9 0 0,4 0 0,0 0 0,1 0 0,-1 0 0,0 0 0,6 0 0,-4 0 0,3 0 0,1 0 0,-5 0 0,10 0 0,-4 0 0,0 0 0,-2 0 0,0 0 0,-3 0 0,4 0 0,-6 0 0,0 4 0,6-3 0,-9 3 0,13-4 0,-13 0 0,8 0 0,-4 0 0,-1 0 0,0 0 0,-4 0 0,3 0 0,-3 0 0,0 0 0,3 0 0,-3 0 0,0 0 0,3 0 0,-7 0 0,7 0 0,-8 0 0,8 0 0,-7 0 0,2 0 0,-3 0 0,-1 0 0,0 0 0,5 0 0,-4 4 0,4-3 0,0 3 0,-4-4 0,8 0 0,-7 0 0,7 0 0,-8 0 0,4 0 0,0 0 0,-4 0 0,4 0 0,0 0 0,-4 0 0,8 0 0,-7 0 0,7 0 0,-4 0 0,1 0 0,4 0 0,-9 0 0,8 0 0,-8 0 0,9 0 0,-9 0 0,8 0 0,-8 0 0,4 0 0,0 0 0,-4 0 0,4 0 0,-5 0 0,0 0 0,1 0 0,-1 0 0,0 0 0,1 0 0,-1 0 0,0 0 0,0 0 0,1 0 0,-1 0 0,0 0 0,0 0 0,1 0 0,-2 0 0,-2 0 0,-2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3:56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4:15.4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168 601 24575,'13'0'0,"5"0"0,2 0 0,9 0 0,-10 0 0,10 0 0,-10 0 0,5 0 0,-6 0 0,0 4 0,1 5 0,-5 5 0,-1 10 0,-7-5 0,2 10 0,-7-9 0,4 14 0,-5-2 0,0 6 0,0-2 0,-15-5 0,-3 0 0,-15 2 0,2-6 0,-1-1 0,-4-10 0,4-2 0,-4-3 0,6-6 0,0 0 0,5-5 0,-4-5 0,8-10 0,1-12 0,-1-17 0,7-25 0,2-2 0,6 1 0,6-21 0,0 40 0,0-32 0,5 31 0,7-8 0,5 14 0,5 2 0,2 19 0,-3 9 0,2 7 0,1 9 0,-4 0 0,8 0 0,-8 4 0,10 12 0,-9 11 0,11 7 0,-10 2 0,9-9 0,-11-3 0,4-5 0,-6-5 0,5-1 0,-3-3 0,15-5 0,-9-1 0,10-4 0,0 0 0,-4-4 0,4-6 0,-5-12 0,1-5 0,1-6 0,-6 1 0,-2 1 0,-9-5 0,4-2 0,-8 0 0,8 2 0,-9-1 0,4 6 0,-5-5 0,0 11 0,-1 1 0,0 5 0,0 6 0,-4 0 0,-1 8 0,-4 2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4:16.2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40 24575,'-2'-22'0,"-4"4"0,13 18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4:17.1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9 24575,'-13'-5'0,"1"1"0,21 4 0,11 0 0,32 0 0,17 0 0,-9 0 0,24 0 0,12 0 0,3 0 0,-8 0 0,-19 0 0,7 0 0,-2 0 0,15 0 0,-1 0 0,1 0 0,-1 0 0,1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5:32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98 24575,'-34'67'0,"0"1"0,-1-1 0,-15 27 0,18-26 0,32-56 0,0-4 0,4 0 0,0 0 0,9 1 0,-4-1 0,8-3 0,-7-1 0,7-4 0,-3 0 0,4 0 0,-4 0 0,3 0 0,-3 0 0,4 0 0,0 0 0,6 0 0,-4 0 0,3 0 0,1 0 0,-5-4 0,10-6 0,-10-5 0,5-4 0,-1 0 0,-3-5 0,0 4 0,-1-9 0,-9 4 0,9-5 0,-8 0 0,4 0 0,-5-1 0,0 1 0,-1 5 0,1-3 0,-5 3 0,0 0 0,-5 1 0,0 6 0,0 4 0,0-3 0,0 7 0,-8-3 0,3 9 0,-17 0 0,7 4 0,-9 0 0,0 0 0,-1 0 0,0 0 0,-4 0 0,10 0 0,-10 4 0,9 2 0,-3 3 0,4 0 0,1 0 0,3 4 0,-2 2 0,3-1 0,-1 3 0,-2-3 0,7 5 0,-8-1 0,8-4 0,-3 3 0,5-8 0,3 4 0,-3-8 0,7-2 0,-3-3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27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12 177 24575,'-4'-6'0,"-4"-4"0,11-7 0,-2 3 0,12-3 0,1 7 0,4-8 0,-4 12 0,-1-2 0,-1 8 0,2 0 0,5 0 0,-6 0 0,0 0 0,-5 0 0,1 0 0,-1 4 0,-4 5 0,0 10 0,-4 6 0,0 5 0,0 0 0,0-1 0,0 2 0,0-7 0,0 0 0,0-6 0,0-4 0,0-2 0,0-3 0,0-8 0,0-6 0,0-14 0,5-6 0,1-11 0,8 4 0,8-5 0,-1 6 0,5 0 0,-2 5 0,-3 2 0,2 5 0,-4 4 0,-5-2 0,3 11 0,-3-6 0,0 7 0,4 0 0,-9 1 0,4 4 0,-5 0 0,0 0 0,0 0 0,1 0 0,-1 0 0,1 8 0,0 8 0,0 3 0,1 10 0,-1-9 0,-3 8 0,-2-8 0,-4 9 0,0-9 0,0 3 0,0-4 0,0-6 0,0 0 0,0-5 0,0-3 0,0-1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5:35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98 24575,'-34'67'0,"0"1"0,-1-1 0,-15 27 0,18-26 0,32-56 0,0-4 0,4 0 0,0 0 0,9 1 0,-4-1 0,8-3 0,-7-1 0,7-4 0,-3 0 0,4 0 0,-4 0 0,3 0 0,-3 0 0,4 0 0,0 0 0,6 0 0,-4 0 0,3 0 0,1 0 0,-5-4 0,10-6 0,-10-5 0,5-4 0,-1 0 0,-3-5 0,0 4 0,-1-9 0,-9 4 0,9-5 0,-8 0 0,4 0 0,-5-1 0,0 1 0,-1 5 0,1-3 0,-5 3 0,0 0 0,-5 1 0,0 6 0,0 4 0,0-3 0,0 7 0,-8-3 0,3 9 0,-17 0 0,7 4 0,-9 0 0,0 0 0,-1 0 0,0 0 0,-4 0 0,10 0 0,-10 4 0,9 2 0,-3 3 0,4 0 0,1 0 0,3 4 0,-2 2 0,3-1 0,-1 3 0,-2-3 0,7 5 0,-8-1 0,8-4 0,-3 3 0,5-8 0,3 4 0,-3-8 0,7-2 0,-3-3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6:23.6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114 26 24575,'-4'-4'0,"7"-8"0,3 10 0,4-6 0,12 8 0,-7 0 0,9 0 0,-6 0 0,6 0 0,-5 0 0,5 0 0,-6 0 0,0 0 0,1 0 0,0 14 0,-5-3 0,1 18 0,-6-4 0,-3 11 0,-2-4 0,-4 4 0,0-6 0,0 0 0,0 0 0,0-5 0,-4 4 0,-5-9 0,-6-1 0,-4-1 0,1-8 0,4 2 0,-3-2 0,7-2 0,-7 1 0,7-1 0,-3 1 0,5-4 0,0-2 0,-1-3 0,1 0 0,0 0 0,0 0 0,3-3 0,2-6 0,3 0 0,0-9 0,4 4 0,1 0 0,8-3 0,-4 7 0,8-3 0,-3 8 0,4 1 0,1 4 0,-5 0 0,3 0 0,-8 0 0,8 0 0,-7 0 0,7 4 0,-7 6 0,7 4 0,-6 9 0,2 2 0,2 5 0,-4 0 0,3 0 0,-4 0 0,0-5 0,-1-2 0,0-4 0,-4-1 0,0 0 0,-5 1 0,0-1 0,0 0 0,0 6 0,0-5 0,0 5 0,-5-6 0,0 1 0,-8-1 0,-1 0 0,-5 0 0,1-3 0,-6 3 0,4-8 0,-9 4 0,4-4 0,0 0 0,-4 0 0,10-5 0,-10-1 0,9-4 0,-9 0 0,4 0 0,0 0 0,-4 0 0,9-4 0,-4-1 0,10-4 0,-3 0 0,8 1 0,-4-1 0,8 1 0,-2-1 0,6 1 0,-3-5 0,4 4 0,0-4 0,0 5 0,0 3 0,0 2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6:36.8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24575,'26'0'0,"1"0"0,23 0 0,-15 0 0,29 0 0,-25 0 0,26 0 0,-23 0 0,21 0 0,-29 0 0,9 0 0,-13 0 0,-13 0 0,-4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6:37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9 24575,'11'-5'0,"-2"2"0,6 3 0,-1 0 0,10 0 0,-5 0 0,10 0 0,-4 0 0,5 0 0,-5 0 0,-1 0 0,-6 0 0,0 0 0,0 0 0,-8 7 0,-3 8 0,-17 21 0,-23 21 0,-6-6 0,-13 10 0,4-12 0,12-6 0,-4-2 0,14-16 0,2-6 0,10-5 0,1-1 0,5-9 0,3-7 0,2-7 0,3-7 0,8-1 0,7 3 0,5-3 0,3 8 0,1-4 0,-4 5 0,8 3 0,-8 2 0,9 4 0,-4 0 0,0 0 0,3 0 0,-8 0 0,10 15 0,-9 2 0,0 14 0,-6-1 0,-5 0 0,0 6 0,-4-4 0,-1 4 0,-5 0 0,0-4 0,-10 10 0,-2-10 0,-4 4 0,-3-11 0,5-1 0,0-11 0,-4 1 0,4-6 0,-4 1 0,0 1 0,-6-1 0,4-4 0,-9 0 0,10-5 0,-5 0 0,10 0 0,1 0 0,5 0 0,3 0 0,1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6:38.7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 4 24575,'-4'-4'0,"-5"17"0,-5 4 0,3 16 0,2 10 0,9 4 0,-5 12 0,4-7 0,-4-2 0,5-6 0,0-6 0,0-2 0,0-11 0,0-6 0,0-2 0,3-11 0,6 2 0,11-3 0,-5-4 0,12 3 0,-11-4 0,12 0 0,-3 0 0,0 0 0,4 0 0,-4 0 0,0 0 0,3 0 0,-3-4 0,0-2 0,4-8 0,-9-1 0,3-4 0,-8-5 0,-1-1 0,-1 0 0,-1-9 0,1 7 0,-7-15 0,-1 10 0,-5-11 0,0 12 0,0-6 0,0 7 0,0 5 0,-4 1 0,-6 6 0,-9 8 0,-1-3 0,-9 12 0,4-3 0,-5 4 0,0 0 0,-1 0 0,6 8 0,-3 3 0,7 13 0,-3-4 0,9 9 0,-3-9 0,7 9 0,2-10 0,0 5 0,8-6 0,-3-8 0,4-2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6:40.2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190 87 24575,'-48'24'0,"-1"-1"0,-25 24 0,59 2 0,11-14 0,4 8 0,0-22 0,0 14 0,0-16 0,0 10 0,0 2 0,0-4 0,0 8 0,0-11 0,8 1 0,3-1 0,7-6 0,0-4 0,6 0 0,-4-5 0,8 1 0,-3-4 0,-4 2 0,1-3 0,-3-1 0,1 0 0,-1-4 0,-2 0 0,-3 0 0,0 0 0,-1 0 0,-5 0 0,0-3 0,1-2 0,0-13 0,-1 2 0,7-12 0,-4-4 0,3 1 0,-3-12 0,0 6 0,-1-1 0,1 1 0,-1 1 0,-4 4 0,-1-4 0,-5 0 0,0 4 0,0-4 0,0 5 0,0 1 0,0 5 0,0 1 0,0 6 0,-4 4 0,-5-3 0,-5 11 0,-5-2 0,1 8 0,0 0 0,-1 0 0,1 0 0,-1 0 0,1 0 0,4 0 0,-4 0 0,4 0 0,0 0 0,-3 4 0,7 5 0,-7 5 0,6 5 0,-2 4 0,3-3 0,1 4 0,-1-6 0,5-8 0,1-2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6:41.4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25 24575,'-6'0'0,"12"0"0,14 0 0,31 0 0,-10 0 0,24 0 0,-6 0 0,10-6 0,-8 5 0,4-10 0,-39 9 0,0-3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6:45.2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24575,'0'13'0,"0"7"0,0 28 0,0 5 0,0 14 0,0 10 0,0 2 0,0-27 0,0-2 0,0 11 0,0 28 0,0-25 0,0 0 0,0 3 0,0-34 0,0 1 0,0-18 0,0 1 0,0-8 0,0-5 0,0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6:46.6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0 125 24575,'0'12'0,"0"7"0,0 6 0,0 11 0,0-4 0,0 10 0,0-10 0,0 4 0,0-6 0,0 0 0,0 0 0,0-9 0,9 1 0,1-8 0,8 4 0,0 1 0,1-5 0,-1-1 0,6-3 0,-5-1 0,5 0 0,-6 1 0,0-1 0,1 0 0,-5-4 0,3 3 0,-3-7 0,0 3 0,3-4 0,-8 0 0,8 0 0,-7 0 0,7 0 0,-8 0 0,4 0 0,-5 0 0,0-4 0,1 0 0,-1-9 0,1-1 0,-4-4 0,4-6 0,-8 4 0,3-15 0,1 9 0,-4-17 0,3 6 0,-4-7 0,0 0 0,0 0 0,0 6 0,0 2 0,0 5 0,0 1 0,0 5 0,0 2 0,-8 4 0,2 5 0,-11 1 0,7 4 0,-7 0 0,7 4 0,-7-3 0,8 3 0,-4 0 0,0 2 0,3 3 0,-3 0 0,5 0 0,-5 0 0,4 0 0,-9 0 0,4 0 0,0 0 0,-3 0 0,8 0 0,-4 3 0,0 2 0,3 4 0,-2-1 0,3 1 0,1-1 0,-1 0 0,1 0 0,3 5 0,2-3 0,-2 7 0,4-8 0,-3 8 0,4-7 0,0 2 0,0 1 0,0-3 0,0 2 0,0 1 0,0-4 0,0 4 0,0-5 0,0 1 0,0-1 0,0 0 0,0-4 0,0-1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6:48.8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79 217 24575,'-12'0'0,"0"0"0,8 9 0,0 1 0,0 13 0,2 8 0,-2-4 0,4 13 0,0-13 0,0 4 0,0 4 0,0-9 0,0 5 0,0-7 0,0-1 0,0-3 0,0 3 0,4-4 0,5-1 0,1-4 0,7-1 0,-8-5 0,4-3 0,0 3 0,6-3 0,-4 4 0,13-3 0,-13-3 0,9-3 0,-6 0 0,0 0 0,1 0 0,4 0 0,-3 0 0,3-4 0,-4-1 0,-1-8 0,0-2 0,1-3 0,0-6 0,-5 4 0,1-9 0,-1 4 0,-3-5 0,3 0 0,-3-6 0,-1 4 0,1-11 0,-6 12 0,5-12 0,-9 12 0,4-5 0,-5-1 0,0 5 0,0-4 0,0 6 0,0 5 0,0 1 0,-8 6 0,-2 3 0,-9 2 0,1 8 0,-1 1 0,1 4 0,-6 0 0,-1 0 0,0 0 0,-4 0 0,9 0 0,-9 0 0,10 0 0,-5 4 0,6 1 0,-1 8 0,-6 8 0,-1 5 0,-1 1 0,1 9 0,1-9 0,2 10 0,2-11 0,2 2 0,9-12 0,0 6 0,3-13 0,6 0 0,-3-5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28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24575,'12'-10'0,"1"3"0,9 7 0,-2 0 0,8 0 0,-3 0 0,0 0 0,-1 0 0,-6 0 0,0 0 0,0 0 0,-4 0 0,-1 0 0,-5 0 0,0 0 0,-3 8 0,-1 2 0,-4 13 0,0 2 0,0 11 0,0-4 0,-9 4 0,2-6 0,-12 0 0,8-5 0,-8 4 0,4-10 0,-4 5 0,1-6 0,4-4 0,-3-1 0,3-4 0,0 0 0,-4 0 0,9-5 0,-4 0 0,5-4 0,-1 0 0,1 0 0,0 0 0,-1-7 0,5 1 0,0-10 0,4 6 0,0-2 0,0 3 0,0-4 0,0 4 0,0-9 0,0 9 0,4-4 0,0 5 0,5-1 0,-1 1 0,0-1 0,5 5 0,-4-4 0,8 7 0,-3-2 0,10 3 0,-5 0 0,10 0 0,-9 0 0,9 4 0,-4 2 0,-1 8 0,0 0 0,-6 4 0,-3 1 0,-3-5 0,-3 3 0,0-8 0,-1 4 0,-3-9 0,-1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6:50.0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24575,'2'0'0,"16"0"0,20 0 0,21 0 0,19 0 0,8 0 0,-6 0 0,-5 0 0,-15 0 0,7 0 0,-19 0 0,-3 0 0,-21 0 0,-7 0 0,-3 0 0,-6 0 0,-4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6:50.5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24575,'0'43'0,"0"4"0,0 28 0,0-18 0,0 24 0,0-19 0,0 7 0,0-2 0,0-15 0,0-7 0,0-9 0,0-11 0,0-6 0,0-6 0,0-9 0,0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6:51.4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70 70 24575,'-4'0'0,"-5"11"0,-2 9 0,-4 10 0,5 0 0,0 0 0,4 1 0,2 5 0,4-5 0,0 6 0,0-13 0,0 5 0,0-9 0,0-1 0,0 3 0,0-11 0,13 8 0,-1-10 0,17 1 0,1-5 0,-3 3 0,7-7 0,-3 4 0,1-5 0,4 0 0,-6 0 0,-5 0 0,4 0 0,-9 0 0,3 0 0,-5-5 0,-4 1 0,3-6 0,-7-2 0,3 2 0,-4-8 0,0 4 0,0-4 0,-4 0 0,4-6 0,-8-7 0,3-7 0,-4 0 0,0-4 0,0 4 0,0-6 0,-9 6 0,-2 2 0,-14 10 0,5 6 0,-9 6 0,4 9 0,-5 0 0,-1 5 0,1 0 0,0 9 0,5 1 0,5 9 0,3 0 0,7-1 0,-4 0 0,9 1 0,1-5 0,4 3 0,0-8 0,0 0 0,0-5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6:52.8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7 144 24575,'17'77'0,"-1"1"0,0-1 0,17 32 0,6-34 0,4-71 0,23-4 0,-33 0 0,-1 0 0,-18 0 0,3-4 0,-3-1 0,4-8 0,-4-2 0,-1-3 0,1 0 0,-4-1 0,3 1 0,-4-1 0,0 1 0,0 4 0,-4-4 0,-1-1 0,-4-1 0,0-9 0,0 4 0,0-11 0,0 4 0,0-4 0,-9 6 0,2-1 0,-7 6 0,-1-4 0,1 14 0,-5-8 0,-5 12 0,4 2 0,-9 0 0,9 8 0,-3-4 0,4 5 0,1 0 0,-1 0 0,1 0 0,-1 0 0,1 0 0,-1 0 0,5 0 0,-3 0 0,8 4 0,-9 1 0,9 3 0,-4 1 0,0 0 0,4-1 0,-4 1 0,8-1 0,-2 0 0,2-3 0,0 2 0,2-2 0,3 3 0,0 0 0,0 1 0,0-5 0,0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6:55.3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24575,'0'48'0,"0"9"0,0 12 0,0 16 0,0-27 0,0 30 0,0-37 0,0 24 0,0-16 0,0-12 0,0-4 0,0-23 0,0-2 0,0-10 0,0 0 0,0-3 0,0-1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6:56.1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146 66 24575,'-17'0'0,"6"3"0,-11 6 0,7 10 0,-4 6 0,3 0 0,1 10 0,5-9 0,0 11 0,4-7 0,2 6 0,4-4 0,0 4 0,0-11 0,0 4 0,0-10 0,0 0 0,0-2 0,8-11 0,2 6 0,20-6 0,2-1 0,6 0 0,11-5 0,-9 0 0,4 0 0,-1 0 0,-12 0 0,0 0 0,-2 0 0,-9-8 0,-1 2 0,-2-11 0,-3 3 0,0-10 0,0-1 0,-4-5 0,0 0 0,-4-7 0,-2 0 0,-4-7 0,0 6 0,0-4 0,-9 10 0,-2-4 0,-9 5 0,-5 6 0,-1 4 0,-4 7 0,0 8 0,5 2 0,-4 4 0,4 0 0,-11 0 0,4 0 0,-5 9 0,7 2 0,-1 14 0,-1 3 0,6-2 0,1-2 0,15-13 0,2-3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6:58.4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24575,'0'12'0,"0"7"0,0 6 0,0 11 0,0 2 0,0 13 0,0-6 0,0 13 0,0-13 0,0 6 0,0-14 0,0 0 0,0-17 0,0 3 0,0-14 0,0 4 0,0-5 0,0 0 0,0 1 0,0-1 0,4-4 0,-3 3 0,2-3 0,-3 4 0,4 1 0,-3-2 0,6 1 0,-6 0 0,2 0 0,-3 1 0,0-1 0,0 0 0,4 0 0,-3 1 0,2-1 0,1 0 0,-3 1 0,3-1 0,-4 0 0,0-7 0,0-11 0,0-16 0,0-12 0,0-13 0,0-1 0,0-1 0,0 2 0,0 8 0,0-1 0,0 11 0,0-2 0,0 15 0,0-4 0,4 6 0,0 4 0,1-3 0,3 7 0,-7-7 0,6 7 0,-2-3 0,3 5 0,1-5 0,-5 4 0,4 0 0,-7 1 0,3 4 0,-1-1 0,-2-2 0,3-1 0,-4 7 0,0 3 0,0 16 0,0 13 0,0 7 0,0 6 0,0 6 0,0-4 0,0 5 0,0-8 0,0-5 0,0 4 0,0-16 0,0 4 0,0-16 0,0-1 0,0-5 0,0 0 0,0 0 0,0-3 0,0-1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1T01:18:49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9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17 127 24575,'-9'2'0,"1"-3"0,22-12 0,-3 3 0,12-5 0,-4 10 0,4 1 0,-3 4 0,4 0 0,-11 0 0,6 20 0,-13 11 0,4 21 0,-10 8 0,0-2 0,0 9 0,0-13 0,0 11 0,0-31 0,0 8 0,0-22 0,0-1 0,0-21 0,0-10 0,0-29 0,0-5 0,0-14 0,0-7 0,11 6 0,7-1 0,6 11 0,9 10 0,-11 5 0,9 3 0,-5 7 0,0 5 0,3 7 0,-9 4 0,3 5 0,1-4 0,-9 8 0,7-4 0,-8 5 0,0 0 0,-1 4 0,-4 10 0,-4 7 0,-1 15 0,-4 2 0,0 13 0,0 1 0,0 7 0,0 0 0,0-7 0,0 6 0,0-19 0,5 11 0,0-24 0,1 4 0,2-12 0,-3-4 0,4-1 0,-1-5 0,0-4 0,5 0 0,-7-4 0,2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9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24575,'4'4'0,"0"16"0,-4 8 0,0 30 0,0 12 0,0 26-1551,0 0 1551,0-39 0,0 0 0,0 40 56,0-15-56,0 8 0,5-34 0,-3 7 0,3-20 0,-5-18 0,0-6 0,0-10 0,0-6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29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1584 24575,'-4'-6'0,"9"-6"0,13-22 0,9 1 0,15-20 0,2-5 0,1-6 0,13-15 0,-9-1 0,3 11-226,-24 26 0,-2-1 226,13-20 0,12-9 0,-13 5 0,11 6 0,-12 8 0,4 0 0,-6 13 0,-1 2 0,-7 7 0,4-1 0,-10 8 452,10-7-452,-6 12 0,2-11 0,4 4 0,-10-3 0,9 3 0,-8-3 0,1 10 0,-3-9 0,-1 9 0,-5 1 0,-1 2 0,-4 3 0,0 0 0,0 1 0,-1 4 0,0 1 0,0 0 0,-3-5 0,2 3 0,-2-3 0,0 1 0,2 2 0,-6-3 0,6 5 0,-6 0 0,3 3 0,-4 2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3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0 688 24575,'0'-28'0,"17"-18"0,5-16 0,17-23-503,-16 40 0,1 0 503,16-23 0,6-15 0,-5 31 0,-2-10 330,-4 20-330,-13 6 167,-5 24-167,-7-5 0,8 16 0,-5-3 509,5 4-509,-5 0 0,5 14 0,2 4 0,2 12 0,10 9 0,-10-7 0,11 7 0,-5-1 0,1 2 0,5 7 0,-11-3 0,0 1 0,-3-1 0,-8-7 0,3-6 0,-5-8 0,-1-4 0,-4-5 0,-1-2 0,-4-3 0,0-1 0,0-3 0,0-2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5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0 24575,'0'2'0,"0"31"0,0 24 0,0 30 0,0 9-454,-3-44 1,-1 0 453,3 46 0,-9-43 0,0 4-1317,8 13 0,1 8 1317,-3-6 0,-1 5 0,1-2 0,3 20 0,2 3 0,-1-4 0,0 6 0,0-6-1325,0-28 0,0-5 1,0 7 1324,0 13 0,0 9 0,0 2 0,0-5 0,0 7 0,0-3 0,0 1 0,0-18 0,0 1 0,0 0 0,0 2 0,0 8 0,0 3 0,0-2 0,0-4 0,0 4 0,0-4 0,0 7 0,-1 3 0,1 7 0,-1 2 0,3-6 0,1-15 0,1-4 0,1 0 0,1 1 0,2 7 0,0 2 0,1-1 0,0-4 0,1 2 0,1-4 0,1 3-667,0-7 0,1 3 0,0-1 0,-2-3 667,0 2 0,-2-3 0,1 3 0,0-3 0,1 3 0,-1 1 0,0-3 0,1 15 0,-1-3 0,0 2 0,0 7 0,0 1 0,-1-3 0,-2-15 0,-1-3 0,0 1-369,0 4 1,0 0 0,0-2 368,0-11 0,0-3 0,0 1 0,0 1 0,0 0 0,-1-2 201,1 24 1,-2-2-202,0 0 0,0-1 0,-4-9 0,0-4 1277,0-16 1,0-1-1278,0 4 0,0-3 0,0 24 0,0 13 0,0-18 3147,0-10-3147,0-7 2433,0-9-2433,0 0 2118,0-8-2118,0 7 632,0 10-632,0 0 0,0 0 0,0 5 0,0-11 0,0 12 0,0-7 0,0-7 0,0-1 0,0-8 0,0-5 0,0-2 0,0-6 0,0-5 0,0-2 0,0-5 0,0-4 0,0-1 0,0-5 0,0 0 0,0 1 0,0-1 0,0-10 0,0-3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6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24575,'3'0'0,"14"0"0,21 0 0,30 6 0,-11-1 0,7-1-1564,6 0 1,7 0 1563,-9-1 0,5 0 0,1-1-773,3-2 0,1 0 0,3 0 773,11-1 0,4 1 0,4 1-1172,-12 1 0,4 0 0,2 1 0,-1 1 1172,-2-1 0,1 0 0,0 0 0,2 0 0,-8 0 0,1-1 0,2 1 0,-1-1 0,0 2 0,-3 0 0,-1 0 0,0 1 0,0-1 0,1-1 0,0-1 0,1-2 0,-1 0 0,1 0 0,0 1 0,0 2 0,2 2 0,-1 0 0,-2-1 0,-4-1 0,0-1 0,-4-2 0,0 0 0,6 1 0,9 1 0,7 0 0,4 0 0,-4 0 0,-7 0 0,-11-2 0,-7 0 0,1 0 0,6 0 0,9 0 0,8 0 0,2 0 0,-1 0 0,-6 0-585,-1 0 1,-4 0-1,-3 0 1,-2 0 584,7 0 0,-3 0 0,2 0-205,10 0 0,2 0 0,-5 0 205,-18 0 0,-4 0 0,2 0 0,11 0 0,2 0 0,0 0 0,-1 0 0,0 0 0,-2 0 42,-11 0 0,-2 0 1,0 0-43,4-1 0,0 1 0,-3 1 1277,19 2 1,-6 1-1278,-15-1 0,-3 1 0,3 3 0,-4 1 2795,16 5-2795,-31-6 0,0 0 0,32 6 2915,-24-1-2915,-3 0 2885,-25-2-2885,-3-4 1579,-17-2-1579,0-4 231,5 0-231,9 0 0,24 0 0,11 0 0,23 0 0,0 0 0,-13 0-376,-13 0 1,1 0 375,20 0 0,-14 0 0,3 0 0,-15 0 0,-1 0 0,5 0 0,0 0 0,1 0 0,-1 0 0,0 0 0,0 0 0,5 0 0,1 0 0,-5 0 0,1 0 0,7 0 0,1 0 0,-9 0 0,0 0 0,5 0 0,-3 0 0,30 0 0,-40 0 0,-1 0 0,29-6 0,17 4 0,-9-4 0,-2 6-48,-16 0 48,5 0 0,-12 0 0,4 0 0,1 0 0,-5 0 749,5 0-749,-8 0 50,0 0-50,-7 0 0,6 0 0,-12 0 0,4 0 0,-6 0 0,-6 0 0,4 0 0,-16 0 0,15 5 0,-14-4 0,9 9 0,-6-9 0,6 8 0,2-8 0,5 4 0,8-5 0,-6 0 0,13 0 0,-13 0 0,13 0 0,-13 0 0,6 0 0,-7 0 0,0 0 0,-1 0 0,1-10 0,0-2 0,-6-5 0,-2-3 0,-6 9 0,0-3 0,0 3 0,1 1 0,-1 5 0,0-4 0,0 3 0,0-4 0,0 0 0,0 4 0,-5 2 0,-1 4 0,-6 0 0,-4 0 0,-1 0 0,-5 0 0,0 0 0,0 0 0,1 0 0,-5-4 0,0 0 0,-4-1 0,0 1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7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24575,'18'27'0,"5"13"0,18 9 0,11 15 0,9 8-1329,1 4 1329,-29-36 0,0 2 0,23 39 0,-16-33 0,-2-3 138,0 12-138,0-13 0,-3-1 0,-14-7 0,26 20 0,-25-25 0,-1-6 0,-9-11 995,-3-1-995,-4-5 196,-2 0-196,-3 0 0,-8-3 0,-7 3 0,-5-3 0,-9 5 0,4-1 0,-5 6 0,-1 1 0,-7 16 0,5-3 0,-6 10 0,5 0 0,1-5 0,5 4 0,3-12 0,9-3 0,3-4 0,4-6 0,4 5 0,-2-9 0,6 4 0,-3-9 0,4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41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95 24575,'-4'-8'0,"7"0"0,13 4 0,2-4 0,5 7 0,-5-3 0,0 4 0,-5 0 0,0 0 0,-5 4 0,-3 5 0,-1 10 0,-4 10 0,4 2 0,-3 3 0,4 9 0,-5-11 0,0 11 0,0-14 0,0-9 0,0 2 0,0-8 0,0-1 0,0-11 0,0-19 0,5-14 0,5-23 0,2 13 0,9-11 0,-9 14 0,7 0 0,-8 8 0,3 6 0,-1 6 0,-3 0 0,3 4 0,-4 5 0,4 1 0,-4 3 0,4 0 0,-1 1 0,1 4 0,1 0 0,2 0 0,-2 0 0,0 0 0,-1 9 0,-4 6 0,1 16 0,0 6 0,1 5 0,0 2 0,-1-2 0,-4 2 0,-1 0 0,-5-7 0,0-1 0,0-11 0,4-6 0,-3-1 0,2-9 0,1 4 0,-3-9 0,2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42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159 106 24575,'0'-12'0,"0"3"0,0-3 0,0 0 0,0 3 0,14-4 0,-3 4 0,18-1 0,-4 5 0,5-4 0,0 8 0,-5-4 0,-2 5 0,-4 0 0,-1 0 0,-4 0 0,-1 0 0,-5 12 0,-3-5 0,-2 18 0,-3 2 0,0 4 0,0 12 0,-5 9 0,-7 2 0,-14 21 0,-13-4 0,6-9 0,-9 6 0,13-17 0,-7 3 0,7-9 0,-2-11 0,10-11 0,2-8 0,2-2 0,3-8 0,0-1 0,-3-4 0,8 0 0,-5-9 0,5-6 0,4-16 0,0-6 0,5-5 0,0 4 0,0 4 0,0 3 0,0 1 0,0 10 0,0-3 0,0 14 0,4-4 0,1 4 0,3 5 0,0 0 0,5 4 0,1 0 0,4 0 0,0 0 0,5 0 0,-4 0 0,10 4 0,-8 11 0,8 2 0,-3 13 0,6-3 0,1 6 0,0-1 0,-1 1 0,1 0 0,0 0 0,-2-6 0,-5-2 0,-2-10 0,-6-2 0,0-4 0,1-4 0,-5-1 0,3-4 0,-8 0 0,8 0 0,-7-8 0,3-2 0,-4-4 0,0-3 0,4 3 0,-3-10 0,9-7 0,-12 13 0,3-2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47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257 1 24575,'-17'4'0,"-3"2"0,-5 8 0,1-4 0,5 7 0,5-7 0,-9 14 0,7-9 0,-10 15 0,1-3 0,8 3 0,1 1 0,7 0 0,8-2 0,-4 2 0,5-7 0,0 0 0,0-6 0,0 1 0,0-1 0,0-5 0,0 4 0,9-7 0,6 8 0,10-2 0,5-1 0,0 4 0,0-8 0,1 4 0,-1-10 0,0 0 0,-5-5 0,-2 0 0,-5 0 0,1 0 0,-6 0 0,0 0 0,-5 0 0,1-8 0,-4-14 0,-1-4 0,-4-17 0,0 5 0,0-6 0,0 7 0,-5-6 0,-6 5 0,-6 0 0,-4 2 0,2 11 0,0 1 0,5 10 0,-4 1 0,9 8 0,-8 1 0,7 4 0,-7 0 0,3 0 0,-6 14 0,0 8 0,4 16 0,-5 6 0,9 0 0,-4 0 0,10-1 0,1-5 0,5-2 0,0-11 0,0-1 0,4-6 0,10-3 0,7 3 0,9-7 0,6 4 0,1-5 0,7-4 0,-7-1 0,6-5 0,-12 0 0,5 0 0,-11 0 0,-1 0 0,-10-4 0,-1-5 0,-4-5 0,-4-9 0,-1-9 0,-4-5 0,0-7 0,0 0 0,-5 0 0,-5 6 0,-12 1 0,0 6 0,-8 4 0,4 7 0,-4 5 0,0 10 0,-1 0 0,1 5 0,0 0 0,0 0 0,5 0 0,1 4 0,9 11 0,1 5 0,4 11 0,5-1 0,0 0 0,5-5 0,0 4 0,0-10 0,0 0 0,0-2 0,8-7 0,2 3 0,14-3 0,1 0 0,5 0 0,0-5 0,6 0 0,-4-5 0,4 0 0,-12 0 0,5 0 0,-9 0 0,3-9 0,-9-1 0,0-13 0,-9-2 0,0-11 0,-5-2 0,0 0 0,0-4 0,-16 2 0,-2 7 0,-14 1 0,2 11 0,-1 10 0,1 2 0,0 9 0,0 0 0,-1 0 0,1 5 0,4 15 0,1 3 0,8 13 0,3-6 0,4 0 0,4-5 0,1 3 0,5-8 0,0 4 0,4-10 0,10-1 0,7-4 0,9 1 0,6-4 0,-9-2 0,7-4 0,-14 0 0,4 0 0,-6 0 0,-4 0 0,-2 0 0,-3 0 0,-1-3 0,1-6 0,-5-1 0,0-7 0,-4 3 0,0-5 0,0-5 0,-4 5 0,-11-11 0,-1 10 0,-14-2 0,5 4 0,-6 7 0,6-3 0,-4 8 0,14 2 0,-7 4 0,8 0 0,0 0 0,1 4 0,8 5 0,1 10 0,4 1 0,0 3 0,0-9 0,0 3 0,14-7 0,8 5 0,10-10 0,10 0 0,3-5 0,-5 0 0,3 0 0,-13-4 0,-10-1 0,-2-4 0,-10 0 0,-3-4 0,-1-1 0,-4-4 0,-9 0 0,-6-2 0,-10 1 0,-5 3 0,0 2 0,0 4 0,5 4 0,1 2 0,1 4 0,8 0 0,-8 0 0,13 8 0,-4 7 0,9 10 0,1 0 0,4 4 0,0-10 0,0 5 0,0-6 0,19-3 0,5 0 0,20-9 0,0-1 0,7-5 0,-6 0 0,0 0 0,-9 0 0,-12 0 0,0-9 0,-10-1 0,-5-14 0,-5 5 0,-4-5 0,0 5 0,-8 5 0,-7 0 0,-10 4 0,0 5 0,-4 0 0,4 5 0,0 0 0,-4 0 0,9 4 0,-4 11 0,5 0 0,3 14 0,7-4 0,0 5 0,8-9 0,-4 1 0,5-13 0,0 4 0,0-5 0,0-3 0,0-1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48.8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0 202 24575,'0'12'0,"0"33"0,0-13 0,0 31 0,0-25 0,0-1 0,0-6 0,0-2 0,0-4 0,0-5 0,5 2 0,0-8 0,13 1 0,3-2 0,15-7 0,-10 6 0,15-5 0,-9 7 0,6-8 0,-2 4 0,-11-5 0,4 0 0,-10-1 0,5-4 0,-10 0 0,3 0 0,-8 0 0,8 0 0,-7 0 0,7 0 0,-8-3 0,8-2 0,-7-8 0,3 3 0,-4-8 0,0-1 0,1-6 0,0-5 0,0-6 0,1-9 0,0-7 0,-4-8 0,-2 1 0,-5 6 0,0 3 0,0 12 0,0 2 0,0 6 0,0 9 0,0-1 0,-4 12 0,-5-3 0,-5 8 0,-4-3 0,-6 7 0,-1-3 0,1 4 0,-5 0 0,4 0 0,0 0 0,-4 9 0,9 6 0,-11 12 0,9 10 0,-10-3 0,10 2 0,0-10 0,4 3 0,7-4 0,-3 0 0,4-6 0,5-2 0,2-8 0,3 4 0,0-5 0,0 1 0,0-1 0,0 0 0,0 0 0,0 0 0,0-3 0,0-2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53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69 114 24575,'0'12'0,"0"2"0,-4 4 0,3 0 0,10 1 0,-1 0 0,10 0 0,-9-9 0,4 2 0,-4-7 0,4 0 0,-5-2 0,0-3 0,0 0 0,1 0 0,-5-19 0,4 1 0,-2-12 0,3 1 0,-3 4 0,-2-5 0,-4-1 0,0 6 0,0 2 0,-8 4 0,-2 9 0,-14 2 0,4 8 0,-9 0 0,10 0 0,0 0 0,1 4 0,8 10 0,-9 13 0,12 4 0,-7 11 0,13-4 0,-4-1 0,5 0 0,0-7 0,0 0 0,0-6 0,0 0 0,0-6 0,8-4 0,2-1 0,13-7 0,-3-2 0,4-4 0,-1 0 0,-8 0 0,8 0 0,-14 0 0,4 0 0,-5-9 0,1-1 0,1-13 0,0-9 0,-5-5 0,0-7 0,-5 6 0,0-4 0,0 15 0,0-8 0,-4 20 0,-1-8 0,-8 18 0,-1-3 0,-4 8 0,-1 0 0,5 0 0,2 0 0,-1 0 0,3 8 0,-4 7 0,9 10 0,-4 0 0,8 3 0,-3-8 0,4 9 0,0-10 0,0 0 0,0-1 0,0-9 0,4 4 0,10-9 0,1 0 0,14-4 0,-9 0 0,-1 0 0,-6 0 0,-5 0 0,0 0 0,-3-8 0,-2-14 0,-3-4 0,0-10 0,0 0 0,0 4 0,0-4 0,-4 11 0,-5 1 0,-1 10 0,-3 1 0,0 8 0,4 2 0,-8 3 0,7 0 0,-8 13 0,8 4 0,-5 13 0,5-5 0,5 4 0,1-10 0,4 10 0,0-9 0,0-1 0,0-2 0,4-3 0,0-1 0,10 1 0,-5-6 0,4 0 0,-5-3 0,-4-16 0,5-19 0,-7 6 0,-1-12 0,-2 27 0,-7-4 0,3 5 0,-3-1 0,-1 5 0,1-4 0,0 7 0,-1-2 0,1 3 0,0 0 0,3 7 0,-3 8 0,7 4 0,-3 9 0,4-8 0,0 3 0,0-4 0,0-5 0,0-2 0,4-3 0,0-1 0,4-4 0,1 0 0,-1-4 0,0 0 0,1 0 0,-1 0 0,-7 0 0,-6 0 0,-4 0 0,-3 0 0,4 0 0,-5 0 0,3 4 0,-3 5 0,4 5 0,0 4 0,4 0 0,1-4 0,4 3 0,0-8 0,0 4 0,0 0 0,0-4 0,0 4 0,3-5 0,2 1 0,8-1 0,0 1 0,1-4 0,3-1 0,-7-4 0,7-8 0,-3-8 0,1-15 0,0-6 0,-4-7 0,0 6 0,-1 7 0,-5 2 0,-1 9 0,-4-4 0,0 10 0,0 1 0,-8 9 0,2 0 0,-11 0 0,3 3 0,0-3 0,1 4 0,5 0 0,-1 0 0,1 0 0,0 0 0,-1 4 0,1 0 0,3 9 0,-3 1 0,7 0 0,-7 3 0,7-8 0,-3 4 0,4-5 0,0 0 0,0-3 0,0-1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54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0 533 24575,'0'-12'0,"10"-8"0,4-36 0,8 2 0,2-6 0,0-5 0,4 17 0,-7-26 0,1 31 0,-7-8 0,-8 26 0,5 6 0,-11 13 0,3 12 0,-4 7 0,0 5 0,0 12 0,0-3 0,0 15 0,0-10 0,0 10 0,0-10 0,5 10 0,1-11 0,0 6 0,3-1 0,-8-4 0,8 4 0,-8 0 0,8-4 0,-7 10 0,2-10 0,0 4 0,-2-11 0,2-2 0,-4-5 0,0-4 0,0-1 0,0-5 0,0 0 0,0 1 0,0-1 0,0 0 0,0 0 0,0 0 0,0 0 0,0-4 0,0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30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24575,'6'5'0,"6"-2"0,15-3 0,3 0 0,0 0 0,6 0 0,-9 0 0,7-4 0,-18 3 0,2-4 0,-10 2 0,0 2 0,0-3 0,1 4 0,-5 7 0,0 2 0,-4 8 0,0 7 0,0-4 0,-4-1 0,3-2 0,-2-3 0,3 0 0,0-2 0,0-3 0,0-1 0,0 0 0,0-3 0,0-2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55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1 255 24575,'0'4'0,"9"0"0,17-8 0,10-7 0,16-7 0,-10 5 0,16-14 0,-6 18 0,3-19 0,5 10 0,-3 0 0,-11-3 0,4 4 0,1 5 0,-12-7 0,10 17 0,-23-15 0,9 15 0,-15-6 0,-1 0 0,-6 6 0,-4-6 0,-1 8 0,0 0 0,0 0 0,-3 0 0,-2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0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139 292 24575,'-5'7'0,"2"3"0,3 2 0,0 5 0,0-3 0,0 0 0,0 3 0,7-11 0,-2 2 0,11-8 0,-2 0 0,0 0 0,-2 0 0,-3-4 0,-1-5 0,-3 0 0,-1-9 0,-4-1 0,0-6 0,0 0 0,0-4 0,-4 9 0,-1 1 0,-8 2 0,3 11 0,-12-2 0,7 8 0,-9 0 0,0 0 0,4 0 0,-3 0 0,4 4 0,5 0 0,1 10 0,4-1 0,4 6 0,1-1 0,4 1 0,0-6 0,0 0 0,0-5 0,4 1 0,10 0 0,1 0 0,9-4 0,-6-1 0,6-4 0,-9 0 0,7 0 0,-8 0 0,0 0 0,-1-8 0,-4-8 0,1-9 0,0-11 0,-4-2 0,-1 0 0,-5-4 0,0 10 0,0-4 0,0 11 0,-8 5 0,-3 7 0,-12 8 0,3 1 0,-4 4 0,6 0 0,4 0 0,-4 0 0,8 8 0,-3 7 0,3 10 0,4 5 0,-3 0 0,8 1 0,-4-1 0,5 0 0,0 0 0,0-5 0,0-2 0,0-4 0,5-1 0,4-4 0,10 4 0,1-7 0,9 3 0,-5-4 0,7-5 0,-1 0 0,0-5 0,0 0 0,0 0 0,0 0 0,-5 0 0,-1-4 0,-10-1 0,-2-4 0,-3-4 0,-4-1 0,-1-4 0,-4-1 0,0-4 0,-5-2 0,-10-7 0,-2 7 0,-14-7 0,11 12 0,-10-1 0,5 3 0,0 11 0,1-6 0,5 12 0,1-3 0,4 4 0,1 0 0,5 0 0,-1 0 0,1 3 0,3 2 0,2 3 0,3 5 0,0-3 0,0 2 0,0-3 0,0-1 0,0 0 0,8-3 0,7-2 0,0 1 0,7-3 0,-13 3 0,4-4 0,-5 0 0,-3-4 0,-1 0 0,-4-9 0,-4 4 0,-5-5 0,-1 6 0,-7-1 0,7 4 0,-3-3 0,5 7 0,0-3 0,-1 4 0,1 0 0,4 4 0,0 0 0,4 4 0,0 0 0,4 1 0,0-1 0,9-3 0,1-2 0,0-3 0,3 0 0,-8 0 0,4-8 0,-8-7 0,-1-10 0,-4-6 0,0 6 0,0 2 0,0 9 0,-4 1 0,-5 8 0,-10 2 0,-1 3 0,-4 0 0,6 0 0,0 4 0,3 5 0,2 5 0,8 10 0,1-5 0,4 10 0,0-9 0,0 3 0,0-4 0,0-1 0,0 0 0,8-3 0,2-2 0,14-4 0,-5 1 0,5-1 0,-10-4 0,3-1 0,-8-4 0,4 0 0,-5 0 0,1 0 0,-1 0 0,0 0 0,-3-8 0,-2-2 0,-3-4 0,0-3 0,0 7 0,0-7 0,0 7 0,0-2 0,-3 7 0,-2 2 0,1 6 0,14 2 0,1 4 0,18-4 0,-4 4 0,5-8 0,0 3 0,-5-4 0,-6 0 0,-2 0 0,-7 0 0,2 0 0,-3 0 0,-5-3 0,-4-2 0,-9-3 0,-5-1 0,-4-4 0,-1 6 0,5-5 0,-3 12 0,7-8 0,-7 7 0,7-3 0,-2 4 0,3 0 0,1 0 0,4 12 0,1-1 0,3 16 0,0-7 0,0 9 0,0-5 0,0-3 0,0 1 0,0-12 0,0 2 0,0-3 0,0-1 0,-7-3 0,0-15 0,-10-7 0,6-13 0,-8 0 0,8 5 0,-7 1 0,8 6 0,-3 4 0,8 1 0,-3 4 0,4 5 0,-1 7 0,2 12 0,7 8 0,2 8 0,4-1 0,-1-5 0,-3-2 0,-2-9 0,-4 3 0,0-8 0,0 4 0,-7-8 0,1-10 0,-10-5 0,5-14 0,-2 5 0,7-5 0,-2 6 0,7-1 0,-3 5 0,4 1 0,0 1 0,0 2 0,0-3 0,4-5 0,-3 11 0,4-7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2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0 539 24575,'0'-77'0,"3"4"0,8-2 0,1 15 0,-5 9 0,7 7 0,-12 12 0,12 2 0,-13 12 0,3 4 0,-4 1 0,0 0 0,0 4 0,0-4 0,0 5 0,3 3 0,2 2 0,2 6 0,-3 6 0,4 10 0,-2 6 0,0 11 0,3 2 0,-8 12 0,9-4 0,-4 11 0,0-11 0,5 11 0,-10-11 0,9 5 0,-8-8 0,7-5 0,-8-2 0,3-6 0,1 1 0,-4-7 0,8 0 0,-8-10 0,3-1 0,-4-5 0,0 0 0,0 0 0,3 1 0,-2-1 0,3 0 0,0 0 0,-4 0 0,4 0 0,0 0 0,-3 0 0,2 0 0,-3-3 0,0-2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2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8 178 24575,'-8'0'0,"12"0"0,32 0 0,17-6 0,16-7 0,15-7 0,3-1 0,7-4-700,-21 15 700,15-14 147,-38 21-147,23-14 0,-34 16 0,5-5 0,-24 6 0,2 0 527,-12 0-527,3 0 26,-5 0-26,-4-7 0,0-2 0,-4 1 0,0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24575,'-3'10'0,"10"-3"0,0-7 0,3 0 0,-2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24575,'0'99'0,"0"0"0,0 1 0,0-1 0,0-19 0,0-1 0,0 0 0,0 1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6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7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24575,'0'80'0,"0"0"0,0 0 0,0 17 0,0-20 0,0-44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7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24575,'0'15'0,"0"-9"0,0 5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3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24575,'75'0'0,"-1"0"0,-6 0 0,-16 0 0,-36 0 0,-8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31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24575,'12'8'0,"1"-4"0,6 4 0,-1-3 0,0 4 0,6 1 0,-9-5 0,13 4 0,-17-4 0,11 4 0,-13-4 0,8 3 0,-7-3 0,2 3 0,-4 0 0,1 0 0,-1-3 0,0 2 0,0-2 0,1 0 0,-1 2 0,0-2 0,0 3 0,0 0 0,-4-1 0,3-2 0,-2-2 0,-1-3 0,-1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4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24575,'13'0'0,"-4"0"0,3 0 0,6 0 0,-7 0 0,17 0 0,-18 0 0,66 0 0,-57 0 0,43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4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24575,'13'0'0,"-1"0"0,0 0 0,-2 0 0,3 0 0,-1 0 0,2 0 0,4 0 0,6 0 0,-9 0 0,7 0 0,-8 0 0,0 0 0,19 0 0,-24 0 0,15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5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24575,'11'0'0,"-2"0"0,2 0 0,-3 0 0,0 0 0,0 0 0,-4 0 0,-1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5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24575,'10'0'0,"-3"0"0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6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24575,'0'13'0,"0"3"0,0-3 0,0 0 0,0 4 0,0-3 0,0-4 0,0-2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11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215 531 24575,'-5'-19'0,"1"3"0,4 7 0,0 1 0,-4 3 0,0 2 0,-4 3 0,-5 0 0,4 0 0,-9 0 0,4 0 0,0 0 0,1 8 0,8 13 0,1 0 0,4 14 0,0-10 0,0 0 0,0 4 0,8-18 0,8 12 0,15-21 0,6 7 0,7-9 0,0 0 0,-7-5 0,-1-5 0,-11-5 0,-1-9 0,-9-7 0,-5-1 0,-5-11 0,-5 12 0,-5-12 0,-6 5 0,-11-1 0,-12-5 0,-1 9 0,-3 2 0,1 6 0,5 11 0,-4 5 0,11 7 0,1 4 0,5 0 0,1 0 0,-1 13 0,3 10 0,6 15 0,5 12 0,5-4 0,0 5 0,0-8 0,0 1 0,5-7 0,9-5 0,7-8 0,15-8 0,2-1 0,5-9 0,-5-1 0,-2-5 0,-5 0 0,-7 0 0,-4 0 0,-8-4 0,-7-10 0,-1-1 0,-4-14 0,0 4 0,-15-7 0,3 7 0,-18 0 0,5 5 0,-5 4 0,-1 2 0,1 4 0,0 4 0,5 2 0,-4 4 0,10 0 0,-5 0 0,10 8 0,0 2 0,5 13 0,3 2 0,2 5 0,4-5 0,0-1 0,9 0 0,12-8 0,27 4 0,0-14 0,10 0 0,-7-6 0,-12 0 0,4 0 0,-18 0 0,-6-4 0,-6-5 0,-8-10 0,-1-1 0,-4-9 0,-14 3 0,-5-6 0,-14-1 0,-4 5 0,4 7 0,2 6 0,2 5 0,10 5 0,-10 0 0,9 5 0,-3 0 0,9 0 0,-4 4 0,8 5 0,1 11 0,5 5 0,4 0 0,0-2 0,0-4 0,4-1 0,10-3 0,13-1 0,11-9 0,0 0 0,-2-5 0,-6 0 0,-5 0 0,-6 0 0,-7 0 0,-3-8 0,-4-2 0,-1-14 0,-4-1 0,0-5 0,0 0 0,-8 5 0,-9-5 0,-3 10 0,-10-6 0,5 11 0,0 1 0,-4 9 0,4 0 0,0 5 0,-4 0 0,10 0 0,-6 14 0,6 3 0,2 19 0,7 2 0,5-1 0,5 6 0,0-6 0,0 1 0,0-7 0,4-7 0,11-5 0,6-4 0,15-1 0,1-3 0,7-5 0,-1-1 0,1-5 0,-7 0 0,-6-9 0,-6-6 0,-10-10 0,-1-5 0,-8 5 0,-2-4 0,-4 4 0,0-5 0,0 5 0,0 1 0,-8 10 0,-8-4 0,-9 7 0,0-4 0,-4 1 0,4 3 0,-5-4 0,5 10 0,2-4 0,4 8 0,5-7 0,2 7 0,3-2 0,5 6 0,0 6 0,4 10 0,0 6 0,0 0 0,4-2 0,11-4 0,12-4 0,17 1 0,2-5 0,11-5 0,-12-1 0,6-5 0,-14 0 0,-6-8 0,-8-2 0,-8-14 0,-1-7 0,-9-7 0,0-6 0,-5-6 0,-5 4 0,-6-5 0,-12 6 0,-5 5 0,-5 6 0,1 8 0,-4 10 0,4 6 0,-4 5 0,6 5 0,0 0 0,4 4 0,-4 12 0,9 11 0,-1 12 0,6 4 0,5 8 0,5-6 0,0 5 0,6-6 0,0-6 0,0-7 0,8-8 0,8-4 0,14-4 0,2 0 0,4-5 0,-11-4 0,3-2 0,-12-4 0,6 0 0,-13 0 0,4 0 0,-4-13 0,0 2 0,-4-24 0,-1 9 0,-4-17 0,0 5 0,0-6 0,0 0 0,-9 0 0,-3 6 0,-9 2 0,2 11 0,4 6 0,-2 6 0,3 4 0,-5 4 0,5 1 0,-8 4 0,15 3 0,-16 18 0,16 1 0,-4 20 0,1-4 0,9 5 0,-4-5 0,5-2 0,0-11 0,0-1 0,8-10 0,8 0 0,15-4 0,6-4 0,1-2 0,4-4 0,-10 0 0,-1 0 0,-7 0 0,-6 0 0,-4 0 0,-1-3 0,-9-2 0,0-8 0,-4-1 0,0-9 0,0 3 0,0-9 0,-9 4 0,3 0 0,-13 1 0,9 6 0,-3 7 0,0-1 0,3 11 0,-2-3 0,-1 4 0,3 0 0,-3 0 0,5 8 0,-1 2 0,-1 14 0,0 0 0,5 1 0,-4 4 0,8-9 0,-4 3 0,5-9 0,0-1 0,0-5 0,0 0 0,-3-3 0,2-5 0,-3-4 0,4-9 0,-4-1 0,3-4 0,-7-1 0,7-4 0,-7 3 0,7-4 0,-7 10 0,7 1 0,-3 5 0,4 0 0,0 6 0,0 13 0,0 9 0,0 10 0,0 0 0,0-5 0,0-1 0,0-11 0,0 0 0,4-4 0,1-5 0,3 0 0,-4-11 0,0-3 0,-4-7 0,0-2 0,0 1 0,0-1 0,-4 1 0,-1 4 0,-3 1 0,-1 4 0,1 1 0,-1 0 0,1-1 0,0 5 0,4 4 0,0 4 0,4 4 0,0-1 0,0-2 0,0-2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17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0 615 24575,'0'-22'0,"10"-7"0,8-16 0,12-7 0,11-2 0,-11 8 0,14 6 0,-21 9 0,14 3 0,-17 8 0,9 10 0,-9 6 0,-1 4 0,-7 0 0,-3 8 0,0 14 0,2 25 0,-4 14 0,-2 1 0,-5 11 0,0-11 0,0 6 0,0-1 0,0-8 0,0-6 0,0-9 0,0-7 0,0-13 0,0-4 0,0-8 0,0-3 0,0-1 0,0-7 0,0-18 0,0-25 0,0-20 0,6-23 0,0 32 0,3-1-519,7 0 1,4-2 518,2-8 0,2 2 0,0 15 0,0 3-141,-1-3 0,0 2 141,20-18 0,-5 2 0,-3 13 0,-3 15 0,-12 13 0,4 10 1021,-10 6-1021,3 4 298,-8 0-298,4 8 0,-3 14 0,-5 24 0,0 16 0,-5 14 0,0 0 0,0-7 0,0-2 0,0 0 0,0-13 0,0 5 0,0-16 0,0-5 0,0-7 0,0-7 0,0-6 0,4-4 0,0-1 0,5-5 0,-1 0 0,5 1 0,0-4 0,1-1 0,-1-4 0,-5 3 0,1-2 0,-1 3 0,0-4 0,0 0 0,1 0 0,-5 0 0,0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18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24575,'0'34'0,"0"6"0,0 27 0,0 10 0,0 10 0,0 8 0,0-16 0,0 13 0,0-21 0,0 6 0,0-10 0,0-21 0,0-8 0,0-19 0,0-6 0,0-5 0,-3-3 0,2-2 0,-3-3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18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24575,'7'-5'0,"14"1"0,24 4 0,17 0 0,23 0 0,2 0 0,-14 0 0,8 0 0,-19 0 0,0 0 0,3 0 0,-31 0 0,8 0 0,-27 0 0,7 0 0,-16 0 0,2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19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24575,'0'6'0,"0"19"0,0 26 0,0 26 0,0 2-641,0-29 1,0 3 640,0 45 0,0-45 0,0 1 0,0 4 0,0-2 0,0 25 21,0-30 1,0-1-22,0 21 0,0 14 0,0-17 0,0-14 0,0-16 0,0-14 0,0-14 0,0-2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35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589 2335 24575,'-3'5'0,"-6"-2"0,0-3 0,-3 0 0,4 0 0,-5 0 0,4 0 0,-8 0 0,7 0 0,-7-4 0,7 3 0,-7-11 0,8 6 0,-4-7 0,4 0 0,0-1 0,0 0 0,-4-3 0,7 3 0,-10 0 0,14-4 0,-10 4 0,7 0 0,-4-3 0,0 8 0,0-9 0,1 9 0,-1-9 0,0 9 0,-4-4 0,3 4 0,-7 0 0,7-4 0,-7 3 0,7-3 0,-7 0 0,7 3 0,-3-7 0,4 3 0,0 0 0,0-3 0,0 3 0,0-5 0,0 5 0,0-3 0,4 3 0,-3-4 0,3-1 0,-4 1 0,-1-1 0,1 5 0,0-3 0,5 3 0,-5-4 0,4-1 0,0 1 0,1 4 0,0-3 0,3 3 0,-3-5 0,4 1 0,-4 0 0,3-1 0,-3 1 0,-1-1 0,4 1 0,-3 4 0,4-3 0,0 7 0,-4-7 0,3 3 0,-3 0 0,4 1 0,0 1 0,0-2 0,0-5 0,0 5 0,0-3 0,0 3 0,0-4 0,0-1 0,0 5 0,0-3 0,0 3 0,4 0 0,-3-3 0,2-2 0,2-6 0,-4 0 0,3-10 0,1 8 0,-4-9 0,8 6 0,-4 0 0,1 0 0,3 0 0,-8 5 0,8-4 0,-4 9 0,0-8 0,4 8 0,-4-4 0,4 6 0,0-6 0,1 4 0,-1-3 0,1-1 0,-2 9 0,2-8 0,-1 9 0,0-4 0,-4-1 0,3 1 0,-3 0 0,4-1 0,0 1 0,0-1 0,0 1 0,1-1 0,-1 1 0,4 0 0,-3-1 0,7 1 0,-7-1 0,8 1 0,-4-1 0,4 1 0,1 0 0,-1-1 0,5 0 0,-3 0 0,3 0 0,1 0 0,1 0 0,5-1 0,0-1 0,0 6 0,0-4 0,-5 8 0,4-4 0,-10 6 0,10-1 0,-10 1 0,5-1 0,-6 1 0,6 4 0,-5-4 0,5 8 0,-1-3 0,-3 4 0,3-4 0,-4 3 0,4-3 0,-3 4 0,3 0 0,-4 0 0,4 0 0,-3 0 0,4 0 0,-6 0 0,0 0 0,0 0 0,1 0 0,-1 0 0,5 0 0,-3 0 0,4 0 0,-6 4 0,0 1 0,6 5 0,-5-1 0,10 1 0,-4-1 0,5 1 0,0 0 0,-6 0 0,5 0 0,-9-1 0,9 1 0,-5 0 0,1-1 0,4 1 0,-10-1 0,10 6 0,-4-5 0,0 5 0,3-1 0,-8-4 0,3 4 0,1 0 0,-5 0 0,5 1 0,-10 2 0,3-2 0,-2-1 0,-1 3 0,3-7 0,-7 8 0,7-8 0,-2 7 0,-1-3 0,3 5 0,-7-6 0,3 5 0,0-5 0,-3 6 0,7-1 0,-7 0 0,8 1 0,-8-1 0,7 0 0,-7 1 0,3-1 0,1 0 0,-4 0 0,3 1 0,0-1 0,-3 0 0,3-4 0,-4 3 0,0-3 0,0 0 0,0 3 0,-5-8 0,4 4 0,-3 0 0,3-4 0,-3 4 0,3-1 0,-3-2 0,0 7 0,3-3 0,-4 0 0,1 3 0,3-3 0,-7 4 0,7 0 0,-7 1 0,7-1 0,-7 0 0,3 1 0,0-5 0,-3 3 0,2-8 0,-3 4 0,4-5 0,-3 0 0,3 1 0,-4-1 0,0 0 0,4 5 0,-3-4 0,3 9 0,-4-9 0,0 8 0,4-7 0,-3 7 0,2-8 0,-3 8 0,0-7 0,0 7 0,0-3 0,0 0 0,0 8 0,0-7 0,0 9 0,0-6 0,0 0 0,0 6 0,0 0 0,0 6 0,0 1 0,0-1 0,-4 0 0,-2 6 0,-5-4 0,-3 4 0,2-6 0,-2 0 0,4-6 0,-4 0 0,4-6 0,-3 1 0,4-6 0,0 5 0,0-9 0,-4 8 0,-1-3 0,-4 4 0,-1 0 0,-6 7 0,5-5 0,-5 5 0,7-7 0,0 1 0,-1-1 0,5-4 0,1-2 0,5-3 0,0-1 0,-1 0 0,1 0 0,-5 5 0,3-3 0,-7 7 0,8-8 0,-9 8 0,4-3 0,-4 0 0,4 4 0,1-9 0,0 4 0,3 0 0,-8-3 0,8 3 0,-7-4 0,3 0 0,-4 0 0,0 4 0,-1-3 0,1 4 0,-1-5 0,1 0 0,4 0 0,-3 0 0,3-1 0,0 1 0,-3-4 0,7-1 0,-7 0 0,7-3 0,-7 7 0,3-7 0,-4 7 0,-6-7 0,4 7 0,-4-3 0,6 0 0,0-1 0,-1 0 0,1-3 0,4 4 0,-4-5 0,9 3 0,-8-2 0,7 3 0,-7-4 0,7 3 0,-3-2 0,1 3 0,2-4 0,-3 4 0,1-3 0,2 2 0,-7-3 0,7 0 0,-7 0 0,7 0 0,-7 0 0,8 0 0,-9 0 0,4 0 0,-9 0 0,3 0 0,-4 0 0,6 0 0,-1 0 0,1 0 0,-6 0 0,5 0 0,-5 0 0,10 0 0,-3 0 0,3 0 0,-4 0 0,4 0 0,-4-4 0,9 3 0,-8-7 0,3 3 0,0-4 0,-4 0 0,5 4 0,-1-3 0,-4 3 0,4 1 0,-4-5 0,4 8 0,-3-7 0,3 7 0,0-7 0,-3 7 0,7-6 0,-3 6 0,5-6 0,-5 6 0,4-3 0,-4 0 0,4 3 0,-3-2 0,2 3 0,-3-4 0,9 3 0,0-3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20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1 183 24575,'0'-8'0,"4"-5"0,6-6 0,10-1 0,1-10 0,8 9 0,-9-3 0,9 9 0,-10-3 0,10 12 0,-4-3 0,5 9 0,-5 0 0,-1 0 0,-6 0 0,-4 0 0,-5 14 0,0 9 0,-8 21 0,4 1 0,-5 13 0,0-13 0,0 20 0,0-11 0,0 6 0,0-3 0,0-17 0,0 3 0,0-13 0,0-10 0,-4 3 0,3-14 0,-4 4 0,5-12 0,0-11 0,0-11 0,0-29 0,6 1 0,5-11 0,7 2 0,10 12 0,-3-12 0,7 16 0,-2-9 0,-2 17 0,-2 2 0,-2 7 0,-4 11 0,3-5 0,-4 9 0,-1-3 0,0 3 0,1 1 0,-6 4 0,0-3 0,-5 7 0,1-3 0,-1 4 0,0 0 0,1 0 0,-1 0 0,0 0 0,0 0 0,-1 0 0,2 4 0,-1 5 0,-3 10 0,3 6 0,-7 18 0,9 4 0,-8 5 0,3 6 0,-5-13 0,5 13 0,-4-19 0,5 4 0,-6-18 0,0-2 0,0-9 0,0-1 0,0-8 0,0-2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21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2 140 24575,'0'17'0,"0"0"0,0 6 0,0-8 0,0 13 0,0-17 0,0 6 0,0-19 0,0-15 0,9-8 0,2-12 0,9 7 0,6-1 0,1-1 0,0 0 0,10 9 0,-15 0 0,12 16 0,-9-1 0,5 8 0,1 0 0,-6 0 0,-2 0 0,-5 8 0,-3 7 0,-1 16 0,-3 14 0,-5 1 0,-1 4 0,-5 1 0,0-5 0,0 11 0,0-5 0,-5 8 0,-1-1 0,-12 0 0,-1 7 0,-5-5 0,-6 6 0,0-8 0,-4-11 0,4 1 0,4-16 0,6-2 0,1-12 0,5-6 0,-3-4 0,7-4 0,-7-1 0,7-4 0,-7 0 0,3-8 0,0-2 0,0-14 0,4-1 0,5-11 0,-4 4 0,8-10 0,-4 10 0,5-10 0,0 10 0,0-4 0,0 11 0,4 1 0,1 6 0,4 4 0,4 0 0,1 5 0,4 4 0,1 1 0,4 4 0,-3 0 0,9 0 0,-4 0 0,-1 0 0,11 0 0,-7 15 0,15-2 0,-5 14 0,0-6 0,5 0 0,-6-4 0,7-2 0,-6-4 0,-2-1 0,-6 0 0,0 0 0,-5-4 0,-1-2 0,-6-4 0,0 0 0,0 0 0,-4-3 0,4-6 0,-8-11 0,4-11 0,-8 13 0,-2-2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43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24575,'-4'4'0,"7"0"0,8-4 0,4 0 0,14 0 0,2 0 0,21 0 0,-20 0 0,22 0 0,-26 0 0,9 0 0,-6 0 0,-7 0 0,-14 0 0,-2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44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24575,'28'0'0,"3"0"0,19 0 0,-10 0 0,16 0 0,-11 0 0,7 0 0,-9 0 0,-6 0 0,-12 0 0,-6 0 0,-10-8 0,-6-20 0,-3 13 0,0-11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46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24575,'0'12'0,"0"3"0,0-6 0,0 3 0,0-11 0,4-7 0,0-3 0,5-9 0,0 9 0,-4-4 0,2 5 0,-6-1 0,6 5 0,-9 0 0,1 11 0,-4-1 0,2 10 0,3-6 0,0 7 0,0-8 0,0 4 0,13-4 0,-1 0 0,11-4 0,-9-1 0,-1-4 0,0 0 0,-4 0 0,4 0 0,-9-7 0,0-3 0,-12-3 0,2 0 0,-11 4 0,3 5 0,0-4 0,-3 7 0,3-3 0,0 4 0,1 0 0,4 0 0,1 0 0,4 3 0,0 2 0,4 8 0,0-4 0,0 4 0,0-5 0,4-3 0,-3-2 0,2-3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47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438 0 24575,'-2'0'0,"-23"0"0,-2 0 0,-16 0 0,0 0 0,10 0 0,-17 0 0,19 0 0,-5 0 0,11 0 0,6 0 0,6 0 0,5 0 0,-1 0 0,1 0 0,0 4 0,4 1 0,-4 13 0,2-3 0,1 14 0,-8-5 0,10 1 0,-6 10 0,9-8 0,0 9 0,-4-6 0,3 0 0,-4 0 0,5 0 0,0 0 0,0 1 0,0-1 0,0 0 0,0-5 0,0-2 0,0-4 0,0-6 0,0 0 0,0-5 0,0 1 0,4-5 0,5 0 0,4-4 0,5-4 0,6-2 0,-5-7 0,10 2 0,-4-8 0,0 8 0,4-3 0,-4 4 0,0 0 0,3 5 0,-8 1 0,4 4 0,-1 0 0,-3 0 0,3 0 0,-4 0 0,-5 13 0,4 4 0,-6 19 0,3 2 0,1 6 0,-4-1 0,4 1 0,-10 0 0,-2 0 0,-4-7 0,0 5 0,0-4 0,-9-1 0,-2-1 0,-14-5 0,-9 2 0,-5-10 0,-7-1 0,2-11 0,1-5 0,-1-1 0,7-5 0,-5 0 0,15 0 0,-2 0 0,10 0 0,5-4 0,1-1 0,5 1 0,3-4 0,2 4 0,3-8 0,0 3 0,0-8 0,0 3 0,0-9 0,0 11 0,0-1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0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9274 97 24575,'0'4'0,"5"21"0,8 23 0,1 28 0,12 21-1191,-18-41 0,0 4 1191,2 14 0,2 4 0,0 4 0,0 3-678,-5-19 1,-2 2 0,3 0 677,2 0 0,2 0 0,-1 1 0,-4 3 0,-1 0 0,1 2 0,4 6 0,3 1 0,-4-1 0,-5-6 0,-2-2 0,2 2 0,5 7 0,3 0 0,-3-2 0,-8 18 0,0-4-463,9-17 0,-1-3 463,-8-5 0,-2-4 0,6 35-284,-6-1 284,0-18 1444,0-28-1444,0-16 2638,0-15-2638,0-4 1159,0-8-1159,0-1 383,0 0-383,0 0 0,-4-3 0,-5 2 0,-5-6 0,-10 8 0,-1-4 0,-11 6 0,-16 0 0,-2 0 0,-28 2 0,3 0-876,29-9 0,-4-1 876,-26 1 0,-6-2-1766,-6-1 1,-5-2 1765,17 1 0,-3 0 0,-2 0 0,-3 0 0,-3 0 0,1 0 0,-3 0 0,-1 0 0,-2 0-944,18 0 1,-3 0 0,0 0 0,0 0 943,-2 0 0,0 0 0,0 0 0,-1 0 0,-3 0 0,-2 0 0,2 0 0,2 0 0,-8 0 0,3 0 0,-1 0 0,14 0 0,-1 0 0,-1 0 0,-1 0 0,-5 0 0,-1 0 0,0 0 0,1 0 0,2 0 0,1 0 0,-1 0 0,-2 0 0,-14 0 0,-3 0 0,1 0 0,4 0 0,15 0 0,3 0 0,2 0 0,3 0 0,-10 1 0,4-1 0,-2-1-731,-15-1-1,-1-1 1,3-1 731,17 1 0,3 0 0,-2-2 0,-13-1 0,-2 0 0,0-1 0,-1 0 0,0 0 0,3 1 0,9 2 0,3 0 0,-1 1 0,-3 0 0,-1-1 0,3 2-169,10 2 1,2 0 0,0 0 168,0 0 0,1 0 0,0 0 0,-23-1 0,2 2 421,1 5 0,0 2-421,5 0 0,1 3 1276,9 3 1,3 2-1277,12-4 0,2-1 0,-1 0 0,2-1 2593,-28 9-2593,29-11 0,1-1 0,-28 12 2309,5-6-2309,23-2 2109,7 0-2109,14-5 956,12-2-956,-4-4 393,-3 0-393,-12 5 0,-13 2 0,6-1 0,-48 6 0,39-10 0,0 1 0,-2 0 0,-7-3 0,-22 0 0,9 0 0,-1 0 0,1 0 0,7 0 0,9 0 0,9 0 0,7 0 0,7 0 0,0 0 0,12 0 0,2 0 0,4 0 0,1 0 0,0 0 0,4 0 0,-4 0 0,9 0 0,-4 0 0,4 0 0,1 0 0,0 0 0,-1 0 0,1 0 0,4-3 0,0-11 0,4-7 0,0-29 0,0-15 0,0-22-674,0 26 1,0-4 673,0 0 0,0-2-1043,0-19 1,0-3 1042,0-5 0,0-1 0,0-1 0,0-1 0,0 2 0,0 0 0,0 1 0,0 5-527,0 28 0,0 3 527,-2-13 0,-2 3 0,-4-24-224,-6-5 224,1 11 0,1 20 0,5 7 0,2-17 1110,5 26-1110,0-38 0,0 30 2065,0-11-2065,0-4 1248,0 19-1248,0-5 287,0 1-287,0 18 0,0-3 0,0 13 0,0 5 0,0 1 0,0 10 0,0 1 0,0 5 0,0 0 0,-4 3 0,3-2 0,1 6 0,9-3 0,16 4 0,7 0 0,12 0 0,7 0 0,17 6 0,3-5 0,14 5 0,-1-6-551,3 0 551,-36 0 0,1 0-665,6 0 0,1 0 665,5 0 0,1 0 0,3 0 0,3 0 0,8 0 0,2 0-942,-4 0 0,1 0 942,9 0 0,0 0 0,-5 0 0,0 0 0,0 0 0,-1 0 0,-5 1 0,0-2 0,5-2 0,-1-1 0,-4 0 0,0-1 0,6-3 0,0 0 0,-6 0 0,0-1 0,5-2 0,-1-1 0,-3-1 0,-2 1 0,-13 3 0,1 0 0,27-7 0,-3 1-566,-3 6 566,-11-3 0,0 0 0,16-1 0,8-1 0,-35 10 0,0 0 0,-11-2 0,-1 0 0,6 5 0,0 0 0,39-11 0,-25 11 0,20-11 0,-18 4 0,15 0 0,-2-3 0,-9 3 446,1-4-446,-8-1 0,-3 1 0,10-1 0,-20 6 0,34-5 1187,-41 11-1187,25-5 2004,-22 0-2004,8 5 694,-1-4-694,-13 5 0,-3 0 0,-13 0 0,-10-4 0,3-1 0,-14-4 0,14 4 0,3 6 0,19 6 0,15 5 0,9 0 0,7 1-732,-20-6 1,3 0 731,2 1 0,3-1 0,21-2 0,3-1-1093,1 0 1,0-1 1092,5-2 0,0-2 0,1 1 0,0 0 0,-5 0 0,-2 0 0,-19 0 0,-2 0-471,6 0 1,-3 0 470,-19 0 0,-1 0-177,9 0 0,-1 0 177,-4 3 0,-3 0 0,36-1 0,-3 4 0,-15-6 1195,-3 0-1195,-7 5 2172,0-4-2172,-7 9 1120,6-9-1120,-6 9 456,7-3-456,0 5 0,-6-6 0,4 5 0,-11-10 0,4 4 0,-12-5 0,-2 5 0,-6-4 0,0 3 0,-5-4 0,-1 0 0,-6 0 0,0 0 0,1 0 0,-1 0 0,0 0 0,1 0 0,-1 0 0,0 0 0,0 0 0,1 0 0,-1 0 0,6 0 0,-5 0 0,10 0 0,-4 0 0,5 0 0,0 0 0,0 0 0,0 0 0,-5 0 0,4 0 0,-10 0 0,5 0 0,-6 0 0,0 0 0,-4 4 0,-1-3 0,-5 6 0,0-6 0,-3-8 0,-1 5 0,-4-8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2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648 5 24575,'-12'0'0,"-2"0"0,-4 0 0,-1 0 0,-4 0 0,-2 0 0,-12 0 0,-1 0 0,-5 0 0,-16 0 0,12-5 0,-12 9 0,21-3 0,2 14 0,15-1 0,7 5 0,10-6 0,4 9 0,0-7 0,9 14 0,13-8 0,13 11 0,11-3 0,0 1 0,1 4 0,-9-12 0,1 11 0,-14-12 0,-4 3 0,-8 0 0,-3-4 0,-5 8 0,-1-8 0,-4 9 0,-8-10 0,-15 13 0,-4-12 0,-24 4 0,12-9 0,-19-4 0,13 0 0,-13 1 0,19-6 0,-10-1 0,22-5 0,-8 0 0,20 0 0,-3 0 0,13 0 0,1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3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407 9 24575,'-6'-5'0,"0"2"0,-21 3 0,-1 0 0,-16 0 0,0 0 0,0 0 0,0 0 0,0 0 0,12 0 0,-3 0 0,19 0 0,-6 0 0,16 7 0,-2-2 0,8 11 0,0-2 0,0 5 0,0-6 0,0 10 0,0-8 0,0 9 0,4-6 0,-3 6 0,7 0 0,-7 7 0,4-1 0,-5 6 0,0-4 0,0 10 0,0-5 0,0 1 0,0-2 0,0-6 0,0-5 0,0-1 0,0-6 0,-4-4 0,3-1 0,-3-5 0,4 0 0,0 1 0,0-1 0,0 0 0,4-3 0,1 2 0,7-2 0,2 4 0,10-4 0,0 3 0,6-7 0,7 4 0,-6-5 0,11 0 0,-10 0 0,-1 0 0,-3 0 0,-8 0 0,-1 0 0,-2 0 0,-8 0 0,4 0 0,-8 0 0,-2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3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 24575,'-4'-4'0,"12"0"0,-2 4 0,18 0 0,7-5 0,1-1 0,10-5 0,-16 6 0,9 0 0,-10 0 0,0 4 0,-1-12 0,-6 11 0,-8-6 0,-2 8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37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24575,'16'0'0,"0"4"0,2 1 0,6 5 0,-9-5 0,13 4 0,-14-4 0,5 4 0,-7-4 0,-4 2 0,0-6 0,1 3 0,-5-1 0,3-2 0,-6 2 0,3-3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4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34 281 24575,'0'80'0,"0"10"0,0-65 0,0 23 0,0-33 0,0 4 0,0-2 0,0-8 0,0-3 0,0-17 0,0-4 0,0-20 0,0 2 0,-10-11 0,8 6 0,-13-4 0,14 10 0,-4-4 0,5 6 0,0-1 0,0 6 0,0-4 0,0 10 0,9-10 0,6 8 0,19-10 0,-2 13 0,5-7 0,-6 9 0,-1 5 0,-5-3 0,-2 13 0,-4-3 0,-6 4 0,0 0 0,0 0 0,-4 0 0,4 0 0,-8 4 0,2 1 0,-6 3 0,3 0 0,-4 5 0,0 1 0,-9 9 0,-3 2 0,-7 0 0,-6-1 0,10-5 0,-8 0 0,9-5 0,0-1 0,1-4 0,5-1 0,-1-4 0,1 0 0,4-4 0,0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5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14 527 24575,'-5'13'0,"1"-1"0,4-3 0,0-1 0,0 4 0,0-3 0,0 9 0,0-5 0,0 5 0,0-4 0,0-20 0,-5-13 0,9-26 0,4-15 0,18-17 0,-6 19 0,6-31 0,-5 39 0,0-26 0,6 30 0,-5 3 0,-11 18 0,6 5 0,-11 7 0,7 1 0,-5 6 0,0-1 0,0 7 0,1 4 0,0 16 0,-4 2 0,0 35 0,0-16 0,-4 40 0,9-31 0,-4 24 0,0-22 0,5 7 0,-5-6 0,5-3 0,0-6 0,-1-11 0,0-4 0,-1-10 0,0-5 0,-4-2 0,-1-4 0,-4-3 0,0-1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5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1 119 24575,'18'0'0,"-3"0"0,38-11 0,-7 3 0,-5-8 0,7 0 0,-16 5 0,12-10 0,-11 10 0,-4-4 0,-19 10 0,-1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7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67 24575,'0'9'0,"0"17"0,0 14 0,0 11 0,0-1 0,0 3 0,0-1 0,0-1 0,0-8 0,0 1 0,0 0 0,0-7 0,0-6 0,0-2 0,0-14 0,0 7 0,0-12 0,0 3 0,0-5 0,0-7 0,0-25 0,0 1 0,0-33 0,-6 10 0,5-7 0,-4-4 0,5 4 0,0 1 0,0 1 0,0 7 0,0 6 0,4 2 0,2 11 0,7 2 0,1 4 0,5 1 0,-1 3 0,6 2 0,-5 3 0,10 0 0,-4 0 0,5 0 0,0 5 0,-5 0 0,4 5 0,-9 0 0,3 0 0,-9 0 0,-1 0 0,-5 0 0,0 4 0,-3 5 0,-1 10 0,-4 19 0,-10 0 0,-1 7 0,-17-2 0,-6-8 0,-3 11 0,-3-10 0,6 3 0,2-12 0,6-6 0,2-7 0,6-5 0,4 0 0,1-4 0,5-1 0,3-1 0,8-2 0,18 3 0,17 1 0,15-4 0,5 10 0,2-10 0,-1 9 0,-7-3 0,-8 3 0,-7 1 0,-13-6 0,0 0 0,-10-5 0,-5 0 0,-5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7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0 734 24575,'4'-7'0,"0"-14"0,-4-10 0,0-20 0,0-1 0,0-24 0,6 5 0,11-6 0,-2 2 0,12 21 0,-3-11 0,-6 19 0,4 1 0,-13 19 0,1 3 0,-2 17 0,1-2 0,-2 8 0,2 0 0,-5 4 0,4 5 0,-3 10 0,5 6 0,0 11 0,0-5 0,-4 11 0,3-10 0,-4 4 0,5-6 0,0 0 0,0-5 0,0 4 0,4-4 0,-3 5 0,8 0 0,-8 0 0,4 6 0,-5-4 0,5 4 0,-4-6 0,4 0 0,-5 0 0,-1-9 0,-4 1 0,3-12 0,-7 2 0,2-3 0,-3-5 0,0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8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 24575,'6'0'0,"13"0"0,15 0 0,4 0 0,11 0 0,-9-10 0,10 3 0,-6-9 0,0 5 0,-6 0 0,-7 5 0,-8-2 0,-9 7 0,-5-3 0,-6 4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8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24575,'10'-9'0,"12"2"0,6 7 0,22 0 0,4 0 0,14 0 0,8 0 0,-21 0 0,9 0 0,-10 0 0,7 0 0,-1 0 0,-15 0 0,-15 0 0,-11 0 0,-1 0 0,-9 0 0,0 0 0,-6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9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24575,'0'50'0,"0"16"0,0-10 0,0 20 0,0-20 0,0 15 0,0-15 0,0 6 0,0-3 0,0-22 0,0-6 0,0-7 0,0-10 0,0-5 0,0-5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0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47 250 24575,'0'26'0,"0"2"0,0 12 0,0 2 0,0-10 0,0 10 0,0-4 0,0-1 0,0 0 0,0-1 0,0-4 0,0-1 0,0-8 0,0-5 0,0-4 0,0-1 0,0-5 0,0-31 0,-11-6 0,8-25 0,-17 3 0,17 7 0,-6 0 0,9 1 0,0-1 0,0 0 0,0 0 0,4 6 0,6 2 0,7-1 0,9 4 0,-4-4 0,8 10 0,-3-3 0,4 13 0,0-8 0,5 9 0,-10 0 0,9 5 0,-10 7 0,0 4 0,-2 0 0,-9 0 0,-1 0 0,-5 0 0,0 0 0,-3 4 0,-1 5 0,-4 16 0,0 1 0,-16 18 0,3-12 0,-21 14 0,6-13 0,-6 6 0,-5-4 0,5-8 0,-4 0 0,8-7 0,5-5 0,1-1 0,10-5 0,1 0 0,5-5 0,7 0 0,6-4 0,8 0 0,6 0 0,4 4 0,2 2 0,5 4 0,0 5 0,7 1 0,-6 4 0,6 1 0,-7-1 0,0-4 0,-5 2 0,-2-7 0,-9 1 0,-1-7 0,-5-1 0,-3-4 0,-2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1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24575,'0'22'0,"0"22"0,0 11 0,0 22 0,0-1 0,0-20 0,0 15 0,0-22 0,0 17 0,0-13 0,0-2 0,0-19 0,0-2 0,0-17 0,0-7 0,0-17 0,0 4 0,0-6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39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24575,'24'0'0,"-3"0"0,15 0 0,0 0 0,2 0 0,6 0 0,6 0 0,2 0 0,7 0 0,-1 0 0,1 0 0,8 0 0,-6 0 0,12 0 0,-12 0 0,5 0 0,-7 0 0,0 0 0,0 0 0,-8 0 0,0 0 0,-14 0 0,-1 0 0,-6 0 0,-5 0 0,-2 0 0,-9 0 0,3 0 0,-7 0 0,2 0 0,-3 0 0,-1 0 0,0 0 0,0 0 0,-3 0 0,-1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1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24575,'0'3'0,"0"3"0,11 29 0,6-6 0,6 14 0,8-10 0,12 20 0,0-13 0,14 21 0,-17-31 0,5 9 0,-11-11 0,19 14 0,-18-13 0,5 0 0,-11-10 0,-14-9 0,3 4 0,-10-10 0,0 0 0,-3-4 0,-1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2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413 0 24575,'-17'4'0,"-7"18"0,-19 18 0,4 15 0,-4-5 0,8 14 0,1-21 0,2 15 0,3-5 0,9-14 0,7 10 0,-1-23 0,3 9 0,6-20 0,-3 8 0,7-9 0,-3 0 0,0-2 0,3-3 0,-10-5 0,6 0 0,-7-4 0,8 0 0,0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4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17 178 24575,'-4'3'0,"0"11"0,4 1 0,0 14 0,0-9 0,0 8 0,0-8 0,4-1 0,5-6 0,10-8 0,5-1 0,-3-4 0,7 0 0,-13 0 0,8-5 0,3-16 0,-9-8 0,0-10 0,-12-4 0,-5-2 0,0 0 0,0 0 0,0 9 0,0 15 0,-9 7 0,-1 10 0,-8 4 0,-6 0 0,4 0 0,-5 19 0,4 13 0,-3 28 0,5 9 0,-6 16 0,16-21 0,-3 17 0,12-27 0,0 13 0,0-15 0,0-1 0,8-19 0,8-1 0,15-16 0,13-5 0,2-5 0,19-5 0,-11-5 0,13-12 0,-19-7 0,10-19 0,-15 2 0,11-8 0,-18 3 0,4-1 0,-17 3 0,0 4 0,-8 4 0,-5 6 0,-5 0 0,0 9 0,-5-1 0,0 12 0,-4-3 0,-5 4 0,-10 5 0,-1 0 0,-4 4 0,6 0 0,-1 0 0,1 0 0,0 0 0,-1 0 0,5 0 0,1 0 0,5 0 0,-1 3 0,5 12 0,-4 5 0,6 10 0,-2-5 0,4 4 0,0-4 0,0 0 0,0-2 0,0-9 0,4-1 0,5-4 0,5-1 0,4-3 0,0 0 0,0-5 0,1 0 0,-5 0 0,-2 0 0,-3 0 0,-1 0 0,0 0 0,0 0 0,1 0 0,-1 0 0,0 0 0,0 3 0,-3 2 0,2 8 0,-2 0 0,0 17 0,0 2 0,-1 12 0,-2 7 0,8 1 0,-9 7 0,4-6 0,-5 4 0,0-5 0,0 1 0,0-3 0,0-6 0,0-1 0,0 1 0,-5 0 0,-5-6 0,-6-2 0,-10-5 0,5-10 0,-9 4 0,5-14 0,-5-1 0,5-6 0,-17-4 0,17-19 0,-8-6 0,12-19 0,8-7 0,-3 6 0,10-6 0,1 13 0,5 2 0,0 6 0,0 4 0,0-2 0,13 7 0,4-4 0,19 9 0,-4-3 0,10 7 0,-4-3 0,-1 4 0,0 1 0,-13 0 0,0 4 0,-6-2 0,-4 7 0,3-3 0,-7 0 0,-1 3 0,-6-2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4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24575,'9'0'0,"-1"0"0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19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 24575,'0'12'0,"0"7"0,0 5 0,0 7 0,0 5 0,0 1 0,0 0 0,0 6 0,0-12 0,0 5 0,0 0 0,0-9 0,0 2 0,0-11 0,0-4 0,0-1 0,0-15 0,0-10 0,0-12 0,0-12 0,0-1 0,-9-1 0,7-4 0,-7 10 0,9 1 0,0 2 0,-4 9 0,3 1 0,-4 6 0,5 0 0,0 4 0,0-4 0,0 5 0,0 0 0,0 0 0,0 0 0,0 0 0,0 0 0,0 4 0,0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1:32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24575,'0'23'0,"0"-1"0,0 20 0,0-4 0,0 5 0,0 1 0,0 7 0,0-12 0,0 17 0,0-17 0,0 12 0,0-8 0,0 1 0,0 0 0,0 6 0,0 2 0,0 0 0,0 6 0,0-13 0,0 5 0,0 1 0,0 0 0,5 2 0,-4 4 0,9-5 0,-9 7 0,4 0 0,-5 0 0,0 0 0,0 0 0,0 0 0,0-1 0,0 1 0,0 7 0,6-4 0,-5 5 0,4-8 0,-5 0 0,0-7 0,5 6 0,-3-6 0,3 7 0,1 16 0,-5-19 0,5 18 0,0-14 0,-5 1 0,10 6 0,-9-9 0,8 1 0,-9-1 0,10 2 0,-10-1 0,9-7 0,-9-1 0,4 0 0,0-6 0,-4 6 0,4-8 0,-5 8 0,0-6 0,0 12 0,0-11 0,0 11 0,0-12 0,0 12 0,0-12 0,0 12 0,0-12 0,0 5 0,0-6 0,0 6 0,5-11 0,-4 3 0,3-6 0,0-9 0,-3 3 0,3-17 0,-4 0 0,0-5 0,0 1 0,0-5 0,0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3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24575,'2'0'0,"16"0"0,7 0 0,11 0 0,-11 0 0,4 0 0,-10 0 0,5 0 0,-6 0 0,-4 13 0,-4 17 0,4 10 0,-12 4 0,8 5 0,-10-10 0,0 12 0,0-18 0,0-4 0,0-15 0,0 3 0,0-7 0,0 2 0,0-10 0,0-13 0,0-9 0,0-10 0,0-6 0,5-2 0,6-6 0,12-1 0,0 0 0,10 5 0,-11 3 0,3 11 0,-1 2 0,-4 9 0,4 1 0,-6 5 0,0 3 0,1 2 0,-1 4 0,-4 0 0,-2 0 0,-3 0 0,-1 0 0,1 8 0,-1 3 0,-2 12 0,-2 2 0,-4 5 0,0 0 0,0 0 0,0-5 0,0-1 0,0-10 0,0 3 0,0-8 0,0 4 0,0-5 0,0 5 0,3-4 0,-2 4 0,7-5 0,-7 0 0,6 1 0,-6-1 0,6 0 0,-6 1 0,6-5 0,-6 0 0,3-4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4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24575,'0'22'0,"0"7"0,0 3 0,0 17 0,0-10 0,0 19 0,0 0 0,0-3 0,0 2 0,0-19 0,0 4 0,0-10 0,0 4 0,0-12 0,0 0 0,0-10 0,0-2 0,0-4 0,0-3 0,0-1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4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24575,'18'0'0,"8"0"0,18 0 0,-5 0 0,17 0 0,-16 0 0,17 0 0,-18 0 0,10 0 0,-17 0 0,4 0 0,-11 0 0,-6 0 0,-6 0 0,-5 0 0,-4 0 0,0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5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24575,'0'17'0,"0"8"0,0 42 0,0 9 0,0 2-282,0-27 1,0 0 281,0 37 0,0-6 0,0-2 0,0-18 139,0 0-139,0-4 0,0-25 0,0-4 0,-3-19 0,2-2 0,-3-8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40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24575,'90'3'0,"1"-1"0,-21 0 0,-7-1 0,12-1 0,-29 0 0,1 0 0,1 0 0,-3 0 0,0 0 0,13 0 0,-13 0 0,0 0 0,-3 0 0,-10 0 0,4 0 0,-6 0 0,-6 0 0,0 0 0,-6 0 0,0 0 0,0 0 0,1 0 0,-1 0 0,-4 0 0,3 0 0,-8 0 0,4 0 0,0 0 0,-4 0 0,4 0 0,-5 0 0,0 0 0,0 0 0,0 0 0,0 0 0,0 0 0,0 0 0,0 0 0,0 4 0,0-4 0,-4 4 0,0-4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6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24575,'5'-13'0,"-1"13"0,-4 25 0,0 3 0,0 21 0,0-11 0,0 5 0,0 1 0,0-6 0,0-7 0,0-2 0,0-10 0,4 0 0,1-1 0,7-13 0,3 8 0,3-12 0,0 3 0,1-4 0,4 0 0,-8 0 0,8 0 0,-10-8 0,6 1 0,-5-10 0,-1 7 0,-5-3 0,1 5 0,-1-1 0,0 5 0,0 0 0,-4 8 0,4 5 0,-3 4 0,4 11 0,1-5 0,-1 5 0,4-6 0,7-3 0,4-1 0,1-5 0,4 1 0,-4-5 0,0 0 0,4-5 0,-4-5 0,1-15 0,-4-24 0,-1-16 0,-8 4 0,5-14 0,-7 22 0,-4-13 0,-2 11 0,0 12 0,-4 8 0,3 11 0,-4 6 0,0 8 0,0 1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24575,'0'2'0,"0"16"0,0 12 0,0 14 0,0 14 0,0-11 0,0 18 0,0-19 0,0 4 0,0-17 0,0-4 0,0-10 0,0-6 0,0 0 0,0-8 0,0-2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8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24575,'7'-5'0,"3"2"0,7 3 0,-4 0 0,5 0 0,-5 0 0,6 0 0,-6 0 0,5 0 0,-9 0 0,4 0 0,-5 0 0,0 0 0,0 3 0,-3 2 0,-1 3 0,-4 10 0,0-3 0,0 9 0,0 0 0,0 0 0,0 6 0,0 6 0,-9-4 0,-3 4 0,-8-6 0,1-5 0,0-5 0,4-3 0,-2-7 0,7-1 0,-3-5 0,5-4 0,-1 0 0,5-7 0,0-3 0,4-12 0,0 7 0,0-8 0,0 9 0,0 0 0,0 1 0,4 5 0,1 3 0,7 2 0,-2 3 0,7 0 0,-3 0 0,4 0 0,0 0 0,6 4 0,-5 5 0,6 11 0,-6 5 0,1 5 0,-1-5 0,1 4 0,-5-10 0,-2 5 0,-4-10 0,0-2 0,-5-3 0,0-5 0,-4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9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0 122 24575,'0'-13'0,"0"-4"0,0 8 0,0-4 0,0 5 0,0 0 0,7 3 0,-1 2 0,9 3 0,-1 0 0,5 0 0,-6 0 0,10 0 0,-12 0 0,7 3 0,-10 6 0,2 17 0,-5 0 0,5 16 0,-9-16 0,4 15 0,-5-15 0,0 11 0,0-7 0,0-5 0,0-6 0,0-7 0,0-4 0,-4-3 0,3-13 0,-2-15 0,3-13 0,0-8 0,0 0 0,0 0 0,0 1 0,4 5 0,6 7 0,4 8 0,0 4 0,4 5 0,-9 5 0,9 4 0,-9 5 0,8 0 0,-7 0 0,2 0 0,-4 0 0,1 14 0,1 9 0,0 8 0,1 11 0,-1-4 0,-4 5 0,-1-5 0,-5-2 0,5-6 0,-4-5 0,3-6 0,-4-2 0,0-7 0,0 2 0,4-3 0,-3-1 0,3 0 0,0 5 0,-3-4 0,3 0 0,-4-5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30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90 24575,'4'-16'0,"-1"-3"0,-3 6 0,0 0 0,0 1 0,4 8 0,5-4 0,0 7 0,8-3 0,-7 4 0,3 0 0,-5 0 0,10 0 0,-8 0 0,8 0 0,-10 0 0,0 4 0,-3 5 0,-1 0 0,-4 14 0,0-13 0,0 18 0,0-8 0,0 10 0,0 0 0,-5-5 0,-5 4 0,-4-9 0,-6 8 0,5-3 0,-4 0 0,5-1 0,-1-6 0,2 0 0,0-3 0,3-3 0,-3-3 0,5-1 0,-1-3 0,-4-1 0,4-4 0,-4 0 0,8-9 0,-3-1 0,7-13 0,-3-2 0,4-6 0,0 6 0,0-4 0,0 10 0,0-5 0,0 6 0,4 4 0,1 1 0,3 4 0,5 5 0,-4 0 0,4 4 0,-1 0 0,-2 0 0,7 0 0,-8 0 0,9 0 0,-9 0 0,8 4 0,-7 1 0,3 8 0,-4 1 0,-1 0 0,5 3 0,-3-8 0,3 4 0,-5-5 0,0 0 0,0 1 0,1-1 0,-1-4 0,0 4 0,0-7 0,1 2 0,-1-3 0,0 0 0,0 0 0,0 0 0,-1 0 0,-2-7 0,2 1 0,-6-2 0,3 4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36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221 568 24575,'-5'-7'0,"2"-2"0,3-8 0,0-7 0,0 4 0,0-15 0,0 14 0,0-14 0,0 10 0,0 0 0,0-4 0,0 9 0,0-4 0,0 11 0,0-5 0,0 9 0,0-4 0,0 4 0,0-3 0,0 2 0,0-3 0,0 5 0,0-1 0,0 1 0,0 0 0,0-1 0,0 1 0,-7 4 0,-3 0 0,-7 12 0,-8 9 0,4 8 0,-10 7 0,10-6 0,-5 4 0,12-15 0,-4 7 0,12-13 0,-6 4 0,11-5 0,-2 0 0,17-14 0,5-15 0,21-16 0,-3-10 0,8-1 0,-15 9 0,8-1 0,-16 10 0,3 4 0,-11 6 0,-1 8 0,-5 7 0,1 1 0,-1 4 0,0 0 0,0 0 0,1 0 0,-1 0 0,5 4 0,1 5 0,4 6 0,0 3 0,-3 0 0,-2 1 0,-4-5 0,-1-2 0,0-3 0,1-1 0,-5 0 0,4-3 0,-4 2 0,4-6 0,1 3 0,-1-4 0,5 0 0,1 0 0,-1 0 0,5 0 0,-13 0 0,3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38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0 321 24575,'0'-16'0,"0"-6"0,0 2 0,8-4 0,3 2 0,8-3 0,-1 1 0,7-1 0,-5 2 0,4 6 0,0-2 0,-4 10 0,3 3 0,-4 2 0,-1 4 0,0 0 0,-5 3 0,-5 18 0,-4 7 0,-4 9 0,0 13 0,0-11 0,-5 19 0,-7-6 0,-6 0 0,-5-1 0,1-7 0,-6 1 0,5-7 0,-3-5 0,11-10 0,2-9 0,4-1 0,1-5 0,0 0 0,-1-3 0,1-2 0,0-3 0,4-3 0,0-7 0,4-4 0,0-4 0,0 0 0,0-1 0,0 1 0,4-1 0,6 1 0,4-1 0,4 5 0,6-4 0,-5 11 0,10-6 0,-9 12 0,9-4 0,-4 5 0,-1 0 0,5 0 0,-9 4 0,9 2 0,-4 3 0,0 1 0,-2-1 0,1 1 0,-5-5 0,4 0 0,-9-5 0,3 0 0,-3 0 0,-1 0 0,5-9 0,-9-1 0,5-8 0,-5-1 0,-4 5 0,-1-3 0,-4 7 0,0-2 0,0 3 0,0 1 0,0 10 0,0 10 0,0 6 0,4 11 0,2-9 0,7-1 0,7-5 0,11-4 0,0-5 0,5 0 0,1-5 0,-6 0 0,13-16 0,-6-13 0,-2-12 0,2-10 0,-14 0 0,5-3 0,-10-5 0,-2-1 0,-6 8 0,-4 7 0,-2 9 0,-5 15 0,-4 3 0,-5 14 0,-16 0 0,-2 4 0,-15 0 0,2 16 0,-6 9 0,-10 26 0,12-8 0,-6 18 0,16-14 0,-2 13 0,1-1 0,-1-5 0,6-3 0,2-6 0,7-7 0,5-2 0,1-11 0,6-2 0,0-9 0,4-1 0,1-8 0,4-2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48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24575,'22'0'0,"2"0"0,6 0 0,6 0 0,1 0 0,7 0 0,0 0 0,-12 0 0,3 0 0,-20 0 0,7 0 0,-16 0 0,2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48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24575,'17'0'0,"-2"0"0,20 0 0,12 0 0,-6 0 0,31 0 0,-31 0 0,11 0 0,-16 0 0,-11 0 0,-1 0 0,-10 0 0,-2 0 0,-7 0 0,-2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1:19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24575,'0'39'0,"0"4"0,0 17 0,0-8 0,0-1 0,0-2 0,0 4 0,0 5 0,0-6 0,0-7 0,0-9 0,0-6 0,0-9 0,0 1 0,0-13 0,0 4 0,0-9 0,0-1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05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101 133 24575,'4'-16'0,"1"3"0,9-9 0,0 11 0,0-8 0,3 6 0,-7 4 0,7 0 0,-8 5 0,4-4 0,-5 7 0,1-7 0,-1 8 0,0 0 0,0 0 0,1 0 0,-1 8 0,1 3 0,0 7 0,-4 5 0,-1 2 0,-4 12 0,0-6 0,0 12 0,0-6 0,0 1 0,0 4 0,0-4 0,0-1 0,-4 0 0,-6-7 0,-1 0 0,-4-5 0,2-2 0,2-4 0,-2-1 0,0 0 0,3-4 0,-7-1 0,7 0 0,-8-3 0,8 3 0,-7-4 0,8-4 0,-9-1 0,9-4 0,-4 0 0,0 0 0,4 0 0,-4 0 0,0 0 0,3-8 0,1-3 0,0-12 0,8 3 0,-3-9 0,4 4 0,0 0 0,0-4 0,0 4 0,0 0 0,4 1 0,5 6 0,1 4 0,7-3 0,-4 11 0,6-6 0,-1 11 0,-4-3 0,3 4 0,-3 0 0,4 0 0,-4 0 0,3 4 0,-7 5 0,3 5 0,1 4 0,-4 6 0,3-4 0,1 3 0,-4-4 0,8-1 0,-3 6 0,-1-5 0,4 5 0,-4-6 0,5 0 0,-5 0 0,3 1 0,-3-1 0,0-4 0,3-1 0,-3-4 0,0 0 0,-1-1 0,-5-3 0,0-1 0,1-4 0,-1 0 0,0 0 0,1 0 0,-1 0 0,0 0 0,-3-14 0,-2 11 0,-3-11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42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90 24575,'-8'-8'0,"-4"6"0,6-15 0,-6 12 0,3-9 0,3 6 0,-6 3 0,11-2 0,-11 6 0,10-11 0,0 10 0,18-6 0,7 8 0,7 0 0,-5 4 0,4 1 0,-4 5 0,4 0 0,2 0 0,-2 0 0,-4-1 0,4 6 0,-9-5 0,8 9 0,-3-4 0,0 4 0,4-3 0,-10 1 0,10-2 0,-9 0 0,3 3 0,-4-8 0,-1 3 0,0-4 0,1 1 0,-6-2 0,5 1 0,-9 0 0,4-4 0,-5-2 0,-3 1 0,2-3 0,-6 6 0,2-3 0,-3 4 0,0 0 0,-8 0 0,-2 5 0,-9 7 0,-6 6 0,-2 5 0,-6 2 0,-7 1 0,5 5 0,-11-3 0,11 3 0,1-6 0,2 0 0,12-8 0,-5 0 0,11-11 0,1 3 0,4-8 0,0 4 0,1-5 0,0-3 0,0-2 0,1-7 0,2-5 0,2-4 0,-1-6 0,3 1 0,-3-1 0,4 5 0,-5-3 0,4 8 0,-3-4 0,4 4 0,0 1 0,0 0 0,0 0 0,-3 3 0,2-2 0,-6 3 0,6-1 0,-2 2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1:20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96 140 24575,'-16'0'0,"4"4"0,-4 1 0,6 8 0,-4 1 0,5 4 0,0 1 0,4 4 0,0-3 0,5 3 0,0-4 0,0-1 0,0 6 0,0-5 0,0 10 0,0-10 0,0 10 0,0-9 0,0 3 0,0-4 0,0 4 0,0-8 0,4 8 0,6-13 0,4 7 0,9-7 0,2 4 0,5-4 0,1 0 0,5 1 0,-5-1 0,6 0 0,-7 0 0,0-4 0,-5 2 0,4-7 0,-10 3 0,5-4 0,-6 0 0,-4 0 0,3 0 0,-7 0 0,8-13 0,-3-4 0,1-19 0,3-2 0,-6-6 0,7 0 0,-8 0 0,5-7 0,-7 12 0,1-11 0,0 19 0,-1-6 0,-4 7 0,-2 0 0,-4 5 0,0 1 0,0 6 0,0-1 0,0 1 0,0-1 0,0 5 0,-4 1 0,-5 4 0,-5 1 0,-4-2 0,-1 5 0,1 1 0,-6 4 0,4 0 0,-3 0 0,4 0 0,-4 0 0,3 0 0,-4 0 0,0 0 0,5 4 0,-5 1 0,0 5 0,4 3 0,-3-2 0,4 6 0,5-7 0,-3 3 0,7 0 0,1-3 0,1 2 0,3-3 0,-3-1 0,-1 5 0,1-4 0,2 4 0,-1-5 0,6 0 0,-7 5 0,7-4 0,-7 4 0,7-5 0,-6-3 0,6-2 0,-3-3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6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24575,'-4'3'0,"0"17"0,4 8 0,0 29 0,0-21 0,0 33 0,0-26 0,0 24 0,0-14 0,0-3 0,0-12 0,0-8 0,0-11 0,-3-10 0,10-5 0,-5-4 0,16 0 0,1 0 0,0 0 0,10-9 0,-13-1 0,7-15 0,-12 0 0,7 4 0,-3-7 0,-4 13 0,2-9 0,-8 14 0,3-2 0,-3 7 0,2-3 0,-3 3 0,1 8 0,-2 12 0,2 15 0,-4 8 0,9 5 0,-4 1 0,11 7 0,-1-12 0,2 11 0,5-23 0,-10 8 0,10-19 0,-9 3 0,5-10 0,-1 0 0,0-4 0,1-1 0,-6-4 0,11-15 0,-7-8 0,5-23 0,0-14 0,-9 6 0,6-19 0,-8 11 0,2-7 0,-6 2 0,-2 21 0,-5-3 0,0 22 0,0 2 0,0 12 0,-3 8 0,-2 2 0,-4 16 0,0 4 0,3 13 0,2-13 0,4-4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6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24575,'0'26'0,"0"1"0,0 9 0,0 2 0,0 6 0,0 0 0,0-6 0,0-8 0,0-1 0,0-9 0,0-1 0,0-2 0,0-8 0,0 0 0,0-5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31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0 145 24575,'4'-4'0,"0"0"0,-4-9 0,0-1 0,0 0 0,0-3 0,0 8 0,0-4 0,0 5 0,0-4 0,0 0 0,0-1 0,0 5 0,0 5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32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0 200 24575,'0'-13'0,"0"-1"0,0-19 0,0 2 0,5 1 0,-4 0 0,3 9 0,-4 3 0,4 10 0,-3 7 0,6 1 0,2 9 0,5-1 0,4-3 0,1 3 0,-1-3 0,0 5 0,-4-2 0,3-3 0,-7 3 0,2-7 0,-3 6 0,-1-6 0,0 6 0,0-6 0,1 7 0,-1-7 0,0 2 0,0 1 0,0-3 0,-4 2 0,0-3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32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24575,'0'8'0,"0"9"0,0-2 0,0 14 0,0-4 0,0 5 0,0-9 0,0 1 0,0-13 0,0 4 0,0-5 0,0 1 0,0-5 0,0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34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24575,'5'-5'0,"8"2"0,8 3 0,14 0 0,-9 0 0,17 0 0,-12 0 0,0 0 0,-8 0 0,1 0 0,-13 7 0,3 8 0,-23 8 0,-14 15 0,0-11 0,-15 17 0,16-18 0,-9 8 0,10-5 0,1-13 0,6 6 0,9-13 0,1 4 0,15-8 0,5-2 0,11-3 0,4 0 0,-2 0 0,1 0 0,0 0 0,0 0 0,1-4 0,-7-1 0,0-5 0,-6 5 0,-4-3 0,-1 3 0,0 1 0,-4-4 0,4 7 0,-5-3 0,-3 1 0,2 2 0,-6 0 0,3 10 0,-1 0 0,2 8 0,8-7 0,-3 3 0,7-4 0,-3 0 0,4 0 0,-4-4 0,3-1 0,-3-4 0,4 0 0,1 0 0,-1 0 0,0-8 0,1-7 0,-4-5 0,-1-9 0,-4 4 0,0-5 0,-5 5 0,0-4 0,-5 9 0,0-4 0,0 6 0,0 4 0,0 1 0,-4 5 0,-5 3 0,-5-3 0,-4 7 0,-1-3 0,1 4 0,0 0 0,-1 0 0,1 0 0,4 4 0,-3 5 0,7 5 0,-4 4 0,5 0 0,4 6 0,-3-5 0,7 5 0,-3-6 0,4-4 0,0-1 0,0-5 0,-4-3 0,4-2 0,-4-3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1:37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24575,'10'1'0,"12"2"0,26-7 0,14 16 0,23 3 0,-38-3 0,2 3-373,3-1 0,2 0 373,7-3 0,2 0-438,0 4 1,2-1 437,7-2 0,0 0-760,-2-1 1,1 2 759,3 2 0,-1-1 0,-9-5 0,1-1 0,3 3 0,0 0-429,-8-3 1,-1-2 428,4 2 0,0-1 0,-8-2 0,-3-2 0,36 4 182,3-1-182,-20-5 0,14 5 0,-1-6 0,-13 6 0,12-5 936,-22 4-936,6-5 1542,-8 5-1542,-7-3 995,-2 8-995,-6-9 342,0 4-342,0-1 0,-7-2 0,0 3 0,-7-5 0,0 0 0,0 0 0,0 0 0,-5 0 0,4 0 0,-10 4 0,5-3 0,-6 3 0,-4-4 0,3 0 0,-8 0 0,4 0 0,-4 0 0,-1 0 0,13 0 0,13 0 0,24 0 0,10-6 0,26 4-745,-41-7 0,2-1 745,8 5 0,2 0 0,4-6 0,0-1 0,1 4 0,-1 1 0,-5-1 0,0 1 0,4-1 0,0 0 0,-9 1 0,0 0 0,9-1 0,1 0 0,-6 4 0,1 0 0,6-3 0,-2 0-498,-16 4 1,-2-1 497,11 1 0,-2-2-503,32-7 503,-37 11 0,-1 1 0,44-13 0,-12 12-77,-17-5 77,-1 6 1366,-15 0-1366,5 0 1038,-11 0-1038,4 0 570,-7 0-570,1 0 91,0 0-91,-1 0 0,-5 0 0,-2 0 0,-11 4 0,-1 1 0,-6 5 0,-4-5 0,-1-1 0,-5-4 0,10 0 0,8 0 0,12 0 0,20 0 0,4 0 0,15 0 0,-1 0 0,-7 0 0,-9 0 0,-16 0 0,-8 0 0,-11 0 0,-2 0 0,-9 0 0,-1 0 0,-5 0 0,0 0 0,-3-4 0,-2 10 0,-3 0 0,0 16 0,0 3 0,0 5 0,0 6 0,0-4 0,0 10 0,0-4 0,0 13 0,0 0 0,0 8 0,0 0 0,0 8 0,0-6 0,0 31 0,0-33 0,0 32 0,0-2-637,0 3 637,0-34 0,0-2 0,0 24 0,0 11 0,0-12 0,0 7-220,0-1 220,0-16 0,0 5 0,0-20 0,0 11 0,-4-20 0,2 5 630,-8 1-630,9-5 227,-9 4-227,3 1 0,-4-6 0,0 6 0,4-8 0,-2 1 0,3-7 0,0 5 0,-3-10 0,3 4 0,1 0 0,0-4 0,0 10 0,4-11 0,-8 5 0,7 1 0,-2 0 0,4 0 0,0 11 0,0-2 0,0 19 0,0-11 0,0 17 0,0-17 0,0 20 0,0-5 0,0-1 0,0 7 0,0-14 0,0 6 0,0-8 0,0 0 0,0-1 0,0 1 0,0-7 0,0-1 0,0-8 0,0-5 0,0-8 0,0-1 0,0-9 0,0-1 0,0-7 0,0-3 0,0-1 0,0 0 0,0 0 0,0 1 0,0-1 0,0 0 0,0-1 0,0 2 0,0-1 0,0 4 0,0-2 0,0 7 0,0-8 0,0 8 0,4-3 0,-3 4 0,3-4 0,0 3 0,-3-3 0,3 10 0,0-9 0,-3 7 0,3-8 0,-4 0 0,0-1 0,0-5 0,0 0 0,0 1 0,0-2 0,-8 1 0,-2-3 0,-7-2 0,-7-3 0,0 0 0,-7 0 0,1 0 0,-6 0 0,-9 0 0,-8 0 0,-22 0 0,4 0 0,-22 0 0,5 0 0,16 0-764,-18 0 764,39 0 0,0 0 0,-29 0 0,10 0 0,0 0 0,-7 0 0,20 1 0,-1-2 0,-38-5 0,0 5 0,17-11 0,22 12 0,3-1 0,-8-9-144,8 8 1,-1 2 143,-9-5 0,-21 5 0,16 0 0,-6 0 0,14 0 0,-6 0 753,0 0-753,6 0 298,-6 0-298,7 0 0,-24 0 0,25 0 0,-24 0 0,23-5 0,-9 3 0,0-3 0,2-1 0,0 5 0,6-10 0,-13 10 0,5-4 0,-15 5 0,19 0 0,-16 0 0,19 0 0,-7 0 0,-6 0 0,14 0 0,-6 0 0,-8-6 0,19 4 0,-17-14 0,13 7 0,-2-8 0,-4 5 0,6 0 0,1 5 0,0 2 0,-1 5 0,8 0 0,-6-5 0,6 3 0,-1-8 0,-5 9 0,6-9 0,-1 3 0,-4-4 0,4-1 0,1 5 0,-6-3 0,12 9 0,-4-5 0,-1 6 0,5 0 0,-5 0 0,7 0 0,-6 0 0,10 0 0,-9 0 0,17 0 0,-10 0 0,10 0 0,1 0 0,2 0 0,9 0 0,-4 0 0,1 0 0,3 0 0,-4 0 0,6 0 0,-6 0 0,4 0 0,-4 0 0,6 0 0,0 0 0,-6 0 0,4 0 0,-4 0 0,6 0 0,-6 0 0,4 0 0,-3 0 0,9 4 0,-4-3 0,4 7 0,-4-7 0,0 7 0,0-7 0,-1 3 0,1-4 0,0 4 0,4-3 0,1 3 0,1-4 0,2 0 0,-2 0 0,3 0 0,1 0 0,0 0 0,0 0 0,0 0 0,-1 0 0,1 0 0,0 0 0,-1 0 0,1 0 0,0 0 0,0 0 0,0 0 0,1 0 0,-1 0 0,0-3 0,4-2 0,0-3 0,1 0 0,2-4 0,-3-7 0,4 0 0,-4-5 0,3 6 0,-3 0 0,4 4 0,0-3 0,0 8 0,0-4 0,0 5 0,0-4 0,0 2 0,0-7 0,0 8 0,0-4 0,0 5 0,0-1 0,0 1 0,0 0 0,0-5 0,0 4 0,0-14 0,0 16 0,0-6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2:29.7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387 292 24575,'0'12'0,"0"7"0,0 12 0,0 0 0,0 5 0,0-5 0,0-1 0,0-6 0,8-8 0,14-3 0,4-12 0,16 4 0,-10-5 0,4 0 0,-15-4 0,1-5 0,-12-10 0,0-6 0,-6-18 0,-4-4 0,0-20 0,0 13 0,-16-11 0,2 19 0,-20-7 0,6 14 0,-5 5 0,1 13 0,2 11 0,-6 5 0,-2 5 0,0 0 0,-6 21 0,4 0 0,-2 25 0,8-11 0,6 9 0,12-13 0,5 5 0,7-5 0,4-7 0,0 0 0,0-6 0,3-4 0,12 0 0,5-5 0,10 1 0,0 0 0,0-4 0,0-2 0,0-4 0,0 0 0,0 0 0,-5-4 0,-1-5 0,-6-6 0,-3-8 0,-2 3 0,-7-9 0,-2 9 0,-4-9 0,-15 3 0,-2 4 0,-21 2 0,-6 9 0,-9 4 0,1 2 0,-6 5 0,12 0 0,2 0 0,7 0 0,16 14 0,2 2 0,13 14 0,2 1 0,4-7 0,0 0 0,4-6 0,16-3 0,9-5 0,28-5 0,-16-5 0,22 0 0,-23-10 0,4-2 0,-6-14 0,-13 5 0,-4-4 0,-8 7 0,-8-6 0,-1 4 0,-4-4 0,0 10 0,-8-3 0,-2 7 0,-4 1 0,-4 5 0,9 4 0,-4 0 0,8 3 0,1 17 0,4 8 0,0 23 0,0-6 0,0 6 0,10-7 0,12-10 0,6-3 0,14-15 0,-4-5 0,20-7 0,-16-4 0,8-9 0,-23-12 0,-7-7 0,-4-14 0,-10 4 0,-2 0 0,-4 2 0,-14 4 0,-3 11 0,-21 0 0,6 11 0,-4 4 0,6 1 0,5 5 0,1 0 0,6 0 0,4 8 0,0 8 0,4 15 0,4 7 0,1-1 0,5 0 0,0-7 0,0 0 0,0-5 0,0-2 0,0-9 0,13 0 0,4-5 0,19-3 0,-9-2 0,8-4 0,-16 0 0,0-4 0,-5-16 0,-4-15 0,-3-25 0,-2 25 0,-5 1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2:32.2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385 405 24575,'0'-12'0,"0"-9"0,0 10 0,0-12 0,0 14 0,0-9 0,-7 13 0,1-4 0,-10 9 0,2 0 0,-4 0 0,-6 0 0,4 0 0,-3 0 0,-1 9 0,4 2 0,-5 19 0,0-2 0,7 3 0,-7 5 0,18-9 0,-7 3 0,13-1 0,-3-9 0,4-1 0,0-6 0,0-5 0,4 0 0,10-3 0,7-1 0,9-4 0,6 0 0,-5 0 0,5 0 0,-11 0 0,-2 0 0,-4 0 0,-5-9 0,0-6 0,-5-10 0,-3-11 0,-2-2 0,-4-6 0,0 0 0,-5 0 0,-10 5 0,-3 3 0,-7 9 0,0 7 0,6 7 0,-10 3 0,9 5 0,-4 0 0,6 5 0,-1 0 0,1 0 0,0 0 0,-1 8 0,0 8 0,4 15 0,4 0 0,2 11 0,7-10 0,-2 10 0,4-10 0,0-2 0,0-1 0,19-12 0,-1 2 0,25-13 0,-6-2 0,7-4 0,0 0 0,-7-9 0,1-8 0,-12-9 0,-5 0 0,-7-3 0,-9 4 0,0-5 0,-5 5 0,-9-4 0,-7 9 0,-16-1 0,0 6 0,-10 4 0,4 5 0,-6 2 0,6 4 0,2 0 0,6 4 0,4 10 0,1 8 0,14 8 0,-2 0 0,11 0 0,-2-5 0,4-2 0,0-9 0,8-1 0,7-4 0,16-3 0,7-2 0,0-4 0,4 0 0,-10-5 0,4 0 0,-11-5 0,-6-3 0,-6-7 0,-3-5 0,-4-5 0,-2-1 0,-4-5 0,-5-2 0,-11-1 0,-2-4 0,-13 15 0,9-7 0,-2 18 0,0-2 0,4 14 0,1 0 0,2 5 0,3 0 0,0 4 0,0 10 0,-1 13 0,8 4 0,-2 12 0,9-6 0,0 1 0,0-2 0,0-11 0,8-1 0,7-10 0,16 0 0,7-8 0,-1-1 0,0-5 0,-7 0 0,-5 0 0,-2 0 0,-9 0 0,-1-4 0,-9-10 0,0-20 0,-4 1 0,0-16 0,0 4 0,0-1 0,-5-4 0,-5 12 0,-10 6 0,-1 12 0,-8 10 0,4 6 0,0 4 0,-4 0 0,9 8 0,0 13 0,6 12 0,8 10 0,1 1 0,5-6 0,0-2 0,0-11 0,4-6 0,10-5 0,12-10 0,11 1 0,1-5 0,4 0 0,3-16 0,-19 12 0,0-12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42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24575,'0'12'0,"0"4"0,0-2 0,0 0 0,0-5 0,0-6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2:38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24575,'0'21'0,"0"3"0,0 12 0,0-4 0,0 17 0,0-10 0,0 12 0,0-13 0,0 11 0,0-16 0,0 16 0,0-17 0,0 10 0,0-4 0,0 5 0,0 8 0,0 2 0,0-7 0,0 3 0,0-11 0,0 6 0,0 0 0,0-7 0,0-6 0,0-7 0,0-6 0,0-4 0,0 3 0,0-8 0,0 4 0,0-5 0,0 5 0,0-4 0,0 9 0,0-9 0,0 8 0,0-7 0,0 2 0,0-3 0,0-1 0,0 0 0,0-3 0,0-2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2:43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 24575,'3'0'0,"3"-4"0,12-1 0,6-5 0,6 0 0,2-5 0,4 4 0,-6-4 0,0 9 0,0 2 0,0 4 0,-9 0 0,7 0 0,-18 0 0,13 0 0,-14 0 0,4 0 0,-5 0 0,0 0 0,0 0 0,1 4 0,-1 0 0,0 4 0,0 1 0,1-1 0,-1 0 0,0 1 0,1-1 0,-5 0 0,3 0 0,-6 1 0,3-1 0,-4 0 0,0 0 0,0 1 0,0-1 0,0 0 0,0 0 0,0 0 0,0 0 0,0 0 0,0 0 0,0 5 0,0 1 0,0 0 0,0 3 0,0-3 0,-8 4 0,1 6 0,-10-5 0,-5 11 0,2-10 0,-11 12 0,5-6 0,-6 1 0,6-3 0,-3-8 0,10-3 0,-5-4 0,6 0 0,4-4 0,1 0 0,0-5 0,4 0 0,-4 0 0,5 0 0,0 0 0,-1 0 0,1 0 0,0 0 0,4-7 0,5-3 0,8-7 0,10-2 0,1 0 0,4 4 0,-6 1 0,0 5 0,1 0 0,4-1 0,-3 5 0,3-4 0,-4 8 0,4-3 0,-3 4 0,3 0 0,-4 0 0,-5 0 0,3 0 0,-8 0 0,4 4 0,-4 5 0,-1 5 0,1 0 0,0 3 0,0-3 0,-4 4 0,-1 0 0,0 1 0,-3-1 0,3 0 0,-4 6 0,0-5 0,0 5 0,0-6 0,0 1 0,0-6 0,0 5 0,0-9 0,0 4 0,0-5 0,0 0 0,0 1 0,0-1 0,0 5 0,0-4 0,-8 8 0,2-3 0,-7 4 0,-1-4 0,4 4 0,-3-8 0,0 7 0,4-8 0,-4 4 0,8-5 0,-2 0 0,2 0 0,-8 1 0,4 0 0,-4-4 0,0-2 0,-1-3 0,0 0 0,-8 0 0,6 0 0,-7 0 0,-1 0 0,4 0 0,-3 0 0,4-8 0,1 2 0,-1-7 0,1 3 0,0 1 0,-1 0 0,5 4 0,1-3 0,5 7 0,0-6 0,3 6 0,2-3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1T01:18:49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9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17 127 24575,'-9'2'0,"1"-3"0,22-12 0,-3 3 0,12-5 0,-4 10 0,4 1 0,-3 4 0,4 0 0,-11 0 0,6 20 0,-13 11 0,4 21 0,-10 8 0,0-2 0,0 9 0,0-13 0,0 11 0,0-31 0,0 8 0,0-22 0,0-1 0,0-21 0,0-10 0,0-29 0,0-5 0,0-14 0,0-7 0,11 6 0,7-1 0,6 11 0,9 10 0,-11 5 0,9 3 0,-5 7 0,0 5 0,3 7 0,-9 4 0,3 5 0,1-4 0,-9 8 0,7-4 0,-8 5 0,0 0 0,-1 4 0,-4 10 0,-4 7 0,-1 15 0,-4 2 0,0 13 0,0 1 0,0 7 0,0 0 0,0-7 0,0 6 0,0-19 0,5 11 0,0-24 0,1 4 0,2-12 0,-3-4 0,4-1 0,-1-5 0,0-4 0,5 0 0,-7-4 0,2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9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24575,'4'4'0,"0"16"0,-4 8 0,0 30 0,0 12 0,0 26-1551,0 0 1551,0-39 0,0 0 0,0 40 56,0-15-56,0 8 0,5-34 0,-3 7 0,3-20 0,-5-18 0,0-6 0,0-10 0,0-6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3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0 688 24575,'0'-28'0,"17"-18"0,5-16 0,17-23-503,-16 40 0,1 0 503,16-23 0,6-15 0,-5 31 0,-2-10 330,-4 20-330,-13 6 167,-5 24-167,-7-5 0,8 16 0,-5-3 509,5 4-509,-5 0 0,5 14 0,2 4 0,2 12 0,10 9 0,-10-7 0,11 7 0,-5-1 0,1 2 0,5 7 0,-11-3 0,0 1 0,-3-1 0,-8-7 0,3-6 0,-5-8 0,-1-4 0,-4-5 0,-1-2 0,-4-3 0,0-1 0,0-3 0,0-2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5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0 24575,'0'2'0,"0"35"0,0 28 0,0 33 0,0 10-454,-3-49 1,-2 0 453,4 51 0,-10-48 0,-1 5-1317,10 14 0,1 9 1317,-4-6 0,0 5 0,0-2 0,4 22 0,2 4 0,-1-5 0,0 7 0,0-7-1325,0-31 0,0-6 1,0 8 1324,0 15 0,0 10 0,0 2 0,0-6 0,0 8 0,0-3 0,0 1 0,0-20 0,0 1 0,0 0 0,0 2 0,0 9 0,0 3 0,0-1 0,0-6 0,0 6 0,0-6 0,0 9 0,-1 3 0,1 8 0,-1 2 0,3-6 0,2-18 0,0-4 0,2 0 0,1 1 0,2 8 0,0 3 0,1-2 0,0-5 0,1 3 0,2-4 0,0 2-667,1-7 0,0 3 0,1-1 0,-3-3 667,1 2 0,-3-3 0,1 3 0,1-4 0,0 4 0,-1 1 0,0-3 0,2 17 0,-2-4 0,0 3 0,1 7 0,-1 2 0,-1-4 0,-2-17 0,-1-3 0,0 1-369,-1 4 1,1 1 0,0-3 368,0-12 0,-1-4 0,1 2 0,0 1 0,0-1 0,-2-1 201,2 26 1,-2-1-202,-1-1 0,1-1 0,-5-10 0,0-5 1277,0-17 1,0-2-1278,0 5 0,0-4 0,0 28 0,0 14 0,0-20 3147,0-11-3147,0-9 2433,0-9-2433,0-1 2118,0-8-2118,0 7 632,0 12-632,0 0 0,0-1 0,0 7 0,0-14 0,0 15 0,0-9 0,0-7 0,0-1 0,0-10 0,0-5 0,0-2 0,0-8 0,0-4 0,0-3 0,0-6 0,0-4 0,0-2 0,0-5 0,0 0 0,0 2 0,0-2 0,0-12 0,0-2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6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24575,'3'0'0,"14"0"0,21 0 0,30 6 0,-11-1 0,7-1-1564,6 0 1,7 0 1563,-9-1 0,5 0 0,1-1-773,3-2 0,1 0 0,3 0 773,11-1 0,4 1 0,4 1-1172,-12 1 0,4 0 0,2 1 0,-1 1 1172,-2-1 0,1 0 0,0 0 0,2 0 0,-8 0 0,1-1 0,2 1 0,-1-1 0,0 2 0,-3 0 0,-1 0 0,0 1 0,0-1 0,1-1 0,0-1 0,1-2 0,-1 0 0,1 0 0,0 1 0,0 2 0,2 2 0,-1 0 0,-2-1 0,-4-1 0,0-1 0,-4-2 0,0 0 0,6 1 0,9 1 0,7 0 0,4 0 0,-4 0 0,-7 0 0,-11-2 0,-7 0 0,1 0 0,6 0 0,9 0 0,8 0 0,2 0 0,-1 0 0,-6 0-585,-1 0 1,-4 0-1,-3 0 1,-2 0 584,7 0 0,-3 0 0,2 0-205,10 0 0,2 0 0,-5 0 205,-18 0 0,-4 0 0,2 0 0,11 0 0,2 0 0,0 0 0,-1 0 0,0 0 0,-2 0 42,-11 0 0,-2 0 1,0 0-43,4-1 0,0 1 0,-3 1 1277,19 2 1,-6 1-1278,-15-1 0,-3 1 0,3 3 0,-4 1 2795,16 5-2795,-31-6 0,0 0 0,32 6 2915,-24-1-2915,-3 0 2885,-25-2-2885,-3-4 1579,-17-2-1579,0-4 231,5 0-231,9 0 0,24 0 0,11 0 0,23 0 0,0 0 0,-13 0-376,-13 0 1,1 0 375,20 0 0,-14 0 0,3 0 0,-15 0 0,-1 0 0,5 0 0,0 0 0,1 0 0,-1 0 0,0 0 0,0 0 0,5 0 0,1 0 0,-5 0 0,1 0 0,7 0 0,1 0 0,-9 0 0,0 0 0,5 0 0,-3 0 0,30 0 0,-40 0 0,-1 0 0,29-6 0,17 4 0,-9-4 0,-2 6-48,-16 0 48,5 0 0,-12 0 0,4 0 0,1 0 0,-5 0 749,5 0-749,-8 0 50,0 0-50,-7 0 0,6 0 0,-12 0 0,4 0 0,-6 0 0,-6 0 0,4 0 0,-16 0 0,15 5 0,-14-4 0,9 9 0,-6-9 0,6 8 0,2-8 0,5 4 0,8-5 0,-6 0 0,13 0 0,-13 0 0,13 0 0,-13 0 0,6 0 0,-7 0 0,0 0 0,-1 0 0,1-10 0,0-2 0,-6-5 0,-2-3 0,-6 9 0,0-3 0,0 3 0,1 1 0,-1 5 0,0-4 0,0 3 0,0-4 0,0 0 0,0 4 0,-5 2 0,-1 4 0,-6 0 0,-4 0 0,-1 0 0,-5 0 0,0 0 0,0 0 0,1 0 0,-5-4 0,0 0 0,-4-1 0,0 1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7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24575,'18'27'0,"5"13"0,18 9 0,11 15 0,9 8-1329,1 4 1329,-29-36 0,0 2 0,23 39 0,-16-33 0,-2-3 138,0 12-138,0-13 0,-3-1 0,-14-7 0,26 20 0,-25-25 0,-1-6 0,-9-11 995,-3-1-995,-4-5 196,-2 0-196,-3 0 0,-8-3 0,-7 3 0,-5-3 0,-9 5 0,4-1 0,-5 6 0,-1 1 0,-7 16 0,5-3 0,-6 10 0,5 0 0,1-5 0,5 4 0,3-12 0,9-3 0,3-4 0,4-6 0,4 5 0,-2-9 0,6 4 0,-3-9 0,4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41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95 24575,'-4'-8'0,"7"0"0,13 4 0,2-4 0,5 7 0,-5-3 0,0 4 0,-5 0 0,0 0 0,-5 4 0,-3 5 0,-1 10 0,-4 10 0,4 2 0,-3 3 0,4 9 0,-5-11 0,0 11 0,0-14 0,0-9 0,0 2 0,0-8 0,0-1 0,0-11 0,0-19 0,5-14 0,5-23 0,2 13 0,9-11 0,-9 14 0,7 0 0,-8 8 0,3 6 0,-1 6 0,-3 0 0,3 4 0,-4 5 0,4 1 0,-4 3 0,4 0 0,-1 1 0,1 4 0,1 0 0,2 0 0,-2 0 0,0 0 0,-1 9 0,-4 6 0,1 16 0,0 6 0,1 5 0,0 2 0,-1-2 0,-4 2 0,-1 0 0,-5-7 0,0-1 0,0-11 0,4-6 0,-3-1 0,2-9 0,1 4 0,-3-9 0,2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44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0 133 24575,'12'-4'0,"-2"3"0,6-3 0,-7 4 0,13 0 0,-7 0 0,8 0 0,1 0 0,-5 0 0,10 0 0,-4 0 0,0 0 0,-2 0 0,-9 4 0,-1-3 0,-9 10 0,0 11 0,-4-1 0,0 14 0,-5-4 0,-16 7 0,-3-5 0,-21 11 0,12-15 0,0 4 0,8-9 0,7-9 0,4-3 0,1-3 0,8-1 0,2-10 0,8-16 0,5-7 0,12-19 0,14-3 0,1-7 0,10-2 0,-10 4 0,-2 6 0,-3 6 0,-11 9 0,0 6 0,-8 7 0,-4 4 0,-1 5 0,0 1 0,-6 8 0,-3-4 0,-7 7 0,-5 2 0,3 4 0,-2-1 0,3 5 0,0 1 0,0 4 0,3 1 0,2-1 0,4 0 0,0-4 0,0 3 0,0-3 0,0 4 0,0 1 0,8-1 0,3 0 0,7-4 0,0 3 0,6-2 0,-9-1 0,7 4 0,-8-8 0,4 3 0,-4-4 0,-1 0 0,-1-1 0,-2-3 0,2-1 0,-3 0 0,-1-3 0,0 2 0,0-3 0,1 0 0,-1 0 0,0 0 0,-4 0 0,-1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42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159 106 24575,'0'-12'0,"0"3"0,0-3 0,0 0 0,0 3 0,14-4 0,-3 4 0,18-1 0,-4 5 0,5-4 0,0 8 0,-5-4 0,-2 5 0,-4 0 0,-1 0 0,-4 0 0,-1 0 0,-5 12 0,-3-5 0,-2 18 0,-3 2 0,0 4 0,0 12 0,-5 9 0,-7 2 0,-14 21 0,-13-4 0,6-9 0,-9 6 0,13-17 0,-7 3 0,7-9 0,-2-11 0,10-11 0,2-8 0,2-2 0,3-8 0,0-1 0,-3-4 0,8 0 0,-5-9 0,5-6 0,4-16 0,0-6 0,5-5 0,0 4 0,0 4 0,0 3 0,0 1 0,0 10 0,0-3 0,0 14 0,4-4 0,1 4 0,3 5 0,0 0 0,5 4 0,1 0 0,4 0 0,0 0 0,5 0 0,-4 0 0,10 4 0,-8 11 0,8 2 0,-3 13 0,6-3 0,1 6 0,0-1 0,-1 1 0,1 0 0,0 0 0,-2-6 0,-5-2 0,-2-10 0,-6-2 0,0-4 0,1-4 0,-5-1 0,3-4 0,-8 0 0,8 0 0,-7-8 0,3-2 0,-4-4 0,0-3 0,4 3 0,-3-10 0,9-7 0,-12 13 0,3-2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47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257 1 24575,'-17'4'0,"-3"2"0,-5 8 0,1-4 0,5 7 0,5-7 0,-9 14 0,7-9 0,-10 15 0,1-3 0,8 3 0,1 1 0,7 0 0,8-2 0,-4 2 0,5-7 0,0 0 0,0-6 0,0 1 0,0-1 0,0-5 0,0 4 0,9-7 0,6 8 0,10-2 0,5-1 0,0 4 0,0-8 0,1 4 0,-1-10 0,0 0 0,-5-5 0,-2 0 0,-5 0 0,1 0 0,-6 0 0,0 0 0,-5 0 0,1-8 0,-4-14 0,-1-4 0,-4-17 0,0 5 0,0-6 0,0 7 0,-5-6 0,-6 5 0,-6 0 0,-4 2 0,2 11 0,0 1 0,5 10 0,-4 1 0,9 8 0,-8 1 0,7 4 0,-7 0 0,3 0 0,-6 14 0,0 8 0,4 16 0,-5 6 0,9 0 0,-4 0 0,10-1 0,1-5 0,5-2 0,0-11 0,0-1 0,4-6 0,10-3 0,7 3 0,9-7 0,6 4 0,1-5 0,7-4 0,-7-1 0,6-5 0,-12 0 0,5 0 0,-11 0 0,-1 0 0,-10-4 0,-1-5 0,-4-5 0,-4-9 0,-1-9 0,-4-5 0,0-7 0,0 0 0,-5 0 0,-5 6 0,-12 1 0,0 6 0,-8 4 0,4 7 0,-4 5 0,0 10 0,-1 0 0,1 5 0,0 0 0,0 0 0,5 0 0,1 4 0,9 11 0,1 5 0,4 11 0,5-1 0,0 0 0,5-5 0,0 4 0,0-10 0,0 0 0,0-2 0,8-7 0,2 3 0,14-3 0,1 0 0,5 0 0,0-5 0,6 0 0,-4-5 0,4 0 0,-12 0 0,5 0 0,-9 0 0,3-9 0,-9-1 0,0-13 0,-9-2 0,0-11 0,-5-2 0,0 0 0,0-4 0,-16 2 0,-2 7 0,-14 1 0,2 11 0,-1 10 0,1 2 0,0 9 0,0 0 0,-1 0 0,1 5 0,4 15 0,1 3 0,8 13 0,3-6 0,4 0 0,4-5 0,1 3 0,5-8 0,0 4 0,4-10 0,10-1 0,7-4 0,9 1 0,6-4 0,-9-2 0,7-4 0,-14 0 0,4 0 0,-6 0 0,-4 0 0,-2 0 0,-3 0 0,-1-3 0,1-6 0,-5-1 0,0-7 0,-4 3 0,0-5 0,0-5 0,-4 5 0,-11-11 0,-1 10 0,-14-2 0,5 4 0,-6 7 0,6-3 0,-4 8 0,14 2 0,-7 4 0,8 0 0,0 0 0,1 4 0,8 5 0,1 10 0,4 1 0,0 3 0,0-9 0,0 3 0,14-7 0,8 5 0,10-10 0,10 0 0,3-5 0,-5 0 0,3 0 0,-13-4 0,-10-1 0,-2-4 0,-10 0 0,-3-4 0,-1-1 0,-4-4 0,-9 0 0,-6-2 0,-10 1 0,-5 3 0,0 2 0,0 4 0,5 4 0,1 2 0,1 4 0,8 0 0,-8 0 0,13 8 0,-4 7 0,9 10 0,1 0 0,4 4 0,0-10 0,0 5 0,0-6 0,19-3 0,5 0 0,20-9 0,0-1 0,7-5 0,-6 0 0,0 0 0,-9 0 0,-12 0 0,0-9 0,-10-1 0,-5-14 0,-5 5 0,-4-5 0,0 5 0,-8 5 0,-7 0 0,-10 4 0,0 5 0,-4 0 0,4 5 0,0 0 0,-4 0 0,9 4 0,-4 11 0,5 0 0,3 14 0,7-4 0,0 5 0,8-9 0,-4 1 0,5-13 0,0 4 0,0-5 0,0-3 0,0-1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48.8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0 202 24575,'0'12'0,"0"33"0,0-13 0,0 31 0,0-25 0,0-1 0,0-6 0,0-2 0,0-4 0,0-5 0,5 2 0,0-8 0,13 1 0,3-2 0,15-7 0,-10 6 0,15-5 0,-9 7 0,6-8 0,-2 4 0,-11-5 0,4 0 0,-10-1 0,5-4 0,-10 0 0,3 0 0,-8 0 0,8 0 0,-7 0 0,7 0 0,-8-3 0,8-2 0,-7-8 0,3 3 0,-4-8 0,0-1 0,1-6 0,0-5 0,0-6 0,1-9 0,0-7 0,-4-8 0,-2 1 0,-5 6 0,0 3 0,0 12 0,0 2 0,0 6 0,0 9 0,0-1 0,-4 12 0,-5-3 0,-5 8 0,-4-3 0,-6 7 0,-1-3 0,1 4 0,-5 0 0,4 0 0,0 0 0,-4 9 0,9 6 0,-11 12 0,9 10 0,-10-3 0,10 2 0,0-10 0,4 3 0,7-4 0,-3 0 0,4-6 0,5-2 0,2-8 0,3 4 0,0-5 0,0 1 0,0-1 0,0 0 0,0 0 0,0 0 0,0-3 0,0-2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53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69 114 24575,'0'12'0,"0"2"0,-4 4 0,3 0 0,10 1 0,-1 0 0,10 0 0,-9-9 0,4 2 0,-4-7 0,4 0 0,-5-2 0,0-3 0,0 0 0,1 0 0,-5-19 0,4 1 0,-2-12 0,3 1 0,-3 4 0,-2-5 0,-4-1 0,0 6 0,0 2 0,-8 4 0,-2 9 0,-14 2 0,4 8 0,-9 0 0,10 0 0,0 0 0,1 4 0,8 10 0,-9 13 0,12 4 0,-7 11 0,13-4 0,-4-1 0,5 0 0,0-7 0,0 0 0,0-6 0,0 0 0,0-6 0,8-4 0,2-1 0,13-7 0,-3-2 0,4-4 0,-1 0 0,-8 0 0,8 0 0,-14 0 0,4 0 0,-5-9 0,1-1 0,1-13 0,0-9 0,-5-5 0,0-7 0,-5 6 0,0-4 0,0 15 0,0-8 0,-4 20 0,-1-8 0,-8 18 0,-1-3 0,-4 8 0,-1 0 0,5 0 0,2 0 0,-1 0 0,3 8 0,-4 7 0,9 10 0,-4 0 0,8 3 0,-3-8 0,4 9 0,0-10 0,0 0 0,0-1 0,0-9 0,4 4 0,10-9 0,1 0 0,14-4 0,-9 0 0,-1 0 0,-6 0 0,-5 0 0,0 0 0,-3-8 0,-2-14 0,-3-4 0,0-10 0,0 0 0,0 4 0,0-4 0,-4 11 0,-5 1 0,-1 10 0,-3 1 0,0 8 0,4 2 0,-8 3 0,7 0 0,-8 13 0,8 4 0,-5 13 0,5-5 0,5 4 0,1-10 0,4 10 0,0-9 0,0-1 0,0-2 0,4-3 0,0-1 0,10 1 0,-5-6 0,4 0 0,-5-3 0,-4-16 0,5-19 0,-7 6 0,-1-12 0,-2 27 0,-7-4 0,3 5 0,-3-1 0,-1 5 0,1-4 0,0 7 0,-1-2 0,1 3 0,0 0 0,3 7 0,-3 8 0,7 4 0,-3 9 0,4-8 0,0 3 0,0-4 0,0-5 0,0-2 0,4-3 0,0-1 0,4-4 0,1 0 0,-1-4 0,0 0 0,1 0 0,-1 0 0,-7 0 0,-6 0 0,-4 0 0,-3 0 0,4 0 0,-5 0 0,3 4 0,-3 5 0,4 5 0,0 4 0,4 0 0,1-4 0,4 3 0,0-8 0,0 4 0,0 0 0,0-4 0,0 4 0,3-5 0,2 1 0,8-1 0,0 1 0,1-4 0,3-1 0,-7-4 0,7-8 0,-3-8 0,1-15 0,0-6 0,-4-7 0,0 6 0,-1 7 0,-5 2 0,-1 9 0,-4-4 0,0 10 0,0 1 0,-8 9 0,2 0 0,-11 0 0,3 3 0,0-3 0,1 4 0,5 0 0,-1 0 0,1 0 0,0 0 0,-1 4 0,1 0 0,3 9 0,-3 1 0,7 0 0,-7 3 0,7-8 0,-3 4 0,4-5 0,0 0 0,0-3 0,0-1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54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0 533 24575,'0'-12'0,"10"-8"0,4-36 0,8 2 0,2-6 0,0-5 0,4 17 0,-7-26 0,1 31 0,-7-8 0,-8 26 0,5 6 0,-11 13 0,3 12 0,-4 7 0,0 5 0,0 12 0,0-3 0,0 15 0,0-10 0,0 10 0,0-10 0,5 10 0,1-11 0,0 6 0,3-1 0,-8-4 0,8 4 0,-8 0 0,8-4 0,-7 10 0,2-10 0,0 4 0,-2-11 0,2-2 0,-4-5 0,0-4 0,0-1 0,0-5 0,0 0 0,0 1 0,0-1 0,0 0 0,0 0 0,0 0 0,0 0 0,0-4 0,0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55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1 255 24575,'0'4'0,"9"0"0,17-8 0,10-7 0,16-7 0,-10 5 0,16-14 0,-6 18 0,3-19 0,5 10 0,-3 0 0,-11-3 0,4 4 0,1 5 0,-12-7 0,10 17 0,-23-15 0,9 15 0,-15-6 0,-1 0 0,-6 6 0,-4-6 0,-1 8 0,0 0 0,0 0 0,-3 0 0,-2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0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139 292 24575,'-5'7'0,"2"3"0,3 2 0,0 5 0,0-3 0,0 0 0,0 3 0,7-11 0,-2 2 0,11-8 0,-2 0 0,0 0 0,-2 0 0,-3-4 0,-1-5 0,-3 0 0,-1-9 0,-4-1 0,0-6 0,0 0 0,0-4 0,-4 9 0,-1 1 0,-8 2 0,3 11 0,-12-2 0,7 8 0,-9 0 0,0 0 0,4 0 0,-3 0 0,4 4 0,5 0 0,1 10 0,4-1 0,4 6 0,1-1 0,4 1 0,0-6 0,0 0 0,0-5 0,4 1 0,10 0 0,1 0 0,9-4 0,-6-1 0,6-4 0,-9 0 0,7 0 0,-8 0 0,0 0 0,-1-8 0,-4-8 0,1-9 0,0-11 0,-4-2 0,-1 0 0,-5-4 0,0 10 0,0-4 0,0 11 0,-8 5 0,-3 7 0,-12 8 0,3 1 0,-4 4 0,6 0 0,4 0 0,-4 0 0,8 8 0,-3 7 0,3 10 0,4 5 0,-3 0 0,8 1 0,-4-1 0,5 0 0,0 0 0,0-5 0,0-2 0,0-4 0,5-1 0,4-4 0,10 4 0,1-7 0,9 3 0,-5-4 0,7-5 0,-1 0 0,0-5 0,0 0 0,0 0 0,0 0 0,-5 0 0,-1-4 0,-10-1 0,-2-4 0,-3-4 0,-4-1 0,-1-4 0,-4-1 0,0-4 0,-5-2 0,-10-7 0,-2 7 0,-14-7 0,11 12 0,-10-1 0,5 3 0,0 11 0,1-6 0,5 12 0,1-3 0,4 4 0,1 0 0,5 0 0,-1 0 0,1 3 0,3 2 0,2 3 0,3 5 0,0-3 0,0 2 0,0-3 0,0-1 0,0 0 0,8-3 0,7-2 0,0 1 0,7-3 0,-13 3 0,4-4 0,-5 0 0,-3-4 0,-1 0 0,-4-9 0,-4 4 0,-5-5 0,-1 6 0,-7-1 0,7 4 0,-3-3 0,5 7 0,0-3 0,-1 4 0,1 0 0,4 4 0,0 0 0,4 4 0,0 0 0,4 1 0,0-1 0,9-3 0,1-2 0,0-3 0,3 0 0,-8 0 0,4-8 0,-8-7 0,-1-10 0,-4-6 0,0 6 0,0 2 0,0 9 0,-4 1 0,-5 8 0,-10 2 0,-1 3 0,-4 0 0,6 0 0,0 4 0,3 5 0,2 5 0,8 10 0,1-5 0,4 10 0,0-9 0,0 3 0,0-4 0,0-1 0,0 0 0,8-3 0,2-2 0,14-4 0,-5 1 0,5-1 0,-10-4 0,3-1 0,-8-4 0,4 0 0,-5 0 0,1 0 0,-1 0 0,0 0 0,-3-8 0,-2-2 0,-3-4 0,0-3 0,0 7 0,0-7 0,0 7 0,0-2 0,-3 7 0,-2 2 0,1 6 0,14 2 0,1 4 0,18-4 0,-4 4 0,5-8 0,0 3 0,-5-4 0,-6 0 0,-2 0 0,-7 0 0,2 0 0,-3 0 0,-5-3 0,-4-2 0,-9-3 0,-5-1 0,-4-4 0,-1 6 0,5-5 0,-3 12 0,7-8 0,-7 7 0,7-3 0,-2 4 0,3 0 0,1 0 0,4 12 0,1-1 0,3 16 0,0-7 0,0 9 0,0-5 0,0-3 0,0 1 0,0-12 0,0 2 0,0-3 0,0-1 0,-7-3 0,0-15 0,-10-7 0,6-13 0,-8 0 0,8 5 0,-7 1 0,8 6 0,-3 4 0,8 1 0,-3 4 0,4 5 0,-1 7 0,2 12 0,7 8 0,2 8 0,4-1 0,-1-5 0,-3-2 0,-2-9 0,-4 3 0,0-8 0,0 4 0,-7-8 0,1-10 0,-10-5 0,5-14 0,-2 5 0,7-5 0,-2 6 0,7-1 0,-3 5 0,4 1 0,0 1 0,0 2 0,0-3 0,4-5 0,-3 11 0,4-7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2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0 539 24575,'0'-77'0,"3"4"0,8-2 0,1 15 0,-5 9 0,7 7 0,-12 12 0,12 2 0,-13 12 0,3 4 0,-4 1 0,0 0 0,0 4 0,0-4 0,0 5 0,3 3 0,2 2 0,2 6 0,-3 6 0,4 10 0,-2 6 0,0 11 0,3 2 0,-8 12 0,9-4 0,-4 11 0,0-11 0,5 11 0,-10-11 0,9 5 0,-8-8 0,7-5 0,-8-2 0,3-6 0,1 1 0,-4-7 0,8 0 0,-8-10 0,3-1 0,-4-5 0,0 0 0,0 0 0,3 1 0,-2-1 0,3 0 0,0 0 0,-4 0 0,4 0 0,0 0 0,-3 0 0,2 0 0,-3-3 0,0-2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2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8 178 24575,'-8'0'0,"12"0"0,32 0 0,17-6 0,16-7 0,15-7 0,3-1 0,7-4-700,-21 15 700,15-14 147,-38 21-147,23-14 0,-34 16 0,5-5 0,-24 6 0,2 0 527,-12 0-527,3 0 26,-5 0-26,-4-7 0,0-2 0,-4 1 0,0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24575,'-3'10'0,"10"-3"0,0-7 0,3 0 0,-2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45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17 155 24575,'-9'-2'0,"1"-4"0,8-11 0,8-1 0,8-2 0,-1 2 0,3 3 0,-4-2 0,-5 7 0,8 1 0,-7 2 0,2 6 0,1-3 0,-4 4 0,8 0 0,-7 0 0,7 0 0,-8 0 0,4 4 0,0 5 0,-4 4 0,9 6 0,-8-1 0,3-4 0,0 3 0,-4-8 0,4 4 0,-5-5 0,5 1 0,-4-1 0,4-3 0,-5-1 0,5-4 0,-4 0 0,8 0 0,-7 0 0,12 0 0,-7 0 0,9-13 0,-5 1 0,0-12 0,-5 6 0,3 4 0,-7 1 0,3 4 0,-5 0 0,0 5 0,-3-4 0,-2 4 0,-3-4 0,4-1 0,-3 2 0,3 2 0,-4 2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24575,'0'99'0,"0"0"0,0 1 0,0-1 0,0-19 0,0-1 0,0 0 0,0 1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6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7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24575,'0'80'0,"0"0"0,0 0 0,0 17 0,0-20 0,0-44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7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24575,'0'15'0,"0"-9"0,0 5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3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24575,'75'0'0,"-1"0"0,-6 0 0,-16 0 0,-36 0 0,-8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4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24575,'13'0'0,"-4"0"0,3 0 0,6 0 0,-7 0 0,17 0 0,-18 0 0,66 0 0,-57 0 0,43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4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24575,'13'0'0,"-1"0"0,0 0 0,-2 0 0,3 0 0,-1 0 0,2 0 0,4 0 0,6 0 0,-9 0 0,7 0 0,-8 0 0,0 0 0,19 0 0,-24 0 0,15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5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24575,'11'0'0,"-2"0"0,2 0 0,-3 0 0,0 0 0,0 0 0,-4 0 0,-1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5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24575,'10'0'0,"-3"0"0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6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24575,'0'13'0,"0"3"0,0-3 0,0 0 0,0 4 0,0-3 0,0-4 0,0-2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7:57:00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24575,'0'14'0,"0"-2"0,0 10 0,0 3 0,0 4 0,0 17 0,0-3 0,0 23 0,0-11 0,0 12 0,0-7 0,0 8 0,0-18 0,0 8 0,0-4 0,0 2 0,0 5 0,0-3 0,0-15 0,0 14 0,0-14 0,0 10 0,0-6 0,0-1 0,0-4 0,0 3 0,0-9 0,0 9 0,0-9 0,0 3 0,0-4 0,0 0 0,0-6 0,0 5 0,0-10 0,0 5 0,-4-1 0,3-3 0,-3 4 0,4-9 0,0-2 0,0-4 0,0-3 0,0-1 0,0-3 0,0-1 0,0 1 0,0-1 0,0 1 0,0-1 0,0 0 0,0-2 0,0-2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11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215 531 24575,'-5'-19'0,"1"3"0,4 7 0,0 1 0,-4 3 0,0 2 0,-4 3 0,-5 0 0,4 0 0,-9 0 0,4 0 0,0 0 0,1 8 0,8 13 0,1 0 0,4 14 0,0-10 0,0 0 0,0 4 0,8-18 0,8 12 0,15-21 0,6 7 0,7-9 0,0 0 0,-7-5 0,-1-5 0,-11-5 0,-1-9 0,-9-7 0,-5-1 0,-5-11 0,-5 12 0,-5-12 0,-6 5 0,-11-1 0,-12-5 0,-1 9 0,-3 2 0,1 6 0,5 11 0,-4 5 0,11 7 0,1 4 0,5 0 0,1 0 0,-1 13 0,3 10 0,6 15 0,5 12 0,5-4 0,0 5 0,0-8 0,0 1 0,5-7 0,9-5 0,7-8 0,15-8 0,2-1 0,5-9 0,-5-1 0,-2-5 0,-5 0 0,-7 0 0,-4 0 0,-8-4 0,-7-10 0,-1-1 0,-4-14 0,0 4 0,-15-7 0,3 7 0,-18 0 0,5 5 0,-5 4 0,-1 2 0,1 4 0,0 4 0,5 2 0,-4 4 0,10 0 0,-5 0 0,10 8 0,0 2 0,5 13 0,3 2 0,2 5 0,4-5 0,0-1 0,9 0 0,12-8 0,27 4 0,0-14 0,10 0 0,-7-6 0,-12 0 0,4 0 0,-18 0 0,-6-4 0,-6-5 0,-8-10 0,-1-1 0,-4-9 0,-14 3 0,-5-6 0,-14-1 0,-4 5 0,4 7 0,2 6 0,2 5 0,10 5 0,-10 0 0,9 5 0,-3 0 0,9 0 0,-4 4 0,8 5 0,1 11 0,5 5 0,4 0 0,0-2 0,0-4 0,4-1 0,10-3 0,13-1 0,11-9 0,0 0 0,-2-5 0,-6 0 0,-5 0 0,-6 0 0,-7 0 0,-3-8 0,-4-2 0,-1-14 0,-4-1 0,0-5 0,0 0 0,-8 5 0,-9-5 0,-3 10 0,-10-6 0,5 11 0,0 1 0,-4 9 0,4 0 0,0 5 0,-4 0 0,10 0 0,-6 14 0,6 3 0,2 19 0,7 2 0,5-1 0,5 6 0,0-6 0,0 1 0,0-7 0,4-7 0,11-5 0,6-4 0,15-1 0,1-3 0,7-5 0,-1-1 0,1-5 0,-7 0 0,-6-9 0,-6-6 0,-10-10 0,-1-5 0,-8 5 0,-2-4 0,-4 4 0,0-5 0,0 5 0,0 1 0,-8 10 0,-8-4 0,-9 7 0,0-4 0,-4 1 0,4 3 0,-5-4 0,5 10 0,2-4 0,4 8 0,5-7 0,2 7 0,3-2 0,5 6 0,0 6 0,4 10 0,0 6 0,0 0 0,4-2 0,11-4 0,12-4 0,17 1 0,2-5 0,11-5 0,-12-1 0,6-5 0,-14 0 0,-6-8 0,-8-2 0,-8-14 0,-1-7 0,-9-7 0,0-6 0,-5-6 0,-5 4 0,-6-5 0,-12 6 0,-5 5 0,-5 6 0,1 8 0,-4 10 0,4 6 0,-4 5 0,6 5 0,0 0 0,4 4 0,-4 12 0,9 11 0,-1 12 0,6 4 0,5 8 0,5-6 0,0 5 0,6-6 0,0-6 0,0-7 0,8-8 0,8-4 0,14-4 0,2 0 0,4-5 0,-11-4 0,3-2 0,-12-4 0,6 0 0,-13 0 0,4 0 0,-4-13 0,0 2 0,-4-24 0,-1 9 0,-4-17 0,0 5 0,0-6 0,0 0 0,-9 0 0,-3 6 0,-9 2 0,2 11 0,4 6 0,-2 6 0,3 4 0,-5 4 0,5 1 0,-8 4 0,15 3 0,-16 18 0,16 1 0,-4 20 0,1-4 0,9 5 0,-4-5 0,5-2 0,0-11 0,0-1 0,8-10 0,8 0 0,15-4 0,6-4 0,1-2 0,4-4 0,-10 0 0,-1 0 0,-7 0 0,-6 0 0,-4 0 0,-1-3 0,-9-2 0,0-8 0,-4-1 0,0-9 0,0 3 0,0-9 0,-9 4 0,3 0 0,-13 1 0,9 6 0,-3 7 0,0-1 0,3 11 0,-2-3 0,-1 4 0,3 0 0,-3 0 0,5 8 0,-1 2 0,-1 14 0,0 0 0,5 1 0,-4 4 0,8-9 0,-4 3 0,5-9 0,0-1 0,0-5 0,0 0 0,-3-3 0,2-5 0,-3-4 0,4-9 0,-4-1 0,3-4 0,-7-1 0,7-4 0,-7 3 0,7-4 0,-7 10 0,7 1 0,-3 5 0,4 0 0,0 6 0,0 13 0,0 9 0,0 10 0,0 0 0,0-5 0,0-1 0,0-11 0,0 0 0,4-4 0,1-5 0,3 0 0,-4-11 0,0-3 0,-4-7 0,0-2 0,0 1 0,0-1 0,-4 1 0,-1 4 0,-3 1 0,-1 4 0,1 1 0,-1 0 0,1-1 0,0 5 0,4 4 0,0 4 0,4 4 0,0-1 0,0-2 0,0-2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2:29.7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387 292 24575,'0'12'0,"0"7"0,0 12 0,0 0 0,0 5 0,0-5 0,0-1 0,0-6 0,8-8 0,14-3 0,4-12 0,16 4 0,-10-5 0,4 0 0,-15-4 0,1-5 0,-12-10 0,0-6 0,-6-18 0,-4-4 0,0-20 0,0 13 0,-16-11 0,2 19 0,-20-7 0,6 14 0,-5 5 0,1 13 0,2 11 0,-6 5 0,-2 5 0,0 0 0,-6 21 0,4 0 0,-2 25 0,8-11 0,6 9 0,12-13 0,5 5 0,7-5 0,4-7 0,0 0 0,0-6 0,3-4 0,12 0 0,5-5 0,10 1 0,0 0 0,0-4 0,0-2 0,0-4 0,0 0 0,0 0 0,-5-4 0,-1-5 0,-6-6 0,-3-8 0,-2 3 0,-7-9 0,-2 9 0,-4-9 0,-15 3 0,-2 4 0,-21 2 0,-6 9 0,-9 4 0,1 2 0,-6 5 0,12 0 0,2 0 0,7 0 0,16 14 0,2 2 0,13 14 0,2 1 0,4-7 0,0 0 0,4-6 0,16-3 0,9-5 0,28-5 0,-16-5 0,22 0 0,-23-10 0,4-2 0,-6-14 0,-13 5 0,-4-4 0,-8 7 0,-8-6 0,-1 4 0,-4-4 0,0 10 0,-8-3 0,-2 7 0,-4 1 0,-4 5 0,9 4 0,-4 0 0,8 3 0,1 17 0,4 8 0,0 23 0,0-6 0,0 6 0,10-7 0,12-10 0,6-3 0,14-15 0,-4-5 0,20-7 0,-16-4 0,8-9 0,-23-12 0,-7-7 0,-4-14 0,-10 4 0,-2 0 0,-4 2 0,-14 4 0,-3 11 0,-21 0 0,6 11 0,-4 4 0,6 1 0,5 5 0,1 0 0,6 0 0,4 8 0,0 8 0,4 15 0,4 7 0,1-1 0,5 0 0,0-7 0,0 0 0,0-5 0,0-2 0,0-9 0,13 0 0,4-5 0,19-3 0,-9-2 0,8-4 0,-16 0 0,0-4 0,-5-16 0,-4-15 0,-3-25 0,-2 25 0,-5 1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2:32.2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385 405 24575,'0'-12'0,"0"-9"0,0 10 0,0-12 0,0 14 0,0-9 0,-7 13 0,1-4 0,-10 9 0,2 0 0,-4 0 0,-6 0 0,4 0 0,-3 0 0,-1 9 0,4 2 0,-5 19 0,0-2 0,7 3 0,-7 5 0,18-9 0,-7 3 0,13-1 0,-3-9 0,4-1 0,0-6 0,0-5 0,4 0 0,10-3 0,7-1 0,9-4 0,6 0 0,-5 0 0,5 0 0,-11 0 0,-2 0 0,-4 0 0,-5-9 0,0-6 0,-5-10 0,-3-11 0,-2-2 0,-4-6 0,0 0 0,-5 0 0,-10 5 0,-3 3 0,-7 9 0,0 7 0,6 7 0,-10 3 0,9 5 0,-4 0 0,6 5 0,-1 0 0,1 0 0,0 0 0,-1 8 0,0 8 0,4 15 0,4 0 0,2 11 0,7-10 0,-2 10 0,4-10 0,0-2 0,0-1 0,19-12 0,-1 2 0,25-13 0,-6-2 0,7-4 0,0 0 0,-7-9 0,1-8 0,-12-9 0,-5 0 0,-7-3 0,-9 4 0,0-5 0,-5 5 0,-9-4 0,-7 9 0,-16-1 0,0 6 0,-10 4 0,4 5 0,-6 2 0,6 4 0,2 0 0,6 4 0,4 10 0,1 8 0,14 8 0,-2 0 0,11 0 0,-2-5 0,4-2 0,0-9 0,8-1 0,7-4 0,16-3 0,7-2 0,0-4 0,4 0 0,-10-5 0,4 0 0,-11-5 0,-6-3 0,-6-7 0,-3-5 0,-4-5 0,-2-1 0,-4-5 0,-5-2 0,-11-1 0,-2-4 0,-13 15 0,9-7 0,-2 18 0,0-2 0,4 14 0,1 0 0,2 5 0,3 0 0,0 4 0,0 10 0,-1 13 0,8 4 0,-2 12 0,9-6 0,0 1 0,0-2 0,0-11 0,8-1 0,7-10 0,16 0 0,7-8 0,-1-1 0,0-5 0,-7 0 0,-5 0 0,-2 0 0,-9 0 0,-1-4 0,-9-10 0,0-20 0,-4 1 0,0-16 0,0 4 0,0-1 0,-5-4 0,-5 12 0,-10 6 0,-1 12 0,-8 10 0,4 6 0,0 4 0,-4 0 0,9 8 0,0 13 0,6 12 0,8 10 0,1 1 0,5-6 0,0-2 0,0-11 0,4-6 0,10-5 0,12-10 0,11 1 0,1-5 0,4 0 0,3-16 0,-19 12 0,0-12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23:33:28.77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102 924 24575,'0'28'0,"-5"2"0,-6 22 0,-4-16 0,-6 21 0,6-22 0,-1 18 0,7-22 0,3 2 0,3-21 0,3 0 0,0-5 0,3-3 0,5-1 0,9-3 0,-3 0 0,11 0 0,-11 0 0,12 0 0,-8 0 0,7 0 0,-7 0 0,3 0 0,-4 0 0,-4 0 0,-2 0 0,-3 0 0,-1 0 0,1 0 0,-1 0 0,-3-3 0,-4-5 0,-9-9 0,-9-2 0,-1-3 0,-2 5 0,0 0 0,2-5 0,-2 4 0,3 0 0,6 3 0,0 2 0,4 1 0,0 0 0,1 8 0,3 4 0,5 18 0,4 2 0,9 18 0,1-4 0,0 0 0,3-1 0,-8-11 0,2 0 0,-4-10 0,0 0 0,-4-5 0,0-9 0,-4-8 0,0-17 0,-4-2 0,-2-9 0,-8 4 0,3-6 0,-3 6 0,0 1 0,8 11 0,-5 4 0,10 7 0,-2 16 0,7 7 0,1 12 0,4 4 0,0-1 0,-4-4 0,3-2 0,-7-5 0,6-3 0,-6-1 0,2-5 0,0-9 0,6-8 0,4-12 0,5-5 0,6-2 0,-5 2 0,16-9 0,-8 0 0,23-16 0,-8 0 0,10-1 0,0-10 0,7 8 0,5-18 0,-5 18-214,-16 12 0,-1 2 214,4-9 0,-1 10 0,0 1 0,3-7 0,10-6 0,-8 7 0,-7 7 0,-7 7 0,-1 6 0,-13 8 428,0 3-428,-6 2 0,1 3 0,-5 1 0,0 4 0,-5-3 0,1 6 0,-1-2 0,1 3 0,-4-4 0,2 4 0,-5-7 0,5 6 0,-5-6 0,6 3 0,-3-3 0,0-1 0,2 4 0,-5-3 0,3 3 0,-8 1 0,0-1 0,-7 4 0,2 0 0,-7 0 0,8 0 0,-8 0 0,7 0 0,-6 0 0,6 0 0,-3 0 0,5 0 0,-1 0 0,1 0 0,2-3 0,2-1 0,3-3 0,3 0 0,10-2 0,1 1 0,12-1 0,-8 4 0,4-3 0,-6 7 0,1-2 0,-5 3 0,0 0 0,-5 0 0,1 0 0,-4 6 0,-1 3 0,-3 11 0,0-2 0,0 8 0,0-3 0,-4-1 0,4 4 0,-8-8 0,7 4 0,-6-6 0,6 1 0,-6-4 0,6 2 0,-3-6 0,4 2 0,-3-3 0,2-1 0,-5-2 0,1-9 0,-2-5 0,-2-12 0,1 3 0,3-8 0,-3 8 0,3-8 0,-3 8 0,-1-4 0,1 6 0,-1-1 0,1 0 0,3 4 0,-2 2 0,3 3 0,3 4 0,6 1 0,7 3 0,4 0 0,1 0 0,0 0 0,-1 0 0,-3 0 0,-2 0 0,-3 0 0,-1 0 0,1 0 0,-1 0 0,1 0 0,-1 0 0,1 0 0,-1 0 0,1 0 0,-1 0 0,1 0 0,-1 0 0,1 0 0,-1 0 0,1 0 0,-4 3 0,-1 5 0,-3 9 0,0 1 0,-4 8 0,-1-3 0,-5 4 0,5 0 0,-3 0 0,7-4 0,-7 3 0,7-8 0,-3 3 0,4-8 0,0-2 0,0-3 0,0-1 0,0-3 0,0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1T01:18:49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1T01:18:49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9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17 127 24575,'-9'2'0,"1"-3"0,22-12 0,-3 3 0,12-5 0,-4 10 0,4 1 0,-3 4 0,4 0 0,-11 0 0,6 20 0,-13 11 0,4 21 0,-10 8 0,0-2 0,0 9 0,0-13 0,0 11 0,0-31 0,0 8 0,0-22 0,0-1 0,0-21 0,0-10 0,0-29 0,0-5 0,0-14 0,0-7 0,11 6 0,7-1 0,6 11 0,9 10 0,-11 5 0,9 3 0,-5 7 0,0 5 0,3 7 0,-9 4 0,3 5 0,1-4 0,-9 8 0,7-4 0,-8 5 0,0 0 0,-1 4 0,-4 10 0,-4 7 0,-1 15 0,-4 2 0,0 13 0,0 1 0,0 7 0,0 0 0,0-7 0,0 6 0,0-19 0,5 11 0,0-24 0,1 4 0,2-12 0,-3-4 0,4-1 0,-1-5 0,0-4 0,5 0 0,-7-4 0,2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9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24575,'4'4'0,"0"16"0,-4 8 0,0 30 0,0 12 0,0 26-1551,0 0 1551,0-39 0,0 0 0,0 40 56,0-15-56,0 8 0,5-34 0,-3 7 0,3-20 0,-5-18 0,0-6 0,0-10 0,0-6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3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0 688 24575,'0'-28'0,"17"-18"0,5-16 0,17-23-503,-16 40 0,1 0 503,16-23 0,6-15 0,-5 31 0,-2-10 330,-4 20-330,-13 6 167,-5 24-167,-7-5 0,8 16 0,-5-3 509,5 4-509,-5 0 0,5 14 0,2 4 0,2 12 0,10 9 0,-10-7 0,11 7 0,-5-1 0,1 2 0,5 7 0,-11-3 0,0 1 0,-3-1 0,-8-7 0,3-6 0,-5-8 0,-1-4 0,-4-5 0,-1-2 0,-4-3 0,0-1 0,0-3 0,0-2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5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0 24575,'0'2'0,"0"31"0,0 24 0,0 30 0,0 9-454,-3-44 1,-1 0 453,3 46 0,-9-43 0,0 4-1317,8 13 0,1 8 1317,-3-6 0,-1 5 0,1-2 0,3 20 0,2 3 0,-1-4 0,0 6 0,0-6-1325,0-28 0,0-5 1,0 7 1324,0 13 0,0 9 0,0 2 0,0-5 0,0 7 0,0-3 0,0 1 0,0-18 0,0 1 0,0 0 0,0 2 0,0 8 0,0 3 0,0-2 0,0-4 0,0 4 0,0-4 0,0 7 0,-1 3 0,1 7 0,-1 2 0,3-6 0,1-15 0,1-4 0,1 0 0,1 1 0,2 7 0,0 2 0,1-1 0,0-4 0,1 2 0,1-4 0,1 3-667,0-7 0,1 3 0,0-1 0,-2-3 667,0 2 0,-2-3 0,1 3 0,0-3 0,1 3 0,-1 1 0,0-3 0,1 15 0,-1-3 0,0 2 0,0 7 0,0 1 0,-1-3 0,-2-15 0,-1-3 0,0 1-369,0 4 1,0 0 0,0-2 368,0-11 0,0-3 0,0 1 0,0 1 0,0 0 0,-1-2 201,1 24 1,-2-2-202,0 0 0,0-1 0,-4-9 0,0-4 1277,0-16 1,0-1-1278,0 4 0,0-3 0,0 24 0,0 13 0,0-18 3147,0-10-3147,0-7 2433,0-9-2433,0 0 2118,0-8-2118,0 7 632,0 10-632,0 0 0,0 0 0,0 5 0,0-11 0,0 12 0,0-7 0,0-7 0,0-1 0,0-8 0,0-5 0,0-2 0,0-6 0,0-5 0,0-2 0,0-5 0,0-4 0,0-1 0,0-5 0,0 0 0,0 1 0,0-1 0,0-10 0,0-3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7:57:02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7 110 24575,'4'0'0,"2"0"0,14-3 0,-1 2 0,5-3 0,-4 4 0,-2 0 0,-3 0 0,-4 0 0,-1 0 0,-7 7 0,4 10 0,-6 0 0,3 15 0,-4-1 0,0 5 0,0-1 0,-7-6 0,-2-6 0,-7 1 0,-4 1 0,3-1 0,-7-3 0,7 2 0,-1-11 0,2 6 0,5-10 0,1 2 0,7-15 0,3-5 0,18-13 0,6-7 0,9-4 0,3-3 0,-3-1 0,5 1 0,-5 0 0,-1-1 0,-9 7 0,-3 5 0,-8 7 0,-1 5 0,-4-1 0,-3 4 0,-1 1 0,-3 4 0,0 0 0,0-1 0,0 1 0,0 0 0,0-1 0,0-3 0,0 3 0,0-3 0,0 3 0,0 0 0,-5 9 0,-4 7 0,-10 10 0,2 10 0,-4-3 0,5 3 0,-1-1 0,5-7 0,0 6 0,8-7 0,0 0 0,4-2 0,0-3 0,0-1 0,0-3 0,0-1 0,3-3 0,4-1 0,4 1 0,4-3 0,3 0 0,-2-4 0,2 0 0,-3 0 0,3 0 0,-6 0 0,10 0 0,-14 0 0,10 0 0,-7 0 0,0 0 0,-1 0 0,-4 0 0,1 0 0,0 0 0,-4 0 0,0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6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24575,'3'0'0,"14"0"0,21 0 0,30 6 0,-11-1 0,7-1-1564,6 0 1,7 0 1563,-9-1 0,5 0 0,1-1-773,3-2 0,1 0 0,3 0 773,11-1 0,4 1 0,4 1-1172,-12 1 0,4 0 0,2 1 0,-1 1 1172,-2-1 0,1 0 0,0 0 0,2 0 0,-8 0 0,1-1 0,2 1 0,-1-1 0,0 2 0,-3 0 0,-1 0 0,0 1 0,0-1 0,1-1 0,0-1 0,1-2 0,-1 0 0,1 0 0,0 1 0,0 2 0,2 2 0,-1 0 0,-2-1 0,-4-1 0,0-1 0,-4-2 0,0 0 0,6 1 0,9 1 0,7 0 0,4 0 0,-4 0 0,-7 0 0,-11-2 0,-7 0 0,1 0 0,6 0 0,9 0 0,8 0 0,2 0 0,-1 0 0,-6 0-585,-1 0 1,-4 0-1,-3 0 1,-2 0 584,7 0 0,-3 0 0,2 0-205,10 0 0,2 0 0,-5 0 205,-18 0 0,-4 0 0,2 0 0,11 0 0,2 0 0,0 0 0,-1 0 0,0 0 0,-2 0 42,-11 0 0,-2 0 1,0 0-43,4-1 0,0 1 0,-3 1 1277,19 2 1,-6 1-1278,-15-1 0,-3 1 0,3 3 0,-4 1 2795,16 5-2795,-31-6 0,0 0 0,32 6 2915,-24-1-2915,-3 0 2885,-25-2-2885,-3-4 1579,-17-2-1579,0-4 231,5 0-231,9 0 0,24 0 0,11 0 0,23 0 0,0 0 0,-13 0-376,-13 0 1,1 0 375,20 0 0,-14 0 0,3 0 0,-15 0 0,-1 0 0,5 0 0,0 0 0,1 0 0,-1 0 0,0 0 0,0 0 0,5 0 0,1 0 0,-5 0 0,1 0 0,7 0 0,1 0 0,-9 0 0,0 0 0,5 0 0,-3 0 0,30 0 0,-40 0 0,-1 0 0,29-6 0,17 4 0,-9-4 0,-2 6-48,-16 0 48,5 0 0,-12 0 0,4 0 0,1 0 0,-5 0 749,5 0-749,-8 0 50,0 0-50,-7 0 0,6 0 0,-12 0 0,4 0 0,-6 0 0,-6 0 0,4 0 0,-16 0 0,15 5 0,-14-4 0,9 9 0,-6-9 0,6 8 0,2-8 0,5 4 0,8-5 0,-6 0 0,13 0 0,-13 0 0,13 0 0,-13 0 0,6 0 0,-7 0 0,0 0 0,-1 0 0,1-10 0,0-2 0,-6-5 0,-2-3 0,-6 9 0,0-3 0,0 3 0,1 1 0,-1 5 0,0-4 0,0 3 0,0-4 0,0 0 0,0 4 0,-5 2 0,-1 4 0,-6 0 0,-4 0 0,-1 0 0,-5 0 0,0 0 0,0 0 0,1 0 0,-5-4 0,0 0 0,-4-1 0,0 1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7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24575,'18'27'0,"5"13"0,18 9 0,11 15 0,9 8-1329,1 4 1329,-29-36 0,0 2 0,23 39 0,-16-33 0,-2-3 138,0 12-138,0-13 0,-3-1 0,-14-7 0,26 20 0,-25-25 0,-1-6 0,-9-11 995,-3-1-995,-4-5 196,-2 0-196,-3 0 0,-8-3 0,-7 3 0,-5-3 0,-9 5 0,4-1 0,-5 6 0,-1 1 0,-7 16 0,5-3 0,-6 10 0,5 0 0,1-5 0,5 4 0,3-12 0,9-3 0,3-4 0,4-6 0,4 5 0,-2-9 0,6 4 0,-3-9 0,4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41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95 24575,'-4'-8'0,"7"0"0,13 4 0,2-4 0,5 7 0,-5-3 0,0 4 0,-5 0 0,0 0 0,-5 4 0,-3 5 0,-1 10 0,-4 10 0,4 2 0,-3 3 0,4 9 0,-5-11 0,0 11 0,0-14 0,0-9 0,0 2 0,0-8 0,0-1 0,0-11 0,0-19 0,5-14 0,5-23 0,2 13 0,9-11 0,-9 14 0,7 0 0,-8 8 0,3 6 0,-1 6 0,-3 0 0,3 4 0,-4 5 0,4 1 0,-4 3 0,4 0 0,-1 1 0,1 4 0,1 0 0,2 0 0,-2 0 0,0 0 0,-1 9 0,-4 6 0,1 16 0,0 6 0,1 5 0,0 2 0,-1-2 0,-4 2 0,-1 0 0,-5-7 0,0-1 0,0-11 0,4-6 0,-3-1 0,2-9 0,1 4 0,-3-9 0,2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42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159 106 24575,'0'-12'0,"0"3"0,0-3 0,0 0 0,0 3 0,14-4 0,-3 4 0,18-1 0,-4 5 0,5-4 0,0 8 0,-5-4 0,-2 5 0,-4 0 0,-1 0 0,-4 0 0,-1 0 0,-5 12 0,-3-5 0,-2 18 0,-3 2 0,0 4 0,0 12 0,-5 9 0,-7 2 0,-14 21 0,-13-4 0,6-9 0,-9 6 0,13-17 0,-7 3 0,7-9 0,-2-11 0,10-11 0,2-8 0,2-2 0,3-8 0,0-1 0,-3-4 0,8 0 0,-5-9 0,5-6 0,4-16 0,0-6 0,5-5 0,0 4 0,0 4 0,0 3 0,0 1 0,0 10 0,0-3 0,0 14 0,4-4 0,1 4 0,3 5 0,0 0 0,5 4 0,1 0 0,4 0 0,0 0 0,5 0 0,-4 0 0,10 4 0,-8 11 0,8 2 0,-3 13 0,6-3 0,1 6 0,0-1 0,-1 1 0,1 0 0,0 0 0,-2-6 0,-5-2 0,-2-10 0,-6-2 0,0-4 0,1-4 0,-5-1 0,3-4 0,-8 0 0,8 0 0,-7-8 0,3-2 0,-4-4 0,0-3 0,4 3 0,-3-10 0,9-7 0,-12 13 0,3-2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47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257 1 24575,'-17'4'0,"-3"2"0,-5 8 0,1-4 0,5 7 0,5-7 0,-9 14 0,7-9 0,-10 15 0,1-3 0,8 3 0,1 1 0,7 0 0,8-2 0,-4 2 0,5-7 0,0 0 0,0-6 0,0 1 0,0-1 0,0-5 0,0 4 0,9-7 0,6 8 0,10-2 0,5-1 0,0 4 0,0-8 0,1 4 0,-1-10 0,0 0 0,-5-5 0,-2 0 0,-5 0 0,1 0 0,-6 0 0,0 0 0,-5 0 0,1-8 0,-4-14 0,-1-4 0,-4-17 0,0 5 0,0-6 0,0 7 0,-5-6 0,-6 5 0,-6 0 0,-4 2 0,2 11 0,0 1 0,5 10 0,-4 1 0,9 8 0,-8 1 0,7 4 0,-7 0 0,3 0 0,-6 14 0,0 8 0,4 16 0,-5 6 0,9 0 0,-4 0 0,10-1 0,1-5 0,5-2 0,0-11 0,0-1 0,4-6 0,10-3 0,7 3 0,9-7 0,6 4 0,1-5 0,7-4 0,-7-1 0,6-5 0,-12 0 0,5 0 0,-11 0 0,-1 0 0,-10-4 0,-1-5 0,-4-5 0,-4-9 0,-1-9 0,-4-5 0,0-7 0,0 0 0,-5 0 0,-5 6 0,-12 1 0,0 6 0,-8 4 0,4 7 0,-4 5 0,0 10 0,-1 0 0,1 5 0,0 0 0,0 0 0,5 0 0,1 4 0,9 11 0,1 5 0,4 11 0,5-1 0,0 0 0,5-5 0,0 4 0,0-10 0,0 0 0,0-2 0,8-7 0,2 3 0,14-3 0,1 0 0,5 0 0,0-5 0,6 0 0,-4-5 0,4 0 0,-12 0 0,5 0 0,-9 0 0,3-9 0,-9-1 0,0-13 0,-9-2 0,0-11 0,-5-2 0,0 0 0,0-4 0,-16 2 0,-2 7 0,-14 1 0,2 11 0,-1 10 0,1 2 0,0 9 0,0 0 0,-1 0 0,1 5 0,4 15 0,1 3 0,8 13 0,3-6 0,4 0 0,4-5 0,1 3 0,5-8 0,0 4 0,4-10 0,10-1 0,7-4 0,9 1 0,6-4 0,-9-2 0,7-4 0,-14 0 0,4 0 0,-6 0 0,-4 0 0,-2 0 0,-3 0 0,-1-3 0,1-6 0,-5-1 0,0-7 0,-4 3 0,0-5 0,0-5 0,-4 5 0,-11-11 0,-1 10 0,-14-2 0,5 4 0,-6 7 0,6-3 0,-4 8 0,14 2 0,-7 4 0,8 0 0,0 0 0,1 4 0,8 5 0,1 10 0,4 1 0,0 3 0,0-9 0,0 3 0,14-7 0,8 5 0,10-10 0,10 0 0,3-5 0,-5 0 0,3 0 0,-13-4 0,-10-1 0,-2-4 0,-10 0 0,-3-4 0,-1-1 0,-4-4 0,-9 0 0,-6-2 0,-10 1 0,-5 3 0,0 2 0,0 4 0,5 4 0,1 2 0,1 4 0,8 0 0,-8 0 0,13 8 0,-4 7 0,9 10 0,1 0 0,4 4 0,0-10 0,0 5 0,0-6 0,19-3 0,5 0 0,20-9 0,0-1 0,7-5 0,-6 0 0,0 0 0,-9 0 0,-12 0 0,0-9 0,-10-1 0,-5-14 0,-5 5 0,-4-5 0,0 5 0,-8 5 0,-7 0 0,-10 4 0,0 5 0,-4 0 0,4 5 0,0 0 0,-4 0 0,9 4 0,-4 11 0,5 0 0,3 14 0,7-4 0,0 5 0,8-9 0,-4 1 0,5-13 0,0 4 0,0-5 0,0-3 0,0-1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48.8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0 202 24575,'0'12'0,"0"33"0,0-13 0,0 31 0,0-25 0,0-1 0,0-6 0,0-2 0,0-4 0,0-5 0,5 2 0,0-8 0,13 1 0,3-2 0,15-7 0,-10 6 0,15-5 0,-9 7 0,6-8 0,-2 4 0,-11-5 0,4 0 0,-10-1 0,5-4 0,-10 0 0,3 0 0,-8 0 0,8 0 0,-7 0 0,7 0 0,-8-3 0,8-2 0,-7-8 0,3 3 0,-4-8 0,0-1 0,1-6 0,0-5 0,0-6 0,1-9 0,0-7 0,-4-8 0,-2 1 0,-5 6 0,0 3 0,0 12 0,0 2 0,0 6 0,0 9 0,0-1 0,-4 12 0,-5-3 0,-5 8 0,-4-3 0,-6 7 0,-1-3 0,1 4 0,-5 0 0,4 0 0,0 0 0,-4 9 0,9 6 0,-11 12 0,9 10 0,-10-3 0,10 2 0,0-10 0,4 3 0,7-4 0,-3 0 0,4-6 0,5-2 0,2-8 0,3 4 0,0-5 0,0 1 0,0-1 0,0 0 0,0 0 0,0 0 0,0-3 0,0-2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53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69 114 24575,'0'12'0,"0"2"0,-4 4 0,3 0 0,10 1 0,-1 0 0,10 0 0,-9-9 0,4 2 0,-4-7 0,4 0 0,-5-2 0,0-3 0,0 0 0,1 0 0,-5-19 0,4 1 0,-2-12 0,3 1 0,-3 4 0,-2-5 0,-4-1 0,0 6 0,0 2 0,-8 4 0,-2 9 0,-14 2 0,4 8 0,-9 0 0,10 0 0,0 0 0,1 4 0,8 10 0,-9 13 0,12 4 0,-7 11 0,13-4 0,-4-1 0,5 0 0,0-7 0,0 0 0,0-6 0,0 0 0,0-6 0,8-4 0,2-1 0,13-7 0,-3-2 0,4-4 0,-1 0 0,-8 0 0,8 0 0,-14 0 0,4 0 0,-5-9 0,1-1 0,1-13 0,0-9 0,-5-5 0,0-7 0,-5 6 0,0-4 0,0 15 0,0-8 0,-4 20 0,-1-8 0,-8 18 0,-1-3 0,-4 8 0,-1 0 0,5 0 0,2 0 0,-1 0 0,3 8 0,-4 7 0,9 10 0,-4 0 0,8 3 0,-3-8 0,4 9 0,0-10 0,0 0 0,0-1 0,0-9 0,4 4 0,10-9 0,1 0 0,14-4 0,-9 0 0,-1 0 0,-6 0 0,-5 0 0,0 0 0,-3-8 0,-2-14 0,-3-4 0,0-10 0,0 0 0,0 4 0,0-4 0,-4 11 0,-5 1 0,-1 10 0,-3 1 0,0 8 0,4 2 0,-8 3 0,7 0 0,-8 13 0,8 4 0,-5 13 0,5-5 0,5 4 0,1-10 0,4 10 0,0-9 0,0-1 0,0-2 0,4-3 0,0-1 0,10 1 0,-5-6 0,4 0 0,-5-3 0,-4-16 0,5-19 0,-7 6 0,-1-12 0,-2 27 0,-7-4 0,3 5 0,-3-1 0,-1 5 0,1-4 0,0 7 0,-1-2 0,1 3 0,0 0 0,3 7 0,-3 8 0,7 4 0,-3 9 0,4-8 0,0 3 0,0-4 0,0-5 0,0-2 0,4-3 0,0-1 0,4-4 0,1 0 0,-1-4 0,0 0 0,1 0 0,-1 0 0,-7 0 0,-6 0 0,-4 0 0,-3 0 0,4 0 0,-5 0 0,3 4 0,-3 5 0,4 5 0,0 4 0,4 0 0,1-4 0,4 3 0,0-8 0,0 4 0,0 0 0,0-4 0,0 4 0,3-5 0,2 1 0,8-1 0,0 1 0,1-4 0,3-1 0,-7-4 0,7-8 0,-3-8 0,1-15 0,0-6 0,-4-7 0,0 6 0,-1 7 0,-5 2 0,-1 9 0,-4-4 0,0 10 0,0 1 0,-8 9 0,2 0 0,-11 0 0,3 3 0,0-3 0,1 4 0,5 0 0,-1 0 0,1 0 0,0 0 0,-1 4 0,1 0 0,3 9 0,-3 1 0,7 0 0,-7 3 0,7-8 0,-3 4 0,4-5 0,0 0 0,0-3 0,0-1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54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0 533 24575,'0'-12'0,"10"-8"0,4-36 0,8 2 0,2-6 0,0-5 0,4 17 0,-7-26 0,1 31 0,-7-8 0,-8 26 0,5 6 0,-11 13 0,3 12 0,-4 7 0,0 5 0,0 12 0,0-3 0,0 15 0,0-10 0,0 10 0,0-10 0,5 10 0,1-11 0,0 6 0,3-1 0,-8-4 0,8 4 0,-8 0 0,8-4 0,-7 10 0,2-10 0,0 4 0,-2-11 0,2-2 0,-4-5 0,0-4 0,0-1 0,0-5 0,0 0 0,0 1 0,0-1 0,0 0 0,0 0 0,0 0 0,0 0 0,0-4 0,0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55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1 255 24575,'0'4'0,"9"0"0,17-8 0,10-7 0,16-7 0,-10 5 0,16-14 0,-6 18 0,3-19 0,5 10 0,-3 0 0,-11-3 0,4 4 0,1 5 0,-12-7 0,10 17 0,-23-15 0,9 15 0,-15-6 0,-1 0 0,-6 6 0,-4-6 0,-1 8 0,0 0 0,0 0 0,-3 0 0,-2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0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139 292 24575,'-5'7'0,"2"3"0,3 2 0,0 5 0,0-3 0,0 0 0,0 3 0,7-11 0,-2 2 0,11-8 0,-2 0 0,0 0 0,-2 0 0,-3-4 0,-1-5 0,-3 0 0,-1-9 0,-4-1 0,0-6 0,0 0 0,0-4 0,-4 9 0,-1 1 0,-8 2 0,3 11 0,-12-2 0,7 8 0,-9 0 0,0 0 0,4 0 0,-3 0 0,4 4 0,5 0 0,1 10 0,4-1 0,4 6 0,1-1 0,4 1 0,0-6 0,0 0 0,0-5 0,4 1 0,10 0 0,1 0 0,9-4 0,-6-1 0,6-4 0,-9 0 0,7 0 0,-8 0 0,0 0 0,-1-8 0,-4-8 0,1-9 0,0-11 0,-4-2 0,-1 0 0,-5-4 0,0 10 0,0-4 0,0 11 0,-8 5 0,-3 7 0,-12 8 0,3 1 0,-4 4 0,6 0 0,4 0 0,-4 0 0,8 8 0,-3 7 0,3 10 0,4 5 0,-3 0 0,8 1 0,-4-1 0,5 0 0,0 0 0,0-5 0,0-2 0,0-4 0,5-1 0,4-4 0,10 4 0,1-7 0,9 3 0,-5-4 0,7-5 0,-1 0 0,0-5 0,0 0 0,0 0 0,0 0 0,-5 0 0,-1-4 0,-10-1 0,-2-4 0,-3-4 0,-4-1 0,-1-4 0,-4-1 0,0-4 0,-5-2 0,-10-7 0,-2 7 0,-14-7 0,11 12 0,-10-1 0,5 3 0,0 11 0,1-6 0,5 12 0,1-3 0,4 4 0,1 0 0,5 0 0,-1 0 0,1 3 0,3 2 0,2 3 0,3 5 0,0-3 0,0 2 0,0-3 0,0-1 0,0 0 0,8-3 0,7-2 0,0 1 0,7-3 0,-13 3 0,4-4 0,-5 0 0,-3-4 0,-1 0 0,-4-9 0,-4 4 0,-5-5 0,-1 6 0,-7-1 0,7 4 0,-3-3 0,5 7 0,0-3 0,-1 4 0,1 0 0,4 4 0,0 0 0,4 4 0,0 0 0,4 1 0,0-1 0,9-3 0,1-2 0,0-3 0,3 0 0,-8 0 0,4-8 0,-8-7 0,-1-10 0,-4-6 0,0 6 0,0 2 0,0 9 0,-4 1 0,-5 8 0,-10 2 0,-1 3 0,-4 0 0,6 0 0,0 4 0,3 5 0,2 5 0,8 10 0,1-5 0,4 10 0,0-9 0,0 3 0,0-4 0,0-1 0,0 0 0,8-3 0,2-2 0,14-4 0,-5 1 0,5-1 0,-10-4 0,3-1 0,-8-4 0,4 0 0,-5 0 0,1 0 0,-1 0 0,0 0 0,-3-8 0,-2-2 0,-3-4 0,0-3 0,0 7 0,0-7 0,0 7 0,0-2 0,-3 7 0,-2 2 0,1 6 0,14 2 0,1 4 0,18-4 0,-4 4 0,5-8 0,0 3 0,-5-4 0,-6 0 0,-2 0 0,-7 0 0,2 0 0,-3 0 0,-5-3 0,-4-2 0,-9-3 0,-5-1 0,-4-4 0,-1 6 0,5-5 0,-3 12 0,7-8 0,-7 7 0,7-3 0,-2 4 0,3 0 0,1 0 0,4 12 0,1-1 0,3 16 0,0-7 0,0 9 0,0-5 0,0-3 0,0 1 0,0-12 0,0 2 0,0-3 0,0-1 0,-7-3 0,0-15 0,-10-7 0,6-13 0,-8 0 0,8 5 0,-7 1 0,8 6 0,-3 4 0,8 1 0,-3 4 0,4 5 0,-1 7 0,2 12 0,7 8 0,2 8 0,4-1 0,-1-5 0,-3-2 0,-2-9 0,-4 3 0,0-8 0,0 4 0,-7-8 0,1-10 0,-10-5 0,5-14 0,-2 5 0,7-5 0,-2 6 0,7-1 0,-3 5 0,4 1 0,0 1 0,0 2 0,0-3 0,4-5 0,-3 11 0,4-7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7:57:03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24575,'0'9'0,"0"6"0,0 15 0,0-8 0,0 41 0,0-36 0,0 32 0,0-18 0,0 1 0,0 5 0,0-7 0,0-5 0,0-9 0,0 1 0,0-15 0,0 6 0,0-11 0,0 3 0,0-7 0,0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2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0 539 24575,'0'-77'0,"3"4"0,8-2 0,1 15 0,-5 9 0,7 7 0,-12 12 0,12 2 0,-13 12 0,3 4 0,-4 1 0,0 0 0,0 4 0,0-4 0,0 5 0,3 3 0,2 2 0,2 6 0,-3 6 0,4 10 0,-2 6 0,0 11 0,3 2 0,-8 12 0,9-4 0,-4 11 0,0-11 0,5 11 0,-10-11 0,9 5 0,-8-8 0,7-5 0,-8-2 0,3-6 0,1 1 0,-4-7 0,8 0 0,-8-10 0,3-1 0,-4-5 0,0 0 0,0 0 0,3 1 0,-2-1 0,3 0 0,0 0 0,-4 0 0,4 0 0,0 0 0,-3 0 0,2 0 0,-3-3 0,0-2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2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8 178 24575,'-8'0'0,"12"0"0,32 0 0,17-6 0,16-7 0,15-7 0,3-1 0,7-4-700,-21 15 700,15-14 147,-38 21-147,23-14 0,-34 16 0,5-5 0,-24 6 0,2 0 527,-12 0-527,3 0 26,-5 0-26,-4-7 0,0-2 0,-4 1 0,0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24575,'-3'10'0,"10"-3"0,0-7 0,3 0 0,-2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24575,'0'99'0,"0"0"0,0 1 0,0-1 0,0-19 0,0-1 0,0 0 0,0 1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6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7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24575,'0'80'0,"0"0"0,0 0 0,0 17 0,0-20 0,0-44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7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24575,'0'15'0,"0"-9"0,0 5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3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24575,'75'0'0,"-1"0"0,-6 0 0,-16 0 0,-36 0 0,-8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4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24575,'13'0'0,"-4"0"0,3 0 0,6 0 0,-7 0 0,17 0 0,-18 0 0,66 0 0,-57 0 0,43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4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24575,'13'0'0,"-1"0"0,0 0 0,-2 0 0,3 0 0,-1 0 0,2 0 0,4 0 0,6 0 0,-9 0 0,7 0 0,-8 0 0,0 0 0,19 0 0,-24 0 0,15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7:57:05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24575,'6'0'0,"8"0"0,-2 0 0,11 0 0,-4 0 0,-3 0 0,6 0 0,-10 0 0,11 0 0,-8 0 0,4-3 0,-4 2 0,-1-2 0,-3 3 0,-1 0 0,-3 0 0,-1 0 0,-5 0 0,-8 0 0,-1 0 0,-8 0 0,8 0 0,-5 0 0,5 0 0,-6 0 0,3 0 0,0 0 0,-2 0 0,2 0 0,-4 0 0,1 0 0,-1 0 0,4 0 0,1 0 0,4 0 0,-1 0 0,0 0 0,1 0 0,0 0 0,-1 0 0,1 0 0,5 0 0,5 0 0,3 0 0,6 0 0,-6 0 0,7 0 0,-3 0 0,3 0 0,1 0 0,-1 0 0,1 0 0,-1 0 0,-3 0 0,2 0 0,-5 0 0,2 0 0,-4 0 0,1 0 0,0 0 0,-1 0 0,0 0 0,-3 0 0,0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5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24575,'11'0'0,"-2"0"0,2 0 0,-3 0 0,0 0 0,0 0 0,-4 0 0,-1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5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24575,'10'0'0,"-3"0"0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6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24575,'0'13'0,"0"3"0,0-3 0,0 0 0,0 4 0,0-3 0,0-4 0,0-2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11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215 531 24575,'-5'-19'0,"1"3"0,4 7 0,0 1 0,-4 3 0,0 2 0,-4 3 0,-5 0 0,4 0 0,-9 0 0,4 0 0,0 0 0,1 8 0,8 13 0,1 0 0,4 14 0,0-10 0,0 0 0,0 4 0,8-18 0,8 12 0,15-21 0,6 7 0,7-9 0,0 0 0,-7-5 0,-1-5 0,-11-5 0,-1-9 0,-9-7 0,-5-1 0,-5-11 0,-5 12 0,-5-12 0,-6 5 0,-11-1 0,-12-5 0,-1 9 0,-3 2 0,1 6 0,5 11 0,-4 5 0,11 7 0,1 4 0,5 0 0,1 0 0,-1 13 0,3 10 0,6 15 0,5 12 0,5-4 0,0 5 0,0-8 0,0 1 0,5-7 0,9-5 0,7-8 0,15-8 0,2-1 0,5-9 0,-5-1 0,-2-5 0,-5 0 0,-7 0 0,-4 0 0,-8-4 0,-7-10 0,-1-1 0,-4-14 0,0 4 0,-15-7 0,3 7 0,-18 0 0,5 5 0,-5 4 0,-1 2 0,1 4 0,0 4 0,5 2 0,-4 4 0,10 0 0,-5 0 0,10 8 0,0 2 0,5 13 0,3 2 0,2 5 0,4-5 0,0-1 0,9 0 0,12-8 0,27 4 0,0-14 0,10 0 0,-7-6 0,-12 0 0,4 0 0,-18 0 0,-6-4 0,-6-5 0,-8-10 0,-1-1 0,-4-9 0,-14 3 0,-5-6 0,-14-1 0,-4 5 0,4 7 0,2 6 0,2 5 0,10 5 0,-10 0 0,9 5 0,-3 0 0,9 0 0,-4 4 0,8 5 0,1 11 0,5 5 0,4 0 0,0-2 0,0-4 0,4-1 0,10-3 0,13-1 0,11-9 0,0 0 0,-2-5 0,-6 0 0,-5 0 0,-6 0 0,-7 0 0,-3-8 0,-4-2 0,-1-14 0,-4-1 0,0-5 0,0 0 0,-8 5 0,-9-5 0,-3 10 0,-10-6 0,5 11 0,0 1 0,-4 9 0,4 0 0,0 5 0,-4 0 0,10 0 0,-6 14 0,6 3 0,2 19 0,7 2 0,5-1 0,5 6 0,0-6 0,0 1 0,0-7 0,4-7 0,11-5 0,6-4 0,15-1 0,1-3 0,7-5 0,-1-1 0,1-5 0,-7 0 0,-6-9 0,-6-6 0,-10-10 0,-1-5 0,-8 5 0,-2-4 0,-4 4 0,0-5 0,0 5 0,0 1 0,-8 10 0,-8-4 0,-9 7 0,0-4 0,-4 1 0,4 3 0,-5-4 0,5 10 0,2-4 0,4 8 0,5-7 0,2 7 0,3-2 0,5 6 0,0 6 0,4 10 0,0 6 0,0 0 0,4-2 0,11-4 0,12-4 0,17 1 0,2-5 0,11-5 0,-12-1 0,6-5 0,-14 0 0,-6-8 0,-8-2 0,-8-14 0,-1-7 0,-9-7 0,0-6 0,-5-6 0,-5 4 0,-6-5 0,-12 6 0,-5 5 0,-5 6 0,1 8 0,-4 10 0,4 6 0,-4 5 0,6 5 0,0 0 0,4 4 0,-4 12 0,9 11 0,-1 12 0,6 4 0,5 8 0,5-6 0,0 5 0,6-6 0,0-6 0,0-7 0,8-8 0,8-4 0,14-4 0,2 0 0,4-5 0,-11-4 0,3-2 0,-12-4 0,6 0 0,-13 0 0,4 0 0,-4-13 0,0 2 0,-4-24 0,-1 9 0,-4-17 0,0 5 0,0-6 0,0 0 0,-9 0 0,-3 6 0,-9 2 0,2 11 0,4 6 0,-2 6 0,3 4 0,-5 4 0,5 1 0,-8 4 0,15 3 0,-16 18 0,16 1 0,-4 20 0,1-4 0,9 5 0,-4-5 0,5-2 0,0-11 0,0-1 0,8-10 0,8 0 0,15-4 0,6-4 0,1-2 0,4-4 0,-10 0 0,-1 0 0,-7 0 0,-6 0 0,-4 0 0,-1-3 0,-9-2 0,0-8 0,-4-1 0,0-9 0,0 3 0,0-9 0,-9 4 0,3 0 0,-13 1 0,9 6 0,-3 7 0,0-1 0,3 11 0,-2-3 0,-1 4 0,3 0 0,-3 0 0,5 8 0,-1 2 0,-1 14 0,0 0 0,5 1 0,-4 4 0,8-9 0,-4 3 0,5-9 0,0-1 0,0-5 0,0 0 0,-3-3 0,2-5 0,-3-4 0,4-9 0,-4-1 0,3-4 0,-7-1 0,7-4 0,-7 3 0,7-4 0,-7 10 0,7 1 0,-3 5 0,4 0 0,0 6 0,0 13 0,0 9 0,0 10 0,0 0 0,0-5 0,0-1 0,0-11 0,0 0 0,4-4 0,1-5 0,3 0 0,-4-11 0,0-3 0,-4-7 0,0-2 0,0 1 0,0-1 0,-4 1 0,-1 4 0,-3 1 0,-1 4 0,1 1 0,-1 0 0,1-1 0,0 5 0,4 4 0,0 4 0,4 4 0,0-1 0,0-2 0,0-2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17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0 615 24575,'0'-22'0,"10"-7"0,8-16 0,12-7 0,11-2 0,-11 8 0,14 6 0,-21 9 0,14 3 0,-17 8 0,9 10 0,-9 6 0,-1 4 0,-7 0 0,-3 8 0,0 14 0,2 25 0,-4 14 0,-2 1 0,-5 11 0,0-11 0,0 6 0,0-1 0,0-8 0,0-6 0,0-9 0,0-7 0,0-13 0,0-4 0,0-8 0,0-3 0,0-1 0,0-7 0,0-18 0,0-25 0,0-20 0,6-23 0,0 32 0,3-1-519,7 0 1,4-2 518,2-8 0,2 2 0,0 15 0,0 3-141,-1-3 0,0 2 141,20-18 0,-5 2 0,-3 13 0,-3 15 0,-12 13 0,4 10 1021,-10 6-1021,3 4 298,-8 0-298,4 8 0,-3 14 0,-5 24 0,0 16 0,-5 14 0,0 0 0,0-7 0,0-2 0,0 0 0,0-13 0,0 5 0,0-16 0,0-5 0,0-7 0,0-7 0,0-6 0,4-4 0,0-1 0,5-5 0,-1 0 0,5 1 0,0-4 0,1-1 0,-1-4 0,-5 3 0,1-2 0,-1 3 0,0-4 0,0 0 0,1 0 0,-5 0 0,0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18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24575,'0'34'0,"0"6"0,0 27 0,0 10 0,0 10 0,0 8 0,0-16 0,0 13 0,0-21 0,0 6 0,0-10 0,0-21 0,0-8 0,0-19 0,0-6 0,0-5 0,-3-3 0,2-2 0,-3-3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18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24575,'7'-5'0,"14"1"0,24 4 0,17 0 0,23 0 0,2 0 0,-14 0 0,8 0 0,-19 0 0,0 0 0,3 0 0,-31 0 0,8 0 0,-27 0 0,7 0 0,-16 0 0,2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19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24575,'0'6'0,"0"19"0,0 26 0,0 26 0,0 2-641,0-29 1,0 3 640,0 45 0,0-45 0,0 1 0,0 4 0,0-2 0,0 25 21,0-30 1,0-1-22,0 21 0,0 14 0,0-17 0,0-14 0,0-16 0,0-14 0,0-14 0,0-2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20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1 183 24575,'0'-8'0,"4"-5"0,6-6 0,10-1 0,1-10 0,8 9 0,-9-3 0,9 9 0,-10-3 0,10 12 0,-4-3 0,5 9 0,-5 0 0,-1 0 0,-6 0 0,-4 0 0,-5 14 0,0 9 0,-8 21 0,4 1 0,-5 13 0,0-13 0,0 20 0,0-11 0,0 6 0,0-3 0,0-17 0,0 3 0,0-13 0,0-10 0,-4 3 0,3-14 0,-4 4 0,5-12 0,0-11 0,0-11 0,0-29 0,6 1 0,5-11 0,7 2 0,10 12 0,-3-12 0,7 16 0,-2-9 0,-2 17 0,-2 2 0,-2 7 0,-4 11 0,3-5 0,-4 9 0,-1-3 0,0 3 0,1 1 0,-6 4 0,0-3 0,-5 7 0,1-3 0,-1 4 0,0 0 0,1 0 0,-1 0 0,0 0 0,0 0 0,-1 0 0,2 4 0,-1 5 0,-3 10 0,3 6 0,-7 18 0,9 4 0,-8 5 0,3 6 0,-5-13 0,5 13 0,-4-19 0,5 4 0,-6-18 0,0-2 0,0-9 0,0-1 0,0-8 0,0-2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21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2 140 24575,'0'17'0,"0"0"0,0 6 0,0-8 0,0 13 0,0-17 0,0 6 0,0-19 0,0-15 0,9-8 0,2-12 0,9 7 0,6-1 0,1-1 0,0 0 0,10 9 0,-15 0 0,12 16 0,-9-1 0,5 8 0,1 0 0,-6 0 0,-2 0 0,-5 8 0,-3 7 0,-1 16 0,-3 14 0,-5 1 0,-1 4 0,-5 1 0,0-5 0,0 11 0,0-5 0,-5 8 0,-1-1 0,-12 0 0,-1 7 0,-5-5 0,-6 6 0,0-8 0,-4-11 0,4 1 0,4-16 0,6-2 0,1-12 0,5-6 0,-3-4 0,7-4 0,-7-1 0,7-4 0,-7 0 0,3-8 0,0-2 0,0-14 0,4-1 0,5-11 0,-4 4 0,8-10 0,-4 10 0,5-10 0,0 10 0,0-4 0,0 11 0,4 1 0,1 6 0,4 4 0,4 0 0,1 5 0,4 4 0,1 1 0,4 4 0,-3 0 0,9 0 0,-4 0 0,-1 0 0,11 0 0,-7 15 0,15-2 0,-5 14 0,0-6 0,5 0 0,-6-4 0,7-2 0,-6-4 0,-2-1 0,-6 0 0,0 0 0,-5-4 0,-1-2 0,-6-4 0,0 0 0,0 0 0,-4-3 0,4-6 0,-8-11 0,4-11 0,-8 13 0,-2-2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28.4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24575,'67'64'0,"0"0"0,0 0 0,-12-2 0,-3-12 0,17 13 0,-2-1 0,-21-15 0,-15-3 0,9-8 0,-7-2 0,-2-8 0,-10-2 0,7-3 0,-12 3 0,4-5 0,-7-5 0,-5-1 0,0-5 0,1 0 0,-1 1 0,-3-1 0,-2 0 0,-3-4 0,0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43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24575,'-4'4'0,"7"0"0,8-4 0,4 0 0,14 0 0,2 0 0,21 0 0,-20 0 0,22 0 0,-26 0 0,9 0 0,-6 0 0,-7 0 0,-14 0 0,-2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44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24575,'28'0'0,"3"0"0,19 0 0,-10 0 0,16 0 0,-11 0 0,7 0 0,-9 0 0,-6 0 0,-12 0 0,-6 0 0,-10-8 0,-6-20 0,-3 13 0,0-11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46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24575,'0'12'0,"0"3"0,0-6 0,0 3 0,0-11 0,4-7 0,0-3 0,5-9 0,0 9 0,-4-4 0,2 5 0,-6-1 0,6 5 0,-9 0 0,1 11 0,-4-1 0,2 10 0,3-6 0,0 7 0,0-8 0,0 4 0,13-4 0,-1 0 0,11-4 0,-9-1 0,-1-4 0,0 0 0,-4 0 0,4 0 0,-9-7 0,0-3 0,-12-3 0,2 0 0,-11 4 0,3 5 0,0-4 0,-3 7 0,3-3 0,0 4 0,1 0 0,4 0 0,1 0 0,4 3 0,0 2 0,4 8 0,0-4 0,0 4 0,0-5 0,4-3 0,-3-2 0,2-3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47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438 0 24575,'-2'0'0,"-23"0"0,-2 0 0,-16 0 0,0 0 0,10 0 0,-17 0 0,19 0 0,-5 0 0,11 0 0,6 0 0,6 0 0,5 0 0,-1 0 0,1 0 0,0 4 0,4 1 0,-4 13 0,2-3 0,1 14 0,-8-5 0,10 1 0,-6 10 0,9-8 0,0 9 0,-4-6 0,3 0 0,-4 0 0,5 0 0,0 0 0,0 1 0,0-1 0,0 0 0,0-5 0,0-2 0,0-4 0,0-6 0,0 0 0,0-5 0,0 1 0,4-5 0,5 0 0,4-4 0,5-4 0,6-2 0,-5-7 0,10 2 0,-4-8 0,0 8 0,4-3 0,-4 4 0,0 0 0,3 5 0,-8 1 0,4 4 0,-1 0 0,-3 0 0,3 0 0,-4 0 0,-5 13 0,4 4 0,-6 19 0,3 2 0,1 6 0,-4-1 0,4 1 0,-10 0 0,-2 0 0,-4-7 0,0 5 0,0-4 0,-9-1 0,-2-1 0,-14-5 0,-9 2 0,-5-10 0,-7-1 0,2-11 0,1-5 0,-1-1 0,7-5 0,-5 0 0,15 0 0,-2 0 0,10 0 0,5-4 0,1-1 0,5 1 0,3-4 0,2 4 0,3-8 0,0 3 0,0-8 0,0 3 0,0-9 0,0 11 0,0-1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0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9274 97 24575,'0'4'0,"5"21"0,8 23 0,1 28 0,12 21-1191,-18-41 0,0 4 1191,2 14 0,2 4 0,0 4 0,0 3-678,-5-19 1,-2 2 0,3 0 677,2 0 0,2 0 0,-1 1 0,-4 3 0,-1 0 0,1 2 0,4 6 0,3 1 0,-4-1 0,-5-6 0,-2-2 0,2 2 0,5 7 0,3 0 0,-3-2 0,-8 18 0,0-4-463,9-17 0,-1-3 463,-8-5 0,-2-4 0,6 35-284,-6-1 284,0-18 1444,0-28-1444,0-16 2638,0-15-2638,0-4 1159,0-8-1159,0-1 383,0 0-383,0 0 0,-4-3 0,-5 2 0,-5-6 0,-10 8 0,-1-4 0,-11 6 0,-16 0 0,-2 0 0,-28 2 0,3 0-876,29-9 0,-4-1 876,-26 1 0,-6-2-1766,-6-1 1,-5-2 1765,17 1 0,-3 0 0,-2 0 0,-3 0 0,-3 0 0,1 0 0,-3 0 0,-1 0 0,-2 0-944,18 0 1,-3 0 0,0 0 0,0 0 943,-2 0 0,0 0 0,0 0 0,-1 0 0,-3 0 0,-2 0 0,2 0 0,2 0 0,-8 0 0,3 0 0,-1 0 0,14 0 0,-1 0 0,-1 0 0,-1 0 0,-5 0 0,-1 0 0,0 0 0,1 0 0,2 0 0,1 0 0,-1 0 0,-2 0 0,-14 0 0,-3 0 0,1 0 0,4 0 0,15 0 0,3 0 0,2 0 0,3 0 0,-10 1 0,4-1 0,-2-1-731,-15-1-1,-1-1 1,3-1 731,17 1 0,3 0 0,-2-2 0,-13-1 0,-2 0 0,0-1 0,-1 0 0,0 0 0,3 1 0,9 2 0,3 0 0,-1 1 0,-3 0 0,-1-1 0,3 2-169,10 2 1,2 0 0,0 0 168,0 0 0,1 0 0,0 0 0,-23-1 0,2 2 421,1 5 0,0 2-421,5 0 0,1 3 1276,9 3 1,3 2-1277,12-4 0,2-1 0,-1 0 0,2-1 2593,-28 9-2593,29-11 0,1-1 0,-28 12 2309,5-6-2309,23-2 2109,7 0-2109,14-5 956,12-2-956,-4-4 393,-3 0-393,-12 5 0,-13 2 0,6-1 0,-48 6 0,39-10 0,0 1 0,-2 0 0,-7-3 0,-22 0 0,9 0 0,-1 0 0,1 0 0,7 0 0,9 0 0,9 0 0,7 0 0,7 0 0,0 0 0,12 0 0,2 0 0,4 0 0,1 0 0,0 0 0,4 0 0,-4 0 0,9 0 0,-4 0 0,4 0 0,1 0 0,0 0 0,-1 0 0,1 0 0,4-3 0,0-11 0,4-7 0,0-29 0,0-15 0,0-22-674,0 26 1,0-4 673,0 0 0,0-2-1043,0-19 1,0-3 1042,0-5 0,0-1 0,0-1 0,0-1 0,0 2 0,0 0 0,0 1 0,0 5-527,0 28 0,0 3 527,-2-13 0,-2 3 0,-4-24-224,-6-5 224,1 11 0,1 20 0,5 7 0,2-17 1110,5 26-1110,0-38 0,0 30 2065,0-11-2065,0-4 1248,0 19-1248,0-5 287,0 1-287,0 18 0,0-3 0,0 13 0,0 5 0,0 1 0,0 10 0,0 1 0,0 5 0,0 0 0,-4 3 0,3-2 0,1 6 0,9-3 0,16 4 0,7 0 0,12 0 0,7 0 0,17 6 0,3-5 0,14 5 0,-1-6-551,3 0 551,-36 0 0,1 0-665,6 0 0,1 0 665,5 0 0,1 0 0,3 0 0,3 0 0,8 0 0,2 0-942,-4 0 0,1 0 942,9 0 0,0 0 0,-5 0 0,0 0 0,0 0 0,-1 0 0,-5 1 0,0-2 0,5-2 0,-1-1 0,-4 0 0,0-1 0,6-3 0,0 0 0,-6 0 0,0-1 0,5-2 0,-1-1 0,-3-1 0,-2 1 0,-13 3 0,1 0 0,27-7 0,-3 1-566,-3 6 566,-11-3 0,0 0 0,16-1 0,8-1 0,-35 10 0,0 0 0,-11-2 0,-1 0 0,6 5 0,0 0 0,39-11 0,-25 11 0,20-11 0,-18 4 0,15 0 0,-2-3 0,-9 3 446,1-4-446,-8-1 0,-3 1 0,10-1 0,-20 6 0,34-5 1187,-41 11-1187,25-5 2004,-22 0-2004,8 5 694,-1-4-694,-13 5 0,-3 0 0,-13 0 0,-10-4 0,3-1 0,-14-4 0,14 4 0,3 6 0,19 6 0,15 5 0,9 0 0,7 1-732,-20-6 1,3 0 731,2 1 0,3-1 0,21-2 0,3-1-1093,1 0 1,0-1 1092,5-2 0,0-2 0,1 1 0,0 0 0,-5 0 0,-2 0 0,-19 0 0,-2 0-471,6 0 1,-3 0 470,-19 0 0,-1 0-177,9 0 0,-1 0 177,-4 3 0,-3 0 0,36-1 0,-3 4 0,-15-6 1195,-3 0-1195,-7 5 2172,0-4-2172,-7 9 1120,6-9-1120,-6 9 456,7-3-456,0 5 0,-6-6 0,4 5 0,-11-10 0,4 4 0,-12-5 0,-2 5 0,-6-4 0,0 3 0,-5-4 0,-1 0 0,-6 0 0,0 0 0,1 0 0,-1 0 0,0 0 0,1 0 0,-1 0 0,0 0 0,0 0 0,1 0 0,-1 0 0,6 0 0,-5 0 0,10 0 0,-4 0 0,5 0 0,0 0 0,0 0 0,0 0 0,-5 0 0,4 0 0,-10 0 0,5 0 0,-6 0 0,0 0 0,-4 4 0,-1-3 0,-5 6 0,0-6 0,-3-8 0,-1 5 0,-4-8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2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648 5 24575,'-12'0'0,"-2"0"0,-4 0 0,-1 0 0,-4 0 0,-2 0 0,-12 0 0,-1 0 0,-5 0 0,-16 0 0,12-5 0,-12 9 0,21-3 0,2 14 0,15-1 0,7 5 0,10-6 0,4 9 0,0-7 0,9 14 0,13-8 0,13 11 0,11-3 0,0 1 0,1 4 0,-9-12 0,1 11 0,-14-12 0,-4 3 0,-8 0 0,-3-4 0,-5 8 0,-1-8 0,-4 9 0,-8-10 0,-15 13 0,-4-12 0,-24 4 0,12-9 0,-19-4 0,13 0 0,-13 1 0,19-6 0,-10-1 0,22-5 0,-8 0 0,20 0 0,-3 0 0,13 0 0,1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3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407 9 24575,'-6'-5'0,"0"2"0,-21 3 0,-1 0 0,-16 0 0,0 0 0,0 0 0,0 0 0,0 0 0,12 0 0,-3 0 0,19 0 0,-6 0 0,16 7 0,-2-2 0,8 11 0,0-2 0,0 5 0,0-6 0,0 10 0,0-8 0,0 9 0,4-6 0,-3 6 0,7 0 0,-7 7 0,4-1 0,-5 6 0,0-4 0,0 10 0,0-5 0,0 1 0,0-2 0,0-6 0,0-5 0,0-1 0,0-6 0,-4-4 0,3-1 0,-3-5 0,4 0 0,0 1 0,0-1 0,0 0 0,4-3 0,1 2 0,7-2 0,2 4 0,10-4 0,0 3 0,6-7 0,7 4 0,-6-5 0,11 0 0,-10 0 0,-1 0 0,-3 0 0,-8 0 0,-1 0 0,-2 0 0,-8 0 0,4 0 0,-8 0 0,-2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3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 24575,'-4'-4'0,"12"0"0,-2 4 0,18 0 0,7-5 0,1-1 0,10-5 0,-16 6 0,9 0 0,-10 0 0,0 4 0,-1-12 0,-6 11 0,-8-6 0,-2 8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4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34 281 24575,'0'80'0,"0"10"0,0-65 0,0 23 0,0-33 0,0 4 0,0-2 0,0-8 0,0-3 0,0-17 0,0-4 0,0-20 0,0 2 0,-10-11 0,8 6 0,-13-4 0,14 10 0,-4-4 0,5 6 0,0-1 0,0 6 0,0-4 0,0 10 0,9-10 0,6 8 0,19-10 0,-2 13 0,5-7 0,-6 9 0,-1 5 0,-5-3 0,-2 13 0,-4-3 0,-6 4 0,0 0 0,0 0 0,-4 0 0,4 0 0,-8 4 0,2 1 0,-6 3 0,3 0 0,-4 5 0,0 1 0,-9 9 0,-3 2 0,-7 0 0,-6-1 0,10-5 0,-8 0 0,9-5 0,0-1 0,1-4 0,5-1 0,-1-4 0,1 0 0,4-4 0,0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5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14 527 24575,'-5'13'0,"1"-1"0,4-3 0,0-1 0,0 4 0,0-3 0,0 9 0,0-5 0,0 5 0,0-4 0,0-20 0,-5-13 0,9-26 0,4-15 0,18-17 0,-6 19 0,6-31 0,-5 39 0,0-26 0,6 30 0,-5 3 0,-11 18 0,6 5 0,-11 7 0,7 1 0,-5 6 0,0-1 0,0 7 0,1 4 0,0 16 0,-4 2 0,0 35 0,0-16 0,-4 40 0,9-31 0,-4 24 0,0-22 0,5 7 0,-5-6 0,5-3 0,0-6 0,-1-11 0,0-4 0,-1-10 0,0-5 0,-4-2 0,-1-4 0,-4-3 0,0-1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29.3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0 295 24575,'7'0'0,"6"0"0,15 0 0,-3 0 0,-1 0 0,-1 0 0,-3 0 0,9 4 0,-10 1 0,10 10 0,-14-5 0,13 4 0,-13-1 0,9-6 0,-14 4 0,6-6 0,-10 4 0,7 0 0,-5-1 0,0-4 0,0 0 0,0-4 0,0-8 0,1-14 0,1-4 0,1-17 0,0 5 0,-1-6 0,1 7 0,-1 0 0,0 12 0,0 1 0,-2 10 0,-3 2 0,3 3 0,-7 1 0,6 3 0,-2-2 0,3 2 0,-3-3 0,2 3 0,-2-2 0,3 2 0,-4-3 0,0 0 0,-4 4 0,0 1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5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1 119 24575,'18'0'0,"-3"0"0,38-11 0,-7 3 0,-5-8 0,7 0 0,-16 5 0,12-10 0,-11 10 0,-4-4 0,-19 10 0,-1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7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67 24575,'0'9'0,"0"17"0,0 14 0,0 11 0,0-1 0,0 3 0,0-1 0,0-1 0,0-8 0,0 1 0,0 0 0,0-7 0,0-6 0,0-2 0,0-14 0,0 7 0,0-12 0,0 3 0,0-5 0,0-7 0,0-25 0,0 1 0,0-33 0,-6 10 0,5-7 0,-4-4 0,5 4 0,0 1 0,0 1 0,0 7 0,0 6 0,4 2 0,2 11 0,7 2 0,1 4 0,5 1 0,-1 3 0,6 2 0,-5 3 0,10 0 0,-4 0 0,5 0 0,0 5 0,-5 0 0,4 5 0,-9 0 0,3 0 0,-9 0 0,-1 0 0,-5 0 0,0 4 0,-3 5 0,-1 10 0,-4 19 0,-10 0 0,-1 7 0,-17-2 0,-6-8 0,-3 11 0,-3-10 0,6 3 0,2-12 0,6-6 0,2-7 0,6-5 0,4 0 0,1-4 0,5-1 0,3-1 0,8-2 0,18 3 0,17 1 0,15-4 0,5 10 0,2-10 0,-1 9 0,-7-3 0,-8 3 0,-7 1 0,-13-6 0,0 0 0,-10-5 0,-5 0 0,-5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7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0 734 24575,'4'-7'0,"0"-14"0,-4-10 0,0-20 0,0-1 0,0-24 0,6 5 0,11-6 0,-2 2 0,12 21 0,-3-11 0,-6 19 0,4 1 0,-13 19 0,1 3 0,-2 17 0,1-2 0,-2 8 0,2 0 0,-5 4 0,4 5 0,-3 10 0,5 6 0,0 11 0,0-5 0,-4 11 0,3-10 0,-4 4 0,5-6 0,0 0 0,0-5 0,0 4 0,4-4 0,-3 5 0,8 0 0,-8 0 0,4 6 0,-5-4 0,5 4 0,-4-6 0,4 0 0,-5 0 0,-1-9 0,-4 1 0,3-12 0,-7 2 0,2-3 0,-3-5 0,0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8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 24575,'6'0'0,"13"0"0,15 0 0,4 0 0,11 0 0,-9-10 0,10 3 0,-6-9 0,0 5 0,-6 0 0,-7 5 0,-8-2 0,-9 7 0,-5-3 0,-6 4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8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24575,'10'-9'0,"12"2"0,6 7 0,22 0 0,4 0 0,14 0 0,8 0 0,-21 0 0,9 0 0,-10 0 0,7 0 0,-1 0 0,-15 0 0,-15 0 0,-11 0 0,-1 0 0,-9 0 0,0 0 0,-6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59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24575,'0'50'0,"0"16"0,0-10 0,0 20 0,0-20 0,0 15 0,0-15 0,0 6 0,0-3 0,0-22 0,0-6 0,0-7 0,0-10 0,0-5 0,0-5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0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47 250 24575,'0'26'0,"0"2"0,0 12 0,0 2 0,0-10 0,0 10 0,0-4 0,0-1 0,0 0 0,0-1 0,0-4 0,0-1 0,0-8 0,0-5 0,0-4 0,0-1 0,0-5 0,0-31 0,-11-6 0,8-25 0,-17 3 0,17 7 0,-6 0 0,9 1 0,0-1 0,0 0 0,0 0 0,4 6 0,6 2 0,7-1 0,9 4 0,-4-4 0,8 10 0,-3-3 0,4 13 0,0-8 0,5 9 0,-10 0 0,9 5 0,-10 7 0,0 4 0,-2 0 0,-9 0 0,-1 0 0,-5 0 0,0 0 0,-3 4 0,-1 5 0,-4 16 0,0 1 0,-16 18 0,3-12 0,-21 14 0,6-13 0,-6 6 0,-5-4 0,5-8 0,-4 0 0,8-7 0,5-5 0,1-1 0,10-5 0,1 0 0,5-5 0,7 0 0,6-4 0,8 0 0,6 0 0,4 4 0,2 2 0,5 4 0,0 5 0,7 1 0,-6 4 0,6 1 0,-7-1 0,0-4 0,-5 2 0,-2-7 0,-9 1 0,-1-7 0,-5-1 0,-3-4 0,-2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1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24575,'0'22'0,"0"22"0,0 11 0,0 22 0,0-1 0,0-20 0,0 15 0,0-22 0,0 17 0,0-13 0,0-2 0,0-19 0,0-2 0,0-17 0,0-7 0,0-17 0,0 4 0,0-6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1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24575,'0'3'0,"0"3"0,11 29 0,6-6 0,6 14 0,8-10 0,12 20 0,0-13 0,14 21 0,-17-31 0,5 9 0,-11-11 0,19 14 0,-18-13 0,5 0 0,-11-10 0,-14-9 0,3 4 0,-10-10 0,0 0 0,-3-4 0,-1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2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413 0 24575,'-17'4'0,"-7"18"0,-19 18 0,4 15 0,-4-5 0,8 14 0,1-21 0,2 15 0,3-5 0,9-14 0,7 10 0,-1-23 0,3 9 0,6-20 0,-3 8 0,7-9 0,-3 0 0,0-2 0,3-3 0,-10-5 0,6 0 0,-7-4 0,8 0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15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24575,'12'0'0,"1"0"0,6 0 0,-1 0 0,0 0 0,6 0 0,-5 0 0,1 0 0,2 0 0,-11 0 0,11 0 0,-8 0 0,4 0 0,-4 0 0,3 0 0,-7 0 0,7 0 0,-7 8 0,3-2 0,-8 11 0,2-3 0,-2 0 0,0 3 0,-1-8 0,-4 8 0,0-7 0,0 2 0,0 1 0,0-3 0,0 7 0,0-3 0,0-1 0,0 5 0,0-4 0,-8 4 0,2 0 0,-13 6 0,9-9 0,-4 7 0,1-8 0,3 0 0,-7 3 0,7-7 0,-2 2 0,3-3 0,1-1 0,3 0 0,-2 0 0,2-3 0,-3-1 0,3-8 0,11-10 0,5-6 0,16-18 0,-5 1 0,12-16 0,-5 6 0,7-6 0,-1 0 0,1 5 0,-8 2 0,-1 9 0,-7 12 0,-5 1 0,-3 10 0,-3 1 0,-1 5 0,0 3 0,-3 5 0,-2 9 0,-7 4 0,-6 11 0,0-5 0,-5 16 0,0-8 0,4 8 0,-4-4 0,5-2 0,1-4 0,-2 4 0,2-9 0,4-1 0,0-2 0,5-8 0,0 4 0,0-5 0,0 0 0,0 1 0,0-1 0,0 0 0,0 1 0,0-1 0,4 0 0,0 0 0,5-4 0,3 4 0,-2-4 0,7 1 0,-8 3 0,8-7 0,-7 2 0,3 1 0,-5-3 0,0 3 0,0-1 0,0-2 0,0 6 0,-3-6 0,-2 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30.5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721 0 24575,'-12'9'0,"-9"14"0,-14 18 0,-3 14 0,-11 8 0,18-10 0,-16 8 0,8-6 0,-5 6 0,-5 3 0,12-10 0,-6 1 0,13-10 0,-2-4 0,14-5 0,-13 3 0,14-12 0,-9 4 0,7-13 0,9 1 0,-6-1 0,10-4 0,-7-1 0,5-5 0,3 0 0,-2 0 0,2 1 0,0-1 0,-2-4 0,6 4 0,-6-7 0,6 6 0,-6-6 0,6 3 0,-2-4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4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17 178 24575,'-4'3'0,"0"11"0,4 1 0,0 14 0,0-9 0,0 8 0,0-8 0,4-1 0,5-6 0,10-8 0,5-1 0,-3-4 0,7 0 0,-13 0 0,8-5 0,3-16 0,-9-8 0,0-10 0,-12-4 0,-5-2 0,0 0 0,0 0 0,0 9 0,0 15 0,-9 7 0,-1 10 0,-8 4 0,-6 0 0,4 0 0,-5 19 0,4 13 0,-3 28 0,5 9 0,-6 16 0,16-21 0,-3 17 0,12-27 0,0 13 0,0-15 0,0-1 0,8-19 0,8-1 0,15-16 0,13-5 0,2-5 0,19-5 0,-11-5 0,13-12 0,-19-7 0,10-19 0,-15 2 0,11-8 0,-18 3 0,4-1 0,-17 3 0,0 4 0,-8 4 0,-5 6 0,-5 0 0,0 9 0,-5-1 0,0 12 0,-4-3 0,-5 4 0,-10 5 0,-1 0 0,-4 4 0,6 0 0,-1 0 0,1 0 0,0 0 0,-1 0 0,5 0 0,1 0 0,5 0 0,-1 3 0,5 12 0,-4 5 0,6 10 0,-2-5 0,4 4 0,0-4 0,0 0 0,0-2 0,0-9 0,4-1 0,5-4 0,5-1 0,4-3 0,0 0 0,0-5 0,1 0 0,-5 0 0,-2 0 0,-3 0 0,-1 0 0,0 0 0,0 0 0,1 0 0,-1 0 0,0 0 0,0 3 0,-3 2 0,2 8 0,-2 0 0,0 17 0,0 2 0,-1 12 0,-2 7 0,8 1 0,-9 7 0,4-6 0,-5 4 0,0-5 0,0 1 0,0-3 0,0-6 0,0-1 0,0 1 0,-5 0 0,-5-6 0,-6-2 0,-10-5 0,5-10 0,-9 4 0,5-14 0,-5-1 0,5-6 0,-17-4 0,17-19 0,-8-6 0,12-19 0,8-7 0,-3 6 0,10-6 0,1 13 0,5 2 0,0 6 0,0 4 0,0-2 0,13 7 0,4-4 0,19 9 0,-4-3 0,10 7 0,-4-3 0,-1 4 0,0 1 0,-13 0 0,0 4 0,-6-2 0,-4 7 0,3-3 0,-7 0 0,-1 3 0,-6-2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4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24575,'9'0'0,"-1"0"0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19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 24575,'0'12'0,"0"7"0,0 5 0,0 7 0,0 5 0,0 1 0,0 0 0,0 6 0,0-12 0,0 5 0,0 0 0,0-9 0,0 2 0,0-11 0,0-4 0,0-1 0,0-15 0,0-10 0,0-12 0,0-12 0,0-1 0,-9-1 0,7-4 0,-7 10 0,9 1 0,0 2 0,-4 9 0,3 1 0,-4 6 0,5 0 0,0 4 0,0-4 0,0 5 0,0 0 0,0 0 0,0 0 0,0 0 0,0 0 0,0 4 0,0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1:32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24575,'0'23'0,"0"-1"0,0 20 0,0-4 0,0 5 0,0 1 0,0 7 0,0-12 0,0 17 0,0-17 0,0 12 0,0-8 0,0 1 0,0 0 0,0 6 0,0 2 0,0 0 0,0 6 0,0-13 0,0 5 0,0 1 0,0 0 0,5 2 0,-4 4 0,9-5 0,-9 7 0,4 0 0,-5 0 0,0 0 0,0 0 0,0 0 0,0-1 0,0 1 0,0 7 0,6-4 0,-5 5 0,4-8 0,-5 0 0,0-7 0,5 6 0,-3-6 0,3 7 0,1 16 0,-5-19 0,5 18 0,0-14 0,-5 1 0,10 6 0,-9-9 0,8 1 0,-9-1 0,10 2 0,-10-1 0,9-7 0,-9-1 0,4 0 0,0-6 0,-4 6 0,4-8 0,-5 8 0,0-6 0,0 12 0,0-11 0,0 11 0,0-12 0,0 12 0,0-12 0,0 12 0,0-12 0,0 5 0,0-6 0,0 6 0,5-11 0,-4 3 0,3-6 0,0-9 0,-3 3 0,3-17 0,-4 0 0,0-5 0,0 1 0,0-5 0,0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3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24575,'2'0'0,"16"0"0,7 0 0,11 0 0,-11 0 0,4 0 0,-10 0 0,5 0 0,-6 0 0,-4 13 0,-4 17 0,4 10 0,-12 4 0,8 5 0,-10-10 0,0 12 0,0-18 0,0-4 0,0-15 0,0 3 0,0-7 0,0 2 0,0-10 0,0-13 0,0-9 0,0-10 0,0-6 0,5-2 0,6-6 0,12-1 0,0 0 0,10 5 0,-11 3 0,3 11 0,-1 2 0,-4 9 0,4 1 0,-6 5 0,0 3 0,1 2 0,-1 4 0,-4 0 0,-2 0 0,-3 0 0,-1 0 0,1 8 0,-1 3 0,-2 12 0,-2 2 0,-4 5 0,0 0 0,0 0 0,0-5 0,0-1 0,0-10 0,0 3 0,0-8 0,0 4 0,0-5 0,0 5 0,3-4 0,-2 4 0,7-5 0,-7 0 0,6 1 0,-6-1 0,6 0 0,-6 1 0,6-5 0,-6 0 0,3-4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4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24575,'0'22'0,"0"7"0,0 3 0,0 17 0,0-10 0,0 19 0,0 0 0,0-3 0,0 2 0,0-19 0,0 4 0,0-10 0,0 4 0,0-12 0,0 0 0,0-10 0,0-2 0,0-4 0,0-3 0,0-1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4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24575,'18'0'0,"8"0"0,18 0 0,-5 0 0,17 0 0,-16 0 0,17 0 0,-18 0 0,10 0 0,-17 0 0,4 0 0,-11 0 0,-6 0 0,-6 0 0,-5 0 0,-4 0 0,0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5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24575,'0'17'0,"0"8"0,0 42 0,0 9 0,0 2-282,0-27 1,0 0 281,0 37 0,0-6 0,0-2 0,0-18 139,0 0-139,0-4 0,0-25 0,0-4 0,-3-19 0,2-2 0,-3-8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6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24575,'5'-13'0,"-1"13"0,-4 25 0,0 3 0,0 21 0,0-11 0,0 5 0,0 1 0,0-6 0,0-7 0,0-2 0,0-10 0,4 0 0,1-1 0,7-13 0,3 8 0,3-12 0,0 3 0,1-4 0,4 0 0,-8 0 0,8 0 0,-10-8 0,6 1 0,-5-10 0,-1 7 0,-5-3 0,1 5 0,-1-1 0,0 5 0,0 0 0,-4 8 0,4 5 0,-3 4 0,4 11 0,1-5 0,-1 5 0,4-6 0,7-3 0,4-1 0,1-5 0,4 1 0,-4-5 0,0 0 0,4-5 0,-4-5 0,1-15 0,-4-24 0,-1-16 0,-8 4 0,5-14 0,-7 22 0,-4-13 0,-2 11 0,0 12 0,-4 8 0,3 11 0,-4 6 0,0 8 0,0 1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24575,'0'2'0,"0"16"0,0 12 0,0 14 0,0 14 0,0-11 0,0 18 0,0-19 0,0 4 0,0-17 0,0-4 0,0-10 0,0-6 0,0 0 0,0-8 0,0-2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31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24575,'0'13'0,"0"5"0,0 2 0,0 9 0,0-4 0,0 11 0,0-10 0,0 9 0,0-15 0,0 3 0,0-9 0,0 3 0,0-7 0,0 2 0,0-3 0,0-1 0,7-3 0,2-6 0,8 0 0,7-12 0,1 6 0,5-7 0,0 8 0,0-3 0,0 4 0,0-1 0,-5 1 0,4 5 0,-14-3 0,3 2 0,-10-3 0,1 4 0,-1 0 0,0 0 0,-3 0 0,-1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8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24575,'7'-5'0,"3"2"0,7 3 0,-4 0 0,5 0 0,-5 0 0,6 0 0,-6 0 0,5 0 0,-9 0 0,4 0 0,-5 0 0,0 0 0,0 3 0,-3 2 0,-1 3 0,-4 10 0,0-3 0,0 9 0,0 0 0,0 0 0,0 6 0,0 6 0,-9-4 0,-3 4 0,-8-6 0,1-5 0,0-5 0,4-3 0,-2-7 0,7-1 0,-3-5 0,5-4 0,-1 0 0,5-7 0,0-3 0,4-12 0,0 7 0,0-8 0,0 9 0,0 0 0,0 1 0,4 5 0,1 3 0,7 2 0,-2 3 0,7 0 0,-3 0 0,4 0 0,0 0 0,6 4 0,-5 5 0,6 11 0,-6 5 0,1 5 0,-1-5 0,1 4 0,-5-10 0,-2 5 0,-4-10 0,0-2 0,-5-3 0,0-5 0,-4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29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0 122 24575,'0'-13'0,"0"-4"0,0 8 0,0-4 0,0 5 0,0 0 0,7 3 0,-1 2 0,9 3 0,-1 0 0,5 0 0,-6 0 0,10 0 0,-12 0 0,7 3 0,-10 6 0,2 17 0,-5 0 0,5 16 0,-9-16 0,4 15 0,-5-15 0,0 11 0,0-7 0,0-5 0,0-6 0,0-7 0,0-4 0,-4-3 0,3-13 0,-2-15 0,3-13 0,0-8 0,0 0 0,0 0 0,0 1 0,4 5 0,6 7 0,4 8 0,0 4 0,4 5 0,-9 5 0,9 4 0,-9 5 0,8 0 0,-7 0 0,2 0 0,-4 0 0,1 14 0,1 9 0,0 8 0,1 11 0,-1-4 0,-4 5 0,-1-5 0,-5-2 0,5-6 0,-4-5 0,3-6 0,-4-2 0,0-7 0,0 2 0,4-3 0,-3-1 0,3 0 0,0 5 0,-3-4 0,3 0 0,-4-5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30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90 24575,'4'-16'0,"-1"-3"0,-3 6 0,0 0 0,0 1 0,4 8 0,5-4 0,0 7 0,8-3 0,-7 4 0,3 0 0,-5 0 0,10 0 0,-8 0 0,8 0 0,-10 0 0,0 4 0,-3 5 0,-1 0 0,-4 14 0,0-13 0,0 18 0,0-8 0,0 10 0,0 0 0,-5-5 0,-5 4 0,-4-9 0,-6 8 0,5-3 0,-4 0 0,5-1 0,-1-6 0,2 0 0,0-3 0,3-3 0,-3-3 0,5-1 0,-1-3 0,-4-1 0,4-4 0,-4 0 0,8-9 0,-3-1 0,7-13 0,-3-2 0,4-6 0,0 6 0,0-4 0,0 10 0,0-5 0,0 6 0,4 4 0,1 1 0,3 4 0,5 5 0,-4 0 0,4 4 0,-1 0 0,-2 0 0,7 0 0,-8 0 0,9 0 0,-9 0 0,8 4 0,-7 1 0,3 8 0,-4 1 0,-1 0 0,5 3 0,-3-8 0,3 4 0,-5-5 0,0 0 0,0 1 0,1-1 0,-1-4 0,0 4 0,0-7 0,1 2 0,-1-3 0,0 0 0,0 0 0,0 0 0,-1 0 0,-2-7 0,2 1 0,-6-2 0,3 4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36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221 568 24575,'-5'-7'0,"2"-2"0,3-8 0,0-7 0,0 4 0,0-15 0,0 14 0,0-14 0,0 10 0,0 0 0,0-4 0,0 9 0,0-4 0,0 11 0,0-5 0,0 9 0,0-4 0,0 4 0,0-3 0,0 2 0,0-3 0,0 5 0,0-1 0,0 1 0,0 0 0,0-1 0,0 1 0,-7 4 0,-3 0 0,-7 12 0,-8 9 0,4 8 0,-10 7 0,10-6 0,-5 4 0,12-15 0,-4 7 0,12-13 0,-6 4 0,11-5 0,-2 0 0,17-14 0,5-15 0,21-16 0,-3-10 0,8-1 0,-15 9 0,8-1 0,-16 10 0,3 4 0,-11 6 0,-1 8 0,-5 7 0,1 1 0,-1 4 0,0 0 0,0 0 0,1 0 0,-1 0 0,5 4 0,1 5 0,4 6 0,0 3 0,-3 0 0,-2 1 0,-4-5 0,-1-2 0,0-3 0,1-1 0,-5 0 0,4-3 0,-4 2 0,4-6 0,1 3 0,-1-4 0,5 0 0,1 0 0,-1 0 0,5 0 0,-13 0 0,3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38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0 321 24575,'0'-16'0,"0"-6"0,0 2 0,8-4 0,3 2 0,8-3 0,-1 1 0,7-1 0,-5 2 0,4 6 0,0-2 0,-4 10 0,3 3 0,-4 2 0,-1 4 0,0 0 0,-5 3 0,-5 18 0,-4 7 0,-4 9 0,0 13 0,0-11 0,-5 19 0,-7-6 0,-6 0 0,-5-1 0,1-7 0,-6 1 0,5-7 0,-3-5 0,11-10 0,2-9 0,4-1 0,1-5 0,0 0 0,-1-3 0,1-2 0,0-3 0,4-3 0,0-7 0,4-4 0,0-4 0,0 0 0,0-1 0,0 1 0,4-1 0,6 1 0,4-1 0,4 5 0,6-4 0,-5 11 0,10-6 0,-9 12 0,9-4 0,-4 5 0,-1 0 0,5 0 0,-9 4 0,9 2 0,-4 3 0,0 1 0,-2-1 0,1 1 0,-5-5 0,4 0 0,-9-5 0,3 0 0,-3 0 0,-1 0 0,5-9 0,-9-1 0,5-8 0,-5-1 0,-4 5 0,-1-3 0,-4 7 0,0-2 0,0 3 0,0 1 0,0 10 0,0 10 0,0 6 0,4 11 0,2-9 0,7-1 0,7-5 0,11-4 0,0-5 0,5 0 0,1-5 0,-6 0 0,13-16 0,-6-13 0,-2-12 0,2-10 0,-14 0 0,5-3 0,-10-5 0,-2-1 0,-6 8 0,-4 7 0,-2 9 0,-5 15 0,-4 3 0,-5 14 0,-16 0 0,-2 4 0,-15 0 0,2 16 0,-6 9 0,-10 26 0,12-8 0,-6 18 0,16-14 0,-2 13 0,1-1 0,-1-5 0,6-3 0,2-6 0,7-7 0,5-2 0,1-11 0,6-2 0,0-9 0,4-1 0,1-8 0,4-2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48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24575,'22'0'0,"2"0"0,6 0 0,6 0 0,1 0 0,7 0 0,0 0 0,-12 0 0,3 0 0,-20 0 0,7 0 0,-16 0 0,2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48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24575,'17'0'0,"-2"0"0,20 0 0,12 0 0,-6 0 0,31 0 0,-31 0 0,11 0 0,-16 0 0,-11 0 0,-1 0 0,-10 0 0,-2 0 0,-7 0 0,-2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1:19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24575,'0'39'0,"0"4"0,0 17 0,0-8 0,0-1 0,0-2 0,0 4 0,0 5 0,0-6 0,0-7 0,0-9 0,0-6 0,0-9 0,0 1 0,0-13 0,0 4 0,0-9 0,0-1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1:20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96 140 24575,'-16'0'0,"4"4"0,-4 1 0,6 8 0,-4 1 0,5 4 0,0 1 0,4 4 0,0-3 0,5 3 0,0-4 0,0-1 0,0 6 0,0-5 0,0 10 0,0-10 0,0 10 0,0-9 0,0 3 0,0-4 0,0 4 0,0-8 0,4 8 0,6-13 0,4 7 0,9-7 0,2 4 0,5-4 0,1 0 0,5 1 0,-5-1 0,6 0 0,-7 0 0,0-4 0,-5 2 0,4-7 0,-10 3 0,5-4 0,-6 0 0,-4 0 0,3 0 0,-7 0 0,8-13 0,-3-4 0,1-19 0,3-2 0,-6-6 0,7 0 0,-8 0 0,5-7 0,-7 12 0,1-11 0,0 19 0,-1-6 0,-4 7 0,-2 0 0,-4 5 0,0 1 0,0 6 0,0-1 0,0 1 0,0-1 0,0 5 0,-4 1 0,-5 4 0,-5 1 0,-4-2 0,-1 5 0,1 1 0,-6 4 0,4 0 0,-3 0 0,4 0 0,-4 0 0,3 0 0,-4 0 0,0 0 0,5 4 0,-5 1 0,0 5 0,4 3 0,-3-2 0,4 6 0,5-7 0,-3 3 0,7 0 0,1-3 0,1 2 0,3-3 0,-3-1 0,-1 5 0,1-4 0,2 4 0,-1-5 0,6 0 0,-7 5 0,7-4 0,-7 4 0,7-5 0,-6-3 0,6-2 0,-3-3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6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24575,'-4'3'0,"0"17"0,4 8 0,0 29 0,0-21 0,0 33 0,0-26 0,0 24 0,0-14 0,0-3 0,0-12 0,0-8 0,0-11 0,-3-10 0,10-5 0,-5-4 0,16 0 0,1 0 0,0 0 0,10-9 0,-13-1 0,7-15 0,-12 0 0,7 4 0,-3-7 0,-4 13 0,2-9 0,-8 14 0,3-2 0,-3 7 0,2-3 0,-3 3 0,1 8 0,-2 12 0,2 15 0,-4 8 0,9 5 0,-4 1 0,11 7 0,-1-12 0,2 11 0,5-23 0,-10 8 0,10-19 0,-9 3 0,5-10 0,-1 0 0,0-4 0,1-1 0,-6-4 0,11-15 0,-7-8 0,5-23 0,0-14 0,-9 6 0,6-19 0,-8 11 0,2-7 0,-6 2 0,-2 21 0,-5-3 0,0 22 0,0 2 0,0 12 0,-3 8 0,-2 2 0,-4 16 0,0 4 0,3 13 0,2-13 0,4-4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32.9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 91 24575,'0'-2'0,"0"-5"0,8-5 0,2-6 0,4 8 0,8-8 0,-7 8 0,4 0 0,-2 6 0,-7 4 0,7 0 0,-8 0 0,4 0 0,0 0 0,-4 0 0,4 0 0,-4 14 0,-5 8 0,1 23 0,-5 0 0,0 20 0,0-18 0,-6 25 0,-6-18 0,-7 13 0,-3-15 0,-1-2 0,6-6 0,-3-6 0,4-7 0,1-8 0,-2-4 0,7-1 0,-3-4 0,-1-1 0,5-5 0,-4 1 0,5-5 0,-1 0 0,1-4 0,0 0 0,-1 0 0,1-4 0,3-5 0,1-10 0,4-12 0,0-1 0,0-10 0,0 4 0,0 1 0,0-6 0,4 17 0,6-3 0,4 10 0,0 5 0,3 1 0,-8 4 0,8 4 0,-3 2 0,4 3 0,1 0 0,-1 0 0,5 0 0,-3 0 0,9 0 0,-5 4 0,8 12 0,-2 1 0,1 9 0,0-1 0,-6-4 0,0 3 0,-2-5 0,-3 0 0,4 0 0,-11-5 0,5-1 0,-5-5 0,1 1 0,3-4 0,-3 3 0,0-7 0,3 3 0,-8-4 0,8 0 0,-7 0 0,2 0 0,-3 0 0,-1 0 0,0-4 0,0 3 0,-3-6 0,2 2 0,-6-3 0,2-4 0,-3 6 0,0-2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06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24575,'0'26'0,"0"1"0,0 9 0,0 2 0,0 6 0,0 0 0,0-6 0,0-8 0,0-1 0,0-9 0,0-1 0,0-2 0,0-8 0,0 0 0,0-5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31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0 145 24575,'4'-4'0,"0"0"0,-4-9 0,0-1 0,0 0 0,0-3 0,0 8 0,0-4 0,0 5 0,0-4 0,0 0 0,0-1 0,0 5 0,0 5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32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0 200 24575,'0'-13'0,"0"-1"0,0-19 0,0 2 0,5 1 0,-4 0 0,3 9 0,-4 3 0,4 10 0,-3 7 0,6 1 0,2 9 0,5-1 0,4-3 0,1 3 0,-1-3 0,0 5 0,-4-2 0,3-3 0,-7 3 0,2-7 0,-3 6 0,-1-6 0,0 6 0,0-6 0,1 7 0,-1-7 0,0 2 0,0 1 0,0-3 0,-4 2 0,0-3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32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24575,'0'8'0,"0"9"0,0-2 0,0 14 0,0-4 0,0 5 0,0-9 0,0 1 0,0-13 0,0 4 0,0-5 0,0 1 0,0-5 0,0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0:34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24575,'5'-5'0,"8"2"0,8 3 0,14 0 0,-9 0 0,17 0 0,-12 0 0,0 0 0,-8 0 0,1 0 0,-13 7 0,3 8 0,-23 8 0,-14 15 0,0-11 0,-15 17 0,16-18 0,-9 8 0,10-5 0,1-13 0,6 6 0,9-13 0,1 4 0,15-8 0,5-2 0,11-3 0,4 0 0,-2 0 0,1 0 0,0 0 0,0 0 0,1-4 0,-7-1 0,0-5 0,-6 5 0,-4-3 0,-1 3 0,0 1 0,-4-4 0,4 7 0,-5-3 0,-3 1 0,2 2 0,-6 0 0,3 10 0,-1 0 0,2 8 0,8-7 0,-3 3 0,7-4 0,-3 0 0,4 0 0,-4-4 0,3-1 0,-3-4 0,4 0 0,1 0 0,-1 0 0,0-8 0,1-7 0,-4-5 0,-1-9 0,-4 4 0,0-5 0,-5 5 0,0-4 0,-5 9 0,0-4 0,0 6 0,0 4 0,0 1 0,-4 5 0,-5 3 0,-5-3 0,-4 7 0,-1-3 0,1 4 0,0 0 0,-1 0 0,1 0 0,4 4 0,-3 5 0,7 5 0,-4 4 0,5 0 0,4 6 0,-3-5 0,7 5 0,-3-6 0,4-4 0,0-1 0,0-5 0,-4-3 0,4-2 0,-4-3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1:37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24575,'10'1'0,"12"2"0,26-7 0,14 16 0,23 3 0,-38-3 0,2 3-373,3-1 0,2 0 373,7-3 0,2 0-438,0 4 1,2-1 437,7-2 0,0 0-760,-2-1 1,1 2 759,3 2 0,-1-1 0,-9-5 0,1-1 0,3 3 0,0 0-429,-8-3 1,-1-2 428,4 2 0,0-1 0,-8-2 0,-3-2 0,36 4 182,3-1-182,-20-5 0,14 5 0,-1-6 0,-13 6 0,12-5 936,-22 4-936,6-5 1542,-8 5-1542,-7-3 995,-2 8-995,-6-9 342,0 4-342,0-1 0,-7-2 0,0 3 0,-7-5 0,0 0 0,0 0 0,0 0 0,-5 0 0,4 0 0,-10 4 0,5-3 0,-6 3 0,-4-4 0,3 0 0,-8 0 0,4 0 0,-4 0 0,-1 0 0,13 0 0,13 0 0,24 0 0,10-6 0,26 4-745,-41-7 0,2-1 745,8 5 0,2 0 0,4-6 0,0-1 0,1 4 0,-1 1 0,-5-1 0,0 1 0,4-1 0,0 0 0,-9 1 0,0 0 0,9-1 0,1 0 0,-6 4 0,1 0 0,6-3 0,-2 0-498,-16 4 1,-2-1 497,11 1 0,-2-2-503,32-7 503,-37 11 0,-1 1 0,44-13 0,-12 12-77,-17-5 77,-1 6 1366,-15 0-1366,5 0 1038,-11 0-1038,4 0 570,-7 0-570,1 0 91,0 0-91,-1 0 0,-5 0 0,-2 0 0,-11 4 0,-1 1 0,-6 5 0,-4-5 0,-1-1 0,-5-4 0,10 0 0,8 0 0,12 0 0,20 0 0,4 0 0,15 0 0,-1 0 0,-7 0 0,-9 0 0,-16 0 0,-8 0 0,-11 0 0,-2 0 0,-9 0 0,-1 0 0,-5 0 0,0 0 0,-3-4 0,-2 10 0,-3 0 0,0 16 0,0 3 0,0 5 0,0 6 0,0-4 0,0 10 0,0-4 0,0 13 0,0 0 0,0 8 0,0 0 0,0 8 0,0-6 0,0 31 0,0-33 0,0 32 0,0-2-637,0 3 637,0-34 0,0-2 0,0 24 0,0 11 0,0-12 0,0 7-220,0-1 220,0-16 0,0 5 0,0-20 0,0 11 0,-4-20 0,2 5 630,-8 1-630,9-5 227,-9 4-227,3 1 0,-4-6 0,0 6 0,4-8 0,-2 1 0,3-7 0,0 5 0,-3-10 0,3 4 0,1 0 0,0-4 0,0 10 0,4-11 0,-8 5 0,7 1 0,-2 0 0,4 0 0,0 11 0,0-2 0,0 19 0,0-11 0,0 17 0,0-17 0,0 20 0,0-5 0,0-1 0,0 7 0,0-14 0,0 6 0,0-8 0,0 0 0,0-1 0,0 1 0,0-7 0,0-1 0,0-8 0,0-5 0,0-8 0,0-1 0,0-9 0,0-1 0,0-7 0,0-3 0,0-1 0,0 0 0,0 0 0,0 1 0,0-1 0,0 0 0,0-1 0,0 2 0,0-1 0,0 4 0,0-2 0,0 7 0,0-8 0,0 8 0,4-3 0,-3 4 0,3-4 0,0 3 0,-3-3 0,3 10 0,0-9 0,-3 7 0,3-8 0,-4 0 0,0-1 0,0-5 0,0 0 0,0 1 0,0-2 0,-8 1 0,-2-3 0,-7-2 0,-7-3 0,0 0 0,-7 0 0,1 0 0,-6 0 0,-9 0 0,-8 0 0,-22 0 0,4 0 0,-22 0 0,5 0 0,16 0-764,-18 0 764,39 0 0,0 0 0,-29 0 0,10 0 0,0 0 0,-7 0 0,20 1 0,-1-2 0,-38-5 0,0 5 0,17-11 0,22 12 0,3-1 0,-8-9-144,8 8 1,-1 2 143,-9-5 0,-21 5 0,16 0 0,-6 0 0,14 0 0,-6 0 753,0 0-753,6 0 298,-6 0-298,7 0 0,-24 0 0,25 0 0,-24 0 0,23-5 0,-9 3 0,0-3 0,2-1 0,0 5 0,6-10 0,-13 10 0,5-4 0,-15 5 0,19 0 0,-16 0 0,19 0 0,-7 0 0,-6 0 0,14 0 0,-6 0 0,-8-6 0,19 4 0,-17-14 0,13 7 0,-2-8 0,-4 5 0,6 0 0,1 5 0,0 2 0,-1 5 0,8 0 0,-6-5 0,6 3 0,-1-8 0,-5 9 0,6-9 0,-1 3 0,-4-4 0,4-1 0,1 5 0,-6-3 0,12 9 0,-4-5 0,-1 6 0,5 0 0,-5 0 0,7 0 0,-6 0 0,10 0 0,-9 0 0,17 0 0,-10 0 0,10 0 0,1 0 0,2 0 0,9 0 0,-4 0 0,1 0 0,3 0 0,-4 0 0,6 0 0,-6 0 0,4 0 0,-4 0 0,6 0 0,0 0 0,-6 0 0,4 0 0,-4 0 0,6 0 0,-6 0 0,4 0 0,-3 0 0,9 4 0,-4-3 0,4 7 0,-4-7 0,0 7 0,0-7 0,-1 3 0,1-4 0,0 4 0,4-3 0,1 3 0,1-4 0,2 0 0,-2 0 0,3 0 0,1 0 0,0 0 0,0 0 0,0 0 0,-1 0 0,1 0 0,0 0 0,-1 0 0,1 0 0,0 0 0,0 0 0,0 0 0,1 0 0,-1 0 0,0-3 0,4-2 0,0-3 0,1 0 0,2-4 0,-3-7 0,4 0 0,-4-5 0,3 6 0,-3 0 0,4 4 0,0-3 0,0 8 0,0-4 0,0 5 0,0-4 0,0 2 0,0-7 0,0 8 0,0-4 0,0 5 0,0-1 0,0 1 0,0 0 0,0-5 0,0 4 0,0-14 0,0 16 0,0-6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2:29.7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387 292 24575,'0'12'0,"0"7"0,0 12 0,0 0 0,0 5 0,0-5 0,0-1 0,0-6 0,8-8 0,14-3 0,4-12 0,16 4 0,-10-5 0,4 0 0,-15-4 0,1-5 0,-12-10 0,0-6 0,-6-18 0,-4-4 0,0-20 0,0 13 0,-16-11 0,2 19 0,-20-7 0,6 14 0,-5 5 0,1 13 0,2 11 0,-6 5 0,-2 5 0,0 0 0,-6 21 0,4 0 0,-2 25 0,8-11 0,6 9 0,12-13 0,5 5 0,7-5 0,4-7 0,0 0 0,0-6 0,3-4 0,12 0 0,5-5 0,10 1 0,0 0 0,0-4 0,0-2 0,0-4 0,0 0 0,0 0 0,-5-4 0,-1-5 0,-6-6 0,-3-8 0,-2 3 0,-7-9 0,-2 9 0,-4-9 0,-15 3 0,-2 4 0,-21 2 0,-6 9 0,-9 4 0,1 2 0,-6 5 0,12 0 0,2 0 0,7 0 0,16 14 0,2 2 0,13 14 0,2 1 0,4-7 0,0 0 0,4-6 0,16-3 0,9-5 0,28-5 0,-16-5 0,22 0 0,-23-10 0,4-2 0,-6-14 0,-13 5 0,-4-4 0,-8 7 0,-8-6 0,-1 4 0,-4-4 0,0 10 0,-8-3 0,-2 7 0,-4 1 0,-4 5 0,9 4 0,-4 0 0,8 3 0,1 17 0,4 8 0,0 23 0,0-6 0,0 6 0,10-7 0,12-10 0,6-3 0,14-15 0,-4-5 0,20-7 0,-16-4 0,8-9 0,-23-12 0,-7-7 0,-4-14 0,-10 4 0,-2 0 0,-4 2 0,-14 4 0,-3 11 0,-21 0 0,6 11 0,-4 4 0,6 1 0,5 5 0,1 0 0,6 0 0,4 8 0,0 8 0,4 15 0,4 7 0,1-1 0,5 0 0,0-7 0,0 0 0,0-5 0,0-2 0,0-9 0,13 0 0,4-5 0,19-3 0,-9-2 0,8-4 0,-16 0 0,0-4 0,-5-16 0,-4-15 0,-3-25 0,-2 25 0,-5 1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2:32.2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385 405 24575,'0'-12'0,"0"-9"0,0 10 0,0-12 0,0 14 0,0-9 0,-7 13 0,1-4 0,-10 9 0,2 0 0,-4 0 0,-6 0 0,4 0 0,-3 0 0,-1 9 0,4 2 0,-5 19 0,0-2 0,7 3 0,-7 5 0,18-9 0,-7 3 0,13-1 0,-3-9 0,4-1 0,0-6 0,0-5 0,4 0 0,10-3 0,7-1 0,9-4 0,6 0 0,-5 0 0,5 0 0,-11 0 0,-2 0 0,-4 0 0,-5-9 0,0-6 0,-5-10 0,-3-11 0,-2-2 0,-4-6 0,0 0 0,-5 0 0,-10 5 0,-3 3 0,-7 9 0,0 7 0,6 7 0,-10 3 0,9 5 0,-4 0 0,6 5 0,-1 0 0,1 0 0,0 0 0,-1 8 0,0 8 0,4 15 0,4 0 0,2 11 0,7-10 0,-2 10 0,4-10 0,0-2 0,0-1 0,19-12 0,-1 2 0,25-13 0,-6-2 0,7-4 0,0 0 0,-7-9 0,1-8 0,-12-9 0,-5 0 0,-7-3 0,-9 4 0,0-5 0,-5 5 0,-9-4 0,-7 9 0,-16-1 0,0 6 0,-10 4 0,4 5 0,-6 2 0,6 4 0,2 0 0,6 4 0,4 10 0,1 8 0,14 8 0,-2 0 0,11 0 0,-2-5 0,4-2 0,0-9 0,8-1 0,7-4 0,16-3 0,7-2 0,0-4 0,4 0 0,-10-5 0,4 0 0,-11-5 0,-6-3 0,-6-7 0,-3-5 0,-4-5 0,-2-1 0,-4-5 0,-5-2 0,-11-1 0,-2-4 0,-13 15 0,9-7 0,-2 18 0,0-2 0,4 14 0,1 0 0,2 5 0,3 0 0,0 4 0,0 10 0,-1 13 0,8 4 0,-2 12 0,9-6 0,0 1 0,0-2 0,0-11 0,8-1 0,7-10 0,16 0 0,7-8 0,-1-1 0,0-5 0,-7 0 0,-5 0 0,-2 0 0,-9 0 0,-1-4 0,-9-10 0,0-20 0,-4 1 0,0-16 0,0 4 0,0-1 0,-5-4 0,-5 12 0,-10 6 0,-1 12 0,-8 10 0,4 6 0,0 4 0,-4 0 0,9 8 0,0 13 0,6 12 0,8 10 0,1 1 0,5-6 0,0-2 0,0-11 0,4-6 0,10-5 0,12-10 0,11 1 0,1-5 0,4 0 0,3-16 0,-19 12 0,0-12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2:38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24575,'0'21'0,"0"3"0,0 12 0,0-4 0,0 17 0,0-10 0,0 12 0,0-13 0,0 11 0,0-16 0,0 16 0,0-17 0,0 10 0,0-4 0,0 5 0,0 8 0,0 2 0,0-7 0,0 3 0,0-11 0,0 6 0,0 0 0,0-7 0,0-6 0,0-7 0,0-6 0,0-4 0,0 3 0,0-8 0,0 4 0,0-5 0,0 5 0,0-4 0,0 9 0,0-9 0,0 8 0,0-7 0,0 2 0,0-3 0,0-1 0,0 0 0,0-3 0,0-2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2:43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 24575,'3'0'0,"3"-4"0,12-1 0,6-5 0,6 0 0,2-5 0,4 4 0,-6-4 0,0 9 0,0 2 0,0 4 0,-9 0 0,7 0 0,-18 0 0,13 0 0,-14 0 0,4 0 0,-5 0 0,0 0 0,0 0 0,1 4 0,-1 0 0,0 4 0,0 1 0,1-1 0,-1 0 0,0 1 0,1-1 0,-5 0 0,3 0 0,-6 1 0,3-1 0,-4 0 0,0 0 0,0 1 0,0-1 0,0 0 0,0 0 0,0 0 0,0 0 0,0 0 0,0 0 0,0 5 0,0 1 0,0 0 0,0 3 0,0-3 0,-8 4 0,1 6 0,-10-5 0,-5 11 0,2-10 0,-11 12 0,5-6 0,-6 1 0,6-3 0,-3-8 0,10-3 0,-5-4 0,6 0 0,4-4 0,1 0 0,0-5 0,4 0 0,-4 0 0,5 0 0,0 0 0,-1 0 0,1 0 0,0 0 0,4-7 0,5-3 0,8-7 0,10-2 0,1 0 0,4 4 0,-6 1 0,0 5 0,1 0 0,4-1 0,-3 5 0,3-4 0,-4 8 0,4-3 0,-3 4 0,3 0 0,-4 0 0,-5 0 0,3 0 0,-8 0 0,4 4 0,-4 5 0,-1 5 0,1 0 0,0 3 0,0-3 0,-4 4 0,-1 0 0,0 1 0,-3-1 0,3 0 0,-4 6 0,0-5 0,0 5 0,0-6 0,0 1 0,0-6 0,0 5 0,0-9 0,0 4 0,0-5 0,0 0 0,0 1 0,0-1 0,0 5 0,0-4 0,-8 8 0,2-3 0,-7 4 0,-1-4 0,4 4 0,-3-8 0,0 7 0,4-8 0,-4 4 0,8-5 0,-2 0 0,2 0 0,-8 1 0,4 0 0,-4-4 0,0-2 0,-1-3 0,0 0 0,-8 0 0,6 0 0,-7 0 0,-1 0 0,4 0 0,-3 0 0,4-8 0,1 2 0,-1-7 0,1 3 0,0 1 0,-1 0 0,5 4 0,1-3 0,5 7 0,0-6 0,3 6 0,2-3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34.1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178 42 24575,'0'-18'0,"0"3"0,-7 10 0,2 2 0,-17 3 0,7 4 0,-9 10 0,9 7 0,0 9 0,-5 1 0,12 12 0,-16-8 0,22 14 0,-12-11 0,13-1 0,-4 5 0,5-10 0,0 4 0,0-6 0,0 0 0,0-10 0,0 3 0,0-9 0,0 4 0,4 0 0,5-4 0,5 0 0,0-6 0,3 1 0,-3 0 0,5 0 0,-1 0 0,0 1 0,1-5 0,-1-1 0,-4-1 0,3-2 0,-3 3 0,4-4 0,0 0 0,0 0 0,1 0 0,-1 0 0,6 0 0,-5 0 0,5-4 0,-6-1 0,0-9 0,6-1 0,-8-3 0,7-7 0,-9 5 0,2-8 0,2 3 0,-7-5 0,4-1 0,-10 6 0,0-4 0,-5 10 0,0-5 0,0 0 0,0 5 0,0-5 0,-5 1 0,-4 3 0,-2-4 0,-6 6 0,2-1 0,-3 1 0,-1 3 0,1 2 0,-6 3 0,5 1 0,-5 4 0,6-4 0,-1 8 0,1-7 0,0 7 0,-1-3 0,1 4 0,4 0 0,-3 0 0,7 0 0,-3 0 0,5 0 0,0 0 0,-1 0 0,1 0 0,4 0 0,0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19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24575,'3'-8'0,"6"8"0,10 6 0,14 16 0,6 7 0,9 6 0,4 1 0,6 14 0,2-11 0,19 13 0,-14-9 0,-8-11 0,0 8 0,-21-6 0,22 2 0,0 20 0,-11-24 0,15 23 0,-27-26 0,18 13 0,-12-8 0,6 7 0,1-4 0,4 4 0,-3-6 0,2-5 0,-4 4 0,-3-11 0,-4 4 0,2-5 0,-10-2 0,4 1 0,-11-6 0,4 0 0,-14-6 0,7 0 0,-12-1 0,2 1 0,-3-1 0,-1-3 0,-4-1 0,0-4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20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1 386 24575,'7'0'0,"11"0"0,-3 0 0,14 0 0,-4 0 0,5 0 0,-5 0 0,4 0 0,-5 0 0,12 0 0,-4 0 0,4 0 0,-11 0 0,10 0 0,-14 0 0,9 0 0,-16 0 0,3 0 0,-8 0 0,4 0 0,-5 0 0,-4-3 0,-4-6 0,-1-5 0,-8-9 0,8-2 0,-8-5 0,8-6 0,-4 4 0,5-11 0,0 17 0,0-9 0,0 15 0,0-3 0,0 9 0,0 1 0,0 5 0,0 0 0,0 0 0,0 0 0,0 3 0,0 2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21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24575,'16'0'0,"1"0"0,-3 0 0,3 0 0,-3 0 0,5 0 0,-6 0 0,5 0 0,-9 0 0,8 0 0,-7 0 0,6 0 0,-7 7 0,-1 15 0,-4 3 0,-4 18 0,0 1 0,0-4 0,0 9 0,0-12 0,0 1 0,0-2 0,0-11 0,0-6 0,0-6 0,0-5 0,0 0 0,0-7 0,0-6 0,0-9 0,0-9 0,0 3 0,0-8 0,0 3 0,0-6 0,4 6 0,6-3 0,0 12 0,8-6 0,-4 8 0,-1 0 0,5 1 0,-9 0 0,9 7 0,-9-6 0,4 11 0,0-7 0,-4 7 0,4-3 0,-5 4 0,0 0 0,0 0 0,0 0 0,0 7 0,-3 3 0,-2 13 0,-3-3 0,5 8 0,-4-3 0,3 0 0,-4 4 0,0-9 0,0 3 0,0-5 0,0-4 0,0-1 0,0-5 0,0 0 0,0 0 0,4-3 0,-3-2 0,3-3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25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24575,'-5'7'0,"2"-2"0,3 6 0,0 2 0,0 0 0,0 1 0,0-2 0,0-5 0,0 1 0,0-3 0,0-2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27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12 177 24575,'-4'-6'0,"-4"-4"0,11-7 0,-2 3 0,12-3 0,1 7 0,4-8 0,-4 12 0,-1-2 0,-1 8 0,2 0 0,5 0 0,-6 0 0,0 0 0,-5 0 0,1 0 0,-1 4 0,-4 5 0,0 10 0,-4 6 0,0 5 0,0 0 0,0-1 0,0 2 0,0-7 0,0 0 0,0-6 0,0-4 0,0-2 0,0-3 0,0-8 0,0-6 0,0-14 0,5-6 0,1-11 0,8 4 0,8-5 0,-1 6 0,5 0 0,-2 5 0,-3 2 0,2 5 0,-4 4 0,-5-2 0,3 11 0,-3-6 0,0 7 0,4 0 0,-9 1 0,4 4 0,-5 0 0,0 0 0,0 0 0,1 0 0,-1 0 0,1 8 0,0 8 0,0 3 0,1 10 0,-1-9 0,-3 8 0,-2-8 0,-4 9 0,0-9 0,0 3 0,0-4 0,0-6 0,0 0 0,0-5 0,0-3 0,0-1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28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24575,'12'-10'0,"1"3"0,9 7 0,-2 0 0,8 0 0,-3 0 0,0 0 0,-1 0 0,-6 0 0,0 0 0,0 0 0,-4 0 0,-1 0 0,-5 0 0,0 0 0,-3 8 0,-1 2 0,-4 13 0,0 2 0,0 11 0,0-4 0,-9 4 0,2-6 0,-12 0 0,8-5 0,-8 4 0,4-10 0,-4 5 0,1-6 0,4-4 0,-3-1 0,3-4 0,0 0 0,-4 0 0,9-5 0,-4 0 0,5-4 0,-1 0 0,1 0 0,0 0 0,-1-7 0,5 1 0,0-10 0,4 6 0,0-2 0,0 3 0,0-4 0,0 4 0,0-9 0,0 9 0,4-4 0,0 5 0,5-1 0,-1 1 0,0-1 0,5 5 0,-4-4 0,8 7 0,-3-2 0,10 3 0,-5 0 0,10 0 0,-9 0 0,9 4 0,-4 2 0,-1 8 0,0 0 0,-6 4 0,-3 1 0,-3-5 0,-3 3 0,0-8 0,-1 4 0,-3-9 0,-1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29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1584 24575,'-4'-6'0,"9"-6"0,13-22 0,9 1 0,15-20 0,2-5 0,1-6 0,13-15 0,-9-1 0,3 11-226,-24 26 0,-2-1 226,13-20 0,12-9 0,-13 5 0,11 6 0,-12 8 0,4 0 0,-6 13 0,-1 2 0,-7 7 0,4-1 0,-10 8 452,10-7-452,-6 12 0,2-11 0,4 4 0,-10-3 0,9 3 0,-8-3 0,1 10 0,-3-9 0,-1 9 0,-5 1 0,-1 2 0,-4 3 0,0 0 0,0 1 0,-1 4 0,0 1 0,0 0 0,-3-5 0,2 3 0,-2-3 0,0 1 0,2 2 0,-6-3 0,6 5 0,-6 0 0,3 3 0,-4 2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30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24575,'6'5'0,"6"-2"0,15-3 0,3 0 0,0 0 0,6 0 0,-9 0 0,7-4 0,-18 3 0,2-4 0,-10 2 0,0 2 0,0-3 0,1 4 0,-5 7 0,0 2 0,-4 8 0,0 7 0,0-4 0,-4-1 0,3-2 0,-2-3 0,3 0 0,0-2 0,0-3 0,0-1 0,0 0 0,0-3 0,0-2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31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24575,'12'8'0,"1"-4"0,6 4 0,-1-3 0,0 4 0,6 1 0,-9-5 0,13 4 0,-17-4 0,11 4 0,-13-4 0,8 3 0,-7-3 0,2 3 0,-4 0 0,1 0 0,-1-3 0,0 2 0,0-2 0,1 0 0,-1 2 0,0-2 0,0 3 0,0 0 0,-4-1 0,3-2 0,-2-2 0,-1-3 0,-1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35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589 2335 24575,'-3'5'0,"-6"-2"0,0-3 0,-3 0 0,4 0 0,-5 0 0,4 0 0,-8 0 0,7 0 0,-7-4 0,7 3 0,-7-11 0,8 6 0,-4-7 0,4 0 0,0-1 0,0 0 0,-4-3 0,7 3 0,-10 0 0,14-4 0,-10 4 0,7 0 0,-4-3 0,0 8 0,0-9 0,1 9 0,-1-9 0,0 9 0,-4-4 0,3 4 0,-7 0 0,7-4 0,-7 3 0,7-3 0,-7 0 0,7 3 0,-3-7 0,4 3 0,0 0 0,0-3 0,0 3 0,0-5 0,0 5 0,0-3 0,4 3 0,-3-4 0,3-1 0,-4 1 0,-1-1 0,1 5 0,0-3 0,5 3 0,-5-4 0,4-1 0,0 1 0,1 4 0,0-3 0,3 3 0,-3-5 0,4 1 0,-4 0 0,3-1 0,-3 1 0,-1-1 0,4 1 0,-3 4 0,4-3 0,0 7 0,-4-7 0,3 3 0,-3 0 0,4 1 0,0 1 0,0-2 0,0-5 0,0 5 0,0-3 0,0 3 0,0-4 0,0-1 0,0 5 0,0-3 0,0 3 0,4 0 0,-3-3 0,2-2 0,2-6 0,-4 0 0,3-10 0,1 8 0,-4-9 0,8 6 0,-4 0 0,1 0 0,3 0 0,-8 5 0,8-4 0,-4 9 0,0-8 0,4 8 0,-4-4 0,4 6 0,0-6 0,1 4 0,-1-3 0,1-1 0,-2 9 0,2-8 0,-1 9 0,0-4 0,-4-1 0,3 1 0,-3 0 0,4-1 0,0 1 0,0-1 0,0 1 0,1-1 0,-1 1 0,4 0 0,-3-1 0,7 1 0,-7-1 0,8 1 0,-4-1 0,4 1 0,1 0 0,-1-1 0,5 0 0,-3 0 0,3 0 0,1 0 0,1 0 0,5-1 0,0-1 0,0 6 0,0-4 0,-5 8 0,4-4 0,-10 6 0,10-1 0,-10 1 0,5-1 0,-6 1 0,6 4 0,-5-4 0,5 8 0,-1-3 0,-3 4 0,3-4 0,-4 3 0,4-3 0,-3 4 0,3 0 0,-4 0 0,4 0 0,-3 0 0,4 0 0,-6 0 0,0 0 0,0 0 0,1 0 0,-1 0 0,5 0 0,-3 0 0,4 0 0,-6 4 0,0 1 0,6 5 0,-5-1 0,10 1 0,-4-1 0,5 1 0,0 0 0,-6 0 0,5 0 0,-9-1 0,9 1 0,-5 0 0,1-1 0,4 1 0,-10-1 0,10 6 0,-4-5 0,0 5 0,3-1 0,-8-4 0,3 4 0,1 0 0,-5 0 0,5 1 0,-10 2 0,3-2 0,-2-1 0,-1 3 0,3-7 0,-7 8 0,7-8 0,-2 7 0,-1-3 0,3 5 0,-7-6 0,3 5 0,0-5 0,-3 6 0,7-1 0,-7 0 0,8 1 0,-8-1 0,7 0 0,-7 1 0,3-1 0,1 0 0,-4 0 0,3 1 0,0-1 0,-3 0 0,3-4 0,-4 3 0,0-3 0,0 0 0,0 3 0,-5-8 0,4 4 0,-3 0 0,3-4 0,-3 4 0,3-1 0,-3-2 0,0 7 0,3-3 0,-4 0 0,1 3 0,3-3 0,-7 4 0,7 0 0,-7 1 0,7-1 0,-7 0 0,3 1 0,0-5 0,-3 3 0,2-8 0,-3 4 0,4-5 0,-3 0 0,3 1 0,-4-1 0,0 0 0,4 5 0,-3-4 0,3 9 0,-4-9 0,0 8 0,4-7 0,-3 7 0,2-8 0,-3 8 0,0-7 0,0 7 0,0-3 0,0 0 0,0 8 0,0-7 0,0 9 0,0-6 0,0 0 0,0 6 0,0 0 0,0 6 0,0 1 0,0-1 0,-4 0 0,-2 6 0,-5-4 0,-3 4 0,2-6 0,-2 0 0,4-6 0,-4 0 0,4-6 0,-3 1 0,4-6 0,0 5 0,0-9 0,-4 8 0,-1-3 0,-4 4 0,-1 0 0,-6 7 0,5-5 0,-5 5 0,7-7 0,0 1 0,-1-1 0,5-4 0,1-2 0,5-3 0,0-1 0,-1 0 0,1 0 0,-5 5 0,3-3 0,-7 7 0,8-8 0,-9 8 0,4-3 0,-4 0 0,4 4 0,1-9 0,0 4 0,3 0 0,-8-3 0,8 3 0,-7-4 0,3 0 0,-4 0 0,0 4 0,-1-3 0,1 4 0,-1-5 0,1 0 0,4 0 0,-3 0 0,3-1 0,0 1 0,-3-4 0,7-1 0,-7 0 0,7-3 0,-7 7 0,3-7 0,-4 7 0,-6-7 0,4 7 0,-4-3 0,6 0 0,0-1 0,-1 0 0,1-3 0,4 4 0,-4-5 0,9 3 0,-8-2 0,7 3 0,-7-4 0,7 3 0,-3-2 0,1 3 0,2-4 0,-3 4 0,1-3 0,2 2 0,-7-3 0,7 0 0,-7 0 0,7 0 0,-7 0 0,8 0 0,-9 0 0,4 0 0,-9 0 0,3 0 0,-4 0 0,6 0 0,-1 0 0,1 0 0,-6 0 0,5 0 0,-5 0 0,10 0 0,-3 0 0,3 0 0,-4 0 0,4 0 0,-4-4 0,9 3 0,-8-7 0,3 3 0,0-4 0,-4 0 0,5 4 0,-1-3 0,-4 3 0,4 1 0,-4-5 0,4 8 0,-3-7 0,3 7 0,0-7 0,-3 7 0,7-6 0,-3 6 0,5-6 0,-5 6 0,4-3 0,-4 0 0,4 3 0,-3-2 0,2 3 0,-3-4 0,9 3 0,0-3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35.9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 24575,'5'6'0,"-2"9"0,-3 15 0,0 1 0,0 6 0,0-7 0,0 0 0,0-5 0,0 3 0,0-8 0,0 3 0,0 1 0,0 1 0,0 5 0,0 6 0,0 2 0,0 6 0,0 0 0,5 6 0,-3 3 0,8-1 0,-9-1 0,9-7 0,-9-7 0,4 0 0,-1-7 0,-3-5 0,4-2 0,-5 1 0,0-5 0,0 5 0,0-6 0,0 0 0,0 6 0,0-4 0,0 3 0,0-9 0,0 3 0,0-3 0,0 4 0,0-4 0,0 3 0,0-3 0,0 0 0,0 3 0,0-3 0,0 4 0,0-4 0,0 3 0,0-3 0,0 0 0,0 3 0,0-3 0,0 0 0,0 3 0,0-7 0,0 7 0,0-8 0,0 4 0,0-5 0,0 1 0,-4-5 0,-5 0 0,0-4 0,-8-4 0,11 3 0,-2-3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37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24575,'16'0'0,"0"4"0,2 1 0,6 5 0,-9-5 0,13 4 0,-14-4 0,5 4 0,-7-4 0,-4 2 0,0-6 0,1 3 0,-5-1 0,3-2 0,-6 2 0,3-3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39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24575,'24'0'0,"-3"0"0,15 0 0,0 0 0,2 0 0,6 0 0,6 0 0,2 0 0,7 0 0,-1 0 0,1 0 0,8 0 0,-6 0 0,12 0 0,-12 0 0,5 0 0,-7 0 0,0 0 0,0 0 0,-8 0 0,0 0 0,-14 0 0,-1 0 0,-6 0 0,-5 0 0,-2 0 0,-9 0 0,3 0 0,-7 0 0,2 0 0,-3 0 0,-1 0 0,0 0 0,0 0 0,-3 0 0,-1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40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24575,'90'3'0,"1"-1"0,-21 0 0,-7-1 0,12-1 0,-29 0 0,1 0 0,1 0 0,-3 0 0,0 0 0,13 0 0,-13 0 0,0 0 0,-3 0 0,-10 0 0,4 0 0,-6 0 0,-6 0 0,0 0 0,-6 0 0,0 0 0,0 0 0,1 0 0,-1 0 0,-4 0 0,3 0 0,-8 0 0,4 0 0,0 0 0,-4 0 0,4 0 0,-5 0 0,0 0 0,0 0 0,0 0 0,0 0 0,0 0 0,0 0 0,0 0 0,0 4 0,0-4 0,-4 4 0,0-4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42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90 24575,'-8'-8'0,"-4"6"0,6-15 0,-6 12 0,3-9 0,3 6 0,-6 3 0,11-2 0,-11 6 0,10-11 0,0 10 0,18-6 0,7 8 0,7 0 0,-5 4 0,4 1 0,-4 5 0,4 0 0,2 0 0,-2 0 0,-4-1 0,4 6 0,-9-5 0,8 9 0,-3-4 0,0 4 0,4-3 0,-10 1 0,10-2 0,-9 0 0,3 3 0,-4-8 0,-1 3 0,0-4 0,1 1 0,-6-2 0,5 1 0,-9 0 0,4-4 0,-5-2 0,-3 1 0,2-3 0,-6 6 0,2-3 0,-3 4 0,0 0 0,-8 0 0,-2 5 0,-9 7 0,-6 6 0,-2 5 0,-6 2 0,-7 1 0,5 5 0,-11-3 0,11 3 0,1-6 0,2 0 0,12-8 0,-5 0 0,11-11 0,1 3 0,4-8 0,0 4 0,1-5 0,0-3 0,0-2 0,1-7 0,2-5 0,2-4 0,-1-6 0,3 1 0,-3-1 0,4 5 0,-5-3 0,4 8 0,-3-4 0,4 4 0,0 1 0,0 0 0,0 0 0,-3 3 0,2-2 0,-6 3 0,6-1 0,-2 2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42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24575,'0'12'0,"0"4"0,0-2 0,0 0 0,0-5 0,0-6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44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0 133 24575,'12'-4'0,"-2"3"0,6-3 0,-7 4 0,13 0 0,-7 0 0,8 0 0,1 0 0,-5 0 0,10 0 0,-4 0 0,0 0 0,-2 0 0,-9 4 0,-1-3 0,-9 10 0,0 11 0,-4-1 0,0 14 0,-5-4 0,-16 7 0,-3-5 0,-21 11 0,12-15 0,0 4 0,8-9 0,7-9 0,4-3 0,1-3 0,8-1 0,2-10 0,8-16 0,5-7 0,12-19 0,14-3 0,1-7 0,10-2 0,-10 4 0,-2 6 0,-3 6 0,-11 9 0,0 6 0,-8 7 0,-4 4 0,-1 5 0,0 1 0,-6 8 0,-3-4 0,-7 7 0,-5 2 0,3 4 0,-2-1 0,3 5 0,0 1 0,0 4 0,3 1 0,2-1 0,4 0 0,0-4 0,0 3 0,0-3 0,0 4 0,0 1 0,8-1 0,3 0 0,7-4 0,0 3 0,6-2 0,-9-1 0,7 4 0,-8-8 0,4 3 0,-4-4 0,-1 0 0,-1-1 0,-2-3 0,2-1 0,-3 0 0,-1-3 0,0 2 0,0-3 0,1 0 0,-1 0 0,0 0 0,-4 0 0,-1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45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17 155 24575,'-9'-2'0,"1"-4"0,8-11 0,8-1 0,8-2 0,-1 2 0,3 3 0,-4-2 0,-5 7 0,8 1 0,-7 2 0,2 6 0,1-3 0,-4 4 0,8 0 0,-7 0 0,7 0 0,-8 0 0,4 4 0,0 5 0,-4 4 0,9 6 0,-8-1 0,3-4 0,0 3 0,-4-8 0,4 4 0,-5-5 0,5 1 0,-4-1 0,4-3 0,-5-1 0,5-4 0,-4 0 0,8 0 0,-7 0 0,12 0 0,-7 0 0,9-13 0,-5 1 0,0-12 0,-5 6 0,3 4 0,-7 1 0,3 4 0,-5 0 0,0 5 0,-3-4 0,-2 4 0,-3-4 0,4-1 0,-3 2 0,3 2 0,-4 2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01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 24575,'71'-11'0,"0"0"0,0-1 0,28-4 0,-26 6 0,-60 10 0,-4 3 0,0 6 0,-5 11 0,-4 11 0,0 0 0,0 18 0,0-9 0,0 17 0,0-11 0,0 11 0,0-12 0,-5 6 0,4-13 0,-9-2 0,9-11 0,-8-2 0,8-9 0,-3-1 0,4-5 0,-3-3 0,2-9 0,-2-11 0,3-15 0,0-7 0,0-14 0,5-2 0,1 1 0,11-6 0,-5 12 0,15 0 0,-9 4 0,14 8 0,-11 2 0,4 7 0,-7 7 0,6 3 0,-5 2 0,1 3 0,-3 1 0,-8 5 0,4-1 0,-1 5 0,-2 0 0,3 0 0,-5 0 0,5 0 0,-4 0 0,4 4 0,-5 1 0,1 7 0,-5 8 0,0 4 0,-4 7 0,0-1 0,0 0 0,0 0 0,0 6 0,0-4 0,0 4 0,0-6 0,0-5 0,0 4 0,0-10 0,0 5 0,0-6 0,0 0 0,0-4 0,0-1 0,0-5 0,0 1 0,4-1 0,1-4 0,8 0 0,0-4 0,6 0 0,-1 0 0,0 0 0,1 0 0,-1 0 0,-4 0 0,3 0 0,-8 0 0,4 0 0,-5-4 0,0 3 0,1-6 0,-1 6 0,-3-3 0,-2 4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02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24575,'0'28'0,"0"10"0,0 1 0,0 17 0,0-9 0,0 5 0,4-1 0,-2-8 0,3-10 0,-5 2 0,0-20 0,0 3 0,0-10 0,0-4 0,0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03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24575,'4'-17'0,"5"4"0,10-5 0,6 7 0,0-3 0,4 4 0,-4 5 0,0 0 0,9 5 0,-12 0 0,7 0 0,-10 0 0,-1 0 0,-4 0 0,-2 0 0,-3 0 0,-1 4 0,-3 5 0,2 5 0,-6 9 0,4 2 0,-5 5 0,0 0 0,0 6 0,0 2 0,0 12 0,0-10 0,0 9 0,0-17 0,0-1 0,0-8 0,0-5 0,0-4 0,0-1 0,0-5 0,0-6 0,0-13 0,0-9 0,4-16 0,2 4 0,5-10 0,4 4 0,1 0 0,5 2 0,-1 6 0,0 0 0,0 5 0,-1 1 0,-1 5 0,6 5 0,-5-4 0,5 7 0,-6-2 0,6 3 0,-5 1 0,5-1 0,-10 5 0,3-3 0,-8 7 0,4-3 0,-5 4 0,1 0 0,-1 0 0,0 0 0,0 0 0,1 0 0,-1 0 0,0 0 0,0 4 0,1 5 0,-4 9 0,3 2 0,-7 9 0,3 1 0,1 15 0,-3 0 0,3 6 0,0 0 0,-4 1 0,9 1 0,-4-9 0,0-2 0,3-10 0,-4-1 0,0-12 0,3-6 0,-7-5 0,3 0 0,-4-3 0,0-1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36.6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70 24575,'-3'-5'0,"5"2"0,4 3 0,8 0 0,4 0 0,12 0 0,-9 8 0,9-2 0,-15 22 0,7-10 0,-9 12 0,5-11 0,-9 0 0,0-1 0,-3 0 0,1-4 0,-2-1 0,-1-5 0,0 0 0,0-7 0,0-6 0,5-14 0,1-1 0,4-8 0,-4 8 0,9-9 0,-4 9 0,4-4 0,-5 6 0,-1 0 0,-4 4 0,-1 1 0,1 8 0,-1-2 0,0 6 0,0-3 0,-3 1 0,2 2 0,-6-6 0,6 2 0,-6 0 0,3 2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05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101 133 24575,'4'-16'0,"1"3"0,9-9 0,0 11 0,0-8 0,3 6 0,-7 4 0,7 0 0,-8 5 0,4-4 0,-5 7 0,1-7 0,-1 8 0,0 0 0,0 0 0,1 0 0,-1 8 0,1 3 0,0 7 0,-4 5 0,-1 2 0,-4 12 0,0-6 0,0 12 0,0-6 0,0 1 0,0 4 0,0-4 0,0-1 0,-4 0 0,-6-7 0,-1 0 0,-4-5 0,2-2 0,2-4 0,-2-1 0,0 0 0,3-4 0,-7-1 0,7 0 0,-8-3 0,8 3 0,-7-4 0,8-4 0,-9-1 0,9-4 0,-4 0 0,0 0 0,4 0 0,-4 0 0,0 0 0,3-8 0,1-3 0,0-12 0,8 3 0,-3-9 0,4 4 0,0 0 0,0-4 0,0 4 0,0 0 0,4 1 0,5 6 0,1 4 0,7-3 0,-4 11 0,6-6 0,-1 11 0,-4-3 0,3 4 0,-3 0 0,4 0 0,-4 0 0,3 4 0,-7 5 0,3 5 0,1 4 0,-4 6 0,3-4 0,1 3 0,-4-4 0,8-1 0,-3 6 0,-1-5 0,4 5 0,-4-6 0,5 0 0,-5 0 0,3 1 0,-3-1 0,0-4 0,3-1 0,-3-4 0,0 0 0,-1-1 0,-5-3 0,0-1 0,1-4 0,-1 0 0,0 0 0,1 0 0,-1 0 0,0 0 0,-3-14 0,-2 11 0,-3-11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15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24575,'12'0'0,"1"0"0,6 0 0,-1 0 0,0 0 0,6 0 0,-5 0 0,1 0 0,2 0 0,-11 0 0,11 0 0,-8 0 0,4 0 0,-4 0 0,3 0 0,-7 0 0,7 0 0,-7 8 0,3-2 0,-8 11 0,2-3 0,-2 0 0,0 3 0,-1-8 0,-4 8 0,0-7 0,0 2 0,0 1 0,0-3 0,0 7 0,0-3 0,0-1 0,0 5 0,0-4 0,-8 4 0,2 0 0,-13 6 0,9-9 0,-4 7 0,1-8 0,3 0 0,-7 3 0,7-7 0,-2 2 0,3-3 0,1-1 0,3 0 0,-2 0 0,2-3 0,-3-1 0,3-8 0,11-10 0,5-6 0,16-18 0,-5 1 0,12-16 0,-5 6 0,7-6 0,-1 0 0,1 5 0,-8 2 0,-1 9 0,-7 12 0,-5 1 0,-3 10 0,-3 1 0,-1 5 0,0 3 0,-3 5 0,-2 9 0,-7 4 0,-6 11 0,0-5 0,-5 16 0,0-8 0,4 8 0,-4-4 0,5-2 0,1-4 0,-2 4 0,2-9 0,4-1 0,0-2 0,5-8 0,0 4 0,0-5 0,0 0 0,0 1 0,0-1 0,0 0 0,0 1 0,0-1 0,4 0 0,0 0 0,5-4 0,3 4 0,-2-4 0,7 1 0,-8 3 0,8-7 0,-7 2 0,3 1 0,-5-3 0,0 3 0,0-1 0,0-2 0,0 6 0,-3-6 0,-2 3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18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5 229 24575,'-4'-10'0,"8"-1"0,6-9 0,10-4 0,-6 5 0,5-10 0,-9 9 0,4-4 0,-1 6 0,-7 4 0,6 5 0,-7 1 0,8 7 0,-4-10 0,9 9 0,-9-7 0,9 9 0,-4 0 0,4 0 0,0 0 0,1 0 0,-1 5 0,0 0 0,1 13 0,0-2 0,6 13 0,-9-9 0,7 5 0,-8-7 0,-1-4 0,-2-1 0,1-5 0,-4 1 0,4 0 0,-5-5 0,1 0 0,-1-4 0,0 0 0,0 0 0,0 0 0,1 0 0,-1 0 0,0 0 0,0 0 0,1 0 0,-1 0 0,-4 0 0,-1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52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24575,'0'5'0,"0"8"0,0 19 0,0 13 0,0-6 0,0 17 0,0 7 0,0 26-619,0-32 1,0 3 618,0 4 0,0 1 0,0 4 0,0 1 0,0-1 0,0 1 0,0 4 0,0 1-833,0 1 0,0 1 833,4 4 0,0 0 0,0 1 0,1 0 0,3 0 0,0-1 0,-3-5 0,-1 1 0,0 2 0,-1 1 0,-2-10 0,-2 1 0,1 4 0,0-2-490,0-22 1,0 1 489,0 27 0,0-5 0,0-7 0,0 13 0,0 2 0,0-2 0,0-18 0,0 2-159,0 31 159,6-16 0,-5 13 0,4-21 0,-5 22 0,6-14 0,-5 5 0,11-8 0,-11-7 1057,5-3-1057,-1-6 1658,-4-8-1658,9-1 1130,-9-13-1130,8-7 196,-8-8-196,7-9 0,-3-5 0,3-5 0,-3 13 0,-2 6 0,-3 25 0,-6 20 0,-2 20-472,2-35 1,-2 1 471,1 3 0,0 2 0,3-1 0,0 0 0,-3-4 0,1-1 0,5 4 0,0 0 0,-5-3 0,0-1 0,5 5 0,0 1 0,-2-1 0,0 0 0,0-4 0,0-1-443,1 35 443,-1-27 0,0-1 0,3 26 0,0-33 0,0 2 0,0 7 0,0-3 0,0 28 0,0-24 0,0 0 0,0 32 0,0-15 0,0 11 0,0-20 0,6 14 0,0-16 0,6-9 0,-5-10 0,2-17 0,-8-4 922,3-15-922,-4-1 464,0 8-464,0 14 0,0 22 0,0 4 0,0 13 0,0-5 0,-4-14 0,0 5-798,3 0 0,0 4 798,-2 21 0,-1 5-1219,4 5 0,0 0 1219,0 1 0,0 1 0,0-30 0,0 0 0,0 0 0,0 29 0,0-2 0,0 1 0,0-1 0,0-3 0,0-4-523,0-18 0,0-2 523,0 6 0,0-3 0,0-19 0,0-1 0,0 13 0,0 1-237,0-10 1,0-1 236,3-1 0,0 0 0,-2 7 0,0-3 0,5 21 553,-6-25 1,0-3-554,0 5 2377,0 13-2377,0-8 1251,0-13-1251,0-3 622,0-18-622,0-2 196,0-9-196,0-1 0,0-5 0,0 0 0,0-7 0,0 2 0,0-7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54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6 102 24575,'-6'-5'0,"19"1"0,8 4 0,36 0 0,-1 0 0,20 0 0,9 0 0,1 0-847,9 0 847,-44 0 0,2 0 0,5-1 0,1 2 0,0 2 0,1 0 0,8-2 0,0 0 0,-4 5 0,1 1-679,4-2 1,1-1 678,-1 0 0,0 0 0,6 4 0,0-2 0,-4-4 0,0-2 0,4 4 0,-1-1 0,-9-2 0,-1-2 0,4 1 0,0 0 0,-8 0 0,-1 0 0,4 0 0,0 0 0,-4 0 0,-1 0-400,-1 0 1,1 0 399,1 0 0,-2 0-149,25 0 149,17 0 0,-35 0 0,14 0 747,-11 0-747,-8 0 1342,-13 0-1342,3 0 888,-22 0-888,8 0 175,-16 0-175,5 0 0,-11 0 0,0 0 0,-5 0 0,4 0 0,19 0 0,16 0 0,30 0 0,1 0-470,15 0 470,3 0-506,-43 0 0,1 0 506,3 0 0,2 0 0,-2 0 0,2 0 0,4 1 0,0-2 0,-3-2 0,-1 0 0,0 2 0,-1 0 0,0-5 0,-2-1 0,-3 6 0,1 1 0,4-4 0,0 1-250,-3 3 1,-3 0 249,37 0 0,2 0 0,-12 0 0,9 0 0,-11 0 0,-10 0 0,-15 0 0,-2 0 434,-17 0-434,-4 0 1009,-15 0-1009,-2 0 538,-3 0-538,0-13 0,-1 9 0,17-9 0,2 13 0,24 0 0,1 0 0,1 0 0,40 0 0,-39 0 0,10 0 0,1 0 0,-11 0-243,10 0 0,0 0 243,-2 0 0,-3 0 0,2 0 0,21 0 0,-31 0 0,2 0 0,0 0 0,-1 0 0,46 0 0,-16 0 0,7 0 0,-25 0 0,21 6 0,-9 1 0,-7 5 0,-9 0 0,-9-1 0,-7-5 0,-7-1 0,5 0 0,-15-4 486,8 4-486,-16-5 0,5 0 0,-11 0 0,5 0 0,-9 0 0,4 0 0,1 0 0,12 0 0,8 0 0,17 0 0,2 0 0,-1 0 0,6 0 0,-13 0 0,13 0 0,10 0 0,-17-4 0,28-3 0,-31-4 0,26-8 0,-13 6 0,6-5 0,-8 6 0,1 0 0,-8 5 0,-1-3 0,-7 9 0,-7-4 0,0 0 0,-7 4 0,0-3 0,0 4 0,0 0 0,0 0 0,0 0 0,0 0 0,1 0 0,5 0 0,-5 0 0,6 0 0,-7 0 0,-5 0 0,-2 0 0,-4-4 0,-5 3 0,-2-3 0,-3 4 0,-1 0 0,0 0 0,-4-4 0,0-5 0,-4 4 0,0-4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57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 24575,'0'28'0,"0"17"0,0 9 0,0 29 0,0-3 0,0 15-637,0-38 0,0 1 637,0 41 0,0-32 0,0 1 0,0-9 0,0 1 0,0 9 0,0 1 0,0 0 0,0-1 0,0-4 0,0-2 0,0-12 0,0-1-71,0 6 0,0-2 71,0 28 0,0-30 0,0 1 0,0 42 0,0-38 0,0 1 0,0 33 0,0-35 0,0-2 0,0 10 0,0 15 0,0-17 0,0 7 0,0-2 940,0-21-940,0-3 476,0-23-476,0-2 0,0 0 0,0 23 0,0 24 0,0 22-617,0-36 1,0 3 616,0 4 0,0 1 0,0 0 0,0 0 0,1 11 0,-2-3-628,-4 26 628,4-33 0,1 0 0,-6 31 0,6-39 0,0 3 0,-3 13 0,-1-1 0,3-15 0,0-1 0,-3 17 0,1-1 0,2-13 0,2-1 0,-1 5 0,0 1 0,0-1 0,0 0 0,0 5 0,0 1 0,0-4 0,0-2 0,0-7 0,0-1 0,0 2 0,0-3 0,0 22 0,0-1 0,0-11 0,0-27 1193,0-7-1193,-4-16 668,3 5-668,-3 15 0,4 7 0,0 22 0,0 2 0,0 26-1032,0 13 1032,0-37 0,0 2 0,0 1 0,0-1 0,0 1 0,0-1 0,0 4 0,0-1 0,0-2 0,0-1 0,0 0 0,0-1 0,0 1 0,0-1 0,0-4 0,0-2 0,0-3 0,0-1 0,0 5 0,0-2 0,0 26 0,0-21 0,0-2-36,0 9 36,0-17 0,0 1 0,0 25 0,0 2 0,0 6 0,0-16 0,6-3 0,-5-6 0,4-1 0,0-7 1030,-4 6-1030,9-19 38,-9 5-38,3-20 0,-4 0 0,0-10 0,0-1 0,0 5 0,0 8 0,0 35 0,0 11 0,0-20 0,0 1-388,0 0 0,0 0 388,0 5 0,0 0 0,0 31 0,0-34 0,0 0 0,0 27 0,0 14 0,0-3 0,0-14-93,0 6 93,0-16 0,0 5 0,0-12 0,0 5 0,0-15 0,0 6 772,5-13-772,-4 6 97,4-7-97,-5-7 0,0 6 0,0-12 0,0 5 0,0 1 0,0-6 0,0 12 0,0-6 0,0 1 0,0 4 0,0-10 0,0 4 0,0-11 0,0 4 0,0-10 0,0 5 0,0-6 0,0 1 0,0-1 0,0-4 0,0 3 0,0-3 0,0 0 0,0 3 0,0-8 0,0 4 0,0-5 0,0 1 0,0-1 0,0-11 0,0-2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59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449 28 24575,'-8'0'0,"-4"0"0,-2 0 0,0 0 0,-9 0 0,8 0 0,-14 0 0,4 0 0,-6 0 0,1 0 0,5 0 0,-4 0 0,4 0 0,0 0 0,-4 0 0,9-4 0,-3 3 0,4-3 0,5 4 0,1 0 0,5 0 0,0 0 0,0 0 0,6 0 0,8 0 0,7 0 0,11 0 0,0 0 0,13 0 0,0 0 0,14 0 0,2 0 0,6 0 0,8 0 0,-6 0 0,6 0 0,-15 0 0,-2 0 0,1 0 0,-12 0 0,10 0 0,-17 0 0,4 0 0,-6 0 0,0 0 0,-5-8 0,-6 6 0,-6-6 0,-5 8 0,0 0 0,1 0 0,-5 0 0,0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02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0 279 24575,'6'-4'0,"12"0"0,23 4 0,19 0 0,27 0 0,11 0-931,-31 0 1,4 0 930,2 0 0,3 0-950,18 0 0,1 0 950,-7 0 0,1 0 0,10 0 0,0 0 0,-16 0 0,0 0-678,4 0 0,-1 0 678,-9 0 0,-3 0 0,-4 0 0,-1 0 0,0 0 0,-2 0-354,-7 0 0,-1 0 354,0 0 0,-1 0 0,0 0 0,-2 0 989,26 0-989,-32 0 0,0 0 0,29 0 0,7 0 0,-1 0 0,-16 0 2198,-9 0-2198,-10 0 1574,-6 0-1574,-6 0 939,-7 0-939,-8 0 125,-4 0-125,-5 0 0,-2 0 0,-4 0 0,1 0 0,-1 0 0,0 0 0,1 0 0,-1 0 0,10 0 0,8 0 0,19 0 0,23 0 0,31-7-1112,-30 3 0,4-1 1112,15-7 0,4-1-938,-25 6 1,2 1-1,0-1 938,3-2 0,1-1 0,0 3 0,-5 2 0,0 2 0,1 0-540,3 0 1,0 0-1,-1 1 540,19 2 0,-1 0 0,7 0 0,-5 0 0,-32 0 0,-3 0-271,11 0 1,-3 0 270,27 0 0,8 0 0,-5 0 0,-26 11 1618,-8-4-1618,-16 10 2714,-7-11-2714,-12-2 2063,-6-4-2063,-2 0 802,-8 0-802,14 0 0,10 0 0,6 0 0,27 0 0,-12-5 0,-5 1 0,4 0-936,41-4 936,-27 2 0,2-1 0,-4 2 0,-2 1 0,2-3 0,-1-1 0,5 4 0,-2 0 0,26-8 0,-17 7 0,1 1 0,21-10 0,-28 6 0,0 1 0,-12 3 0,-2 0 0,42-8-490,-10 10 490,3-10 0,-11 10 0,7-4-86,-10 1 86,-10 4 0,-8-5 0,-12 6 908,-10-4-908,-13 3 511,-9-16-511,7 13 93,6-9-93,9 13 0,7 0 0,-6 0 0,11 0 0,-3 5 0,13 2 0,-6 4 0,4 1 0,-11-1 0,-2 0 0,-1 0 0,1-1 0,2 1 0,4 1 0,-6-1 0,6 0 0,-4 0 0,10 6 0,-10-5 0,5 5 0,-7-6 0,-1 0 0,-5-1 0,4 1 0,-10-5 0,-1 3 0,-2-8 0,-9 3 0,8 0 0,-8-3 0,4 4 0,-1-5 0,-3 0 0,3 0 0,-4 0 0,-5 0 0,3 0 0,-8 0 0,8 0 0,-7 0 0,3 0 0,-1 0 0,-2 0 0,7 0 0,-8 0 0,9 0 0,-9 0 0,4 0 0,-1 0 0,-2 0 0,3 0 0,-5 0 0,0 0 0,0 0 0,1 0 0,-1 0 0,0 0 0,-7 0 0,-2 3 0,-7 2 0,0 3 0,-1 1 0,1-1 0,-1 5 0,4 0 0,-3 6 0,3-1 0,0 5 0,0-3 0,1 4 0,3-6 0,-3-4 0,4-1 0,0-5 0,0 0 0,-4-3 0,3-2 0,-2-3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04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1076 18 24575,'-17'0'0,"0"0"0,-5 0 0,-9 0 0,-1 0 0,-4 0 0,-7 0 0,-11 0 0,5 0 0,-14 0 0,24 0 0,-19 0 0,-12 0 0,19 0 0,-23 0 0,28 0 0,-13 0 0,-1 0 0,5 0 0,9 0 0,0 0 0,14 0 0,-4 0 0,15-8 0,7 6 0,10-5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05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446 26 24575,'-72'31'0,"0"0"0,0-1 0,3 2 0,3 1 0,22-2 0,32 11 0,-11 37 0,20-42 0,-10 28 0,13-13 0,0-4 0,0 10 0,0-26 0,0 3 0,0-19 0,0 6 0,14-12 0,3 4 0,13-4 0,0-5 0,0 0 0,0-5 0,0 0 0,0 0 0,0 0 0,0-5 0,0-5 0,2-11 0,-2-1 0,-3-8 0,-2 4 0,-5-10 0,-4 4 0,0-4 0,-6-1 0,0 6 0,-4-12 0,-1 5 0,-5 0 0,0-4 0,0 4 0,-9 1 0,-3 1 0,-8 5 0,0 1 0,1 5 0,-1-4 0,1 14 0,4-8 0,-2 13 0,2-4 0,-3 9 0,4 1 0,-4 4 0,5 0 0,-6 0 0,1 0 0,4 4 0,-4 5 0,3 10 0,5-8 0,1 3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37.4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24575,'-6'0'0,"25"0"0,4 0 0,33 0 0,-16 0 0,17 0 0,3 0 0,1 0 0,-1 0 0,-9 0 0,-19 0 0,9 0 0,-24 0 0,7 0 0,-16 0 0,-3 0 0,-1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06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96 104 24575,'-45'84'0,"22"-35"0,6-5 0,12-9 0,0 14 0,5-24 0,0-1 0,0-6 0,0 0 0,0-4 0,0-1 0,8-9 0,7 0 0,10-4 0,11 0 0,-4 0 0,4 0 0,-6 0 0,-5 0 0,4 0 0,-4 0 0,-1 0 0,0 0 0,-6 0 0,1 0 0,-5 0 0,3-4 0,-3-2 0,4-3 0,5-5 0,-7 4 0,6-8 0,-7-1 0,-1-1 0,1-9 0,-6 4 0,1 0 0,-5-4 0,-1 4 0,-4-5 0,0 5 0,0-4 0,0 4 0,0 0 0,-8 1 0,2 6 0,-11-1 0,2 1 0,-8 3 0,3 6 0,-9 0 0,10 8 0,-10-4 0,4 5 0,-6 0 0,1 0 0,0 0 0,5 0 0,1 0 0,1 5 0,3 4 0,-4 6 0,10 3 0,-4 6 0,3-5 0,0 10 0,1-9 0,0 8 0,3-8 0,1-5 0,6-7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28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 24575,'-7'0'0,"-6"0"0,4 0 0,-8 4 0,3 5 0,0 1 0,-4 12 0,4-7 0,-2 9 0,-2 0 0,7 0 0,-3 6 0,4 0 0,-1 1 0,1-1 0,0 0 0,4 0 0,2-5 0,4 4 0,0-5 0,0 1 0,0 4 0,0-9 0,0 3 0,0-5 0,0 1 0,0-5 0,4 3 0,1-8 0,8 4 0,1-4 0,-1 0 0,0-1 0,0 1 0,-4 0 0,4-1 0,-5 0 0,0 1 0,5-5 0,-4 0 0,4-4 0,0 0 0,-4 0 0,8 0 0,-3 0 0,5 0 0,-1-4 0,-4-5 0,3-6 0,-3 1 0,0-3 0,0 2 0,-1-3 0,-3 0 0,3-1 0,-4 1 0,1-6 0,-1 4 0,1-9 0,0 5 0,-5-1 0,0-4 0,-5 9 0,0-9 0,0 10 0,0-1 0,0 3 0,0 8 0,-5-9 0,-4 9 0,-10-5 0,-1 5 0,-9-1 0,10 0 0,-10 0 0,9 1 0,-9-1 0,9 0 0,1 5 0,2-3 0,7 7 0,-3-3 0,5 4 0,0 0 0,4-4 0,0 0 0,4-4 0,0 4 0,0 1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30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 24575,'0'16'0,"0"12"0,0 19 0,0 8 0,0-1 0,0 26 0,0-41 0,0 49 0,0-32 0,0 12 0,0-8 0,0-10 0,0 1 0,0-11 0,0 3 0,0-19 0,0 0 0,0-6 0,0-4 0,0-1 0,0-5 0,-7-4 0,-3-14 0,1 7 0,0-10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32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24575,'-5'10'0,"2"18"0,3 15 0,0 32 0,0 4 0,0 16 0,0 0 0,0-17 0,0 14 0,0-22 0,0 6 0,0-22 0,0-6 0,0-22 0,0 4 0,0-16 0,0-9 0,0-28 0,0 13 0,0-15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33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0 493 24575,'4'95'0,"5"-20"0,6-58 0,3-7 0,0 4 0,6-5 0,-5 0 0,10-3 0,-9 2 0,3-3 0,-4 0 0,-1-1 0,0-4 0,-4 0 0,3 0 0,-7 0 0,7 0 0,-3 0 0,4 0 0,0 0 0,0-8 0,2-7 0,-1-10 0,-4-6 0,4 1 0,-7-6 0,8-2 0,-8-6 0,3 7 0,-4-5 0,-6-3 0,0-15 0,-5 12 0,0-9 0,0 20 0,0-7 0,0 1 0,-4 10 0,-5 3 0,-5 12 0,-10 8 0,-1-3 0,-5 12 0,5-4 0,-10 5 0,14 0 0,-14 0 0,10 9 0,-6 8 0,5 9 0,-6 6 0,10 5 0,-4 1 0,4 6 0,5-1 0,1 1 0,5 0 0,5-7 0,-4-1 0,9-5 0,-3-1 0,4-5 0,0-2 0,0-5 0,0-4 0,0-1 0,0-5 0,0-3 0,0-1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35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24575,'-4'-1'0,"0"18"0,4 4 0,0 35 0,0-8 0,0 25 0,0-4 0,0-7 0,6 10 0,-5-18 0,5 29 0,-1-27 0,-4 17 0,4-39 0,-5 8 0,0-27 0,0 7 0,0-12 0,0-1 0,0-5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24575,'0'23'0,"0"-1"0,0 20 0,0-4 0,0 13 0,0-6 0,0 12 0,0-5 0,0 1 0,0 4 0,0-17 0,0 9 0,0-18 0,0 6 0,0-13 0,0-5 0,0-6 0,0-5 0,0 1 0,-7-8 0,5 2 0,-5-7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41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24575,'4'17'0,"0"3"0,-4 5 0,0 4 0,0-4 0,0 5 0,0 0 0,0 0 0,0 0 0,0 1 0,0-7 0,0 5 0,0-9 0,0 4 0,0-6 0,0-4 0,0-2 0,0-3 0,0-8 0,6 1 0,22-5 0,20 3 0,29 12 0,-25-4 0,2 1-1142,9 2 1,5 0 1141,-3 1 0,4-1 0,1 0 0,27-1 0,4-1-1277,-13 1 1,4 0-1,0-1 1277,-4-5 0,0-1 0,1 0 0,10 3 0,2 1 0,-3-2-913,-19-4 1,-2-1-1,2 1 913,14 2 0,2 0 0,-5 0 0,9 2 0,-1-2 0,-17-2 0,3-1 0,-2 1-512,-10 4 0,-1 1 1,-1-1 511,-1-4 0,0-1 0,-5 1 109,6 6 0,0-1-109,27-5 0,-5 0 2094,-7 4-2094,-7-4 0,-1-2 0,-4 1 2785,21 0-2785,-17 0 0,-16 0 2311,-3 0-2311,-20 0 1778,-2 0-1778,-11 0 1019,-2 0-1019,-9 0 181,3 0-181,-7 0 0,3 0 0,-5-8 0,-3-7 0,16 3 0,9-1 0,36 13 0,5 0 0,22 0-680,-40-4 1,1 1 679,10 2 0,2 0 0,10-3 0,1 1 0,-1 3 0,1 0 0,-2 0 0,-1 0 0,-4 0 0,-1 0 0,6 0 0,0 0 0,-5 0 0,1 0 0,4 0 0,0 0 0,-5 0 0,-1 0 0,-4 0 0,-1 0-208,-13 0 1,-1 0 207,4 0 0,1 0 0,2 0 0,-2 0 0,41 0 0,-39 0 0,-1 0 0,22 0 0,0 0 0,-1 0 0,-10 0 0,-14 0 0,-3 0 0,-17 0 1330,-4 0-1330,-10 0 444,-6 0-444,13 0 0,2 0 0,19 0 0,6 0 0,13 0 0,31 0-662,-43 0 0,3 0 662,12 0 0,1 0 0,1-3 0,-3-1 0,-15 3 0,-2 0-275,10-2 0,-2-1 275,23 4 0,-30 0 0,0 0 0,36 0 0,-4 0 0,-15 0 0,6 0 0,-14 0 0,14 0 0,-14 0 0,6 0 1286,-8 0-1286,0 0 588,-7 0-588,-1 0 0,-7 0 0,-1 0 0,-5 0 0,-2 0 0,-11 0 0,-1 0 0,-6 0 0,1 0 0,-1 0 0,0 0 0,1 0 0,-1 0 0,0 0 0,-4 0 0,3 0 0,-7 0 0,2 0 0,-3 0 0,-1 0 0,0 0 0,0 0 0,1 0 0,-1 0 0,0 0 0,0 0 0,0 0 0,0 0 0,1 0 0,-1 0 0,0 0 0,0 0 0,1 0 0,-1 0 0,0 0 0,0 0 0,0 0 0,0 0 0,0 0 0,1 0 0,-1 0 0,-4-3 0,3 2 0,-2-3 0,3 4 0,-1 0 0,1 0 0,1 0 0,-1 0 0,0 0 0,0 0 0,0 0 0,1 0 0,-1 0 0,0 0 0,1 0 0,-1 0 0,0 0 0,0 0 0,0 0 0,0 0 0,0 0 0,0 0 0,-4-3 0,-1-12 0,-3-5 0,-4-10 0,2-6 0,-7-2 0,8-6 0,-9-7 0,8 6 0,-3-6 0,0 13 0,4 7 0,-3 2 0,4 14 0,0-8 0,0 14 0,0-4 0,-4 8 0,0-2 0,0 6 0,0-3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3:23.8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17 672 24575,'-9'13'0,"1"-1"0,8-18 0,11-20 0,17-36 0,-3 12 0,3-3-440,2-1 0,1 1 440,-1 3 0,-1 2 0,17-37 0,-14 22 217,2 6-217,-15 11 0,4 21 0,-13 15 0,2 2 0,-4 12 663,-3 16-663,-2 1 0,3 28 0,0-3 0,6 7 0,-1 4 0,-4-4 0,3-1 0,-4-1 0,0-14 0,3 0 0,-8-13 0,8 0 0,-8-10 0,3-2 0,-4-3 0,0-5 0,0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3:24.4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24575,'0'30'0,"0"21"0,0 5 0,0 29 0,0 11-792,0-43 0,0 1 792,0 9 0,0 1 0,0-1 0,0 2 0,0 10 0,0 0 0,0-2 0,0 2 0,0 11 0,0 2-850,0-2 1,0 1 849,0 2 0,0 0 0,0-7 0,0 0 0,0-1 0,0-2-447,0-11 0,0-4 447,0-7 0,0-2-136,0-4 0,0-2 136,0 31 0,0 7 0,0-10 997,0-17-997,0-10 2063,0-12-2063,0-2 1047,0-11-1047,0-1 342,0-11-342,0 0 0,0-5 0,0 1 0,0-5 0,0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38.1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24575,'0'9'0,"0"10"0,0 26 0,0-6 0,0 17 0,0-10 0,0 14 0,0-8 0,0-1 0,0-7 0,0 0 0,0-12 0,0 3 0,0-15 0,0 8 0,0-12 0,0 2 0,0-10 0,0 0 0,0 0 0,0-3 0,0-2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3:25.4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 0 24575,'-19'0'0,"-1"0"0,11 0 0,10 0 0,25 0 0,10 0 0,29 0 0,-3 0 0,23 0 0,2 0-347,-35 0 0,1 0 347,44 0 0,-40 0 0,0 0 0,2 0 0,-1 0 0,1 0 0,1 0 0,9 0 0,-1 0 0,-9 0 0,1 0 0,8 0 0,0 0 0,-8 0 0,-1 0 0,5 0 0,-1 0 0,28 0 0,-25 0 0,-1 0 0,5 0 0,-10 0 0,2 0 0,37 0 0,-16 0 0,-27 0 0,-1 0 0,15 0 0,23 0 0,-15 0 0,-1 0 0,-4 0 0,-12 0 0,5 0 0,-7 0 0,-6 0 0,-3 0 694,-6 5-694,0-3 0,-6 2 0,4-4 0,-10 0 0,4 0 0,0 0 0,-4 5 0,10-4 0,-10 3 0,10-4 0,-10 0 0,10 0 0,-11 5 0,11-4 0,-4 3 0,0 1 0,4-4 0,-10 8 0,4-3 0,-6-1 0,0 4 0,0-4 0,-6 1 0,0 2 0,-6-7 0,0 8 0,1-8 0,-1 7 0,-4-7 0,3 7 0,-8-7 0,4 3 0,-5-4 0,1 0 0,-1 0 0,-3 0 0,-2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3:26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0 24575,'-8'0'0,"20"0"0,-3 0 0,23 9 0,-7 3 0,5 3 0,0 4 0,-5-4 0,-2 4 0,-9-5 0,8-5 0,-15 3 0,10-10 0,-16 9 0,7-6 0,-4 0 0,1 5 0,-2 0 0,-7 7 0,-2 13 0,-4 2 0,-5 6 0,3-2 0,-7-6 0,8-5 0,-3-2 0,5-5 0,0-4 0,1-1 0,3-5 0,-3-3 0,4-2 0,-5-3 0,1 0 0,0 0 0,-1 0 0,-4 0 0,8 0 0,-4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3:31.8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194 208 24575,'17'0'0,"-2"0"0,14 0 0,-9 0 0,3-4 0,-5 3 0,1 1 0,-5 9 0,-1 5 0,1 10 0,-8-9 0,3 13 0,-9-13 0,5 14 0,-4-10 0,3 0 0,-4 4 0,0-8 0,0 14 0,0-4 0,0-5 0,-8 3 0,2-10 0,-12 2 0,-1 3 0,-1-8 0,-9 4 0,9-4 0,-8 0 0,8-1 0,-4-4 0,6-1 0,-1-4 0,5 0 0,-3 0 0,3 0 0,-4 0 0,4 0 0,-4 0 0,4 0 0,0 0 0,1-8 0,5 2 0,-2-11 0,1 3 0,4-4 0,1-1 0,4 1 0,0-6 0,0 4 0,0-9 0,0 4 0,0-5 0,4 0 0,2 0 0,8 0 0,2 0 0,4-1 0,-1 6 0,7-5 0,-6 14 0,10-8 0,-10 9 0,9 4 0,-10-1 0,5 6 0,-6 1 0,0 1 0,-4 4 0,3 0 0,-3 0 0,5 0 0,-5 0 0,3 0 0,-3 4 0,4 1 0,-4 4 0,3 4 0,-3-3 0,4 3 0,-4-4 0,3 4 0,-8-4 0,4 4 0,-5-5 0,1 1 0,-1-1 0,0-4 0,0 0 0,1-4 0,-1 0 0,0 0 0,0 0 0,0-4 0,1-5 0,-1-5 0,2-10 0,-5 5 0,4-10 0,-4 13 0,0-6 0,3 12 0,-8-2 0,4 3 0,-1 1 0,2 0 0,4-9 0,-5 9 0,1-5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3:34.1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77 24575,'11'0'0,"2"-4"0,4 3 0,1-7 0,1 6 0,4-2 0,-8 4 0,8 0 0,-4 0 0,-4 0 0,8 0 0,-10 0 0,1 4 0,-1 10 0,-8 1 0,-1 13 0,-4 3 0,0 7 0,0 6 0,-9-1 0,-3-5 0,-4-7 0,-3-2 0,9-9 0,-4-1 0,9-7 0,-3-3 0,7-1 0,-2-7 0,3-11 0,0-10 0,8-11 0,4-5 0,14 3 0,-3-9 0,3 9 0,1-11 0,-5 12 0,5-6 0,-7 8 0,-1 5 0,-4 6 0,-2 1 0,-5 9 0,1 0 0,-1 1 0,-6 7 0,-3-3 0,-12 4 0,4 0 0,-4 4 0,0 1 0,3 8 0,-3 6 0,-1 1 0,3 4 0,-2-6 0,3 5 0,1 2 0,3 5 0,-3-5 0,4 4 0,0-4 0,0 0 0,1 3 0,2-8 0,-2 4 0,4-11 0,0 0 0,0-5 0,0 1 0,0-1 0,4 0 0,10-3 0,1-2 0,14-3 0,-4 0 0,5 0 0,0 0 0,6 0 0,-4 0 0,4-4 0,-6-2 0,0-4 0,0-5 0,-5 5 0,-1-5 0,-10 7 0,-2 2 0,-3-1 0,-1 6 0,0-6 0,0 6 0,0-3 0,-4 4 0,0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3:50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76 24575,'-8'0'0,"0"8"0,3-2 0,-3 16 0,6 5 0,-2 10 0,4 1 0,0 4 0,0-10 0,0 10 0,0-5 0,0 1 0,0-2 0,0-11 0,0-2 0,0 1 0,0-5 0,0 0 0,4-1 0,1-9 0,13 4 0,-3-8 0,14 4 0,-4-8 0,11 4 0,1-5 0,1 0 0,4 0 0,-4-10 0,0-1 0,-2-10 0,-11-4 0,-1 4 0,-9-2 0,-2 5 0,-3-6 0,-1 4 0,-4-3 0,0-1 0,-5-1 0,0-12 0,0 6 0,-5-12 0,-6 11 0,-1-10 0,-7 10 0,7-4 0,-6 11 0,3 1 0,-3 6 0,4 4 0,-3 1 0,3 4 0,-5 3 0,1 2 0,-1 4 0,1 0 0,4 0 0,-3 0 0,3 0 0,0 4 0,-4 5 0,4 1 0,-4 7 0,3-3 0,-2 5 0,7-1 0,-8 0 0,8 1 0,-3-6 0,4 5 0,4-9 0,-3 4 0,7-5 0,-2-3 0,3-2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3:54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1213 24575,'-3'5'0,"6"-2"0,-2-3 0,7 0 0,0 0 0,4 0 0,-3 0 0,3 0 0,-4 0 0,0 0 0,0 0 0,0 0 0,0 0 0,0 0 0,0 0 0,0 0 0,0 0 0,0 0 0,-1 0 0,1 0 0,0 0 0,0 0 0,0 0 0,0 0 0,0 0 0,0 0 0,0 0 0,0 0 0,0 0 0,0 0 0,0 0 0,1 0 0,-1 0 0,0 0 0,0 0 0,1 0 0,-1 0 0,0 0 0,0 0 0,0 0 0,0 0 0,1 0 0,-1 0 0,0 0 0,0 0 0,0 0 0,0 0 0,0 0 0,0 0 0,0 0 0,1 0 0,-1 0 0,0 0 0,0 0 0,1 0 0,-1 0 0,0 0 0,0 0 0,0 0 0,0 0 0,0 0 0,0 0 0,0 0 0,0-4 0,0 3 0,0-6 0,0 2 0,0-3 0,0 0 0,1-1 0,-5 1 0,4 0 0,-4-1 0,4 1 0,1-1 0,-1 1 0,1-5 0,-1 4 0,1-4 0,-1 4 0,-4 1 0,4 0 0,-7-1 0,2 1 0,1-1 0,-3 1 0,3-5 0,-1 4 0,-2-9 0,7 4 0,-7-9 0,7 3 0,-3-4 0,0 6 0,4-1 0,-8 1 0,6 4 0,-6-3 0,3 7 0,-4-3 0,0 5 0,0-5 0,0 3 0,0-7 0,4 3 0,-3-4 0,7-1 0,-7 5 0,7-3 0,-7 3 0,7 0 0,-7-3 0,6 7 0,-6-7 0,3 7 0,0-3 0,-3 0 0,6 4 0,-6-4 0,6 5 0,-6-5 0,3 3 0,0-7 0,-3 7 0,7-7 0,-3 3 0,0 0 0,3-3 0,-7 7 0,7-3 0,-7 1 0,6 2 0,-6-3 0,7 5 0,-7-1 0,6-3 0,-6 2 0,7-3 0,-3 5 0,3-5 0,1 3 0,0-7 0,-1 8 0,1-9 0,0 9 0,0-9 0,-1 5 0,5-2 0,-2-2 0,1 7 0,2-3 0,-5 0 0,9 2 0,-9-2 0,9 4 0,-5 0 0,2-4 0,2 3 0,-3-4 0,0 5 0,3 4 0,-3-2 0,0 2 0,-1 0 0,-1 1 0,-2 0 0,3 3 0,-1-2 0,-2 3 0,7 0 0,-3 0 0,4-5 0,0 4 0,1-3 0,-1 4 0,6 0 0,-5 0 0,5 0 0,-6 0 0,1 0 0,4 0 0,-8 0 0,8 0 0,-9 0 0,4 0 0,0 0 0,1 0 0,-1 0 0,0 0 0,6 0 0,-4 0 0,3 0 0,1 0 0,-5 0 0,10 0 0,-4 0 0,0 0 0,-2 0 0,0 0 0,-3 0 0,4 0 0,-6 0 0,0 4 0,6-3 0,-9 3 0,13-4 0,-13 0 0,8 0 0,-4 0 0,-1 0 0,0 0 0,-4 0 0,3 0 0,-3 0 0,0 0 0,3 0 0,-3 0 0,0 0 0,3 0 0,-7 0 0,7 0 0,-8 0 0,8 0 0,-7 0 0,2 0 0,-3 0 0,-1 0 0,0 0 0,5 0 0,-4 4 0,4-3 0,0 3 0,-4-4 0,8 0 0,-7 0 0,7 0 0,-8 0 0,4 0 0,0 0 0,-4 0 0,4 0 0,0 0 0,-4 0 0,8 0 0,-7 0 0,7 0 0,-4 0 0,1 0 0,4 0 0,-9 0 0,8 0 0,-8 0 0,9 0 0,-9 0 0,8 0 0,-8 0 0,4 0 0,0 0 0,-4 0 0,4 0 0,-5 0 0,0 0 0,1 0 0,-1 0 0,0 0 0,1 0 0,-1 0 0,0 0 0,0 0 0,1 0 0,-1 0 0,0 0 0,0 0 0,1 0 0,-2 0 0,-2 0 0,-2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3:56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0:58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24575,'0'71'0,"0"-10"0,0-6 0,0 3 0,0 31 0,0-32 0,0 0 0,0 17 0,0 17 0,0-34 0,0 4 0,0-19 0,0-13 0,0-15 0,0-2 0,0 4 0,0-10 0,0 5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0:59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55 24575,'-22'79'0,"1"-1"0,-1 1 0,0-1 0,-4 24 0,4-2 0,22-42 0,34-56 0,12 6 0,-6-8 0,-12-4 0,5-5 0,-2-13 0,-3-9 0,6-8 0,-8-4 0,-5-5 0,-4 4 0,-2-4 0,-8 4 0,-3-4 0,-4 3 0,0-2 0,0 9 0,-8 3 0,2 10 0,-12 2 0,4 9 0,-4 1 0,0 4 0,0 4 0,-1 0 0,-4 5 0,4 0 0,-9 0 0,9 0 0,-9 5 0,2 10 0,1 6 0,-7 12 0,12-9 0,-6 6 0,12-11 0,0 5 0,5-6 0,4-5 0,1 4 0,4-8 0,0 4 0,7-9 0,-5 0 0,5-4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01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84 361 24575,'-26'57'0,"0"0"0,-5 28 0,36-56 0,14-23 0,-2 5 0,12-10 0,-13 3 0,16-4 0,-11 0 0,2 0 0,6 0 0,-5 0 0,6-5 0,-6-4 0,6-12 0,-9-9 0,5-3 0,-10-7 0,-1 3 0,-4-11 0,0 2 0,-5-2 0,-1 4 0,-5 2 0,0-2 0,-5 0 0,-5 11 0,-5-2 0,-4 20 0,0-4 0,1 10 0,0 4 0,0 1 0,-5 4 0,3 0 0,-8 0 0,1 21 0,-4 3 0,7 21 0,-14 18 0,22-14 0,-13 21 0,13-25 0,9 3 0,-7-10 0,12-5 0,-2-12 0,4-4 0,0-13 0,0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39.5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61 24575,'-4'-1'0,"-3"2"0,6 12 0,-11-3 0,10 7 0,-10-3 0,11 10 0,-3-5 0,4 5 0,-5 0 0,4-5 0,-7 5 0,7-1 0,-4-3 0,5-1 0,0-2 0,0-3 0,0 0 0,0-1 0,0-1 0,0-2 0,0 3 0,0-1 0,0-2 0,0 3 0,4-1 0,1-2 0,4 2 0,-1-3 0,0-1 0,1 0 0,-1 0 0,0 1 0,0-1 0,1 0 0,-1 0 0,5-3 0,-4-1 0,8-4 0,-7 0 0,7 0 0,-3 0 0,4 0 0,0 0 0,1 0 0,-1 0 0,0 0 0,-4 0 0,3 0 0,-3 0 0,5 0 0,-6 0 0,0 0 0,0 0 0,-4-4 0,4-1 0,-5-3 0,0 0 0,1-1 0,-1 1 0,0-1 0,1-4 0,-4-1 0,3-4 0,-7 0 0,3-1 0,-4 1 0,0-6 0,0 4 0,0-9 0,0 10 0,0-10 0,0 9 0,0-9 0,0 9 0,0-3 0,0-1 0,-4 4 0,-5-3 0,-1 9 0,-4-4 0,1 4 0,3 0 0,-2 1 0,-1 5 0,3 3 0,-3-3 0,0 3 0,4 0 0,-8 1 0,7 4 0,-3-4 0,1 3 0,2-2 0,-3 3 0,5 0 0,-1 0 0,1 0 0,0 0 0,-1 0 0,1 0 0,-1 0 0,1 0 0,0 0 0,-1 3 0,-4 2 0,4 4 0,-4-1 0,5 1 0,-1-1 0,1 0 0,-1 0 0,5 1 0,-4-1 0,7 0 0,-6-3 0,6-2 0,-2-3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02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24575,'0'2'0,"0"33"0,0-6 0,0 41 0,0-30 0,0 19 0,0-1 0,0 0 0,0 15 0,0-3 0,0-7 0,0 1 0,0-12 0,0 4 0,0-5 0,0 5 0,0-13 0,0 0 0,0-7 0,0-7 0,0-5 0,0-5 0,0-7 0,0-4 0,0 0 0,0-3 0,0-1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1T01:18:49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9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17 127 24575,'-9'2'0,"1"-3"0,22-12 0,-3 3 0,12-5 0,-4 10 0,4 1 0,-3 4 0,4 0 0,-11 0 0,6 20 0,-13 11 0,4 21 0,-10 8 0,0-2 0,0 9 0,0-13 0,0 11 0,0-31 0,0 8 0,0-22 0,0-1 0,0-21 0,0-10 0,0-29 0,0-5 0,0-14 0,0-7 0,11 6 0,7-1 0,6 11 0,9 10 0,-11 5 0,9 3 0,-5 7 0,0 5 0,3 7 0,-9 4 0,3 5 0,1-4 0,-9 8 0,7-4 0,-8 5 0,0 0 0,-1 4 0,-4 10 0,-4 7 0,-1 15 0,-4 2 0,0 13 0,0 1 0,0 7 0,0 0 0,0-7 0,0 6 0,0-19 0,5 11 0,0-24 0,1 4 0,2-12 0,-3-4 0,4-1 0,-1-5 0,0-4 0,5 0 0,-7-4 0,2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9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24575,'4'4'0,"0"16"0,-4 8 0,0 30 0,0 12 0,0 26-1551,0 0 1551,0-39 0,0 0 0,0 40 56,0-15-56,0 8 0,5-34 0,-3 7 0,3-20 0,-5-18 0,0-6 0,0-10 0,0-6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3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0 688 24575,'0'-28'0,"17"-18"0,5-16 0,17-23-503,-16 40 0,1 0 503,16-23 0,6-15 0,-5 31 0,-2-10 330,-4 20-330,-13 6 167,-5 24-167,-7-5 0,8 16 0,-5-3 509,5 4-509,-5 0 0,5 14 0,2 4 0,2 12 0,10 9 0,-10-7 0,11 7 0,-5-1 0,1 2 0,5 7 0,-11-3 0,0 1 0,-3-1 0,-8-7 0,3-6 0,-5-8 0,-1-4 0,-4-5 0,-1-2 0,-4-3 0,0-1 0,0-3 0,0-2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5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0 24575,'0'2'0,"0"31"0,0 24 0,0 30 0,0 9-454,-3-44 1,-1 0 453,3 46 0,-9-43 0,0 4-1317,8 13 0,1 8 1317,-3-6 0,-1 5 0,1-2 0,3 20 0,2 3 0,-1-4 0,0 6 0,0-6-1325,0-28 0,0-5 1,0 7 1324,0 13 0,0 9 0,0 2 0,0-5 0,0 7 0,0-3 0,0 1 0,0-18 0,0 1 0,0 0 0,0 2 0,0 8 0,0 3 0,0-2 0,0-4 0,0 4 0,0-4 0,0 7 0,-1 3 0,1 7 0,-1 2 0,3-6 0,1-15 0,1-4 0,1 0 0,1 1 0,2 7 0,0 2 0,1-1 0,0-4 0,1 2 0,1-4 0,1 3-667,0-7 0,1 3 0,0-1 0,-2-3 667,0 2 0,-2-3 0,1 3 0,0-3 0,1 3 0,-1 1 0,0-3 0,1 15 0,-1-3 0,0 2 0,0 7 0,0 1 0,-1-3 0,-2-15 0,-1-3 0,0 1-369,0 4 1,0 0 0,0-2 368,0-11 0,0-3 0,0 1 0,0 1 0,0 0 0,-1-2 201,1 24 1,-2-2-202,0 0 0,0-1 0,-4-9 0,0-4 1277,0-16 1,0-1-1278,0 4 0,0-3 0,0 24 0,0 13 0,0-18 3147,0-10-3147,0-7 2433,0-9-2433,0 0 2118,0-8-2118,0 7 632,0 10-632,0 0 0,0 0 0,0 5 0,0-11 0,0 12 0,0-7 0,0-7 0,0-1 0,0-8 0,0-5 0,0-2 0,0-6 0,0-5 0,0-2 0,0-5 0,0-4 0,0-1 0,0-5 0,0 0 0,0 1 0,0-1 0,0-10 0,0-3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6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24575,'3'0'0,"14"0"0,21 0 0,30 6 0,-11-1 0,7-1-1564,6 0 1,7 0 1563,-9-1 0,5 0 0,1-1-773,3-2 0,1 0 0,3 0 773,11-1 0,4 1 0,4 1-1172,-12 1 0,4 0 0,2 1 0,-1 1 1172,-2-1 0,1 0 0,0 0 0,2 0 0,-8 0 0,1-1 0,2 1 0,-1-1 0,0 2 0,-3 0 0,-1 0 0,0 1 0,0-1 0,1-1 0,0-1 0,1-2 0,-1 0 0,1 0 0,0 1 0,0 2 0,2 2 0,-1 0 0,-2-1 0,-4-1 0,0-1 0,-4-2 0,0 0 0,6 1 0,9 1 0,7 0 0,4 0 0,-4 0 0,-7 0 0,-11-2 0,-7 0 0,1 0 0,6 0 0,9 0 0,8 0 0,2 0 0,-1 0 0,-6 0-585,-1 0 1,-4 0-1,-3 0 1,-2 0 584,7 0 0,-3 0 0,2 0-205,10 0 0,2 0 0,-5 0 205,-18 0 0,-4 0 0,2 0 0,11 0 0,2 0 0,0 0 0,-1 0 0,0 0 0,-2 0 42,-11 0 0,-2 0 1,0 0-43,4-1 0,0 1 0,-3 1 1277,19 2 1,-6 1-1278,-15-1 0,-3 1 0,3 3 0,-4 1 2795,16 5-2795,-31-6 0,0 0 0,32 6 2915,-24-1-2915,-3 0 2885,-25-2-2885,-3-4 1579,-17-2-1579,0-4 231,5 0-231,9 0 0,24 0 0,11 0 0,23 0 0,0 0 0,-13 0-376,-13 0 1,1 0 375,20 0 0,-14 0 0,3 0 0,-15 0 0,-1 0 0,5 0 0,0 0 0,1 0 0,-1 0 0,0 0 0,0 0 0,5 0 0,1 0 0,-5 0 0,1 0 0,7 0 0,1 0 0,-9 0 0,0 0 0,5 0 0,-3 0 0,30 0 0,-40 0 0,-1 0 0,29-6 0,17 4 0,-9-4 0,-2 6-48,-16 0 48,5 0 0,-12 0 0,4 0 0,1 0 0,-5 0 749,5 0-749,-8 0 50,0 0-50,-7 0 0,6 0 0,-12 0 0,4 0 0,-6 0 0,-6 0 0,4 0 0,-16 0 0,15 5 0,-14-4 0,9 9 0,-6-9 0,6 8 0,2-8 0,5 4 0,8-5 0,-6 0 0,13 0 0,-13 0 0,13 0 0,-13 0 0,6 0 0,-7 0 0,0 0 0,-1 0 0,1-10 0,0-2 0,-6-5 0,-2-3 0,-6 9 0,0-3 0,0 3 0,1 1 0,-1 5 0,0-4 0,0 3 0,0-4 0,0 0 0,0 4 0,-5 2 0,-1 4 0,-6 0 0,-4 0 0,-1 0 0,-5 0 0,0 0 0,0 0 0,1 0 0,-5-4 0,0 0 0,-4-1 0,0 1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37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24575,'18'27'0,"5"13"0,18 9 0,11 15 0,9 8-1329,1 4 1329,-29-36 0,0 2 0,23 39 0,-16-33 0,-2-3 138,0 12-138,0-13 0,-3-1 0,-14-7 0,26 20 0,-25-25 0,-1-6 0,-9-11 995,-3-1-995,-4-5 196,-2 0-196,-3 0 0,-8-3 0,-7 3 0,-5-3 0,-9 5 0,4-1 0,-5 6 0,-1 1 0,-7 16 0,5-3 0,-6 10 0,5 0 0,1-5 0,5 4 0,3-12 0,9-3 0,3-4 0,4-6 0,4 5 0,-2-9 0,6 4 0,-3-9 0,4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41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95 24575,'-4'-8'0,"7"0"0,13 4 0,2-4 0,5 7 0,-5-3 0,0 4 0,-5 0 0,0 0 0,-5 4 0,-3 5 0,-1 10 0,-4 10 0,4 2 0,-3 3 0,4 9 0,-5-11 0,0 11 0,0-14 0,0-9 0,0 2 0,0-8 0,0-1 0,0-11 0,0-19 0,5-14 0,5-23 0,2 13 0,9-11 0,-9 14 0,7 0 0,-8 8 0,3 6 0,-1 6 0,-3 0 0,3 4 0,-4 5 0,4 1 0,-4 3 0,4 0 0,-1 1 0,1 4 0,1 0 0,2 0 0,-2 0 0,0 0 0,-1 9 0,-4 6 0,1 16 0,0 6 0,1 5 0,0 2 0,-1-2 0,-4 2 0,-1 0 0,-5-7 0,0-1 0,0-11 0,4-6 0,-3-1 0,2-9 0,1 4 0,-3-9 0,2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42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159 106 24575,'0'-12'0,"0"3"0,0-3 0,0 0 0,0 3 0,14-4 0,-3 4 0,18-1 0,-4 5 0,5-4 0,0 8 0,-5-4 0,-2 5 0,-4 0 0,-1 0 0,-4 0 0,-1 0 0,-5 12 0,-3-5 0,-2 18 0,-3 2 0,0 4 0,0 12 0,-5 9 0,-7 2 0,-14 21 0,-13-4 0,6-9 0,-9 6 0,13-17 0,-7 3 0,7-9 0,-2-11 0,10-11 0,2-8 0,2-2 0,3-8 0,0-1 0,-3-4 0,8 0 0,-5-9 0,5-6 0,4-16 0,0-6 0,5-5 0,0 4 0,0 4 0,0 3 0,0 1 0,0 10 0,0-3 0,0 14 0,4-4 0,1 4 0,3 5 0,0 0 0,5 4 0,1 0 0,4 0 0,0 0 0,5 0 0,-4 0 0,10 4 0,-8 11 0,8 2 0,-3 13 0,6-3 0,1 6 0,0-1 0,-1 1 0,1 0 0,0 0 0,-2-6 0,-5-2 0,-2-10 0,-6-2 0,0-4 0,1-4 0,-5-1 0,3-4 0,-8 0 0,8 0 0,-7-8 0,3-2 0,-4-4 0,0-3 0,4 3 0,-3-10 0,9-7 0,-12 13 0,3-2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48.6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21 683 24575,'-5'13'0,"1"-1"0,4 5 0,0 3 0,0 22 0,0 4 0,0 21 0,-5-6 0,3-1 0,-3-9 0,5 0 0,0-6 0,0 6 0,0-23 0,0-4 0,0-23 0,0-32 0,0-33 0,6 12 0,2-5-720,3-12 0,3-2 720,8 1 0,3-1-1005,-1-16 0,3 1 1005,7 16 0,0 2 0,-14 5 0,2 2-237,13 5 1,-1 5 236,-4-21 0,20 4 0,-21 15 1252,-6 27-1252,1 9 2102,-15 9-2102,4 8 569,-4 13-569,-4 17 0,-1 32 0,-4-6 0,0-2 0,0 1-512,0 23 512,0-22 0,0 2 0,0 38 0,0-1 0,0-16 0,6 4 0,-5-14 0,10-1 0,-5-8 0,5-10 0,0-17 0,-5-4 0,1-15 512,-2-1-512,-1-5 0,0-3 0,-4-2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47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257 1 24575,'-17'4'0,"-3"2"0,-5 8 0,1-4 0,5 7 0,5-7 0,-9 14 0,7-9 0,-10 15 0,1-3 0,8 3 0,1 1 0,7 0 0,8-2 0,-4 2 0,5-7 0,0 0 0,0-6 0,0 1 0,0-1 0,0-5 0,0 4 0,9-7 0,6 8 0,10-2 0,5-1 0,0 4 0,0-8 0,1 4 0,-1-10 0,0 0 0,-5-5 0,-2 0 0,-5 0 0,1 0 0,-6 0 0,0 0 0,-5 0 0,1-8 0,-4-14 0,-1-4 0,-4-17 0,0 5 0,0-6 0,0 7 0,-5-6 0,-6 5 0,-6 0 0,-4 2 0,2 11 0,0 1 0,5 10 0,-4 1 0,9 8 0,-8 1 0,7 4 0,-7 0 0,3 0 0,-6 14 0,0 8 0,4 16 0,-5 6 0,9 0 0,-4 0 0,10-1 0,1-5 0,5-2 0,0-11 0,0-1 0,4-6 0,10-3 0,7 3 0,9-7 0,6 4 0,1-5 0,7-4 0,-7-1 0,6-5 0,-12 0 0,5 0 0,-11 0 0,-1 0 0,-10-4 0,-1-5 0,-4-5 0,-4-9 0,-1-9 0,-4-5 0,0-7 0,0 0 0,-5 0 0,-5 6 0,-12 1 0,0 6 0,-8 4 0,4 7 0,-4 5 0,0 10 0,-1 0 0,1 5 0,0 0 0,0 0 0,5 0 0,1 4 0,9 11 0,1 5 0,4 11 0,5-1 0,0 0 0,5-5 0,0 4 0,0-10 0,0 0 0,0-2 0,8-7 0,2 3 0,14-3 0,1 0 0,5 0 0,0-5 0,6 0 0,-4-5 0,4 0 0,-12 0 0,5 0 0,-9 0 0,3-9 0,-9-1 0,0-13 0,-9-2 0,0-11 0,-5-2 0,0 0 0,0-4 0,-16 2 0,-2 7 0,-14 1 0,2 11 0,-1 10 0,1 2 0,0 9 0,0 0 0,-1 0 0,1 5 0,4 15 0,1 3 0,8 13 0,3-6 0,4 0 0,4-5 0,1 3 0,5-8 0,0 4 0,4-10 0,10-1 0,7-4 0,9 1 0,6-4 0,-9-2 0,7-4 0,-14 0 0,4 0 0,-6 0 0,-4 0 0,-2 0 0,-3 0 0,-1-3 0,1-6 0,-5-1 0,0-7 0,-4 3 0,0-5 0,0-5 0,-4 5 0,-11-11 0,-1 10 0,-14-2 0,5 4 0,-6 7 0,6-3 0,-4 8 0,14 2 0,-7 4 0,8 0 0,0 0 0,1 4 0,8 5 0,1 10 0,4 1 0,0 3 0,0-9 0,0 3 0,14-7 0,8 5 0,10-10 0,10 0 0,3-5 0,-5 0 0,3 0 0,-13-4 0,-10-1 0,-2-4 0,-10 0 0,-3-4 0,-1-1 0,-4-4 0,-9 0 0,-6-2 0,-10 1 0,-5 3 0,0 2 0,0 4 0,5 4 0,1 2 0,1 4 0,8 0 0,-8 0 0,13 8 0,-4 7 0,9 10 0,1 0 0,4 4 0,0-10 0,0 5 0,0-6 0,19-3 0,5 0 0,20-9 0,0-1 0,7-5 0,-6 0 0,0 0 0,-9 0 0,-12 0 0,0-9 0,-10-1 0,-5-14 0,-5 5 0,-4-5 0,0 5 0,-8 5 0,-7 0 0,-10 4 0,0 5 0,-4 0 0,4 5 0,0 0 0,-4 0 0,9 4 0,-4 11 0,5 0 0,3 14 0,7-4 0,0 5 0,8-9 0,-4 1 0,5-13 0,0 4 0,0-5 0,0-3 0,0-1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48.8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0 202 24575,'0'12'0,"0"33"0,0-13 0,0 31 0,0-25 0,0-1 0,0-6 0,0-2 0,0-4 0,0-5 0,5 2 0,0-8 0,13 1 0,3-2 0,15-7 0,-10 6 0,15-5 0,-9 7 0,6-8 0,-2 4 0,-11-5 0,4 0 0,-10-1 0,5-4 0,-10 0 0,3 0 0,-8 0 0,8 0 0,-7 0 0,7 0 0,-8-3 0,8-2 0,-7-8 0,3 3 0,-4-8 0,0-1 0,1-6 0,0-5 0,0-6 0,1-9 0,0-7 0,-4-8 0,-2 1 0,-5 6 0,0 3 0,0 12 0,0 2 0,0 6 0,0 9 0,0-1 0,-4 12 0,-5-3 0,-5 8 0,-4-3 0,-6 7 0,-1-3 0,1 4 0,-5 0 0,4 0 0,0 0 0,-4 9 0,9 6 0,-11 12 0,9 10 0,-10-3 0,10 2 0,0-10 0,4 3 0,7-4 0,-3 0 0,4-6 0,5-2 0,2-8 0,3 4 0,0-5 0,0 1 0,0-1 0,0 0 0,0 0 0,0 0 0,0-3 0,0-2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53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69 114 24575,'0'12'0,"0"2"0,-4 4 0,3 0 0,10 1 0,-1 0 0,10 0 0,-9-9 0,4 2 0,-4-7 0,4 0 0,-5-2 0,0-3 0,0 0 0,1 0 0,-5-19 0,4 1 0,-2-12 0,3 1 0,-3 4 0,-2-5 0,-4-1 0,0 6 0,0 2 0,-8 4 0,-2 9 0,-14 2 0,4 8 0,-9 0 0,10 0 0,0 0 0,1 4 0,8 10 0,-9 13 0,12 4 0,-7 11 0,13-4 0,-4-1 0,5 0 0,0-7 0,0 0 0,0-6 0,0 0 0,0-6 0,8-4 0,2-1 0,13-7 0,-3-2 0,4-4 0,-1 0 0,-8 0 0,8 0 0,-14 0 0,4 0 0,-5-9 0,1-1 0,1-13 0,0-9 0,-5-5 0,0-7 0,-5 6 0,0-4 0,0 15 0,0-8 0,-4 20 0,-1-8 0,-8 18 0,-1-3 0,-4 8 0,-1 0 0,5 0 0,2 0 0,-1 0 0,3 8 0,-4 7 0,9 10 0,-4 0 0,8 3 0,-3-8 0,4 9 0,0-10 0,0 0 0,0-1 0,0-9 0,4 4 0,10-9 0,1 0 0,14-4 0,-9 0 0,-1 0 0,-6 0 0,-5 0 0,0 0 0,-3-8 0,-2-14 0,-3-4 0,0-10 0,0 0 0,0 4 0,0-4 0,-4 11 0,-5 1 0,-1 10 0,-3 1 0,0 8 0,4 2 0,-8 3 0,7 0 0,-8 13 0,8 4 0,-5 13 0,5-5 0,5 4 0,1-10 0,4 10 0,0-9 0,0-1 0,0-2 0,4-3 0,0-1 0,10 1 0,-5-6 0,4 0 0,-5-3 0,-4-16 0,5-19 0,-7 6 0,-1-12 0,-2 27 0,-7-4 0,3 5 0,-3-1 0,-1 5 0,1-4 0,0 7 0,-1-2 0,1 3 0,0 0 0,3 7 0,-3 8 0,7 4 0,-3 9 0,4-8 0,0 3 0,0-4 0,0-5 0,0-2 0,4-3 0,0-1 0,4-4 0,1 0 0,-1-4 0,0 0 0,1 0 0,-1 0 0,-7 0 0,-6 0 0,-4 0 0,-3 0 0,4 0 0,-5 0 0,3 4 0,-3 5 0,4 5 0,0 4 0,4 0 0,1-4 0,4 3 0,0-8 0,0 4 0,0 0 0,0-4 0,0 4 0,3-5 0,2 1 0,8-1 0,0 1 0,1-4 0,3-1 0,-7-4 0,7-8 0,-3-8 0,1-15 0,0-6 0,-4-7 0,0 6 0,-1 7 0,-5 2 0,-1 9 0,-4-4 0,0 10 0,0 1 0,-8 9 0,2 0 0,-11 0 0,3 3 0,0-3 0,1 4 0,5 0 0,-1 0 0,1 0 0,0 0 0,-1 4 0,1 0 0,3 9 0,-3 1 0,7 0 0,-7 3 0,7-8 0,-3 4 0,4-5 0,0 0 0,0-3 0,0-1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54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0 533 24575,'0'-12'0,"10"-8"0,4-36 0,8 2 0,2-6 0,0-5 0,4 17 0,-7-26 0,1 31 0,-7-8 0,-8 26 0,5 6 0,-11 13 0,3 12 0,-4 7 0,0 5 0,0 12 0,0-3 0,0 15 0,0-10 0,0 10 0,0-10 0,5 10 0,1-11 0,0 6 0,3-1 0,-8-4 0,8 4 0,-8 0 0,8-4 0,-7 10 0,2-10 0,0 4 0,-2-11 0,2-2 0,-4-5 0,0-4 0,0-1 0,0-5 0,0 0 0,0 1 0,0-1 0,0 0 0,0 0 0,0 0 0,0 0 0,0-4 0,0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8:55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1 255 24575,'0'4'0,"9"0"0,17-8 0,10-7 0,16-7 0,-10 5 0,16-14 0,-6 18 0,3-19 0,5 10 0,-3 0 0,-11-3 0,4 4 0,1 5 0,-12-7 0,10 17 0,-23-15 0,9 15 0,-15-6 0,-1 0 0,-6 6 0,-4-6 0,-1 8 0,0 0 0,0 0 0,-3 0 0,-2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0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139 292 24575,'-5'7'0,"2"3"0,3 2 0,0 5 0,0-3 0,0 0 0,0 3 0,7-11 0,-2 2 0,11-8 0,-2 0 0,0 0 0,-2 0 0,-3-4 0,-1-5 0,-3 0 0,-1-9 0,-4-1 0,0-6 0,0 0 0,0-4 0,-4 9 0,-1 1 0,-8 2 0,3 11 0,-12-2 0,7 8 0,-9 0 0,0 0 0,4 0 0,-3 0 0,4 4 0,5 0 0,1 10 0,4-1 0,4 6 0,1-1 0,4 1 0,0-6 0,0 0 0,0-5 0,4 1 0,10 0 0,1 0 0,9-4 0,-6-1 0,6-4 0,-9 0 0,7 0 0,-8 0 0,0 0 0,-1-8 0,-4-8 0,1-9 0,0-11 0,-4-2 0,-1 0 0,-5-4 0,0 10 0,0-4 0,0 11 0,-8 5 0,-3 7 0,-12 8 0,3 1 0,-4 4 0,6 0 0,4 0 0,-4 0 0,8 8 0,-3 7 0,3 10 0,4 5 0,-3 0 0,8 1 0,-4-1 0,5 0 0,0 0 0,0-5 0,0-2 0,0-4 0,5-1 0,4-4 0,10 4 0,1-7 0,9 3 0,-5-4 0,7-5 0,-1 0 0,0-5 0,0 0 0,0 0 0,0 0 0,-5 0 0,-1-4 0,-10-1 0,-2-4 0,-3-4 0,-4-1 0,-1-4 0,-4-1 0,0-4 0,-5-2 0,-10-7 0,-2 7 0,-14-7 0,11 12 0,-10-1 0,5 3 0,0 11 0,1-6 0,5 12 0,1-3 0,4 4 0,1 0 0,5 0 0,-1 0 0,1 3 0,3 2 0,2 3 0,3 5 0,0-3 0,0 2 0,0-3 0,0-1 0,0 0 0,8-3 0,7-2 0,0 1 0,7-3 0,-13 3 0,4-4 0,-5 0 0,-3-4 0,-1 0 0,-4-9 0,-4 4 0,-5-5 0,-1 6 0,-7-1 0,7 4 0,-3-3 0,5 7 0,0-3 0,-1 4 0,1 0 0,4 4 0,0 0 0,4 4 0,0 0 0,4 1 0,0-1 0,9-3 0,1-2 0,0-3 0,3 0 0,-8 0 0,4-8 0,-8-7 0,-1-10 0,-4-6 0,0 6 0,0 2 0,0 9 0,-4 1 0,-5 8 0,-10 2 0,-1 3 0,-4 0 0,6 0 0,0 4 0,3 5 0,2 5 0,8 10 0,1-5 0,4 10 0,0-9 0,0 3 0,0-4 0,0-1 0,0 0 0,8-3 0,2-2 0,14-4 0,-5 1 0,5-1 0,-10-4 0,3-1 0,-8-4 0,4 0 0,-5 0 0,1 0 0,-1 0 0,0 0 0,-3-8 0,-2-2 0,-3-4 0,0-3 0,0 7 0,0-7 0,0 7 0,0-2 0,-3 7 0,-2 2 0,1 6 0,14 2 0,1 4 0,18-4 0,-4 4 0,5-8 0,0 3 0,-5-4 0,-6 0 0,-2 0 0,-7 0 0,2 0 0,-3 0 0,-5-3 0,-4-2 0,-9-3 0,-5-1 0,-4-4 0,-1 6 0,5-5 0,-3 12 0,7-8 0,-7 7 0,7-3 0,-2 4 0,3 0 0,1 0 0,4 12 0,1-1 0,3 16 0,0-7 0,0 9 0,0-5 0,0-3 0,0 1 0,0-12 0,0 2 0,0-3 0,0-1 0,-7-3 0,0-15 0,-10-7 0,6-13 0,-8 0 0,8 5 0,-7 1 0,8 6 0,-3 4 0,8 1 0,-3 4 0,4 5 0,-1 7 0,2 12 0,7 8 0,2 8 0,4-1 0,-1-5 0,-3-2 0,-2-9 0,-4 3 0,0-8 0,0 4 0,-7-8 0,1-10 0,-10-5 0,5-14 0,-2 5 0,7-5 0,-2 6 0,7-1 0,-3 5 0,4 1 0,0 1 0,0 2 0,0-3 0,4-5 0,-3 11 0,4-7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2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0 539 24575,'0'-77'0,"3"4"0,8-2 0,1 15 0,-5 9 0,7 7 0,-12 12 0,12 2 0,-13 12 0,3 4 0,-4 1 0,0 0 0,0 4 0,0-4 0,0 5 0,3 3 0,2 2 0,2 6 0,-3 6 0,4 10 0,-2 6 0,0 11 0,3 2 0,-8 12 0,9-4 0,-4 11 0,0-11 0,5 11 0,-10-11 0,9 5 0,-8-8 0,7-5 0,-8-2 0,3-6 0,1 1 0,-4-7 0,8 0 0,-8-10 0,3-1 0,-4-5 0,0 0 0,0 0 0,3 1 0,-2-1 0,3 0 0,0 0 0,-4 0 0,4 0 0,0 0 0,-3 0 0,2 0 0,-3-3 0,0-2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2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8 178 24575,'-8'0'0,"12"0"0,32 0 0,17-6 0,16-7 0,15-7 0,3-1 0,7-4-700,-21 15 700,15-14 147,-38 21-147,23-14 0,-34 16 0,5-5 0,-24 6 0,2 0 527,-12 0-527,3 0 26,-5 0-26,-4-7 0,0-2 0,-4 1 0,0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24575,'-3'10'0,"10"-3"0,0-7 0,3 0 0,-2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24575,'0'99'0,"0"0"0,0 1 0,0-1 0,0-19 0,0-1 0,0 0 0,0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18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5 229 24575,'-4'-10'0,"8"-1"0,6-9 0,10-4 0,-6 5 0,5-10 0,-9 9 0,4-4 0,-1 6 0,-7 4 0,6 5 0,-7 1 0,8 7 0,-4-10 0,9 9 0,-9-7 0,9 9 0,-4 0 0,4 0 0,0 0 0,1 0 0,-1 5 0,0 0 0,1 13 0,0-2 0,6 13 0,-9-9 0,7 5 0,-8-7 0,-1-4 0,-2-1 0,1-5 0,-4 1 0,4 0 0,-5-5 0,1 0 0,-1-4 0,0 0 0,0 0 0,0 0 0,1 0 0,-1 0 0,0 0 0,0 0 0,1 0 0,-1 0 0,-4 0 0,-1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49.6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1 255 24575,'0'-13'0,"0"-2"0,3 2 0,12 3 0,13-13 0,-1 19 0,22-22 0,-8 23 0,25-19 0,-11 15 0,17-6 0,-24 8 0,25 5 0,-11 0 0,7 0 0,-9 0 0,-10 0 0,-12 0 0,-2 0 0,-11 0 0,-1 0 0,-6 0 0,-4 0 0,-2 0 0,-4 0 0,0 0 0,-1 0 0,1 4 0,-4 5 0,4 9 0,-7 7 0,4 11 0,-1 1 0,-3 7 0,4-7 0,-5 6 0,0-17 0,0 4 0,0-12 0,0-4 0,0-2 0,0-3 0,0-8 0,0-18 0,0-5 0,5-27 0,-3 3 0,8-14 0,-4 8 0,6 1 0,-2 13 0,1 2 0,-2 11 0,1 2 0,3 8 0,-3 2 0,7 8 0,-8-2 0,8 6 0,-3-3 0,4 4 0,6 0 0,-4 0 0,8 0 0,-8 4 0,4 1 0,-6 8 0,-4 2 0,3 3 0,-7-4 0,-1-5 0,-5-5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6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7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24575,'0'80'0,"0"0"0,0 0 0,0 17 0,0-20 0,0-44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7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24575,'0'15'0,"0"-9"0,0 5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3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24575,'75'0'0,"-1"0"0,-6 0 0,-16 0 0,-36 0 0,-8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4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24575,'13'0'0,"-4"0"0,3 0 0,6 0 0,-7 0 0,17 0 0,-18 0 0,66 0 0,-57 0 0,43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4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24575,'13'0'0,"-1"0"0,0 0 0,-2 0 0,3 0 0,-1 0 0,2 0 0,4 0 0,6 0 0,-9 0 0,7 0 0,-8 0 0,0 0 0,19 0 0,-24 0 0,15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5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24575,'11'0'0,"-2"0"0,2 0 0,-3 0 0,0 0 0,0 0 0,-4 0 0,-1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5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24575,'10'0'0,"-3"0"0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06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24575,'0'13'0,"0"3"0,0-3 0,0 0 0,0 4 0,0-3 0,0-4 0,0-2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9:11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215 531 24575,'-5'-19'0,"1"3"0,4 7 0,0 1 0,-4 3 0,0 2 0,-4 3 0,-5 0 0,4 0 0,-9 0 0,4 0 0,0 0 0,1 8 0,8 13 0,1 0 0,4 14 0,0-10 0,0 0 0,0 4 0,8-18 0,8 12 0,15-21 0,6 7 0,7-9 0,0 0 0,-7-5 0,-1-5 0,-11-5 0,-1-9 0,-9-7 0,-5-1 0,-5-11 0,-5 12 0,-5-12 0,-6 5 0,-11-1 0,-12-5 0,-1 9 0,-3 2 0,1 6 0,5 11 0,-4 5 0,11 7 0,1 4 0,5 0 0,1 0 0,-1 13 0,3 10 0,6 15 0,5 12 0,5-4 0,0 5 0,0-8 0,0 1 0,5-7 0,9-5 0,7-8 0,15-8 0,2-1 0,5-9 0,-5-1 0,-2-5 0,-5 0 0,-7 0 0,-4 0 0,-8-4 0,-7-10 0,-1-1 0,-4-14 0,0 4 0,-15-7 0,3 7 0,-18 0 0,5 5 0,-5 4 0,-1 2 0,1 4 0,0 4 0,5 2 0,-4 4 0,10 0 0,-5 0 0,10 8 0,0 2 0,5 13 0,3 2 0,2 5 0,4-5 0,0-1 0,9 0 0,12-8 0,27 4 0,0-14 0,10 0 0,-7-6 0,-12 0 0,4 0 0,-18 0 0,-6-4 0,-6-5 0,-8-10 0,-1-1 0,-4-9 0,-14 3 0,-5-6 0,-14-1 0,-4 5 0,4 7 0,2 6 0,2 5 0,10 5 0,-10 0 0,9 5 0,-3 0 0,9 0 0,-4 4 0,8 5 0,1 11 0,5 5 0,4 0 0,0-2 0,0-4 0,4-1 0,10-3 0,13-1 0,11-9 0,0 0 0,-2-5 0,-6 0 0,-5 0 0,-6 0 0,-7 0 0,-3-8 0,-4-2 0,-1-14 0,-4-1 0,0-5 0,0 0 0,-8 5 0,-9-5 0,-3 10 0,-10-6 0,5 11 0,0 1 0,-4 9 0,4 0 0,0 5 0,-4 0 0,10 0 0,-6 14 0,6 3 0,2 19 0,7 2 0,5-1 0,5 6 0,0-6 0,0 1 0,0-7 0,4-7 0,11-5 0,6-4 0,15-1 0,1-3 0,7-5 0,-1-1 0,1-5 0,-7 0 0,-6-9 0,-6-6 0,-10-10 0,-1-5 0,-8 5 0,-2-4 0,-4 4 0,0-5 0,0 5 0,0 1 0,-8 10 0,-8-4 0,-9 7 0,0-4 0,-4 1 0,4 3 0,-5-4 0,5 10 0,2-4 0,4 8 0,5-7 0,2 7 0,3-2 0,5 6 0,0 6 0,4 10 0,0 6 0,0 0 0,4-2 0,11-4 0,12-4 0,17 1 0,2-5 0,11-5 0,-12-1 0,6-5 0,-14 0 0,-6-8 0,-8-2 0,-8-14 0,-1-7 0,-9-7 0,0-6 0,-5-6 0,-5 4 0,-6-5 0,-12 6 0,-5 5 0,-5 6 0,1 8 0,-4 10 0,4 6 0,-4 5 0,6 5 0,0 0 0,4 4 0,-4 12 0,9 11 0,-1 12 0,6 4 0,5 8 0,5-6 0,0 5 0,6-6 0,0-6 0,0-7 0,8-8 0,8-4 0,14-4 0,2 0 0,4-5 0,-11-4 0,3-2 0,-12-4 0,6 0 0,-13 0 0,4 0 0,-4-13 0,0 2 0,-4-24 0,-1 9 0,-4-17 0,0 5 0,0-6 0,0 0 0,-9 0 0,-3 6 0,-9 2 0,2 11 0,4 6 0,-2 6 0,3 4 0,-5 4 0,5 1 0,-8 4 0,15 3 0,-16 18 0,16 1 0,-4 20 0,1-4 0,9 5 0,-4-5 0,5-2 0,0-11 0,0-1 0,8-10 0,8 0 0,15-4 0,6-4 0,1-2 0,4-4 0,-10 0 0,-1 0 0,-7 0 0,-6 0 0,-4 0 0,-1-3 0,-9-2 0,0-8 0,-4-1 0,0-9 0,0 3 0,0-9 0,-9 4 0,3 0 0,-13 1 0,9 6 0,-3 7 0,0-1 0,3 11 0,-2-3 0,-1 4 0,3 0 0,-3 0 0,5 8 0,-1 2 0,-1 14 0,0 0 0,5 1 0,-4 4 0,8-9 0,-4 3 0,5-9 0,0-1 0,0-5 0,0 0 0,-3-3 0,2-5 0,-3-4 0,4-9 0,-4-1 0,3-4 0,-7-1 0,7-4 0,-7 3 0,7-4 0,-7 10 0,7 1 0,-3 5 0,4 0 0,0 6 0,0 13 0,0 9 0,0 10 0,0 0 0,0-5 0,0-1 0,0-11 0,0 0 0,4-4 0,1-5 0,3 0 0,-4-11 0,0-3 0,-4-7 0,0-2 0,0 1 0,0-1 0,-4 1 0,-1 4 0,-3 1 0,-1 4 0,1 1 0,-1 0 0,1-1 0,0 5 0,4 4 0,0 4 0,4 4 0,0-1 0,0-2 0,0-2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50.8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401 196 24575,'5'-4'0,"-2"-5"0,-3-10 0,0 0 0,0-10 0,0-3 0,0 6 0,0 1 0,-13 11 0,1 5 0,-16 4 0,3 1 0,-18 4 0,9 0 0,-9 8 0,10 16 0,1 4 0,-11 33 0,18-18 0,-11 23 0,23-6 0,-4-12 0,10 16 0,3-36 0,4 14 0,0-17 0,12-5 0,4-1 0,7-14 0,12 0 0,-3-5 0,12-10 0,-5-7 0,-2-11 0,-2-12 0,-2 6 0,-4-10 0,-4 11 0,-3-10 0,-6 12 0,3-5 0,-7 5 0,2 6 0,-9 2 0,-1 4 0,-4 5 0,0 1 0,-3 9 0,-2 0 0,-3 4 0,-1 13 0,4-1 0,1 17 0,4 2 0,0 0 0,0 12 0,0-6 0,0 14 0,0-6 0,0 6 0,5-7 0,1-1 0,4-5 0,0-2 0,0-11 0,-4-2 0,2-4 0,-7-5 0,3 3 0,-4-3 0,0 0 0,-8 3 0,-3-7 0,-12 8 0,3-8 0,-9 5 0,9-6 0,-4-4 0,6-1 0,0-4 0,-1 0 0,5 0 0,-3 0 0,7 0 0,1-8 0,1-7 0,2-10 0,1 0 0,0 1 0,5 6 0,0 4 0,0-4 0,0 4 0,0-9 0,4 3 0,6-9 0,11 3 0,5 0 0,13-7 0,1 4 0,-1 1 0,7-6 0,-14 12 0,12-1 0,-18 8 0,9 5 0,-15 1 0,-1 3 0,-6-2 0,-5 7 0,0-2 0,0 3 0,-3 0 0,-1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2:32.2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385 405 24575,'0'-12'0,"0"-9"0,0 10 0,0-12 0,0 14 0,0-9 0,-7 13 0,1-4 0,-10 9 0,2 0 0,-4 0 0,-6 0 0,4 0 0,-3 0 0,-1 9 0,4 2 0,-5 19 0,0-2 0,7 3 0,-7 5 0,18-9 0,-7 3 0,13-1 0,-3-9 0,4-1 0,0-6 0,0-5 0,4 0 0,10-3 0,7-1 0,9-4 0,6 0 0,-5 0 0,5 0 0,-11 0 0,-2 0 0,-4 0 0,-5-9 0,0-6 0,-5-10 0,-3-11 0,-2-2 0,-4-6 0,0 0 0,-5 0 0,-10 5 0,-3 3 0,-7 9 0,0 7 0,6 7 0,-10 3 0,9 5 0,-4 0 0,6 5 0,-1 0 0,1 0 0,0 0 0,-1 8 0,0 8 0,4 15 0,4 0 0,2 11 0,7-10 0,-2 10 0,4-10 0,0-2 0,0-1 0,19-12 0,-1 2 0,25-13 0,-6-2 0,7-4 0,0 0 0,-7-9 0,1-8 0,-12-9 0,-5 0 0,-7-3 0,-9 4 0,0-5 0,-5 5 0,-9-4 0,-7 9 0,-16-1 0,0 6 0,-10 4 0,4 5 0,-6 2 0,6 4 0,2 0 0,6 4 0,4 10 0,1 8 0,14 8 0,-2 0 0,11 0 0,-2-5 0,4-2 0,0-9 0,8-1 0,7-4 0,16-3 0,7-2 0,0-4 0,4 0 0,-10-5 0,4 0 0,-11-5 0,-6-3 0,-6-7 0,-3-5 0,-4-5 0,-2-1 0,-4-5 0,-5-2 0,-11-1 0,-2-4 0,-13 15 0,9-7 0,-2 18 0,0-2 0,4 14 0,1 0 0,2 5 0,3 0 0,0 4 0,0 10 0,-1 13 0,8 4 0,-2 12 0,9-6 0,0 1 0,0-2 0,0-11 0,8-1 0,7-10 0,16 0 0,7-8 0,-1-1 0,0-5 0,-7 0 0,-5 0 0,-2 0 0,-9 0 0,-1-4 0,-9-10 0,0-20 0,-4 1 0,0-16 0,0 4 0,0-1 0,-5-4 0,-5 12 0,-10 6 0,-1 12 0,-8 10 0,4 6 0,0 4 0,-4 0 0,9 8 0,0 13 0,6 12 0,8 10 0,1 1 0,5-6 0,0-2 0,0-11 0,4-6 0,10-5 0,12-10 0,11 1 0,1-5 0,4 0 0,3-16 0,-19 12 0,0-12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5:05.68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1062 24575,'0'-32'0,"0"9"0,0-7 0,9 6 0,1 5 0,15-1 0,-1 6 0,7 8 0,-7 2 0,5 4 0,-4 0 0,-4 0 0,9 26 0,-23 0 0,9 32 0,-16 2 0,0 8 0,0 17 0,0-20 0,0 16 0,0-34 0,-5 19 0,-1-21 0,-1 0 0,2-14 0,-3-12 0,6-17 0,-6-26 0,8-9 0,0-41 0,5 18 0,1-13 0,16 12 0,3 4 0,11-1 0,-1 1 0,-6 13 0,2 7 0,-11 13 0,9 6 0,-9 4 0,-1 5 0,-2 1 0,-7 4 0,7 0 0,-7 8 0,3 7 0,-8 23 0,5 2 0,-4 17 0,6-5 0,-1 1 0,1 4 0,-2-17 0,2 9 0,1-23 0,3 9 0,3-19 0,0 2 0,-1-9 0,0-4 0,6 0 0,7-5 0,7-10 0,7-9 0,-11-14 0,11-9 0,-14-4 0,9-1 0,-9-6 0,-3 6 0,-10-4 0,-3 8 0,-9 5 0,-1 2 0,-5 11 0,0 5 0,0 3 0,-4 11 0,-5-2 0,-5 8 0,-15 0 0,7 4 0,-9 17 0,3 21 0,9 6 0,-4 17 0,11-13 0,6 1 0,0 4 0,6-17 0,0 3 0,0-13 0,14-4 0,9-6 0,14-5 0,14-4 0,1-4 0,8-2 0,-1-5 0,0 0 0,0-11 0,-7-1 0,0-22 0,-6 3 0,-4-15 0,-8 11 0,-6-9 0,-12 7 0,0-7 0,-5 0 0,-5 0 0,-1 6 0,-5 2 0,0 11 0,-5 1 0,-4 14 0,-5-3 0,-4 12 0,-1-3 0,1 4 0,4 0 0,-4 8 0,8 8 0,-4 15 0,8 0 0,1 6 0,5-7 0,0 0 0,0 0 0,13-5 0,10-5 0,22-4 0,23-4 0,3-5 0,22-1 0,-29-6 0,17 0 0,-27-6 0,13-6 0,-8-11 0,-7-2 0,-12-1 0,-5 9 0,-20 4 0,3 0 0,-13 3 0,-1-3 0,-8 9 0,-10 0 0,-12 4 0,-19 0 0,6 5 0,-12 12 0,19 0 0,-8 16 0,19-13 0,1 5 0,11-6 0,4-1 0,1 0 0,4 1 0,0-6 0,0 0 0,0-5 0,8-3 0,7-1 0,5-4 0,9 0 0,-9 0 0,8 0 0,-3-5 0,13-16 0,-16-3 0,16-21 0,-19 0 0,12-34 0,-6 5-476,-13 19 0,-2-2 476,0 8 0,0-1 0,-2-12 0,-1-2 0,-3 4 0,0 1 0,0-6 0,-1 3 0,-3-22-113,0-7 113,0 37 0,-5 0 0,-4 16 0,-2 14 0,-2 14 946,4 2-946,-4 8 119,4 8-119,-1 20 0,6 30 0,4 30 0,0-31 0,0 3-685,0 9 1,0 2 684,0 1 0,0-3 0,0-11 0,0-1-299,2 4 0,3-2 299,14 23 0,-6-34 0,2 0 0,18 29 0,3-15 0,-6-9 0,3-18 0,-6-8 1326,-3-13-1326,-6-4 641,-4-5-641,3-1 0,-6-24 0,-2-11 0,3 5 0,16-16 0,13 15 0,14-16 0,-1-6 0,-5-5 0,-1 10 0,-11-8 0,-4 18 0,-17 2 0,-6 13 0,-6 6 0,-11 9 0,-3 0 0,-7 4 0,-7 0 0,4 4 0,-4 10 0,4 7 0,0 9 0,0 1 0,-1 5 0,5 2 0,0 5 0,9 1 0,3-6 0,4 4 0,0-10 0,0 10 0,0-16 0,0 9 0,8-15 0,7 4 0,16-9 0,14 1 0,7-5 0,0 1 0,6-6 0,-6-1 0,1-5 0,4 0 0,-11 0 0,5 0 0,-8-10 0,1-2 0,-5-15 0,5-2 0,-9-4 0,4-2 0,-6 2 0,1-6 0,-1 4 0,0 2 0,-6 2 0,-3 11 0,-5 0 0,-5 7 0,3 4 0,-8 4 0,8-3 0,-7 7 0,3-3 0,-5 4 0,4 0 0,-2 0 0,3 0 0,-5 0 0,0 0 0,-33 0 0,2 0 0,-31 0 0,3 0 0,4 15 0,-4-1 0,10 19 0,3-5 0,4 11 0,6 0 0,4 7 0,8-2 0,10-7 0,1-1 0,5-6 0,0-5 0,0-2 0,0-4 0,14-5 0,3 0 0,13-8 0,0-2 0,6-4 0,-4 0 0,17-11 0,-14-17 0,12-16 0,-11-23 0,-3-20-761,-15 34 1,-2-2 760,0-9 0,-2-2 0,-1-6 0,-2-1 0,1 3 0,-2 0 0,-1-4 0,-2 2-360,-3 16 1,0 1 359,0-2 0,-1 1 0,-3-40 0,0 6 0,0 4 0,0 25 0,0 17 0,-8 12 0,2 13 1463,-7 10-1463,0 5 777,-1 4-777,0 4 0,-6 31 0,7 20 0,-6 41-605,14-44 1,2 3 604,-1 8 0,2 0 0,1 3 0,2-3 0,-2-10 0,2-2-82,0 6 1,4-3 81,13 17 0,9 14 0,10-22 0,-7-10 0,3-14 0,-17-18 0,8-2 1198,-15-10-1198,4-4 0,-9-2 0,0-3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5:06.13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6 24575,'4'-6'0,"0"13"0,-4 19 0,0 5 0,0 19 0,0-17 0,6 23 0,0-10 0,1-13 0,-2-6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5:06.76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82 42 24575,'-23'28'0,"5"-7"0,18 4 0,0-9 0,0 14 0,14-15 0,-3-2 0,18-8 0,-10-5 0,10 0 0,-9 0 0,-1 0 0,-6 0 0,-5 0 0,-4-14 0,0 3 0,-4-24 0,0 8 0,-8-3 0,-9-1 0,-3 20 0,-10-13 0,5 22 0,0-7 0,1 9 0,6 0 0,4 0 0,1 0 0,5 0 0,3 3 0,1 6 0,4 10 0,0 1 0,0 3 0,0-9 0,4-1 0,1-5 0,-1-3 0,0-2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5:14.62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24575,'0'5'0,"4"3"0,6 17 0,5 0 0,5 0 0,-1-2 0,-1-5 0,-4 1 0,3-5 0,3 4 0,0-8 0,3 9 0,1-9 0,0 8 0,1-3 0,4 0 0,-9-1 0,9-4 0,-5-1 0,7 6 0,-7-4 0,5 3 0,-9-1 0,9-2 0,-14 7 0,8-4 0,-9 5 0,0-5 0,-1 3 0,-4-3 0,4 4 0,-3 0 0,8 1 0,-4-5 0,4 3 0,1 2 0,0 1 0,0 4 0,-1-6 0,0 0 0,2 6 0,3-4 0,-2 9 0,8-8 0,-2 10 0,5-4 0,1 6 0,6 1 0,-3 5 0,10-2 0,-9 9 0,9-9 0,-9 9 0,9-4 0,-4 6 0,15 14 0,0-9-607,10 20 607,-1-13 0,-29-26 0,1 0 0,4 1 0,0 1 0,1 2 0,1 1 0,6-2 0,0 0 0,-2 3 0,-1-1 0,31 22 0,-35-30 0,0 0 0,24 26 0,8 5 0,-3-2 0,-14-8 0,-4-5 0,-13-11 0,-8-3 0,-8-8 0,-7-7 0,-4-4 0,-1-1 607,-5-5-607,7 0 0,4 5 0,16 8 0,5 8 0,7 7 0,25 16-668,-33-21 0,1 2 668,11 4 0,1 1 0,1 6 0,0 1 0,0-3 0,-1 0 0,3 8 0,-1 0 0,-5-5 0,0 2 0,6 6 0,-4-1 0,15 20 0,-9-15 0,-1 0 0,6 16 0,-13-20 0,1 1 0,-15-13 0,-2-1-345,0 1 1,2 0 344,3 1 0,1 0 0,-4 0 0,0-1 0,3 1 0,0 0 0,-3-1 0,-2-1 0,20 26 0,12 6 0,-18-7 0,12 3 0,-13-4 0,-10-11 0,-9-14 0,-11-8 1288,-2-12-1288,-9-6 737,8-2-737,11 16 0,6-1 0,15 15 0,-12-14 0,22 21 0,-6-9 0,19 28 0,-2-7-883,3 8 883,-32-34 0,0 0 0,-3 4 0,2-1 0,4-3 0,0 1 0,-5 6 0,-1-1-96,32 15 96,-1 15 0,-13-18 0,14 16 0,-13-4 0,5 2 0,-27-26 0,-1 0 0,16 26 0,0 5 0,-2 11 0,-17-15 0,-4-20 0,0 0 0,2 15 0,-3-16 0,1-2 0,9 10 0,-5-1 0,1 2-517,17 7 517,-15-14 0,2 0 0,28 19 0,-26-27 0,0 0 0,0-3 0,0 1 0,5 4 0,-2 0 0,19 25 0,-19-26 0,-1-1 0,10 18 0,18 8 0,-18-6 0,7-9 0,-17-5 855,4 0-855,-7-12 98,-4 4-98,1-11 543,-9 2-543,9-2 0,-9-2 0,10 6 0,-11-11 0,6 11 0,-2-11 0,-4 4 0,0-5 0,-3-5 0,-7-1 0,2-5 0,-3 1 0,-1-1 0,-4 0 0,-7-17 0,1 9 0,-5-14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5:17.90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24575,'10'2'0,"1"4"0,10 16 0,5 11 0,17 16 0,-15-12 0,33 31 0,-40-37 0,42 45 0,-33-44 0,32 29 0,-26-25 0,22 7 0,-14 3 0,-3-5 0,4 1 0,-14 2 0,7-14 0,-10 7 0,2-10 0,-9-2 0,10 6 0,-11-11 0,5 4 0,-2-4 0,-3-6 0,4 4 0,-6-8 0,0 8 0,-4-9 0,3 5 0,-7-6 0,7 1 0,-8-1 0,8 1 0,-7 4 0,8-3 0,-9 3 0,9-4 0,-9 0 0,8 0 0,-8-1 0,9 1 0,-5 0 0,1 0 0,4 0 0,-5 3 0,6-1 0,-1 2 0,0 0 0,1 1 0,4 6 0,-3-2 0,9 2 0,-3 5 0,5 2 0,9 7 0,-6-1 0,6 1 0,-8-1 0,3 7 0,-2-6 0,2 12 0,5-10 0,-4 10 0,11-4 0,-11 5 0,5 1 0,0-1 0,-5-6 0,4 5 0,-6-11 0,0 4 0,-2-6 0,-5-7 0,-2 4 0,-6-10 0,5 4 0,-4-5 0,3 0 0,-4-1 0,-1 1 0,-4-6 0,3 1 0,-7-6 0,2-3 0,12 8 0,13 12 0,17 13 0,18 21-955,2-4 955,-29-21 0,1 0 0,0-1 0,1-1 0,-1 3 0,0 0 0,9 2 0,0 1 0,-8-3 0,1 0 0,7 2 0,1 1 0,-3 3 0,-1 0 0,-5-5 0,-1 0 0,1 4 0,0-1 0,-5 0 0,0-1 0,0-3 0,-2 0-174,23 32 174,7-1 0,-16-7 0,7 7 0,-3 0 0,-14-10 0,-2-2 0,-6-6 0,-9-14 0,-1-3 945,-11-12-945,-2-6 184,-8 0-184,-2-16 0,-3 15 0,16 4 0,9 21 0,17 5 0,23 22-1126,5 0 1126,-23-20 0,2 2-757,5 0 0,1 0 757,0 1 0,1 0 0,3-4 0,-3 0-186,-15-7 0,-1-2 186,4-3 0,-2 0 0,19 26 0,-10-19 0,-1-1 0,10 19 0,-5-12 0,0 0 0,-6 9 0,-8-14 0,2 1 0,17 26-374,-22-28 1,1 1 373,0 0 0,0 0 0,0 0 0,1 1 0,2 2 0,1 1 0,-4-4 0,0 0 0,4 1 0,-1-1 0,21 22 0,7 3 0,-20-19 783,9 18-783,-4-18 1485,-11 8-1485,-4-11 404,-4 6-404,-1-1 867,0-6-867,0 5 220,-2-12-220,2 12 0,-7-7 0,5 2 0,-4 3 0,0-5 0,4 2 0,-4 3 0,4-9 0,1 4 0,-7-7 0,5 0 0,-4 6 0,0-4 0,3-1 0,-14-4 0,5-9 0,-7 4 0,3-6 0,-3 0 0,2 1 0,-2 4 0,3-3 0,1 3 0,-4 1 0,3 1 0,-3-1 0,5 5 0,-1-4 0,0-1 0,1 5 0,-5-4 0,3 0 0,-3 4 0,5-4 0,-1-1 0,6 7 0,-4-6 0,10 7 0,-9-1 0,9 1 0,-10-7 0,4 0 0,-7-7 0,-4-4 0,3-1 0,-7-4 0,2-1 0,-3 1 0,-1-1 0,0-4 0,0 4 0,1-7 0,-1 6 0,0-6 0,0 6 0,-3-3 0,-2 4 0,1 0 0,-3 0 0,6-3 0,-6-2 0,2-3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5:23.68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1586 1314 24575,'0'-13'0,"0"0"0,-8-6 0,-3 1 0,-20-8 0,4 5 0,-12-12 0,8 11 0,-6-4 0,-1 5 0,0-1 0,-4 5 0,10-2 0,-4 3 0,0-5 0,3-5 0,-4 4 0,-2-11 0,7 11 0,-1-4 0,4 6 0,4 0 0,-5 0 0,5 0 0,1 5 0,6 2 0,-1 0 0,5 3 0,-3-8 0,3 8 0,-5-7 0,1 7 0,-6-9 0,4 9 0,-3-8 0,4 7 0,-5-7 0,5 4 0,-5-2 0,0-2 0,4 4 0,-9-2 0,10-2 0,-5 4 0,0-6 0,5 2 0,-6-7 0,6 6 0,0-5 0,-5 5 0,5 0 0,-6-6 0,7 6 0,-3-10 0,-2 8 0,2-3 0,-3 0 0,5 4 0,0-4 0,0 6 0,1 3 0,-1-2 0,5 7 0,-3-7 0,7 7 0,-3-7 0,0 7 0,3-3 0,1 4 0,2 1 0,6 0 0,-6 0 0,6 0 0,-6 4 0,9 0 0,-1 4 0,7 0 0,5 0 0,6 5 0,0 0 0,10 9 0,-4 2 0,7 10 0,-1 1 0,2 5 0,0 1 0,0 0 0,-7-6 0,5 4 0,-11-12 0,11 12 0,-11-11 0,10 1 0,-10 2 0,9-6 0,-3 7 0,-1-5 0,3-3 0,-8 1 0,9-1 0,-10-2 0,10 1 0,-4-6 0,0 1 0,4 4 0,-9-3 0,3 3 0,-4-5 0,-1 0 0,-4 0 0,-2-1 0,-3 1 0,3-1 0,-2 5 0,3-3 0,-4 3 0,-1-5 0,0 0 0,0 0 0,1 1 0,-1 3 0,1-2 0,4 3 0,-3 0 0,12-3 0,-6 8 0,7-4 0,1 6 0,2 5 0,-1-5 0,5 6 0,-4-1 0,5-4 0,1 11 0,-1-11 0,-4 10 0,3-5 0,-9 5 0,5-5 0,-7 3 0,5-9 0,-3 4 0,2-5 0,-4 0 0,-1-5 0,0 3 0,1-7 0,-1 4 0,0-1 0,-4-3 0,-1 2 0,-5-3 0,0-1 0,-3 3 0,13 9 0,0 5 0,14 2 0,7 6 0,9 9 0,9 4 0,10 20-758,6-6 758,-3 9 0,-33-36 0,0 2 0,25 39 0,-11-20-100,1 22 100,-11-31 0,4 22 0,-4-18 0,-12-4 0,-2-7 0,-7-8 754,-1-5-754,0-1 104,0-6-104,-1 0 0,0 0 0,-4-4 0,3 4 0,-7-9 0,3 8 0,-5-7 0,1 2 0,-1-3 0,0-1 0,7 0 0,12 12 0,9 3 0,11 12 0,0 0 0,0 0 0,1 1 0,-1-1 0,0 1 0,1 4 0,-1-3 0,14 17 0,-16-16 0,15 16 0,-14-18 0,3 10 0,10-3 0,-9 5 0,4 1 0,-6-7 0,-1 4 0,-6-10 0,-8 2 0,-2-6 0,-14-2 0,6-4 0,-13-7 0,3-7 0,-8-3 0,2 2 0,8 9 0,29 20 0,-8-9 0,32 24 0,-26-24 0,18 11 0,-13-13 0,10 5 0,-12-10 0,6 3 0,-1 1 0,-10-5 0,11 11 0,-13-12 0,2 11 0,5-4 0,-11 4 0,5 1 0,-6-1 0,0 0 0,-6-1 0,-2-6 0,-5 3 0,-6-14 0,4 7 0,-8-12 0,2 2 0,-3-3 0,-5-1 0,0 3 0,5 8 0,1-1 0,16 12 0,-1-9 0,15 24 0,8-7 0,10 19 0,12 0-794,4 4 794,-33-30 0,-1-1 0,26 22 0,-15-12 0,-2-1 0,1 5 0,-5-6 0,0 1 0,5 3-116,14 9 116,-13-2 0,2-5 0,-23-6 0,1-10 0,-12-5 789,0-9-789,-6-1 121,0-4-121,-5-1 0,1 0 0,-1 1 0,3 5 0,9 7 0,5 7 0,14 6 0,4 13 0,20 6 0,-15 4-349,-5-18 0,2-1 349,13 24 0,14 8 0,-10-12 0,-9-1 0,4-6-28,2 13 28,-17-14 0,-1-2 0,-5-2 0,-9-13 0,0 5 696,-12-14-696,-1 0 30,-5-10-30,0-2 0,-5-3 0,0-1 0,-4 3 0,10 14 0,7 1 0,11 12 0,-1-6 0,3-5 0,-9-4 0,15 9 0,-1-2 0,10 4 0,3 0 0,-10-11 0,7 11 0,-7-12 0,8 6 0,-3-6 0,-4 5 0,4-4 0,-11 2 0,6 2 0,-8-6 0,1 5 0,-6-7 0,4 1 0,-9-1 0,3 0 0,-5-5 0,1 3 0,-1-7 0,0 4 0,1-1 0,-1-3 0,-4 3 0,3-4 0,-8-1 0,9 1 0,-9 0 0,4-1 0,-5 1 0,0-1 0,0-4 0,-3 4 0,2-4 0,-2 5 0,3-1 0,0 0 0,1 0 0,-1 1 0,0-1 0,0 0 0,1 0 0,-1 1 0,0-1 0,0-4 0,-3 4 0,-1-8 0,-4 4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4:55.6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104 3010 24575,'-3'6'0,"-8"-19"0,1-15 0,-12-23 0,3-9 0,6-9 0,-5-16-1118,17-11 1118,-2 38 0,0-1 0,2-4 0,2-2-782,-1-9 1,0-2 781,0 7 0,0-2 0,-1-12 0,2-1 0,1 7 0,3 0 0,1-3 0,3 1 0,3-2 0,2 1 0,0 8 0,3 2 0,1 0 0,1 0-450,-3 6 1,-1 2 449,0 3 0,-1 1 0,5-6 0,-2 2 0,-1-25-128,0 35 1,1 3 127,1-5 961,7-13-961,-7 14 1546,2 9-1546,-3 1 1019,-1 17-1019,3-9 309,-8 15-309,3-4 0,-5 6 0,0 4 0,0-3 0,-1 7 0,1-3 0,-5 5 0,0 0 0,-4 0 0,-7 4 0,-3 0 0,-18 4 0,1 9 0,-10 8 0,4 17 0,-2 7 0,1 0 0,-2 5 0,2-5 0,5-2 0,2-1 0,8-13 0,3-1 0,3-10 0,4 3 0,1-8 0,3 4 0,-3-9 0,8-7 0,12-20 0,1-8 0,21-17 0,-4 3 0,10-3 0,-3 1 0,-3 7 0,-1 1 0,-12 8 0,4 5 0,-6 2 0,0 6 0,-1 4 0,0-4 0,0 8 0,1-8 0,-1 8 0,-4-3 0,3 4 0,-7 0 0,7 4 0,-8-2 0,4 6 0,-5-3 0,1 4 0,-5 11 0,0 18 0,-4 14 0,0 9 0,0 13 0,0-3 0,0 33 0,4-35 0,3 29 0,4-41 0,1 19 0,-5-14 0,3-9 0,-9-13 0,7-12 0,-7-6 0,3-8 0,-4-2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4:57.52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245 25 24575,'0'68'0,"0"-12"0,0-55 0,0-2 0,0-11 0,0-2 0,0 0 0,0-3 0,3 7 0,-2-2 0,6 3 0,-2 5 0,-1 4 0,0 9 0,-4 9 0,0 2 0,0 9 0,-4-4 0,-7 5 0,-4-5 0,-4-2 0,5-9 0,-3-1 0,7-4 0,-2-4 0,7-13 0,1-8 0,4-17 0,9 1 0,8-6 0,10 6 0,11 4 0,-5 2 0,9 4 0,-10 6 0,4 1 0,-6 9 0,0 2 0,-5 4 0,-6 0 0,-2 0 0,-7 0 0,3 8 0,-8 28 0,-1 7 0,-4 40 0,0-4-367,1-28 0,-2 3 367,-8 3 0,-2 1 0,3 2 0,-2-2 0,-7-4 0,-1-1 0,4-1 0,0-2 0,-18 38 0,-2-1 0,-5-3-89,8-22 89,-4-3 0,11-15 0,-2-10 0,5 0 0,3-14 731,3-1-731,-2-6 92,3-4-92,-5 0 0,1 0 0,4-4 0,-3-1 0,7-4 0,-7 0 0,7 0 0,-3-8 0,8-7 0,-3-10 0,6-5 0,-2-1 0,4-5 0,0 5 0,0-6 0,0 7 0,0-6 0,0 4 0,0-4 0,4 10 0,1 3 0,8 4 0,1 5 0,5 1 0,-1 8 0,5-4 0,-3 8 0,9-4 0,-5 5 0,7 0 0,-6 9 0,9 2 0,-11 19 0,13-1 0,-1 15 0,0-3 0,5 0 0,-5 4 0,-2-10 0,7 9 0,-6-9 0,5 3 0,-13-11 0,4-1 0,-15-12 0,3-1 0,-9-5 0,-5-23 0,0 14 0,-4-19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5:01.10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0 995 24575,'12'-8'0,"2"-2"0,5-14 0,7-14 0,-3-8 0,6-14 0,-5 1 0,6-8 0,-10 19 0,3-24 0,-11 8 0,6-7 0,-9-13 0,6 30 0,-14-11 0,4 25 0,-5-9 0,0 17 0,0-4 0,0 11 0,0 1 0,-3 14 0,-2 2 0,-8 8 0,0 0 0,-2 8 0,-4 13 0,8 12 0,-10 11 0,8 7 0,-4 17 0,5 3 0,4-1 0,2 3 0,6-11 0,0 23 0,0-14 0,0 10 0,0-20 0,0 4 0,0-13 0,5-7 0,12-1 0,-1-17 0,23 12 0,-12-18 0,11 1 0,-8-7 0,0-5 0,-5-1 0,4-3 0,-4-2 0,0-4 0,3 0 0,-8-4 0,4-11 0,-4-6 0,1-15 0,-1 4 0,-4-4 0,4 0 0,-9 4 0,5-5 0,-7 12 0,1 2 0,-1 9 0,-4 1 0,2 8 0,-6 5 0,3 14 0,-4 12 0,0 6 0,0 10 0,4-10 0,-3 4 0,8-6 0,-3 0 0,3-5 0,1-2 0,-1-9 0,-1-1 0,1-8 0,3-2 0,-2-3 0,7 0 0,-3 0 0,9-9 0,5-19 0,-7-1 0,6-20 0,-5 4 0,-3 0 0,8-6 0,-15 7 0,7 12 0,-8-3 0,2 15 0,-3 1 0,-2 6 0,5 4 0,-4 0 0,4 4 0,0 2 0,-4 3 0,4 0 0,-4 13 0,0 4 0,2 26 0,-5 3 0,-1 13 0,0 0 0,-3-6 0,3-3 0,-5-12 0,0-7 0,0-8 0,4-4 0,-3-6 0,3 0 0,-4-19 0,5-6 0,-4-15 0,8-3 0,-4-1 0,5 6 0,4-4 0,-4 10 0,8-5 0,-3 10 0,-1 1 0,3 4 0,-8 0 0,4 4 0,0 1 0,-4 4 0,4 0 0,-5 0 0,0 0 0,1 0 0,3 0 0,2 0 0,0 4 0,3 1 0,-7 8 0,7 1 0,-7 0 0,7 3 0,-7-7 0,7 3 0,-3-5 0,-1 1 0,5-4 0,-4-1 0,9-4 0,-3 0 0,3 0 0,1-5 0,1-5 0,6-11 0,-5-5 0,7-14 0,-4 0 0,1-12 0,-1-2 0,-6-6 0,-4 1 0,-2 0 0,-5 0 0,-6 6 0,-1 9 0,-5 13 0,0 7 0,-7 14 0,-8 1 0,-4 9 0,-16 5 0,17 10 0,-27 29 0,24 5 0,-17 28 0,24-16 0,-8 13 0,19-5 0,-14 8 0,15-9 0,-4-8 0,6-15 0,0-9 0,0-11 0,0-6 0,9-6 0,1-4 0,13-4 0,8-1 0,1-4 0,10 0 0,10-11 0,-3-13 0,18-15 0,-8-19-498,-1 0 498,-26 17 0,-2-1 0,23-34 0,-24 30 0,-2 1 0,14-20 0,9-12 0,-22 14 0,14-9 0,-17 12 0,2 16 0,-10 7 0,-3 12 0,-5 2 0,0 13 498,-4-2-498,-5 11 0,-9-3 0,-6 24 0,0-2 0,-6 24 0,10-4 0,-5-1 0,10 5 0,-2-16 0,6 4 0,-2-12 0,4-4 0,0-1 0,0-1 0,4-2 0,5 3 0,5-4 0,9 0 0,-3 0 0,4 5 0,0 7 0,-8-2 0,5 18 0,-12-11 0,-3 16 0,-1 2 0,-5 16 0,0-12 0,-16 10 0,-4-18 0,-16 7 0,3-11 0,1-4 0,-4-12 0,4-4 0,-4-5 0,-1-6 0,5-5 0,1 0 0,8 0 0,4-9 0,5-1 0,5-8 0,0-1 0,8 5 0,-3-3 0,4 8 0,0-4 0,0 8 0,0 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51.1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24575,'4'0'0,"-1"0"0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5:01.84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69 24575,'0'7'0,"0"-6"0,0-6 0,0-9 0,0-4 0,0 4 0,0 1 0,0 5 0,0 6 0,0 0 0,0 5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5:27.02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24575,'5'17'0,"0"-2"0,9 14 0,1-10 0,25 26 0,-9-8 0,30 19 0,-10-6 0,18-6 0,-4 6-543,13 3 543,4 3 0,-21-11 0,-15-17 0,0-3 0,5 1 0,28 25 0,-19-25 0,1 10 0,-2-7 0,8-3 0,-13-3 0,31 16 0,-41-19 0,25 24 0,-29-10 0,7 8 543,1 5-543,-7-6 0,-7 3 0,-2-10 0,-11-3 0,0-6 0,-4-7 0,-7-4 0,3-1 0,-5-8 0,0-2 0,1-3 0,-1-8 0,-3 19 0,9 4 0,4 24 0,11 7 0,13 9 0,3 1 0,6 8-558,-16-19 1,1 3 557,1 1 0,2 2-878,13 13 1,1 2 877,0-1 0,0-1 0,2-4 0,2 0 0,-1 5 0,1-1 0,-2-9 0,-1 0 0,3 6 0,-3-3 0,-13-17 0,-1-1-325,3 5 0,-2-1 325,26 25 0,-4 6 0,-29-37 0,-1-2 0,17 21 0,-8-9 0,-8-10 976,-13-12-976,-8-7 1788,-4-6-1788,-1-5 756,7 7-756,6 6 0,13 13 0,7 2 0,6 4 0,27 21-1230,5-3 1230,-28-18 0,2 2 0,-1-1 0,1 0 0,3-3 0,0 0 0,2 4 0,1 0 0,4 2 0,0-1 0,0-3 0,-1-1 0,-3 1 0,-1-2 0,-11-9 0,-2-1-207,0-1 1,-1 0 206,27 19 0,3 7 0,-4-7 0,-15-10 0,-10-3 0,-8-11 0,-11 3 0,-7-10 1204,-7-3-1204,-3-3 439,-1-5-439,-12-22 0,5 26 0,-4-6 0,14 42 0,13 4 0,6 9 0,5-2 0,1-1 0,16 22-1230,4 2 1230,-19-23 0,1 2 0,-1-5 0,-1 0 0,-1 4 0,-2-1 0,1-3 0,-3-2-202,11 26 202,-15-32 0,-1-1 0,1 19 0,16 10 0,-12-6 0,-2-14 0,-2-7 1217,-6-9-1217,4-5 215,-4-6-215,10 7 0,-11-13 0,5 6 0,-1-6 0,-5 0 0,5 0 0,-6-1 0,0 0 0,6 1 0,-4 5 0,9-3 0,-8 3 0,2-5 0,2 6 0,-5-5 0,5 5 0,-7-7 0,0 0 0,2 6 0,-2-5 0,7 12 0,-5-12 0,13 19 0,-7-10 0,9 18 0,-7-13 0,5 12 0,-4 0 0,7 4 0,-7 2 0,5-4 0,-5-3 0,6 4 0,-7-10 0,5 8 0,-11-14 0,11 7 0,-12-9 0,9-3 0,-8 8 0,8-12 0,-8 17 0,3-13 0,-5 9 0,0-6 0,0-1 0,0 1 0,0 0 0,0 0 0,0 0 0,0 0 0,0 0 0,-1-5 0,-4-1 0,2-6 0,-7 0 0,3-4 0,-4-1 0,-1-5 0,0 0 0,-3 0 0,-1 0 0,-4-3 0,0-2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39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0 231 24575,'4'-17'0,"11"-1"0,0 4 0,14-1 0,2 5 0,1-5 0,4 8 0,-6-2 0,0 9 0,0 0 0,-5 0 0,-1 0 0,-5 14 0,-9-3 0,5 31 0,-14 7 0,4-1 0,-5 23 0,0-23 0,0 18 0,-5-6 0,-1-8 0,-5-7 0,0-14 0,6-8 0,-7-9 0,9-1 0,-5-11 0,8-19 0,0-11 0,0-30 0,0 17 0,26-41 0,-4 36 0,24-38 0,-10 28 0,7-13 0,-5 15 0,4-1 0,-13 15 0,2 7 0,-15 13 0,6 6 0,-12 6 0,2 3 0,-3 1 0,-1 4 0,0 0 0,1 0 0,-1 12 0,-3-1 0,3 16 0,-7 4 0,4 1 0,-5 10 0,0-10 0,0 4 0,0 0 0,0-4 0,0 4 0,0-11 0,0 4 0,0-10 0,0 5 0,0-11 0,0 0 0,0-5 0,0 1 0,0-1 0,0-4 0,0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39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24575,'0'12'0,"0"7"0,0 12 0,0 6 0,0 7 0,0-1 0,0 7 0,0-4 0,0-2 0,0-7 0,0-7 0,0-5 0,0-6 0,0-6 0,0-5 0,0-3 0,0-2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40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24575,'13'5'0,"7"-2"0,28-3 0,12 0 0,-12 0 0,23 0 0,-23 0 0,19 0 0,-14 0 0,-9 0 0,-8 0 0,-15 0 0,-4 0 0,-9 0 0,-3 0 0,-2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41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24575,'-5'6'0,"2"9"0,3 15 0,0 14 0,0-4 0,0 16 0,0-10 0,0 6 0,0-1 0,0 0 0,0-12 0,0 4 0,0-18 0,0-1 0,0-11 0,0-4 0,0-5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42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24575,'12'-4'0,"1"3"0,6-7 0,4 7 0,-3-8 0,3 8 0,-4-3 0,-1 4 0,0 0 0,0 0 0,-8 8 0,-3 28 0,-7 0 0,0 37 0,0-32 0,0 31 0,0-24 0,0 12 0,-4-16 0,-2-8 0,0-11 0,-2-6 0,7-6 0,-3-16 0,4-8 0,0-26 0,0-3 0,0-17 0,10 11 0,2-4 0,10 6 0,5 5 0,-5 2 0,3 11 0,-1 1 0,-4 11 0,4 0 0,-10 5 0,3-1 0,-3 6 0,0-4 0,-2 7 0,-3-3 0,-1 4 0,0 0 0,0 0 0,1 0 0,-1 0 0,0 0 0,1 12 0,0 4 0,-4 7 0,4 6 0,-3 2 0,-1 0 0,4 5 0,-7-6 0,2 0 0,1 0 0,-4 0 0,3-5 0,-4-6 0,0-2 0,0-7 0,0 2 0,0-3 0,0-5 0,0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43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66 24575,'8'-8'0,"7"-6"0,5 4 0,9 0 0,-14 2 0,19 2 0,-22 1 0,17 0 0,-16 5 0,1 0 0,3 0 0,-3 0 0,0 0 0,-1 13 0,-8-6 0,0 27 0,-5-12 0,0 20 0,0-4 0,0 6 0,-5-1 0,-6 1 0,-6 0 0,-12 1 0,7-7 0,-11 1 0,12-8 0,-4-5 0,5-3 0,6-9 0,-3-1 0,3-4 0,0 0 0,1-4 0,5-2 0,-5-3 0,4 0 0,-4-3 0,9-6 0,0-5 0,4-4 0,0 4 0,0-4 0,0 4 0,0 0 0,0-3 0,0 7 0,4-2 0,5 3 0,5 0 0,4 0 0,0 4 0,1 0 0,4 5 0,2 0 0,5 0 0,0 0 0,1 9 0,5 3 0,-3 14 0,4 2 0,-9 4 0,2-5 0,-10-3 0,0-5 0,-3-5 0,-7-1 0,3-5 0,-9 1 0,0-5 0,-4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44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24575,'3'-5'0,"17"1"0,8 4 0,23 0 0,1 0 0,15 6 0,-19 0 0,41 14 0,-49-8 0,41 12 0,-41-7 0,5 0 0,-9 3 0,-11-9 0,3 3 0,-13-5 0,3-4 0,-13 2 0,-2 2 0,-12 10 0,-9 13 0,-4 1 0,-17 12 0,4-5 0,-7 7 0,1 1 0,0-1 0,5-6 0,3-8 0,7-3 0,7-10 0,5-1 0,0-2 0,6-8 0,-1 4 0,4-19 0,2 8 0,3-13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46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24575,'-5'4'0,"1"12"0,4 36 0,0 10 0,0 15 0,0-22 0,0 1 0,0-2 0,0-9 0,0 10 0,0 0 0,0-7 0,0 19 0,0-15 0,0-8 0,0-8 0,0-11 0,0-2 0,0-13 0,0-2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52.3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48 24575,'-12'0'0,"14"0"0,18 0 0,16 0 0,9 0 0,14 0 0,10 0 0,16 0-980,2 0 980,-31-7 0,2 0 0,-3 6 0,0-1 0,13-9 0,1 1 0,-5 8 0,1 2 0,-1-3 0,1-1 0,3 4 0,0 0 0,-8 0 0,-1 0 0,8 0 0,0 0 0,-3 0 0,0 0 0,1 0 0,-3 0 0,26 0-427,9 0 427,-30 0 0,29 0 0,-9 0 0,-10 0 0,-2 6 0,-14-5 0,6 5 0,-8-6 0,-7 0 958,6 0-958,-13 0 449,13 0-449,-13 0 0,13 0 0,-13 0 0,0 0 0,-3 0 0,-4 0 0,5 0 0,-5 0 0,4 0 0,-10 0 0,10 0 0,-11 0 0,12 0 0,-12 0 0,5 0 0,-6 0 0,0 0 0,1 0 0,-1 0 0,0 0 0,0 0 0,0 0 0,-5 0 0,4 0 0,-4 0 0,-1 0 0,0 0 0,-1 0 0,-3 0 0,4 0 0,-6 0 0,-4 0 0,3 0 0,-7 0 0,2 0 0,-3 0 0,-1 0 0,0 0 0,0 0 0,-3 0 0,-1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46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24575,'0'-8'0,"0"1"0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47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0 24575,'-7'0'0,"3"0"0,-16 0 0,6 0 0,-16 0 0,9 0 0,-14 0 0,15 0 0,-4 0 0,1 0 0,3 0 0,1 0 0,1 0 0,9 0 0,-8 0 0,7 4 0,-3 5 0,8 0 0,-7 8 0,10 3 0,-6 4 0,8 6 0,0 1 0,0-1 0,0 0 0,0-5 0,0-2 0,0-4 0,0-1 0,0-4 0,3-1 0,2-9 0,8 4 0,1-7 0,4 3 0,0-4 0,6 0 0,0 0 0,7 0 0,5 0 0,-5-5 0,12-1 0,-12-4 0,6 0 0,-7 4 0,0 1 0,0 5 0,-5 0 0,-2 0 0,-5 0 0,1 0 0,-1 0 0,-4 0 0,-1 9 0,-9 1 0,0 8 0,-4 6 0,0 0 0,0 13 0,0 0 0,0 7 0,-8-6 0,-5 4 0,-7-10 0,-7 5 0,6-6 0,-10-4 0,6-3 0,0-8 0,-4-2 0,9-5 0,-9 1 0,4 0 0,-5-5 0,-1 0 0,6-5 0,2 0 0,4 0 0,5 0 0,-3 0 0,7-4 0,-3-1 0,5-3 0,0 0 0,-1 0 0,5 0 0,-3 3 0,6-2 0,-3 3 0,4-9 0,0 8 0,0-3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49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44 24575,'-17'0'0,"2"0"0,-14 4 0,9 1 0,-9 5 0,9 4 0,-3 0 0,4 1 0,1 2 0,-1-3 0,5 4 0,1 1 0,3-1 0,5 0 0,-3 1 0,7 4 0,-3 8 0,4-4 0,0 8 0,0-16 0,0 10 0,0-9 0,0 3 0,0-4 0,3-6 0,2 5 0,13-13 0,3 8 0,9-8 0,0 5 0,6-4 0,2-2 0,0-4 0,4 0 0,-10-4 0,4-2 0,-5-14 0,-5-1 0,0-11 0,-6-4 0,1 4 0,-5-10 0,-1 10 0,-4-11 0,-5 12 0,-2-5 0,-4 5 0,0 1 0,0 0 0,0 5 0,0 1 0,-8 6 0,-2 4 0,-4 1 0,-8 8 0,6 1 0,-13 4 0,10 0 0,-10 0 0,9 0 0,-9 0 0,9 4 0,1 1 0,6 3 0,0 1 0,8-1 0,-4-3 0,9-1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50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24575,'0'22'0,"0"14"0,0 3 0,0 19 0,0 1 0,0-11 0,0 23 0,0-24 0,0 20 0,0-15 0,0-7 0,0-3 0,0-16 0,0-1 0,0-12 0,0-5 0,0-3 0,0-1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51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24575,'6'-8'0,"4"-5"0,12 8 0,-2-7 0,3 7 0,1-5 0,1 5 0,0 0 0,9 5 0,-7 0 0,9 0 0,-6 0 0,0 0 0,0 0 0,-5 0 0,-1 0 0,-11 0 0,5 0 0,-9 8 0,1 2 0,-6 13 0,-4-4 0,0 4 0,-9 1 0,-2-4 0,-8 3 0,-5-4 0,-1 1 0,0-1 0,-4 1 0,4-5 0,-5-1 0,5-4 0,1-1 0,6-4 0,4 0 0,1-5 0,5 0 0,-1 0 0,5 3 0,0 1 0,4 4 0,9 0 0,1 1 0,13 1 0,2-1 0,11 6 0,-4 1 0,10 6 0,-11-2 0,12 2 0,-12-2 0,0 0 0,-2 0 0,-9-6 0,-1 0 0,-7-5 0,-3-1 0,-1-3 0,0-2 0,0-3 0,-3 0 0,-2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52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0 331 24575,'0'-13'0,"0"0"0,0-6 0,0 1 0,0-12 0,4 9 0,6-14 0,5 15 0,10-10 0,0 9 0,8-10 0,-8 14 0,11-9 0,-9 20 0,15-9 0,-10 14 0,17-4 0,-16 5 0,5 0 0,-9 0 0,-10 0 0,5 8 0,-14 2 0,10 34 0,-18-19 0,10 45 0,-12-27 0,0 17 0,0 5 0,0-17 0,0 10 0,-5-20 0,0-2 0,-5-11 0,1-6 0,0-6 0,4-5 0,1-10 0,4-10 0,0-32 0,5 9 0,6-29 0,12 17 0,2-12 0,9 5 0,-4 2 0,-1 12 0,5-6 0,-13 20 0,10-7 0,-11 15 0,3 3 0,-5 1 0,1 5 0,-1 4 0,-4 1 0,3 4 0,-8 0 0,8 0 0,-7 0 0,3 4 0,-4 16 0,0 2 0,2 20 0,-5 3 0,4 0 0,-9 6 0,4-13 0,-5 4 0,0-16 0,0 9 0,4-15 0,-3-1 0,7-2 0,-7-8 0,3 4 0,0-5 0,-3 1 0,6-5 0,-3 0 0,0-4 0,0 0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52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24575,'0'43'0,"0"-9"0,0 15 0,0-12 0,0 14 0,0-6 0,0 6 0,0-7 0,0-1 0,0 1 0,0-11 0,0-4 0,0-11 0,0-4 0,0-1 0,0-9 0,0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53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24575,'28'-10'0,"10"2"0,15-3 0,14 0 0,-19 10 0,15-10 0,-9 10 0,7-10 0,6 10 0,-14-5 0,-14 6 0,-4 0 0,-20 0 0,3 0 0,-10 0 0,-4 0 0,0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53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24575,'0'22'0,"0"7"0,0 24 0,0 9 0,0 14 0,0 18 0,0-28 0,0 17 0,0-31 0,0 7 0,0-12 0,0-4 0,0-18 0,0-6 0,-4-10 0,4-6 0,-4-3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54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1 246 24575,'12'0'0,"7"0"0,5 0 0,6 0 0,0 0 0,-5 0 0,-1 0 0,-1 0 0,-3 0 0,-1 4 0,-5 10 0,-6 2 0,-2 7 0,3 7 0,-8-9 0,4 20 0,-5-9 0,0 1 0,0-3 0,0-12 0,0 0 0,0-4 0,0-1 0,-4-5 0,3-14 0,2-12 0,10-17 0,12-10 0,7-1 0,5-2 0,1-5 0,-1 5 0,6-5 0,-5 12 0,9-5 0,-11 17 0,3-3 0,-6 11 0,-7 6 0,5 1 0,-9 8 0,-1 2 0,-2 4 0,-8 0 0,4 0 0,-5 0 0,1 4 0,-5 16 0,0 2 0,1 20 0,-4-4 0,4 6 0,-5 0 0,0-7 0,0 0 0,0-7 0,4-6 0,-3 0 0,3-10 0,-4-1 0,0-5 0,0 0 0,0 1 0,0-5 0,0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57.1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24575,'20'0'0,"12"0"0,-11 0 0,14 0 0,-4 0 0,-5 0 0,9 0 0,-10 0 0,0 0 0,4 0 0,-5 0 0,1 0 0,-2 0 0,-9 0 0,3 0 0,-7 0 0,2 0 0,-4 0 0,-3 0 0,-2 0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56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71 24575,'4'-8'0,"5"-1"0,0 1 0,8-6 0,3 9 0,-1-8 0,10 12 0,-14-7 0,13 7 0,-13-2 0,9 3 0,-6 0 0,-4 0 0,3 0 0,-8 0 0,4 8 0,-3 7 0,-5 23 0,-1 2 0,-4 17 0,0 3 0,-5-6 0,-7 12 0,-6-14 0,-10-4 0,9 1 0,-6-16 0,10-2 0,0-8 0,-2-9 0,2 0 0,2-6 0,-5-3 0,4-1 0,-4-4 0,-1 0 0,-4 0 0,3 0 0,1-4 0,1-10 0,7-7 0,1-9 0,1 0 0,8-1 0,-4 1 0,5 5 0,0 2 0,0 9 0,0 1 0,0 4 0,4 5 0,5 0 0,10 4 0,6 0 0,5 0 0,6 0 0,-4 0 0,10 10 0,-9 7 0,10 6 0,-15 7 0,7-12 0,-14 5 0,-2-13 0,-7 2 0,-3-3 0,-5-1 0,0-3 0,-4-2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56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633 0 24575,'-18'5'0,"-5"18"0,-32 2 0,-9 31 0,0-10 0,-10 20 0,24-21 0,-7 17 0,16-20 0,-3 13 0,4-14 0,12-3 0,1 0 0,8-12 0,7-1 0,4-12 0,4-5 0,3 4 0,-3-3 0,4 3 0,0 0 0,4 1 0,5 1 0,11 4 0,6 3 0,12 7 0,10 13 0,7-4 0,-6 5 0,10 0 0,-9 1 0,6 1 0,-1 3 0,-14-11 0,-3-3 0,-17-12 0,2-3 0,-14-9 0,4 4 0,-8-5 0,-5-3 0,-1-1 0,-3-4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57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31 24575,'-22'0'0,"-1"0"0,-15 21 0,10-2 0,-11 26 0,23-23 0,-12 27 0,12-20 0,-7 22 0,11-13 0,-2-2 0,13-6 0,-4-5 0,5 4 0,0-9 0,0 8 0,0-8 0,0 4 0,0-10 0,0 3 0,0-8 0,8 4 0,8-4 0,3-4 0,10 4 0,-4-8 0,5 4 0,6-5 0,-4 0 0,-1 0 0,-2 0 0,-4 0 0,0 0 0,-2 0 0,-5 0 0,1 0 0,-6-4 0,1-5 0,-5-10 0,0-6 0,-3-5 0,-2-7 0,-4-1 0,0-6 0,0-6 0,-5-3 0,-1 1 0,-11-6 0,0 18 0,-5-3 0,2 13 0,1 5 0,4 6 0,-3 5 0,9 10 0,-4-1 0,5 5 0,-5 0 0,3 0 0,-7 0 0,8 0 0,-4 0 0,5 4 0,3-3 0,2 2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58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51:59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411 1 24575,'-22'0'0,"-1"0"0,-2 0 0,-4 0 0,-2 0 0,-1 0 0,-5 0 0,12 0 0,-3 0 0,8 0 0,-4 0 0,6 0 0,4 0 0,2 0 0,7 7 0,2 3 0,-1 7 0,3 7 0,-4 1 0,-4 11 0,6 2 0,-7-1 0,1 5 0,6-10 0,-7 10 0,6-15 0,3 2 0,-3-11 0,4-4 0,0-1 0,0-5 0,0 0 0,7-3 0,3-1 0,12-4 0,3 0 0,6 0 0,-1 0 0,6 0 0,2 0 0,5 0 0,-5 0 0,4 0 0,-10 0 0,4 0 0,-6 0 0,-5 4 0,-1 5 0,-5 10 0,-4 6 0,-1 5 0,-3 6 0,-6 2 0,0 13 0,-5-7 0,0 7 0,0-8 0,-16 2 0,3 0 0,-20-5 0,5-2 0,-4-11 0,0-1 0,2-6 0,0 0 0,0-5 0,0 0 0,5-6 0,-3-3 0,3-2 0,0-4 0,1 0 0,6 0 0,-1 0 0,1-5 0,4 1 0,1-5 0,4-4 0,1 4 0,3-4 0,2 5 0,3-5 0,0-6 0,0 8 0,0-3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1T01:18:49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12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0 843 24575,'3'5'0,"25"-2"0,8-3 0,30-17 0,5-11-397,-27 4 0,0-1 397,-1 1 0,4-1-721,24-14 0,2-1 721,-16 12 0,2 0-866,5-3 1,6-3 0,-1 2 865,20-8 0,1 1 0,-16 7 0,4 0 0,-1 1 0,-7 4 0,0 2 0,1 1 0,2-2 0,1 2 0,-2 2 0,24-2 0,1 3 0,-26 6 0,1-1 0,-1 3 0,20-2 0,-2 3-626,7 3 1,-5 1 625,-32 0 0,-1 3 0,32 4 0,-4 1 0,-9-6 0,10 6 0,2 0 0,7 0-111,-32 0 0,0 0 111,-11 0 0,-1 0 0,1 0 0,-1 0 0,46 0 0,-10 0 0,4 0 985,-21 6-985,14 7 0,-9 6 0,0 7 2515,-14-3-2515,3 2 1536,-20-3-1536,6 1 887,-7-2-887,0 1 382,-1 0-382,-5-5 0,-2 2 0,-6-8 0,-5 3 0,-6-4 0,-2-1 0,-7-5 0,3 0 0,-5-4 0,-4 4 0,0-3 0,-4 2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13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0 488 24575,'26'0'0,"1"0"0,9 0 0,2 0 0,-1 0 0,0 0 0,-1 0 0,-10 0 0,15 0 0,-25 0 0,18 0 0,-23 0 0,7 4 0,-5-3 0,-8 6 0,7-2 0,-7 3 0,-1 0 0,0-10 0,-4-10 0,0-17 0,0-9 0,0-6 0,0-7 0,0-1 0,0-1 0,0 2 0,5 8 0,0 5 0,5 8 0,4 6 0,-4 6 0,3 4 0,-5 1 0,1 8 0,-1 1 0,-3 4 0,-2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14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1 474 24575,'0'13'0,"0"-1"0,0 0 0,0-3 0,0 3 0,0 0 0,0 2 0,0 10 0,0-5 0,0 10 0,0-4 0,0 5 0,0 6 0,0-9 0,0 8 0,0-10 0,0 5 0,0-5 0,0-6 0,0-7 0,0-4 0,0-7 0,0-17 0,0-19 0,0-17 0,0-24 0,0 20 0,12-34 0,6 33 0,10-26 0,2 14 0,-5 0 0,-1 2 0,0 8 0,-2 12 0,0 4 0,-7 18 0,-1 1 0,-5 10 0,-1 2 0,1 7 0,-1 1 0,-4 12 0,0 13 0,0 11 0,-2 18 0,7-4 0,-2 11 0,-1-4 0,4 6 0,-3 0 0,5 0 0,-1 0 0,0-12 0,1 2 0,-2-18 0,0 0 0,-1-7 0,-4-11 0,3 0 0,-7-5 0,3-3 0,-4-1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14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0 145 24575,'3'0'0,"16"-16"0,19 7 0,16-19 0,13 9 0,-19 5 0,16-8 0,-18 9 0,6 0 0,-1 2 0,-14 11 0,-10 0 0,-9 0 0,-10 0 0,-3 0 0,-2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57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24575,'0'13'0,"0"5"0,0 7 0,0 5 0,0 6 0,0 9 0,0-5 0,0 9 0,0-5 0,0 8 0,0 7 0,0-7 0,0 6 0,0-19 0,0 10 0,0-17 0,0-6 0,0-3 0,0-14 0,0 4 0,0-5 0,0-3 0,0-2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15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13 400 24575,'0'18'0,"0"-3"0,0 20 0,0-3 0,0 1 0,0 8 0,0-15 0,0 16 0,0-10 0,0-1 0,0-8 0,0-4 0,0-5 0,0-16 0,0-10 0,0-21 0,0-5 0,0-13 0,-6-9 0,5-1 0,-5 2 0,6 1 0,0 19 0,0-5 0,0 14 0,0 5 0,0 1 0,0 10 0,0 2 0,0 3 0,4 1 0,1 3 0,3 1 0,0 4 0,0 0 0,5 0 0,1 0 0,4 0 0,1 4 0,0 11 0,6 7 0,-3 14 0,10-2 0,-3 11 0,4-11 0,-4 10 0,-3-11 0,-10-2 0,3-2 0,-8-9 0,2-1 0,-4-6 0,-1-5 0,-3 0 0,-2 0 0,1-3 0,-3-15 0,3-13 0,-4-15 0,-6-13 0,-1-9 0,1-2 0,0-5 0,1 15 0,4 1 0,-4 13 0,5 2 0,0 11 0,0 1 0,0 10 0,0 1 0,0 5 0,0 3 0,0 1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17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43 170 24575,'0'22'0,"0"7"0,0 3 0,0 10 0,0-4 0,4 5 0,-2-5 0,2 4 0,5-15 0,-7 7 0,6-9 0,-5-4 0,-2 6 0,3-12 0,-4 4 0,0-7 0,-3-15 0,-2-3 0,0-16 0,-4-9 0,4-1 0,-6-10 0,5 10 0,1-11 0,5 5 0,0-5 0,0-1 0,0 0 0,0 0 0,0 6 0,0 7 0,0 2 0,0 9 0,0-4 0,0 11 0,4 0 0,0 4 0,5 1 0,3-1 0,-2 1 0,12 3 0,-7 1 0,9 4 0,-1 0 0,-3 0 0,9 0 0,-4 0 0,0 0 0,3 0 0,-3 0 0,0 4 0,-1 1 0,-6 8 0,0 1 0,1 10 0,0-4 0,1 8 0,-5-3 0,-1 5 0,-4 1 0,0-7 0,0 5 0,-1-9 0,0 3 0,-3-4 0,-2-1 0,-4 0 0,0 1 0,0-1 0,0 6 0,-5-5 0,-5 10 0,-5-4 0,-12 13 0,-1-5 0,-6 7 0,1-8 0,2-5 0,-1-1 0,2-6 0,5-5 0,1-1 0,1-4 0,3-5 0,-3-1 0,4-4 0,1 0 0,4 0 0,-3 0 0,3 0 0,0 0 0,1-3 0,5-2 0,-1-3 0,1 3 0,4-2 0,-4 2 0,3-3 0,1-1 0,-4 1 0,7 0 0,-6-1 0,6 1 0,-3 3 0,4 2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19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5 356 24575,'-4'1'0,"22"1"0,8-5 0,27 3 0,-1 0 0,15-6 0,30-9-952,-38 1 1,4-3 951,17-4 0,4 0 0,4-4 0,2-1-1225,4 0 0,1 0 1225,-28 11 0,1 0 0,-1 0 0,2 0 0,-1 0 0,0 2 0,-1 3 0,0 1 0,-1 1 0,1 1 0,0 1 0,0 1 0,25-3 0,0 1 0,-3 6 0,0 0 0,-1-3 0,-1 0 0,-6 4 0,0 0-729,1 0 1,-1 0 728,-5 0 0,-1 0-393,1 0 1,-4 0 392,-20 0 0,-1 0 457,8 0 0,-1 0-457,24 0 0,-16-1 0,3 2 0,-17 5 0,-1 0 0,8 0 0,-1 3 0,35 24 0,-14 0 0,-9-1 0,-5-2 2248,-6-2-2248,1 2 0,0 6 1693,-2-6-1693,-10 4 1060,5-3-1060,-8-2 680,-4 4-680,2-10 0,-16 2 0,8-4 0,-15-3 0,-1-3 0,-7-3 0,-3-3 0,-1-1 0,0 0 0,0-3 0,-3-2 0,-2-3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19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0 374 24575,'24'0'0,"-12"0"0,34 0 0,-16 0 0,20 0 0,-6 0 0,0 0 0,-12 0 0,-2 0 0,-12 0 0,0 0 0,-7-3 0,-3-6 0,-8-16 0,0-2 0,0-15 0,0 4 0,0 0 0,0 2 0,0 11 0,4 1 0,1 6 0,4-1 0,0 1 0,0 4 0,0 1 0,-1 5 0,-4 0 0,3 3 0,-6 1 0,2 4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20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53 24575,'-12'0'0,"3"0"0,-14 0 0,8 0 0,-9 4 0,-1 12 0,5 0 0,-6 20 0,6-10 0,-1 10 0,5-6 0,6-5 0,6 4 0,4-9 0,0 3 0,0-5 0,0 1 0,0-1 0,0 6 0,0-9 0,0 7 0,0-12 0,0 12 0,0-11 0,0 11 0,4-12 0,5 3 0,4-4 0,6-4 0,10 4 0,-2-4 0,9 1 0,-6-1 0,0-5 0,0 0 0,1 0 0,-1 0 0,0 0 0,-5-4 0,-2-2 0,-4-7 0,-5-1 0,3-5 0,-6-4 0,2 3 0,-3-9 0,-1 9 0,-3-9 0,-2 4 0,-4-5 0,0 0 0,0-6 0,0-2 0,-5 0 0,0 2 0,-10 5 0,-1 1 0,-3 5 0,0 1 0,0 10 0,1 1 0,-1 8 0,1 0 0,-1 5 0,-4 0 0,3 0 0,-4 0 0,6 0 0,0 4 0,-1 2 0,5 2 0,-3-3 0,11 3 0,-2-7 0,8 2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22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8 392 24575,'-4'7'0,"1"5"0,3 2 0,0 9 0,0 8 0,0 7 0,0 6 0,0 0 0,0 0 0,0-1 0,0 1 0,0 0 0,0-1 0,0-5 0,0-2 0,0-6 0,0-5 0,0-6 0,0-6 0,0-5 0,0-6 0,0-19 0,0-5 0,0-35 0,0-7 0,0-15 0,0-14-750,0-3 750,0-2 0,0 9 0,0 6 0,0 21 0,0-5 0,0 15 0,0 12 0,0 10 0,0 12 750,3 4-750,2 5 0,3 5 0,0 4 0,0 0 0,0 0 0,5 0 0,1 4 0,4 1 0,6 9 0,7-3 0,0 4 0,12-4 0,-6-1 0,7 1 0,0 0 0,0 0 0,-6 0 0,-2-5 0,-11 2 0,-2-7 0,-4 7 0,-6-7 0,0 7 0,-8-3 0,-1 7 0,-4 8 0,0 11 0,-16 8 0,-3 0 0,-22 7 0,0-5 0,-6 1 0,-1 4 0,3-15 0,5 1 0,4-11 0,6-5 0,5-2 0,1-5 0,10-4 0,1 3 0,5-7 0,0 3 0,3-8 0,2 0 0,3-4 0,0 0 0,3 3 0,2-2 0,3 6 0,1-7 0,3 7 0,2-2 0,10-2 0,1 4 0,5-4 0,6 5 0,2 0 0,6 0 0,6 0 0,-5 0 0,6 0 0,-7 5 0,-7 1 0,6 10 0,-17-5 0,4 8 0,-12-9 0,0 3 0,-4-4 0,-1-1 0,-5 1 0,-3-1 0,-2-3 0,-3-2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26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24575,'11'4'0,"2"-1"0,4-3 0,1 0 0,1 0 0,-1 0 0,0 0 0,-4 0 0,-1 0 0,-5 0 0,1 9 0,1 12 0,0 11 0,1 12 0,-5 7 0,-2 1 0,-4 7 0,0 1 0,0-1 0,0-7 0,0-1 0,0-7 0,0-6 0,0-7 0,0-8 0,0-5 0,0-4 0,0-1 0,0-5 0,0 1 0,0-1 0,0-34 0,0 3 0,5-31 0,2 3 0,11-18 0,7-2 0,1 1 0,16 2 0,-11 21 0,12-14 0,-9 19 0,1-9 0,-1 16 0,-7 2 0,-2 8 0,-7 7 0,-4 4 0,-1 1 0,-5 5 0,0 3 0,1 1 0,-1 4 0,0 0 0,0 0 0,0 0 0,0 0 0,0 0 0,0 0 0,0 4 0,-4 10 0,0 6 0,-4 10 0,0 7 0,0 0 0,0 7 0,5 7 0,-4 1 0,5 8 0,-6-1 0,5 0 0,-4-6 0,4-3 0,0-6 0,1-6 0,0-7 0,3-3 0,-8-8 0,7-1 0,-7-6 0,3-5 0,-1 0 0,-2 1 0,3-1 0,-4-3 0,0-2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26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24575,'0'22'0,"0"22"0,0-9 0,0 29 0,0-25 0,0 19 0,0-6 0,0 1 0,0 12 0,0-18 0,0 11 0,0-20 0,0-2 0,0-6 0,0-5 0,0-6 0,0-6 0,0-5 0,0-3 0,0-2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27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54 24575,'-4'13'0,"1"0"0,3 1 0,0 3 0,0-3 0,0 4 0,0-5 0,0-1 0,3-4 0,2-3 0,8-1 0,0-4 0,6 0 0,-1 0 0,-4 0 0,3 0 0,-7 0 0,2-4 0,-7-1 0,-1-3 0,-4-5 0,0-1 0,0-4 0,0-6 0,0 4 0,0-4 0,-4 6 0,-1 4 0,-8 1 0,3 8 0,-3 1 0,5 4 0,-1 0 0,1 0 0,0 0 0,3 3 0,2 2 0,3 3 0,0 0 0,0 1 0,0-1 0,0 0 0,3 0 0,2-3 0,3-1 0,1-4 0,-5 0 0,0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29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24575,'19'0'0,"-3"0"0,-8 0 0,5 0 0,1 0 0,4 0 0,-4 3 0,4 12 0,-4 0 0,1 9 0,3-1 0,-7 2 0,3 0 0,-4 4 0,0-4 0,0 5 0,-1-5 0,1 3 0,-5-8 0,0 4 0,-5-1 0,0 2 0,0 5 0,0 0 0,0 1 0,0 5 0,0 2 0,0-1 0,0 6 0,0-12 0,-4 0 0,-2-2 0,-3-9 0,3-1 0,2-2 0,0-8 0,4 4 0,-8-8 0,8-13 0,-4-14 0,4-13 0,0-16 0,0-1 0,6-24 0,5 20 0,9-26 0,3 28 0,2-13 0,4 7 0,-10 8 0,7 7 0,-10 9 0,-1 10 0,4 3 0,-10 9 0,4 1 0,-5 8 0,1 1 0,-1 1 0,5 2 0,-4-3 0,4 4 0,-5 0 0,0 0 0,1 0 0,-1 0 0,0 0 0,-3 4 0,2 0 0,-6 5 0,6-1 0,-2 0 0,0 1 0,2-1 0,-2 0 0,3 5 0,1 6 0,1 6 0,1 11 0,-1 2 0,1 6 0,0 6 0,-4-4 0,3 5 0,-4-8 0,0 1 0,3-6 0,-3-2 0,-1-11 0,0-1 0,-5-6 0,0-4 0,0-1 0,0-5 0,0 0 0,0 0 0,0 0 0,0-4 0,0-1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59.1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220 67 24575,'-13'0'0,"4"0"0,-8 0 0,3 0 0,0 0 0,-3 0 0,7 0 0,-7 0 0,7 3 0,-3 12 0,0 0 0,2 8 0,-2-5 0,3 6 0,5 1 0,-8 0 0,11 4 0,-11-5 0,12 1 0,-3-1 0,4-6 0,0 1 0,0-1 0,0 0 0,0 1 0,0-1 0,0-4 0,0 3 0,3-8 0,6 8 0,1-3 0,3 0 0,0 3 0,-4-8 0,9 9 0,-9-4 0,9 0 0,-4-1 0,0-4 0,3 0 0,-8-1 0,9 1 0,-5 0 0,6-4 0,-1-1 0,0-4 0,6 0 0,-4 0 0,8 0 0,-8 0 0,9-4 0,-10-2 0,5-7 0,-1 2 0,-7-7 0,7 4 0,-9-5 0,0 1 0,-1 0 0,0-1 0,-2-4 0,2 3 0,-3-15 0,0 9 0,1-17 0,-1 12 0,0-11 0,-4 10 0,-1 1 0,-5 2 0,0 10 0,0-5 0,0 5 0,0 1 0,0 0 0,0 4 0,-4-4 0,-1 9 0,-8-5 0,3 1 0,-8 3 0,8-3 0,-7 8 0,3 1 0,-4 4 0,-6 0 0,4 0 0,-4 0 0,6 0 0,0 0 0,4 0 0,-4 0 0,4 0 0,0 0 0,-3 0 0,3 0 0,-4 0 0,-1 5 0,1 0 0,-1 4 0,5 4 0,-3 1 0,7 0 0,-3-1 0,0-5 0,7-3 0,-2-1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31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98 24575,'0'12'0,"0"2"0,-8 0 0,6-1 0,-15-4 0,12-4 0,-4-8 0,5-7 0,8-2 0,11-12 0,1 9 0,5-10 0,1 10 0,-6-3 0,7 8 0,-4-4 0,-1 5 0,0 4 0,-4 1 0,-1 4 0,-5 0 0,0 0 0,1 0 0,-1 0 0,1 8 0,-5 2 0,0 14 0,1 0 0,-4 13 0,4 0 0,-5 1 0,0 4 0,0-4 0,0 6 0,0-6 0,0-2 0,0-6 0,0 0 0,-5 0 0,-1 0 0,-7-5 0,2 4 0,-7-9 0,7 8 0,-6-8 0,5 9 0,-5-10 0,2 5 0,1-6 0,-4-4 0,4 0 0,-4-5 0,-6 0 0,4 1 0,-3-5 0,-1-1 0,4-4 0,1 0 0,2 0 0,7 0 0,-3 0 0,9-7 0,0-9 0,4-8 0,0-1 0,0-4 0,0 9 0,0-3 0,0 4 0,4 1 0,1-1 0,4 5 0,0 2 0,-1 7 0,0-3 0,5 8 0,1-8 0,0 7 0,3-3 0,-3 4 0,4 0 0,1 0 0,-6 0 0,5 0 0,-5 0 0,1 0 0,-1 0 0,-5 0 0,5 4 0,-3 0 0,2 5 0,-3-1 0,-1 5 0,5 1 0,-3 4 0,8-4 0,-3 9 0,3-7 0,1 7 0,0-5 0,-1-3 0,0 2 0,1-7 0,-1 4 0,-4-6 0,3 1 0,-8-4 0,8-1 0,-3-4 0,0 0 0,3 0 0,-7 0 0,7 0 0,-3 0 0,0-8 0,3 2 0,-6-12 0,1 8 0,-3-3 0,0 0 0,0-6 0,-4 8 0,0-3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41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24575,'0'31'0,"0"-2"0,0 29 0,0 2 0,0 9 0,0 7 0,0 9 0,0-21 0,6 26 0,-5-26 0,5 21 0,0-16 0,-5-9 0,4-3 0,-5-22 0,0 6 0,0-26 0,0 8 0,0-14 0,0 4 0,0-5 0,0-3 0,0-2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41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9 109 24575,'-8'0'0,"38"0"0,1 0 0,45 0 0,-8-5 0,17-3-1149,12-6 1149,0 1 0,-44 5 0,-1 2 0,27-2 274,-4-3-274,-8 4 0,-5 0 0,-9 1 0,-9 6 0,-14 0 867,-5 0-867,-6 0 8,-7 0-8,-3 0 0,-1 0 0,0 0 0,-3-7 0,-2 6 0,-3-6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43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0 101 24575,'12'-9'0,"7"-2"0,6-4 0,5-4 0,6 3 0,-9 0 0,8 6 0,-10 5 0,-1 5 0,5 0 0,-9 0 0,4 0 0,-6 0 0,-4 9 0,0 19 0,-8 0 0,4 27 0,-9-16 0,4 25 0,-5-9 0,0 12 0,0-15 0,0 6 0,0-13 0,0 6 0,0-13 0,0-2 0,0-11 0,0-6 0,0-7 0,0-3 0,0-1 0,0-7 0,0-11 0,0-5 0,0-20 0,0 2 0,0-11 0,10 0 0,2 1 0,10-1 0,6-2 0,-5 8 0,4-6 0,-7 17 0,0-8 0,-1 16 0,0-5 0,-1 6 0,6 3 0,-9-3 0,8 8 0,-9-4 0,4 5 0,-4 0 0,4 0 0,-9 4 0,4 1 0,-5 0 0,0 3 0,5-2 0,-4 3 0,4 0 0,-5 0 0,1 0 0,3 0 0,-2 0 0,7 0 0,-8 0 0,4 0 0,-5 0 0,0 0 0,1 8 0,0 7 0,1 16 0,1 7 0,-1 0 0,1 4 0,0-5 0,-5 7 0,3 0 0,-3-7 0,0 6 0,-2-12 0,-4 6 0,0-13 0,0 5 0,0-14 0,0 3 0,0-9 0,0-1 0,0 0 0,-11-3 0,8-2 0,-8-3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44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24575,'0'36'0,"0"9"0,0 7 0,0 23 0,0-24 0,7 45 0,0-43 0,5 31 0,1-18 0,-7-12 0,5 4 0,-10-25 0,8 2 0,-8-20 0,4 3 0,-9-14 0,0-8 0,-1 2 0,1-6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45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79 24575,'-3'5'0,"11"-2"0,15-3 0,14 0 0,0 0 0,22 0 0,11-12 0,1 4 0,12-11 0,-14 12 0,-7-4 0,19 10 0,-24-9 0,26 8 0,-22-8 0,5 9 0,-13-5 0,-14 6 0,-4 0 0,-15 0 0,3 0 0,-9 0 0,-1 0 0,-5 0 0,0 0 0,-6 0 0,-13 5 0,-15 1 0,-12-1 0,-6 5 0,-23-3 0,23 4 0,-36 2 0,32-2 0,-19 1 0,8 0 0,-1 0 0,1 0 0,6-6 0,-4 5 0,11-5 0,-4 0 0,6 4 0,0-9 0,0 9 0,6-9 0,-4 4 0,10-1 0,1-3 0,2 4 0,9-5 0,-9 0 0,9 0 0,-3 0 0,9 0 0,1 0 0,0 0 0,4 0 0,-4 0 0,5 0 0,4 0 0,0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46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113 107 24575,'-13'0'0,"-3"0"0,7 0 0,-3 0 0,3 0 0,8 0 0,2-4 0,3-5 0,-1-5 0,-3-4 0,0 0 0,0 4 0,0 1 0,-3 4 0,-2 5 0,-3 0 0,0 4 0,0 0 0,3 4 0,1 5 0,4 5 0,0 4 0,0 0 0,0-4 0,0 3 0,4-8 0,1 4 0,7-4 0,2-1 0,0-3 0,3-1 0,-7-4 0,2 0 0,-3 0 0,-1 0 0,0 0 0,-7-3 0,-6 2 0,-9-6 0,-4 6 0,-1-3 0,5 4 0,-3 0 0,8 0 0,-4 0 0,4 0 0,1 0 0,4 3 0,0 1 0,4 4 0,0 1 0,4-5 0,5 0 0,5-4 0,4 0 0,0 0 0,0 0 0,-4 0 0,-1 0 0,0-4 0,-4 3 0,4-7 0,-9 3 0,-3 1 0,-6 0 0,-3 4 0,0 0 0,-1 0 0,5 0 0,0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48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0 127 24575,'7'-3'0,"6"0"0,15-10 0,-4 4 0,5 3 0,-4 2 0,0 4 0,-2 0 0,1 0 0,-9 0 0,7 0 0,-12 4 0,3 10 0,-8 13 0,4 10 0,-2 14 0,-1 1 0,-1 1 0,-5-9 0,0 5 0,0-9 0,0 10 0,0-12 0,0-2 0,0-6 0,0-5 0,0-1 0,0-10 0,0-2 0,0-4 0,0 1 0,0-8 0,0-18 0,0-17 0,0-12 0,0-19 0,0 3 0,10 0 0,9-11 0,12 12 0,6-3 0,-1 5 0,-1 12 0,-6 7 0,2 6 0,-10 14 0,-2 7 0,-2 8 0,-3 1 0,0 4 0,-2 0 0,1 0 0,-4 0 0,4 0 0,-4 4 0,-1 5 0,1 10 0,1 6 0,1 18 0,0 3 0,1 20 0,0 3 0,0-7 0,-5 10 0,3-10 0,-3 5 0,5 0 0,-5-15 0,2-7 0,-3-9 0,0-16 0,-2-2 0,-4-9 0,0-1 0,0-4 0,0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49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191 208 24575,'-4'-3'0,"0"-2"0,9-7 0,0-2 0,13-5 0,-2-5 0,13 2 0,-13-1 0,12 3 0,-12 5 0,3 1 0,-2 5 0,-7 4 0,7-7 0,-8 10 0,8-6 0,-7 8 0,2 0 0,-3 0 0,-1 8 0,1 7 0,-3 16 0,-2 7 0,-4 13 0,0 0 0,0 8 0,0 7 0,-5-11 0,-7 10 0,-6-13 0,-5 1 0,0-2 0,-3-13 0,4-6 0,-3-8 0,7-5 0,-1-5 0,-5 0 0,0-5 0,-7 1 0,1-4 0,0-2 0,5-4 0,-4 0 0,9 0 0,1 0 0,2 0 0,7-3 0,1-7 0,5-4 0,4-4 0,0 0 0,0-1 0,0 5 0,0-3 0,4 7 0,1-3 0,3 5 0,5 3 0,1-3 0,4 7 0,0-3 0,6 4 0,-5 0 0,16 0 0,-9 0 0,10 0 0,0 5 0,2 1 0,0 9 0,-2-3 0,0 7 0,-4-7 0,4 8 0,-11-10 0,4 5 0,-10-6 0,5 1 0,-6-1 0,-4 0 0,-1-4 0,-5-2 0,1-3 0,-1 0 0,0 0 0,0 0 0,1-4 0,-1-5 0,1 0 0,-4 0 0,-2 5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47:51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47 24575,'52'2'0,"0"1"0,16-1 0,-1-1 0,28-1 0,-42 0 0,-1 0 0,29 0 0,-25 0 0,19 0 0,-29 0 0,3 0 0,-22 0 0,2 0 0,-15 0 0,-1 0 0,-5 0 0,0 0 0,-7 0 0,-11 0 0,-10 5 0,-17 1 0,0 4 0,-7-4 0,-7 4 0,-8-3 0,-3 0 0,-4 3 0,-1-8 0,6 3 0,-6 0 0,8-4 0,-1 10 0,1-5 0,6 1 0,3 3 0,12-4 0,2 0 0,11 2 0,6-7 0,1 7 0,9-7 0,-4 3 0,5-4 0,0 0 0,0 0 0,0 0 0,0 0 0,0 0 0,7 0 0,6 0 0,9-8 0,15 1 0,-2-11 0,15 6 0,-4-8 0,0 3 0,3 1 0,-9-4 0,10 8 0,-11-2 0,6-1 0,-2 3 0,-3 2 0,4 1 0,-6 8 0,0-4 0,0 5 0,-5 0 0,4 0 0,-10 0 0,5 0 0,-10 0 0,-2 0 0,-3 0 0,-1 0 0,0 0 0,0 0 0,1 0 0,-1 0 0,-1 0 0,-26 0 0,-17 0 0,-16 0 0,-12 0 0,11 0 0,-6 5 0,7-3 0,-6 8 0,13-9 0,-6 9 0,7-8 0,6 7 0,2-8 0,6 4 0,5-1 0,6-3 0,1 3 0,9-4 0,-4 0 0,9 3 0,12-2 0,14 2 0,29-3 0,19 0 0,26 0-558,-44 0 1,2 0 557,4 0 0,0 0 0,33 0-428,9 6 428,-29-4 0,12 3 0,-14-5 0,-9 0 0,-10 0 0,-12 0 0,-8 0 1090,-6 0-1090,-6 0 453,-4 0-453,-1 0 0,-5 0 0,0 0 0,-3 0 0,-1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3:14.7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24575,'0'32'0,"0"9"0,0 11 0,0 14 0,0 3 0,0-8 0,0 12 0,0-12 0,0 7 0,0-8 0,0-9 0,0-19 0,0 3 0,0-20 0,0 3 0,0-10 0,0-4 0,0 0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1:41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8 268 24575,'-4'1'0,"0"-5"0,4-5 0,0-11 0,0 5 0,9-13 0,2 4 0,13-1 0,2-5 0,3 9 0,-3 4 0,2 0 0,-4 15 0,0-11 0,-2 12 0,-4-3 0,0 4 0,-4 0 0,-1 0 0,0 17 0,-3-4 0,-1 30 0,-4-10 0,-5 15 0,0-1 0,0 4 0,0-2 0,0-6 0,0-7 0,0-8 0,0-3 0,0-3 0,0-4 0,0-5 0,0 0 0,0-5 0,0 0 0,0 0 0,0 0 0,0-10 0,0-16 0,0-17 0,0-4 0,9-7 0,3 4 0,10-3 0,6-5 0,-6 8 0,10 2 0,-10-1 0,7 14 0,-7-8 0,1 15 0,0-4 0,-4 6 0,4 3 0,-5 2 0,-5 8 0,4-3 0,-8 7 0,4-3 0,-5 4 0,0 0 0,0 0 0,-3 8 0,3 12 0,-7 6 0,3 12 0,-4 6 0,0 0 0,0 4 0,0-5 0,0-7 0,0-1 0,0-5 0,0-6 0,4-1 0,-3-9 0,7-2 0,-4 0 0,5-3 0,-1 4 0,0-9 0,0 0 0,0-4 0,-3 0 0,-2 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1:42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0 138 24575,'7'1'0,"3"-7"0,6-7 0,2-5 0,0 4 0,5-4 0,-4 8 0,4-8 0,-5 8 0,0-3 0,0 8 0,-4 1 0,2 0 0,-6 3 0,2-3 0,1 4 0,-4 0 0,4 0 0,-5 8 0,1 11 0,1 7 0,0 25 0,1-11 0,-5 20 0,-1-11 0,-5 10 0,0-6 0,0 5 0,0-8 0,0-2 0,0-4 0,-10-3 0,-1-4 0,-5-6 0,-1-4 0,2-8 0,-3-1 0,4-1 0,-4-7 0,5 3 0,-1-9 0,-3 4 0,8-7 0,-4 4 0,5-5 0,0 0 0,3-4 0,2-4 0,3-11 0,0-5 0,0-5 0,0 4 0,0-2 0,0 8 0,4-4 0,-3 9 0,7 1 0,-4 9 0,1-4 0,2 7 0,-6-6 0,6 6 0,-3-3 0,5 4 0,-1 0 0,0 0 0,0 0 0,0 0 0,5 0 0,0 8 0,1 7 0,3 4 0,-3 4 0,0 1 0,3-5 0,-2 0 0,3-2 0,0-3 0,-5-1 0,4 0 0,-8-5 0,4 1 0,-5-1 0,0-4 0,0 0 0,0-4 0,0 0 0,-3 0 0,-2 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1:44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2207 2284 24575,'-3'10'0,"-10"-3"0,-2-3 0,-7 5 0,-2 1 0,5 3 0,-9-3 0,4-1 0,-12 1 0,-11 0 0,12 1 0,-26-1 0,19-4 0,-31 4 0,-5-9 0,-6 10 0,6-10 0,-18 4 0,30-5 0,7 0 0,-1 0 0,0 0 0,0-2 0,2-2 0,6-2 0,0-7 0,2-3 0,6-4 0,-2-2 0,1-2 0,7 1 0,-5-6 0,-2-1 0,-6-11 0,12 9 0,-2-3 0,-31-24 0,-1-7 0,8 7 0,-1-7 0,16 11 0,-5-7 0,6-17 0,16 20 0,13 12 0,4-3 0,9-20 0,-5-13 0,11 31 0,2 3 0,-1-9 0,0 1 0,0 0 0,0 7 0,7-8 0,4 1 0,3 6 0,23-41 0,-2 37 0,0-6 0,12 6 0,0-13 0,-10 24 0,27-33 0,-34 47 0,34-39 0,-24 42 0,23-34 0,-16 35 0,27-24 0,-26 25 0,30-11 0,-7 7 0,17 1 0,4 4 0,-15 10 0,1 3 0,17 10 0,-26-5 0,-10 5 0,-1 2 0,-6-1 0,37 0 0,-9 0 0,-14 5 0,-9 2 0,-3 5 0,0 13 0,-3-5 0,1 4 0,10 27 0,-19-23 0,-2 0 0,5 22 0,18 10 0,-20-1 0,9 2 0,-25-17 0,-2 0 0,5 7 0,-10-1 0,-1 0 0,4 2 0,-8 2 0,-1 0 0,2-3 0,-5-1 0,-1-1 0,2 1 0,3 27 0,-4-24 0,-1 7 0,-5-8 0,-1-4 0,-5-7 0,0-3 0,0 0 0,0-7 0,0 8 0,0-8 0,0 8 0,0-8 0,-4 2 0,-2 3 0,-8-6 0,3 5 0,-8-6 0,-1 7 0,-2-5 0,-8 5 0,4-5 0,0-1 0,-3-4 0,2 3 0,-1-8 0,-4 9 0,3-9 0,2 9 0,0-10 0,1 10 0,2-11 0,-7 12 0,11-12 0,-4 6 0,6-8 0,0-3 0,5-2 0,4-3 0,1-1 0,4-3 0,-1-2 0,1-3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1:36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24575,'12'-5'0,"0"4"0,2-3 0,2 4 0,-6-7 0,7 5 0,-8-6 0,4 8 0,-5 0 0,0 0 0,0 0 0,1 0 0,-1 4 0,0 0 0,0 9 0,1 0 0,-4 10 0,-1 2 0,-4 4 0,0 1 0,0 5 0,0 1 0,0 1 0,0-3 0,0 1 0,0-4 0,0 3 0,0-5 0,0-4 0,0 3 0,-4-9 0,3 0 0,-3-7 0,0-4 0,3 0 0,-2-7 0,3-6 0,0-14 0,0-16 0,0 3 0,10-15 0,6 10 0,7-6 0,9-2 0,-5 7 0,1 0 0,-4 13 0,0-4 0,-5 10 0,5-1 0,-10 7 0,-2 5 0,-4 3 0,1-2 0,-1 6 0,0-3 0,0 4 0,0 0 0,0 0 0,0 0 0,0 0 0,0 0 0,0 0 0,0 0 0,0 0 0,1 0 0,-1 0 0,0 0 0,0 0 0,0 4 0,-3 0 0,2 4 0,-3 1 0,1 8 0,-2-2 0,2 13 0,-4-3 0,3 4 0,-4 0 0,0 7 0,4-6 0,-3 5 0,4-5 0,-1-1 0,1-4 0,1-2 0,2-9 0,-7-2 0,2-4 0,1 0 0,0-3 0,4-1 0,0-4 0,1 0 0,3 0 0,-3 0 0,8 0 0,-7 0 0,6 0 0,-6 0 0,2 0 0,-7 0 0,-2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1:36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24575,'0'16'0,"0"5"0,0 10 0,0 5 0,0 1 0,0-7 0,0-3 0,5-2 0,-4-1 0,7-1 0,-7-5 0,7 0 0,-3-1 0,0 2 0,-1-6 0,-1 0 0,-2-1 0,6-3 0,-6 4 0,3-9 0,-4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1:39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1693 538 24575,'-4'-12'0,"-5"0"0,0-1 0,-8 3 0,-4-18 0,1 11 0,-4-12 0,1 6 0,-3-3 0,-6-6 0,6 2 0,-12-9 0,10 7 0,-9-1 0,5 2 0,1 4 0,-6-5 0,5 5 0,-3 2 0,5 6 0,1 3 0,-6 6 0,4 1 0,-2 8 0,-3-3 0,1 4 0,-15 0 0,-4 0 0,7 0 0,-9 4 0,17 7 0,-12 5 0,-1 7 0,1 4 0,3-4 0,1 16 0,-7 2 0,16-6 0,-11 15 0,23-18 0,-16 22 0,1 3 0,4-7 0,3 11 0,1-3 0,12-3 0,-19 33 0,26-44 0,-9 37 0,12-29 0,4 15 0,-3-4 0,8-7 0,-3-5 0,5 4 0,0-12 0,0 7 0,0-8 0,0-5 0,0 5 0,5-6 0,4 1 0,8 5 0,-2-12 0,4 10 0,-3-8 0,3 1 0,1-3 0,-1-1 0,0-5 0,6 6 0,-4-6 0,3 2 0,-4 3 0,3-9 0,2 3 0,-1-4 0,4 1 0,-4-2 0,5 2 0,1-1 0,-2-3 0,8 3 0,-6-8 0,12 4 0,-8-5 0,9 1 0,-1-1 0,-5-4 0,5-1 0,-12-5 0,11 0 0,-10 0 0,3 0 0,-5 0 0,-5 4 0,4-3 0,-4 3 0,0-4 0,4 0 0,-4 0 0,6 0 0,-1 0 0,0 0 0,0 0 0,7 0 0,-6 0 0,12-5 0,-12-1 0,11-4 0,-10-5 0,10 4 0,-11-4 0,6 5 0,-12-4 0,4 4 0,-9-8 0,9 8 0,-9-7 0,4 2 0,-5-2 0,0-2 0,0 1 0,-1 0 0,-2 0 0,1 4 0,-6-3 0,3 3 0,-4-4 0,0 0 0,4 0 0,-2-5 0,2 4 0,-4-5 0,0 6 0,-4 0 0,3-5 0,-7 4 0,3-9 0,-4 4 0,0-12 0,0 5 0,0-21 0,0 18 0,0-36 0,0 28 0,0-26 0,0 12 0,0-4 0,0 4 0,0 7 0,0 6 0,0 8 0,-4 4 0,3 9 0,-7 4 0,4 4 0,-1 2 0,-3 7 0,8-2 0,-8 6 0,7-7 0,-2 0 0,-1-5 0,3-4 0,-3-6 0,4 4 0,0-5 0,-4 6 0,3 0 0,-3 4 0,4 2 0,0 4 0,0 0 0,-4 3 0,0 2 0,0 3 0,0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2:18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 24575,'-2'-6'0,"8"3"0,3 16 0,4-7 0,-4 10 0,-1-14 0,1 10 0,-4-8 0,2 1 0,-2 2 0,-1-2 0,4-1 0,-8 3 0,8-6 0,-8 7 0,7-7 0,-3 6 0,4-3 0,0 4 0,-3 0 0,2 1 0,-3-1 0,5 0 0,-1 0 0,0 1 0,1-1 0,-1 0 0,0 0 0,0 1 0,-3-1 0,2 0 0,-6 1 0,7-1 0,-7 0 0,6 0 0,-6 1 0,3-1 0,-1-3 0,-2 2 0,6-6 0,-6 3 0,3-4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2:21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24575,'-5'3'0,"2"-2"0,3 2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2:22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24575,'21'0'0,"15"0"0,11 0 0,19 0 0,3 0 0,16 0-869,2 0 869,-35 0 0,1 0 0,5 0 0,1 0 0,1 0 0,-1 0 0,6 0 0,-3 0 0,29 0 0,-35 0 0,-2 0 0,19 0 0,-22 0 0,1 0 0,26 0 134,0 0-134,-4 0 0,-19 0 0,10 0 0,-20 0 0,13 0 653,-13 5-653,6 1 82,-7 5-82,0 0 0,0-5 0,-1 3 0,-6-7 0,-2 6 0,-10-7 0,-3 3 0,-4-4 0,-4 4 0,4-3 0,-9 3 0,4-4 0,-5 0 0,0 0 0,1 0 0,-1 0 0,0 0 0,0 0 0,-4 0 0,0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2:23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24575,'-8'0'0,"7"0"0,11 0 0,16 0 0,-1 4 0,10 6 0,-11 6 0,7 4 0,5-4 0,-9 7 0,14-10 0,-14 11 0,9-8 0,-11-1 0,4-1 0,-9 0 0,-1-4 0,-7 2 0,-3-3 0,-1-1 0,0-4 0,0 4 0,0-7 0,1 2 0,-5 1 0,3-3 0,-6 6 0,6-6 0,-6 6 0,2-3 0,-3 4 0,0 0 0,0 0 0,-8 0 0,-7 6 0,-10 1 0,-5 5 0,-7 1 0,0 0 0,-8 6 0,7-4 0,1-1 0,7-4 0,6-7 0,0 3 0,10-5 0,2-1 0,3 0 0,1 0 0,0-3 0,-1-1 0,5-1 0,-4-2 0,4 3 0,-4-4 0,0 0 0,0-8 0,4 7 0,0-7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3:16.0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68 246 24575,'0'-8'0,"0"8"0,-4 6 0,-2 7 0,1 16 0,-8-2 0,11 3 0,-12-1 0,13 2 0,-7-5 0,7 9 0,-8-15 0,8 8 0,-3-12 0,4 6 0,0-8 0,0 4 0,0-4 0,0 3 0,0-7 0,0 7 0,0-8 0,0 9 0,4-9 0,1 8 0,8-7 0,-3 3 0,7-4 0,-8-1 0,8 1 0,-7 0 0,7 0 0,-8-1 0,8 1 0,-3-4 0,4-1 0,-4-4 0,3 0 0,-3 0 0,4 0 0,1 0 0,4 0 0,-3 0 0,4 0 0,-1 0 0,-3 0 0,3-4 0,-5-6 0,1 0 0,-1-7 0,0 2 0,1 1 0,-5-4 0,-1 4 0,1-10 0,-3-1 0,3-5 0,-4 0 0,0 0 0,0 0 0,-4-6 0,-2-2 0,1-6 0,-4 0 0,4 1 0,-5-1 0,0 0 0,0 0 0,0 6 0,0 2 0,0 11 0,-4-4 0,-1 14 0,-4-3 0,0 9 0,-4 5 0,-1 0 0,-4 4 0,-6 0 0,4 0 0,-3 0 0,4 0 0,1 0 0,-6 0 0,4 4 0,-3 5 0,-2 12 0,5-1 0,-11 11 0,14-6 0,-13 8 0,17-3 0,-12 1 0,14-1 0,1-5 0,1-1 0,8-6 0,-7 0 0,7-4 0,-3-1 0,4-5 0,0 0 0,0 1 0,0-1 0,0 0 0,0-3 0,0-2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2:25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2595 24575,'8'0'0,"0"0"0,-4-4 0,3-1 0,-2-3 0,3-1 0,1-3 0,4-2 0,2-10 0,4-1 0,7-6 0,-4-6 0,5-2 0,0-11 0,-3 4 0,9-6 0,-8 1 0,9 2 0,-10-2 0,9 10 0,-10-2 0,10 3 0,-10-5 0,10 5 0,-10-3 0,10 2 0,-4-5 0,7-1 0,-1-1 0,0 7 0,-6-3 0,4 3 0,-11 3 0,5 0 0,-7 8 0,-1 5 0,1-4 0,-1 5 0,-4-1 0,3-3 0,-2-3 0,4 5 0,1-15 0,4 13 0,-2-9 0,2 6 0,-5 6 0,-5-4 0,2 9 0,-6-4 0,7 1 0,-7 3 0,3-4 0,-1 6 0,-3-6 0,4-1 0,1-11 0,1 4 0,1-4 0,1 5 0,-6 1 0,7 0 0,-8 0 0,3-1 0,-4 6 0,0-4 0,-1 10 0,1-10 0,3 9 0,-2-9 0,3 9 0,0-9 0,-3 4 0,7 0 0,-3-4 0,0 4 0,4-5 0,-8 0 0,8 5 0,-8-4 0,2 9 0,0-4 0,-3 10 0,3-3 0,-4 3 0,0 0 0,-4 1 0,2 5 0,-6-1 0,7 5 0,-8-4 0,8 4 0,-7-5 0,2 1 0,1 3 0,-3-2 0,3 2 0,-1 1 0,-2 0 0,2 4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2:26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1 298 24575,'16'0'0,"6"-5"0,11-12 0,-1 4 0,13-20 0,-13 16 0,19-17 0,-12 16 0,7-14 0,-8 9 0,0-5 0,-11 3 0,8 8 0,-20 4 0,8 4 0,-14 4 0,4-3 0,-5 7 0,-3 8 0,-1 3 0,-4 16 0,0 5 0,0 6 0,0 7 0,0 0 0,-5 0 0,3 0 0,-2 0 0,4-7 0,0 5 0,0-11 0,0-1 0,0-7 0,0-9 0,0-2 0,0-3 0,0-1 0,0 0 0,0-3 0,0-1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2:29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461 242 24575,'0'-18'0,"0"3"0,0-4 0,0-3 0,0 6 0,0-11 0,0 7 0,-5-2 0,0 3 0,-4 1 0,-4 3 0,3 2 0,-8 4 0,4 4 0,0 1 0,-3 4 0,3 0 0,-4 0 0,-6 0 0,-1 0 0,-1 14 0,-4 3 0,2 15 0,1 0 0,-6 7 0,11-7 0,-5 6 0,6-2 0,5-5 0,1 5 0,5-7 0,5-5 0,-4 5 0,8-9 0,-4 8 0,5-8 0,0-1 0,0-6 0,0 0 0,0-4 0,0 4 0,0-5 0,4-3 0,1 2 0,3-6 0,5 3 0,-4-4 0,8 0 0,-3 0 0,5 0 0,4 0 0,-3 0 0,3 0 0,1-5 0,-4-9 0,9-3 0,-3-8 0,0 0 0,-2 0 0,-4-6 0,0 1 0,-4 0 0,-2 5 0,-4-4 0,-1 9 0,1-9 0,0 10 0,-1-5 0,-4 5 0,-1 1 0,0-1 0,-3 1 0,3 4 0,0 1 0,-3 5 0,3-1 0,-4 1 0,0 0 0,3-1 0,-2 1 0,3 0 0,-4 7 0,0 6 0,0 14 0,0 6 0,0 5 0,0 0 0,0 0 0,4-5 0,-3 4 0,7-9 0,-3 3 0,0-4 0,3-6 0,-3 5 0,3-9 0,1 4 0,-1-5 0,0 0 0,0 0 0,1-3 0,3 3 0,-2-7 0,7 3 0,-8-4 0,9 0 0,-5 0 0,6 0 0,-1 0 0,0 0 0,6 0 0,-5 0 0,5 0 0,-6 0 0,6-5 0,-13 4 0,3-3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2:29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24575,'0'17'0,"0"-1"0,0 8 0,0-4 0,0 9 0,0-5 0,0 1 0,0-1 0,0-6 0,0-4 0,0 3 0,0-4 0,0 1 0,0-2 0,0 0 0,0-2 0,0 7 0,0-3 0,0 9 0,0 2 0,0 0 0,0 4 0,0-9 0,0 3 0,0-9 0,0 3 0,0-7 0,0-1 0,0-6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2:32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1405 1650 24575,'-14'10'0,"-2"-2"0,7-8 0,-3 0 0,-1 0 0,4 0 0,-9 0 0,9 3 0,-8-2 0,3 3 0,-4-4 0,-1 0 0,1 0 0,0 0 0,0 0 0,-1 0 0,5 0 0,-3 0 0,3 0 0,-4 0 0,-1 0 0,1 0 0,-1 0 0,-3 0 0,3 0 0,-15 0 0,13 0 0,-14 0 0,11 0 0,-1 0 0,-3 0 0,3 0 0,-5 0 0,0 0 0,0 0 0,0 0 0,1 0 0,4-5 0,-7 4 0,12-3 0,-14 0 0,10 3 0,0-8 0,1 8 0,5-7 0,-1 7 0,6-7 0,-5 7 0,4-6 0,0 6 0,-3-8 0,3 4 0,0-4 0,-3 0 0,3 0 0,-5 0 0,5 0 0,-3-4 0,7 3 0,-7-3 0,3 4 0,0 0 0,-8-5 0,11 0 0,-12-5 0,9 1 0,-5-1 0,5 1 0,-3 0 0,6-1 0,-2-3 0,4 2 0,0-7 0,-1 3 0,0-15 0,4 11 0,-3-17 0,7 9 0,-2-9 0,4-7 0,0 7 0,0-1 0,0 2 0,0 4 0,4 3 0,2-3 0,8 4 0,8-3 0,4-6 0,7 10 0,11-23 0,-14 22 0,31-31 0,-29 30 0,24-24 0,-16 24 0,4-10 0,3 11 0,-5-1 0,4 7 0,-3 4 0,1 4 0,-1 0 0,1 5 0,0 1 0,7 5 0,-6 0 0,12-1 0,-5 0 0,1 6 0,-5-4 0,-5 4 0,-1 0 0,-4 2 0,4 4 0,-10 0 0,8 0 0,-3 0 0,-1 0 0,7 0 0,-6 0 0,11 0 0,-3 0 0,3 0 0,-10 0 0,4 4 0,-11 2 0,6 5 0,-7-1 0,0 4 0,0 2 0,-5 3 0,5 7 0,-10-6 0,6 10 0,-7-5 0,1 5 0,0 0 0,0 0 0,-4 6 0,2-6 0,-1 12 0,-2-11 0,5 5 0,-9-6 0,3 0 0,-4 0 0,0-5 0,0-1 0,-1-1 0,0-3 0,1 4 0,-5-11 0,-1 5 0,-4-4 0,0-1 0,0 4 0,0-3 0,0 5 0,0-1 0,0 0 0,0 1 0,0-1 0,0 6 0,0-5 0,0 5 0,0-6 0,0 0 0,0 1 0,-4-1 0,-1 4 0,-5-2 0,1 2 0,-4-4 0,-2 6 0,-3-5 0,-2 10 0,2-10 0,-1 4 0,-1 1 0,2-5 0,-1 4 0,1-5 0,0 1 0,-1-1 0,1 0 0,4 0 0,-3-4 0,3 4 0,-4-5 0,-1 2 0,5 1 0,1-6 0,0 3 0,-1-1 0,1-2 0,-5 3 0,8 0 0,-6-3 0,1 7 0,2-7 0,-4 2 0,8-3 0,-8-1 0,8 1 0,-9 0 0,9-1 0,-8 1 0,7-1 0,-7 1 0,8-1 0,-3 1 0,3-1 0,-3 0 0,2-3 0,-2 2 0,3-2 0,1 3 0,0-3 0,-1 2 0,1-3 0,0 5 0,0-1 0,0-4 0,3 3 0,-2-6 0,2 6 0,-3-2 0,0-1 0,-1 0 0,1-1 0,3 2 0,-2-1 0,2 0 0,1 0 0,-4-4 0,4 4 0,-1-4 0,2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2:44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524 1492 24575,'-10'0'0,"1"0"0,-2 0 0,2 0 0,-4 0 0,-1 0 0,-4 0 0,-6 0 0,9 0 0,-13-5 0,8-5 0,-6-5 0,3-4 0,-1 0 0,8-5 0,-13-3 0,12 1 0,-8-4 0,6 11 0,0-5 0,0 0 0,4 5 0,1-10 0,0 9 0,3-9 0,-2 9 0,3-9 0,0 9 0,0-9 0,5 10 0,-4-10 0,4 9 0,-1-4 0,2 1 0,0 3 0,3-4 0,-3 1 0,4-2 0,0-6 0,0 1 0,0 0 0,0-1 0,0 1 0,0 0 0,0 0 0,4-1 0,2 1 0,3 5 0,1-3 0,0 2 0,0 1 0,0-3 0,-1 8 0,0-4 0,0 6 0,1-1 0,3 1 0,-3-1 0,7 1 0,-2-1 0,3 1 0,0 0 0,1-1 0,-1 1 0,-4-1 0,3 5 0,-2 0 0,3 1 0,0 3 0,1-4 0,-5 5 0,8 0 0,-7 0 0,9-1 0,-6 1 0,0 0 0,1-1 0,-1 1 0,0 0 0,1 4 0,-1-4 0,0 8 0,6-7 0,-5 7 0,4-4 0,1 1 0,-5 3 0,4-4 0,1 5 0,-5-4 0,5 3 0,-10-3 0,3 4 0,-3 0 0,0 0 0,3 0 0,-8 0 0,9 0 0,-5 0 0,6 0 0,-1 0 0,-4 0 0,3 0 0,-3 0 0,4 0 0,-4 0 0,3 0 0,-3 0 0,0 0 0,3 0 0,-3 0 0,0 0 0,3 0 0,-3 0 0,10 0 0,-5 0 0,5 4 0,-6-3 0,6 8 0,-5-4 0,9 0 0,-8 3 0,7-2 0,-7 3 0,9 1 0,-10-1 0,10 1 0,-9-1 0,4 1 0,-6-1 0,0 0 0,-4 0 0,3 0 0,-3 0 0,0 0 0,-1-1 0,-1 1 0,-2-1 0,7 1 0,-8 0 0,4-1 0,0 1 0,-4-1 0,4 1 0,-5-1 0,1 1 0,-1-1 0,0 0 0,0 0 0,1 1 0,-5-1 0,4 0 0,-7 0 0,6 1 0,-6-1 0,5 0 0,-1 0 0,-1 0 0,0 0 0,-1-4 0,-2 4 0,7-4 0,-8 5 0,8-1 0,-7 0 0,2 0 0,-3 1 0,4-1 0,-3 0 0,3 0 0,-4 0 0,3-3 0,-2 2 0,3-2 0,-4 3 0,0 0 0,0 0 0,0 0 0,3 0 0,-2 0 0,3 1 0,-4-1 0,0 0 0,0 0 0,0 1 0,0-1 0,4 0 0,-3 1 0,2-1 0,-3 0 0,0 0 0,4 0 0,-3 0 0,3 0 0,-4 0 0,0 1 0,0-1 0,0 0 0,3 0 0,-2-1 0,3 1 0,-4 0 0,0 0 0,0 1 0,0-1 0,0 0 0,0 0 0,0 0 0,0 1 0,0-1 0,0 0 0,0 0 0,0 0 0,0 1 0,0-1 0,0 0 0,0 0 0,0 0 0,0 1 0,0-1 0,0 0 0,0 0 0,0 5 0,0-3 0,0 7 0,0-8 0,0 8 0,0-8 0,0 8 0,0-7 0,0 7 0,0-8 0,-4 8 0,3-7 0,-8 7 0,8-3 0,-7 4 0,3 1 0,-5 4 0,1-3 0,-1 3 0,1-4 0,0-1 0,-1 0 0,5 1 0,-3-1 0,3 0 0,-4-4 0,0 3 0,4-3 0,-7 4 0,6 0 0,-11-4 0,7 3 0,-7-3 0,6 4 0,-6-3 0,7 1 0,-3-6 0,0 3 0,3-5 0,-7 1 0,3 4 0,-4-3 0,-1 4 0,1-5 0,0 0 0,-1 0 0,1 0 0,0 0 0,0 0 0,0-4 0,-6 3 0,4-3 0,-3 1 0,0 2 0,3-3 0,-8 0 0,9 3 0,-5-7 0,1 8 0,4-8 0,-9 7 0,8-7 0,-9 4 0,10-1 0,-10-3 0,5 3 0,-1-4 0,-3 0 0,3 0 0,0 0 0,2 0 0,-1 0 0,4 0 0,-3 0 0,5 0 0,0 0 0,-4 0 0,2 0 0,-3-4 0,0-2 0,3 1 0,-3-4 0,5 4 0,0 0 0,4-3 0,-3 7 0,8-2 0,-4-1 0,1 3 0,2-2 0,-2 3 0,-1 0 0,3 0 0,1 0 0,6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2:45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315 309 24575,'5'-17'0,"-2"-12"0,-3 8 0,0-10 0,0 13 0,0-6 0,0 9 0,0-8 0,-4 5 0,-1 3 0,0-6 0,-7 7 0,6 0 0,-7 1 0,1 4 0,2 1 0,-3 3 0,0-3 0,4 7 0,-9-4 0,9 5 0,-8 0 0,7 0 0,-7 0 0,7 4 0,-7 5 0,7 5 0,-8 10 0,7-5 0,-3 10 0,-1-4 0,4 5 0,-3-5 0,4 4 0,0-4 0,4-1 0,2 4 0,4-9 0,0 4 0,0-5 0,0 1 0,0-6 0,0 5 0,0-9 0,0 4 0,0-5 0,0 0 0,4-3 0,0-1 0,5-4 0,-1 0 0,5 0 0,-4 0 0,8 0 0,-4 0 0,6 0 0,-1 0 0,-4-9 0,3-1 0,-2-8 0,3 3 0,-4-2 0,3 7 0,-6-8 0,1 8 0,-3-3 0,-1 5 0,0 0 0,-3 0 0,-1-1 0,-4 1 0,0 7 0,3 6 0,2 4 0,4 8 0,-1-8 0,5 8 0,1-7 0,4 3 0,1-3 0,-1-5 0,-8-1 0,-2-4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2:46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1 24575,'7'0'0,"1"0"0,0 0 0,0 0 0,1 0 0,-1 0 0,0 0 0,-1 0 0,1 0 0,-4 3 0,0 2 0,-4 7 0,0-2 0,0 7 0,0-3 0,0 4 0,0 0 0,-4 1 0,-1-1 0,-9 0 0,4 1 0,-7-5 0,6 3 0,-6-7 0,7 3 0,-7 0 0,3-4 0,1 4 0,-4-4 0,7-5 0,-7 0 0,7-4 0,-2 0 0,3 0 0,2 0 0,2-3 0,5-1 0,9 0 0,4 0 0,0 4 0,5 0 0,-5 0 0,6 0 0,-1 0 0,0 0 0,6 0 0,-9 0 0,8 0 0,-10 0 0,6 0 0,-6 4 0,0-3 0,-5 6 0,0-6 0,0 3 0,0-1 0,-3-2 0,-2 2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2:49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24575,'-4'4'0,"1"0"0,3 24 0,4-11 0,22 34 0,1-10 0,29 24 0,-3 5 0,-20-30 0,2 1 0,-4 0 0,1 1 0,9 3 0,-1-1 0,10 24 0,2-15 0,0-1 0,-5 6 0,9 0 0,1-2 0,-7-6-235,-8-5 1,1 0 234,16 10 0,-25-19 0,0 2 0,26 28 0,6 1 0,-13-2 0,11-6 0,-14-4 0,4-6 0,6 11 0,-16-17 0,21 17 0,-21-12 0,11-2 0,-6 7 0,10 1 0,-21-17 0,18 20 0,-22-23 469,7 7-469,0 5 0,-7-5 0,1 0 0,0 5 0,-1-5 0,-5-2 0,5 7 0,-13-14 0,12 7 0,-12-9 0,11 2 0,-11-1 0,11 1 0,-11-1 0,11 1 0,-6-6 0,0 4 0,3-8 0,-2 7 0,3-7 0,1 4 0,-5-2 0,3-3 0,-4 8 0,0-9 0,5 10 0,-11-11 0,6 6 0,-7-7 0,1 5 0,-5-3 0,4 2 0,-8-4 0,6 0 0,-5 0 0,6 5 0,-7-3 0,8 3 0,-8-5 0,7 0 0,-7 0 0,7 0 0,-7 0 0,3 0 0,0 0 0,-3 0 0,7 0 0,-7 0 0,3 0 0,0-4 0,-3-1 0,3 0 0,-5-4 0,0 4 0,5-5 0,-3 5 0,2-3 0,-3 2 0,-1-3 0,0-1 0,1 0 0,-1 0 0,0-3 0,0 2 0,1-6 0,-1 6 0,0-2 0,0 3 0,0-4 0,0 3 0,0-2 0,0-1 0,-4 3 0,4-6 0,-4 6 0,4-6 0,1 7 0,-1-8 0,0 8 0,0-4 0,0 1 0,-3 2 0,2-6 0,-2 3 0,3 0 0,-4 0 0,4 1 0,-4 2 0,1-3 0,2 1 0,-6 2 0,6-7 0,-6 8 0,2-8 0,-3 4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2:51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0 506 24575,'17'0'0,"-1"0"0,2 0 0,6 0 0,-10 0 0,9 0 0,-10 0 0,4 0 0,-4 0 0,-1 0 0,-4 0 0,0 0 0,0 0 0,0 0 0,-1 0 0,1 0 0,0-3 0,-1 2 0,1-7 0,1 8 0,-1-8 0,0 7 0,4-2 0,-3-1 0,4 3 0,-5-3 0,4 4 0,-2 0 0,2 0 0,-3 0 0,3 0 0,-3 0 0,8 0 0,-8 0 0,4 0 0,-5 0 0,0 0 0,1 0 0,-1 0 0,0 0 0,0 0 0,-4-6 0,-1 0 0,-3-19 0,0-2 0,0-16 0,0-4 0,0-5 0,0 2 0,0 0 0,0 8 0,0 4 0,0 9 0,0 5 0,0 11 0,0 0 0,0 9 0,0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4:10.3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24575,'0'44'0,"0"2"0,0 13 0,0 8 0,0-19 0,0 23 0,0-23 0,0 18 0,0-7 0,0 8 0,0-13 0,0 4 0,0-14 0,0-12 0,0 3 0,0-20 0,0 7 0,0-12 0,0 2 0,0-7 0,0-2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2:52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24575,'28'0'0,"-3"0"0,32 0 0,16 0 0,7 0 0,-24 0 0,0 0 0,44 0-745,-38 0 0,3 0 745,-1 0 0,0 0 0,1 0 0,-1 0-12,-4 0 0,-4 0 12,27 0 0,-33 0 0,0 0 0,43 0 0,-6 0 0,11 0 0,-36 0 0,-1 0 0,1 0 0,-10 0 0,3 0 0,-3 0 1106,-4 0-1106,-11 0 408,4 0-408,-10 0 0,12 0 0,-12 0 0,5 0 0,-11 0 0,3 0 0,-8 0 0,7 0 0,-7 0 0,3 0 0,0 0 0,-4 0 0,9 0 0,-8 0 0,3 0 0,1 0 0,-5 0 0,4 0 0,-9 0 0,3 0 0,-8 0 0,4 0 0,-1 0 0,-3 0 0,8 0 0,-8 0 0,8 0 0,-3 0 0,4 0 0,0 0 0,0 0 0,-4 0 0,3 0 0,-3 0 0,0 0 0,-2 0 0,-4 0 0,0 0 0,1 0 0,-1 0 0,0 4 0,0-3 0,0 3 0,-4-4 0,0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2:53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24575,'13'0'0,"1"0"0,14 0 0,0 0 0,-3 0 0,0 0 0,3 0 0,-8 0 0,3 4 0,-5 5 0,-4-3 0,-1 6 0,-5-7 0,0 3 0,0 0 0,0-4 0,0 4 0,0-7 0,-3 6 0,2-7 0,-6 7 0,6-6 0,-6 6 0,3-2 0,-4 2 0,3-2 0,-2 2 0,2-3 0,-3 4 0,4 1 0,-3-1 0,6 0 0,-2 0 0,-1 5 0,4-4 0,-4 3 0,4-3 0,-3-1 0,2 0 0,-2 0 0,3 0 0,0 1 0,0-1 0,0-4 0,0 3 0,0-6 0,1 7 0,-1-4 0,-4 4 0,-1 0 0,-3 0 0,0 0 0,0 0 0,-8 9 0,-7-1 0,-13 20 0,-4-8 0,-14 29 0,12-26 0,-17 24 0,13-22 0,-9 9 0,8-5 0,6-9 0,9-4 0,10-10 0,1-1 0,5-5 0,0-4 0,3 0 0,2-4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2:58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24575,'-4'0'0,"0"0"0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3:15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3:28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24575,'8'8'0,"4"4"0,7 3 0,7 10 0,6 2 0,7 7 0,10 8 0,5-5 0,17 13 0,0-4 0,16 2-627,-38-20 1,0-1 626,0-2 0,1 0 0,7 3 0,0 1 0,-6 0 0,1 0 0,9-3 0,1 0 0,-6 2 0,-1 0 0,3-5 0,1-1 0,3 7 0,-1-1 0,-7-5 0,0-2 0,5 5 0,-1-1 0,30 9-749,1 4 749,-10-5 0,-32-13 0,0 0 0,40 20 0,-10-2-165,-2 0 165,-5 6 0,-14-13 0,8 10 0,-16-5 0,6 0 0,0 11 0,-2-10 1194,-4 3-1194,9-5 790,-8 0-790,3 1 0,1-1 183,-6-5-183,4 3 0,-7-10 0,1 5 0,-6-1 0,4-4 0,-11 3 0,4-6 0,-5 6 0,6-4 0,-5 4 0,5-5 0,-7-1 0,1 5 0,-1-3 0,2 9 0,-1-10 0,2 11 0,-3-11 0,2 11 0,-6-12 0,4 11 0,-10-11 0,5 5 0,-7-11 0,-4 3 0,4-7 0,-9 3 0,4-4 0,-5-1 0,0-3 0,-3-2 0,-2-3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3:29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1 387 24575,'3'-4'0,"6"0"0,4 4 0,11 0 0,-5 0 0,16 0 0,-8 0 0,9 0 0,0 0 0,2 0 0,-1 0 0,13 0 0,-17 0 0,10 0 0,-18 0 0,4 0 0,-14 4 0,7-3 0,-8 7 0,0-4 0,-1 5 0,-5-4 0,0 2 0,1-6 0,-5 6 0,4-6 0,-7-1 0,2-14 0,-7-1 0,3-14 0,-8 4 0,4 0 0,-5 1 0,1 0 0,-1 5 0,1-5 0,4 6 0,-4-6 0,8 4 0,-8-9 0,8 9 0,-4-3 0,5 9 0,0 1 0,0 4 0,0 1 0,-3 3 0,2-2 0,-6 2 0,6-3 0,-6 4 0,6-3 0,-3 2 0,4 1 0,0 0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3:31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0 882 24575,'26'0'0,"-4"0"0,12 0 0,14-5 0,-1 3 0,34-16 0,-17 4 0,21-7 0,-9-3-466,9 3 466,2-5 0,-40 10 0,1-1 0,39-11 0,-40 8 0,-2 1 0,19-7 0,-8-1 0,-1-2 0,15-7 0,-25 14 0,1 0 0,27-14 0,-18 17 0,19-18 0,-5 11 0,-1-5 0,-1 12 0,-8-3 0,-7 4 0,-1 0 0,-8-2 0,1 8 465,-7-4-465,-1 1 1,-6 4-1,-5-3 0,4 4 0,-5-4 0,6 3 0,0-4 0,7 4 0,-6-3 0,5 2 0,-6-2 0,-5 8 0,4-3 0,-10 4 0,0-5 0,-1 5 0,-9-2 0,8 6 0,-8-3 0,9 0 0,-9-1 0,8 0 0,-8 2 0,4 3 0,0-4 0,-4 3 0,4-4 0,-5 5 0,-3 0 0,-2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3:32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24575,'13'0'0,"-5"0"0,24 0 0,-1 0 0,1 0 0,17 0 0,-16 0 0,16 0 0,-22 0 0,7 0 0,-9 0 0,0 0 0,-6 0 0,-7 0 0,-3 0 0,-1 4 0,-4 5 0,0 0 0,-4 13 0,-5-1 0,4 9 0,-13 6 0,2 1 0,-10 1 0,1 4 0,1-11 0,3 6 0,3-13 0,-1 5 0,9-9 0,-7-1 0,9-7 0,-1 1 0,1-4 0,4 4 0,-3-8 0,-2-2 0,-6-3 0,5 0 0,-1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3:34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753 1863 24575,'-3'5'0,"-6"-2"0,-5-3 0,-9 0 0,-2 0 0,-12 0 0,6 0 0,-6 0 0,1-10 0,3-7 0,2-4 0,-6-6 0,15 3 0,-21-5 0,20-2 0,-14 3 0,15-7 0,-10 0 0,11 2 0,-13-11 0,17 17 0,-15-18 0,19 12 0,-14-10 0,15 5 0,-9-6 0,9-7 0,-4 12 0,5-10 0,5 17 0,-4-10 0,9 10 0,-8-4 0,8 5 0,-8 1 0,8 5 0,-4-4 0,5 4 0,0-5 0,0 5 0,0-4 0,0 4 0,0-5 0,0 0 0,0 5 0,0-4 0,0 4 0,4 0 0,2-4 0,8 4 0,1-5 0,4 5 0,1-4 0,-1 10 0,0-5 0,-5 0 0,4 5 0,-4-5 0,5 5 0,-1 1 0,0 0 0,0 3 0,6-3 0,2-3 0,4 0 0,1-5 0,1 0 0,4 4 0,5-11 0,2 9 0,2-3 0,-1 10 0,-1-4 0,-5 9 0,4-4 0,-4 11 0,-1 0 0,-1 5 0,0 0 0,-4 0 0,4 0 0,-6 0 0,0 0 0,0 0 0,0 0 0,0 0 0,-5 0 0,4 0 0,-10 4 0,10 1 0,-10 5 0,5-1 0,0 1 0,-5 3 0,10 2 0,-5 4 0,8 7 0,-2-5 0,1 5 0,1 0 0,-2-5 0,1 5 0,-6-7 0,4 6 0,-3-4 0,5 5 0,-6-7 0,5 7 0,-10-1 0,10 1 0,-8 3 0,2-3 0,-3 10 0,-1-4 0,1 3 0,0 2 0,-5 0 0,0 7 0,-6-1 0,6 1 0,-4-7 0,3-1 0,-9 0 0,2-9 0,-7 14 0,3-15 0,-4 10 0,0-6 0,0-6 0,0 5 0,0-4 0,0 5 0,0 0 0,-4-5 0,-6 4 0,-1-5 0,-8 6 0,8 1 0,-3-7 0,-1 5 0,4-4 0,-8 5 0,8-5 0,-8 4 0,4-4 0,-1 5 0,-3 0 0,8 0 0,-7-5 0,2 4 0,-3-5 0,-1 6 0,0-5 0,0 4 0,2-10 0,3 5 0,-3-6 0,4 0 0,0-4 0,1-1 0,5-5 0,-1 1 0,-4-1 0,4 1 0,-8 0 0,7-1 0,-7 1 0,3 0 0,-10 0 0,4-3 0,-3 2 0,4-3 0,-4 0 0,3 3 0,-4-7 0,1 3 0,3 0 0,-9-3 0,4 4 0,0-5 0,-4 0 0,-2 0 0,-1 0 0,-4 0 0,5 0 0,1 0 0,0 0 0,0 0 0,0 0 0,-1 0 0,1-5 0,0-1 0,5-7 0,-4-3 0,9-3 0,-9 4 0,9-3 0,1 3 0,1 1 0,8-3 0,-3 2 0,-1 1 0,4-4 0,-3 4 0,4 0 0,4-3 0,-3 7 0,3-7 0,-3 7 0,3-3 0,-3 5 0,4 0 0,-1 3 0,2 2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3:36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24575,'0'18'0,"0"-4"0,0 28 0,0-14 0,0 21 0,0-4 0,0 23 0,0-11 0,0 17 0,0-14 0,0 1 0,0 6 0,0-8 0,0-7 0,0-7 0,0-9 0,0-6 0,0-5 0,0-6 0,0-6 0,0-5 0,0 0 0,0-6 0,0-12 0,0-4 0,0-8 0,0 3 0,0 1 0,0-6 0,0 4 0,0-3 0,0 4 0,0 1 0,0-1 0,4 5 0,0-3 0,5 3 0,0 0 0,0 1 0,3 5 0,-2-5 0,7 2 0,-7-2 0,8 4 0,-9 1 0,8-2 0,-3 6 0,0-4 0,3 7 0,-3-7 0,4 7 0,0-3 0,-4 4 0,3 0 0,-3 0 0,0 0 0,3 0 0,-7 0 0,7 0 0,-8 0 0,4 0 0,-5 0 0,1 4 0,-1 0 0,0 5 0,1-1 0,-5 0 0,0 5 0,-4-4 0,0 8 0,0-3 0,0 5 0,0 4 0,0-3 0,0 3 0,0-4 0,0-1 0,0 0 0,-4-4 0,-1-1 0,-3 0 0,-1-4 0,-4 4 0,-1-4 0,-5 0 0,1-4 0,0 3 0,-6-7 0,4 4 0,-9-5 0,9 0 0,-9 0 0,10 0 0,-5 0 0,6 0 0,-1 0 0,5-4 0,-3-1 0,7-4 0,-3 0 0,5 1 0,3 0 0,-2 3 0,6-3 0,-3 4 0,0-1 0,3-2 0,-2 2 0,3-3 0,0 3 0,0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52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24575,'0'5'0,"0"8"0,0 19 0,0 13 0,0-6 0,0 17 0,0 7 0,0 26-619,0-32 1,0 3 618,0 4 0,0 1 0,0 4 0,0 1 0,0-1 0,0 1 0,0 4 0,0 1-833,0 1 0,0 1 833,4 4 0,0 0 0,0 1 0,1 0 0,3 0 0,0-1 0,-3-5 0,-1 1 0,0 2 0,-1 1 0,-2-10 0,-2 1 0,1 4 0,0-2-490,0-22 1,0 1 489,0 27 0,0-5 0,0-7 0,0 13 0,0 2 0,0-2 0,0-18 0,0 2-159,0 31 159,6-16 0,-5 13 0,4-21 0,-5 22 0,6-14 0,-5 5 0,11-8 0,-11-7 1057,5-3-1057,-1-6 1658,-4-8-1658,9-1 1130,-9-13-1130,8-7 196,-8-8-196,7-9 0,-3-5 0,3-5 0,-3 13 0,-2 6 0,-3 25 0,-6 20 0,-2 20-472,2-35 1,-2 1 471,1 3 0,0 2 0,3-1 0,0 0 0,-3-4 0,1-1 0,5 4 0,0 0 0,-5-3 0,0-1 0,5 5 0,0 1 0,-2-1 0,0 0 0,0-4 0,0-1-443,1 35 443,-1-27 0,0-1 0,3 26 0,0-33 0,0 2 0,0 7 0,0-3 0,0 28 0,0-24 0,0 0 0,0 32 0,0-15 0,0 11 0,0-20 0,6 14 0,0-16 0,6-9 0,-5-10 0,2-17 0,-8-4 922,3-15-922,-4-1 464,0 8-464,0 14 0,0 22 0,0 4 0,0 13 0,0-5 0,-4-14 0,0 5-798,3 0 0,0 4 798,-2 21 0,-1 5-1219,4 5 0,0 0 1219,0 1 0,0 1 0,0-30 0,0 0 0,0 0 0,0 29 0,0-2 0,0 1 0,0-1 0,0-3 0,0-4-523,0-18 0,0-2 523,0 6 0,0-3 0,0-19 0,0-1 0,0 13 0,0 1-237,0-10 1,0-1 236,3-1 0,0 0 0,-2 7 0,0-3 0,5 21 553,-6-25 1,0-3-554,0 5 2377,0 13-2377,0-8 1251,0-13-1251,0-3 622,0-18-622,0-2 196,0-9-196,0-1 0,0-5 0,0 0 0,0-7 0,0 2 0,0-7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4:11.6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119 97 24575,'-7'-1'0,"-6"7"0,-2 13 0,0 6 0,-4 5 0,8-5 0,-3 4 0,8-4 0,-2-1 0,7 0 0,-3 0 0,4-9 0,0 7 0,0-8 0,0 10 0,0-9 0,0 7 0,0-8 0,0 0 0,0 3 0,-4-3 0,3 4 0,0-4 0,6 3 0,8-7 0,-3 3 0,7 0 0,-3-3 0,0 7 0,3-7 0,-2 7 0,3-7 0,5 4 0,-3-5 0,4 1 0,-6-1 0,0 0 0,6-4 0,-5-1 0,5-4 0,-6 0 0,1 0 0,-1 4 0,0-3 0,-4 3 0,3-4 0,-3 0 0,0 0 0,3 0 0,-7 0 0,7 0 0,-8 0 0,4 0 0,-5-3 0,5-2 0,-3-8 0,3-2 0,-4-3 0,0-1 0,0 1 0,0 0 0,5-6 0,-3-1 0,4-5 0,-5 0 0,-5-1 0,5-5 0,-4-2 0,0 1 0,3-6 0,-7 5 0,2 0 0,-4 2 0,0 6 0,0 5 0,0-4 0,0 9 0,0-4 0,0 6 0,0 4 0,-4-3 0,-5 7 0,-5 0 0,-5 6 0,1 4 0,-6 0 0,4 0 0,-9 0 0,10 0 0,-10 0 0,9 0 0,1 0 0,1 0 0,4 4 0,0 1 0,-3 4 0,7 4 0,-3-3 0,0 7 0,3-3 0,-3 4 0,-1 0 0,4-4 0,-3-1 0,9-5 0,-4-3 0,4-1 0,-1-4 0,1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3:37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24575,'6'0'0,"12"0"0,23 0 0,28 0 0,10 0-1116,-29 0 0,5 0 1116,27 0 0,1 0 0,-23 0 0,2 0 0,4 0 0,6 0 0,-5 0-875,-4 0 0,-1 0 875,31 0 0,-2 0 0,-40 0 0,1 0-338,41 0 1,-5 0 337,-26 0 0,3 0 0,1 0 0,4 0 0,1 0 0,12 0 0,-35 0 1430,8 0-1430,-25 0 2389,0 0-2389,-2 0 838,-10 0-838,-1 0 0,-6 0 0,-3 0 0,-5 0 0,0 0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3:38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24575,'16'0'0,"7"5"0,1 0 0,7 10 0,0 6 0,-1 1 0,3 9 0,-8-10 0,13 16 0,-17-15 0,6 14 0,-9-16 0,-8-1 0,3-2 0,-8-8 0,2 0 0,-6-1 0,3-4 0,-4 4 0,0 0 0,0 0 0,0 5 0,-4 1 0,-5 4 0,-11 1 0,-6 6 0,-5-3 0,0 4 0,0-6 0,6-1 0,-4 1 0,10-1 0,-5-4 0,9 2 0,3-7 0,3 3 0,0-5 0,1-4 0,0 0 0,3-4 0,2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2:02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24575,'0'26'0,"0"7"0,0 22 0,5-7 0,-4 45 0,4-47 0,1 42 0,-5-42 0,10 28 0,-9-25 0,3 9 0,-5-28 0,0 4 0,0-15 0,0 3 0,0-8 0,0-1 0,0-5 0,0 0 0,0 0 0,0-7 0,0-10 0,0-5 0,0-14 0,5 4 0,0-1 0,5-3 0,-1 3 0,0 1 0,1 1 0,-1 5 0,-1 4 0,5-3 0,-3 7 0,2-3 0,1 5 0,-4 3 0,8-3 0,-3 7 0,4-7 0,5 7 0,-4-3 0,4 4 0,-5 0 0,0 0 0,0 0 0,0 0 0,-1 4 0,-3 5 0,3 5 0,-7 4 0,3 0 0,-4 0 0,0-5 0,0 4 0,-1-7 0,-3 2 0,-2-4 0,-3 0 0,0 5 0,-3-4 0,-11 3 0,-1-3 0,-12 5 0,3-4 0,-6 5 0,1-6 0,0-3 0,-1-2 0,6-4 0,5 0 0,6 0 0,5 0 0,0 0 0,26 0 0,3 0 0,24 0 0,-2 0 0,-3-5 0,3-5 0,-3-6 0,-3-5 0,-2 1 0,-6 1 0,2-7 0,-7 6 0,1-9 0,-7 9 0,-4-2 0,3 4 0,-7 4 0,2 2 0,-7 3 0,2 5 0,-6-4 0,2 14 0,-3 0 0,0 16 0,0 2 0,0 6 0,0-7 0,0 6 0,0-10 0,0 4 0,0-5 0,4-5 0,5 0 0,5-4 0,3-4 0,6-1 0,-4-4 0,8 0 0,-16 0 0,2 0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2:03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41 24575,'13'0'0,"0"4"0,5-3 0,0 3 0,-5-4 0,0 0 0,-5 0 0,0 0 0,-4-4 0,0 0 0,-4-4 0,0 0 0,0-1 0,0 1 0,-3 4 0,-2 0 0,1 4 0,1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2:04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412 103 24575,'-17'-13'0,"3"0"0,-9-2 0,1-2 0,2 7 0,-8-9 0,9 13 0,-5-3 0,2 9 0,3 0 0,1 0 0,-9 0 0,15 0 0,-25 18 0,24 0 0,-17 24 0,15-7 0,-2 2 0,3 2 0,4-13 0,5 7 0,1-14 0,4 0 0,0-7 0,0-4 0,0 0 0,0 0 0,3-3 0,2-2 0,3-3 0,5 0 0,-4 0 0,8 0 0,-3 0 0,-1 0 0,5 0 0,-5 0 0,5 0 0,0-8 0,0-2 0,-4-8 0,2 0 0,-2 0 0,0 5 0,-2-4 0,-3 8 0,-1 0 0,0 1 0,-4 4 0,3 0 0,-6 3 0,3 6 0,-4 7 0,0 2 0,4 9 0,6 1 0,0 0 0,8 0 0,-8-6 0,7-4 0,-7-1 0,7-5 0,-8 1 0,8-4 0,-4-2 0,5-3 0,-4 0 0,3 0 0,-8-4 0,4-5 0,-5 0 0,-3 0 0,-1 5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2:05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9 24575,'-3'-5'0,"-8"2"0,-7 3 0,-8 0 0,11 0 0,-6 0 0,11 0 0,2 3 0,4 1 0,4 4 0,0 0 0,0 1 0,8-1 0,2 1 0,8 0 0,6 5 0,-6-5 0,6 9 0,-1-7 0,-4 6 0,4-3 0,-5 4 0,0 0 0,0 0 0,-4 0 0,3-1 0,-7 7 0,7-5 0,-7 4 0,4 0 0,-9 2 0,-1 4 0,-4 0 0,0 0 0,0 0 0,0-4 0,0-7 0,0-1 0,-4-8 0,0 3 0,-9-4 0,-5-3 0,-2-1 0,-12-4 0,6 0 0,-3 0 0,0 0 0,10 0 0,-4 0 0,9 0 0,2 0 0,3 0 0,5-4 0,0 0 0,4 0 0,0 1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2:06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4 191 24575,'0'-21'0,"0"3"0,0 0 0,0 5 0,0 5 0,0 0 0,0 0 0,8 3 0,-2-2 0,11-2 0,6 3 0,-7-6 0,11 3 0,-14 4 0,6-8 0,-6 9 0,0-1 0,-5 1 0,0 4 0,0-8 0,-3 6 0,-1-6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3:39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4:09.3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 24575,'-1'-5'0,"7"-2"0,7 10 0,11 3 0,1 5 0,10 17 0,-4-14 0,6 20 0,1-5 0,6 10 0,-12 0 0,14 5 0,-20 1 0,15 4 0,-7-3 0,-1-2 0,1-4 0,-1-1 0,1 0 0,-7-7 0,-1-1 0,-7-10 0,0 1 0,0-7 0,-1 3 0,-4-4 0,-2-2 0,-3-3 0,-1 3 0,5-2 0,-3 3 0,3-4 0,-5-1 0,0 0 0,0 0 0,1 1 0,-5-1 0,4-3 0,-4 2 0,1-3 0,2 1 0,-3 2 0,5-3 0,-1 5 0,0-2 0,0 2 0,0-1 0,0 0 0,0-3 0,1 2 0,-1-2 0,0 3 0,0 0 0,1 5 0,0-4 0,4 9 0,1-5 0,4 6 0,0-1 0,6 1 0,-4 5 0,9-3 0,-2 10 0,-2-11 0,6 11 0,-4-4 0,4 0 0,-4 3 0,2-9 0,-2 10 0,4-10 0,0 5 0,-5-2 0,3-2 0,-4 2 0,0-5 0,5 7 0,-5-5 0,1 4 0,-2-6 0,-1 0 0,-3-1 0,4 1 0,-6 0 0,0-1 0,-4 0 0,4 0 0,-8-4 0,2-1 0,-3-5 0,-1 1 0,-4-1 0,3 10 0,25 19 0,-13-8 0,34 25 0,-19-20 0,21 14 0,-7 0 0,7 1 0,-8-2 0,1-5 0,-1 4 0,-6-10 0,5 4 0,-12-7 0,6 1 0,-8-1 0,1 0 0,0 0 0,-1-1 0,0-5 0,-6-2 0,4 1 0,-10-6 0,5 5 0,-7-7 0,-3 0 0,2-3 0,-7 2 0,3-7 0,-4 3 0,-1-1 0,0-2 0,1 2 0,-1-4 0,1 1 0,-1-1 0,-4 0 0,4 1 0,-4-1 0,1 0 0,2-4 0,-6 4 0,6-4 0,-6 4 0,6-3 0,-2 2 0,-1-3 0,4 5 0,-4-1 0,4 0 0,1 1 0,-1-1 0,0 0 0,1 0 0,-1 1 0,0 3 0,1-2 0,4 7 0,-4-8 0,4 9 0,0-5 0,-3 1 0,7 3 0,-7-3 0,7 0 0,-3 4 0,1-4 0,2 4 0,-3 1 0,5-1 0,-6-4 0,5 3 0,-4 2 0,5-3 0,0 6 0,-1-8 0,-4 5 0,4-1 0,-9-4 0,9 3 0,-4-7 0,0 7 0,3-3 0,-7 0 0,7 4 0,-3-5 0,4 2 0,-3 2 0,2-7 0,-7 8 0,7-8 0,-7 2 0,3-3 0,-5 4 0,5-3 0,-3 2 0,3-3 0,-5-1 0,0 1 0,0-1 0,1-4 0,-1 4 0,0-7 0,1 6 0,-1-2 0,0-1 0,-3 4 0,2-8 0,-3 8 0,4-4 0,0 4 0,0 0 0,0-3 0,-3 2 0,2-6 0,-6 6 0,6-6 0,-6 6 0,6-6 0,-6 6 0,3-6 0,-4 3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4:10.6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24575,'28'0'0,"29"10"0,0-2 0,29 9 0,-9-4-1058,10 0 1058,9 0 0,-44-2 0,1-1 0,0-6 0,1 1 0,5 8 0,-2 0 0,34-10 0,-41 6 0,0 1 0,6-5 0,-3-1 0,20 8 0,1-8 0,1 0 0,-1 7 0,-12-10 0,1-1 0,25 6 0,-18-6 0,11 0 0,-17 0 0,28 0 0,-21 5 0,5-3 347,-17 3-347,0 0 175,-13-3-175,3 3 0,-17-1 0,4-3 536,-11 4-536,4-1 0,-9-3 0,3 4 0,-4-1 0,-5-3 0,3 7 0,-8-7 0,8 7 0,-7-7 0,3 7 0,-5-7 0,5 7 0,-4-4 0,4 1 0,-5 3 0,0-7 0,1 6 0,-1-6 0,0 6 0,0-2 0,1-1 0,-1 4 0,0-7 0,0 6 0,1-6 0,3 7 0,-2-7 0,3 6 0,-5-6 0,0 3 0,-4-4 0,0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4:15.4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168 601 24575,'13'0'0,"5"0"0,2 0 0,9 0 0,-10 0 0,10 0 0,-10 0 0,5 0 0,-6 0 0,0 4 0,1 5 0,-5 5 0,-1 10 0,-7-5 0,2 10 0,-7-9 0,4 14 0,-5-2 0,0 6 0,0-2 0,-15-5 0,-3 0 0,-15 2 0,2-6 0,-1-1 0,-4-10 0,4-2 0,-4-3 0,6-6 0,0 0 0,5-5 0,-4-5 0,8-10 0,1-12 0,-1-17 0,7-25 0,2-2 0,6 1 0,6-21 0,0 40 0,0-32 0,5 31 0,7-8 0,5 14 0,5 2 0,2 19 0,-3 9 0,2 7 0,1 9 0,-4 0 0,8 0 0,-8 4 0,10 12 0,-9 11 0,11 7 0,-10 2 0,9-9 0,-11-3 0,4-5 0,-6-5 0,5-1 0,-3-3 0,15-5 0,-9-1 0,10-4 0,0 0 0,-4-4 0,4-6 0,-5-12 0,1-5 0,1-6 0,-6 1 0,-2 1 0,-9-5 0,4-2 0,-8 0 0,8 2 0,-9-1 0,4 6 0,-5-5 0,0 11 0,-1 1 0,0 5 0,0 6 0,-4 0 0,-1 8 0,-4 2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4:12.4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195 453 24575,'77'0'0,"-15"0"0,-39 0 0,-4 0 0,-2 0 0,-3 0 0,-2 0 0,-4 0 0,-3-7 0,-2 2 0,-3-11 0,-4-3 0,-5-1 0,-3-9 0,-1 4 0,3-5 0,-1-6 0,1 4 0,4-4 0,-3 11 0,8-4 0,-3 14 0,4-3 0,0 9 0,0 1 0,0 0 0,0 6 0,0 11 0,0 6 0,0 12 0,0-8 0,4 5 0,-3-10 0,3 3 0,-4-8 0,0 4 0,0-4 0,0-1 0,0 0 0,0 0 0,0 1 0,0-1 0,0 0 0,-3 0 0,-7 1 0,-3-4 0,-6 3 0,-5-7 0,-1 3 0,-5-4 0,-6 0 0,5 0 0,-5 0 0,6 0 0,5 0 0,1 0 0,10-4 0,-2 3 0,10-6 0,-6 6 0,11-6 0,1 6 0,14-3 0,6 0 0,10 3 0,7-4 0,0 5 0,7 0 0,-7 0 0,-1 0 0,-6 0 0,0 0 0,-9 0 0,1 0 0,-12 0 0,2 0 0,-4 0 0,1 0 0,-5-4 0,0 0 0,-4-5 0,0-4 0,0-6 0,0 0 0,0-10 0,0 4 0,0-5 0,0-1 0,0 1 0,0 5 0,0 2 0,0 9 0,0 5 0,0 5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4:15.4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9 24575,'-3'-5'0,"6"2"0,-2 3 0,17 4 0,-3 5 0,9 2 0,-6 6 0,5-6 0,8 8 0,-4-4 0,2 1 0,-10-3 0,4-4 0,-8 0 0,8 1 0,-14-2 0,3-3 0,-7 1 0,-2-1 0,-7 7 0,-1 2 0,-9 10 0,-7 2 0,-7 5 0,1 1 0,-6 7 0,11-7 0,-10 7 0,10-8 0,-4 0 0,11-6 0,1-2 0,5-9 0,0-1 0,5-5 0,-4 0 0,7-3 0,-3-1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4:16.8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362 1 24575,'-7'0'0,"18"0"0,3 0 0,9 0 0,5 0 0,-13 0 0,3 0 0,-5 0 0,-5 0 0,-7 0 0,-12 0 0,-22 0 0,-4 0 0,-20 0 0,13 0 0,-7 0 0,10 0 0,3 0 0,4 0 0,4 0 0,5 0 0,2 0 0,5 0 0,4 0 0,1 0 0,5 0 0,0 0 0,10 0 0,23 0 0,15 0 0,22 0 0,13 0 0,17 0 0,5 6 0,-40-6 0,1 1-371,0 5 0,2 1 371,7-3 0,2 1 0,1 2 0,0 1 0,1-4 0,-3 1 0,-13 1 0,0 0 0,3-5 0,0 0 0,30 10 0,9-4 0,-13 1-18,-16-3 18,-8 0 0,-3-4 0,-11 4 0,4-5 0,-12 0 741,4 0-741,-11 0 19,6 0-19,-7 0 0,0 5 0,-6-4 0,0 3 0,-6-4 0,1 0 0,-1 0 0,-4 4 0,3-3 0,-8 2 0,4 1 0,-5-3 0,0 3 0,1-1 0,-1-2 0,5 3 0,-4 0 0,4-3 0,-5 6 0,5-6 0,-4 6 0,4-6 0,-1 7 0,2-7 0,5 7 0,-1-7 0,5 8 0,2-4 0,5 1 0,0 3 0,7-8 0,0 3 0,7-4 0,-6 0 0,4 5 0,-10-4 0,4 4 0,-6-5 0,-5 0 0,-1 0 0,-11 0 0,0 0 0,-5 0 0,1 0 0,-1 0 0,-4 0 0,0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4:18.1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111 307 24575,'-61'24'0,"12"-12"0,49-26 0,9-9 0,9-10 0,3 1 0,12-7 0,-6 7 0,6-1 0,0 0 0,-6 6 0,3 2 0,-15 10 0,7 1 0,-12 6 0,2 3 0,-3 1 0,-5 0 0,3 3 0,-9 1 0,0 9 0,-10 0 0,-3 9 0,-3-4 0,-7 11 0,0-5 0,-2 5 0,-1-5 0,7 4 0,-3-4 0,9 0 0,-2-3 0,7-8 0,-2 4 0,3-5 0,5-3 0,0-1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4:29.11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12 24575,'4'4'0,"10"0"0,12-4 0,18 0 0,9 0 0,6 0 0,8 0 0,10 0 0,10 0 0,8 0-667,-38 0 0,1 0 667,1 0 0,2 0 0,2 0 0,1 0 0,6 0 0,-4 0 0,27 0 0,-16 0 0,-2 0 0,-8 0-284,-1 0 0,-1 0 284,-1 0-18,20 0 18,-15 0 0,-2 0 0,-15 0 1294,5 0-1294,-23 0 606,14 0-606,-15 0 20,5 0-20,-2 0 0,-6 0 0,0 0 0,-5 0 0,-2 0 0,-4 0 0,-1 4 0,-4-3 0,-2 3 0,-3-4 0,-5 3 0,0 2 0,-4 3 0,-8-4 0,-8 4 0,-9-7 0,-11 8 0,-2-8 0,-12 4 0,-3 0 0,-32-3 0,12 3 0,-21-5-808,-1 0 808,6 0 0,32 0 0,-1 0 0,4 0 0,1 0 0,-38 0 0,40 0 0,1 0 0,-30 0-255,-7 0 255,2 0 0,23 0 0,4-5 0,14 4 0,6-9 797,2 5-797,11-5 266,1 4-266,5-2 0,5 3 0,-3-4 0,3 4 0,0-2 0,1 6 0,5-7 0,0 7 0,-1-3 0,8 4 0,18 0 0,17 0 0,26 0 0,9 0 0,25 0-984,4 0 984,-40 0 0,1 0 0,5 4 0,-2-1 0,32-1 0,-38 5 0,-1-1 0,16-5 0,5 11 0,-9-11 0,-21 4 0,-3-5 0,-18 0 0,-6 0 984,-6 0-984,-5 0 0,-3 0 0,-2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4:32.06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 2808 24575,'-5'18'0,"1"-8"0,4-21 0,10-15 0,3-26 0,15-2 0,0-38-965,15 17 965,-23 14 0,0-1 0,7 13 0,1 1 0,0-18 0,-1-3-744,-1 2 1,2 0 743,7-4 0,-1-2 0,-5-2 0,0-1 0,6 0 0,1 1 0,-5 4 0,0 1 0,0-5 0,1 1 0,-2 8 0,0 3 0,0-1 0,0 1 0,-1 8 0,0 0-221,0 0 1,0 2 220,13-23 0,3-8 0,-7 19 0,1-4 0,5 5 0,-15 13 0,-1 5 870,-7 9-870,0 0 1522,-1 7-1522,0 0 501,0-1-501,-4 6 0,3-4 0,-9 10 0,8-5 0,-8 6 0,3 4 0,-4-4 0,0 9 0,-1 0 0,0 1 0,-3 3 0,2 1 0,-6-4 0,7 4 0,-4-1 0,4-2 0,-4 16 0,0 16 0,-14 12 0,-3 20 0,-16 3 0,-3 9 0,-15 18-1020,5 1 1020,14-38 0,0 1 0,3 1 0,-1 1 0,-7 4 0,-1 0 0,4 1 0,0 1 0,-4 1 0,1-1 0,6 1 0,2-3 0,-15 27-268,16-33 0,0 0 268,-10 21 0,-8 18 0,6-14 0,9-1 0,-1-21 0,8 11 0,0-19 0,2 4 991,1-6-991,-4 0 565,4 0-565,0-7 0,-2 0 0,7-7 0,-2-5 0,4-2 0,1-4 0,0-6 0,0 5 0,1-9 0,2 4 0,-1-5 0,6 0 0,-3 1 0,1-1 0,2-18 0,2-16 0,25-32 0,-5 15 0,3-4-882,9-10 1,4-2 881,5-8 0,2-2-1213,8-12 0,0-1 1213,-1 1 0,2 0 0,-12 21 0,1-1 0,-1 1 0,12-23 0,-2 4 0,-7 19 0,0 2-449,4-8 0,-3 3 449,11-9 0,-19 21 0,-1-1 0,17-22-60,-2 10 60,-13 11 1444,1 5-1444,-17 10 2498,5 0-2498,-11 8 1125,-2 5-1125,-5 6 80,0 6-80,-4 4 0,-2 1 0,-3 0 0,-3 3 0,-6 1 0,-5 8 0,-4 6 0,-8 17 0,4 0 0,-5 10 0,1-5 0,5-2 0,-4-4 0,5-2 0,6-6 0,1-4 0,4-1 0,5-5 0,-4-3 0,7-12 0,-2-9 0,3-17 0,10-5 0,2-6 0,10 0 0,0 0 0,-1 0 0,-5 12 0,0-3 0,-8 20 0,1-3 0,-4 9 0,-1 1 0,-8 3 0,-10 1 0,-12 4 0,-6 9 0,-12 9 0,4 11 0,-12 6 0,3 1 0,3-2 0,0 1 0,13-8 0,0 0 0,4-12 0,14 2 0,-8-6 0,13 2 0,-3-4 0,5-1 0,-1-4 0,1 0 0,3 0 0,9-3 0,11-2 0,10-15 0,5-1 0,9-16 0,6 5 0,4-8 0,2 6 0,-4-4 0,-9 11 0,0-4 0,-13 12 0,-2 1 0,-4 5 0,-6 4 0,0 0 0,-5 5 0,1 0 0,-1 0 0,-4 8 0,0 7 0,-4 15 0,0 15 0,0 0 0,0 13 0,0-19 0,0 9 0,0-10 0,0-6 0,0-3 0,0-15 0,0-1 0,0-8 0,0-2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4:33.20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5 24575,'3'-5'0,"6"6"0,10 9 0,7 11 0,6 6 0,12 2 0,-1 9 0,3-7 0,0 9 0,-5-5 0,0-1 0,-1 6 0,-13-12 0,4 5 0,-11-19 0,-1 4 0,-6-8 0,-4-1 0,-5-2 0,0 2 0,-4 1 0,0 7 0,-8-3 0,-14 1 0,-12 10 0,-10-7 0,-8 11 0,6-7 0,-11-4 0,11 3 0,1-9 0,9 3 0,11-5 0,1-1 0,10-3 0,1-2 0,5-4 0,3 0 0,1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5:35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0 219 24575,'0'-12'0,"4"3"0,1-4 0,3 4 0,5-4 0,-4 8 0,8-4 0,-3 5 0,0 3 0,3-3 0,-7 4 0,2 0 0,1 0 0,-3 0 0,2 0 0,-4 0 0,5 4 0,-3 5 0,3 6 0,-4 3 0,-4 5 0,-1 2 0,-4 5 0,0 1 0,0-1 0,0 0 0,0 0 0,0 0 0,0-5 0,0-2 0,0-4 0,0-1 0,0 0 0,0 1 0,0-6 0,0 0 0,0-5 0,-4 1 0,3-1 0,-2 0 0,3-10 0,0-4 0,0-16 0,0-9 0,0-7 0,9-6 0,4-7 0,10-1 0,1-7 0,0-1 0,-2 8 0,1 1 0,-2 14 0,-1 6 0,-1 7 0,-5 10 0,3 1 0,-8 8 0,4 1 0,-5 4 0,1 0 0,-1 0 0,0 0 0,1 0 0,-1 8 0,1 8 0,-4 9 0,0 5 0,-5 6 0,0-5 0,0 6 0,0-1 0,0-5 0,0 6 0,0-7 0,0 0 0,0-5 0,0-2 0,0-4 0,0-5 0,0-2 0,0-3 0,4-1 0,0 0 0,1 0 0,2-3 0,-2 2 0,3-6 0,0 7 0,-4-4 0,4 1 0,-4-2 0,0 1 0,0-3 0,-4 2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5:36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24575,'5'2'0,"-2"-1"0,-3 15 0,0-2 0,0 4 0,0 6 0,0 1 0,0 5 0,0 0 0,0 6 0,0 2 0,0 0 0,0-2 0,0-6 0,0 0 0,0-5 0,0-1 0,0-10 0,0-2 0,0-3 0,0-5 0,0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5:40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71 24575,'-8'10'0,"0"-3"0,-5-7 0,0 0 0,3 8 0,-1-6 0,2 15 0,3-2 0,-10 5 0,9 3 0,-6 1 0,7 1 0,-3 11 0,8-4 0,-4 10 0,5-5 0,0-4 0,0 1 0,0-14 0,0 8 0,0-8 0,0 3 0,0-9 0,0 4 0,4-13 0,5 8 0,5-8 0,9 0 0,2 3 0,11-7 0,1 4 0,1-5 0,-3 0 0,-4 0 0,-1 0 0,6-10 0,-3-7 0,4-11 0,-10-3 0,6-9 0,-11 2 0,6-1 0,-7-4 0,-5 12 0,4-6 0,-9 7 0,-1 0 0,-6 0 0,-4 0 0,0-1 0,0 7 0,0-5 0,0 9 0,-8-4 0,-7 10 0,-10 0 0,-5 8 0,-6 2 0,4 4 0,-10 0 0,4 0 0,-6 0 0,0 9 0,7 3 0,0 4 0,12-2 0,1-4 0,10-1 0,2-1 0,3 1 0,5-1 0,0-4 0,4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4:16.2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40 24575,'-2'-22'0,"-4"4"0,13 18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5:43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0 24575,'-8'0'0,"1"0"0,-5 0 0,3 0 0,-3 4 0,3 5 0,-3 4 0,-3 1 0,-3 9 0,7-3 0,-7 10 0,8-9 0,-5 5 0,1-5 0,4 8 0,5 5 0,0-2 0,5 2 0,0-4 0,0-1 0,0-5 0,0 5 0,0-10 0,0 5 0,0-6 0,4 0 0,5 0 0,5 0 0,5 0 0,-1 1 0,0-5 0,1 3 0,-1-7 0,-4 3 0,3-4 0,-8 0 0,9-4 0,-5-2 0,6-3 0,-1 0 0,0 0 0,1 0 0,-1 0 0,0-8 0,-4-2 0,4-9 0,-4 1 0,0-6 0,0 0 0,-4-7 0,0-5 0,1-9 0,0 0 0,1-6 0,-1 7 0,-1 6 0,-4 7 0,-1 2 0,-5 9 0,0 1 0,0 6 0,0 5 0,0-1 0,-4 1 0,-5 4 0,-5 0 0,-4 4 0,-6 0 0,4 0 0,-9 0 0,9 0 0,-8 0 0,8 0 0,1 0 0,1 0 0,9 0 0,0 0 0,5 0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5:45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24575,'0'70'0,"0"1"0,0-1 0,0 4 0,0-1 0,0-16 0,0-7 0,0 20 0,0-38 0,0 2 0,0-19 0,0 8 0,0-14 0,0 3 0,0-4 0,0-3 0,0-1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5:47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24575,'0'7'0,"0"18"0,0 6 0,0 16 0,0-9 0,0 20 0,0-11 0,0 5 0,0-9 0,0-12 0,0 6 0,0-17 0,0 3 0,0-14 0,0 3 0,0-7 0,0-2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5:38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24575,'3'-4'0,"6"-3"0,5 6 0,0-4 0,-2 2 0,1 2 0,-4-3 0,4 4 0,-5 0 0,0 0 0,0 0 0,-3 4 0,-2 5 0,1 5 0,-3 9 0,4 2 0,-5 11 0,0-5 0,0 11 0,0-5 0,0 1 0,0-2 0,0-5 0,0-7 0,0-4 0,0-3 0,0-8 0,0 4 0,0-5 0,0-7 0,0-11 0,0-5 0,0-20 0,0 8 0,4-9 0,2 6 0,9-6 0,-4 9 0,9-8 0,-5 10 0,4 0 0,1-4 0,-2 9 0,2-3 0,3 3 0,-3 2 0,3 3 0,-4-3 0,4 7 0,-8-2 0,8 8 0,-14-3 0,4 7 0,-5-2 0,0 3 0,1 0 0,-1 0 0,0 0 0,-3 8 0,-1 7 0,-4 16 0,0 7 0,0 0 0,0 4 0,0-4 0,0 5 0,0-5 0,0-2 0,0-6 0,0-5 0,0-1 0,0-6 0,0-4 0,0-1 0,0-5 0,0 0 0,0-3 0,0-2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5:38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0 24575,'12'0'0,"1"0"0,6 0 0,4 0 0,2 0 0,11 0 0,-9 0 0,2 0 0,-10 0 0,4 0 0,-8 0 0,8 0 0,-14 0 0,4 13 0,-8 10 0,-1 21 0,-4 9 0,0 13 0,0 11 0,-15-6 0,1-3 0,-27-8 0,10-8 0,-10-3 0,12 1 0,-2-22 0,5 3 0,1-16 0,1-1 0,10-5 0,-3-4 0,7-2 0,-3-3 0,5 0 0,-1 0 0,5-8 0,0-2 0,4-14 0,0 4 0,0-8 0,0 8 0,0-9 0,8 9 0,2-4 0,9 6 0,4 3 0,-3 2 0,3 3 0,1 5 0,-4 1 0,3 4 0,1 0 0,1 0 0,0 0 0,3 0 0,-1 14 0,-2-2 0,6 19 0,-5-4 0,2 4 0,-7-4 0,-3-4 0,-8-5 0,3 1 0,-4-5 0,0-2 0,-5-7 0,0-1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5:41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14 24575,'-35'92'0,"0"1"0,-1-1 0,2-4 0,2-1 0,18-28 0,23-37 0,5 7 0,10-18 0,-5-2 0,10 0 0,-9-4 0,9 5 0,-5 0 0,1-5 0,-1 0 0,-6-5 0,0 0 0,1 0 0,4 0 0,-8 0 0,13 0 0,-17 0 0,11 0 0,-8-4 0,10-6 0,-5-5 0,6-9 0,-6-1 0,2-12 0,-5 6 0,3-6 0,-3 7 0,0 0 0,-2 0 0,-4 5 0,-5 1 0,-1 6 0,-4-1 0,0 1 0,0-1 0,0 1 0,0-6 0,0 4 0,0-4 0,-4 1 0,-2 3 0,-3-4 0,-5 6 0,5 4 0,-5-3 0,1 7 0,4-3 0,-4 8 0,0-3 0,3 7 0,-7-3 0,3 4 0,-4 0 0,-1 0 0,1 0 0,0 0 0,-1 0 0,1 0 0,-1 4 0,1 5 0,-1 1 0,1 7 0,4-7 0,5-1 0,5-5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5:44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24575,'4'7'0,"0"3"0,-4 12 0,0 16 0,0-5 0,0 23 0,0-16 0,0 17 0,0-11 0,0 5 0,0-8 0,0-5 0,0 4 0,0-20 0,0 7 0,0-15 0,0-1 0,0-4 0,0-5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5:46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18 294 24575,'0'3'0,"-4"4"0,3 10 0,-7-4 0,7 4 0,-2-8 0,3 8 0,0-7 0,0 7 0,0-8 0,0 9 0,0-5 0,0 6 0,0-1 0,0 0 0,0 1 0,0-1 0,0 0 0,0 0 0,0 1 0,0-1 0,0-4 0,0 3 0,3-8 0,6 9 0,1-9 0,7 8 0,-8-7 0,9 3 0,-9-5 0,4 1 0,-5-1 0,0 0 0,5-3 0,-4-1 0,8 0 0,-7-3 0,7 7 0,-3-3 0,4 0 0,0 3 0,0-7 0,-4 7 0,-1-7 0,0 2 0,-4 1 0,4-3 0,-5 3 0,0-4 0,1 0 0,-1 0 0,0 0 0,0 0 0,5 0 0,-4 0 0,8 0 0,-7 0 0,7 0 0,-8 0 0,8 0 0,-7-4 0,7-1 0,-7-8 0,3-1 0,0-5 0,-3-5 0,4 5 0,-4-10 0,-1 4 0,1-6 0,-4 6 0,-2-4 0,-4 4 0,0-5 0,0 5 0,0-10 0,0 9 0,0-16 0,0 4 0,0-6 0,-4 6 0,-2-4 0,-5 4 0,0-6 0,1 11 0,-5-2 0,5 16 0,-5-5 0,7 10 0,-1 1 0,-4 8 0,3 2 0,-12 3 0,7 0 0,-9 0 0,0 0 0,-1 0 0,-5 0 0,0 9 0,-2 7 0,0 12 0,5 3 0,1 1 0,6-2 0,0 0 0,-1 0 0,6-5 0,1-1 0,5-6 0,0-4 0,4-1 0,1-9 0,4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5:48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24575,'0'12'0,"0"6"0,0 7 0,0 11 0,0-4 0,0 4 0,0 7 0,0-10 0,0 10 0,0-13 0,0 0 0,0-6 0,0-4 0,0-3 0,0-8 0,0 4 0,0-5 0,0 0 0,0 0 0,0 1 0,0-1 0,0 0 0,0 0 0,0-1 0,0 1 0,0 0 0,0-1 0,0 1 0,0 0 0,0 0 0,0 0 0,0 1 0,0-1 0,3-3 0,-2 2 0,6-3 0,-6 4 0,3 0 0,-4-4 0,0-1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5:51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24575,'4'-1'0,"-1"11"0,-3 10 0,0 15 0,0-4 0,0 12 0,0 1 0,0 2 0,0 11 0,0 4 0,0 16 0,0-13 0,0 35 0,0-47 0,0 39 0,6-29 0,-5 14 0,5-7 0,-1-2 0,-3-8 0,8 0 0,-9-2 0,5-5 0,-6-4 0,5-4 0,-4-1 0,8-6 0,-8-1 0,4-6 0,-1 6 0,-2-5 0,2 5 0,-4-6 0,5-5 0,-4 4 0,3-9 0,-4 3 0,0-5 0,0-4 0,0-1 0,0-5 0,0 7 0,0 4 0,0 21 0,0-1 0,0 34 0,0-2 0,0 24-623,0-1 623,0-42 0,0 0 0,0 1 0,0 1 0,0 7 0,0 2 0,0 0 0,0 2-875,0 8 1,0 1 874,0-4 0,0 1 0,0 13 0,0 0 0,0-7 0,0 1 0,0 13 0,0 1 0,0-4 0,0 0-1003,0 1 1,0 0 1002,0-2 0,0-1 0,0-5 0,0-1 0,0 2 0,0-1 0,0 0 0,0-1 0,0 1 0,0-3 0,0-6 0,0-2 0,0 2 0,0-4-339,0 25 339,-1-39 0,2 0 0,5 25 0,1 8 0,6-2 0,-6-9 0,4-7 494,-10-3-494,10-7 1570,-5-1-1570,1-6 2221,-2 5-2221,-1-12 431,-2 6-431,3-8 0,-5 1 0,0-1 0,0-5 0,0-2 0,4-6 0,-3-5 0,3-1 0,1-1 0,-4-3 0,4 4 0,-1-6 0,-3 0 0,3 6 0,-4-5 0,0 5 0,0-6 0,0 1 0,0-1 0,0 0 0,0 0 0,0-4 0,0 3 0,0-3 0,0 5 0,3-6 0,-2 4 0,3-3 0,-4 10 0,0-5 0,0 10 0,0-9 0,0 9 0,0-5 0,4 1 0,-3 4 0,3-9 0,-4 8 0,4-8 0,-3 4 0,3-6 0,-4 0 0,0 0 0,0 1 0,0-1 0,4-4 0,-3 3 0,2-7 0,-3 2 0,0-3 0,0-1 0,0 0 0,0 0 0,0 1 0,0-1 0,0 0 0,0-3 0,0-2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4:17.1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9 24575,'-13'-5'0,"1"1"0,21 4 0,11 0 0,32 0 0,17 0 0,-9 0 0,24 0 0,12 0 0,3 0 0,-8 0 0,-19 0 0,7 0 0,-2 0 0,15 0 0,-1 0 0,1 0 0,-1 0 0,1 0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5:54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364 349 24575,'0'-13'0,"0"0"0,0-1 0,0-4 0,0 4 0,0-4 0,0-1 0,0 1 0,0 0 0,0-1 0,0-5 0,0 5 0,0-5 0,0 6 0,0-1 0,0 1 0,0-1 0,0 5 0,-4 2 0,3 3 0,-11 4 0,7 2 0,-13 3 0,4 0 0,-4 0 0,-1 0 0,1 0 0,-1 0 0,1 0 0,0 4 0,-1 5 0,-4 6 0,3 3 0,-3 1 0,3 5 0,2-4 0,2 8 0,-1-8 0,6 4 0,-3-1 0,9-3 0,-4 3 0,8-9 0,-3 3 0,4-3 0,0 4 0,0-4 0,0 3 0,0-7 0,0 7 0,0-8 0,0 8 0,0-7 0,0 7 0,4-8 0,1 9 0,0-5 0,3 6 0,-3-1 0,0 0 0,3-4 0,-3 4 0,-1-5 0,4 1 0,-3-1 0,3 0 0,-3-4 0,3 4 0,-3-5 0,3 1 0,0-1 0,0-4 0,1 4 0,-1-7 0,0 2 0,5-3 0,-4 0 0,8 0 0,-3 0 0,4 0 0,1 0 0,-5-3 0,3-6 0,-3-5 0,4-5 0,1-5 0,0-1 0,2-5 0,-6 0 0,-1 5 0,1-4 0,-5 4 0,5-5 0,-5 5 0,-1 1 0,-4 5 0,3 1 0,-7 0 0,4-1 0,-5 5 0,0 1 0,0 5 0,0 0 0,-4 3 0,0 2 0,-4 3 0,0 0 0,0 0 0,0 0 0,3 3 0,-2 2 0,2 3 0,0 1 0,-2-1 0,6 4 0,-7-2 0,7 3 0,-2-1 0,3 2 0,0 0 0,0 3 0,0-7 0,0 7 0,4-3 0,5 0 0,5 3 0,5-2 0,-1 3 0,-4-4 0,3 3 0,-8-7 0,9 3 0,-9-5 0,4 1 0,-5-5 0,0 0 0,0-4 0,0 0 0,1 0 0,-5 0 0,0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5:54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24575,'0'8'0,"0"9"0,0-6 0,0 11 0,0-3 0,0 1 0,0 9 0,0-4 0,0 5 0,0 0 0,0 0 0,0 0 0,0 0 0,0 1 0,0-1 0,4 0 0,2 0 0,-1 0 0,4-6 0,-8 5 0,7-4 0,-7 0 0,4-1 0,-1-6 0,-3-4 0,7 3 0,-7-8 0,3 4 0,-4-4 0,0-1 0,0 0 0,0 0 0,0-7 0,0-18 0,0 9 0,0-11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6:01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45 107 24575,'-7'0'0,"2"8"0,-2 3 0,6 7 0,-8 5 0,8 2 0,-3 0 0,-1 4 0,4-4 0,-4 0 0,5 3 0,0-8 0,0 9 0,0-4 0,0 0 0,0-2 0,0 1 0,0-9 0,0 8 0,0-10 0,0 1 0,0-1 0,0-5 0,0 0 0,4 1 0,5-1 0,1 0 0,7 2 0,-3-6 0,4 0 0,0-4 0,1 0 0,-1 0 0,0 0 0,-4 0 0,3 0 0,-3 0 0,4 0 0,1-8 0,0-7 0,-5-5 0,5-9 0,-4 4 0,6-11 0,-5 4 0,4-10 0,-8 4 0,4-6 0,-5 0 0,0 0 0,-5 6 0,-1 2 0,-5 0 0,0 9 0,0-3 0,0 12 0,0 4 0,0 1 0,-9 8 0,-1-2 0,-8 5 0,-1-2 0,-4 4 0,-2 0 0,0 0 0,-4 0 0,4 0 0,-5 5 0,-1 0 0,6 5 0,-4 5 0,10-1 0,-5 5 0,14-9 0,2-2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6:03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35 159 24575,'-4'45'0,"-4"20"0,7-35 0,-4 20 0,5-25 0,0 3 0,0-3 0,0-4 0,0 1 0,0-12 0,0 7 0,0-8 0,0 8 0,0-7 0,0 7 0,0-8 0,0 4 0,0-5 0,0 5 0,4-7 0,1 6 0,3-11 0,0 6 0,5-6 0,-4 2 0,8-3 0,-3 0 0,0 0 0,3 0 0,-7 0 0,7 0 0,-3 0 0,4-8 0,0 2 0,0-11 0,1 2 0,0-8 0,1-8 0,7-9 0,-3-11 0,-1 4 0,-6-10 0,0 5 0,-4-1 0,-2 2 0,-6 7 0,-5 7 0,0 6 0,0 7 0,0 10 0,0 1 0,-3 8 0,-12 2 0,0 3 0,-14 0 0,4 0 0,-5 0 0,-7 0 0,5 0 0,-5 14 0,6-1 0,-1 18 0,5-5 0,2 0 0,5 3 0,1-4 0,4 0 0,4-1 0,4-11 0,6-4 0,-3-5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6:04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29 378 24575,'0'32'0,"0"4"0,0-21 0,0 2 0,0-4 0,0 0 0,0-4 0,3 4 0,-2-5 0,7-3 0,1 2 0,0-6 0,8 7 0,-3-2 0,4-1 0,0-1 0,-1-4 0,-3 0 0,3 0 0,-3 0 0,0 0 0,-1 0 0,-5 0 0,5 0 0,-4 0 0,4-4 0,-5-1 0,0-3 0,1-5 0,0-1 0,0-4 0,0-1 0,1-4 0,-1 3 0,1-9 0,-1 4 0,1 0 0,0-4 0,-5 4 0,-1-5 0,-4 5 0,0-4 0,0 4 0,0 0 0,0 1 0,0 6 0,0 0 0,0-1 0,0 1 0,0-1 0,0 5 0,0 1 0,-8 1 0,2 6 0,-11-7 0,7 12 0,-7-3 0,3 4 0,-9 0 0,3 0 0,-9 0 0,4 5 0,-5 5 0,4 10 0,-3 1 0,7 8 0,-2-3 0,4-1 0,5 3 0,1-8 0,5 4 0,0-6 0,3 0 0,2 1 0,4-6 0,0 0 0,0-5 0,0 1 0,0-1 0,0 0 0,0-3 0,0-1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6:05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24575,'0'72'0,"0"-1"0,0 2 0,0-7 0,0 4 0,0-3 0,0-9 0,0-15 0,0-5 0,0 4 0,0-11 0,0-4 0,0-5 0,0-8 0,0 4 0,0-4 0,0-1 0,0 0 0,0-4 0,0 8 0,0-7 0,0 7 0,0-8 0,0 8 0,0-7 0,0 2 0,0-3 0,0-1 0,0 0 0,0 1 0,0-12 0,0-1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6:18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02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24575,'-1'4'0,"6"0"0,4-4 0,8 0 0,-3 0 0,0 0 0,9 0 0,-13 0 0,8 0 0,-9 3 0,-5 12 0,4 0 0,-7 14 0,3-10 0,-4 10 0,0-4 0,0 5 0,0-5 0,0-2 0,0-4 0,0-1 0,0-4 0,0 3 0,0-7 0,-4 2 0,3-3 0,-3-1 0,1-4 0,2-7 0,-2-7 0,3-12 0,0-3 0,0 0 0,4-4 0,1 4 0,5-5 0,4 5 0,2-4 0,-2 10 0,4-1 0,-8 7 0,7 4 0,-7 0 0,2 1 0,1 3 0,-4 1 0,4 4 0,-5 0 0,1 0 0,-1 0 0,0 0 0,0 0 0,1 0 0,-1 4 0,0 0 0,-3 5 0,2-1 0,-6 10 0,7-3 0,-7 14 0,3-10 0,0 10 0,-3-4 0,4 0 0,-1 4 0,-3-14 0,8 7 0,-8-12 0,3 3 0,0-5 0,-3 0 0,6-3 0,-3 2 0,4-6 0,-4 2 0,0-3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03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24575,'4'7'0,"-1"8"0,-3 3 0,0 24 0,0-14 0,0 21 0,0-17 0,0 10 0,0-16 0,0 9 0,0-15 0,0 3 0,0-9 0,0-2 0,0-7 0,0-2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04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24575,'0'4'0,"0"3"0,0 17 0,0 7 0,0 0 0,0 12 0,0-6 0,0 1 0,0-2 0,0 0 0,4-4 0,-3-6 0,4 2 0,-2-17 0,-2 11 0,3-12 0,0 2 0,-3 1 0,2 0 0,-3 1 0,0-2 0,0-4 0,4-3 0,-3-2 0,3-3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4:18.8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60 132 24575,'-3'-5'0,"-4"15"0,-2 7 0,-5 13 0,8 6 0,-4-4 0,4 10 0,2-11 0,4 5 0,0-6 0,0 0 0,0-5 0,0 4 0,0-10 0,0 0 0,8-2 0,2-11 0,8 10 0,0-10 0,6 3 0,-9-5 0,7-4 0,-3 0 0,1 0 0,-1 0 0,-2 0 0,-8 0 0,4 0 0,-5 0 0,1 0 0,-1 0 0,0-3 0,1-12 0,0-5 0,1-10 0,0 0 0,1-7 0,-1 0 0,1-14 0,0 6 0,-4-5 0,2 6 0,-7 1 0,2 5 0,-4 8 0,0 1 0,0 9 0,0 1 0,0 6 0,0 5 0,-3 3 0,-11 1 0,-1 4 0,-14 0 0,-2 0 0,-2 15 0,-11 4 0,11 8 0,-5 5 0,12-11 0,2 4 0,10-11 0,1-2 0,8-3 0,1-1 0,4-4 0,0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04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24575,'25'0'0,"-7"0"0,34 0 0,-7 0 0,0 0 0,6 0 0,0 0 0,-12 0 0,4 0 0,-7 0 0,-9 0 0,-2 0 0,-8 0 0,-7 0 0,2 0 0,-4 0 0,-3 0 0,-2 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08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24575,'0'-8'0,"7"4"0,-1 1 0,2-1 0,-1 3 0,2-3 0,0 4 0,4 0 0,-1 0 0,-3 0 0,3 4 0,-4 5 0,-3 9 0,3 2 0,-2 15 0,-1-9 0,0 11 0,-5-7 0,0 6 0,0-10 0,0 9 0,0-15 0,0 4 0,0-6 0,0-4 0,0 3 0,0-8 0,0 4 0,0-5 0,0-10 0,0-9 0,0-8 0,0-10 0,0 4 0,4-4 0,2-2 0,8 1 0,1 5 0,5-4 0,-2 10 0,2-10 0,-1 13 0,-4-7 0,2 9 0,-7 0 0,7 1 0,-7 4 0,2 0 0,-3 1 0,-1 0 0,-4-1 0,4 5 0,-4 0 0,4 4 0,0 0 0,0 4 0,0 0 0,0 9 0,-3 1 0,3 9 0,-2-3 0,-1 15 0,3-14 0,-7 20 0,8-15 0,-8 11 0,8-8 0,-8 2 0,3-7 0,-4 5 0,0-14 0,4 8 0,-3-14 0,3 4 0,-4-5 0,0 1 0,0-1 0,0 0 0,0 0 0,0-3 0,0-1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10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34 112 24575,'8'-4'0,"9"-1"0,-1-8 0,3 6 0,3-5 0,-7 2 0,9 4 0,-6-11 0,0 11 0,1-3 0,-1 1 0,-4 7 0,3-8 0,-8 8 0,4-3 0,-5 4 0,1 0 0,-1 0 0,0 0 0,-4 7 0,0 3 0,-4 13 0,0 2 0,0 5 0,0 6 0,0-4 0,0 10 0,-9-10 0,2 4 0,-7-11 0,4 3 0,-4-8 0,4 3 0,-4-4 0,5-1 0,0-4 0,0-1 0,1-5 0,-1 5 0,1-4 0,3 4 0,-3-5 0,4 0 0,-5-3 0,1 2 0,0-2 0,-1-1 0,1 4 0,-1-7 0,1 2 0,0 1 0,-1-3 0,1 3 0,0-4 0,0 0 0,0 0 0,0 0 0,0 0 0,-1 0 0,1-4 0,-1-1 0,5-8 0,-4 4 0,7-8 0,-6 7 0,6-7 0,-3 7 0,4-3 0,0 5 0,0-5 0,0 4 0,0-4 0,0 4 0,0 1 0,0 0 0,4 0 0,5-1 0,4 4 0,1 1 0,3 4 0,-3 0 0,5 0 0,-1 0 0,5 0 0,-3 0 0,4 0 0,-6 8 0,0 2 0,0 9 0,1-1 0,-1 0 0,0 1 0,-3-1 0,2 0 0,-3 0 0,0 1 0,0-1 0,-5 0 0,0-4 0,-1-1 0,0-5 0,1 1 0,-5-12 0,0 5 0,-4-8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11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24575,'4'0'0,"8"0"0,8 0 0,8 0 0,3 0 0,7 0 0,0 0 0,-3 0 0,-4 0 0,-7 0 0,0 0 0,-6 0 0,-4 0 0,-1 0 0,-5 0 0,0 0 0,-3 0 0,-2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12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24575,'0'12'0,"0"7"0,0 6 0,0 11 0,0 1 0,0 7 0,0 14 0,0-10 0,0 17 0,0-19 0,0 11 0,0-11 0,0 11 0,0-17 0,0 3 0,0-7 0,0-14 0,0 6 0,0-14 0,0 0 0,0-1 0,0-5 0,0 0 0,0 0 0,0-1 0,0 1 0,0 0 0,0 0 0,0-4 0,0 0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13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43 24575,'-8'4'0,"4"5"0,-5 10 0,8 6 0,-3 4 0,4 2 0,0-1 0,0 0 0,0 6 0,0-9 0,0 7 0,0-14 0,0 4 0,0-6 0,0 0 0,0 0 0,0-4 0,8 4 0,-2-9 0,7 8 0,5-7 0,-3 4 0,14-4 0,-9-1 0,9-4 0,-10 4 0,10-8 0,-9 3 0,9-4 0,-10 0 0,10 0 0,-9 0 0,3 0 0,-4 0 0,-6 0 0,4 0 0,-7 0 0,3 0 0,-5 0 0,0-4 0,1-5 0,-1-1 0,1-7 0,-4 3 0,-1-4 0,0-6 0,-3-1 0,4-5 0,-5-7 0,0-1 0,0 1 0,0-6 0,0 11 0,0-4 0,0 11 0,-5-4 0,0 9 0,-4 1 0,0 6 0,0 0 0,-4 3 0,3 1 0,-7 1 0,3 7 0,-4-7 0,4 7 0,-3-4 0,7 5 0,-7 0 0,7 0 0,-7 0 0,7 0 0,-7 0 0,8 0 0,-4 0 0,4 0 0,1 0 0,-5 0 0,4 0 0,-4 0 0,4 0 0,1 0 0,0 0 0,4 4 0,0 0 0,4 4 0,0 0 0,-4 5 0,-1 0 0,-4 6 0,3-9 0,2-2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14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24575,'16'0'0,"-3"-4"0,4 3 0,-3 5 0,4 7 0,-4 2 0,-1 10 0,6-7 0,-7 13 0,11-9 0,-8 9 0,0-4 0,4 5 0,-4 0 0,5 0 0,-4 0 0,-2 0 0,1 1 0,-4-7 0,8 5 0,-9-4 0,9 0 0,-8 4 0,2-4 0,-3-1 0,0 5 0,-1-9 0,1 8 0,-1-8 0,1 9 0,-5-5 0,4 1 0,-8 4 0,7-10 0,-7 5 0,8 0 0,-8-5 0,3 10 0,-4-4 0,4 0 0,-3 4 0,3-5 0,-4 1 0,0 4 0,0-4 0,0 0 0,0 4 0,0-10 0,0 10 0,0-9 0,0 14 0,0-7 0,0 9 0,-9-6 0,2 6 0,-12-5 0,8 5 0,-4 0 0,0-4 0,3 4 0,-2 0 0,-1-4 0,3 10 0,-8-5 0,8 7 0,-4 0 0,1-7 0,3-1 0,-2-11 0,8-2 0,-2-4 0,3-5 0,0-2 0,2-4 0,3 1 0,-4-1 0,3 0 0,-3 0 0,1-4 0,2-1 0,-2-3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6:13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508 195 24575,'-20'-25'0,"4"8"0,-10-14 0,7 7 0,-6-2 0,-1 4 0,-1 2 0,-2 6 0,10 7 0,-10-2 0,9 9 0,-4 0 0,0 0 0,4 14 0,-5 2 0,-3 35 0,6-16 0,-2 29 0,3-18 0,7 13 0,-7-6 0,13 4 0,-7-12 0,14-1 0,-4-2 0,5-10 0,0 4 0,0-11 0,0 4 0,0-9 0,4 3 0,5-9 0,1-1 0,7-4 0,-3 0 0,0-4 0,3-1 0,-3-4 0,0 0 0,3 0 0,-3-4 0,4-5 0,0-6 0,1-8 0,0 3 0,1-9 0,0-2 0,6-2 0,-8-4 0,6 6 0,-8 1 0,-1-1 0,0 6 0,-1-4 0,-4 10 0,4-5 0,-4 5 0,-1 1 0,-4 4 0,3 1 0,-7 5 0,6-1 0,-6 1 0,2-1 0,1 1 0,-3 0 0,6-1 0,-2 1 0,-1 0 0,0 0 0,-4 10 0,0 10 0,0 12 0,0 12 0,0 2 0,0 5 0,0 1 0,0-6 0,0-2 0,0-6 0,0-5 0,0-1 0,0-10 0,0-2 0,4-3 0,5-5 0,4 0 0,6-4 0,-1 0 0,0 0 0,1 0 0,4 0 0,-3-4 0,3-1 0,-9-4 0,3-1 0,-3 2 0,-3 2 0,-3 2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6:13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24575,'0'13'0,"0"5"0,0 13 0,0 1 0,0 4 0,0 0 0,0 9 0,0-6 0,0 10 0,0-11 0,0 0 0,0 4 0,0-4 0,0-10 0,0 6 0,0-24 0,4 8 0,-3-9 0,2-1 0,-3 0 0,0-3 0,0-2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6:14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24575,'24'0'0,"4"0"0,9 0 0,29 0 0,-23 0 0,31 0 0,-29 0 0,6 0 0,-7 0 0,-12 0 0,-2 0 0,-12 0 0,-4 0 0,-5 0 0,-5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4:19.6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24575,'0'89'0,"0"0"0,0 0 0,0-10 0,0-3 0,0-19 0,0-19 0,0-19 0,0-6 0,0 0 0,0-4 0,0 0 0,0-6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6:14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24575,'25'0'0,"5"0"0,1 0 0,6 0 0,7 0 0,0 0 0,-6 0 0,-2 0 0,-6 0 0,-6 0 0,0 0 0,-10 0 0,-1 0 0,-9 0 0,0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6:31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24575,'3'-4'0,"2"1"0,3 3 0,4 0 0,-3 0 0,4 0 0,0 0 0,-4 0 0,4 0 0,-4 13 0,0-1 0,0 11 0,-3 7 0,2-4 0,-7 16 0,4-10 0,-5 10 0,0-4 0,0-6 0,0 3 0,0-10 0,0 0 0,0-2 0,0-9 0,0-1 0,0-5 0,0 1 0,0-8 0,0-7 0,0-7 0,0-11 0,0-1 0,4-5 0,1 5 0,5-4 0,0 4 0,4 0 0,1-4 0,3 9 0,1-4 0,0 6 0,-1 0 0,0-1 0,1 1 0,-1 3 0,1-2 0,-1 6 0,0-6 0,0 7 0,-4-3 0,-1 8 0,-5-3 0,1 7 0,-1-6 0,0 6 0,0-3 0,1 4 0,-1 0 0,0 0 0,0 0 0,0 8 0,-4 2 0,0 18 0,-4-1 0,0 9 0,0 0 0,0-4 0,0 4 0,0 0 0,5-4 0,-4 4 0,3-11 0,1 4 0,0-4 0,1 0 0,2-2 0,-3-9 0,0-1 0,3-1 0,-7-2 0,3 2 0,-1-7 0,-2 2 0,3-6 0,-4 2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6:32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24575,'5'3'0,"-2"12"0,-3 5 0,0 16 0,0 9 0,0 0 0,0 13 0,0-6 0,0-6 0,0 3 0,0-17 0,0-1 0,0-8 0,0-9 0,0-2 0,0-8 0,0 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6:32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 24575,'0'7'0,"0"-4"0,0 13 0,8-11 0,-2 6 0,7-9 0,0 6 0,-3-8 0,7 0 0,-8 0 0,4 0 0,0 0 0,-4 0 0,4 0 0,-9-13 0,0-4 0,-4-8 0,0-4 0,0 9 0,0 1 0,0 6 0,0 5 0,0-1 0,-4 5 0,0 0 0,-5 4 0,1 0 0,0 0 0,4 4 0,0 0 0,4 4 0,0 1 0,0-1 0,0 0 0,0 1 0,4-5 0,-4 0 0,4-4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6:34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1 101 24575,'0'-8'0,"0"0"0,0-10 0,4 7 0,5-7 0,5 9 0,9-1 0,-3 1 0,3 3 0,1 2 0,-5 4 0,9 0 0,-12 0 0,6 0 0,-13 0 0,9 0 0,-9 4 0,8 5 0,-7 5 0,-1 9 0,0 2 0,-8 11 0,3 2 0,-4 0 0,0 4 0,0-10 0,0 4 0,0-6 0,0 0 0,0-5 0,0-1 0,0-11 0,0 0 0,0-5 0,0 1 0,0-1 0,4-7 0,1-6 0,3-9 0,1-4 0,4-1 0,2-4 0,5-2 0,5-7 0,-3 2 0,9-3 0,-10 8 0,5-5 0,-8 10 0,1-4 0,-1 10 0,1-4 0,-5 8 0,-2-2 0,-3 3 0,-1 4 0,0-2 0,0 6 0,0-3 0,0 4 0,0 0 0,0 0 0,0 4 0,-4 5 0,0 10 0,0 1 0,-3 9 0,8-4 0,-8 5 0,7-5 0,-7 3 0,3-8 0,0 4 0,-3-6 0,4 0 0,-5 1 0,0-1 0,3-4 0,-2-2 0,3-3 0,-4-1 0,0 0 0,0-3 0,0-2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6:35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0 121 24575,'4'-3'0,"0"6"0,-4-2 0,0 7 0,0-7 0,4-6 0,5-5 0,6-7 0,-1 2 0,8 1 0,-6-4 0,7 7 0,1-2 0,-9 4 0,8-1 0,-10 5 0,1 1 0,3 4 0,-7 0 0,7 0 0,-8 0 0,4 0 0,-5 4 0,1 5 0,0 10 0,1 6 0,-5 5 0,0 6 0,-5-4 0,0 10 0,0-4 0,0 6 0,0-7 0,0 6 0,-5-12 0,0 5 0,-5-6 0,-5 1 0,0-7 0,-5 5 0,1-13 0,0 6 0,5-12 0,-3 3 0,7-4 0,-7-4 0,7-2 0,-3-3 0,1 0 0,2 0 0,-3 0 0,5 0 0,0-3 0,-1-6 0,4-1 0,1-13 0,4 3 0,0-10 0,0 5 0,0-4 0,0 9 0,0-4 0,0 10 0,0 1 0,0 5 0,0 0 0,3 3 0,2 2 0,7 3 0,2 0 0,5 0 0,4 0 0,-3 4 0,9 6 0,-10 4 0,10 6 0,-9-1 0,3 0 0,1 0 0,-4-1 0,3 1 0,-5-4 0,-4-3 0,3-2 0,-7-6 0,3 0 0,-5-4 0,-3 0 0,-2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18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1 24575,'-8'16'0,"-1"1"0,0 1 0,0 0 0,-5 1 0,4-1 0,-3 0 0,-1 1 0,8-1 0,-6 0 0,7-4 0,0 3 0,-3 2 0,2 1 0,-3 4 0,4-6 0,-4 0 0,4 1 0,0-1 0,1 0 0,4-4 0,-4 3 0,3-8 0,-3 1 0,4-7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35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98 24575,'-4'5'0,"0"-2"0,3-3 0,12 0 0,3 0 0,15 0 0,-9 0 0,3 0 0,1 0 0,1 0 0,5 0 0,0 0 0,0 0 0,-5 0 0,4 0 0,-10 0 0,5 0 0,-6 0 0,1 0 0,-6 0 0,0 0 0,-5 0 0,1 0 0,-1 0 0,0 0 0,0 0 0,-3-3 0,2-2 0,-6-7 0,2-2 0,-3-5 0,0 5 0,4 1 0,-3 5 0,3 0 0,-4-1 0,0 8 0,0 12 0,0 15 0,0 11 0,-6 14 0,5 1 0,-15 8 0,8-1 0,-9 8 0,4 2 0,1-1 0,0-8 0,0-9 0,1-7 0,5-6 0,-3-7 0,8-8 0,-3-5 0,0-4 0,3-1 0,-3-5 0,4 1 0,0-1 0,0 0 0,0 0 0,0-3 0,0-1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35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24575,'7'0'0,"6"0"0,9 0 0,7 0 0,-4 0 0,18 0 0,-10 0 0,9 0 0,-6 0 0,-4 0 0,4 0 0,-11 0 0,4 0 0,-10 0 0,0 0 0,-6 0 0,-5 0 0,1 0 0,-1 0 0,-4 0 0,0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36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24575,'0'8'0,"0"4"0,0-3 0,0 3 0,0-5 0,0 1 0,0 1 0,0-5 0,0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4:20.8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1 584 24575,'0'-28'0,"0"3"0,0-32 0,0 9 0,0-12 0,0-6 0,0 12 0,0-13 0,0 14 0,0 9 0,0 13 0,0 7 0,0 10 0,0 1 0,0 16 0,0 8 0,0 13 0,0 6 0,0 0 0,4 0 0,2 6 0,0 2 0,3 6 0,-7 0 0,7 0 0,-7-7 0,2 6 0,1-6 0,-4 1 0,4-2 0,-5-11 0,0 4 0,0-10 0,0 0 0,0-6 0,0-5 0,0 1 0,0-1 0,0 0 0,0 0 0,0 1 0,0-1 0,0-4 0,0 0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43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576 403 24575,'0'-8'0,"0"-10"0,0 3 0,0-8 0,0-1 0,0-1 0,0-12 0,0 6 0,0-12 0,0 5 0,-4 6 0,-6-3 0,-5 10 0,-10 8 0,5-5 0,-15 20 0,2-6 0,-4 8 0,-5 0 0,4 10 0,-7 8 0,4 17 0,0 7 0,5 11 0,1 1 0,4 5 0,2 0 0,11 0 0,1 0 0,5 0 0,5-7 0,2-1 0,5-7 0,0-7 0,0 0 0,0-12 0,0-2 0,8-9 0,2 0 0,9-9 0,4-1 0,-3-4 0,9 0 0,-4 0 0,5-9 0,0-3 0,1-13 0,1-3 0,1-5 0,-7 7 0,0-5 0,-7 6 0,1-5 0,-1 5 0,1-4 0,0 4 0,5-6 0,-8 0 0,8 0 0,-14 6 0,7 1 0,-8 10 0,2 1 0,-3 5 0,-1 3 0,-1 2 0,1 3 0,0 3 0,1 11 0,-1 1 0,2 14 0,-1-9 0,1 3 0,4 1 0,-4-5 0,8 5 0,-3-6 0,3-3 0,0-2 0,1-4 0,-1 0 0,0-4 0,0-1 0,-4-4 0,-5 0 0,-5 0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44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74 24575,'4'-4'0,"8"-5"0,-2 0 0,4-4 0,8-1 0,-11 8 0,11-7 0,-12 12 0,7-3 0,-3 4 0,0 0 0,-2 0 0,-3 0 0,-1 0 0,0 0 0,0 0 0,1 0 0,-5 8 0,0 7 0,-4 10 0,0 5 0,0 6 0,0 2 0,0 6 0,0-7 0,0 6 0,0-12 0,-5 12 0,-5-12 0,-2 5 0,-2-11 0,0-1 0,4-6 0,-3-4 0,4 3 0,0-8 0,-4 5 0,3-6 0,-2-3 0,-1-1 0,3-4 0,-3 0 0,0 0 0,4 0 0,-8 0 0,7 0 0,-3 0 0,5 0 0,3-9 0,2 4 0,3-8 0,0 4 0,0 1 0,0 0 0,0-1 0,0 1 0,0 0 0,0-1 0,3 1 0,2 0 0,7 4 0,2-4 0,5 7 0,-1-3 0,0 4 0,0 0 0,1 0 0,-1 0 0,0 0 0,1 8 0,0 7 0,0 10 0,1 5 0,0 0 0,-4 1 0,3-1 0,-8 0 0,4 0 0,-6-5 0,1-2 0,-1-9 0,-1-1 0,-3-5 0,-2 0 0,-3-3 0,0-1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45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24575,'26'0'0,"7"0"0,-1 0 0,10 0 0,-10 0 0,4 0 0,0 0 0,-9 0 0,2 0 0,-15 0 0,-1 0 0,-9 0 0,0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46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24575,'23'0'0,"5"0"0,15 0 0,1 0 0,0 0 0,0 0 0,-7 0 0,6 0 0,-17 0 0,4 0 0,-16 0 0,-2 0 0,-4 0 0,-3 0 0,-2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49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1 116 24575,'0'-8'0,"0"-4"0,8 2 0,2-8 0,4 8 0,-1-3 0,0 5 0,0-1 0,6 4 0,-1-8 0,0 11 0,-4-6 0,3 8 0,-3 0 0,4 0 0,-4 0 0,-1 0 0,0 4 0,-3 5 0,3 11 0,-4-1 0,1 10 0,-4-4 0,2 5 0,-6 6 0,6-4 0,-6 4 0,2-6 0,-4 6 0,0-4 0,0 4 0,0-6 0,0 0 0,0-5 0,0 4 0,0-10 0,0 5 0,0-10 0,0-2 0,0-3 0,0-1 0,0 0 0,0 0 0,0-22 0,0-7 0,0-15 0,5-7 0,5 11 0,7-10 0,3 10 0,7-5 0,-5 0 0,9 3 0,-8-3 0,8 5 0,-10 1 0,5 0 0,-7 6 0,0 5 0,0 3 0,-6 7 0,0-3 0,-5 5 0,1-1 0,-1 5 0,0 0 0,-3 0 0,2 3 0,-3-2 0,1 10 0,-2 8 0,-3 8 0,0 8 0,0-1 0,0 0 0,0 0 0,0 0 0,0 0 0,0 6 0,5-4 0,-4 4 0,3-6 0,1 0 0,-4 0 0,7-5 0,-7 4 0,7-14 0,-3 8 0,0-14 0,-1 4 0,0-5 0,-3 0 0,2 1 0,1-5 0,-3 0 0,2-4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50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24575,'4'-1'0,"0"6"0,-4 9 0,0 9 0,0 2 0,0 11 0,0-4 0,0 10 0,0-10 0,0 10 0,0-10 0,0 4 0,0 1 0,0-11 0,0 4 0,4-7 0,-3-3 0,8 3 0,-8-4 0,3-1 0,0-4 0,-3-1 0,2-5 0,-3 0 0,0 0 0,0 1 0,0-1 0,0 0 0,0-3 0,0-2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51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28 24575,'2'0'0,"4"0"0,22 0 0,11 0 0,7 0 0,11 0 0,-5 0 0,8 0 0,-8 0 0,5 0 0,-11 0 0,4 0 0,-12 0 0,4 0 0,-15 0 0,-2 0 0,-12 0 0,0 0 0,-4 0 0,4 0 0,-12 0 0,-12 0 0,-4 0 0,-14 0 0,4 0 0,-11 0 0,4 0 0,-10 0 0,10 0 0,-10 0 0,4 0 0,-6 0 0,6 0 0,-4 0 0,4 0 0,0 0 0,2 0 0,5 0 0,1 0 0,5 0 0,-4 0 0,10 0 0,-5 0 0,5 0 0,6 0 0,-5 0 0,9 0 0,-4 0 0,4 0 0,1 0 0,0 0 0,7 0 0,11 0 0,11 0 0,15 0 0,1 0 0,14 0 0,1 0 0,1 0 0,4 0 0,-12 0 0,6 0 0,-8 0 0,-5 0 0,-2 0 0,-6-4 0,-5 3 0,-2-8 0,-4 8 0,-5-3 0,-2 4 0,-3 0 0,-1 0 0,0 0 0,1-4 0,-5 4 0,0-4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52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82 24575,'-6'-39'0,"5"23"0,-4-11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54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0 107 24575,'0'-8'0,"3"0"0,6-5 0,1 4 0,12-5 0,-7 5 0,4 0 0,-1 0 0,-5 0 0,6 4 0,-1-3 0,0 7 0,1-3 0,-6 4 0,5 0 0,-9 0 0,4 0 0,-5 0 0,0 0 0,1 0 0,-1 0 0,0 8 0,1 2 0,1 14 0,-5 7 0,-1 0 0,-4 12 0,0-6 0,0 7 0,0 0 0,0 0 0,0-6 0,0 4 0,0-11 0,0 0 0,0-7 0,0-6 0,0-4 0,0-1 0,0-5 0,0 0 0,0-10 0,5-16 0,1-7 0,5-17 0,-1 4 0,6-5 0,1-1 0,0 0 0,3 6 0,-9 1 0,8 7 0,-8 5 0,3 6 0,-6 6 0,1 5 0,-1-1 0,0 1 0,1-1 0,-1 5 0,0-4 0,0 7 0,1-6 0,-1 6 0,0-3 0,-3 0 0,2 4 0,-3-4 0,4 4 0,0 0 0,0 0 0,0 0 0,0 0 0,1 0 0,-1 3 0,0 2 0,1 8 0,0 1 0,0 9 0,1 2 0,0 0 0,0 4 0,-1-4 0,-3 5 0,3 6 0,-3-4 0,0 4 0,-2-11 0,1 3 0,-4-3 0,7 0 0,-7-2 0,3-4 0,0-1 0,-3-4 0,3-1 0,-4-5 0,0 0 0,0 0 0,-7-3 0,6-2 0,-7-3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56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1 119 24575,'7'-3'0,"6"-6"0,-4 0 0,8-9 0,2 8 0,1-4 0,3 1 0,-4 2 0,-1-2 0,0 8 0,1-3 0,-1 7 0,0-3 0,-4 4 0,3 0 0,-3 0 0,0 0 0,-1 0 0,-5 0 0,0 0 0,0 0 0,1 3 0,-1 2 0,-3 8 0,-2 0 0,-3 11 0,0 1 0,0 5 0,0 0 0,0 6 0,0 2 0,0 6 0,0 0 0,0 0 0,0-7 0,-9 6 0,2-12 0,-9 5 0,6-6 0,-4-5 0,3 4 0,-6-10 0,2 5 0,-3-10 0,4-1 0,-4 0 0,4-3 0,0 3 0,-3-8 0,3-2 0,0-3 0,1 0 0,0 0 0,4 0 0,-4 0 0,5 0 0,3-3 0,2-2 0,3-3 0,0 0 0,0 0 0,0-5 0,0 3 0,0-7 0,0 7 0,4-7 0,0 8 0,5-1 0,-1 3 0,1 2 0,-1 1 0,0 0 0,1 4 0,3 0 0,-2 0 0,2 0 0,1 0 0,1 0 0,0 0 0,3 0 0,-3 0 0,4 0 0,6 4 0,-5 6 0,5 4 0,-6 5 0,0-1 0,1 0 0,-1 0 0,0 1 0,1-1 0,-1 0 0,-4 1 0,-1-6 0,0 1 0,-3-2 0,3-2 0,-5 3 0,0-5 0,-3-3 0,-2-2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4:51.7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94 24575,'28'-18'0,"-8"4"0,15-1 0,10-2 0,-4 5 0,18 0 0,-16 7 0,-5 5 0,-7 0 0,-2 0 0,-10 0 0,0 0 0,-10 3 0,-5 6 0,1 11 0,-4 4 0,3 7 0,-4 5 0,0 1 0,-5 7 0,-12 2 0,0-13 0,-15 4 0,11-17 0,-9 2 0,11-9 0,-1-4 0,3 0 0,8-4 0,-4-1 0,4-4 0,1 0 0,3-4 0,2 0 0,7-4 0,5-1 0,10 0 0,0-5 0,4 8 0,1-7 0,1 8 0,5-1 0,-5 1 0,4 5 0,-4 0 0,0 0 0,3 0 0,-8 4 0,4 11 0,-8 12 0,-1 17 0,-4 2 0,-5 11 0,-1-5 0,-5 8 0,0-1 0,0-7 0,-5-1 0,-12-6 0,-6-5 0,-10-7 0,1-7 0,-4-5 0,-2-5 0,-6 0 0,-6-10 0,4-1 0,-4-5 0,6 0 0,6 0 0,2 0 0,11-4 0,1-2 0,10 1 0,1-3 0,5 8 0,0-8 0,3 7 0,2-2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57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47 24575,'9'0'0,"-1"0"0,34 0 0,-1 0 0,5 0 0,10 0 0,-10 0 0,13 0 0,8 0 0,-13 0 0,5 0 0,-9 0 0,-10 0 0,9 0 0,-23 0 0,4 0 0,-12 0 0,-4 0 0,-2 0 0,-3 0 0,-1 0 0,-10 0 0,-10 0 0,-11 0 0,-14 0 0,0 0 0,-22 0 0,-3 0 0,-15 0 0,-8 0 0,21 0 0,-26 0 0,34 0 0,-28 0 0,30 0 0,-11 0 0,25 0 0,-3 0 0,18 0 0,2 0 0,4 0 0,5 0 0,1 0 0,5 0 0,14 0 0,6 0 0,21 0 0,5-5 0,5 4 0,8-9 0,1 9 0,7-10 0,0 5 0,0-1 0,-7 2 0,6 5 0,-13 0 0,5 0 0,-6 0 0,-7 0 0,6 0 0,-12 0 0,0 0 0,-2 0 0,-9 0 0,3 0 0,-9 0 0,3 0 0,-7 0 0,2 0 0,-3 0 0,-1 0 0,0 0 0,1 0 0,-1 0 0,-4 0 0,0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58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24575,'35'0'0,"44"0"0,-10 0 0,17 0 0,-35 0 0,-19 0 0,-3 0 0,-1 0 0,-14 0 0,1 0 0,-7 0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59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24575,'17'0'0,"31"0"0,-5 0 0,22 0 0,-21 0 0,-6 0 0,4 0 0,-10 0 0,4 0 0,-6 0 0,-9 0 0,6 0 0,-16 0 0,7 0 0,-13 0 0,-2 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8:22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0 24575,'-22'4'0,"-1"1"0,12 19 0,-1-2 0,-2 3 0,9-8 0,-8 0 0,12-7 0,-11 3 0,10-1 0,-6 3 0,8 3 0,0 0 0,-8 1 0,6 4 0,-7-3 0,5 4 0,3-6 0,-3 0 0,0 0 0,3-4 0,-3 3 0,0-3 0,3 0 0,-4 3 0,5-3 0,0 0 0,0 3 0,0-3 0,0 4 0,-4 1 0,3-1 0,-3 0 0,4 1 0,-4-1 0,3 0 0,-3-4 0,4 3 0,0-8 0,0 9 0,0-9 0,0 8 0,0-7 0,0 2 0,0-3 0,0 3 0,0-2 0,0 7 0,0-3 0,0 0 0,0 3 0,0-8 0,0 9 0,0-9 0,0 8 0,0-7 0,4 7 0,1-8 0,0 4 0,2 0 0,-2-4 0,0 8 0,2-7 0,-2 2 0,0-3 0,2 3 0,-2-2 0,4 2 0,-5-3 0,4 3 0,-3-2 0,3 3 0,-3-5 0,3 4 0,-4-2 0,5 3 0,-1-5 0,1 0 0,-1 5 0,1-4 0,-1 4 0,1-5 0,-1 1 0,0-1 0,0 0 0,1 0 0,-1 1 0,0-1 0,0 0 0,5 1 0,-4-4 0,4 2 0,0-2 0,-4 0 0,4 3 0,0-3 0,1-1 0,-1 4 0,0-3 0,0-1 0,-4 4 0,4-7 0,-5 6 0,1-2 0,-1-1 0,0 0 0,0 0 0,1-3 0,-1 6 0,0-3 0,0 1 0,-4-2 0,-1-3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8:26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1 24575,'-8'0'0,"0"0"0,-1 0 0,1 0 0,0 3 0,-4 6 0,2 4 0,-2-1 0,7 0 0,-2 1 0,2-3 0,-4 7 0,0-3 0,0 4 0,3 0 0,-2 1 0,3-6 0,-4 5 0,4-9 0,-2 4 0,6-5 0,-7 0 0,7 0 0,-2 0 0,3-3 0,0-1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9:01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9 24575,'0'-9'0,"0"12"0,0 21 0,0 35 0,0-22 0,0 43 0,0-39 0,0 49 0,0-39 0,0 31 0,0-22 0,0 1 0,0 14 0,0-7 0,0-6 0,0-4 0,0-14 0,0-12 0,0-2 0,0-12 0,0 0 0,0-4 0,0-1 0,-3-8 0,-2-5 0,1-5 0,1-3 0,-1 0 0,3-5 0,-3 4 0,4-9 0,0 4 0,0-4 0,0 4 0,0-4 0,0 4 0,0-9 0,0 3 0,0-4 0,0 6 0,5-1 0,0 1 0,13-1 0,-2 0 0,7 0 0,1 0 0,-5 4 0,10 1 0,-4 8 0,5 2 0,-1 4 0,1 0 0,1 0 0,-1 0 0,0 0 0,0 4 0,-5 11 0,0 6 0,-6 4 0,-3 10 0,-2-9 0,-4 10 0,1 0 0,-6-4 0,0 4 0,-5-6 0,0 0 0,0 0 0,0-5 0,0-1 0,-4-6 0,-5-4 0,-1 4 0,-8-8 0,4 3 0,-4-4 0,-1 0 0,-5 1 0,-1-1 0,0 1 0,-3-4 0,3-2 0,-6-4 0,1 0 0,5 0 0,1 0 0,6 0 0,-1 0 0,6-4 0,-5-5 0,9-1 0,-4-3 0,0 0 0,3 4 0,1-8 0,2 7 0,2-3 0,0 0 0,-2 4 0,6-4 0,-3 5 0,4-1 0,0 5 0,0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9:02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24575,'2'-4'0,"16"0"0,1 4 0,22 0 0,5 0 0,-4 0 0,21 0 0,-24 0 0,11 0 0,-12 0 0,-2 0 0,-11 0 0,-2 0 0,-12 0 0,-3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9:02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24575,'46'0'0,"-1"0"0,-7 0 0,-5 0 0,16 0 0,-17 0 0,4 0 0,-12 0 0,0 0 0,-10 0 0,-2 0 0,-7 0 0,-2 0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9:04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425 233 24575,'0'-12'0,"0"-4"0,0 2 0,0-4 0,0-6 0,0-1 0,0 0 0,0 6 0,0-4 0,0 12 0,0-11 0,-11 12 0,4 1 0,-19 5 0,11 4 0,-9 0 0,0 0 0,-1 0 0,-5 0 0,5 8 0,-5 9 0,4 3 0,-1 16 0,-4-7 0,9 7 0,-5 1 0,11 1 0,1 0 0,4 4 0,0-10 0,0 10 0,6-11 0,0 0 0,5-2 0,0-10 0,0 5 0,0-6 0,0 1 0,0-5 0,3-2 0,2-3 0,8-1 0,1 1 0,4-4 0,0-1 0,6-4 0,-5 0 0,5 0 0,-6 0 0,6 0 0,-4 0 0,3 0 0,-4 0 0,-1-8 0,5-3 0,-3-8 0,4 0 0,-5-5 0,-5 4 0,5-8 0,-8-3 0,8-1 0,-7-11 0,3 12 0,-5-6 0,0 7 0,0 5 0,-5 1 0,3 6 0,-7 4 0,3 1 0,-4 5 0,0 0 0,0 10 0,0 4 0,0 16 0,0-2 0,0 9 0,0-4 0,0 5 0,0-5 0,0 4 0,0-4 0,0-1 0,0 0 0,4-6 0,1-4 0,4 3 0,0-7 0,-1 3 0,5-5 0,-4-3 0,9-1 0,-5-4 0,1 0 0,3 0 0,-3 0 0,5 0 0,-1 0 0,-8 0 0,-2 0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9:04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24575,'0'3'0,"0"3"0,0 22 0,0 4 0,0 6 0,0 4 0,0 3 0,0-6 0,0 10 0,0-17 0,0 4 0,0-15 0,0 1 0,0-8 0,0 0 0,0-5 0,0-6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4:52.6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112 77 24575,'-3'-5'0,"-6"2"0,-1 3 0,-7 0 0,3 4 0,0 10 0,-5 7 0,8 9 0,1 7 0,5-6 0,5 12 0,0-12 0,0 11 0,0-4 0,0 0 0,0-7 0,0-3 0,0-12 0,0 2 0,9-10 0,6 1 0,16-3 0,-5-2 0,15-4 0,-8 0 0,10 0 0,-10 0 0,8-5 0,-20 0 0,14-10 0,-10 0 0,0-5 0,-2 1 0,-4 0 0,0-4 0,-5 3 0,5-9 0,-8 4 0,3-5 0,-4 0 0,0-1 0,-4-5 0,-2 4 0,-4-4 0,0 6 0,0-1 0,0 6 0,-8 6 0,-2 5 0,-9 9 0,-4 1 0,-2 4 0,0 0 0,-10 0 0,8 0 0,-15 5 0,4 6 0,-1 11 0,2 0 0,6-1 0,0-2 0,11-8 0,-3 3 0,14-6 0,-1 1 0,7-5 0,3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9:05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24575,'26'0'0,"1"0"0,9 0 0,-4 0 0,10 0 0,-10 0 0,10 0 0,-16 0 0,9 0 0,-10 0 0,-5 0 0,-2 0 0,-9 0 0,-1 0 0,-4 0 0,0 0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9:06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24575,'0'22'0,"0"1"0,0 14 0,0-6 0,0 5 0,0 1 0,0-6 0,0 18 0,0-15 0,0 9 0,0-13 0,0-5 0,0-2 0,0-9 0,0-1 0,0-5 0,-10-4 0,7 0 0,-8-4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9:07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415 289 24575,'0'-8'0,"0"-4"0,0-2 0,0-5 0,0 5 0,0-8 0,0 1 0,0-4 0,0 2 0,0 4 0,-5-5 0,4 9 0,-7-8 0,3 14 0,0-8 0,-7 11 0,2-7 0,-9 12 0,1-3 0,-1 4 0,-4 0 0,-2 0 0,-6 9 0,6 7 0,-6 11 0,9 9 0,-10-2 0,9 9 0,-3-10 0,9 9 0,2-11 0,4 12 0,1-12 0,-1 11 0,6-10 0,0 4 0,5-6 0,0-5 0,0-2 0,0-4 0,0-1 0,0-4 0,0 3 0,0-7 0,3 2 0,2-3 0,8-5 0,0 0 0,6-4 0,-5 0 0,3 0 0,-3 0 0,4 0 0,0 0 0,1 0 0,-1 0 0,-4-4 0,3-1 0,-3-8 0,4-1 0,-3-5 0,3-4 0,-8-2 0,8 0 0,-7-4 0,3 4 0,-4 0 0,0-4 0,-1 4 0,1 0 0,-1 1 0,1 6 0,-1-1 0,-4 1 0,2 4 0,-6 1 0,7 5 0,-7-1 0,2 1 0,1 4 0,-3-3 0,3 9 0,-4 4 0,0 12 0,0 2 0,4 9 0,2-4 0,-1-1 0,4 5 0,-4-9 0,5 3 0,3-4 0,1-5 0,5 3 0,-1-7 0,0 4 0,1-5 0,-6 0 0,5 0 0,-9-1 0,4-3 0,-5-1 0,-3-4 0,-2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9:08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46 24575,'16'-9'0,"1"1"0,7-2 0,-5 1 0,5 3 0,-6 2 0,1 4 0,-1 0 0,0 0 0,0 0 0,-5 0 0,-1 0 0,-7 4 0,-1 5 0,-4 16 0,0 7 0,0 12 0,0 6 0,0-4 0,0 11 0,0-11 0,-5 4 0,3-6 0,-7-6 0,-1-2 0,-6-6 0,1-5 0,-8-1 0,7-5 0,-8-4 0,6-2 0,-1-4 0,5 0 0,-3-4 0,3-2 0,0-3 0,-3 0 0,7 0 0,-3 0 0,5-3 0,4-6 0,0 0 0,4-4 0,0 0 0,0 3 0,0-7 0,0 7 0,8-7 0,2 7 0,9-3 0,4 3 0,-3 1 0,3-1 0,1 5 0,-4 1 0,3 4 0,1 0 0,-4 0 0,3 0 0,-5 0 0,0 4 0,1 5 0,-1 1 0,-4 3 0,-1-4 0,-5-1 0,0 0 0,0-3 0,-3-2 0,-1-3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9:11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312 243 24575,'0'-17'0,"0"0"0,0-6 0,0-2 0,0-5 0,0 5 0,-9 1 0,7 6 0,-10-1 0,11 1 0,-7 8 0,3-2 0,-3 11 0,-5-3 0,4 4 0,-9 0 0,9 0 0,-8 0 0,2 14 0,-4 2 0,-2 14 0,1 0 0,-1 6 0,6-4 0,-1 10 0,1-11 0,3 11 0,2-4 0,1 0 0,3 4 0,0-11 0,-4 11 0,9-10 0,-4 4 0,5-11 0,0-2 0,0-5 0,0-4 0,0 3 0,0-7 0,0 3 0,0-5 0,0 0 0,4 0 0,0-3 0,5-1 0,-1-4 0,5 0 0,-4 0 0,8 0 0,-7 0 0,7 0 0,-8 0 0,8 0 0,-7 0 0,3 0 0,-1 0 0,-2 0 0,2 0 0,1-4 0,-3-6 0,7 0 0,-7-7 0,8-3 0,-8 1 0,5-10 0,-6 4 0,6-5 0,-4-1 0,3 1 0,-8 5 0,-2 1 0,-4 10 0,0 2 0,0 3 0,0 8 0,0 6 0,0 14 0,0 6 0,0 5 0,0 0 0,5 0 0,-4-14 0,3-2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9:12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24575,'3'-4'0,"1"0"0,4 4 0,4 0 0,-2 0 0,2 0 0,1 0 0,-3 0 0,7 0 0,-3 0 0,4 0 0,5 0 0,-3 0 0,3 0 0,1 0 0,-5 8 0,10-1 0,-9 10 0,-1-2 0,-1 3 0,-8 1 0,3-1 0,-3 5 0,-5 2 0,-1 11 0,-4-4 0,0 10 0,-4-10 0,-13 12 0,-1-12 0,-16 13 0,8-17 0,-2 9 0,-1-16 0,8 3 0,-2-5 0,4-5 0,5-1 0,1-5 0,5 1 0,0-5 0,-1 0 0,1-4 0,0 0 0,3-8 0,-3-8 0,7-4 0,-4-3 0,5-1 0,0 4 0,0-8 0,0 8 0,0-4 0,4 6 0,6-1 0,4 5 0,4 0 0,0 5 0,1 0 0,-1 4 0,0-3 0,1 7 0,-1-4 0,5 5 0,-3 0 0,9 0 0,-9 5 0,3 4 0,-4 10 0,0 6 0,1 0 0,-5-2 0,-2-5 0,-4 1 0,0-5 0,-4-2 0,-2-3 0,-3-5 0,0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9:12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24575,'0'17'0,"0"5"0,0 3 0,0 0 0,0 3 0,0-8 0,0 4 0,0-6 0,0-4 0,4-2 0,0-7 0,1-1 0,-1-4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9:17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76 24575,'0'-7'0,"0"-1"0,-4 4 0,3-3 0,-3 2 0,4-3 0,0 0 0,0 0 0,0 0 0,-4 3 0,4-2 0,-4 13 0,4 5 0,0 13 0,0 6 0,0 6 0,0 2 0,0 6 0,0-1 0,0-5 0,0 4 0,0-4 0,0-6 0,0 3 0,0-11 0,0 1 0,0-6 0,0-2 0,0-7 0,0 2 0,0-4 0,0 1 0,0-1 0,0 0 0,0-3 0,0-2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9:20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39 112 24575,'0'22'0,"-3"-9"0,2 15 0,-7-8 0,7 5 0,-4-1 0,-4-1 0,7 2 0,-7 5 0,9-5 0,0 4 0,0-9 0,0 3 0,0-5 0,0 1 0,0-1 0,0 0 0,0-4 0,0 3 0,0-7 0,0 7 0,0-8 0,0 4 0,0-5 0,3 0 0,2 0 0,3-3 0,1-1 0,-1-4 0,0 0 0,0 0 0,1 0 0,-1 0 0,0 0 0,0 0 0,1 0 0,3-5 0,-2-4 0,3-1 0,-4-7 0,5-2 0,-4-1 0,5-15 0,-6 9 0,2-10 0,4 0 0,-4 4 0,5-4 0,-6 6 0,0 0 0,-5-7 0,0 6 0,-5-6 0,0 7 0,0 5 0,0 1 0,0 6 0,0 0 0,0 4 0,0 1 0,-4 5 0,-1 3 0,-7 2 0,2 3 0,-7 0 0,3 0 0,0 0 0,-3 0 0,3 0 0,0 3 0,-3 6 0,7 5 0,-7 4 0,6 1 0,-2 4 0,3-3 0,5 3 0,-3-9 0,7 3 0,-7-3 0,7 0 0,-3-1 0,4-5 0,0 0 0,0-3 0,0-2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9:21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0 285 24575,'0'78'0,"0"-1"0,0 0 0,0-17 0,0-44 0,0 5 0,0-13 0,0 1 0,0-1 0,4 0 0,1-3 0,-1 2 0,4-6 0,1 3 0,0-4 0,8 0 0,-3 0 0,4-4 0,1-1 0,-5-9 0,3 0 0,-2-5 0,-1 1 0,-1 0 0,-4-1 0,0 1 0,0 0 0,1-6 0,-1-1 0,1-5 0,-4 0 0,3 0 0,-8-7 0,3 5 0,1-10 0,-4 11 0,4-5 0,-5 6 0,0-1 0,0 6 0,0 2 0,0 4 0,0 1 0,0 4 0,0 1 0,0 5 0,-4 3 0,-5-3 0,0 7 0,-9-3 0,4 4 0,0 0 0,-3 0 0,3 0 0,-4 4 0,-1 10 0,-1 7 0,-1 15 0,5 1 0,-4 7 0,8-7 0,-4 6 0,10-12 0,-3 0 0,8-8 0,-3-9 0,4-1 0,0-8 0,0-2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4:54.2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70 24575,'0'12'0,"0"8"0,0 28 0,0-2 0,0 4 0,0 9 0,0 2 0,0 1 0,0 2 0,0-12 0,0 0 0,0-2 0,0-6 0,0-6 0,0-2 0,0-11 0,0-1 0,0-11 0,0 0 0,0-5 0,0 1 0,0-19 0,0-10 0,0-26 0,0-6 0,0-14 0,0-3 0,6-7 0,-5-1 0,10 1 0,-9 7 0,9 2 0,-10 14 0,9 8 0,-5 14 0,0 2 0,3 14 0,-7-7 0,6 12 0,-6-3 0,3 5 0,-4 7 0,0 11 0,0 10 0,0 17 0,0 0 0,0 14 0,0-6 0,0 6 0,0-7 0,0-6 0,0 4 0,0-16 0,0 9 0,0-15 0,0 3 0,0-4 0,0-5 0,0 3 0,0-8 0,0 4 0,0-5 0,0 0 0,0-6 0,0 0 0,0-5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9:23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0 399 24575,'0'21'0,"0"-3"0,0 17 0,0-8 0,0 9 0,0 0 0,0-4 0,0 4 0,0-6 0,0-5 0,0 4 0,0-9 0,0 3 0,0-5 0,0-4 0,4 3 0,5-11 0,-3 6 0,11-11 0,-12 2 0,8-3 0,-5 0 0,5 0 0,1 0 0,0 0 0,3 0 0,-8 0 0,8-4 0,-7-1 0,7-8 0,-7-1 0,3-10 0,-3 0 0,0-1 0,0-10 0,0 8 0,0-15 0,-4 4 0,4-12 0,-8-2 0,3-8 0,-5 1 0,0 0 0,0 7 0,0-5 0,0 17 0,0-3 0,0 13 0,0 5 0,0 1 0,0 10 0,-4 1 0,0 8 0,-5 2 0,1 3 0,0 0 0,-4 0 0,3 0 0,-3 0 0,-1 4 0,-2 10 0,0 2 0,-4 19 0,3-9 0,-1 16 0,-3-4 0,8 5 0,-3-5 0,4 4 0,1-11 0,-1 5 0,6-6 0,0-5 0,5-1 0,0-6 0,-4 0 0,3 0 0,-3-4 0,4-1 0,0-5 0,0 0 0,0 1 0,0-1 0,0-4 0,0 0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9:36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 24575,'0'21'0,"0"3"0,0 12 0,0-5 0,0 6 0,0-7 0,0 0 0,0 0 0,0 6 0,0-4 0,0 4 0,0-6 0,0 6 0,0-4 0,0 10 0,0-4 0,0 5 0,0 1 0,-5 0 0,4-1 0,-4 1 0,0 0 0,4-1 0,-4 1 0,0-6 0,4-2 0,-3 0 0,4-4 0,0 10 0,-5-10 0,4 4 0,-4 0 0,5-4 0,0 4 0,0-6 0,0 0 0,0-5 0,0-1 0,-3-10 0,2-2 0,-3 3 0,4 4 0,0 8 0,0 3 0,0 6 0,0-4 0,0 4 0,0-6 0,0 0 0,0-5 0,0 4 0,0-4 0,0 5 0,0-5 0,0 4 0,0-4 0,0-1 0,0 5 0,0-4 0,0 11 0,0-4 0,0 10 0,0-10 0,0 10 0,0-5 0,0 7 0,0-7 0,0 6 0,0 1 0,0 2 0,0 4 0,0-6 0,0 7 0,0-6 0,0 6 0,0-13 0,0-2 0,0-11 0,0-6 0,0-6 0,0 1 0,0 6 0,0 12 0,0 13 0,0 8 0,0 6 0,0 0 0,0 7 0,0-5 0,0 13 0,0-13 0,0 31 0,0-33 0,0 31 0,0-28 0,0 14 0,0-7 0,0 6 0,0-6 0,5-1 0,-3-1 0,3 0 0,0-6 0,-3 6 0,3-7 0,0-1 0,-4 8 0,5-6 0,-6 13 0,0-12 0,0 5 0,0-8 0,0-7 0,0-1 0,0-7 0,0 0 0,0-7 0,0 6 0,0-12 0,0 6 0,0-7 0,0 0 0,0 6 0,0-4 0,0 4 0,0-6 0,0 0 0,0 0 0,0 1 0,0-1 0,0-5 0,0 3 0,0-3 0,0 0 0,0 4 0,0-10 0,0 5 0,0-1 0,4-3 0,-3 3 0,7-4 0,-7-1 0,3 0 0,0 0 0,-3 0 0,3 1 0,0-1 0,-3 0 0,3 1 0,-4-1 0,0 0 0,4 1 0,-3-1 0,3 0 0,-4 5 0,0-3 0,0 4 0,0-6 0,0 5 0,0-3 0,0 3 0,0-4 0,4-1 0,-3 0 0,3 1 0,-4-1 0,0 0 0,0 0 0,0-4 0,0 3 0,0-3 0,0 4 0,0-4 0,4 3 0,-3-3 0,4 5 0,-5-1 0,0 0 0,0 1 0,0-1 0,0 0 0,0 0 0,0-4 0,0 3 0,0-3 0,0 4 0,0-4 0,0 4 0,0-9 0,0 8 0,0-8 0,0 9 0,0-9 0,0 8 0,0-7 0,0 7 0,0-3 0,0 0 0,0 3 0,0-8 0,0 8 0,0-3 0,0 0 0,0 3 0,0-3 0,0 4 0,0 1 0,4-1 0,-3 0 0,3-4 0,-4 3 0,0-3 0,0 0 0,0-1 0,0-5 0,0 0 0,0 1 0,0-1 0,0 0 0,0 0 0,0 1 0,0-1 0,0 0 0,0 1 0,0-1 0,0 0 0,0 0 0,0 0 0,0 0 0,0 1 0,0-1 0,0 0 0,0 0 0,0 1 0,0-1 0,0 0 0,0 1 0,0-1 0,0 0 0,0-1 0,3-3 0,-2 0 0,2-4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9:38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24575,'0'6'0,"0"13"0,0 17 0,0 8 0,0 13 0,0-15 0,0 21 0,0-1 0,0 9 0,0 6 0,0-10 0,0-7 0,0-1 0,0 8 0,0-13 0,0 11 0,0-25 0,0 3 0,0-18 0,0 3 0,0-8 0,0-1 0,0-6 0,0-1 0,0-2 0,0 7 0,0-3 0,0 0 0,0-2 0,0-3 0,0-1 0,0 0 0,0 0 0,-3-3 0,-2-2 0,1-6 0,1-11 0,3-1 0,0-14 0,0 9 0,0-9 0,0 4 0,0-5 0,0 5 0,0-4 0,0 4 0,0 0 0,0 1 0,4 5 0,1 1 0,4 0 0,0-1 0,0 5 0,-1 1 0,5 0 0,1 3 0,0-3 0,3 4 0,-3 5 0,0-4 0,3 7 0,-3-3 0,4 4 0,1 0 0,-1 0 0,0 0 0,6 0 0,-4 0 0,3 0 0,-5 0 0,1 0 0,-1 4 0,0 1 0,1 4 0,-5 4 0,3 2 0,-7 3 0,3 0 0,-3 1 0,-1-1 0,0 0 0,-4 1 0,-1-1 0,-4 0 0,0 0 0,0 1 0,0-1 0,0 6 0,0-5 0,0 5 0,0-6 0,-4 5 0,-6-3 0,0 4 0,-8-6 0,4-4 0,-1 4 0,-2-8 0,3 7 0,0-7 0,-4 3 0,9-5 0,-8-3 0,7 3 0,-7-8 0,3 4 0,-5-4 0,1 0 0,0 0 0,-6 0 0,4 0 0,-3 0 0,5 0 0,-1-4 0,5-1 0,-3-8 0,7-1 0,-7 0 0,7 1 0,-3 4 0,0 0 0,7 1 0,-6-1 0,8 0 0,-5 5 0,5-4 0,-3 7 0,6-2 0,-2 3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8:37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24575,'-5'10'0,"2"12"0,3 13 0,0 23 0,0 4 0,0-6 0,0 15 0,0-23 0,0 26 0,0-13 0,0-3 0,0 0 0,0-19 0,0 4 0,0-13 0,0-10 0,0 3 0,0-14 0,0 4 0,0-8 0,0-2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8:38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24575,'0'16'0,"0"1"0,0 6 0,0 2 0,0 5 0,0-5 0,0 4 0,0 2 0,0-5 0,0 9 0,0-15 0,0 15 0,0-14 0,0 14 0,0-10 0,0 0 0,0 4 0,0-10 0,0 5 0,0-1 0,0-3 0,0 4 0,0-6 0,0 0 0,4 1 0,1-1 0,5 0 0,-2-4 0,1-1 0,0 0 0,-1-4 0,5 4 0,-4-5 0,9 2 0,-4-2 0,4 1 0,0-4 0,0-1 0,1-4 0,-1 0 0,0 0 0,1 0 0,-1 0 0,0-4 0,1-1 0,-1-8 0,0-1 0,-4-5 0,4 1 0,-4-1 0,1-5 0,-2-1 0,-3-5 0,0 0 0,1-6 0,-1-2 0,1-6 0,-5 0 0,-1 0 0,-5 0 0,0 0 0,0 1 0,0-1 0,0 0 0,0 6 0,-4 2 0,-2 11 0,-4-4 0,-3 9 0,2-4 0,-6 10 0,2 0 0,1 6 0,-3-2 0,3 6 0,-4-1 0,-1 5 0,-4 0 0,3 0 0,-4 0 0,6 5 0,-7 10 0,5 1 0,-6 14 0,7-10 0,0 8 0,4-8 0,1 4 0,5-11 0,4 5 0,-2-9 0,6 8 0,-3-7 0,0 2 0,3-3 0,-3-1 0,4-4 0,0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8:38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24575,'8'0'0,"16"0"0,4 0 0,16 0 0,-7 0 0,5 0 0,-4 0 0,-1 0 0,0 0 0,-7 0 0,0 0 0,-10 0 0,3 0 0,-14 0 0,8 0 0,-11 0 0,2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8:39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0 256 24575,'5'-11'0,"-2"2"0,-3-12 0,0 6 0,0-9 0,0 0 0,0 5 0,0-5 0,0 5 0,0 5 0,0 2 0,10 7 0,6 1 0,11 4 0,9 0 0,2 0 0,12-10 0,3 7 0,-1-8 0,5 6 0,-11 4 0,5-5 0,-14 2 0,0 3 0,-12-4 0,-6 1 0,-2 4 0,-8-4 0,4 4 0,-9 7 0,0 8 0,-9 21 0,-8 18 0,-12 15 0,-9 16 0,3-21-431,-2 26 431,2-18 0,3 15 0,-5-2 0,14-16 0,1-3 0,11-13 0,-3-3 0,9-12 0,-4-7 0,5-8 0,0-9 431,0-1-431,0-5 0,0 1 0,0-5 0,0 0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8:4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1 214 24575,'26'-18'0,"14"-1"0,6-4 0,20-1 0,-18 6 0,23-6 0,-22 12 0,25-12 0,-20 11 0,-2-5 0,-15 12 0,-7-3 0,-10 8 0,3-3 0,-14 4 0,0 0 0,-6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8:41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 24575,'8'-10'0,"4"3"0,-2 7 0,7 0 0,-3 0 0,4 0 0,5 0 0,-3 0 0,4 0 0,-11 0 0,5 0 0,-5 0 0,1 0 0,3 0 0,-12 8 0,3 2 0,-8 20 0,0 2 0,0 12 0,0 7 0,0-6 0,0 13 0,0-13 0,0 5 0,0-12 0,0-7 0,0-8 0,0-4 0,0-6 0,0 0 0,0-5 0,0-6 0,0-8 0,0-7 0,0-11 0,0-7 0,0-1 0,0-10 0,4 4 0,7-6 0,6 1 0,10 4 0,2-6 0,-1 12 0,4-6 0,-11 13 0,4 2 0,-7 9 0,0-2 0,-4 11 0,3-7 0,-7 9 0,2-1 0,1 1 0,-3 4 0,2 0 0,-3 0 0,-1 0 0,0 0 0,0 0 0,0 0 0,1 0 0,-1 7 0,-4 8 0,4 10 0,-7 5 0,4 6 0,-1-4 0,-3 10 0,4-11 0,-5 6 0,4-13 0,-3 0 0,3-6 0,-4-4 0,0-1 0,0-5 0,0 0 0,0 1 0,0-1 0,0 0 0,0 0 0,0 0 0,0 1 0,0-1 0,0 0 0,0 0 0,0 5 0,0-4 0,0 4 0,0-5 0,0 1 0,0-1 0,4-3 0,-3-2 0,2-3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8:42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 24575,'5'6'0,"-2"9"0,-3 29 0,0-14 0,0 41 0,0-35 0,0 22 0,0 0 0,0-10 0,0 17 0,0-19 0,0-2 0,0-8 0,0-11 0,0-1 0,0-6 0,0-4 0,0-1 0,-8-9 0,-14 0 0,9-4 0,-6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54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6 102 24575,'-6'-5'0,"19"1"0,8 4 0,36 0 0,-1 0 0,20 0 0,9 0 0,1 0-847,9 0 847,-44 0 0,2 0 0,5-1 0,1 2 0,0 2 0,1 0 0,8-2 0,0 0 0,-4 5 0,1 1-679,4-2 1,1-1 678,-1 0 0,0 0 0,6 4 0,0-2 0,-4-4 0,0-2 0,4 4 0,-1-1 0,-9-2 0,-1-2 0,4 1 0,0 0 0,-8 0 0,-1 0 0,4 0 0,0 0 0,-4 0 0,-1 0-400,-1 0 1,1 0 399,1 0 0,-2 0-149,25 0 149,17 0 0,-35 0 0,14 0 747,-11 0-747,-8 0 1342,-13 0-1342,3 0 888,-22 0-888,8 0 175,-16 0-175,5 0 0,-11 0 0,0 0 0,-5 0 0,4 0 0,19 0 0,16 0 0,30 0 0,1 0-470,15 0 470,3 0-506,-43 0 0,1 0 506,3 0 0,2 0 0,-2 0 0,2 0 0,4 1 0,0-2 0,-3-2 0,-1 0 0,0 2 0,-1 0 0,0-5 0,-2-1 0,-3 6 0,1 1 0,4-4 0,0 1-250,-3 3 1,-3 0 249,37 0 0,2 0 0,-12 0 0,9 0 0,-11 0 0,-10 0 0,-15 0 0,-2 0 434,-17 0-434,-4 0 1009,-15 0-1009,-2 0 538,-3 0-538,0-13 0,-1 9 0,17-9 0,2 13 0,24 0 0,1 0 0,1 0 0,40 0 0,-39 0 0,10 0 0,1 0 0,-11 0-243,10 0 0,0 0 243,-2 0 0,-3 0 0,2 0 0,21 0 0,-31 0 0,2 0 0,0 0 0,-1 0 0,46 0 0,-16 0 0,7 0 0,-25 0 0,21 6 0,-9 1 0,-7 5 0,-9 0 0,-9-1 0,-7-5 0,-7-1 0,5 0 0,-15-4 486,8 4-486,-16-5 0,5 0 0,-11 0 0,5 0 0,-9 0 0,4 0 0,1 0 0,12 0 0,8 0 0,17 0 0,2 0 0,-1 0 0,6 0 0,-13 0 0,13 0 0,10 0 0,-17-4 0,28-3 0,-31-4 0,26-8 0,-13 6 0,6-5 0,-8 6 0,1 0 0,-8 5 0,-1-3 0,-7 9 0,-7-4 0,0 0 0,-7 4 0,0-3 0,0 4 0,0 0 0,0 0 0,0 0 0,0 0 0,1 0 0,5 0 0,-5 0 0,6 0 0,-7 0 0,-5 0 0,-2 0 0,-4-4 0,-5 3 0,-2-3 0,-3 4 0,-1 0 0,0 0 0,-4-4 0,0-5 0,-4 4 0,0-4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7:57:52.1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0 268 24575,'0'-6'0,"4"4"0,0-12 0,8 5 0,1-3 0,4 7 0,6-3 0,-5 8 0,4 0 0,-5 0 0,0 0 0,1 0 0,-9 3 0,3 11 0,-7 0 0,5 19 0,-5-3 0,-1 12 0,-4 5 0,0-5 0,0 6 0,0-13 0,-9 5 0,2-5 0,-11 0 0,2-1 0,-2-6 0,-1-4 0,5-3 0,2-8 0,4-1 0,0-4 0,0-4 0,4-3 0,1-15 0,3-5 0,5-28 0,5 15 0,13-41 0,6 18 0,1-10 0,3 4 0,-5 5 0,1-2 0,-2 2 0,-5 8 0,-3 12 0,1 2 0,-5 6 0,2 4 0,-7 2 0,2 9 0,-4-3 0,0 10 0,0-5 0,-10 23 0,-5 6 0,-18 32 0,7-12 0,-9 30 0,15-24 0,-10 19 0,10-15 0,-4 6 0,10-11 0,1 4 0,5-11 0,0-3 0,0-10 0,0 0 0,4-6 0,9-4 0,2 0 0,12-4 0,-3 0 0,4-3 0,0-2 0,-4-4 0,-2 0 0,-5 0 0,0 0 0,-4 0 0,-1 0 0,-4 0 0,0 0 0,-1 0 0,-3 3 0,-1 2 0,-3-1 0,0-1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8:42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24575,'4'-4'0,"10"0"0,12 4 0,5 0 0,11 0 0,-10 0 0,4 0 0,-5 0 0,5 0 0,-10 0 0,-1 0 0,-12-3 0,0-7 0,-8 5 0,3-4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8:43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49 308 24575,'5'-4'0,"-10"-5"0,-1-9 0,-7 2 0,3-11 0,1 11 0,3-7 0,2 4 0,4 5 0,0 2 0,0 1 0,12 1 0,4-2 0,19 2 0,2-1 0,1 1 0,11-2 0,-9 2 0,10-2 0,-6 6 0,0-4 0,-6 5 0,-2-2 0,-6-1 0,-5 6 0,-2-6 0,-5 7 0,-4-3 0,-1 4 0,-5 0 0,0 0 0,-3 14 0,-1 16 0,-10 17 0,-6 20 0,-2-6 0,-10 13 0,10 4 0,-5 0 0,0 7 0,6-16 0,0-2 0,3-15 0,8-7 0,-2-9 0,4-11 0,0-1 0,0-11 0,0 0 0,0-5 0,0 1 0,0-1 0,0-3 0,0-2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8:44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 24575,'13'0'0,"1"-5"0,20 0 0,9-6 0,-10 5 0,16-4 0,-17 4 0,10-5 0,-10 5 0,-6 2 0,2-1 0,-17 4 0,7-4 0,-6 5 0,-2 0 0,-1 0 0,-6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8:45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1 134 24575,'5'-13'0,"-2"1"0,-3 5 0,0-1 0,4 0 0,5-5 0,4 7 0,6-6 0,-5 7 0,3-4 0,-3 0 0,4 0 0,0-1 0,6 5 0,-9 1 0,7 4 0,-12 0 0,7 0 0,-8 0 0,4 0 0,-5-3 0,0 10 0,-3 5 0,-1 7 0,-4 10 0,0-4 0,0 11 0,0-4 0,0 4 0,0-6 0,0-5 0,0-1 0,0-6 0,0 0 0,0-4 0,0-1 0,0-5 0,0 1 0,0-1 0,0-22 0,0 5 0,0-25 0,0 9 0,4-5 0,5 5 0,7-4 0,3 4 0,0 0 0,0 1 0,-4 6 0,2-1 0,-3 5 0,4-4 0,1 8 0,-5-3 0,3 8 0,-8-2 0,4 6 0,0-3 0,-4 4 0,4 0 0,-5 0 0,0 0 0,-3 8 0,-2 2 0,-3 14 0,0 1 0,0 11 0,0-4 0,0 4 0,0-6 0,0 0 0,0 0 0,0 1 0,0-1 0,0-5 0,0-2 0,0-5 0,0-4 0,0-1 0,0-5 0,0 1 0,0-5 0,0 0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8:47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130 159 24575,'4'3'0,"-1"2"0,-3 7 0,0-2 0,0 2 0,0-3 0,0-1 0,0-7 0,0-6 0,0-4 0,5-14 0,0 8 0,9-14 0,1 9 0,5-9 0,-2 9 0,-3 1 0,2 6 0,-7 4 0,7 0 0,-8 4 0,8-3 0,-7 7 0,2-3 0,-3 4 0,-1 0 0,0 0 0,0 0 0,1 0 0,-1 0 0,0 4 0,-3 0 0,-1 5 0,-4 3 0,0 2 0,0 5 0,0 4 0,0-3 0,0 9 0,0-5 0,0 6 0,-5 1 0,-1-1 0,-8 0 0,-2 0 0,-5 6 0,1-4 0,-1 4 0,1-12 0,0 5 0,2-9 0,-1 3 0,5-9 0,-4 0 0,8-2 0,-3-2 0,0 3 0,4-4 0,-4-1 0,4-3 0,1 2 0,0-6 0,-1 3 0,1-4 0,-1 0 0,1 0 0,0 0 0,-1 0 0,1 0 0,-1 0 0,5-4 0,-4-1 0,7-3 0,-6 0 0,6-1 0,-3 1 0,4 0 0,0 0 0,0-5 0,0 3 0,0-2 0,0-1 0,0 3 0,0-3 0,4 5 0,-3 0 0,6-1 0,-2 5 0,3 0 0,0 4 0,0 0 0,0 0 0,0 0 0,1 0 0,-1 0 0,0 0 0,0 0 0,1 3 0,-1 2 0,0 3 0,0 1 0,1-1 0,-5 0 0,4 0 0,-4 1 0,5-1 0,-1 0 0,0 1 0,5-1 0,-4 1 0,9 0 0,-9-1 0,8 1 0,-3 0 0,0 0 0,3-4 0,-3-2 0,4-3 0,1 0 0,-1 0 0,0 0 0,-4 0 0,3 0 0,-3 0 0,0-8 0,-1 2 0,0-11 0,-4 8 0,5-9 0,-6 4 0,-3 0 0,4-3 0,-8 11 0,3-2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8:48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24575,'2'0'0,"4"0"0,16 0 0,3 0 0,5 0 0,0 0 0,0 0 0,0 4 0,0 2 0,0 9 0,-5-1 0,-1 10 0,1 3 0,-4 3 0,6 7 0,-11 0 0,4 7 0,-7 6 0,3-4 0,-5 11 0,0-11 0,1 11 0,-1-11 0,0 4 0,-5-6 0,-1-1 0,-5 1 0,0 0 0,0 0 0,0-7 0,0 6 0,0-12 0,0 0 0,0-2 0,0-4 0,-4 5 0,-2 0 0,-5 6 0,-3-4 0,2 4 0,-8 0 0,4-4 0,1-2 0,0-7 0,6-4 0,0-1 0,4-4 0,-3-1 0,7-5 0,-6-3 0,6 2 0,-3-6 0,4 2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8:51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24575,'3'0'0,"-1"0"0,20 0 0,-7 0 0,4 0 0,4 0 0,-8 0 0,8 0 0,1 9 0,-4-7 0,3 15 0,1-10 0,-9 6 0,7-4 0,-8 0 0,5 0 0,-6 0 0,5 0 0,-9-1 0,4 1 0,-5-5 0,-3 3 0,-2-6 0,-3 3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0:15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 24575,'0'17'0,"0"-2"0,0 14 0,0-4 0,0 5 0,0 6 0,0 2 0,0-1 0,0 13 0,0-11 0,0 12 0,0-1 0,0-5 0,0 13 0,0-13 0,-5 13 0,4-13 0,-5 6 0,6-8 0,0 1 0,0-1 0,0-5 0,0-2 0,0-6 0,-4-5 0,3-1 0,-3-10 0,4 3 0,0-8 0,0 4 0,0-5 0,0 0 0,0 1 0,0-1 0,0-4 0,0 0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0:17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24575,'0'22'0,"0"7"0,0 3 0,0 4 0,0-5 0,0 5 0,0-5 0,0 12 0,0-12 0,0 12 0,0-6 0,0 7 0,0 0 0,0-1 0,0 7 0,0-4 0,0 5 0,0-8 0,0 1 0,0 0 0,0-6 0,0 4 0,0-16 0,0 9 0,0-11 0,0 1 0,0-1 0,0-10 0,0 3 0,0-3 0,0 0 0,0 3 0,0-3 0,0 4 0,0 0 0,0 0 0,0 1 0,0-1 0,0 6 0,0-5 0,0 0 0,0-1 0,0-5 0,0 1 0,0 4 0,0-9 0,0 4 0,0-5 0,0 5 0,0-4 0,0 4 0,0-5 0,0 0 0,0 1 0,0-1 0,0-7 0,-4-12 0,3 4 0,-4-6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0:29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24575,'13'0'0,"0"0"0,5 0 0,6 0 0,1 0 0,5 0 0,0 0 0,-6 0 0,5 0 0,-9 0 0,3 0 0,-4 0 0,-1 0 0,-4 0 0,-2 0 0,-3 0 0,-1 0 0,0 0 0,0 0 0,0 0 0,1 0 0,-1 0 0,-4 4 0,-1 0 0,-6 4 0,-2 0 0,-3 1 0,-1-1 0,0 5 0,1-4 0,-1 8 0,0-8 0,0 9 0,1-9 0,-2 8 0,2-7 0,-1 7 0,0-8 0,4 4 0,-3 0 0,7-4 0,-6 4 0,6-1 0,-7 2 0,7 0 0,-7 3 0,7-3 0,-7 0 0,7 3 0,-3-3 0,0 0 0,3 3 0,-2-8 0,3 4 0,-4-5 0,3 5 0,-3-4 0,4 4 0,0-5 0,0 1 0,0-1 0,0 0 0,0 0 0,0 1 0,0-1 0,0 0 0,0 0 0,0 0 0,0 0 0,0 0 0,0 1 0,0-1 0,0 0 0,0 0 0,0 0 0,0 0 0,0 0 0,0-4 0,0-1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7:57:53.2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0 269 24575,'0'-19'0,"0"-5"0,0 0 0,0-10 0,4 9 0,-3-8 0,11 15 0,-7-4 0,8 4 0,-5 5 0,4-3 0,-3 10 0,7-5 0,-4 10 0,1-3 0,-2 4 0,1 0 0,-2 12 0,7 4 0,-6 13 0,7 5 0,-3-5 0,5 5 0,-2-10 0,0-2 0,4-4 0,-3-4 0,3-1 0,0-4 0,-4-1 0,4 1 0,-4 0 0,-1-4 0,-4-1 0,3-4 0,-3 0 0,0 0 0,3-4 0,-7-5 0,8-9 0,-6-6 0,2-4 0,-3-1 0,-1 6 0,0-4 0,-1 12 0,-3-6 0,-1 12 0,-1 1 0,-2 4 0,2 4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0:30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24575,'8'0'0,"0"0"0,0 0 0,0 0 0,1 0 0,-1 0 0,0 0 0,0 0 0,0 0 0,1 0 0,-1 0 0,0 0 0,-4 0 0,0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0:42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24575,'0'12'0,"0"4"0,0 3 0,0 0 0,0 10 0,0-10 0,0 4 0,0 0 0,0-4 0,0-1 0,4-1 0,-3-3 0,3 3 0,-4-3 0,0 3 0,0-8 0,3 8 0,-2-8 0,3 4 0,-4-1 0,0-2 0,0 2 0,0-4 0,0 0 0,0 1 0,0-1 0,0 0 0,0 0 0,0 0 0,0 0 0,4-3 0,-3 2 0,2-2 0,-3 2 0,0 1 0,0 0 0,0 0 0,0 0 0,0 0 0,0 0 0,0-4 0,0 0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0:44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0 24575,'-10'86'0,"0"1"0,0-1 0,0 1 0,-3 26 0,1-3 0,9-43 0,8-56 0,7 10 0,7-12 0,1 0 0,4-4 0,-6-1 0,0-4 0,0 0 0,1 0 0,-1 0 0,-4 0 0,3 0 0,-3-8 0,4-2 0,1-8 0,0-6 0,0-1 0,1-5 0,-4-1 0,-1-5 0,-1 4 0,-2-10 0,4-11 0,-5 12 0,-5-16 0,-1 19 0,-5-6 0,0 6 0,0 2 0,0 11 0,0 6 0,0 1 0,0 9 0,-4 0 0,-5 5 0,0 4 0,-9 0 0,4 0 0,-4 0 0,4 0 0,-3 0 0,3 0 0,-5 4 0,1-3 0,4 7 0,-4-3 0,9 4 0,-4-4 0,5 2 0,-5-2 0,3 3 0,-3-3 0,5 3 0,3-7 0,2 2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0:45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88 24575,'-20'74'0,"0"0"0,-2 4 0,5-12 0,10-31 0,-7 9 0,13-21 0,-3-4 0,4-1 0,0-4 0,0 3 0,0-3 0,0 0 0,0-2 0,0 1 0,0 0 0,8 1 0,-2-2 0,11-7 0,2 3 0,-4-3 0,13 5 0,-13-5 0,14-1 0,-4-4 0,5 0 0,-5 0 0,-2 0 0,-4-8 0,-1 2 0,0-12 0,1-1 0,-4-6 0,0-5 0,-5-1 0,0-12 0,1 4 0,1-19 0,-6 6 0,-1-1 0,0-4 0,-3 17 0,3-9 0,-5 17 0,0-4 0,0 11 0,0 2 0,0 9 0,-4 1 0,-4 9 0,-2 0 0,-7 4 0,-2 0 0,-1 0 0,-9 0 0,4 9 0,-7 8 0,6 9 0,-5 6 0,9-1 0,1-5 0,7-3 0,1-4 0,7-5 0,-6-2 0,11-7 0,-3-2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0:46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24575,'0'83'0,"0"1"0,0-1 0,0-1 0,0-2 0,0-22 0,0-24 0,0 0 0,0-12 0,0-12 0,0 2 0,0-3 0,0-1 0,0-11 0,0-2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0:52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1 24575,'-13'8'0,"-8"6"0,-6 12 0,-13 18 0,12-9 0,-3 16 0,10-14 0,4 7 0,-3-6 0,3 4 0,0-4 0,-3 6 0,12-1 0,-6-5 0,8-2 0,1 1 0,0-6 0,5 5 0,0-5 0,0-1 0,0-5 0,0 4 0,0-10 0,4 5 0,5-6 0,2 0 0,6 1 0,-3-1 0,10 1 0,-9-5 0,7 4 0,-8-8 0,4 3 0,1 0 0,-5-3 0,3 3 0,-3-4 0,-1 0 0,0-1 0,0 1 0,-4-1 0,4 1 0,0-4 0,-4 2 0,8-6 0,-7 6 0,7-2 0,-8 0 0,4 3 0,0-7 0,1 6 0,-1-6 0,0 7 0,-5-7 0,1 3 0,-1-4 0,5 4 0,-4-3 0,4 3 0,-5-4 0,0 3 0,-3-2 0,-2 2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0:57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24575,'8'0'0,"16"0"0,-8 0 0,19 0 0,-15 0 0,15 0 0,-14 0 0,14 0 0,-10 0 0,-1 0 0,0 0 0,0 0 0,-5 0 0,5 0 0,-6 0 0,0 0 0,-4 0 0,-1 0 0,-5 0 0,0 0 0,1 0 0,-5 0 0,0 0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0:59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91 112 24575,'0'-8'0,"4"-5"0,1 4 0,3-4 0,1 5 0,-1 0 0,0-1 0,1 1 0,3-1 0,2 4 0,0-3 0,3 3 0,-7 1 0,7-1 0,-4 5 0,1 0 0,4 0 0,-9 0 0,4 0 0,-5 0 0,0 0 0,0 0 0,1 4 0,0 10 0,-4 7 0,-1 15 0,-4 2 0,0 12 0,0 2 0,0 7 0,-5-7 0,-7 6 0,-5-13 0,-6 6 0,1-7 0,1-7 0,5-6 0,-2-7 0,7-6 0,-6 0 0,7-4 0,-3-1 0,5-5 0,-5-3 0,-1-2 0,0-3 0,-3 0 0,3 0 0,0 0 0,-3 0 0,7 0 0,-3 0 0,5-3 0,0-2 0,3-8 0,1-1 0,4-4 0,0 4 0,0-3 0,0 7 0,0-7 0,0 7 0,4-7 0,1 8 0,4-4 0,3 8 0,2-3 0,5 7 0,-1-3 0,0 4 0,6 0 0,-5 0 0,10 0 0,-4 0 0,0 4 0,4 1 0,-5 10 0,1-1 0,-1 6 0,-1-1 0,-3-1 0,0 1 0,-3 0 0,-7-1 0,3-4 0,-4-2 0,-1-3 0,0-1 0,0 0 0,-3 0 0,-2 1 0,-3-5 0,0 0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00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1 192 24575,'0'2'0,"0"5"0,0 10 0,0-3 0,0 8 0,0-11 0,0 7 0,0-10 0,0 5 0,0-4 0,0 8 0,0-7 0,0 3 0,0-1 0,0 1 0,0 1 0,0-2 0,4-7 0,0 2 0,9-2 0,1 4 0,4 0 0,0 0 0,1 0 0,-1-4 0,0-1 0,1-4 0,-1 0 0,-4 0 0,3 0 0,-3 0 0,0 0 0,3 0 0,-8 0 0,4 0 0,-4-8 0,-1 2 0,1-11 0,0 3 0,0-4 0,0-1 0,0 1 0,-4-6 0,4-1 0,-8-5 0,4-6 0,-5-2 0,0 0 0,0-4 0,0 10 0,0 1 0,0 7 0,0 6 0,-9 3 0,-1 6 0,-8 5 0,-1 4 0,-5 0 0,5 0 0,-10 0 0,9 0 0,-10 15 0,10-3 0,-6 18 0,7-5 0,-1 5 0,0-6 0,5 5 0,1-4 0,4 5 0,0-5 0,5-10 0,1-7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01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282 143 24575,'0'-8'0,"0"-5"0,0 0 0,0-6 0,0 5 0,0-3 0,0 7 0,0-7 0,-3 8 0,-2 0 0,-8 1 0,4 7 0,-9-3 0,9 4 0,-14 0 0,8 0 0,-4 0 0,1 0 0,4 4 0,-5 10 0,0 2 0,-1 12 0,5-3 0,-4 5 0,9-5 0,-5 4 0,10-4 0,-4 0 0,8-2 0,-3-4 0,4-1 0,0-4 0,0 3 0,0-8 0,0 4 0,4-5 0,5 1 0,5-4 0,-1-1 0,5 0 0,-4-3 0,4 3 0,0-4 0,1 0 0,-1 0 0,0 0 0,0 0 0,1-4 0,-5-5 0,3-6 0,-3-3 0,5-1 0,-5-4 0,0 3 0,-5 1 0,0 2 0,-1 7 0,-3-3 0,3 9 0,-7-4 0,2 11 0,1 2 0,1 8 0,5 6 0,-2-6 0,1 0 0,0 0 0,-1-4 0,1 4 0,3-4 0,2 0 0,-4-4 0,-1-1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7:57:53.8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24575,'6'4'0,"5"0"0,15-4 0,8 0 0,1 0 0,7 0 0,-7 0 0,-1 0 0,-11 0 0,-1 0 0,-5 0 0,-7 0 0,-3 0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02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24575,'0'8'0,"0"4"0,0 2 0,0 10 0,4-5 0,-3 5 0,3-6 0,-4 6 0,0-9 0,0 13 0,0-13 0,0 4 0,0-6 0,0-5 0,0 0 0,0-3 0,0-1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02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24575,'22'0'0,"7"0"0,9 0 0,12 0 0,-4 0 0,4 0 0,1 0 0,-12 0 0,10 0 0,-22 0 0,2 0 0,-11 0 0,-4 0 0,-1 0 0,-5 0 0,-4 0 0,0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03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24575,'-5'17'0,"2"-5"0,3 33 0,0 4 0,0 4 0,0 13 0,0-14 0,0 15 0,0-13 0,0 11 0,0-20 0,0-5 0,0-10 0,0-17 0,0-4 0,0-5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04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46 154 24575,'-8'0'0,"0"3"0,4 6 0,-8 1 0,10 2 0,-6-3 0,8-1 0,7-7 0,9-13 0,9-10 0,7-5 0,7-6 0,-1 11 0,2-11 0,-3 15 0,-11-2 0,-3 10 0,1 5 0,-9 1 0,3 4 0,-10 0 0,1 8 0,1 27 0,-5 8 0,1 31 0,-6-6 0,-6 8 0,-8 9 0,-4-22 0,-13 18 0,2-28 0,-2 7 0,-3-8 0,5-7 0,1-10 0,2-5 0,8-15 0,-1-2 0,1-4 0,4-4 0,1-1 0,0-4 0,4 0 0,-5-8 0,10-2 0,-5-8 0,8-6 0,-3 4 0,4 1 0,0 2 0,0 7 0,0-3 0,0 5 0,0 0 0,4 3 0,5 1 0,5 4 0,9 0 0,2 0 0,5 0 0,0 0 0,6 0 0,-5 5 0,0 4 0,-1 12 0,-5 0 0,2 9 0,-3-14 0,-9 7 0,2-9 0,-7 0 0,7-1 0,-7-5 0,-1-3 0,-6-1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06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368 138 24575,'-7'-4'0,"2"0"0,-11 4 0,7 0 0,-8 0 0,3 0 0,-5 0 0,-4 0 0,7 0 0,-11 0 0,6 0 0,-3 0 0,0 5 0,6 4 0,-1 1 0,5 7 0,-3-7 0,7 3 0,-4 0 0,5 1 0,1 0 0,-2 3 0,6-3 0,-5 4 0,4 0 0,0 1 0,1-1 0,4 0 0,0 0 0,0 1 0,0-5 0,0 3 0,0-8 0,0 4 0,4 0 0,5-4 0,1 4 0,7-4 0,-3 0 0,0 0 0,3 0 0,-8-1 0,9 1 0,-5 0 0,6-4 0,-5 3 0,3-7 0,-4 2 0,6-3 0,-1 0 0,6 0 0,-5 0 0,5 0 0,-6 0 0,0 0 0,1 0 0,-1-4 0,0-5 0,-4-1 0,3-7 0,-8 7 0,4-7 0,-4 8 0,-4-9 0,-2-1 0,-3-1 0,0-8 0,0 3 0,0-12 0,0 5 0,0-4 0,0 6 0,-4 6 0,-1-5 0,-5 9 0,1-4 0,-5 6 0,4 4 0,-2 1 0,-1 4 0,3 1 0,-2-1 0,-1 1 0,3-1 0,-7 0 0,8 4 0,-9-3 0,4 3 0,0 0 0,-3-3 0,8 7 0,-9-8 0,4 8 0,0-3 0,-3 4 0,8 0 0,-9 0 0,4 0 0,0 0 0,-3 0 0,7 8 0,-7-2 0,3 12 0,-1-4 0,2 4 0,3 5 0,1-3 0,4-5 0,1-7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07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225 171 24575,'0'-17'0,"0"4"0,0-9 0,0 7 0,0-9 0,0 6 0,0 4 0,0-3 0,0 7 0,0-2 0,-7 7 0,1 2 0,-6 3 0,-1 0 0,4 0 0,-14 0 0,8 0 0,-5 13 0,-3 5 0,5 12 0,-8 7 0,15 1 0,-4 5 0,9 1 0,-4-6 0,4-2 0,1-12 0,5 5 0,0-9 0,0-1 0,0-6 0,0-5 0,0 0 0,8-3 0,2-1 0,8-4 0,1 0 0,-5 0 0,3 0 0,-3 0 0,4 0 0,0-5 0,-4-4 0,4-5 0,-8-4 0,7-1 0,-7 1 0,3-1 0,-3-4 0,-1 3 0,0-4 0,-3 10 0,-2-3 0,-4 8 0,0-4 0,0 4 0,0 1 0,0 7 0,0 11 0,0 10 0,0 10 0,4 0 0,2 0 0,4 0 0,-1-6 0,0-5 0,4-1 0,1-9 0,-4 1 0,-2-6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09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 24575,'11'-9'0,"-2"-3"0,7 7 0,-2-8 0,4 7 0,6-11 0,-5 15 0,0-11 0,-1 8 0,-5 0 0,1 1 0,-1 4 0,0 0 0,-4 0 0,4 0 0,-5 0 0,-3 7 0,-2 3 0,-3 7 0,0 7 0,0-4 0,0 8 0,-4-3 0,-6-1 0,-1 5 0,-2-9 0,3 3 0,1-5 0,0-4 0,0 3 0,1-7 0,2 2 0,-1-4 0,2 1 0,-3-1 0,0-4 0,-1 0 0,1-4 0,0 0 0,0 0 0,0 0 0,-1 0 0,1-3 0,4-2 0,-3 1 0,6-4 0,-3 4 0,4-4 0,7 4 0,8 0 0,4 4 0,10 0 0,-5 0 0,1 0 0,4 0 0,-9 0 0,8 0 0,-8 0 0,3 0 0,-9 0 0,3 0 0,-7 4 0,2-3 0,-3 6 0,-1-6 0,0 3 0,-3-4 0,-2 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09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24575,'21'0'0,"3"0"0,12 0 0,-4 0 0,9 0 0,-9 0 0,4 0 0,0 0 0,-10 0 0,-1 0 0,-8 0 0,-8 0 0,4 0 0,-5 0 0,-4 0 0,0 0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10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24575,'0'7'0,"0"12"0,0 6 0,0 10 0,0-5 0,0 2 0,0 4 0,0 0 0,0 1 0,0 7 0,0-1 0,0-10 0,0 7 0,0-14 0,0 10 0,0-11 0,0-6 0,0-2 0,0-7 0,0 2 0,0-3 0,0-1 0,0-4 0,0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11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0 126 24575,'0'8'0,"0"0"0,0 13 0,0-2 0,0-1 0,0 5 0,0-7 0,0 11 0,0-12 0,0 9 0,0-10 0,0 3 0,0-3 0,0 0 0,0-2 0,8-3 0,-6-1 0,14 1 0,-10 0 0,11 0 0,-8-5 0,9 0 0,-9-4 0,8 0 0,-8 0 0,9 0 0,-4 0 0,4 0 0,0 0 0,0 0 0,1 0 0,-1-4 0,0-1 0,0-8 0,1 2 0,-5-6 0,3 7 0,-3-7 0,0 2 0,0-3 0,-5-1 0,0 1 0,-4 0 0,-1-6 0,-4 4 0,0-9 0,0 5 0,0-1 0,0 1 0,0 6 0,0-1 0,0 1 0,0 4 0,-4 1 0,-5 4 0,0 1 0,-4-1 0,0 4 0,-1 2 0,0 3 0,-3 0 0,3 0 0,-4 0 0,-1 0 0,1 0 0,-1 0 0,1 0 0,-6 9 0,4 1 0,-3 9 0,8-1 0,-2 1 0,6-1 0,-2 0 0,8-4 0,1-1 0,4 0 0,0-4 0,0 4 0,0-5 0,0 0 0,0 1 0,0-1 0,0-4 0,0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7:57:54.2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24575,'6'4'0,"14"-1"0,-1-3 0,19 0 0,-8 0 0,6 0 0,4 0 0,-5 0 0,1 0 0,-7 0 0,-7 0 0,-5 0 0,-4 0 0,-5 0 0,-4 0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13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24575,'12'0'0,"9"0"0,-6 4 0,8 1 0,-4 8 0,0 7 0,-1-5 0,1 8 0,0-4 0,0 1 0,1 9 0,-5-5 0,3-3 0,-3 7 0,-5-13 0,7 9 0,-10-1 0,6-3 0,-3 9 0,-1-10 0,1 10 0,0-4 0,-5-1 0,0 5 0,-5-10 0,0 10 0,0-4 0,0 5 0,0-5 0,0 3 0,0-3 0,0 0 0,-5 3 0,0-8 0,-10 9 0,5-4 0,-9 5 0,8-6 0,-8 5 0,4-4 0,-1 0 0,-3 3 0,9-8 0,-4-1 0,9-2 0,-2-7 0,2 2 0,0-3 0,-2-1 0,6 0 0,-7 1 0,8-1 0,-8 0 0,4 0 0,-4 0 0,0 0 0,3-4 0,2-1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32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961 985 24575,'-5'8'0,"-1"-4"0,1 0 0,-8-4 0,-1 0 0,-4 0 0,-6 4 0,5-3 0,-16 9 0,2-9 0,-10 3 0,-1-4 0,0 0 0,0 0 0,6 0 0,-4 0 0,10 0 0,-4 0 0,5 0 0,1 0 0,0 0 0,0 0 0,-1-9 0,1 3 0,0-13 0,0 3 0,0-4 0,4-5 0,-3 4 0,9-3 0,-4 5 0,10-4 0,0 3 0,0-4 0,4 1 0,-4 3 0,9-4 0,-4 1 0,4 3 0,-1-4 0,2 1 0,4 3 0,0-9 0,0-2 0,0-1 0,5-4 0,6 0 0,5 4 0,10-5 0,-4 6 0,9-1 0,-10 1 0,10-1 0,-4 1 0,5-2 0,0 6 0,0-5 0,5 10 0,-4-4 0,9 4 0,-4 5 0,6 2 0,-1 4 0,1-1 0,0 6 0,0 1 0,0 5 0,-1 0 0,-5 0 0,-2 0 0,0 0 0,-4 0 0,4 0 0,-6 0 0,-5 0 0,4 5 0,-9 4 0,8 7 0,-8 2 0,4 1 0,-10-1 0,3 1 0,-7-1 0,8 6 0,-7-5 0,3 5 0,-5-6 0,0 0 0,0 1 0,-4-1 0,3 0 0,-7-4 0,8 3 0,-8-3 0,7 5 0,-7-1 0,3 0 0,-4 6 0,0-4 0,0 3 0,0-5 0,0 1 0,0-1 0,0 0 0,0 0 0,0-4 0,0 4 0,0-5 0,-4 6 0,3-1 0,-7-4 0,-1 3 0,-1-3 0,-4 4 0,1-3 0,3 2 0,-4-3 0,1 0 0,3-1 0,-3 0 0,4-3 0,-4 3 0,4-5 0,-9 1 0,9 0 0,-4-1 0,0 1 0,3-1 0,-7 1 0,8 0 0,-9 0 0,9-1 0,-4 1 0,0 0 0,4-1 0,-4 1 0,4-5 0,1 4 0,-1-4 0,1 1 0,0-2 0,-1 1 0,1-3 0,-1 3 0,1-1 0,0-2 0,0 3 0,0-4 0,0 3 0,0-2 0,4 9 0,0 0 0,4 6 0,0 8 0,0 1 0,0 5 0,0 0 0,0 6 0,0-4 0,0 4 0,0 1 0,0 0 0,0 1 0,0 4 0,0-10 0,0 10 0,0-10 0,0 4 0,0-6 0,0-1 0,0 1 0,0 0 0,0-5 0,0-2 0,0-4 0,0-1 0,0-4 0,0 3 0,0-8 0,0 4 0,0-5 0,0 1 0,0-1 0,0 0 0,-4-28 0,3-2 0,-4-26 0,0 4 0,4 0 0,-4-7 0,5 6 0,0-5 0,0 12 0,0 2 0,0 6 0,0-1 0,-4 6 0,3 2 0,-3-1 0,4 9 0,0-8 0,0 9 0,0-4 0,0 4 0,0 1 0,0 5 0,0-1 0,0 1 0,0 0 0,0 21 0,0 2 0,0 20 0,0-5 0,0 6 0,0-4 0,0 4 0,0-6 0,0-5 0,0 3 0,0-8 0,0 3 0,0-4 0,0-1 0,0-4 0,0-1 0,0-5 0,0 0 0,0 0 0,0 1 0,0-5 0,0 0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40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11 24575,'-1'-4'0,"2"1"0,12 3 0,-4 0 0,4 0 0,-1 0 0,-2 0 0,-1-4 0,-6 7 0,-3 3 0,0 3 0,0 8 0,-5 2 0,4 1 0,-7 4 0,-2-1 0,0-8 0,-4 8 0,5-14 0,4 4 0,-2-5 0,2 1 0,-4-1 0,5 0 0,-4 0 0,7 0 0,-2 0 0,3 0 0,3 0 0,6-4 0,5-1 0,4-3 0,6 0 0,-5 0 0,5 0 0,-1 0 0,-3 0 0,-1 0 0,-2 0 0,-3 0 0,0 0 0,-5 0 0,-6 0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33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24575,'13'7'0,"12"9"0,9 21 0,5-2 0,-6-6 0,0 8 0,6-12 0,-4 15 0,5-6 0,-14-8 0,0 4 0,-12-10 0,4-1 0,-12-6 0,2 0 0,-4-3 0,-3 7 0,6-11 0,-6 6 0,3-11 0,-4 2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34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0 24575,'-9'14'0,"-3"-3"0,-11 31 0,2-14 0,-2 15 0,3-7 0,-2 4 0,-7-1 0,1-1 0,6-1 0,-1-9 0,10 7 0,-10-19 0,17 6 0,-6-16 0,11 6 0,-7-11 0,8 3 0,-4-4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43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838 1078 24575,'-11'10'0,"2"-3"0,-3-7 0,4 0 0,-5 0 0,3 0 0,-7 0 0,8 0 0,-9 0 0,9 0 0,-9 0 0,4 0 0,-4 0 0,-1 0 0,-4 0 0,3 0 0,-9 0 0,4 0 0,-5 0 0,0 0 0,5 0 0,-4 0 0,9 0 0,-9 0 0,10 0 0,-10 0 0,9 0 0,1 0 0,1 0 0,4 0 0,-4-4 0,-1 3 0,1-7 0,4 7 0,-3-7 0,7 7 0,-3-7 0,0 3 0,4 0 0,-4-3 0,5 7 0,-5-7 0,3 4 0,-2-1 0,3-3 0,5 3 0,-4 1 0,4-4 0,-5 4 0,1-4 0,4-1 0,-4 1 0,7-5 0,-6 4 0,6-9 0,-7 4 0,7-4 0,-3-1 0,-1-4 0,4-2 0,-3 0 0,4-4 0,0 4 0,0 0 0,0-4 0,0 10 0,0-5 0,0 6 0,0-1 0,0-4 0,0 3 0,0-3 0,0 4 0,0 1 0,0-1 0,0 1 0,0 4 0,0-4 0,0 4 0,0 0 0,0-3 0,0 3 0,4-4 0,1-1 0,4 1 0,0-1 0,5-4 0,0 4 0,1-5 0,2 6 0,-3 0 0,4-1 0,1 1 0,-1 3 0,0-2 0,6 6 0,1-7 0,5 7 0,-5-4 0,4 1 0,-4 3 0,5-4 0,-5 10 0,4-4 0,-5 3 0,7 0 0,-1-3 0,0 8 0,6-3 0,-5-1 0,6 4 0,-7-3 0,0 4 0,0 0 0,0 0 0,-5 0 0,4 0 0,-10 0 0,5 0 0,-1 0 0,-3 0 0,3 0 0,-5 4 0,1 1 0,4 4 0,-3 5 0,4 0 0,-10 4 0,3 1 0,-3-1 0,1 0 0,2 1 0,-7 4 0,4-3 0,0 9 0,-3-10 0,7 5 0,-8-1 0,4 2 0,0 0 0,-4 4 0,4-10 0,-4 10 0,-1-4 0,1 0 0,-4-1 0,2-6 0,-7 0 0,3 1 0,-4-1 0,0 0 0,0-4 0,0 3 0,0-3 0,0 0 0,0 3 0,0-7 0,0 7 0,0-8 0,-8 8 0,2-7 0,-12 7 0,9-3 0,-14 5 0,7 0 0,-7 0 0,4-1 0,5 0 0,-4-4 0,4 4 0,-1-4 0,-2 0 0,7-1 0,-3-4 0,5-1 0,-1 0 0,-3 1 0,2-1 0,-3 1 0,1 0 0,2-1 0,-7 1 0,7-1 0,-3 1 0,5-1 0,0 1 0,-1-1 0,1 0 0,3 0 0,-2-3 0,2 2 0,-3-2 0,-1-1 0,1 3 0,0-6 0,0 6 0,-1-6 0,1 3 0,3-1 0,-2-2 0,3 3 0,-5-4 0,2 0 0,-1 0 0,0 0 0,0 0 0,0 0 0,4 4 0,-3-3 0,3 2 0,-4-3 0,3 4 0,-2-3 0,3 3 0,-1 9 0,2 10 0,3 14 0,0 7 0,0 0 0,0 7 0,0-12 0,0 10 0,0-17 0,0-1 0,0-2 0,0-10 0,0 5 0,0-10 0,0 3 0,0-7 0,0 2 0,0-4 0,0 1 0,0-1 0,0 0 0,0 1 0,0-1 0,0 0 0,0 0 0,0 0 0,0-1 0,-4-2 0,3 2 0,-2-3 0,-1 4 0,0-4 0,0-8 0,-4-6 0,7-8 0,-3 0 0,4-6 0,-4 4 0,3-3 0,-8-1 0,8 4 0,-3-9 0,4 9 0,0-9 0,0 10 0,0-5 0,0 0 0,0 5 0,0-5 0,0 5 0,0 5 0,0-3 0,0 8 0,0-4 0,0 5 0,0 13 0,0 2 0,0 19 0,0-1 0,0 5 0,0 6 0,0-5 0,0 5 0,0-6 0,0 0 0,0-5 0,0 4 0,0-9 0,0 3 0,0-5 0,4 1 0,-3-5 0,3-2 0,-4-3 0,0-1 0,0 0 0,0 0 0,0-3 0,0-1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56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24575,'8'4'0,"0"0"0,0 4 0,0-3 0,0 2 0,1-2 0,-1 3 0,4 1 0,2-1 0,5 6 0,4-4 0,2 8 0,5-2 0,6 5 0,-3 5 0,4-4 0,-6 4 0,-1-6 0,0 0 0,0 0 0,1 5 0,-6-4 0,0 4 0,-7-11 0,1 3 0,-5-7 0,-1 7 0,-5-7 0,1 2 0,-1-7 0,-4 2 0,0-6 0,-4 3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57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1 24575,'-8'0'0,"-4"4"0,-15 18 0,4 7 0,-22 24 0,14 0 0,-3-11 0,0 7 0,6-15 0,-1 6 0,7-2 0,4-13 0,7-6 0,2-7 0,5-7 0,4-2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2:00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45 24575,'-5'3'0,"2"2"0,3 3 0,0 0 0,0 0 0,-4 0 0,3 1 0,-3-1 0,1 0 0,2 0 0,-7 0 0,7 0 0,-2 1 0,3-1 0,0 0 0,0 0 0,0 0 0,0-1 0,0 1 0,0-1 0,0 1 0,0 0 0,0 0 0,0 0 0,0 0 0,3-4 0,2 4 0,3-7 0,-3 6 0,2-6 0,-2 6 0,3-6 0,0 6 0,0-6 0,0 7 0,0-8 0,0 4 0,0-4 0,0 0 0,0 0 0,1 0 0,-1 0 0,0 0 0,0 0 0,0 0 0,0-4 0,-4 0 0,4-9 0,-3 4 0,3-4 0,-3 0 0,3-1 0,-4 0 0,1-3 0,-1 3 0,0-5 0,-3 1 0,3 0 0,-4-1 0,0 5 0,0-3 0,0 8 0,0-9 0,0 9 0,0-4 0,0 5 0,-4 3 0,0 2 0,-9 3 0,3 0 0,-2 0 0,3 0 0,1 0 0,-5 0 0,4 0 0,-4 0 0,0 4 0,4 0 0,-4 5 0,5-1 0,-1 0 0,5 0 0,-4-3 0,7 2 0,-3-6 0,4 2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2:02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747 1 24575,'-8'0'0,"0"0"0,0 0 0,-5 0 0,-1 0 0,-4 0 0,-6 0 0,9 0 0,-13 0 0,13 0 0,-9 0 0,10 0 0,-9 0 0,8 0 0,-14 0 0,14 0 0,-8 0 0,9 0 0,-4 0 0,0 0 0,-1 4 0,1 1 0,4 4 0,-4 0 0,9-1 0,-9 1 0,5 0 0,-1 0 0,1-1 0,0 1 0,3-1 0,-3 1 0,5-4 0,0 2 0,-1-2 0,1 3 0,-1 0 0,5 0 0,-4 1 0,3-1 0,-3 0 0,0 0 0,-1 1 0,1 3 0,-1-2 0,0 7 0,0-8 0,0 9 0,0-5 0,0 6 0,0-1 0,-1 0 0,1 1 0,0-1 0,-1 6 0,1-5 0,-1 5 0,5-6 0,-3 0 0,7 1 0,-3-1 0,4 0 0,0 1 0,0-1 0,0 0 0,0 1 0,0-1 0,0 0 0,0 6 0,0-4 0,0 3 0,4-5 0,1 6 0,8-4 0,2 3 0,9-4 0,-5 0 0,5 0 0,-1 0 0,-3-1 0,9-2 0,-10 1 0,5-6 0,-6 6 0,1-7 0,-1 3 0,0 1 0,1-4 0,-1 3 0,0-4 0,0 0 0,1 1 0,-1-5 0,0 3 0,1-7 0,-5 7 0,3-8 0,-3 4 0,4-4 0,0 0 0,0 0 0,1 0 0,-1 0 0,0 0 0,-4 0 0,4 0 0,-5 0 0,1 0 0,3 0 0,-7 0 0,7 0 0,-3 0 0,4 0 0,1 0 0,-1 0 0,0 0 0,-4 0 0,3 0 0,-7 0 0,7 0 0,-8 0 0,8-4 0,-7-1 0,2-4 0,-3 5 0,-1-4 0,0 4 0,0-5 0,1 1 0,-1-1 0,0 1 0,1 0 0,-1-5 0,1 3 0,-1-3 0,1 0 0,0 0 0,0-6 0,-4 5 0,3-3 0,-3 3 0,4 0 0,-4-4 0,2 9 0,-6-8 0,7 3 0,-7 0 0,3-4 0,-4 4 0,0-4 0,0-6 0,0 5 0,0-5 0,0 0 0,0 4 0,0-8 0,0 8 0,0-4 0,0 6 0,0-1 0,0-4 0,-4 3 0,3-4 0,-7 6 0,3-1 0,-1 1 0,-2-1 0,3 1 0,0 0 0,-3 4 0,3-4 0,0 4 0,-3 0 0,3-3 0,-4 3 0,0 0 0,0-3 0,1 7 0,-6-7 0,5 7 0,-4-3 0,5 5 0,-1 3 0,1-2 0,-5 2 0,4 0 0,-4-3 0,4 7 0,-4-3 0,4 4 0,-8 0 0,7 0 0,-7 0 0,3 0 0,-10 0 0,13 0 0,-3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45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445 1 24575,'-13'0'0,"0"0"0,-17 0 0,3 9 0,-11 14 0,5 12 0,-3 17 0,6 2 0,0 13 0,5 2 0,-1 16 0,-6 0 0,15-19 0,-12 21 0,14-30 0,-5 21 0,8-12 0,1 1 0,9-13 0,-3 4 0,5-8 0,0-10 0,0 9 0,0-4 0,0 0 0,5 12 0,7-5 0,11 3 0,14 5 0,1-11 0,27 23 0,-17-13 0,11 2 0,-11-13 0,-7-9 0,6-2 0,0 4 0,-7-13 0,-3-1 0,-12-12 0,4-1 0,-14-5 0,7 1 0,-12-6 0,2 0 0,-3-4 0,-1 0 0,0 0 0,-3 0 0,-2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2:04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0 24575,'0'27'0,"0"30"0,0-6 0,0 11 0,0-6 0,0-19 0,0 7 0,0-6 0,0 11 0,0-16 0,0 16 0,0-22 0,0 14 0,0-20 0,0 14 0,0-10 0,0-1 0,0 5 0,0-9 0,0 9 0,0-10 0,0 5 0,0-6 0,0-4 0,0-1 0,0-5 0,0 1 0,0-1 0,-7-4 0,2 0 0,-6-4 0,4 0 0,2-3 0,2-2 0,3-3 0,-4-5 0,3-6 0,-3-6 0,4-5 0,0-7 0,0 6 0,-5-12 0,4 12 0,-4-6 0,5 7 0,0 0 0,0 0 0,0-1 0,0 6 0,0-4 0,0 4 0,0-5 0,0 5 0,0-4 0,0 9 0,0-9 0,0 10 0,0-5 0,0 6 0,0-1 0,0 5 0,0 1 0,0 5 0,0-1 0,0 1 0,0 7 0,0 7 0,0 7 0,0 11 0,0 1 0,0 11 0,0-5 0,0 11 0,0-4 0,0 6 0,0-1 0,0 1 0,0-6 0,0 4 0,0-10 0,0 4 0,0-6 0,0-5 0,0-1 0,0-6 0,-4-4 0,3-2 0,-3-3 0,4-1 0,0 0 0,0 0 0,0 1 0,0-1 0,-3 0 0,2 1 0,-3-1 0,4 0 0,0 0 0,0 1 0,0-1 0,0-4 0,0 0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27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24575,'8'16'0,"14"2"0,0 6 0,13-2 0,-10 3 0,0-6 0,11 8 0,-9-6 0,11 5 0,-13-1 0,4-4 0,-12 3 0,6 0 0,-9-8 0,-3 6 0,1-12 0,-7 7 0,4-7 0,-4 2 0,-2-7 0,-3-1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28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 1 24575,'-17'0'0,"2"8"0,-14 3 0,3 14 0,-6 2 0,-1 5 0,0 1 0,-1 6 0,6 1 0,-12 7 0,16-9 0,-9 6 0,14-18 0,-2 4 0,7-6 0,1-9 0,3 3 0,6-10 0,3-7 0,2 2 0,2-7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1:29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24575,'0'12'0,"0"2"0,0 4 0,0 0 0,0 1 0,0-1 0,0-4 0,0 8 0,0-7 0,0 8 0,0-10 0,0 0 0,0-5 0,0-3 0,0-2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2:07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61 209 24575,'0'2'0,"0"0"0,0 19 0,0-6 0,0 14 0,0-5 0,0 1 0,0 4 0,0-9 0,0-1 0,0-2 0,0-3 0,0 0 0,0-2 0,-4-11 0,4-6 0,-4-9 0,4-4 0,0 0 0,0-6 0,0-1 0,0-5 0,0 0 0,0 0 0,0 5 0,0-4 0,0 4 0,0 0 0,0 1 0,0 6 0,0 4 0,0-3 0,0 7 0,0-3 0,0 5 0,0-1 0,0 1 0,0 7 0,0 7 0,0 12 0,0 7 0,0 11 0,0-4 0,0 10 0,-4-10 0,3 4 0,-4-6 0,5 0 0,0-5 0,0 4 0,0-10 0,0 0 0,0-2 0,0-7 0,0 2 0,0-3 0,0-1 0,0 0 0,0 0 0,0 0 0,-3-4 0,-2 0 0,-2-8 0,2-5 0,-3-5 0,7-10 0,-7-1 0,7-11 0,-4-1 0,5-7 0,0-7 0,0 6 0,0-6 0,0 13 0,0 2 0,0 11 0,0 1 0,0 10 0,0 1 0,0 5 0,0 6 0,0 13 0,0 9 0,0 16 0,0 2 0,0 6 0,0-1 0,0 8 0,0-5 0,0 4 0,0-6 0,0-1 0,0-5 0,0-2 0,0-11 0,0-6 0,0-6 0,0-5 0,0-4 0,0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2:09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24575,'0'12'0,"0"7"0,0 5 0,0 7 0,0-1 0,0 6 0,0 9 0,0-6 0,0 4 0,0-7 0,0-4 0,0-1 0,0-7 0,0-1 0,0-8 0,0 8 0,0-14 0,0 4 0,0-5 0,0 0 0,0 1 0,0-1 0,0-11 0,0-3 0,0-16 0,0-3 0,5-12 0,-4-1 0,8 1 0,-8 0 0,4 1 0,-5 4 0,0 1 0,0 7 0,0 6 0,0-1 0,0 5 0,0-3 0,0 7 0,0-7 0,0 8 0,0-4 0,0 4 0,0 1 0,4 4 0,-4-4 0,4 17 0,-4 4 0,0 13 0,0 11 0,0 0 0,0 1 0,0 4 0,0-4 0,0 0 0,0-2 0,0-6 0,0 0 0,0-5 0,0-1 0,0-6 0,0-4 0,0 3 0,0-8 0,0 4 0,0-5 0,0 1 0,0-1 0,0-4 0,0-1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6:36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24575,'17'0'0,"-2"0"0,9 0 0,-1 0 0,-3 0 0,9 0 0,-10 0 0,16 0 0,-18 0 0,17 0 0,-19 0 0,4 0 0,-7 0 0,-4 0 0,1 0 0,-5 0 0,0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6:36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24575,'49'0'0,"-25"0"0,59 0 0,-44 0 0,12 0 0,-7 0 0,-12 0 0,-2 0 0,-16 0 0,-1 0 0,-9 0 0,0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6:39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1 24575,'-8'17'0,"-13"16"0,-1-4 0,-6 13 0,3-10 0,3 12 0,-7 4 0,5 3 0,-5 1 0,12 0 0,-6 7 0,15 0 0,-7-6 0,8 4 0,1-4 0,-5 13 0,10-12 0,-5 11 0,6-13 0,0 0 0,0 4 0,0-11 0,0 12 0,10-12 0,2 6 0,9-8 0,1 1 0,0 0 0,0-1 0,-1 1 0,0-6 0,0-3 0,-1-4 0,6 0 0,-4-1 0,8-3 0,-9 2 0,8-8 0,-9-1 0,4-2 0,-6-4 0,0 1 0,1-2 0,-5-4 0,3 0 0,-8-1 0,8 1 0,-8-1 0,9 1 0,-9 0 0,4-4 0,-5 2 0,0-6 0,0 3 0,0-4 0,0 0 0,-4 0 0,0 0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32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0 174 24575,'0'-12'0,"0"2"0,0-2 0,0 3 0,0 1 0,0-1 0,0 1 0,0 0 0,0-4 0,0 3 0,8 1 0,1 5 0,14-6 0,8 7 0,7-7 0,12 4 0,-4 3 0,11-3 0,-5 0 0,0 3 0,-1-8 0,-14 9 0,-1-8 0,-11 7 0,-1-2 0,-11 4 0,0 0 0,-5 0 0,-3 3 0,-1 6 0,-8 5 0,-2 9 0,-3-3 0,-1 9 0,0-5 0,0 7 0,-6 5 0,4 2 0,-4 5 0,5 8 0,0 1 0,-2 15 0,0 10 0,1-13 0,0 10 0,6-14 0,0 1 0,2-2 0,2-8 0,-2-14 0,4-6 0,0-7 0,0-10 0,0-2 0,0-3 0,0-1 0,-4-4 0,3 0 0,-2-4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47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24575,'0'27'0,"0"4"0,0 7 0,0 11 0,0-10 0,0 19 0,0-6 0,0 1 0,0-3 0,0-12 0,0-2 0,0-11 0,0-1 0,0-11 0,4-4 0,5-5 0,4-4 0,11 0 0,-4 0 0,8 0 0,-8-8 0,9-3 0,-4-9 0,0 1 0,-1-6 0,-9 0 0,4-5 0,-3-6 0,0-2 0,0-6 0,-5 0 0,0 0 0,-5 6 0,-1 7 0,-5 8 0,0 4 0,0 5 0,0 1 0,-4 15 0,-1 10 0,-4 11 0,3 13 0,-3-4 0,8 4 0,-3 0 0,4-10 0,0 9 0,0-10 0,0 0 0,0-2 0,0-9 0,0 3 0,0-7 0,4 7 0,0-8 0,10 5 0,-5-6 0,8 1 0,-3 0 0,0-1 0,3 1 0,-3-4 0,4 3 0,0-3 0,0 0 0,-4 3 0,4-3 0,-5 0 0,6 3 0,-5-7 0,-2 3 0,-3-4 0,-1 0 0,0 0 0,0 0 0,1 0 0,-1 0 0,5-8 0,-3-8 0,4-15 0,-4-7 0,2-12 0,-1-3 0,0 1 0,1-6 0,-6 13 0,-1-6 0,-5 13 0,0 2 0,0 11 0,0 1 0,0 10 0,0 2 0,0 3 0,0 1 0,-3 3 0,-2-2 0,-2 7 0,-1-4 0,3 0 0,2 3 0,3-2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47:33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24575,'19'0'0,"-4"0"0,38 0 0,-7 0 0,21 0 0,-6-5 0,-1 4 0,-3-10 0,-5 10 0,0-4 0,-8 5 0,-13 0 0,-12 0 0,-1 0 0,-9 0 0,0 0 0,-6 0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29:27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62 24575,'-8'0'0,"8"0"0,5 0 0,4 0 0,7 0 0,-6 0 0,2 0 0,6 0 0,-7 0 0,7 0 0,-5 0 0,0 0 0,6 0 0,-2 0 0,1 0 0,-5 0 0,5 0 0,-4 8 0,4 3 0,-4 2 0,3 5 0,-3-5 0,0 6 0,4 4 0,-7-3 0,3 4 0,-5-6 0,0 0 0,-4 1 0,-1-1 0,-4 0 0,0 0 0,0 1 0,0-1 0,0 0 0,0 0 0,0 1 0,0-1 0,0 0 0,0 1 0,0-1 0,0 0 0,0 1 0,-4-1 0,-1-4 0,-4 3 0,0-3 0,-4 0 0,-1 3 0,-5-2 0,5-2 0,-9 1 0,8-1 0,-14-2 0,9 2 0,-9-7 0,4-2 0,0-4 0,-4 0 0,4 0 0,-5 0 0,5 0 0,1-8 0,6 1 0,0-10 0,3 3 0,2-5 0,4 1 0,3-1 0,-2 1 0,7-1 0,-7 1 0,7 0 0,-3-1 0,-1-4 0,4 4 0,-3-9 0,4 9 0,0-22 0,0 19 0,0-19 0,0 10 0,0-7 0,9 0 0,-2-4 0,11 15 0,-2-8 0,3 15 0,-4-3 0,-2 4 0,0 5 0,-3 1 0,7 8 0,-7-3 0,7 7 0,-3-2 0,4 3 0,0 0 0,6 0 0,-4 0 0,8 0 0,-8 0 0,9 0 0,-5 0 0,7 0 0,-1 0 0,0 0 0,0 4 0,0-3 0,-5 4 0,4-5 0,-4 4 0,-1-3 0,0 3 0,-6-4 0,1 0 0,-6 0 0,0 0 0,-4 0 0,-1 0 0,0 0 0,0 0 0,0 0 0,0 0 0,0 0 0,-1 0 0,-2 0 0,-2 0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29:29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161 188 24575,'4'0'0,"-2"0"0,14 0 0,-6 0 0,12 0 0,-7 0 0,14 0 0,-9 0 0,8 5 0,-12 4 0,12 6 0,-7 5 0,4 4 0,-5-3 0,-2 2 0,-4-5 0,1 1 0,-2 4 0,-4-3 0,1 3 0,-1-4 0,-4-1 0,-1 0 0,-4 1 0,0-6 0,0 5 0,0-5 0,0 1 0,0-1 0,0-5 0,-4 5 0,-1-4 0,-3 4 0,-5-4 0,-1 4 0,-5-3 0,1 3 0,-1 0 0,-4-2 0,3 2 0,-9-3 0,4 0 0,-5 0 0,-1-5 0,1 0 0,0-5 0,0 0 0,-1 0 0,7 0 0,0-4 0,6-5 0,-2-11 0,6 0 0,-1-9 0,10 10 0,-4-10 0,8 4 0,-3-5 0,4-1 0,0 1 0,0 5 0,0-4 0,0 10 0,0-10 0,4 9 0,1-9 0,8 10 0,2-5 0,3 10 0,0-4 0,1 8 0,-1-3 0,0-1 0,6 4 0,1-4 0,5 4 0,0-5 0,0 4 0,6-4 0,-4 9 0,10-4 0,-11 9 0,5-8 0,-5 8 0,-1-4 0,0 5 0,-5 0 0,4-4 0,-10 3 0,5-4 0,-6 1 0,0 3 0,-4-7 0,3 7 0,-7-3 0,2 4 0,-3 0 0,-1 0 0,0 0 0,0 0 0,1 0 0,-5-3 0,4-2 0,-4-3 0,5-5 0,0-7 0,-4 9 0,0-3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0:48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24575,'12'0'0,"7"0"0,6 0 0,5 0 0,-5 0 0,4 0 0,-10 0 0,0 0 0,-2 0 0,-7 0 0,2 0 0,-7 0 0,-2 0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9:50:48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24575,'3'4'0,"12"0"0,-1-4 0,15 0 0,-4 0 0,0 0 0,-2 0 0,-4 0 0,-6 0 0,0 0 0,-8 0 0,-2 0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01:29:31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135 442 24575,'-3'-9'0,"9"-3"0,1 11 0,6-2 0,4 3 0,2 0 0,1 0 0,9 0 0,-10 0 0,10 0 0,-9 0 0,9 0 0,-10 0 0,5 0 0,-10 3 0,3 2 0,-7 8 0,3-3 0,-8 7 0,2-3 0,-1 4 0,-1 1 0,-1 4 0,-4-7 0,0 6 0,0-8 0,0 4 0,0 6 0,0-5 0,-4 5 0,3-6 0,-8 1 0,0-1 0,-1 0 0,-3-4 0,0 3 0,3-7 0,-7 3 0,3 0 0,0-4 0,-3 4 0,3-4 0,-4-4 0,4-1 0,-4-4 0,4 0 0,-4 0 0,4 0 0,-3 0 0,3 0 0,0 0 0,-4 0 0,4-4 0,0-1 0,-3-4 0,3-4 0,0-1 0,-4-4 0,9 4 0,-5-4 0,1 4 0,3-4 0,1 0 0,0-1 0,8-4 0,-3 3 0,4-9 0,0 4 0,0-5 0,0 0 0,0-1 0,5 1 0,0 0 0,10 0 0,0-1 0,1 6 0,3-4 0,-5 10 0,6-10 0,-2 9 0,2-4 0,3 5 0,2 0 0,5-2 0,6 0 0,2 5 0,5-4 0,1 2 0,0 1 0,0 2 0,-1 3 0,-5 2 0,-2-1 0,-6 1 0,-5 4 0,-1-2 0,-6 7 0,-4-3 0,-1 4 0,-5 0 0,1 0 0,-1-4 0,0 3 0,-4-3 0,0 4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00:36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466 958 24575,'0'-7'0,"0"-5"0,0-6 0,15-14 0,-11-5 0,25-10 0,-26-3 0,16-5 0,-8-2 0,-3 0 0,8-7 0,-11 8 0,7-15 0,-6 14 0,0-6 0,-6 5 0,0 10 0,0 6 0,0 9 0,0 4 0,0 4 0,-4 7 0,-5 5 0,-4 9 0,-10 0 0,0 4 0,-6 0 0,1 0 0,-7 0 0,-5 13 0,2 5 0,-3 13 0,10 0 0,-1 1 0,7-3 0,-6 2 0,11 4 0,-5-5 0,4 10 0,2-10 0,3 10 0,2-5 0,4 0 0,5-2 0,-4 0 0,8-3 0,-3 3 0,4-4 0,0-5 0,0 3 0,0-9 0,0 9 0,4-8 0,5 4 0,4-6 0,5 5 0,-1-3 0,7 4 0,0-4 0,4-1 0,0 1 0,0 0 0,-3 5 0,7-4 0,-6 4 0,7-5 0,-4 0 0,0 4 0,-5-3 0,3 3 0,-11 0 0,5-3 0,-6 7 0,-2-9 0,1 9 0,-5-8 0,0 8 0,0-9 0,0 9 0,-4-8 0,-1 8 0,-4-3 0,0-1 0,0 4 0,0-8 0,0 8 0,-4-8 0,-1 2 0,-4-3 0,-4 4 0,-1-4 0,-3 0 0,-6-1 0,4-3 0,-8 5 0,-3-5 0,-4 4 0,-8-6 0,1 2 0,-1-4 0,0-4 0,7-1 0,-5-5 0,10 0 0,-4 0 0,9-8 0,3-6 0,7-10 0,2-4 0,3-1 0,5-10 0,0 7 0,5-12 0,0 13 0,0-9 0,5 9 0,0-3 0,8 10 0,2-3 0,2 8 0,-2-9 0,12 4 0,-10 4 0,17-9 0,-10 13 0,5-8 0,0 9 0,-1-3 0,-4 7 0,3-6 0,-9 7 0,0-3 0,-2 8 0,-7-2 0,3 3 0,-4-4 0,0 0 0,0 0 0,0 0 0,0 0 0,4-1 0,-3 1 0,3 0 0,-7 3 0,-2 2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00:37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439 5 24575,'-3'-4'0,"-11"9"0,-8 23 0,-8 9 0,-6 35 0,-7 3 0,19-28 0,0 2 0,0 3 0,0 0 0,-15 28 0,20-32 0,1 1 0,2 3 0,0-2 0,-11 21 0,14-14 0,1-3 0,-4-6 0,8 32 0,-2-30 0,10 12 0,0-19 0,0 5 0,0-12 0,0-2 0,0 1 0,0-6 0,4 6 0,1-7 0,9 0 0,-4 0 0,8 0 0,-8-4 0,3 3 0,0-8 0,-3 3 0,2-8 0,-3 2 0,3-7 0,-2 3 0,6-3 0,-3-1 0,5-3 0,-1-1 0,1-4 0,-1 0 0,5 0 0,-3 0 0,3-4 0,-4-1 0,-1-8 0,1-4 0,0-2 0,0-8 0,-4 3 0,5-5 0,-9 1 0,4-7 0,-4 6 0,0-7 0,-1 7 0,-3 0 0,-2-6 0,-4 6 0,0-6 0,0 7 0,0-1 0,0 5 0,-4 2 0,-4 4 0,-11 4 0,0 2 0,-9 2 0,5 5 0,-12-4 0,6 8 0,-6-4 0,7 5 0,-1 0 0,1 0 0,4 0 0,2 0 0,9 0 0,1 0 0,4 0 0,3 0 0,1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00:38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24575,'4'-3'0,"0"-5"0,-4-5 0,0 0 0,0-4 0,0 4 0,0-1 0,0-1 0,-4 9 0,6-1 0,8 7 0,9 0 0,14 0 0,4-4 0,3 2 0,8-2 0,-6 4 0,0 0 0,-3 0 0,-9 0 0,3 0 0,-9 0 0,-1 0 0,-6 0 0,-4 0 0,-1 0 0,-4 0 0,0 0 0,-4 3 0,0 23 0,-4 9 0,-18 48 0,-4-4-840,3-21 0,-2 3 840,-1 2 0,0 0 0,1 0 0,1-1-528,5-5 0,0 0 528,-5 3 0,2-2-266,2 24 266,0-28 0,-1 1 0,4 23 0,0-11 0,3-13 1562,9-18-1562,-3-8 1132,0-5-1132,3-5 308,-3-5-308,4 3 0,0-3 0,0 1 0,0 2 0,-4-7 0,3 3 0,-2-4 0,3 0 0,0-1 0,0-2 0,0-2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00:39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24575,'6'-4'0,"5"0"0,28 4 0,15 0 0,-7 0 0,41-6 0,-44 5 0,53-11 0,-55 11 0,37-5 0,-33 6 0,5 0 0,-10 0 0,-18 0 0,-5 0 0,-2 0 0,-7 0 0,-1 0 0,-4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48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24575,'0'18'0,"0"-3"0,0 8 0,0 7 0,0-9 0,0 13 0,0-9 0,0 5 0,0-5 0,0 4 0,0 2 0,0-9 0,0 12 0,0-19 0,0 4 0,0-6 0,0-5 0,0 0 0,0 0 0,0-3 0,0-1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00:39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24575,'7'-4'0,"20"0"0,-11 4 0,20 0 0,0 0 0,-5 0 0,14 0 0,-20 0 0,1 0 0,-12 0 0,2 0 0,-11 0 0,3 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00:40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390 0 24575,'-2'0'0,"-4"0"0,-15 0 0,-2 0 0,-6 0 0,-5 0 0,4 0 0,-5 0 0,12 0 0,5 0 0,1 0 0,9 0 0,-4 0 0,4 0 0,4 19 0,-9 3 0,11 20 0,-11 5 0,11 3 0,-7 4 0,8-4 0,-12-11 0,11-5 0,-6-6 0,8-4 0,0-6 0,0-6 0,0-4 0,3-3 0,6-2 0,9-3 0,5 0 0,6 0 0,-2 0 0,7-4 0,-4-2 0,8-4 0,-8 5 0,9 0 0,-9 5 0,-1 0 0,-1 0 0,-14 8 0,9 17 0,-13 1 0,0 18 0,-5 9 0,-5-13 0,-5 23 0,-6-21 0,-11 14 0,-7-6 0,-3-2 0,-2-3 0,3-8 0,3 0 0,0-12 0,4-2 0,1-5 0,-4 0 0,8-4 0,-2-1 0,3-5 0,1-3 0,0-1 0,-1-4 0,1 0 0,3 0 0,2 0 0,4 0 0,0 0 0,0 0 0,1 0 0,2 0 0,2 0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00:42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0 119 24575,'0'-16'0,"13"-1"0,7-2 0,5 4 0,7 1 0,-4 1 0,2 2 0,3 1 0,2 6 0,-6 4 0,6 0 0,-12 0 0,-1 0 0,-5 0 0,-7 4 0,-3 14 0,-7 8 0,0 14 0,-5 19 0,-16-16 0,-13 31 0,-7-22 0,-5 10 0,11-8 0,-1-17 0,10-5 0,7-10 0,7-8 0,7-2 0,4-8 0,15-5 0,5-8 0,14-6 0,9-1 0,-6 6 0,10 1 0,-11 8 0,0-4 0,-1 5 0,-11 0 0,-1 8 0,-8 17 0,0 6 0,-9 22 0,0 8 0,-5-8 0,0 13 0,-5-7 0,-5-12 0,-16 9 0,-2-18 0,-14 0 0,10-6 0,-5-7 0,14-11 0,1 0 0,8-6 0,-2 1 0,7-5 0,-4 0 0,5-4 0,0 0 0,0 0 0,-4 0 0,-1 0 0,0 0 0,-4 0 0,4-4 0,3 3 0,2-3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00:43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486 63 24575,'-16'0'0,"4"0"0,-13 0 0,-2 0 0,-2 8 0,-12 8 0,8 16 0,-5 10 0,5-3 0,3 12 0,6 1 0,-15 24 0,18-19 0,-17 15 0,25-25 0,-13 11 0,13 2 0,-3 7 0,9-20 0,2 17 0,5-28 0,0 12 0,0-9 0,0-4 0,0 5 0,4-11 0,5 0 0,10-6 0,-1-6 0,9-2 0,-3 2 0,3-7 0,2 4 0,-2-9 0,8-1 0,-6-4 0,11 0 0,-11 0 0,10-8 0,-8-8 0,8-6 0,-7-7 0,9 2 0,-9-4 0,4-5 0,-9-2 0,10-15 0,-19 14 0,21-36 0,-21 23 0,12-15 0,-13 1 0,-1 14 0,1-31 0,-5 34 0,0-23 0,-3 31 0,-8-16 0,3 12 0,-4-4 0,0 15 0,0-5 0,-8 14 0,-2-2 0,-11 13 0,2-3 0,-8 7 0,8 1 0,-3 1 0,5 3 0,-1 0 0,5-2 0,-3 6 0,3-3 0,-5 4 0,5 0 0,-3 0 0,3 0 0,-5 0 0,5 0 0,4 0 0,6 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00:45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534 0 24575,'-11'0'0,"-7"0"0,-6 0 0,-4 0 0,0 0 0,-1 0 0,-22 0 0,16 0 0,-11 4 0,18 10 0,3 7 0,-6 10 0,10 3 0,-3-3 0,13 2 0,-3 0 0,9 3 0,0-3 0,5 2 0,0-8 0,0-3 0,0-3 0,4-7 0,10-1 0,5-5 0,20 2 0,-8-4 0,13-2 0,-1-4 0,-1 0 0,0 0 0,-5 0 0,-7 0 0,2 0 0,-9 0 0,4-9 0,-8 0 0,3-10 0,-9 2 0,4 0 0,-8-1 0,3 1 0,-3 0 0,0-6 0,-4 5 0,-1-4 0,-4-1 0,0 5 0,0-9 0,0 9 0,-4-10 0,-1 10 0,-8-5 0,-1 10 0,-3 0 0,-6 4 0,5 4 0,-9 1 0,8 4 0,-3 0 0,5 0 0,4 0 0,1 0 0,4 0 0,0 0 0,10 0 0,8 0 0,8 4 0,12 1 0,-5 9 0,10 6 0,-5 6 0,12 11 0,-18-11 0,16 16 0,-23-11 0,12 6 0,-11 10 0,5-10 0,-7 9 0,0 3 0,0 15 0,-6-17 0,2 22 0,-2-33 0,-4 10 0,-1 3 0,-5 3 0,0-7 0,0 6 0,-22 4 0,3-13 0,-27 19 0,-11-10 0,14-8 0,-24 8 0,9-7 0,10-13 0,-15 7 0,25-18 0,-12 0 0,7 1 0,-2-5 0,10-6 0,-3-5 0,8-5 0,2 0 0,1 0 0,8-8 0,1-2 0,1-7 0,7-6 0,-3 5 0,8-5 0,-3 6 0,7 4 0,-6 0 0,6 2 0,-3 2 0,4-3 0,0 4 0,0 4 0,0 1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01:01.806"/>
    </inkml:context>
    <inkml:brush xml:id="br0">
      <inkml:brushProperty name="width" value="0.22049" units="cm"/>
      <inkml:brushProperty name="height" value="0.22049" units="cm"/>
      <inkml:brushProperty name="color" value="#FFFFFF"/>
    </inkml:brush>
  </inkml:definitions>
  <inkml:trace contextRef="#ctx0" brushRef="#br0">1316 2704 24575,'0'-21'0,"0"-13"0,0-17 0,43-38 0,-33-15 0,72-31 0,-73-6 0,44-13 0,-21-7 0,-11 0 0,23-21 0,-27 25 0,17-45 0,-18 44 0,-1-22 0,-15 19 0,0 25 0,0 16 0,0 26 0,0 12 0,0 14 0,-10 16 0,-14 16 0,-14 24 0,-26 1 0,-1 11 0,-16 0 0,1 0 0,-19 0 0,-14 38 0,4 11 0,-4 39 0,23 1 0,1 0 0,17-6 0,-13 4 0,26 10 0,-10-11 0,11 27 0,4-30 0,9 31 0,5-17 0,11 5 0,14-10 0,-9 1 0,21-8 0,-9 8 0,12-11 0,0-15 0,0 8 0,0-22 0,0 22 0,11-21 0,14 10 0,12-16 0,15 16 0,-4-12 0,19 14 0,0-14 0,12 1 0,2 1 0,-2-2 0,-10 15 0,22-10 0,-18 10 0,20-13 0,-11 0 0,-1 12 0,-13-10 0,10 10 0,-35-2 0,18-8 0,-20 19 0,-2-22 0,-2 23 0,-12-23 0,1 22 0,-1-22 0,1 22 0,-12-21 0,-2 21 0,-12-8 0,0-2 0,0 13 0,0-24 0,0 21 0,-11-22 0,-3 8 0,-11-11 0,-12 11 0,-2-8 0,-11-3 0,-14-1 0,11-11 0,-25 15 0,-5-13 0,-15 11 0,-20-18 0,4 7 0,-4-11 0,-1-12 0,20-5 0,-15-12 0,31 0 0,-15 0 0,30-22 0,3-17 0,25-28 0,2-13 0,11-2 0,12-27 0,2 20 0,13-37 0,0 40 0,0-29 0,12 29 0,3-10 0,22 29 0,4-9 0,9 22 0,-8-24 0,34 8 0,-29 13 0,48-24 0,-26 36 0,13-23 0,-1 25 0,-2-7 0,-11 20 0,8-20 0,-24 22 0,-2-7 0,-4 21 0,-21-6 0,10 8 0,-13-11 0,0 1 0,1-1 0,-1 0 0,0 1 0,13-2 0,-10 1 0,10-1 0,-23 11 0,-2 3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00:36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466 958 24575,'0'-7'0,"0"-5"0,0-6 0,15-14 0,-11-5 0,25-10 0,-26-3 0,16-5 0,-8-2 0,-3 0 0,8-7 0,-11 8 0,7-15 0,-6 14 0,0-6 0,-6 5 0,0 10 0,0 6 0,0 9 0,0 4 0,0 4 0,-4 7 0,-5 5 0,-4 9 0,-10 0 0,0 4 0,-6 0 0,1 0 0,-7 0 0,-5 13 0,2 5 0,-3 13 0,10 0 0,-1 1 0,7-3 0,-6 2 0,11 4 0,-5-5 0,4 10 0,2-10 0,3 10 0,2-5 0,4 0 0,5-2 0,-4 0 0,8-3 0,-3 3 0,4-4 0,0-5 0,0 3 0,0-9 0,0 9 0,4-8 0,5 4 0,4-6 0,5 5 0,-1-3 0,7 4 0,0-4 0,4-1 0,0 1 0,0 0 0,-3 5 0,7-4 0,-6 4 0,7-5 0,-4 0 0,0 4 0,-5-3 0,3 3 0,-11 0 0,5-3 0,-6 7 0,-2-9 0,1 9 0,-5-8 0,0 8 0,0-9 0,0 9 0,-4-8 0,-1 8 0,-4-3 0,0-1 0,0 4 0,0-8 0,0 8 0,-4-8 0,-1 2 0,-4-3 0,-4 4 0,-1-4 0,-3 0 0,-6-1 0,4-3 0,-8 5 0,-3-5 0,-4 4 0,-8-6 0,1 2 0,-1-4 0,0-4 0,7-1 0,-5-5 0,10 0 0,-4 0 0,9-8 0,3-6 0,7-10 0,2-4 0,3-1 0,5-10 0,0 7 0,5-12 0,0 13 0,0-9 0,5 9 0,0-3 0,8 10 0,2-3 0,2 8 0,-2-9 0,12 4 0,-10 4 0,17-9 0,-10 13 0,5-8 0,0 9 0,-1-3 0,-4 7 0,3-6 0,-9 7 0,0-3 0,-2 8 0,-7-2 0,3 3 0,-4-4 0,0 0 0,0 0 0,0 0 0,0 0 0,4-1 0,-3 1 0,3 0 0,-7 3 0,-2 2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00:37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439 5 24575,'-3'-4'0,"-11"9"0,-8 23 0,-8 9 0,-6 35 0,-7 3 0,19-28 0,0 2 0,0 3 0,0 0 0,-15 28 0,20-32 0,1 1 0,2 3 0,0-2 0,-11 21 0,14-14 0,1-3 0,-4-6 0,8 32 0,-2-30 0,10 12 0,0-19 0,0 5 0,0-12 0,0-2 0,0 1 0,0-6 0,4 6 0,1-7 0,9 0 0,-4 0 0,8 0 0,-8-4 0,3 3 0,0-8 0,-3 3 0,2-8 0,-3 2 0,3-7 0,-2 3 0,6-3 0,-3-1 0,5-3 0,-1-1 0,1-4 0,-1 0 0,5 0 0,-3 0 0,3-4 0,-4-1 0,-1-8 0,1-4 0,0-2 0,0-8 0,-4 3 0,5-5 0,-9 1 0,4-7 0,-4 6 0,0-7 0,-1 7 0,-3 0 0,-2-6 0,-4 6 0,0-6 0,0 7 0,0-1 0,0 5 0,-4 2 0,-4 4 0,-11 4 0,0 2 0,-9 2 0,5 5 0,-12-4 0,6 8 0,-6-4 0,7 5 0,-1 0 0,1 0 0,4 0 0,2 0 0,9 0 0,1 0 0,4 0 0,3 0 0,1 0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00:38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24575,'4'-3'0,"0"-5"0,-4-5 0,0 0 0,0-4 0,0 4 0,0-1 0,0-1 0,-4 9 0,6-1 0,8 7 0,9 0 0,14 0 0,4-4 0,3 2 0,8-2 0,-6 4 0,0 0 0,-3 0 0,-9 0 0,3 0 0,-9 0 0,-1 0 0,-6 0 0,-4 0 0,-1 0 0,-4 0 0,0 0 0,-4 3 0,0 23 0,-4 9 0,-18 48 0,-4-4-840,3-21 0,-2 3 840,-1 2 0,0 0 0,1 0 0,1-1-528,5-5 0,0 0 528,-5 3 0,2-2-266,2 24 266,0-28 0,-1 1 0,4 23 0,0-11 0,3-13 1562,9-18-1562,-3-8 1132,0-5-1132,3-5 308,-3-5-308,4 3 0,0-3 0,0 1 0,0 2 0,-4-7 0,3 3 0,-2-4 0,3 0 0,0-1 0,0-2 0,0-2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00:39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24575,'6'-4'0,"5"0"0,28 4 0,15 0 0,-7 0 0,41-6 0,-44 5 0,53-11 0,-55 11 0,37-5 0,-33 6 0,5 0 0,-10 0 0,-18 0 0,-5 0 0,-2 0 0,-7 0 0,-1 0 0,-4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49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24575,'0'16'0,"0"-4"0,0 11 0,0-8 0,0 14 0,0-9 0,0 14 0,0-17 0,0 17 0,0-14 0,0 5 0,0-2 0,0-9 0,0 3 0,0-7 0,0 7 0,0-8 0,0 4 0,0-5 0,0 1 0,0-1 0,0 0 0,0 0 0,0-3 0,0-2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00:39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24575,'7'-4'0,"20"0"0,-11 4 0,20 0 0,0 0 0,-5 0 0,14 0 0,-20 0 0,1 0 0,-12 0 0,2 0 0,-11 0 0,3 0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00:40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390 0 24575,'-2'0'0,"-4"0"0,-15 0 0,-2 0 0,-6 0 0,-5 0 0,4 0 0,-5 0 0,12 0 0,5 0 0,1 0 0,9 0 0,-4 0 0,4 0 0,4 19 0,-9 3 0,11 20 0,-11 5 0,11 3 0,-7 4 0,8-4 0,-12-11 0,11-5 0,-6-6 0,8-4 0,0-6 0,0-6 0,0-4 0,3-3 0,6-2 0,9-3 0,5 0 0,6 0 0,-2 0 0,7-4 0,-4-2 0,8-4 0,-8 5 0,9 0 0,-9 5 0,-1 0 0,-1 0 0,-14 8 0,9 17 0,-13 1 0,0 18 0,-5 9 0,-5-13 0,-5 23 0,-6-21 0,-11 14 0,-7-6 0,-3-2 0,-2-3 0,3-8 0,3 0 0,0-12 0,4-2 0,1-5 0,-4 0 0,8-4 0,-2-1 0,3-5 0,1-3 0,0-1 0,-1-4 0,1 0 0,3 0 0,2 0 0,4 0 0,0 0 0,0 0 0,1 0 0,2 0 0,2 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00:42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0 119 24575,'0'-16'0,"13"-1"0,7-2 0,5 4 0,7 1 0,-4 1 0,2 2 0,3 1 0,2 6 0,-6 4 0,6 0 0,-12 0 0,-1 0 0,-5 0 0,-7 4 0,-3 14 0,-7 8 0,0 14 0,-5 19 0,-16-16 0,-13 31 0,-7-22 0,-5 10 0,11-8 0,-1-17 0,10-5 0,7-10 0,7-8 0,7-2 0,4-8 0,15-5 0,5-8 0,14-6 0,9-1 0,-6 6 0,10 1 0,-11 8 0,0-4 0,-1 5 0,-11 0 0,-1 8 0,-8 17 0,0 6 0,-9 22 0,0 8 0,-5-8 0,0 13 0,-5-7 0,-5-12 0,-16 9 0,-2-18 0,-14 0 0,10-6 0,-5-7 0,14-11 0,1 0 0,8-6 0,-2 1 0,7-5 0,-4 0 0,5-4 0,0 0 0,0 0 0,-4 0 0,-1 0 0,0 0 0,-4 0 0,4-4 0,3 3 0,2-3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00:43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486 63 24575,'-16'0'0,"4"0"0,-13 0 0,-2 0 0,-2 8 0,-12 8 0,8 16 0,-5 10 0,5-3 0,3 12 0,6 1 0,-15 24 0,18-19 0,-17 15 0,25-25 0,-13 11 0,13 2 0,-3 7 0,9-20 0,2 17 0,5-28 0,0 12 0,0-9 0,0-4 0,0 5 0,4-11 0,5 0 0,10-6 0,-1-6 0,9-2 0,-3 2 0,3-7 0,2 4 0,-2-9 0,8-1 0,-6-4 0,11 0 0,-11 0 0,10-8 0,-8-8 0,8-6 0,-7-7 0,9 2 0,-9-4 0,4-5 0,-9-2 0,10-15 0,-19 14 0,21-36 0,-21 23 0,12-15 0,-13 1 0,-1 14 0,1-31 0,-5 34 0,0-23 0,-3 31 0,-8-16 0,3 12 0,-4-4 0,0 15 0,0-5 0,-8 14 0,-2-2 0,-11 13 0,2-3 0,-8 7 0,8 1 0,-3 1 0,5 3 0,-1 0 0,5-2 0,-3 6 0,3-3 0,-5 4 0,5 0 0,-3 0 0,3 0 0,-5 0 0,5 0 0,4 0 0,6 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00:45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534 0 24575,'-11'0'0,"-7"0"0,-6 0 0,-4 0 0,0 0 0,-1 0 0,-22 0 0,16 0 0,-11 4 0,18 10 0,3 7 0,-6 10 0,10 3 0,-3-3 0,13 2 0,-3 0 0,9 3 0,0-3 0,5 2 0,0-8 0,0-3 0,0-3 0,4-7 0,10-1 0,5-5 0,20 2 0,-8-4 0,13-2 0,-1-4 0,-1 0 0,0 0 0,-5 0 0,-7 0 0,2 0 0,-9 0 0,4-9 0,-8 0 0,3-10 0,-9 2 0,4 0 0,-8-1 0,3 1 0,-3 0 0,0-6 0,-4 5 0,-1-4 0,-4-1 0,0 5 0,0-9 0,0 9 0,-4-10 0,-1 10 0,-8-5 0,-1 10 0,-3 0 0,-6 4 0,5 4 0,-9 1 0,8 4 0,-3 0 0,5 0 0,4 0 0,1 0 0,4 0 0,0 0 0,10 0 0,8 0 0,8 4 0,12 1 0,-5 9 0,10 6 0,-5 6 0,12 11 0,-18-11 0,16 16 0,-23-11 0,12 6 0,-11 10 0,5-10 0,-7 9 0,0 3 0,0 15 0,-6-17 0,2 22 0,-2-33 0,-4 10 0,-1 3 0,-5 3 0,0-7 0,0 6 0,-22 4 0,3-13 0,-27 19 0,-11-10 0,14-8 0,-24 8 0,9-7 0,10-13 0,-15 7 0,25-18 0,-12 0 0,7 1 0,-2-5 0,10-6 0,-3-5 0,8-5 0,2 0 0,1 0 0,8-8 0,1-2 0,1-7 0,7-6 0,-3 5 0,8-5 0,-3 6 0,7 4 0,-6 0 0,6 2 0,-3 2 0,4-3 0,0 4 0,0 4 0,0 1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01:01.806"/>
    </inkml:context>
    <inkml:brush xml:id="br0">
      <inkml:brushProperty name="width" value="0.22049" units="cm"/>
      <inkml:brushProperty name="height" value="0.22049" units="cm"/>
      <inkml:brushProperty name="color" value="#FFFFFF"/>
    </inkml:brush>
  </inkml:definitions>
  <inkml:trace contextRef="#ctx0" brushRef="#br0">1316 2704 24575,'0'-21'0,"0"-13"0,0-17 0,43-38 0,-33-15 0,72-31 0,-73-6 0,44-13 0,-21-7 0,-11 0 0,23-21 0,-27 25 0,17-45 0,-18 44 0,-1-22 0,-15 19 0,0 25 0,0 16 0,0 26 0,0 12 0,0 14 0,-10 16 0,-14 16 0,-14 24 0,-26 1 0,-1 11 0,-16 0 0,1 0 0,-19 0 0,-14 38 0,4 11 0,-4 39 0,23 1 0,1 0 0,17-6 0,-13 4 0,26 10 0,-10-11 0,11 27 0,4-30 0,9 31 0,5-17 0,11 5 0,14-10 0,-9 1 0,21-8 0,-9 8 0,12-11 0,0-15 0,0 8 0,0-22 0,0 22 0,11-21 0,14 10 0,12-16 0,15 16 0,-4-12 0,19 14 0,0-14 0,12 1 0,2 1 0,-2-2 0,-10 15 0,22-10 0,-18 10 0,20-13 0,-11 0 0,-1 12 0,-13-10 0,10 10 0,-35-2 0,18-8 0,-20 19 0,-2-22 0,-2 23 0,-12-23 0,1 22 0,-1-22 0,1 22 0,-12-21 0,-2 21 0,-12-8 0,0-2 0,0 13 0,0-24 0,0 21 0,-11-22 0,-3 8 0,-11-11 0,-12 11 0,-2-8 0,-11-3 0,-14-1 0,11-11 0,-25 15 0,-5-13 0,-15 11 0,-20-18 0,4 7 0,-4-11 0,-1-12 0,20-5 0,-15-12 0,31 0 0,-15 0 0,30-22 0,3-17 0,25-28 0,2-13 0,11-2 0,12-27 0,2 20 0,13-37 0,0 40 0,0-29 0,12 29 0,3-10 0,22 29 0,4-9 0,9 22 0,-8-24 0,34 8 0,-29 13 0,48-24 0,-26 36 0,13-23 0,-1 25 0,-2-7 0,-11 20 0,8-20 0,-24 22 0,-2-7 0,-4 21 0,-21-6 0,10 8 0,-13-11 0,0 1 0,1-1 0,-1 0 0,0 1 0,13-2 0,-10 1 0,10-1 0,-23 11 0,-2 3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1:42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1 24575,'0'12'0,"0"12"0,0 2 0,0 9 0,0 0 0,0 2 0,0 11 0,0 3 0,0-1 0,0 14 0,0-18 0,0 25 0,0-11 0,0 7 0,0-8 0,0-4 0,5-4 0,-3 7 0,7-7 0,-7-1 0,2-7 0,1-1 0,-4 1 0,4 0 0,-5 0 0,0 6 0,0 2 0,0 0 0,0 5 0,0-12 0,0 6 0,0-14 0,0 6 0,0-11 0,0-1 0,0-2 0,0-4 0,0 0 0,0 5 0,0-5 0,0 0 0,0-1 0,0-5 0,0-5 0,0 4 0,0-8 0,0 4 0,0-5 0,0 0 0,0-1 0,0 1 0,0-1 0,0 1 0,-3-4 0,-1-1 0,-4-3 0,0 0 0,0 0 0,0 0 0,-4 0 0,-2-4 0,-4-5 0,-1-10 0,1 0 0,-1-9 0,0 4 0,0-5 0,-2-7 0,2 10 0,-1-8 0,5 10 0,1-1 0,5 2 0,-4 5 0,7 0 0,-6 0 0,7 5 0,-4 0 0,5 5 0,-3 0 0,6 0 0,0 7 0,6 2 0,3 11 0,0 1 0,6 10 0,-4-4 0,9 10 0,-9-5 0,4 5 0,0 0 0,-3 1 0,3-6 0,0 4 0,-4-4 0,5 6 0,-6-1 0,1-5 0,-1 4 0,1-3 0,0 4 0,-1-5 0,0-1 0,-4 0 0,3-3 0,-7-2 0,3-5 0,-4-5 0,0 0 0,0 0 0,0 0 0,3-4 0,2-7 0,4-18 0,6-17 0,2-13 0,13-15 0,2-9-604,7-10 604,-19 38 0,0 0 0,12-30-36,4 3 36,-11 10 0,2 11 0,-5 2 0,-6 15 0,-2 12 603,-5 5-603,-1 10 37,-3 2-37,2 6 0,-3-2 0,0 3 0,0 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1:44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18 24575,'-3'-10'0,"-6"3"0,0 7 0,-8 0 0,3 0 0,-4 0 0,-11 0 0,9 0 0,-9 4 0,11 5 0,0 5 0,4-1 0,1 9 0,4-12 0,0 8 0,5-6 0,0-2 0,4 2 0,0-4 0,0 0 0,0 0 0,4 5 0,5-4 0,5 8 0,9-7 0,-4 7 0,4-3 0,-5 0 0,-4 3 0,-1-3 0,-5 0 0,1 2 0,0 3 0,-4 0 0,-1 9 0,-4-3 0,0 4 0,0 0 0,-4 1 0,-5-6 0,-2-1 0,-6-5 0,8-5 0,-8 4 0,3-7 0,-4 3 0,5-5 0,-4 1 0,7-1 0,-6 1 0,6-1 0,-2 1 0,7-1 0,-2-4 0,9 0 0,-1-4 0,11 0 0,1 0 0,10 0 0,-3 0 0,3 4 0,-6 1 0,1 4 0,-4-1 0,-2 1 0,-4-1 0,0 0 0,1 4 0,-5 2 0,0 9 0,-4-4 0,0 9 0,0-4 0,0 11 0,0-4 0,0 5 0,-4-1 0,-2-4 0,-9 10 0,3-4 0,-3-1 0,4 6 0,1-12 0,5 6 0,-4-12 0,8-1 0,-7 0 0,7-4 0,-4 4 0,5-5 0,0 0 0,0-1 0,0 1 0,0 0 0,0 0 0,0-4 0,0 2 0,0-7 0,4 4 0,5-5 0,4 1 0,5 0 0,0-4 0,-5-1 0,4-4 0,-3 0 0,-1 0 0,4 0 0,-8 0 0,4 0 0,-9 0 0,0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1:48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24575,'20'0'0,"-1"0"0,4 0 0,-3 0 0,8 0 0,-9 0 0,4 0 0,0 0 0,-8 0 0,2 0 0,-4 0 0,-4 0 0,3 0 0,-4 0 0,0 0 0,-3 11 0,-2 5 0,-3 6 0,0 6 0,0-4 0,0 0 0,0 4 0,0-4 0,-4 6 0,-1-6 0,-5-1 0,5-5 0,-3 0 0,7 0 0,-3 0 0,4-1 0,0 1 0,0 0 0,0-4 0,0 2 0,0-2 0,0-1 0,0 4 0,0-8 0,4 4 0,0-5 0,5 0 0,3 0 0,1 1 0,1-4 0,-2-1 0,1-4 0,-4 0 0,3 0 0,-4 0 0,0 0 0,-10 0 0,0 0 0,-9 0 0,-1 0 0,2 3 0,-6 2 0,6 4 0,-2-1 0,4 0 0,-1 0 0,1 0 0,0 0 0,3 5 0,-2-4 0,6 8 0,-6-8 0,6 8 0,-7-4 0,7 5 0,-3 0 0,4 0 0,0-1 0,0 1 0,0 0 0,0-4 0,0 2 0,0-6 0,0 6 0,0-6 0,0 6 0,0-2 0,0-1 0,0 4 0,0-3 0,0 4 0,0-1 0,4 1 0,1 0 0,0 0 0,3 0 0,-3 0 0,0-1 0,3 1 0,-7-4 0,7 3 0,-7-8 0,3 3 0,-4-4 0,0 0 0,0 0 0,0 5 0,0-4 0,0 3 0,0 1 0,0 0 0,0 5 0,0 5 0,0-4 0,0 4 0,0 0 0,0-4 0,0 4 0,0-5 0,0-4 0,0 2 0,0-6 0,0 6 0,0-6 0,-4 6 0,-1-2 0,-4 4 0,0 0 0,-1 5 0,1-9 0,0 8 0,4-8 0,-2-1 0,6 0 0,-7-5 0,8 0 0,-8 0 0,4 0 0,-4 0 0,0 0 0,0 0 0,-1-4 0,5 4 0,-3-8 0,2 8 0,-3-7 0,0 2 0,3 1 0,-2-3 0,3 2 0,-4 1 0,0-4 0,1 4 0,-1-4 0,0 0 0,4 0 0,0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2:08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24575,'8'0'0,"4"0"0,-3 0 0,7 0 0,-2 0 0,0 0 0,-2 0 0,0 0 0,2 0 0,-1 0 0,4 0 0,-4 12 0,1-2 0,3 12 0,-7 0 0,3 3 0,-4-2 0,1 6 0,0-5 0,-5 5 0,-1 1 0,-4-1 0,0 0 0,0-5 0,0-1 0,0-5 0,0 0 0,0 0 0,0-5 0,-4 4 0,3-8 0,-6 4 0,6-5 0,-7-4 0,8 3 0,-8-6 0,4 2 0,-4-3 0,4-3 0,1-6 0,3-9 0,0-1 0,0-10 0,0-1 0,0-7 0,0 0 0,0-4 0,4 4 0,2 0 0,4 1 0,4 7 0,1 5 0,-1 5 0,3 2 0,-8 8 0,3-4 0,1 5 0,-4-1 0,3 4 0,-4-2 0,5 6 0,-4-2 0,3 3 0,-4 0 0,0 0 0,0 0 0,0 0 0,-1 3 0,-3 6 0,0 4 0,-4 10 0,0-4 0,0 4 0,0-5 0,0 0 0,0 0 0,0-1 0,0 1 0,0 0 0,0-5 0,0 4 0,0-3 0,0-1 0,0 4 0,0-3 0,0 8 0,0-2 0,0 3 0,0 0 0,0 1 0,0 0 0,0 4 0,0-9 0,4 4 0,-3-5 0,3-4 0,0 3 0,-3-8 0,3 3 0,-1-4 0,1-3 0,1 2 0,1-6 0,-1 2 0,3-3 0,0 0 0,-1 0 0,2 0 0,-1-3 0,0-6 0,0 0 0,5-4 0,-4 0 0,4 3 0,-5-2 0,1-1 0,-1 4 0,0 0 0,0 2 0,0 6 0,-3-6 0,-2 6 0,-3-3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51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1 192 24575,'0'-8'0,"0"0"0,0-1 0,0 1 0,3 0 0,6-1 0,1 5 0,18 0 0,-11 4 0,12 0 0,-10 0 0,-1 0 0,0 0 0,-4 0 0,3 0 0,-4 0 0,1 3 0,-6 17 0,-5 2 0,-3 20 0,0 3 0,0-6 0,0 10 0,0-5 0,-5 2 0,4 5 0,-8-14 0,3 0 0,0-7 0,-2-6 0,7-4 0,-7-8 0,7-4 0,-3-10 0,4-15 0,0-15 0,0-19 0,0-1 0,5-1 0,8-12 0,4 18 0,7-19 0,-2 21 0,0 0 0,6 1 0,-6 12 0,4-1 0,-11 10 0,2 8 0,-2 2 0,-2 4 0,5 0 0,-9 4 0,4 1 0,-5 4 0,0 0 0,0 0 0,1 0 0,-1 0 0,-4 3 0,0 6 0,-4 5 0,0 10 0,0 6 0,0 2 0,0 10 0,0-4 0,0 0 0,0-2 0,0-11 0,0-2 0,0-4 0,0-5 0,0-2 0,4-3 0,-4-1 0,8 0 0,-4 0 0,5 1 0,-1-1 0,0 0 0,1 1 0,-1-1 0,0 0 0,0 0 0,0 1 0,1-1 0,-1-4 0,0 4 0,-3-7 0,-1 2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2:54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0 297 24575,'1'-5'0,"27"2"0,16 3 0,21 0 0,0 0 0,11 0 0,9 0-561,-35 0 0,2 0 561,0 0 0,0 0 0,0 0 0,1 0 0,6 0 0,1 0 0,-7 0 0,1 0 0,6 0 0,1 0 0,-4 0 0,-1 0 0,-3 0 0,-1 0 0,4 0 0,-1 0 0,40 0 0,-39 0 0,-1 0 0,32 0 0,-33 0 0,1 0 0,41-7 0,-43 7 0,-2-1 0,36-6-48,2 2 48,-12 3 0,16-4 0,0 6 0,-8 0 0,-30 0 0,-1 0 0,13 0 0,31 0 0,-37 0 0,13 0 0,1-5 0,-9 3 0,-1-9 0,-9 5 0,2-6 0,0 1 0,-7 0 833,-2-1-833,1 1 337,-6 0-337,6 0 0,-8 0 0,1 5 0,-6-3 0,4 8 0,-4-8 0,5 8 0,1-4 0,0 0 0,-7 4 0,6-4 0,-6 5 0,7 0 0,-6-4 0,4 3 0,-10-4 0,4 5 0,-5 0 0,-1 0 0,0 0 0,1 0 0,-6 0 0,4 0 0,-4 0 0,12 0 0,-5 0 0,4 0 0,-6 0 0,0 0 0,1 0 0,-1-4 0,7 3 0,-6-4 0,6 5 0,-1 0 0,-4-4 0,10 3 0,-4-3 0,0 4 0,4-5 0,-10 4 0,4-8 0,0 7 0,-4-2 0,5 0 0,-12 3 0,4-4 0,-9 5 0,9-4 0,-9 3 0,4-4 0,-5 5 0,-4 0 0,3 0 0,-8 0 0,3 0 0,-4-3 0,-3-2 0,-2-7 0,-3 6 0,0-2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2:55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24575,'16'0'0,"11"0"0,12-5 0,12 9 0,-6 1 0,10 12 0,-3 6 0,-5-6 0,15 6 0,-17-6 0,7 5 0,-9-1 0,-2-4 0,-10-3 0,-5 0 0,-8-8 0,-5 6 0,-4-11 0,-1 6 0,-4-3 0,-8 4 0,0 0 0,-9 5 0,-6 1 0,-6 10 0,-13 4 0,5 4 0,-19 9 0,22-8 0,-21 13 0,17-7 0,-8 7 0,3-6 0,6-1 0,7-9 0,5-4 0,8-8 0,4-6 0,1-4 0,4 1 0,0-5 0,4 0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2:57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309 0 24575,'-69'0'0,"-5"0"0,47 0 0,-9 0 0,22 0 0,1 0 0,5 0 0,-4 0 0,2 0 0,-6 0 0,3 0 0,3 4 0,3 0 0,7 4 0,0 0 0,0 0 0,0 4 0,0 2 0,0 4 0,0 5 0,0 1 0,0 5 0,0 7 0,0-5 0,5 10 0,-4 2 0,4 2 0,0 11 0,-3-5 0,3 0 0,-5 5 0,0-12 0,0 6 0,0-8 0,0 1 0,0-1 0,0 1 0,0-6 0,0-2 0,0 0 0,0-9 0,0 8 0,0-15 0,0 4 0,0-9 0,0-2 0,0-4 0,0 0 0,0 0 0,3 0 0,1-3 0,4-2 0,0 1 0,0-3 0,0 2 0,0-3 0,5 0 0,5 0 0,1 0 0,9 0 0,-4 0 0,5 0 0,-4 0 0,3 0 0,-9 0 0,4 0 0,-5 0 0,-5 0 0,4 0 0,-8 0 0,3 0 0,-3 0 0,-1 4 0,0-3 0,0 6 0,0-6 0,0 2 0,-4 1 0,-1-3 0,-3 2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2:58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0 387 24575,'0'-16'0,"0"4"0,0 11 0,0 7 0,0 21 0,0-1 0,5 15 0,-4-4 0,12-5 0,-7 2 0,7-15 0,-4 4 0,0-10 0,-4 0 0,2-5 0,-3 0 0,5-4 0,-2 0 0,1-4 0,0 0 0,0 0 0,5-13 0,-2-4 0,8-18 0,-8-2 0,4-5 0,-4-1 0,-1 6 0,1-5 0,-2 16 0,1-3 0,-1 16 0,-1 0 0,-3 5 0,2 4 0,-3 0 0,4 4 0,-4 4 0,3 9 0,-1 7 0,3 5 0,1 3 0,-1-9 0,0 4 0,0-5 0,0 0 0,0 0 0,4-1 0,-3-3 0,2-2 0,-4-4 0,0 0 0,0 0 0,0 1 0,0-1 0,0 0 0,0 0 0,0 0 0,0 0 0,0-1 0,0-2 0,0 2 0,0-7 0,-1 4 0,1-4 0,0 0 0,-1 0 0,-3-8 0,4-13 0,-1-17 0,3-7 0,-3-5 0,3 1 0,-4 4 0,4 2 0,-4 7 0,3 7 0,-8 5 0,7 1 0,-7 9 0,3-3 0,0 8 0,-4-3 0,8 3 0,-8 1 0,7 0 0,-6 0 0,6 4 0,-6-3 0,2 3 0,-3-9 0,4 4 0,-3-8 0,2 8 0,1-8 0,-3 7 0,3-2 0,-4 4 0,0 4 0,0 0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2:59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24575,'0'12'0,"0"6"0,0 6 0,0 6 0,0-1 0,0 0 0,0 13 0,0-9 0,0 9 0,0-13 0,0-5 0,0-1 0,0 0 0,0-8 0,0 2 0,0-12 0,0-2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01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24575,'4'-5'0,"4"2"0,5-1 0,10-1 0,2-1 0,10-3 0,2 8 0,5-4 0,1 5 0,-11 0 0,8 0 0,-24 0 0,12 0 0,-19 0 0,3 0 0,-4 0 0,-3 3 0,-1 6 0,-4 9 0,0 7 0,0 17 0,0-10 0,0 23 0,0-10 0,0 13 0,0 7 0,0-6 0,0 7 0,0-1 0,0-5 0,0-2 0,0-8 0,0-1 0,0-11 0,0 5 0,0-14 0,0-5 0,0-1 0,0-5 0,0-4 0,0-2 0,0-4 0,0 0 0,-4-3 0,-5-2 0,-4-3 0,-10 0 0,4 0 0,-10 0 0,5 0 0,-5 0 0,4 0 0,-3 0 0,9 0 0,-4 0 0,5 0 0,0-4 0,0 3 0,4-3 0,1 4 0,5 0 0,1 0 0,-1 0 0,4 0 0,0 0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02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24575,'11'0'0,"3"0"0,-1 0 0,9 0 0,-12 0 0,12 0 0,-13 0 0,3 0 0,-3 7 0,-5-1 0,0 15 0,-4-1 0,0 15 0,0-4 0,0 10 0,-9-11 0,-3 12 0,-7-17 0,3 9 0,-1-19 0,7 7 0,-3-12 0,5 2 0,-5-7 0,4-2 0,-8-3 0,11 0 0,-2 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03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0 24575,'-7'0'0,"-5"0"0,2 0 0,-7 4 0,-1 1 0,2 8 0,-2 2 0,0 3 0,11-4 0,-14 4 0,15-9 0,-3 8 0,2-4 0,6 0 0,-3 4 0,4-8 0,0 4 0,0-5 0,3-4 0,6 4 0,5-7 0,3 3 0,1 0 0,-4-3 0,3 7 0,-8-7 0,3 6 0,-4-2 0,0 3 0,0 0 0,-3 0 0,-2 9 0,-3-2 0,0 8 0,0 0 0,0 1 0,0 6 0,0-1 0,0 1 0,-4-1 0,-7 6 0,-3-9 0,-7 8 0,7-15 0,1 0 0,4-7 0,5-4 0,-4 0 0,7 1 0,1-5 0,4 0 0,9-4 0,0 0 0,5 0 0,0 0 0,0 3 0,-5-2 0,4 7 0,-8-7 0,3 7 0,-4-4 0,0 4 0,-3 0 0,-1 10 0,-4 2 0,0 9 0,0 13 0,0-4 0,0 19 0,-5-13 0,-2 12 0,-3-12 0,3 0 0,-2-9 0,8-5 0,-4-6 0,5-6 0,0-1 0,0-8 0,0 4 0,0-5 0,4 0 0,5 0 0,4-3 0,5-1 0,0-4 0,0 0 0,0 0 0,0 0 0,-5 0 0,0 0 0,-5 0 0,-4 0 0,0 0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05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1 229 24575,'0'-8'0,"0"0"0,0-4 0,0 3 0,3-4 0,6 5 0,5-1 0,4 0 0,-5 4 0,4 1 0,-4 4 0,1 0 0,3 0 0,-8 0 0,3 0 0,-4 0 0,-4 4 0,0 9 0,-4 7 0,0 10 0,0 5 0,0-4 0,-5 10 0,-1-10 0,-8-1 0,3-2 0,-1-13 0,2 7 0,6-13 0,-4 4 0,7-5 0,-3-7 0,4-18 0,0-11 0,0-15 0,10-6 0,3-2 0,9 1 0,0 1 0,-6 12 0,4 1 0,-10 12 0,4-4 0,-5 13 0,0-3 0,-1 10 0,0 0 0,0 3 0,-4-2 0,3 6 0,-6 0 0,2 15 0,-3 6 0,-4 9 0,3 0 0,-4 1 0,5-6 0,0 4 0,0-9 0,0 4 0,0-5 0,0 0 0,0-4 0,0 2 0,0-6 0,4 2 0,0-4 0,4 0 0,0 0 0,5 1 0,-4-5 0,8 0 0,-8-4 0,8 0 0,-8 0 0,3 0 0,-4 0 0,0 0 0,0 0 0,0 0 0,-3 0 0,-2 0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06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24575,'18'0'0,"-8"0"0,23 0 0,-16 0 0,6 0 0,-4 0 0,0 0 0,-2 0 0,-8 0 0,0 10 0,-6 12 0,-3 12 0,0 8 0,0 1 0,0 6 0,0-4 0,-5 4 0,4-12 0,-4-2 0,5-11 0,0 4 0,0-13 0,0 7 0,0-13 0,0 3 0,4-3 0,5-1 0,4 0 0,5-3 0,5-1 0,-4-4 0,4 0 0,-5 0 0,0 0 0,0 0 0,-5 0 0,4-4 0,-8 3 0,3-6 0,-4 6 0,-3-6 0,-5 6 0,-4-3 0,-4 4 0,0 0 0,0 0 0,0 0 0,-1 4 0,-3 1 0,2 13 0,-3-3 0,-2 13 0,5-9 0,0 4 0,2 0 0,3-4 0,-1 9 0,2-9 0,4 9 0,0-8 0,0 3 0,0-6 0,0 1 0,0 0 0,0 0 0,0 0 0,0 0 0,0-5 0,0 4 0,0-3 0,0-1 0,0 4 0,0-8 0,0 8 0,4-4 0,-3 1 0,3-2 0,0 1 0,-3-4 0,3 3 0,-4-4 0,0 0 0,4 0 0,-3 1 0,2-1 0,-3 0 0,0 0 0,0 0 0,0 0 0,0 0 0,-8 0 0,3 1 0,-12-1 0,3 1 0,-4 0 0,0 0 0,-5 0 0,4-4 0,-5 0 0,6-5 0,0 0 0,0 0 0,0 0 0,5 0 0,0 0 0,5 0 0,0 0 0,4 0 0,0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51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 24575,'0'27'0,"0"-2"0,0 11 0,0 0 0,0 2 0,0 0 0,0-2 0,0-6 0,0-5 0,0 4 0,0-14 0,0 12 0,0-16 0,0 7 0,0-10 0,0 0 0,0 1 0,-3-5 0,-6 0 0,3-4 0,-2 0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16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24575,'17'0'0,"-7"0"0,17 0 0,-16 0 0,16 0 0,-17 0 0,12 0 0,-13 0 0,8 0 0,-4 0 0,1 0 0,-2 0 0,-4 0 0,0 3 0,0 6 0,-3 5 0,-1 9 0,-4-4 0,0 9 0,0-4 0,0 0 0,0 4 0,0-3 0,-9 4 0,3 0 0,-13 1 0,4-1 0,-1 0 0,-2 1 0,7-6 0,-7-1 0,9-9 0,-4-2 0,8-4 0,-2 0 0,6 0 0,-2-14 0,3-1 0,0-18 0,4-5 0,7-7 0,6-13 0,11 4 0,-4-11 0,4 11 0,0-4 0,-6 12 0,4 1 0,-11 8 0,4-1 0,-9 10 0,3-2 0,-4 9 0,-1-1 0,1 2 0,-1 3 0,0 5 0,-4-3 0,-4 9 0,-4-1 0,-4 6 0,-1 6 0,0 0 0,0 5 0,0 0 0,0 0 0,0 0 0,4 0 0,-3 0 0,3-1 0,0 1 0,1 0 0,4-4 0,0 2 0,0-6 0,0 6 0,0-7 0,0 4 0,0-5 0,0 0 0,4 0 0,4 0 0,6 1 0,4 0 0,0 0 0,-1 0 0,-3-1 0,3 1 0,-8-4 0,8 2 0,-8-6 0,3 3 0,-4 0 0,0-3 0,0 3 0,0-4 0,0 3 0,0-2 0,0 3 0,-4-4 0,-1 0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17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24575,'0'11'0,"0"3"0,0 3 0,0 6 0,0 2 0,0 4 0,0 0 0,0 1 0,0-6 0,0-1 0,0 0 0,0-4 0,0 0 0,0-2 0,0-8 0,0 7 0,0-7 0,0 3 0,0-4 0,0 0 0,0-7 0,0-12 0,0-3 0,0-15 0,0-1 0,0-1 0,0-4 0,0 5 0,0 1 0,4 4 0,1-2 0,4 7 0,4-2 0,-3 4 0,7 0 0,-3 0 0,4 4 0,0-3 0,-1 6 0,1 2 0,0 1 0,0 7 0,-5-6 0,4 6 0,-3-3 0,-1 4 0,4 0 0,-3 0 0,-1 0 0,-1 0 0,-4 0 0,1 0 0,-1 0 0,-4 0 0,0 0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19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0 24575,'6'5'0,"4"-2"0,2-3 0,10 0 0,-2 0 0,4 0 0,4 0 0,-9 0 0,4 0 0,-5 0 0,-4 0 0,2 0 0,-7 0 0,0 7 0,-6-1 0,-3 15 0,0 5 0,0 4 0,0 1 0,-4 3 0,3-9 0,-9 10 0,1-5 0,-2-6 0,1-1 0,2-5 0,7 0 0,-3-5 0,4 4 0,0-8 0,0 4 0,0-1 0,0-3 0,0 4 0,0-5 0,0 4 0,4-2 0,4 2 0,6-3 0,4 0 0,0 0 0,5-4 0,-4 3 0,4-7 0,-5 3 0,5-4 0,-4 0 0,4 0 0,-5 0 0,0 0 0,-5 0 0,4 0 0,-8 0 0,3 0 0,-4 0 0,0 0 0,-3 3 0,-2 1 0,-7 4 0,-4 0 0,-6 5 0,0 1 0,-3 3 0,3 1 0,0 0 0,1 5 0,4-4 0,-1 4 0,1-5 0,0 0 0,0 0 0,4 5 0,-3-4 0,3 4 0,0 0 0,-3-4 0,3 4 0,0 0 0,1-4 0,4 4 0,0-5 0,0 0 0,0 5 0,0-4 0,0 4 0,0 0 0,0 1 0,0 5 0,0-4 0,4 3 0,2 2 0,4 0 0,0 5 0,0-5 0,0 5 0,0-4 0,-5 4 0,4-6 0,-3 1 0,-1 5 0,-1-4 0,-4 4 0,0-5 0,0 5 0,0-4 0,0 4 0,0 0 0,0-4 0,-4 10 0,-6-10 0,-12 5 0,1-6 0,-4 1 0,1-6 0,4-2 0,-8-4 0,3-4 0,-4 3 0,-1-7 0,1 3 0,-1-8 0,6-2 0,-4-4 0,8 0 0,-3 0 0,5 0 0,5 0 0,0 0 0,5 0 0,0 0 0,4 0 0,0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21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0 24575,'-21'0'0,"-2"0"0,-6 0 0,-1 0 0,1 0 0,-7 0 0,11 0 0,-4 0 0,15 0 0,-3 0 0,8 0 0,-3 0 0,7 7 0,2-1 0,3 10 0,0-3 0,0 5 0,0 0 0,0-5 0,0 4 0,0-3 0,0-1 0,8 4 0,2-7 0,8 3 0,5-4 0,-8 0 0,6 4 0,-11-4 0,2 3 0,-4-4 0,0 1 0,1 3 0,-1 2 0,-3 3 0,-1 1 0,-4 5 0,0 2 0,0-1 0,0 4 0,-8-9 0,2 4 0,-12 0 0,9-8 0,-9 7 0,8-9 0,-7 5 0,8-4 0,-9 8 0,4-8 0,-1 15 0,-2-10 0,7 4 0,-4-5 0,5-1 0,1-3 0,3-2 0,-3-3 0,8-1 0,-4 0 0,4-1 0,0 1 0,0 0 0,3 0 0,6 0 0,4 0 0,5 1 0,-4 0 0,3 0 0,-8-1 0,8 5 0,-8-4 0,4 8 0,-5-8 0,0 7 0,1-2 0,-4 4 0,-1 0 0,0 5 0,-3 1 0,4 0 0,-5 4 0,0-3 0,0 4 0,0 0 0,0 6 0,0-4 0,0 4 0,0-5 0,0 5 0,0-4 0,0 4 0,0 1 0,0 0 0,0 7 0,-5 0 0,-1-6 0,-4 4 0,0-10 0,4 4 0,-3-11 0,8 4 0,-7-8 0,7 8 0,-3-4 0,4 0 0,0 4 0,0-9 0,0 4 0,0-5 0,0 5 0,0-8 0,0 7 0,0-13 0,4 7 0,1-6 0,12 3 0,-2-5 0,8 2 0,0-6 0,1 0 0,6-4 0,-6 0 0,4 0 0,2 0 0,-4 0 0,8 0 0,-15 0 0,0 0 0,-2 0 0,-8 0 0,3 0 0,-4 0 0,-3 0 0,-2 0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22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24575,'2'0'0,"9"0"0,18 0 0,8 0 0,12 0 0,-5 0 0,12 0 0,-5 0 0,-6 0 0,-3 0 0,-6 0 0,-11 0 0,4 0 0,-15 0 0,-2 0 0,-4 0 0,0 0 0,-4 0 0,0 0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23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24575,'15'0'0,"4"0"0,8 0 0,21 0 0,-8 0 0,22 0 0,-4 0 0,-5 0 0,11 0 0,-25 0 0,8 0 0,-16 0 0,0 0 0,-8 0 0,-10 0 0,4 0 0,-8 0 0,4 0 0,-5 0 0,-4 0 0,0 0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24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24575,'2'-4'0,"4"0"0,11 4 0,6 9 0,-9-3 0,8 7 0,-3 1 0,0-4 0,5 12 0,-1-6 0,-8 3 0,7-1 0,-8-5 0,4 5 0,-5-5 0,-1 0 0,-4-5 0,0 0 0,0 0 0,1 0 0,-1-4 0,-4 4 0,3-8 0,-6 8 0,6-7 0,-2 5 0,2-1 0,-3 2 0,0 1 0,-4-1 0,0 2 0,0-1 0,0 0 0,0 0 0,0 4 0,0 2 0,0 9 0,0 1 0,0 11 0,0-4 0,-10 10 0,3-4 0,-8 6 0,0-7 0,3 0 0,-2-7 0,5-5 0,-1-1 0,5-9 0,-3 3 0,7-8 0,-3 3 0,1-7 0,2-8 0,-3 1 0,4-5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26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24575,'0'12'0,"0"6"0,0 6 0,0 1 0,0 3 0,0-4 0,0 0 0,0 4 0,0-13 0,0 2 0,0-4 0,3-4 0,2 0 0,7-2 0,7-6 0,0 3 0,4-4 0,0 0 0,-4 0 0,4 0 0,0 0 0,-4-8 0,9-2 0,-8-14 0,3 4 0,-8-8 0,3 4 0,-7-6 0,3 1 0,-5 4 0,1 2 0,-1 5 0,0 0 0,-1 5 0,-3 0 0,2 5 0,-6 14 0,2 6 0,-3 20 0,0 5 0,5 5 0,1 8 0,5 1 0,1 7 0,-1-1 0,-4 1 0,3 0 0,-9 0 0,4-7 0,-5-2 0,0-6 0,0-6 0,0 4 0,0-10 0,0 4 0,0-5 0,-8-1 0,-3 0 0,-9 1 0,0-1 0,1 0 0,-5-4 0,3 4 0,-8-9 0,9 3 0,-8-8 0,4 3 0,-1-7 0,2 2 0,5-4 0,0-4 0,0-1 0,5-4 0,0 0 0,5 0 0,0 0 0,3-3 0,2-11 0,3-1 0,0-26 0,0 13 0,9-20 0,9 10 0,11-7 0,5-2 0,6 1 0,-5 6 0,2 7 0,1 1 0,-6 10 0,4 0 0,-6 4 0,-6 11 0,-1-6 0,-5 8 0,0-4 0,-5 4 0,4 1 0,-8 0 0,4 4 0,-5-4 0,-4 0 0,0 3 0,-4-2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27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72 24575,'17'-13'0,"-3"1"0,14-2 0,-9 4 0,4-4 0,-5 9 0,0 1 0,5 4 0,-8 0 0,2 0 0,-9 0 0,0 0 0,-4 7 0,0 8 0,-9 14 0,-5 2 0,-6 4 0,0 0 0,2-4 0,4 0 0,5-3 0,1-9 0,4-1 0,0-1 0,0-8 0,0 4 0,0-5 0,0 0 0,8 0 0,2 1 0,13-4 0,-4-1 0,9-4 0,-9 4 0,4-3 0,-5 3 0,0-4 0,-5 0 0,0 0 0,-5 0 0,-1 0 0,-2 3 0,-10 2 0,-10 7 0,-4 2 0,-10 11 0,3 1 0,-1 5 0,1 6 0,5 6 0,4 1 0,-4 6 0,13-8 0,-1 1 0,9-6 0,0 4 0,0-10 0,0 3 0,0-4 0,4-6 0,6 4 0,11 4 0,0-1 0,12 13 0,-6-11 0,7 16 0,-7-15 0,0 14 0,-11-17 0,-1 10 0,-5-10 0,-4 5 0,-2-7 0,-4-5 0,0 4 0,-4-3 0,-6 4 0,-12 8 0,0-6 0,-16 8 0,10-7 0,-10-5 0,2-1 0,5-6 0,-5 0 0,7-4 0,4-3 0,-3-7 0,13-2 0,-7-4 0,13 0 0,-3 0 0,4 0 0,3 0 0,2 0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29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0 24575,'1'2'0,"-13"11"0,-3 5 0,-9 6 0,10-6 0,0 5 0,1-4 0,3 0 0,1-3 0,6-6 0,3 6 0,0-7 0,0 4 0,0-6 0,0 1 0,0 0 0,0 0 0,0 0 0,8 1 0,-3-5 0,12 4 0,-3-3 0,3 4 0,-3 0 0,3-1 0,-8 1 0,3-1 0,-4 0 0,1 10 0,-4-3 0,-1 13 0,-4-4 0,0 5 0,-4-4 0,-2 9 0,-8-9 0,-8 18 0,0-6 0,-5 2 0,1 3 0,-1-10 0,-1 5 0,3-7 0,10-5 0,-3-2 0,12-5 0,-5-5 0,10-1 0,-3-3 0,4-1 0,0-1 0,4 1 0,0 0 0,4-4 0,0 3 0,0-6 0,0 6 0,0-6 0,0 6 0,-3-2 0,2 3 0,-3 0 0,1 0 0,2 0 0,-6 4 0,7 7 0,-7 0 0,3 9 0,1-3 0,-4 4 0,3 6 0,-4 2 0,0 6 0,0-1 0,0 1 0,0-1 0,0 1 0,0 0 0,0 0 0,0-1 0,0-5 0,0-2 0,0-6 0,4 1 0,-3-6 0,8-1 0,-4-5 0,4 0 0,-1 0 0,1-1 0,0-3 0,4 3 0,0-8 0,10 5 0,-4-5 0,10 0 0,-5 1 0,5-5 0,7 0 0,-6-5 0,6 0 0,-7 0 0,0 0 0,1 0 0,-6 0 0,-1 0 0,-9 0 0,-2 0 0,-7 0 0,-2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0:57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 24575,'0'28'0,"0"17"0,0 9 0,0 29 0,0-3 0,0 15-637,0-38 0,0 1 637,0 41 0,0-32 0,0 1 0,0-9 0,0 1 0,0 9 0,0 1 0,0 0 0,0-1 0,0-4 0,0-2 0,0-12 0,0-1-71,0 6 0,0-2 71,0 28 0,0-30 0,0 1 0,0 42 0,0-38 0,0 1 0,0 33 0,0-35 0,0-2 0,0 10 0,0 15 0,0-17 0,0 7 0,0-2 940,0-21-940,0-3 476,0-23-476,0-2 0,0 0 0,0 23 0,0 24 0,0 22-617,0-36 1,0 3 616,0 4 0,0 1 0,0 0 0,0 0 0,1 11 0,-2-3-628,-4 26 628,4-33 0,1 0 0,-6 31 0,6-39 0,0 3 0,-3 13 0,-1-1 0,3-15 0,0-1 0,-3 17 0,1-1 0,2-13 0,2-1 0,-1 5 0,0 1 0,0-1 0,0 0 0,0 5 0,0 1 0,0-4 0,0-2 0,0-7 0,0-1 0,0 2 0,0-3 0,0 22 0,0-1 0,0-11 0,0-27 1193,0-7-1193,-4-16 668,3 5-668,-3 15 0,4 7 0,0 22 0,0 2 0,0 26-1032,0 13 1032,0-37 0,0 2 0,0 1 0,0-1 0,0 1 0,0-1 0,0 4 0,0-1 0,0-2 0,0-1 0,0 0 0,0-1 0,0 1 0,0-1 0,0-4 0,0-2 0,0-3 0,0-1 0,0 5 0,0-2 0,0 26 0,0-21 0,0-2-36,0 9 36,0-17 0,0 1 0,0 25 0,0 2 0,0 6 0,0-16 0,6-3 0,-5-6 0,4-1 0,0-7 1030,-4 6-1030,9-19 38,-9 5-38,3-20 0,-4 0 0,0-10 0,0-1 0,0 5 0,0 8 0,0 35 0,0 11 0,0-20 0,0 1-388,0 0 0,0 0 388,0 5 0,0 0 0,0 31 0,0-34 0,0 0 0,0 27 0,0 14 0,0-3 0,0-14-93,0 6 93,0-16 0,0 5 0,0-12 0,0 5 0,0-15 0,0 6 772,5-13-772,-4 6 97,4-7-97,-5-7 0,0 6 0,0-12 0,0 5 0,0 1 0,0-6 0,0 12 0,0-6 0,0 1 0,0 4 0,0-10 0,0 4 0,0-11 0,0 4 0,0-10 0,0 5 0,0-6 0,0 1 0,0-1 0,0-4 0,0 3 0,0-3 0,0 0 0,0 3 0,0-8 0,0 4 0,0-5 0,0 1 0,0-1 0,0-11 0,0-2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52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24575,'0'18'0,"0"2"0,0 23 0,0 3 0,0 13 0,0-13 0,0 10 0,0-9 0,0 11 0,0-12 0,0-4 0,0-12 0,0-10 0,0 3 0,0-14 0,0 3 0,0-7 0,0-1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30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24 381 24575,'-18'-5'0,"13"1"0,29-6 0,16-8 0,36-21 0,2-1-300,-29 12 1,0 1 299,23-6 0,12-19 0,-30 22 0,6-8 148,-11 11-148,-17 16 0,-4-3 0,-15 13 0,-4-3 0,-5 4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30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24575,'-5'6'0,"2"9"0,3 14 0,0 14 0,0 16 0,0 7 0,0-5 0,0 2 0,0-5 0,0 2 0,0-1 0,0-16 0,0-7 0,0-12 0,0-1 0,0-13 0,0-2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34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203 812 24575,'0'-8'0,"-3"0"0,-2 0 0,-4-5 0,1 8 0,0-7 0,-1 11 0,-3-2 0,3 3 0,-4 0 0,5 0 0,0 0 0,-5 0 0,4 0 0,-3 0 0,-1 0 0,3 8 0,-3 7 0,3 9 0,1 5 0,-2 6 0,6-4 0,0 5 0,5-12 0,0-1 0,0-5 0,0-5 0,0 0 0,0-5 0,3-4 0,2 0 0,7-4 0,1 0 0,1 0 0,3-4 0,-8-1 0,7-8 0,-6 4 0,2-8 0,-3 3 0,0-4 0,0 0 0,-1 5 0,1-4 0,-4 8 0,-1-4 0,-4 1 0,0 2 0,0-2 0,0 3 0,0 1 0,3 4 0,1 1 0,4 6 0,0 2 0,0 3 0,1 4 0,-1-3 0,5 4 0,0-4 0,5 0 0,0 0 0,0-5 0,-1 4 0,1-7 0,0 3 0,-4-4 0,-2 0 0,0 0 0,-3 0 0,4 0 0,-5 0 0,0 0 0,0 0 0,0 0 0,-3-8 0,3-7 0,-3-4 0,4-4 0,-4 5 0,-1 0 0,-4 0 0,0 0 0,0 0 0,0 4 0,0-3 0,0 8 0,0-3 0,0-1 0,0 4 0,3-4 0,2 5 0,3-4 0,0 2 0,1-2 0,3 3 0,2 0 0,4 0 0,0 4 0,5-3 0,-4 7 0,4-4 0,0 5 0,-8 0 0,7 0 0,-13 0 0,3 0 0,-4 0 0,0 0 0,-3 4 0,-2 4 0,-3 6 0,0-1 0,0 4 0,0-8 0,0 8 0,-3-8 0,2 3 0,-3-4 0,4 1 0,0-1 0,0 0 0,0 0 0,7-4 0,3 0 0,7-4 0,1 0 0,5 0 0,-4 0 0,9 0 0,-4 0 0,0 0 0,5-9 0,-10 3 0,9-13 0,-9 5 0,4-5 0,-9 1 0,3-5 0,-6 4 0,3-9 0,-5 3 0,1-4 0,-1 0 0,-3-1 0,-2 6 0,-4 1 0,0 5 0,0 4 0,0 2 0,-3 7 0,-2 2 0,-8 3 0,0 0 0,-1 0 0,-3 0 0,8 0 0,-4 3 0,5 6 0,-1 5 0,4 9 0,1-4 0,4 9 0,0-9 0,0 9 0,0-13 0,0 7 0,4-9 0,1 1 0,3-2 0,0-4 0,0 0 0,0-3 0,0-2 0,0-3 0,0 0 0,-1 0 0,1 0 0,-1 0 0,1 0 0,-1 0 0,1 0 0,-1 0 0,1 0 0,0 4 0,1 10 0,-5 6 0,5 15 0,-3 1 0,5 13 0,-5 2 0,-1 7 0,-5-1 0,0 1 0,0 15 0,0-24 0,-5 22 0,-12-26 0,-2 6 0,-14 0 0,12-19 0,-5 4 0,2-21 0,4 3 0,-3-12 0,5-2 0,0-4 0,5-4 0,-6-16 0,13-8 0,-8-9 0,13-11 0,-3 10 0,4-12 0,0 13 0,0 2 0,0 6 0,0-1 0,8 1 0,7 4 0,10 1 0,10 3 0,2 1 0,6-2 0,0 6 0,0-5 0,-1 5 0,1-1 0,-7-2 0,5 7 0,-15-6 0,8 7 0,-15-6 0,0 2 0,-2-3 0,-7 0 0,4-5 0,-5 4 0,-4-9 0,-1 8 0,-4-3 0,0 5 0,0 5 0,0 0 0,-4 5 0,0 3 0,-5 2 0,1 3 0,0 0 0,0 0 0,0 0 0,-1 0 0,-4 13 0,3 9 0,-10 15 0,8 6 0,-3-1 0,9-5 0,-3-2 0,7-10 0,-2 3 0,4-13 0,0 6 0,0-11 0,8 2 0,2-7 0,13-1 0,1-4 0,5 0 0,1 0 0,-1 0 0,-4-4 0,3-6 0,-8-9 0,9-7 0,-9 1 0,5-10 0,-10 9 0,5-15 0,-7-18 0,3 3 0,-4-24 0,0 27 0,0-19 0,-6 12 0,-1-14 0,-5 7 0,0 8 0,0 16 0,0 8 0,0 5 0,0 10 0,0 3 0,0 8 0,-3 1 0,-2 4 0,-3 0 0,0 4 0,0 0 0,0 3 0,4 11 0,0 6 0,4 16 0,0 7 0,0 8 0,0 7 0,0 0 0,0-1 0,0 1 0,11-1 0,-4-6 0,14-1 0,-5-8 0,5-5 0,-6-7 0,3-7 0,-8-9 0,2-2 0,-4-4 0,0 0 0,0 1 0,0-5 0,0 0 0,1-4 0,-1 0 0,0 0 0,0 0 0,0 0 0,0 0 0,0 0 0,-3 0 0,-2 0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34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60 24575,'-6'-5'0,"13"1"0,7 4 0,20 0 0,-8-9 0,15 2 0,-10-7 0,10 8 0,-10 2 0,4-1 0,-5 4 0,-6-3 0,-1 4 0,-5 0 0,-5 0 0,4 0 0,-8 0 0,8 0 0,-8 0 0,3 0 0,-4 0 0,-4 0 0,-1 0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37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2658 24575,'0'-17'0,"10"-16"0,2 1 0,10-23 0,13 0 0,-9 1 0,22-14 0,-8-2-746,12-4 746,-25 30 0,1 0 0,25-36 0,-26 36 0,1-1 0,2 0 0,1-1 0,-2-3 0,0 0 0,6-1 0,0 0 0,-2-4 0,0 0 0,2 3 0,1 0 0,-3-6 0,0 0 0,2 6 0,0 1 0,-6-6 0,-1 1 0,4 4 0,-1 1 0,16-31 0,-24 35 0,0 1 0,21-21-194,-4-18 194,-2 14 0,-3 5 0,-12 14 0,5 1 0,-7 7 0,0 6 738,-1 2-738,-1 5 202,2-5-202,-1 4 0,6-12 0,-4 12 0,4-6 0,-7 8 0,0 4 0,-4 2 0,2 5 0,-8 5 0,4 0 0,-6 9 0,-2-4 0,-2 8 0,-3-4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38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24575,'4'0'0,"-2"0"0,20 0 0,-2-4 0,9-2 0,0-3 0,1-1 0,-1 0 0,-5 4 0,-1-2 0,-9 7 0,2-3 0,-6 4 0,2 0 0,-5 0 0,-3 3 0,0 11 0,-4 11 0,0 12 0,0 6 0,-5 0 0,4 6 0,-9-4 0,9-2 0,-8-8 0,8-5 0,-8-6 0,8-6 0,-3-5 0,4-5 0,0 0 0,0 0 0,0-3 0,0-2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39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119 104 24575,'-8'0'0,"0"3"0,-5 11 0,-1 1 0,0 4 0,0 3 0,6-8 0,-2 14 0,5-13 0,-8 12 0,10-12 0,-5 3 0,8-1 0,0-3 0,0-1 0,0 4 0,0-3 0,0-1 0,3-1 0,2-3 0,7-1 0,-3 0 0,8 1 0,-3-5 0,9 0 0,-4-4 0,4 0 0,-5 0 0,5 0 0,-4 0 0,9 0 0,-9 0 0,9-4 0,-4-6 0,5-5 0,2-10 0,0-2 0,1-5 0,-6 6 0,4-5 0,-14 12 0,7-2 0,-13 4 0,2 8 0,-3-4 0,-5 5 0,0-4 0,-4 2 0,0-2 0,0-1 0,0-6 0,0 5 0,0-8 0,-8 8 0,2 0 0,-11 1 0,4 5 0,-5-1 0,-5 4 0,4-3 0,-5 7 0,1-3 0,4 4 0,-4 0 0,5 0 0,0 0 0,0 0 0,0 0 0,-1 13 0,0 3 0,0 14 0,8-14 0,2-3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41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1646 24575,'6'-1'0,"13"-15"0,17-19 0,19-21 0,11-10 0,-30 30 0,3-3-936,7-7 0,1-1 936,-1-1 0,3 1 0,11-3 0,2-1 0,-7-1 0,0 0 0,3 0 0,-1 2 0,-14 13 0,-3 0 39,-2-7 1,0 2-40,23-5 0,-25 12 0,0 0 0,28-17 0,-7-4 0,-5 14 0,-17 3 0,10 4 0,-11 3 1393,4-2-1393,-1 7 400,-10-3-400,9 3 0,-11 2 0,1-5 0,-3 10 0,-4-3 0,-1 5 0,-4 0 0,3 4 0,-7-3 0,2 8 0,-3 0 0,-1 1 0,-1 4 0,-2-4 0,2 1 0,-7-1 0,7 4 0,-6-3 0,3 2 0,-1-3 0,-2 3 0,3 2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41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24575,'12'0'0,"7"0"0,5 0 0,5 0 0,7 0 0,-11 0 0,9 0 0,-14 0 0,-2 0 0,-5 0 0,-5 0 0,0 0 0,-4 10 0,-5 5 0,-9 18 0,-6 3 0,-1 1 0,-2-2 0,7 1 0,-2-5 0,4-1 0,0-2 0,5-13 0,1 2 0,4-9 0,0 0 0,0-7 0,0 2 0,0-6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42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24575,'0'10'0,"0"1"0,0 30 0,0-10 0,0 11 0,0 1 0,0 1 0,0 6 0,0-13 0,0-2 0,0-15 0,0 2 0,0-13 0,0 3 0,0-17 0,0-4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53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24575,'23'0'0,"-1"0"0,27-10 0,-16 7 0,23-13 0,-10 15 0,21-10 0,-12 9 0,3-3 0,-20 5 0,4 0 0,-20 0 0,7 0 0,-20 0 0,4 0 0,-5 0 0,-3-4 0,-2 3 0,-3-2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43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24575,'-4'0'0,"1"0"0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44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24575,'-6'10'0,"18"-3"0,29-7 0,12 0 0,36 0 0,0 0-374,-32 0 1,-1 0 373,26 0 0,15 0 0,-35 0 184,14 0-184,-11 0 0,-20 0 0,-8 0 0,-18 0 0,-3 0 140,-7 0 1,0 0 0,-6 0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45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24575,'26'0'0,"-10"0"0,11 0 0,-7 0 0,4 0 0,-1 0 0,-9 0 0,-2 3 0,1 2 0,-8 7 0,3-3 0,-8 7 0,0-2 0,0 3 0,0 1 0,0 5 0,0-4 0,0 9 0,0 3 0,-4 0 0,3 4 0,-8-6 0,8-9 0,-3 2 0,-4-12 0,6 7 0,-6-8 0,8 4 0,-4-9 0,3 0 0,-3-4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46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257 469 24575,'0'-12'0,"0"-1"0,0-10 0,0 4 0,0-10 0,0 10 0,0-9 0,0 9 0,0-9 0,0 8 0,0-8 0,0 9 0,0-15 0,0 13 0,0-13 0,0 15 0,0-5 0,0 6 0,0 0 0,-4 5 0,-1 4 0,-3-3 0,0 10 0,-5-6 0,3 8 0,-7 0 0,4 0 0,-5 4 0,-5 6 0,2 15 0,-4 2 0,5 8 0,5-6 0,-4 1 0,13-1 0,-8 0 0,13 1 0,-3-6 0,4-1 0,0-5 0,0 0 0,0-5 0,0 4 0,0-8 0,3 4 0,6-5 0,5 1 0,-1-1 0,4 1 0,-8-1 0,8 1 0,-3 0 0,-1-1 0,0 1 0,-1-1 0,-3 0 0,8 1 0,-8-1 0,4 5 0,-1-3 0,2 3 0,0-1 0,3-2 0,-7 3 0,6-4 0,-6-1 0,6 1 0,-6-1 0,6 1 0,-6-1 0,2 0 0,-4 1 0,0-1 0,0 0 0,0 0 0,0 0 0,0 0 0,-3 0 0,-2 0 0,-3 0 0,0 0 0,0 0 0,0 0 0,0 4 0,0-3 0,0 8 0,0-3 0,0 4 0,0 5 0,-8-4 0,-2 9 0,-8-9 0,-2 9 0,2-9 0,-2 9 0,2-8 0,-6 3 0,5-5 0,-4-3 0,5-2 0,-5-4 0,3 0 0,-3-3 0,5-2 0,0-4 0,0 0 0,5 0 0,-4-8 0,7-2 0,-3-8 0,-1-5 0,8-2 0,-7-4 0,12-1 0,-3 1 0,4-1 0,0 1 0,0-7 0,0 0 0,4-1 0,7-5 0,19-11 0,0 11 0,12-23 0,-2 16 0,-3-4 0,4 0 0,-8 13 0,-5 2 0,-4 13 0,-9 2 0,-3 9 0,-3 2 0,-1 4 0,0 3 0,0-2 0,0 3 0,-4-1 0,-1 2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48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24575,'0'5'0,"0"10"0,10 29 0,3 7 0,15 2 0,5 28-710,-6-34 0,2 3 710,-3 4 0,1 2 0,11 13 0,1 0 0,-13-14 0,0 1 0,12 13 0,0 2 0,-11-13 0,-1 0 0,6 6 0,3-1 0,-3-4 0,1-1 0,-4-1 0,0 0 0,3-2 0,1 0 0,-1-2 0,-1-1 0,-3-7 0,0 0 0,4 4 0,-2-1 0,10 17 0,-8-8 0,-2-2 306,-2-1-306,-1-3 0,0 0 0,11 11 0,-6 6 0,10-1 0,-12-9 0,-1 0 0,-1-7 1072,-7-7-1072,-5-9 42,2-6-42,-2 1 0,-2-6 0,0-1 0,-5-10 0,-1 4 0,1-8 0,-1 4 0,0-5 0,-3 0 0,-2 0 0,1-4 0,-3 3 0,2-6 0,-3 3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49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1 252 24575,'20'0'0,"5"0"0,-1 0 0,18 0 0,-9 0 0,9 0 0,-13 8 0,1-1 0,-1 7 0,0 0 0,-4 1 0,-2 3 0,-6-4 0,-3-1 0,3-4 0,-12-1 0,7-4 0,-8 4 0,4-4 0,0 1 0,0-2 0,-1-3 0,1-3 0,1-6 0,-1-5 0,2-9 0,3-1 0,-2-1 0,8-9 0,-4 8 0,1-9 0,2 10 0,-8 2 0,3 5 0,-4 0 0,-1 5 0,1 0 0,-1 9 0,-4-4 0,3 4 0,-6-4 0,2-4 0,-3-13 0,0 13 0,0-7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51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51 24575,'-12'0'0,"-9"0"0,6 0 0,-8 0 0,5 0 0,-5 0 0,-1 0 0,4 0 0,2 0 0,1 4 0,10 5 0,-10 5 0,16 9 0,-4 1 0,5 1 0,0 3 0,0-9 0,0 9 0,0-13 0,8 7 0,13-12 0,11 4 0,11-4 0,0-4 0,-1-1 0,-5-5 0,4 0 0,-10 0 0,0-8 0,-8-2 0,-9-13 0,-1-1 0,-3-1 0,-1-3 0,0 9 0,-3-10 0,-2 10 0,-4-9 0,0 13 0,0-7 0,0 8 0,0 1 0,-4 0 0,0 9 0,-5-4 0,1 7 0,0-2 0,0 3 0,0 0 0,4 3 0,0 6 0,9 9 0,0 1 0,4 9 0,5-4 0,-3 6 0,3-1 0,-4 6 0,0-4 0,0 4 0,0 1 0,0-6 0,1 12 0,-1-5 0,-4 5 0,4 1 0,-9-6 0,3 4 0,-4-4 0,0 6 0,0-7 0,0 0 0,-4-7 0,-11 1 0,-1-5 0,-13-1 0,-1-9 0,-1-1 0,-10-3 0,4-6 0,-13 0 0,5-5 0,-4 0 0,12 0 0,2 0 0,5 0 0,10 0 0,-2 0 0,13-3 0,-4 2 0,5-3 0,0 1 0,3-2 0,2-3 0,3 4 0,0 0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52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8 24575,'-6'-4'0,"-3"0"0,-3 4 0,-4 0 0,2 0 0,-4 0 0,5 0 0,0 0 0,5 0 0,0 0 0,0 0 0,0 0 0,0 0 0,0 4 0,0 0 0,-1 9 0,1-4 0,3 4 0,-3-1 0,7-3 0,-7 8 0,7-12 0,-3 3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5:00.2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1717 24575,'-7'0'0,"6"0"0,11-9 0,10-6 0,24-19 0,-10 1 0,26-22 0,-13 9 0,3-4 0,-11 10 0,0 1 0,3-8 0,4 0 0,2-1 0,7-19 0,8-3 0,-7 2 0,0-7 0,-11 21 0,10-17 0,-23 37 0,0-3 0,-6 7 0,2 5 0,-8 1 0,2 6 0,-4 4 0,-1-2 0,6 1 0,-4 1 0,9-4 0,-10 4 0,10-5 0,-4 0 0,-1 1 0,0-1 0,-10 6 0,4 0 0,-8 5 0,3-1 0,1-3 0,-4 2 0,8-3 0,-8 1 0,8 2 0,-8-3 0,8 0 0,-4 4 0,5-8 0,0 3 0,0 0 0,0-3 0,-4 3 0,3 0 0,-8 1 0,4 0 0,-5 8 0,0-7 0,0 8 0,0-1 0,-3-2 0,-5 6 0,-4-2 0,-8 3 0,-2 0 0,-4 0 0,1 0 0,-1 0 0,0 0 0,-5 4 0,-1 1 0,-6 1 0,1 3 0,0-4 0,0 0 0,1 3 0,-1-7 0,5 4 0,2-5 0,8 0 0,2 0 0,4 0 0,17-4 0,16-12 0,8 5 0,22-22 0,-15 10 0,16-7 0,-3 2 0,-2 5 0,-2 1 0,-12 2 0,-2 4 0,-6 1 0,-4 10 0,-7-3 0,-6 7 0,-3-7 0,-1 8 0,0-4 0,-1 4 0,1-4 0,0 4 0,0-4 0,0 4 0,-1 0 0,-2 3 0,-2 6 0,-3 9 0,0 6 0,0 6 0,-4-1 0,-2 1 0,-4-1 0,0 0 0,5 1 0,-4 5 0,4-9 0,-1 8 0,-2-15 0,7 4 0,-3-6 0,0-3 0,3-2 0,-2-4 0,3 0 0,0 0 0,0-1 0,-4-3 0,3 3 0,-3-3 0,4 4 0,0 4 0,0 1 0,0 5 0,-4 0 0,3 0 0,-3 0 0,0 0 0,3-5 0,-3 0 0,4-5 0,-3-4 0,-1 0 0,-1-8 0,-2-10 0,6-6 0,-8-9 0,8-1 0,-8-5 0,7 4 0,-7-10 0,8 10 0,-4-4 0,5 5 0,0 1 0,0 0 0,0-1 0,0 6 0,0 1 0,0 9 0,-4 1 0,3 5 0,-6 0 0,6 0 0,-6 4 0,3 0 0,-5 4 0,-3 0 0,-1 0 0,-5 0 0,-6 4 0,0 6 0,0 5 0,-5 0 0,10 2 0,-4-3 0,5 4 0,0 0 0,0-1 0,0 1 0,0-4 0,4 3 0,-3-7 0,8 2 0,-8-3 0,8-1 0,0 1 0,2-5 0,6 3 0,11-9 0,14-11 0,20-4 0,10-24 0,11 9 0,-8-9 0,14 3 0,-17 4 0,11 3 0,-14 4 0,-8 5 0,-13 7 0,-11 5 0,-6 2 0,-5 7 0,-4 1 0,-4 4 0,-9 4 0,0 5 0,-5 1 0,6-1 0,-2 9 0,2-7 0,-2 8 0,5-5 0,-3 5 0,3-4 0,-5 9 0,0-4 0,5 0 0,-4 4 0,8-4 0,-7 1 0,7 3 0,-3-4 0,0 0 0,3-1 0,-3 0 0,4-4 0,0 4 0,-4-5 0,3 0 0,-3-5 0,4 4 0,0-8 0,0 3 0,-4-4 0,3 0 0,-2 0 0,-1-3 0,3-8 0,-2-12 0,3-8 0,0-12 0,0 4 0,0-11 0,0 6 0,0-1 0,0 7 0,0 2 0,-4 9 0,3-4 0,-3 9 0,4 2 0,0 4 0,-4 0 0,4 0 0,-7 3 0,2 2 0,-2 3 0,-1 0 0,-5 0 0,0 0 0,-5 4 0,0 1 0,-5 4 0,3 0 0,-3 0 0,0 1 0,-1-1 0,0 0 0,-5 5 0,5-3 0,0 6 0,-5-2 0,5 4 0,0 0 0,-6 6 0,11-6 0,-12 12 0,12-12 0,-6 6 0,7-8 0,0 1 0,1 0 0,3-1 0,-3-3 0,4 2 0,-10-1 0,4 2 0,0 2 0,2-1 0,8-5 0,-8 0 0,7-1 0,-2-2 0,3 2 0,1 0 0,-5-2 0,-1 6 0,-4-2 0,5 4 0,-9 0 0,7 0 0,-8 0 0,5 0 0,0-1 0,0 6 0,0-4 0,3 4 0,-2-1 0,3-3 0,-5 8 0,0-3 0,0 5 0,0-1 0,0 1 0,-11 11 0,7-8 0,-19 16 0,13-4 0,-21 13 0,14-9 0,-13 10 0,16-23 0,-5 12 0,6-13 0,6-7 0,6-4 0,8-14 0,3 3 0,5-4 0,0-3 0,4-2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5:02.8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26 145 24575,'-5'6'0,"2"12"0,3 33 0,0-3 0,0 19 0,0-10 0,0 10 0,0-2 0,0 1 0,0-15 0,0-2 0,0-12 0,0-7 0,0-7 0,0-5 0,0-4 0,0-2 0,0-11 0,0-12 0,0-14 0,0-12 0,0-23 0,0-10 0,0 5 0,0-22 0,0 29 0,0-17 0,0 21 0,0 11 0,0 8 0,0 11 0,0 7 0,0 11 0,0 33 0,0 3 0,0 37 0,0-7 0,0 23 0,0-7 0,0 7 0,0-16 0,0-2 0,0-8 0,0-11 0,0-10 0,0-13 0,0-9 0,0-2 0,0-4 0,0 0 0,-7-3 0,5-21 0,-4-14 0,6-27 0,0-18 0,0-8 0,0-1 0,0-7 0,0 14 0,5-8 0,-4 9 0,9 7 0,-9 10 0,4 17 0,-5 12 0,0 7 0,0 9 0,0 2 0,0 11 0,0 11 0,0 26 0,0 10 0,-5 23 0,3-9 0,-9 12 0,10-12 0,-5 5 0,6-14 0,0-2 0,0-17 0,0-3 0,0-12 0,0-3 0,0-2 0,0-4 0,0-10 0,0-9 0,0-12 0,0-7 0,0-11 0,0 2 0,0-10 0,0 0 0,0 5 0,0 0 0,0 10 0,0 5 0,0 6 0,0 0 0,0 10 0,0 1 0,0 4 0,0 10 0,0 15 0,0 20 0,0 7 0,0 12 0,0-5 0,5-1 0,-4 6 0,8-12 0,-7 0 0,2-9 0,-4-11 0,4-1 0,-3-5 0,3-5 0,-4 0 0,0-5 0,0-7 0,0-17 0,0-18 0,0-10 0,-5-15 0,4 7 0,-4-9 0,1 10 0,2 4 0,-2 10 0,4 9 0,0 9 0,0 3 0,0 7 0,0 4 0,0 21 0,0 11 0,0 15 0,0 8 0,0-7 0,0 7 0,0-8 0,0 0 0,4-11 0,-3-2 0,6-11 0,-6-4 0,3-2 0,-4-4 0,4 0 0,-3 0 0,6-3 0,-6-2 0,2-3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54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0 188 24575,'0'13'0,"0"13"0,0 11 0,0 12 0,0 4 0,0 1 0,0 6 0,0-10 0,0-6 0,0-6 0,0-2 0,0-11 0,0-6 0,0-6 0,0-5 0,8-4 0,2 0 0,9-4 0,-1-4 0,0-6 0,7-10 0,-4-6 0,5-11 0,-10-1 0,4 0 0,-8-4 0,3 4 0,-4 1 0,-1 0 0,-4 7 0,2 5 0,-7 6 0,3 6 0,0 4 0,-3 1 0,3 10 0,-4 9 0,0 13 0,0 6 0,0 0 0,0 6 0,0-4 0,0 4 0,0-11 0,0 4 0,0-9 0,0 8 0,0-8 0,0 3 0,4-4 0,1-1 0,8 1 0,-3-1 0,8-4 0,-8 3 0,7-6 0,-7 1 0,7-3 0,-8 0 0,4-1 0,-5-3 0,0-1 0,1-1 0,3-2 0,-2 3 0,3-4 0,-5 0 0,5 0 0,-4 0 0,4 0 0,-5 0 0,5-8 0,-3-14 0,5-17 0,-4-14 0,1 1 0,0-14 0,0 4 0,0-14 0,1 0 0,-1 8 0,-5 1 0,-2 15 0,-5 7 0,0 9 0,0 11 0,0 1 0,0 10 0,0 1 0,0 8 0,0 2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16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24575,'17'0'0,"-7"0"0,17 0 0,-16 0 0,16 0 0,-17 0 0,12 0 0,-13 0 0,8 0 0,-4 0 0,1 0 0,-2 0 0,-4 0 0,0 3 0,0 6 0,-3 5 0,-1 9 0,-4-4 0,0 9 0,0-4 0,0 0 0,0 4 0,0-3 0,-9 4 0,3 0 0,-13 1 0,4-1 0,-1 0 0,-2 1 0,7-6 0,-7-1 0,9-9 0,-4-2 0,8-4 0,-2 0 0,6 0 0,-2-14 0,3-1 0,0-18 0,4-5 0,7-7 0,6-13 0,11 4 0,-4-11 0,4 11 0,0-4 0,-6 12 0,4 1 0,-11 8 0,4-1 0,-9 10 0,3-2 0,-4 9 0,-1-1 0,1 2 0,-1 3 0,0 5 0,-4-3 0,-4 9 0,-4-1 0,-4 6 0,-1 6 0,0 0 0,0 5 0,0 0 0,0 0 0,0 0 0,4 0 0,-3 0 0,3-1 0,0 1 0,1 0 0,4-4 0,0 2 0,0-6 0,0 6 0,0-7 0,0 4 0,0-5 0,0 0 0,4 0 0,4 0 0,6 1 0,4 0 0,0 0 0,-1 0 0,-3-1 0,3 1 0,-8-4 0,8 2 0,-8-6 0,3 3 0,-4 0 0,0-3 0,0 3 0,0-4 0,0 3 0,0-2 0,0 3 0,-4-4 0,-1 0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17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24575,'0'11'0,"0"3"0,0 3 0,0 6 0,0 2 0,0 4 0,0 0 0,0 1 0,0-6 0,0-1 0,0 0 0,0-4 0,0 0 0,0-2 0,0-8 0,0 7 0,0-7 0,0 3 0,0-4 0,0 0 0,0-7 0,0-12 0,0-3 0,0-15 0,0-1 0,0-1 0,0-4 0,0 5 0,0 1 0,4 4 0,1-2 0,4 7 0,4-2 0,-3 4 0,7 0 0,-3 0 0,4 4 0,0-3 0,-1 6 0,1 2 0,0 1 0,0 7 0,-5-6 0,4 6 0,-3-3 0,-1 4 0,4 0 0,-3 0 0,-1 0 0,-1 0 0,-4 0 0,1 0 0,-1 0 0,-4 0 0,0 0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19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0 24575,'6'5'0,"4"-2"0,2-3 0,10 0 0,-2 0 0,4 0 0,4 0 0,-9 0 0,4 0 0,-5 0 0,-4 0 0,2 0 0,-7 0 0,0 7 0,-6-1 0,-3 15 0,0 5 0,0 4 0,0 1 0,-4 3 0,3-9 0,-9 10 0,1-5 0,-2-6 0,1-1 0,2-5 0,7 0 0,-3-5 0,4 4 0,0-8 0,0 4 0,0-1 0,0-3 0,0 4 0,0-5 0,0 4 0,4-2 0,4 2 0,6-3 0,4 0 0,0 0 0,5-4 0,-4 3 0,4-7 0,-5 3 0,5-4 0,-4 0 0,4 0 0,-5 0 0,0 0 0,-5 0 0,4 0 0,-8 0 0,3 0 0,-4 0 0,0 0 0,-3 3 0,-2 1 0,-7 4 0,-4 0 0,-6 5 0,0 1 0,-3 3 0,3 1 0,0 0 0,1 5 0,4-4 0,-1 4 0,1-5 0,0 0 0,0 0 0,4 5 0,-3-4 0,3 4 0,0 0 0,-3-4 0,3 4 0,0 0 0,1-4 0,4 4 0,0-5 0,0 0 0,0 5 0,0-4 0,0 4 0,0 0 0,0 1 0,0 5 0,0-4 0,4 3 0,2 2 0,4 0 0,0 5 0,0-5 0,0 5 0,0-4 0,-5 4 0,4-6 0,-3 1 0,-1 5 0,-1-4 0,-4 4 0,0-5 0,0 5 0,0-4 0,0 4 0,0 0 0,0-4 0,-4 10 0,-6-10 0,-12 5 0,1-6 0,-4 1 0,1-6 0,4-2 0,-8-4 0,3-4 0,-4 3 0,-1-7 0,1 3 0,-1-8 0,6-2 0,-4-4 0,8 0 0,-3 0 0,5 0 0,5 0 0,0 0 0,5 0 0,0 0 0,4 0 0,0 0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21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0 24575,'-21'0'0,"-2"0"0,-6 0 0,-1 0 0,1 0 0,-7 0 0,11 0 0,-4 0 0,15 0 0,-3 0 0,8 0 0,-3 0 0,7 7 0,2-1 0,3 10 0,0-3 0,0 5 0,0 0 0,0-5 0,0 4 0,0-3 0,0-1 0,8 4 0,2-7 0,8 3 0,5-4 0,-8 0 0,6 4 0,-11-4 0,2 3 0,-4-4 0,0 1 0,1 3 0,-1 2 0,-3 3 0,-1 1 0,-4 5 0,0 2 0,0-1 0,0 4 0,-8-9 0,2 4 0,-12 0 0,9-8 0,-9 7 0,8-9 0,-7 5 0,8-4 0,-9 8 0,4-8 0,-1 15 0,-2-10 0,7 4 0,-4-5 0,5-1 0,1-3 0,3-2 0,-3-3 0,8-1 0,-4 0 0,4-1 0,0 1 0,0 0 0,3 0 0,6 0 0,4 0 0,5 1 0,-4 0 0,3 0 0,-8-1 0,8 5 0,-8-4 0,4 8 0,-5-8 0,0 7 0,1-2 0,-4 4 0,-1 0 0,0 5 0,-3 1 0,4 0 0,-5 4 0,0-3 0,0 4 0,0 0 0,0 6 0,0-4 0,0 4 0,0-5 0,0 5 0,0-4 0,0 4 0,0 1 0,0 0 0,0 7 0,-5 0 0,-1-6 0,-4 4 0,0-10 0,4 4 0,-3-11 0,8 4 0,-7-8 0,7 8 0,-3-4 0,4 0 0,0 4 0,0-9 0,0 4 0,0-5 0,0 5 0,0-8 0,0 7 0,0-13 0,4 7 0,1-6 0,12 3 0,-2-5 0,8 2 0,0-6 0,1 0 0,6-4 0,-6 0 0,4 0 0,2 0 0,-4 0 0,8 0 0,-15 0 0,0 0 0,-2 0 0,-8 0 0,3 0 0,-4 0 0,-3 0 0,-2 0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22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24575,'2'0'0,"9"0"0,18 0 0,8 0 0,12 0 0,-5 0 0,12 0 0,-5 0 0,-6 0 0,-3 0 0,-6 0 0,-11 0 0,4 0 0,-15 0 0,-2 0 0,-4 0 0,0 0 0,-4 0 0,0 0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23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24575,'15'0'0,"4"0"0,8 0 0,21 0 0,-8 0 0,22 0 0,-4 0 0,-5 0 0,11 0 0,-25 0 0,8 0 0,-16 0 0,0 0 0,-8 0 0,-10 0 0,4 0 0,-8 0 0,4 0 0,-5 0 0,-4 0 0,0 0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24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24575,'2'-4'0,"4"0"0,11 4 0,6 9 0,-9-3 0,8 7 0,-3 1 0,0-4 0,5 12 0,-1-6 0,-8 3 0,7-1 0,-8-5 0,4 5 0,-5-5 0,-1 0 0,-4-5 0,0 0 0,0 0 0,1 0 0,-1-4 0,-4 4 0,3-8 0,-6 8 0,6-7 0,-2 5 0,2-1 0,-3 2 0,0 1 0,-4-1 0,0 2 0,0-1 0,0 0 0,0 0 0,0 4 0,0 2 0,0 9 0,0 1 0,0 11 0,0-4 0,-10 10 0,3-4 0,-8 6 0,0-7 0,3 0 0,-2-7 0,5-5 0,-1-1 0,5-9 0,-3 3 0,7-8 0,-3 3 0,1-7 0,2-8 0,-3 1 0,4-5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26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24575,'0'12'0,"0"6"0,0 6 0,0 1 0,0 3 0,0-4 0,0 0 0,0 4 0,0-13 0,0 2 0,0-4 0,3-4 0,2 0 0,7-2 0,7-6 0,0 3 0,4-4 0,0 0 0,-4 0 0,4 0 0,0 0 0,-4-8 0,9-2 0,-8-14 0,3 4 0,-8-8 0,3 4 0,-7-6 0,3 1 0,-5 4 0,1 2 0,-1 5 0,0 0 0,-1 5 0,-3 0 0,2 5 0,-6 14 0,2 6 0,-3 20 0,0 5 0,5 5 0,1 8 0,5 1 0,1 7 0,-1-1 0,-4 1 0,3 0 0,-9 0 0,4-7 0,-5-2 0,0-6 0,0-6 0,0 4 0,0-10 0,0 4 0,0-5 0,-8-1 0,-3 0 0,-9 1 0,0-1 0,1 0 0,-5-4 0,3 4 0,-8-9 0,9 3 0,-8-8 0,4 3 0,-1-7 0,2 2 0,5-4 0,0-4 0,0-1 0,5-4 0,0 0 0,5 0 0,0 0 0,3-3 0,2-11 0,3-1 0,0-26 0,0 13 0,9-20 0,9 10 0,11-7 0,5-2 0,6 1 0,-5 6 0,2 7 0,1 1 0,-6 10 0,4 0 0,-6 4 0,-6 11 0,-1-6 0,-5 8 0,0-4 0,-5 4 0,4 1 0,-8 0 0,4 4 0,-5-4 0,-4 0 0,0 3 0,-4-2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27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72 24575,'17'-13'0,"-3"1"0,14-2 0,-9 4 0,4-4 0,-5 9 0,0 1 0,5 4 0,-8 0 0,2 0 0,-9 0 0,0 0 0,-4 7 0,0 8 0,-9 14 0,-5 2 0,-6 4 0,0 0 0,2-4 0,4 0 0,5-3 0,1-9 0,4-1 0,0-1 0,0-8 0,0 4 0,0-5 0,0 0 0,8 0 0,2 1 0,13-4 0,-4-1 0,9-4 0,-9 4 0,4-3 0,-5 3 0,0-4 0,-5 0 0,0 0 0,-5 0 0,-1 0 0,-2 3 0,-10 2 0,-10 7 0,-4 2 0,-10 11 0,3 1 0,-1 5 0,1 6 0,5 6 0,4 1 0,-4 6 0,13-8 0,-1 1 0,9-6 0,0 4 0,0-10 0,0 3 0,0-4 0,4-6 0,6 4 0,11 4 0,0-1 0,12 13 0,-6-11 0,7 16 0,-7-15 0,0 14 0,-11-17 0,-1 10 0,-5-10 0,-4 5 0,-2-7 0,-4-5 0,0 4 0,-4-3 0,-6 4 0,-12 8 0,0-6 0,-16 8 0,10-7 0,-10-5 0,2-1 0,5-6 0,-5 0 0,7-4 0,4-3 0,-3-7 0,13-2 0,-7-4 0,13 0 0,-3 0 0,4 0 0,3 0 0,2 0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29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0 24575,'1'2'0,"-13"11"0,-3 5 0,-9 6 0,10-6 0,0 5 0,1-4 0,3 0 0,1-3 0,6-6 0,3 6 0,0-7 0,0 4 0,0-6 0,0 1 0,0 0 0,0 0 0,0 0 0,8 1 0,-3-5 0,12 4 0,-3-3 0,3 4 0,-3 0 0,3-1 0,-8 1 0,3-1 0,-4 0 0,1 10 0,-4-3 0,-1 13 0,-4-4 0,0 5 0,-4-4 0,-2 9 0,-8-9 0,-8 18 0,0-6 0,-5 2 0,1 3 0,-1-10 0,-1 5 0,3-7 0,10-5 0,-3-2 0,12-5 0,-5-5 0,10-1 0,-3-3 0,4-1 0,0-1 0,4 1 0,0 0 0,4-4 0,0 3 0,0-6 0,0 6 0,0-6 0,0 6 0,-3-2 0,2 3 0,-3 0 0,1 0 0,2 0 0,-6 4 0,7 7 0,-7 0 0,3 9 0,1-3 0,-4 4 0,3 6 0,-4 2 0,0 6 0,0-1 0,0 1 0,0-1 0,0 1 0,0 0 0,0 0 0,0-1 0,0-5 0,0-2 0,0-6 0,4 1 0,-3-6 0,8-1 0,-4-5 0,4 0 0,-1 0 0,1-1 0,0-3 0,4 3 0,0-8 0,10 5 0,-4-5 0,10 0 0,-5 1 0,5-5 0,7 0 0,-6-5 0,6 0 0,-7 0 0,0 0 0,1 0 0,-6 0 0,-1 0 0,-9 0 0,-2 0 0,-7 0 0,-2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56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24575,'0'26'0,"0"7"0,0-7 0,0 15 0,0-9 0,0 6 0,0-2 0,0 1 0,0 0 0,4 7 0,2-7 0,0 5 0,3-4 0,-8 0 0,4 4 0,-1-16 0,-3 4 0,3-12 0,-4-4 0,0-1 0,0-5 0,0-4 0,0 0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30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24 381 24575,'-18'-5'0,"13"1"0,29-6 0,16-8 0,36-21 0,2-1-300,-29 12 1,0 1 299,23-6 0,12-19 0,-30 22 0,6-8 148,-11 11-148,-17 16 0,-4-3 0,-15 13 0,-4-3 0,-5 4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30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24575,'-5'6'0,"2"9"0,3 14 0,0 14 0,0 16 0,0 7 0,0-5 0,0 2 0,0-5 0,0 2 0,0-1 0,0-16 0,0-7 0,0-12 0,0-1 0,0-13 0,0-2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34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203 812 24575,'0'-8'0,"-3"0"0,-2 0 0,-4-5 0,1 8 0,0-7 0,-1 11 0,-3-2 0,3 3 0,-4 0 0,5 0 0,0 0 0,-5 0 0,4 0 0,-3 0 0,-1 0 0,3 8 0,-3 7 0,3 9 0,1 5 0,-2 6 0,6-4 0,0 5 0,5-12 0,0-1 0,0-5 0,0-5 0,0 0 0,0-5 0,3-4 0,2 0 0,7-4 0,1 0 0,1 0 0,3-4 0,-8-1 0,7-8 0,-6 4 0,2-8 0,-3 3 0,0-4 0,0 0 0,-1 5 0,1-4 0,-4 8 0,-1-4 0,-4 1 0,0 2 0,0-2 0,0 3 0,0 1 0,3 4 0,1 1 0,4 6 0,0 2 0,0 3 0,1 4 0,-1-3 0,5 4 0,0-4 0,5 0 0,0 0 0,0-5 0,-1 4 0,1-7 0,0 3 0,-4-4 0,-2 0 0,0 0 0,-3 0 0,4 0 0,-5 0 0,0 0 0,0 0 0,0 0 0,-3-8 0,3-7 0,-3-4 0,4-4 0,-4 5 0,-1 0 0,-4 0 0,0 0 0,0 0 0,0 4 0,0-3 0,0 8 0,0-3 0,0-1 0,0 4 0,3-4 0,2 5 0,3-4 0,0 2 0,1-2 0,3 3 0,2 0 0,4 0 0,0 4 0,5-3 0,-4 7 0,4-4 0,0 5 0,-8 0 0,7 0 0,-13 0 0,3 0 0,-4 0 0,0 0 0,-3 4 0,-2 4 0,-3 6 0,0-1 0,0 4 0,0-8 0,0 8 0,-3-8 0,2 3 0,-3-4 0,4 1 0,0-1 0,0 0 0,0 0 0,7-4 0,3 0 0,7-4 0,1 0 0,5 0 0,-4 0 0,9 0 0,-4 0 0,0 0 0,5-9 0,-10 3 0,9-13 0,-9 5 0,4-5 0,-9 1 0,3-5 0,-6 4 0,3-9 0,-5 3 0,1-4 0,-1 0 0,-3-1 0,-2 6 0,-4 1 0,0 5 0,0 4 0,0 2 0,-3 7 0,-2 2 0,-8 3 0,0 0 0,-1 0 0,-3 0 0,8 0 0,-4 3 0,5 6 0,-1 5 0,4 9 0,1-4 0,4 9 0,0-9 0,0 9 0,0-13 0,0 7 0,4-9 0,1 1 0,3-2 0,0-4 0,0 0 0,0-3 0,0-2 0,0-3 0,0 0 0,-1 0 0,1 0 0,-1 0 0,1 0 0,-1 0 0,1 0 0,-1 0 0,1 0 0,0 4 0,1 10 0,-5 6 0,5 15 0,-3 1 0,5 13 0,-5 2 0,-1 7 0,-5-1 0,0 1 0,0 15 0,0-24 0,-5 22 0,-12-26 0,-2 6 0,-14 0 0,12-19 0,-5 4 0,2-21 0,4 3 0,-3-12 0,5-2 0,0-4 0,5-4 0,-6-16 0,13-8 0,-8-9 0,13-11 0,-3 10 0,4-12 0,0 13 0,0 2 0,0 6 0,0-1 0,8 1 0,7 4 0,10 1 0,10 3 0,2 1 0,6-2 0,0 6 0,0-5 0,-1 5 0,1-1 0,-7-2 0,5 7 0,-15-6 0,8 7 0,-15-6 0,0 2 0,-2-3 0,-7 0 0,4-5 0,-5 4 0,-4-9 0,-1 8 0,-4-3 0,0 5 0,0 5 0,0 0 0,-4 5 0,0 3 0,-5 2 0,1 3 0,0 0 0,0 0 0,0 0 0,-1 0 0,-4 13 0,3 9 0,-10 15 0,8 6 0,-3-1 0,9-5 0,-3-2 0,7-10 0,-2 3 0,4-13 0,0 6 0,0-11 0,8 2 0,2-7 0,13-1 0,1-4 0,5 0 0,1 0 0,-1 0 0,-4-4 0,3-6 0,-8-9 0,9-7 0,-9 1 0,5-10 0,-10 9 0,5-15 0,-7-18 0,3 3 0,-4-24 0,0 27 0,0-19 0,-6 12 0,-1-14 0,-5 7 0,0 8 0,0 16 0,0 8 0,0 5 0,0 10 0,0 3 0,0 8 0,-3 1 0,-2 4 0,-3 0 0,0 4 0,0 0 0,0 3 0,4 11 0,0 6 0,4 16 0,0 7 0,0 8 0,0 7 0,0 0 0,0-1 0,0 1 0,11-1 0,-4-6 0,14-1 0,-5-8 0,5-5 0,-6-7 0,3-7 0,-8-9 0,2-2 0,-4-4 0,0 0 0,0 1 0,0-5 0,0 0 0,1-4 0,-1 0 0,0 0 0,0 0 0,0 0 0,0 0 0,0 0 0,-3 0 0,-2 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34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60 24575,'-6'-5'0,"13"1"0,7 4 0,20 0 0,-8-9 0,15 2 0,-10-7 0,10 8 0,-10 2 0,4-1 0,-5 4 0,-6-3 0,-1 4 0,-5 0 0,-5 0 0,4 0 0,-8 0 0,8 0 0,-8 0 0,3 0 0,-4 0 0,-4 0 0,-1 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37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2658 24575,'0'-17'0,"10"-16"0,2 1 0,10-23 0,13 0 0,-9 1 0,22-14 0,-8-2-746,12-4 746,-25 30 0,1 0 0,25-36 0,-26 36 0,1-1 0,2 0 0,1-1 0,-2-3 0,0 0 0,6-1 0,0 0 0,-2-4 0,0 0 0,2 3 0,1 0 0,-3-6 0,0 0 0,2 6 0,0 1 0,-6-6 0,-1 1 0,4 4 0,-1 1 0,16-31 0,-24 35 0,0 1 0,21-21-194,-4-18 194,-2 14 0,-3 5 0,-12 14 0,5 1 0,-7 7 0,0 6 738,-1 2-738,-1 5 202,2-5-202,-1 4 0,6-12 0,-4 12 0,4-6 0,-7 8 0,0 4 0,-4 2 0,2 5 0,-8 5 0,4 0 0,-6 9 0,-2-4 0,-2 8 0,-3-4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38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24575,'4'0'0,"-2"0"0,20 0 0,-2-4 0,9-2 0,0-3 0,1-1 0,-1 0 0,-5 4 0,-1-2 0,-9 7 0,2-3 0,-6 4 0,2 0 0,-5 0 0,-3 3 0,0 11 0,-4 11 0,0 12 0,0 6 0,-5 0 0,4 6 0,-9-4 0,9-2 0,-8-8 0,8-5 0,-8-6 0,8-6 0,-3-5 0,4-5 0,0 0 0,0 0 0,0-3 0,0-2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39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119 104 24575,'-8'0'0,"0"3"0,-5 11 0,-1 1 0,0 4 0,0 3 0,6-8 0,-2 14 0,5-13 0,-8 12 0,10-12 0,-5 3 0,8-1 0,0-3 0,0-1 0,0 4 0,0-3 0,0-1 0,3-1 0,2-3 0,7-1 0,-3 0 0,8 1 0,-3-5 0,9 0 0,-4-4 0,4 0 0,-5 0 0,5 0 0,-4 0 0,9 0 0,-9 0 0,9-4 0,-4-6 0,5-5 0,2-10 0,0-2 0,1-5 0,-6 6 0,4-5 0,-14 12 0,7-2 0,-13 4 0,2 8 0,-3-4 0,-5 5 0,0-4 0,-4 2 0,0-2 0,0-1 0,0-6 0,0 5 0,0-8 0,-8 8 0,2 0 0,-11 1 0,4 5 0,-5-1 0,-5 4 0,4-3 0,-5 7 0,1-3 0,4 4 0,-4 0 0,5 0 0,0 0 0,0 0 0,0 0 0,-1 13 0,0 3 0,0 14 0,8-14 0,2-3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41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1646 24575,'6'-1'0,"13"-15"0,17-19 0,19-21 0,11-10 0,-30 30 0,3-3-936,7-7 0,1-1 936,-1-1 0,3 1 0,11-3 0,2-1 0,-7-1 0,0 0 0,3 0 0,-1 2 0,-14 13 0,-3 0 39,-2-7 1,0 2-40,23-5 0,-25 12 0,0 0 0,28-17 0,-7-4 0,-5 14 0,-17 3 0,10 4 0,-11 3 1393,4-2-1393,-1 7 400,-10-3-400,9 3 0,-11 2 0,1-5 0,-3 10 0,-4-3 0,-1 5 0,-4 0 0,3 4 0,-7-3 0,2 8 0,-3 0 0,-1 1 0,-1 4 0,-2-4 0,2 1 0,-7-1 0,7 4 0,-6-3 0,3 2 0,-1-3 0,-2 3 0,3 2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41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24575,'12'0'0,"7"0"0,5 0 0,5 0 0,7 0 0,-11 0 0,9 0 0,-14 0 0,-2 0 0,-5 0 0,-5 0 0,0 0 0,-4 10 0,-5 5 0,-9 18 0,-6 3 0,-1 1 0,-2-2 0,7 1 0,-2-5 0,4-1 0,0-2 0,5-13 0,1 2 0,4-9 0,0 0 0,0-7 0,0 2 0,0-6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42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24575,'0'10'0,"0"1"0,0 30 0,0-10 0,0 11 0,0 1 0,0 1 0,0 6 0,0-13 0,0-2 0,0-15 0,0 2 0,0-13 0,0 3 0,0-17 0,0-4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58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61 133 24575,'0'-17'0,"0"0"0,4-1 0,0 4 0,10-4 0,-1 4 0,5 0 0,-1 2 0,-4 7 0,-1 1 0,-4 4 0,0 0 0,0 0 0,1 0 0,-5 8 0,4 8 0,-7 15 0,4 7 0,-5 5 0,0 1 0,0 0 0,0 7 0,0-12 0,0 10 0,0-17 0,0 4 0,0-6 0,0 0 0,-8-5 0,2-1 0,-8-6 0,5-4 0,0-1 0,-3 0 0,2-4 0,-3 4 0,0-9 0,-1 0 0,0-4 0,2 0 0,-1 0 0,3 0 0,-7-4 0,7-6 0,1-9 0,0-1 0,8-3 0,-3-1 0,4 5 0,0-5 0,0 10 0,0-3 0,0 7 0,0-3 0,4 5 0,1 0 0,3 3 0,5-3 0,0 7 0,6-3 0,-1 4 0,0 0 0,1 0 0,-5 0 0,3 0 0,-3 0 0,-1 0 0,5 0 0,-5 0 0,1 4 0,3 5 0,-7 4 0,8 6 0,-8-1 0,3-4 0,-4 3 0,-1-7 0,1 2 0,-1-3 0,-3-1 0,-2-4 0,-3 0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43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24575,'-4'0'0,"1"0"0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44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24575,'-6'10'0,"18"-3"0,29-7 0,12 0 0,36 0 0,0 0-374,-32 0 1,-1 0 373,26 0 0,15 0 0,-35 0 184,14 0-184,-11 0 0,-20 0 0,-8 0 0,-18 0 0,-3 0 140,-7 0 1,0 0 0,-6 0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45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24575,'26'0'0,"-10"0"0,11 0 0,-7 0 0,4 0 0,-1 0 0,-9 0 0,-2 3 0,1 2 0,-8 7 0,3-3 0,-8 7 0,0-2 0,0 3 0,0 1 0,0 5 0,0-4 0,0 9 0,0 3 0,-4 0 0,3 4 0,-8-6 0,8-9 0,-3 2 0,-4-12 0,6 7 0,-6-8 0,8 4 0,-4-9 0,3 0 0,-3-4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46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257 469 24575,'0'-12'0,"0"-1"0,0-10 0,0 4 0,0-10 0,0 10 0,0-9 0,0 9 0,0-9 0,0 8 0,0-8 0,0 9 0,0-15 0,0 13 0,0-13 0,0 15 0,0-5 0,0 6 0,0 0 0,-4 5 0,-1 4 0,-3-3 0,0 10 0,-5-6 0,3 8 0,-7 0 0,4 0 0,-5 4 0,-5 6 0,2 15 0,-4 2 0,5 8 0,5-6 0,-4 1 0,13-1 0,-8 0 0,13 1 0,-3-6 0,4-1 0,0-5 0,0 0 0,0-5 0,0 4 0,0-8 0,3 4 0,6-5 0,5 1 0,-1-1 0,4 1 0,-8-1 0,8 1 0,-3 0 0,-1-1 0,0 1 0,-1-1 0,-3 0 0,8 1 0,-8-1 0,4 5 0,-1-3 0,2 3 0,0-1 0,3-2 0,-7 3 0,6-4 0,-6-1 0,6 1 0,-6-1 0,6 1 0,-6-1 0,2 0 0,-4 1 0,0-1 0,0 0 0,0 0 0,0 0 0,0 0 0,-3 0 0,-2 0 0,-3 0 0,0 0 0,0 0 0,0 0 0,0 4 0,0-3 0,0 8 0,0-3 0,0 4 0,0 5 0,-8-4 0,-2 9 0,-8-9 0,-2 9 0,2-9 0,-2 9 0,2-8 0,-6 3 0,5-5 0,-4-3 0,5-2 0,-5-4 0,3 0 0,-3-3 0,5-2 0,0-4 0,0 0 0,5 0 0,-4-8 0,7-2 0,-3-8 0,-1-5 0,8-2 0,-7-4 0,12-1 0,-3 1 0,4-1 0,0 1 0,0-7 0,0 0 0,4-1 0,7-5 0,19-11 0,0 11 0,12-23 0,-2 16 0,-3-4 0,4 0 0,-8 13 0,-5 2 0,-4 13 0,-9 2 0,-3 9 0,-3 2 0,-1 4 0,0 3 0,0-2 0,0 3 0,-4-1 0,-1 2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48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24575,'0'5'0,"0"10"0,10 29 0,3 7 0,15 2 0,5 28-710,-6-34 0,2 3 710,-3 4 0,1 2 0,11 13 0,1 0 0,-13-14 0,0 1 0,12 13 0,0 2 0,-11-13 0,-1 0 0,6 6 0,3-1 0,-3-4 0,1-1 0,-4-1 0,0 0 0,3-2 0,1 0 0,-1-2 0,-1-1 0,-3-7 0,0 0 0,4 4 0,-2-1 0,10 17 0,-8-8 0,-2-2 306,-2-1-306,-1-3 0,0 0 0,11 11 0,-6 6 0,10-1 0,-12-9 0,-1 0 0,-1-7 1072,-7-7-1072,-5-9 42,2-6-42,-2 1 0,-2-6 0,0-1 0,-5-10 0,-1 4 0,1-8 0,-1 4 0,0-5 0,-3 0 0,-2 0 0,1-4 0,-3 3 0,2-6 0,-3 3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49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1 252 24575,'20'0'0,"5"0"0,-1 0 0,18 0 0,-9 0 0,9 0 0,-13 8 0,1-1 0,-1 7 0,0 0 0,-4 1 0,-2 3 0,-6-4 0,-3-1 0,3-4 0,-12-1 0,7-4 0,-8 4 0,4-4 0,0 1 0,0-2 0,-1-3 0,1-3 0,1-6 0,-1-5 0,2-9 0,3-1 0,-2-1 0,8-9 0,-4 8 0,1-9 0,2 10 0,-8 2 0,3 5 0,-4 0 0,-1 5 0,1 0 0,-1 9 0,-4-4 0,3 4 0,-6-4 0,2-4 0,-3-13 0,0 13 0,0-7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51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51 24575,'-12'0'0,"-9"0"0,6 0 0,-8 0 0,5 0 0,-5 0 0,-1 0 0,4 0 0,2 0 0,1 4 0,10 5 0,-10 5 0,16 9 0,-4 1 0,5 1 0,0 3 0,0-9 0,0 9 0,0-13 0,8 7 0,13-12 0,11 4 0,11-4 0,0-4 0,-1-1 0,-5-5 0,4 0 0,-10 0 0,0-8 0,-8-2 0,-9-13 0,-1-1 0,-3-1 0,-1-3 0,0 9 0,-3-10 0,-2 10 0,-4-9 0,0 13 0,0-7 0,0 8 0,0 1 0,-4 0 0,0 9 0,-5-4 0,1 7 0,0-2 0,0 3 0,0 0 0,4 3 0,0 6 0,9 9 0,0 1 0,4 9 0,5-4 0,-3 6 0,3-1 0,-4 6 0,0-4 0,0 4 0,0 1 0,0-6 0,1 12 0,-1-5 0,-4 5 0,4 1 0,-9-6 0,3 4 0,-4-4 0,0 6 0,0-7 0,0 0 0,-4-7 0,-11 1 0,-1-5 0,-13-1 0,-1-9 0,-1-1 0,-10-3 0,4-6 0,-13 0 0,5-5 0,-4 0 0,12 0 0,2 0 0,5 0 0,10 0 0,-2 0 0,13-3 0,-4 2 0,5-3 0,0 1 0,3-2 0,2-3 0,3 4 0,0 0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3:52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8 24575,'-6'-4'0,"-3"0"0,-3 4 0,-4 0 0,2 0 0,-4 0 0,5 0 0,0 0 0,5 0 0,0 0 0,0 0 0,0 0 0,0 0 0,0 4 0,0 0 0,-1 9 0,1-4 0,3 4 0,-3-1 0,7-3 0,-7 8 0,7-12 0,-3 3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5:00.2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1717 24575,'-7'0'0,"6"0"0,11-9 0,10-6 0,24-19 0,-10 1 0,26-22 0,-13 9 0,3-4 0,-11 10 0,0 1 0,3-8 0,4 0 0,2-1 0,7-19 0,8-3 0,-7 2 0,0-7 0,-11 21 0,10-17 0,-23 37 0,0-3 0,-6 7 0,2 5 0,-8 1 0,2 6 0,-4 4 0,-1-2 0,6 1 0,-4 1 0,9-4 0,-10 4 0,10-5 0,-4 0 0,-1 1 0,0-1 0,-10 6 0,4 0 0,-8 5 0,3-1 0,1-3 0,-4 2 0,8-3 0,-8 1 0,8 2 0,-8-3 0,8 0 0,-4 4 0,5-8 0,0 3 0,0 0 0,0-3 0,-4 3 0,3 0 0,-8 1 0,4 0 0,-5 8 0,0-7 0,0 8 0,0-1 0,-3-2 0,-5 6 0,-4-2 0,-8 3 0,-2 0 0,-4 0 0,1 0 0,-1 0 0,0 0 0,-5 4 0,-1 1 0,-6 1 0,1 3 0,0-4 0,0 0 0,1 3 0,-1-7 0,5 4 0,2-5 0,8 0 0,2 0 0,4 0 0,17-4 0,16-12 0,8 5 0,22-22 0,-15 10 0,16-7 0,-3 2 0,-2 5 0,-2 1 0,-12 2 0,-2 4 0,-6 1 0,-4 10 0,-7-3 0,-6 7 0,-3-7 0,-1 8 0,0-4 0,-1 4 0,1-4 0,0 4 0,0-4 0,0 4 0,-1 0 0,-2 3 0,-2 6 0,-3 9 0,0 6 0,0 6 0,-4-1 0,-2 1 0,-4-1 0,0 0 0,5 1 0,-4 5 0,4-9 0,-1 8 0,-2-15 0,7 4 0,-3-6 0,0-3 0,3-2 0,-2-4 0,3 0 0,0 0 0,0-1 0,-4-3 0,3 3 0,-3-3 0,4 4 0,0 4 0,0 1 0,0 5 0,-4 0 0,3 0 0,-3 0 0,0 0 0,3-5 0,-3 0 0,4-5 0,-3-4 0,-1 0 0,-1-8 0,-2-10 0,6-6 0,-8-9 0,8-1 0,-8-5 0,7 4 0,-7-10 0,8 10 0,-4-4 0,5 5 0,0 1 0,0 0 0,0-1 0,0 6 0,0 1 0,0 9 0,-4 1 0,3 5 0,-6 0 0,6 0 0,-6 4 0,3 0 0,-5 4 0,-3 0 0,-1 0 0,-5 0 0,-6 4 0,0 6 0,0 5 0,-5 0 0,10 2 0,-4-3 0,5 4 0,0 0 0,0-1 0,0 1 0,0-4 0,4 3 0,-3-7 0,8 2 0,-8-3 0,8-1 0,0 1 0,2-5 0,6 3 0,11-9 0,14-11 0,20-4 0,10-24 0,11 9 0,-8-9 0,14 3 0,-17 4 0,11 3 0,-14 4 0,-8 5 0,-13 7 0,-11 5 0,-6 2 0,-5 7 0,-4 1 0,-4 4 0,-9 4 0,0 5 0,-5 1 0,6-1 0,-2 9 0,2-7 0,-2 8 0,5-5 0,-3 5 0,3-4 0,-5 9 0,0-4 0,5 0 0,-4 4 0,8-4 0,-7 1 0,7 3 0,-3-4 0,0 0 0,3-1 0,-3 0 0,4-4 0,0 4 0,-4-5 0,3 0 0,-3-5 0,4 4 0,0-8 0,0 3 0,-4-4 0,3 0 0,-2 0 0,-1-3 0,3-8 0,-2-12 0,3-8 0,0-12 0,0 4 0,0-11 0,0 6 0,0-1 0,0 7 0,0 2 0,-4 9 0,3-4 0,-3 9 0,4 2 0,0 4 0,-4 0 0,4 0 0,-7 3 0,2 2 0,-2 3 0,-1 0 0,-5 0 0,0 0 0,-5 4 0,0 1 0,-5 4 0,3 0 0,-3 0 0,0 1 0,-1-1 0,0 0 0,-5 5 0,5-3 0,0 6 0,-5-2 0,5 4 0,0 0 0,-6 6 0,11-6 0,-12 12 0,12-12 0,-6 6 0,7-8 0,0 1 0,1 0 0,3-1 0,-3-3 0,4 2 0,-10-1 0,4 2 0,0 2 0,2-1 0,8-5 0,-8 0 0,7-1 0,-2-2 0,3 2 0,1 0 0,-5-2 0,-1 6 0,-4-2 0,5 4 0,-9 0 0,7 0 0,-8 0 0,5 0 0,0-1 0,0 6 0,0-4 0,3 4 0,-2-1 0,3-3 0,-5 8 0,0-3 0,0 5 0,0-1 0,0 1 0,-11 11 0,7-8 0,-19 16 0,13-4 0,-21 13 0,14-9 0,-13 10 0,16-23 0,-5 12 0,6-13 0,6-7 0,6-4 0,8-14 0,3 3 0,5-4 0,0-3 0,4-2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5:02.8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26 145 24575,'-5'6'0,"2"12"0,3 33 0,0-3 0,0 19 0,0-10 0,0 10 0,0-2 0,0 1 0,0-15 0,0-2 0,0-12 0,0-7 0,0-7 0,0-5 0,0-4 0,0-2 0,0-11 0,0-12 0,0-14 0,0-12 0,0-23 0,0-10 0,0 5 0,0-22 0,0 29 0,0-17 0,0 21 0,0 11 0,0 8 0,0 11 0,0 7 0,0 11 0,0 33 0,0 3 0,0 37 0,0-7 0,0 23 0,0-7 0,0 7 0,0-16 0,0-2 0,0-8 0,0-11 0,0-10 0,0-13 0,0-9 0,0-2 0,0-4 0,0 0 0,-7-3 0,5-21 0,-4-14 0,6-27 0,0-18 0,0-8 0,0-1 0,0-7 0,0 14 0,5-8 0,-4 9 0,9 7 0,-9 10 0,4 17 0,-5 12 0,0 7 0,0 9 0,0 2 0,0 11 0,0 11 0,0 26 0,0 10 0,-5 23 0,3-9 0,-9 12 0,10-12 0,-5 5 0,6-14 0,0-2 0,0-17 0,0-3 0,0-12 0,0-3 0,0-2 0,0-4 0,0-10 0,0-9 0,0-12 0,0-7 0,0-11 0,0 2 0,0-10 0,0 0 0,0 5 0,0 0 0,0 10 0,0 5 0,0 6 0,0 0 0,0 10 0,0 1 0,0 4 0,0 10 0,0 15 0,0 20 0,0 7 0,0 12 0,0-5 0,5-1 0,-4 6 0,8-12 0,-7 0 0,2-9 0,-4-11 0,4-1 0,-3-5 0,3-5 0,-4 0 0,0-5 0,0-7 0,0-17 0,0-18 0,0-10 0,-5-15 0,4 7 0,-4-9 0,1 10 0,2 4 0,-2 10 0,4 9 0,0 9 0,0 3 0,0 7 0,0 4 0,0 21 0,0 11 0,0 15 0,0 8 0,0-7 0,0 7 0,0-8 0,0 0 0,4-11 0,-3-2 0,6-11 0,-6-4 0,3-2 0,-4-4 0,4 0 0,-3 0 0,6-3 0,-6-2 0,2-3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1:59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0 109 24575,'0'-12'0,"0"1"0,0-2 0,0 3 0,0-3 0,0 5 0,4 0 0,0-1 0,5 5 0,3 0 0,-3 4 0,4 0 0,-5 0 0,0 0 0,1 0 0,-1 8 0,-3 3 0,-1 18 0,-4 4 0,0 18 0,0-6 0,0 13 0,0-13 0,0 6 0,0-14 0,0-1 0,0-11 0,0-1 0,0-10 0,0-2 0,0-3 0,0-8 0,0-7 0,0-18 0,0-3 0,0-15 0,0 11 0,0-12 0,4 12 0,7-12 0,5 12 0,5-12 0,0 11 0,4 1 0,-4 1 0,3 10 0,-5 0 0,5 2 0,-9 8 0,7 0 0,-8 2 0,0 7 0,-1-3 0,-5 4 0,0 0 0,1 0 0,-1 0 0,-4 8 0,0 2 0,1 14 0,-4 1 0,3 11 0,-4-4 0,0 10 0,5-5 0,-4 1 0,4-2 0,-1-6 0,-2 0 0,6-5 0,-7-6 0,7-6 0,-7-5 0,6 1 0,-2-1 0,3-4 0,0 0 0,0-4 0,0 0 0,1 0 0,-5 0 0,0 0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5:55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24575,'0'12'0,"0"6"0,0 19 0,0 2 0,0 17 0,0-12 0,0 20 0,0-12 0,0 13 0,0-7 0,0-1 0,0 1 0,0-1 0,0 1 0,0 0 0,0-1 0,0-5 0,5-3 0,5-13 0,1-1 0,8-5 0,-4-1 0,0 0 0,3-4 0,-4-3 0,4-4 0,-4 0 0,3-4 0,-4 3 0,1-8 0,8 5 0,-8-6 0,9 1 0,0 1 0,-4-1 0,9-4 0,-3-1 0,4 0 0,0-3 0,-5 4 0,4-5 0,-8 0 0,8 0 0,-9 0 0,4 0 0,-5 0 0,0 0 0,-1 0 0,1 0 0,0-4 0,0-1 0,-5-4 0,0 1 0,-5-1 0,0-3 0,1-2 0,0-15 0,1-2 0,1-26 0,0 10 0,1-17 0,0 6 0,-1-1 0,-4-14 0,3 20 0,-9-11 0,4 20 0,-5-6 0,0 8 0,0-1 0,0 0 0,0 6 0,0-4 0,4 10 0,-3-10 0,8 11 0,-4 0 0,0 2 0,3 8 0,-7-2 0,7 8 0,-7-3 0,2 8 0,-3-4 0,0 5 0,4 0 0,-3 0 0,2 0 0,-9 3 0,4 2 0,-4 3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5:55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24575,'24'0'0,"24"0"0,-24 0 0,37 0 0,-21 0 0,11 0 0,-8 0 0,-7 0 0,-7 0 0,-5 0 0,-5 0 0,-7 0 0,-4 0 0,-3 0 0,-2 0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5:56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24575,'21'0'0,"7"0"0,3 0 0,17 0 0,-10 0 0,5 0 0,-7 0 0,-12 0 0,-1 0 0,-9 0 0,-2 0 0,-8-13 0,0 10 0,-4-10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5:57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5 162 24575,'-4'2'0,"8"-4"0,12-21 0,9 3 0,0-5 0,-2 6 0,6 0 0,-12 1 0,10 2 0,-13 7 0,0 5 0,-2 0 0,-4 3 0,5-2 0,-4 3 0,3 0 0,-4 0 0,4 0 0,1 4 0,5 5 0,1 10 0,-1 0 0,1 9 0,0-4 0,1 6 0,-1-1 0,1 0 0,-1 0 0,1 1 0,-1-1 0,1 6 0,0-4 0,1 5 0,-6-1 0,9-3 0,-6 9 0,8-3 0,-6-1 0,2 4 0,-7-10 0,3-1 0,-7-7 0,2-5 0,-5-4 0,1-2 0,-5-4 0,0 0 0,-1-3 0,-2 2 0,6-3 0,-6 4 0,6-4 0,-6 4 0,2-7 0,-3 2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5:58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576 5 24575,'-27'0'0,"2"-4"0,-16 7 0,-3 9 0,-1 12 0,-16 25 0,20-18 0,-12 21 0,14-22 0,-2 14 0,-4-8 0,16 1 0,-1-14 0,15-1 0,-2-16 0,11 5 0,-2-6 0,4-1 0,3-4 0,-2-1 0,3-2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5:59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0 24575,'-25'91'0,"0"-1"0,-1 0 0,1 0 0,0 0 0,0 0 0,-4 2 0,-1 0 0,1-3 0,7-8 0,10-14 0,15-1 0,11-11 0,7-7 0,4-5 0,17 17 0,24 10 0,-19-30 0,6-9 0,-1 3 0,-2-12 0,-14-6 0,-6-1 0,-2-10 0,-13-1 0,3-4 0,-10 0 0,-4 0 0,0 0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6:00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24575,'0'10'0,"0"9"0,0 18 0,0 5 0,0-5 0,0 4 0,0-16 0,0 9 0,0-19 0,0 3 0,4-14 0,5 0 0,4-4 0,5 0 0,5 0 0,2-14 0,5 1 0,-8-22 0,5 13 0,-14-18 0,6 7 0,-10 2 0,1-3 0,-4 15 0,-2-5 0,-4 6 0,0 5 0,0 0 0,0 5 0,0 14 0,0 6 0,0 27 0,0 6 0,0 20 0,0-13 0,0 19 0,0-10 0,5 5 0,2 7 0,4-15 0,1 8 0,-1-15 0,0-2 0,-1-12 0,0-7 0,-5-7 0,-1-10 0,-4 4 0,0-8 0,0 4 0,-3-5 0,-6 4 0,-10-2 0,-5 3 0,-6-7 0,1-2 0,4-4 0,-3 0 0,9 0 0,-5-13 0,9-9 0,1-9 0,3-11 0,6 5 0,0-5 0,5-1 0,0 1 0,11-15 0,5 21 0,19-20 0,3 27 0,8-11 0,5 11 0,-5 2 0,3 9 0,-6-2 0,-1 13 0,-5-3 0,-2 6 0,-19 3 0,-3-4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6:00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24575,'27'0'0,"3"0"0,7 0 0,4 0 0,2 0 0,1 0 0,5 0 0,-12 0 0,-7 0 0,-2 0 0,-13 0 0,-1-3 0,-11 2 0,-3-2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6:02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24575,'17'0'0,"-2"0"0,8 0 0,-1 0 0,-2 0 0,7 0 0,-7 0 0,2 0 0,1 0 0,-8 0 0,3 8 0,-9 7 0,-4 5 0,-1 8 0,-4 2 0,0 7 0,-4 5 0,-13 8 0,-1-6 0,-15 7 0,10-14 0,-3 0 0,11-13 0,1-1 0,6-9 0,3-2 0,-3-4 0,7-17 0,-2-10 0,11-12 0,10-12 0,15 4 0,3-13 0,4 5 0,-6-4 0,1 5 0,-2 5 0,-6 9 0,-2 3 0,-11 10 0,4-5 0,-9 11 0,4-4 0,-4 3 0,0-4 0,-1 5 0,1 0 0,-1 5 0,-4 0 0,0-1 0,-11 5 0,-8 9 0,-3 10 0,-13 18 0,10-2 0,-7 12 0,8-7 0,4 1 0,1-2 0,9-5 0,2-6 0,4 4 0,0-9 0,0 4 0,0-5 0,0 0 0,3-4 0,6 2 0,10-6 0,0 7 0,9-6 0,-9 2 0,9-3 0,-9-1 0,4-4 0,-5 3 0,-4-7 0,-2 3 0,-4-4 0,0 3 0,-3-2 0,-2 3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6:02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72 24575,'0'16'0,"0"12"0,5-3 0,0 6 0,0-3 0,-1-4 0,5 5 0,-7 1 0,7-10 0,-9 2 0,0-13 0,0 3 0,0-4 0,-3-4 0,-2-1 0,-3-3 0,0 0 0,0-3 0,-1-11 0,4-6 0,1-10 0,4 1 0,0-7 0,0 5 0,0-4 0,0 11 0,8-4 0,8 7 0,4 2 0,8 1 0,-9 7 0,4-2 0,0 3 0,-4 1 0,4 4 0,-5 0 0,5 5 0,-8 0 0,7 0 0,-13 0 0,3 0 0,-4 0 0,0 0 0,0 0 0,0 0 0,-3 0 0,-2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00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120 102 24575,'4'-16'0,"1"4"0,3-5 0,5 7 0,-3-2 0,3 3 0,-5 0 0,5 5 0,-8-4 0,7 7 0,-3-2 0,1 3 0,2 0 0,-3 0 0,-1 0 0,0 0 0,0 0 0,-3 7 0,-2 8 0,-3 9 0,0 6 0,0 6 0,0-4 0,0 4 0,0-6 0,0-5 0,0 4 0,0-10 0,-4 10 0,-2-9 0,-3 3 0,-5-4 0,4 4 0,-8-3 0,7 3 0,-6-8 0,3 2 0,0-7 0,-4 3 0,4-4 0,-4 0 0,0 0 0,-1-4 0,5-1 0,-3-4 0,7 0 0,-3 0 0,5 0 0,0 0 0,3-8 0,2 2 0,3-7 0,0 0 0,0 4 0,0-9 0,0 4 0,0-4 0,0 0 0,4-1 0,1 1 0,8-1 0,1 1 0,1-1 0,2 5 0,-7-4 0,3 12 0,-4-6 0,-1 11 0,0-2 0,1 3 0,-1 0 0,0 0 0,0 0 0,5 0 0,-3 8 0,3 2 0,0 8 0,-2 6 0,6-5 0,-6 5 0,6-6 0,-7 1 0,8-1 0,-8 0 0,7 1 0,-7-6 0,3 0 0,-5-5 0,0-3 0,0-1 0,1-4 0,-1 0 0,0 0 0,-3-14 0,-1 11 0,-4-11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6:03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 24575,'-1'-3'0,"11"6"0,5 3 0,13 9 0,-3 9 0,5-3 0,2 10 0,14 17 0,-4-10 0,1 15 0,2-7 0,-22-13 0,12 31 0,-14-23 0,3 22 0,-12-25 0,3 16 0,-14-15 0,4 17 0,-5-18 0,0 10 0,-4-11 0,3 6 0,-14-1 0,-2 2 0,-12 1 0,-6 1 0,0 0 0,2-6 0,0-2 0,6-7 0,-3-5 0,10 2 0,1-12 0,6 1 0,5-9 0,3 0 0,2 0 0,-1-3 0,3-5 0,-2-9 0,3 4 0,0-3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6:05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69 119 24575,'0'-7'0,"0"6"0,0 7 0,0 3 0,0 3 0,0-11 0,8-6 0,-2-9 0,16-4 0,-2-1 0,5 0 0,-2 0 0,-6 9 0,1-6 0,5 14 0,-8-10 0,6 11 0,-7-2 0,-1 3 0,4 0 0,-8 0 0,4 0 0,-5 0 0,-4 7 0,0 7 0,-4 22 0,0 3 0,-16 16 0,3-10 0,-20 10 0,5-9 0,-2 10 0,4-16 0,5 2 0,2-18 0,4-6 0,2-1 0,5-8 0,-1 0 0,1-2 0,0-6 0,0 3 0,0-4 0,-1 0 0,1 0 0,0 0 0,-4 0 0,6-4 0,-6-5 0,7 0 0,-4-8 0,5 8 0,0-8 0,4 8 0,-4-3 0,3 3 0,-2 1 0,3 0 0,0 0 0,0 1 0,0-1 0,3 4 0,2-4 0,7 7 0,1-2 0,5-1 0,-4 3 0,2-3 0,-6 4 0,6 0 0,-7 0 0,4 0 0,-5 0 0,0 0 0,0 0 0,0 0 0,0 0 0,0 3 0,0 6 0,1 5 0,-1-1 0,1 4 0,0-4 0,-1 1 0,1 3 0,-4-8 0,2 3 0,-2-4 0,3 0 0,0 0 0,0 1 0,0-1 0,0 0 0,0-4 0,0 0 0,0-4 0,0 0 0,5 0 0,-4 0 0,8 0 0,-4 0 0,5 0 0,-4 0 0,2 0 0,-6-4 0,6-1 0,-6-3 0,2-1 0,-4 1 0,0 0 0,0 3 0,-3-2 0,1 7 0,-5-8 0,6 0 0,-6 2 0,3-2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6:08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803 0 24575,'0'23'0,"-13"-6"0,5 23 0,-22-6 0,-17 28 0,7-12 0,-24 21 0,22-23 0,0 11 0,-11-10 0,10-3 0,-10 1 0,7-11 0,-1 9 0,7-11 0,-3 0 0,11-9 0,-4-4 0,12-3 0,1-3 0,5-2 0,4-5 0,2 1 0,4-1 0,0-4 0,0 0 0,3-7 0,1 2 0,4-3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6:09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 24575,'0'21'0,"-4"-3"0,-6 10 0,0-4 0,-5 6 0,10-6 0,-4-1 0,8-5 0,-3-5 0,4 0 0,0-5 0,0 0 0,0-1 0,0 1 0,0-1 0,8 2 0,2-1 0,13-3 0,7-1 0,7 1 0,6 1 0,-6 0 0,-2 3 0,-6-8 0,-4 3 0,-2 0 0,-10-3 0,-1 3 0,-3-4 0,-1 4 0,-4-4 0,0 4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6:11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373 9 24575,'-7'0'0,"-6"0"0,0-4 0,-10 3 0,4-3 0,-10 4 0,10 0 0,-9 0 0,4 0 0,-1 0 0,-3 9 0,2 7 0,1 10 0,0 4 0,5 0 0,5-1 0,0 1 0,6-6 0,3-1 0,2-5 0,4-5 0,0 4 0,0-8 0,4 4 0,10-5 0,6 1 0,9 1 0,1 0 0,-1-5 0,6 5 0,-4-5 0,10 6 0,-10-6 0,5 4 0,-7-3 0,-5 3 0,4 1 0,-12 3 0,5 1 0,-11 4 0,3-5 0,-4 4 0,-5-4 0,0 1 0,-4 3 0,0 1 0,0 2 0,0 3 0,0 0 0,-4-4 0,-6 9 0,-4-9 0,-5 9 0,0-9 0,1 0 0,-6-1 0,5-8 0,-4 4 0,5-5 0,4-4 0,-2-1 0,2-4 0,-4 0 0,4 0 0,2 0 0,3 0 0,1-4 0,4-5 0,-4-5 0,7-9 0,-3-1 0,4-6 0,0 1 0,0-7 0,0 5 0,5-10 0,0 10 0,11-10 0,-1 10 0,5-5 0,0 7 0,0-1 0,5-1 0,-4 2 0,8 2 0,-9 4 0,3 4 0,-9 1 0,3 4 0,-8 2 0,4 3 0,-5-4 0,1 4 0,-1-8 0,-3 8 0,-1-4 0,-4 1 0,0 2 0,0-2 0,0 4 0,0-1 0,0 1 0,-8 0 0,2 3 0,-6 1 0,-1 0 0,4 3 0,-8-3 0,8 4 0,-4 0 0,5 0 0,0 0 0,0 0 0,-1 0 0,1 0 0,0 0 0,0 0 0,0 0 0,4 0 0,0 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6:12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24575,'0'12'0,"0"8"0,0 0 0,0 5 0,0 3 0,0 2 0,0 1 0,0 10 0,0-4 0,0-1 0,0 12 0,0-10 0,0 11 0,0-7 0,0 7 0,10-4 0,-3 10 0,13-10 0,4 18 0,-1-17 0,11 12 0,-10-8 0,23 12 0,-21-19 0,21 20 0,-20-28 0,13 16 0,-1-16 0,7 4 0,-7-12 0,-2 1 0,-7-3 0,0-6 0,-6 0 0,-1-4 0,-10-3 0,0-3 0,-5-5 0,0 3 0,0-6 0,-4 3 0,0-4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6:13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1 391 24575,'12'0'0,"1"0"0,5 0 0,0 0 0,5 0 0,1 0 0,0 0 0,10 0 0,-8 0 0,4 0 0,4 0 0,-8 0 0,4 0 0,-2 0 0,-9 4 0,0 1 0,-7-1 0,-4 0 0,0-4 0,0 0 0,-3 4 0,2-4 0,-6-3 0,2-11 0,-3-15 0,5-8 0,0-6 0,6-6 0,5 4 0,-4 2 0,8 1 0,-10 16 0,5-3 0,-6 11 0,-1 5 0,1 0 0,-2 9 0,-2 0 0,-2 4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6:15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1 567 24575,'0'-27'0,"0"-10"0,0-15 0,4 7 0,7-10 0,2 3 0,9-8 0,-9-5 0,3 20 0,-6-2 0,0 21 0,-4-3 0,-2 15 0,-1 5 0,1 6 0,0 6 0,-1 11 0,2 6 0,-4 9 0,3 7 0,1 0 0,-4 7 0,4 6 0,0 2 0,-4 7 0,9-7 0,-4 5 0,0-11 0,4 11 0,-8-12 0,7-1 0,-8-1 0,4-16 0,-1 8 0,-3-15 0,3 4 0,0-5 0,-3-5 0,7-1 0,-7-4 0,2 1 0,-3-1 0,4 0 0,-3 0 0,2 0 0,-3-4 0,0-1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26:16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67 24575,'-2'4'0,"8"0"0,12-4 0,6 0 0,12-5 0,0 4 0,1-9 0,4 9 0,-10-3 0,11-1 0,-17 4 0,15-4 0,-19 5 0,13 0 0,-15 0 0,9 0 0,-9-8 0,0 6 0,-2-6 0,-8 8 0,8 0 0,-8-4 0,3 4 0,-4-4 0,0 0 0,0 3 0,1-2 0,-1 3 0,-4-4 0,3 3 0,-6-2 0,3 3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8:20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24575,'0'97'0,"0"-1"0,0-14 0,0-5 0,0-17 0,0-2-484,0-1 0,0-2 484,0-2 0,0-1-453,0 9 0,0 1 453,0-1 0,0 0 0,0 1 0,0 1 0,0 10 0,0 1 0,0-10 0,0 0 0,0 8 0,0 0 0,0-10 0,0 0 0,0 2 0,0-2 0,0 35 0,0 1 0,0-44 0,0-1 0,0 25 21,0-19 0,0-1-21,0 5 0,0 20 0,0-9 0,0 1 0,0-2 0,0-6 0,0-10 457,0-8-457,0-12 935,0-3-935,0-4 440,0-6-440,0-1 0,0-10 0,0 0 0,0-5 0,0 0 0,0-4 0,0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01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24575,'0'4'0,"0"8"0,0 13 0,0 26 0,0-3 0,0 6 0,0 2 0,0 16 0,0-20 0,6 30 0,-5-36 0,11 39 0,-6-33 0,1 38 0,-2-42 0,-1 12 0,-2-10 0,2-12 0,-4-2 0,0-11 0,0-6 0,0-6 0,0-5 0,0-4 0,0 0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8:43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8:23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10 458 24575,'-5'43'0,"0"-5"0,5 3 0,0-5 0,0 1 0,0-2 0,0-5 0,0-6 0,0-1 0,0-10 0,7-4 0,-1-5 0,10-4 0,-7 0 0,8-4 0,3-12 0,-5-4 0,5-17 0,-5 0 0,-2-12 0,8-2 0,-9 5 0,-1 4 0,-2 7 0,-8 13 0,4-6 0,-5 15 0,0-1 0,0 1 0,-4 5 0,-4 4 0,-6 0 0,-9 4 0,4 0 0,-4 0 0,5 0 0,0 4 0,4 5 0,1 5 0,4 4 0,4 0 0,0-1 0,5-3 0,0-2 0,0-4 0,0 1 0,8-5 0,8 0 0,3-4 0,9 0 0,-9 0 0,9 0 0,-9 0 0,4 0 0,-5-8 0,0-2 0,0-8 0,-4 0 0,3-5 0,-7 8 0,4-13 0,-5 14 0,0-5 0,0 2 0,-1 3 0,1-4 0,0 0 0,0 0 0,0 0 0,0 0 0,0 0 0,-4 0 0,2 5 0,-6-4 0,3 8 0,-4-4 0,0 5 0,0 0 0,0 17 0,0 10 0,0 18 0,0 13 0,-5 1 0,3 7 0,-3-7 0,5-2 0,0-12 0,0-1 0,0-7 0,0-5 0,0-5 0,4-2 0,5-4 0,1 1 0,6-1 0,-2-5 0,-1 1 0,4-1 0,-3 1 0,-1-1 0,0 1 0,-1-5 0,-3 0 0,4-4 0,-5 0 0,0 0 0,0 0 0,0-4 0,4-5 0,-2-9 0,8-7 0,-7-10 0,4-2 0,0-6 0,-3 0 0,4 0 0,-5-6 0,-1 5 0,1-5 0,0 6 0,-5 0 0,-1 6 0,-5 2 0,0 5 0,0 6 0,0 1 0,0 9 0,0 2 0,-4 3 0,-1 5 0,-3-4 0,0 8 0,0-4 0,0 4 0,0 0 0,0 3 0,-1 17 0,5 1 0,-7 35 0,5-16 0,-6 24 0,6-6 0,1 2 0,5-1 0,0-3 0,0-12 0,0-1 0,0-13 0,0-7 0,0-5 0,3-5 0,2-1 0,3-4 0,0-3 0,0-2 0,0-3 0,0 0 0,0 0 0,0 0 0,1-8 0,-1-2 0,2-13 0,3-1 0,3-6 0,3 1 0,-3-1 0,-3 10 0,-4-2 0,-1 13 0,1-4 0,-5 5 0,3 4 0,-3 0 0,4 4 0,0 0 0,0 0 0,0 0 0,0 4 0,5 4 0,-4 6 0,8 4 0,-3-4 0,4 3 0,0-7 0,0 2 0,0-3 0,-1 0 0,1 0 0,0-4 0,0-1 0,5-4 0,-4 0 0,4 0 0,-5 0 0,-4-3 0,2-6 0,-6-5 0,7 0 0,-7-8 0,3 7 0,-4-9 0,1 1 0,-1-1 0,1-6 0,-5 6 0,0-4 0,-1 8 0,-3-3 0,3 10 0,-4 0 0,-4 9 0,-4 0 0,-6 4 0,-4 8 0,0 7 0,-1 9 0,3 12 0,6-5 0,1 4 0,8 0 0,-4-4 0,5 4 0,0-5 0,0-1 0,4 1 0,6-6 0,4-1 0,4-9 0,-5-2 0,4-3 0,-3 0 0,-1-4 0,4-1 0,-8-4 0,3 0 0,-3-4 0,-1-10 0,1-1 0,1-13 0,4 3 0,-3-10 0,7 4 0,-6-5 0,5 12 0,-2-4 0,4 3 0,-4 1 0,3 5 0,-8 2 0,7 7 0,-8-3 0,4 5 0,-5 3 0,0 1 0,0 4 0,0 0 0,4 0 0,-3 0 0,4 0 0,-5 0 0,0 8 0,1 7 0,0 5 0,-3 8 0,-2-9 0,-4 9 0,0-13 0,0 7 0,0-13 0,0 3 0,0-4 0,0 0 0,0 5 0,0-4 0,-8 8 0,2-8 0,-6 3 0,3-4 0,1 0 0,0 0 0,4 1 0,-4-1 0,7-11 0,-2-3 0,3-10 0,4-2 0,5 0 0,11-6 0,4 8 0,13-9 0,-6 9 0,10 0 0,-4-4 0,-1 9 0,5-9 0,-10 8 0,4-3 0,-10 2 0,-7 3 0,-1-3 0,-8 5 0,4-1 0,-9 1 0,0 0 0,-4 0 0,-15 4 0,-2 0 0,-15 4 0,3 9 0,-1 2 0,10 3 0,2 4 0,14-9 0,0 8 0,4-8 0,0 3 0,8-7 0,13-2 0,10 2 0,6-4 0,-2 4 0,-5-1 0,-1-3 0,-5 4 0,-6-2 0,-1 2 0,-8 3 0,4-3 0,-9 2 0,0-2 0,-4 7 0,-13 3 0,-4-1 0,-18 5 0,-2-7 0,0 7 0,-4-7 0,10 2 0,0-8 0,8-2 0,5-4 0,5 0 0,4 0 0,5 0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8:24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 24575,'10'-4'0,"5"1"0,18 3 0,18 0 0,9 0 0,14 0 0,17-7 0,-27 6 0,25-11 0,-29 5 0,0 0 0,-3 2 0,-33 5 0,-5 0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8:25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16 24575,'0'-12'0,"0"12"0,0 11 0,0 19 0,0 7 0,0 20 0,0-17 0,0 38 0,0-29 0,0 12 0,0 1 0,0-7 0,-5 5 0,9-3 0,2-15 0,10-5 0,-1-7 0,3-11 0,-4-2 0,4-11 0,5 6 0,-4-11 0,15 3 0,-9-4 0,17 0 0,-6-4 0,1-6 0,-1-11 0,-6 0 0,1-10 0,-6 11 0,0-10 0,-11 6 0,1-5 0,-6-1 0,1-5 0,-4 4 0,-1-11 0,-5-1 0,0-1 0,0-12 0,0 11 0,0-4 0,0 6 0,0 6 0,0 1 0,0 12 0,3 5 0,-2 7 0,3 3 0,-4 1 0,3 4 0,1-3 0,1 6 0,-2-3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8:26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24575,'2'0'0,"1"0"0,28 0 0,1 0 0,10 0 0,1 0 0,-1 0 0,-5 0 0,-11 0 0,-4 0 0,-13 0 0,0 0 0,-6 0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8:26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24575,'20'0'0,"11"0"0,0 0 0,12 0 0,-6 0 0,-2 0 0,-6 0 0,-5 0 0,-5 0 0,-7 0 0,-7 0 0,-2 0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8:27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24575,'24'0'0,"25"0"0,-25 0 0,37 0 0,-28 0 0,17 0 0,-18 0 0,-4 0 0,-10 0 0,-5 0 0,0 0 0,-9 0 0,0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8:57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 24575,'12'0'0,"1"0"0,5 0 0,0 0 0,5 0 0,-4 0 0,4 0 0,-5 0 0,5 0 0,-4 0 0,0 0 0,-3 0 0,-7 4 0,0 10 0,-1 0 0,-7 14 0,3 3 0,-4-1 0,0 1 0,-5 3 0,-5-9 0,-6 11 0,-4-7 0,1 0 0,0-5 0,0-1 0,1-5 0,0 0 0,0 0 0,5-5 0,0 0 0,5-5 0,0 0 0,3-7 0,6-11 0,9-10 0,9-5 0,3-9 0,7 6 0,0-15 0,4 3 0,2-7 0,0-4 0,-7 5 0,-1 2 0,-6 3 0,-6 10 0,0 1 0,-6 6 0,0 7 0,0-1 0,0 4 0,-5 2 0,0 17 0,-8 7 0,-6 14 0,-1 4 0,-3-1 0,3 6 0,1-4 0,5 4 0,0-6 0,5 1 0,0-6 0,0-1 0,0-5 0,0 0 0,0-5 0,4-1 0,5-3 0,4-1 0,5 1 0,0-4 0,0-1 0,5-4 0,-4 0 0,-1 0 0,-1 0 0,-3 0 0,-1 0 0,0 0 0,-9 0 0,0 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8:58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24575,'0'12'0,"0"3"0,0 4 0,0 0 0,0 4 0,0-5 0,0-4 0,0-2 0,0-4 0,0 0 0,0 0 0,0 0 0,0-1 0,0 4 0,0-2 0,0 6 0,0-1 0,0-1 0,0 4 0,0-8 0,0 3 0,0-3 0,0-1 0,0-27 0,0-2 0,0-20 0,0-1 0,9 6 0,-2-1 0,12 1 0,-4 7 0,4 4 0,0 2 0,-1 9 0,-1 1 0,-3 4 0,3 0 0,-8 5 0,8 0 0,-8 4 0,3 0 0,-4 0 0,0 0 0,0 0 0,1 0 0,-5 0 0,0 0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9:01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0 957 24575,'6'5'0,"6"-2"0,5-11 0,17-9 0,-15-14 0,19-15 0,-20 7 0,16-31 0,-20 21 0,11-32 0,-19 21 0,1 10 0,-2 0 0,-3-4 0,5-42 0,-7 41 0,0-6 0,0 5 0,0 13 0,0 6 0,0 7 0,0 11 0,-4 10 0,0 6 0,-5 3 0,-3 0 0,3 0 0,-16 25 0,13 7 0,-15 26 0,13 15 0,-9-4 0,15 7 0,-10 5 0,11-12 0,0 14 0,2-17 0,5-1 0,0-14 0,0-1 0,0-18 0,8 2 0,-2-20 0,17 5 0,-8-11 0,8 2 0,-6-5 0,6-1 0,-3-4 0,8 0 0,-9-4 0,4-11 0,-8-5 0,3-10 0,-6-5 0,2 4 0,-3-10 0,-6 10 0,0-5 0,-5 7 0,0 4 0,0 2 0,0 5 0,0 5 0,-4 4 0,0 5 0,-8 12 0,1 13 0,-2 5 0,7 9 0,-3-5 0,8-1 0,-4-4 0,5-2 0,0-6 0,0 1 0,0-4 0,4-2 0,5-3 0,4-1 0,10 2 0,-4-1 0,10-4 0,-5 3 0,11-7 0,-9 4 0,8-5 0,-10 0 0,5 0 0,-5 0 0,4 0 0,-8 0 0,2 0 0,-8-8 0,-1 2 0,0-11 0,-4 3 0,0-4 0,-5-5 0,-4 4 0,0-9 0,0 9 0,-8-4 0,-3-1 0,-12 4 0,-2 1 0,1 5 0,1 5 0,-1-1 0,5 5 0,-4 1 0,5 4 0,0 0 0,0 0 0,5 0 0,-4 0 0,7 0 0,-2 0 0,4 0 0,3 3 0,2 6 0,3-1 0,0 9 0,0-8 0,3 4 0,2-5 0,12 1 0,-2-1 0,13 2 0,-4-5 0,5-1 0,7-4 0,0 0 0,7 0 0,0 0 0,6 0 0,-4 0 0,4 0 0,-6 0 0,0 0 0,-7-4 0,-1-2 0,-5-8 0,-6 4 0,-5-8 0,-2 4 0,-7-4 0,3-5 0,-4-2 0,-3-4 0,-2 4 0,-4 2 0,0 10 0,0-4 0,-3 8 0,-6 0 0,-5 6 0,-4 3 0,-5 0 0,4 7 0,-10 10 0,8 7 0,-4 7 0,10-2 0,1 1 0,4-1 0,4 0 0,2-5 0,4-1 0,0-9 0,0-2 0,0-4 0,3 0 0,2-3 0,7-1 0,2-4 0,4 0 0,-1 0 0,-3 0 0,3-5 0,-8 1 0,8-5 0,-8 1 0,3-1 0,-4 5 0,-3-4 0,-2 4 0,1-1 0,0 1 0,3 4 0,1 17 0,1-1 0,2 29 0,-6-6 0,6 33 0,-4-10 0,0 6 0,-1 3 0,-6-11 0,0 7 0,0-2 0,0-14 0,0-7 0,0-14 0,0-2 0,0-9 0,0 0 0,-8-2 0,-7-7 0,-16 3 0,-6-2 0,-6-5 0,6-2 0,2-4 0,6 0 0,4-8 0,1-7 0,9-15 0,5-7 0,5 0 0,5-4 0,0-3 0,0 0 0,16-8 0,8 8 0,11 4 0,10-5 0,-5 10 0,0-4 0,-3 11 0,-6 3 0,-2 9 0,-5 3 0,-5 4 0,-2 0 0,-8 4 0,3-3 0,-4 7 0,-3-6 0,-2 3 0,-3-5 0,0 5 0,0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02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79 24575,'-12'0'0,"12"0"0,25 0 0,16 0 0,26-11 0,1 8 0,9-20 0,-16 20 0,5-13 0,-14 14 0,15-3 0,-13 5 0,5 0 0,-22 0 0,-6 0 0,-7 0 0,-10 0 0,-2 0 0,-3 0 0,-5-7 0,0 5 0,-4-4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9:02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24575,'0'27'0,"0"-2"0,0 38 0,0-26 0,0 20 0,0-14 0,0-5 0,0 6 0,0-14 0,0-2 0,7-17 0,3 2 0,12-13 0,-3 0 0,9 0 0,-8-13 0,3 2 0,-3-23 0,-2 13 0,-2-19 0,-2 8 0,-3-5 0,-1-4 0,0 15 0,-1-3 0,-4 5 0,-1 5 0,0 0 0,-3 7 0,-1 21 0,-1 10 0,-7 18 0,6 13 0,-8 1 0,9 7 0,-4 7 0,5-6 0,0 0 0,0-3 0,0-18 0,0 4 0,0-13 0,0 1 0,0-10 0,4 2 0,-3-13 0,3 3 0,-4-4 0,0 5 0,0-4 0,0 8 0,0-4 0,-4 5 0,-5 0 0,-5 0 0,-4-4 0,4 2 0,-3-6 0,3 3 0,-4-8 0,0-1 0,0-4 0,4 0 0,2 0 0,3 0 0,1 0 0,4-3 0,0-6 0,4-10 0,0 0 0,5-15 0,10 7 0,14-11 0,3 11 0,13-6 0,-14 16 0,12-9 0,-12 15 0,10 0 0,-10 2 0,4 8 0,-5-3 0,-1 4 0,-9 0 0,2 0 0,-13 0 0,3 0 0,-4 0 0,-3-4 0,-2 3 0,-3-2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9:03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24575,'1'-5'0,"19"1"0,30 4 0,3 0 0,25 0 0,-36 0 0,27 0 0,-24 0 0,6 0 0,-7 0 0,-9 0 0,-11 0 0,-9 0 0,-7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9:04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0 24575,'-17'0'0,"3"0"0,-10 4 0,-1 18 0,-2 8 0,-3 21 0,8-16 0,0 18 0,6-19 0,-9 46 0,12-35 0,1 34 0,12-34 0,0 6 0,0 21 0,0-24 0,0 24 0,0-21 0,0 31 0,0-30 0,16 34 0,-7-46 0,23 23 0,-14-19 0,16 7 0,-8-18 0,1 3 0,-3-16 0,-6 3 0,0-9 0,-4-2 0,-2-3 0,-4-1 0,0-4 0,0 0 0,-3-4 0,-2 0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9:04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24575,'0'17'0,"0"15"0,0 6 0,0 6 0,0-3 0,0 3 0,0 7 0,0 7 0,0 0 0,0-7 0,0-2 0,0-7 0,0-5 0,0 4 0,0-10 0,0-1 0,0-2 0,0-13 0,0 7 0,0-13 0,0 8 0,0-8 0,0 3 0,0-7 0,0-2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9:05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24575,'26'0'0,"-5"0"0,13 0 0,-8 0 0,9 0 0,0 0 0,-4 0 0,4 0 0,-10 0 0,-2 0 0,-10 0 0,0 0 0,-9 0 0,0 0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9:06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1 121 24575,'16'0'0,"0"0"0,7 0 0,2 0 0,4 0 0,6 0 0,-9 0 0,8 0 0,-10 0 0,-4 0 0,7 0 0,-20 8 0,15 7 0,-20 4 0,7 10 0,-9 1 0,0 7 0,0-6 0,0 9 0,-9-14 0,-2 9 0,-7-11 0,-2 5 0,2-14 0,3 7 0,2-13 0,5 4 0,0-5 0,0 0 0,3-14 0,2-13 0,12-14 0,9-12 0,11 0 0,-1 1 0,5-2 0,-10 2 0,9 5 0,-9-3 0,2 10 0,-9 2 0,1 6 0,-7 6 0,3 5 0,-5 0 0,-3 5 0,2 3 0,-6-2 0,2 3 0,-6 3 0,-5 6 0,-2 8 0,-3 10 0,4-4 0,-1 9 0,0-4 0,5 6 0,0-1 0,5-5 0,0 5 0,0-10 0,0 9 0,0-9 0,0 4 0,0-5 0,0-5 0,8 4 0,-2-8 0,11 4 0,-4-4 0,1-1 0,3 1 0,-8-1 0,3-3 0,-4 2 0,0-6 0,-3 3 0,-2-4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9:0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24575,'0'16'0,"0"5"0,0-1 0,0 8 0,0-4 0,0 11 0,4-9 0,-3 2 0,7-10 0,-7 0 0,6-1 0,-6-4 0,-1-5 0,-4-4 0,0-8 0,0-5 0,4-10 0,0-5 0,0-6 0,0 1 0,0-1 0,0 1 0,0-1 0,8 6 0,2 1 0,8 5 0,5-1 0,-4 5 0,4 0 0,0 5 0,-4 4 0,4-4 0,-5 8 0,0-3 0,0 4 0,-5 0 0,0 0 0,-5 0 0,0 0 0,0 0 0,0 0 0,0 0 0,-4 0 0,0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9:08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24575,'7'0'0,"1"4"0,18 6 0,11 11 0,-4 6 0,12 13 0,-17 5 0,13 9 0,-26 4 0,13 2 0,-22-3 0,6 9 0,-6-7 0,0 0 0,-6-3 0,0-12 0,0 6 0,-5-8 0,-4-10 0,-7 2 0,-8-9 0,4 0 0,-5-5 0,7-7 0,0-4 0,0 0 0,5-1 0,0 1 0,5-5 0,0 0 0,3-4 0,2 0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9:10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32 820 24575,'9'-31'0,"3"-9"0,11-11 0,-11 0 0,9-5 0,-18 5 0,18-15 0,-18 7 0,13-14 0,-14 20 0,3-4 0,-5 14 0,0 0 0,0 12 0,0-3 0,0 9 0,0 5 0,0-2 0,-3 16 0,-2-2 0,-3 8 0,-4 0 0,2 8 0,-3 7 0,-3 22 0,4 8 0,-5 28 0,5-4 0,-7 14 0,11-23 0,-3 19 0,5-16 0,5 11 0,-5-9 0,6-8 0,0-12 0,0-3 0,0-13 0,8-4 0,2-6 0,13-6 0,-4-8 0,9-1 0,-9-4 0,4 0 0,-5 0 0,0-4 0,-3-10 0,2-1 0,-7-13 0,4 3 0,-5 1 0,-4 1 0,-1 0 0,-4 8 0,0-3 0,0 10 0,0 0 0,-3 3 0,-2 1 0,-3 12 0,-1 7 0,-1 15 0,5 1 0,0 4 0,5-5 0,0-6 0,0 4 0,0-13 0,0 2 0,4-8 0,10-1 0,0-3 0,15-1 0,-10-4 0,9 0 0,-9 0 0,9 0 0,-9-8 0,4-2 0,-9-8 0,-1 0 0,-4 0 0,0 0 0,-4 0 0,-1 0 0,-4 0 0,0-5 0,0 4 0,0-4 0,0 5 0,-4 4 0,-5-3 0,0 8 0,-3 0 0,-1 6 0,4 3 0,-8 0 0,3 0 0,1 0 0,-4 0 0,7 0 0,-2 0 0,4 0 0,-1 0 0,1 3 0,4 2 0,1 2 0,3 1 0,0 0 0,7 0 0,14-3 0,4 3 0,16-7 0,-4 3 0,12-4 0,-5 0 0,6 0 0,-7 0 0,-1 0 0,1 0 0,-6 0 0,-2 0 0,-11 0 0,-1-8 0,-10 2 0,0-10 0,-5 6 0,1-7 0,-4 4 0,-1-1 0,-4 2 0,0-1 0,0 4 0,0-4 0,-8 9 0,2 0 0,-11 0 0,3 3 0,-8-3 0,2 4 0,-3 0 0,0 0 0,4 4 0,-4 5 0,9 0 0,1 8 0,5-8 0,3 4 0,1-5 0,4 0 0,0 0 0,0 0 0,8-4 0,-2-1 0,6-3 0,1 4 0,-4-3 0,8 3 0,-8-4 0,3 0 0,-4 0 0,0 0 0,0 0 0,0 0 0,1 0 0,3 4 0,-3 1 0,4 8 0,-5 0 0,2 16 0,-1-3 0,2 15 0,-1-4 0,-4 5 0,4 1 0,-9-6 0,4 4 0,-5-10 0,0-1 0,0-7 0,0-5 0,0 0 0,0-5 0,0 4 0,-4-4 0,-11 6 0,-5-4 0,-15 4 0,4-8 0,-11 4 0,5-5 0,0 1 0,7-6 0,7 0 0,5-5 0,5 0 0,4-4 0,5-10 0,4-6 0,0-22 0,9 9 0,9-16 0,15 10 0,3-8 0,9 1 0,-4 5 0,4 7 0,-6 1 0,-3 16 0,-6-3 0,-6 11 0,-1-1 0,-9 1 0,3 5 0,-8 0 0,3 4 0,-7-4 0,-2 0 0,-3 0 0,0 0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9:11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1 24575,'-9'17'0,"-3"8"0,-8 12 0,3 0 0,-5 27 0,15-22 0,-5 30 0,12-14 0,0 1 0,0 6 0,0-14 0,0 5 0,0-11 0,0 4 0,0-6 0,0-1 0,4-5 0,1-2 0,10-6 0,4-4 0,7 5 0,0-5 0,5 7 0,-6-7 0,5 0 0,-5-6 0,-2 0 0,-5-1 0,-5-5 0,0 0 0,-5-5 0,0 0 0,0-4 0,-4 0 0,0-4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7:32:03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0 206 24575,'17'0'0,"0"0"0,6 0 0,-3-4 0,-1 3 0,3-3 0,-6 4 0,3 0 0,-2 0 0,-8 0 0,4 0 0,-5 0 0,0 0 0,1 0 0,3 0 0,-2 0 0,3 8 0,-4 7 0,-4 10 0,0 11 0,-5 2 0,0 6 0,0 7 0,0-6 0,-5 6 0,-1-13 0,-10 4 0,5-10 0,-8-2 0,8-1 0,-2-14 0,3 8 0,5-14 0,-3 4 0,4-5 0,-5-3 0,5-5 0,0-14 0,4-12 0,0-12 0,10-6 0,2 0 0,16-7 0,-4 5 0,10-11 0,-5 9 0,7-4 0,-1-1 0,1 4 0,-8 4 0,6-1 0,-13 19 0,6-9 0,-13 16 0,0 1 0,-5 6 0,-1 4 0,0 1 0,-10 3 0,-10 2 0,-19 24 0,-3 10 0,-1 16 0,7 4 0,5 0 0,1-6 0,-1 6 0,6-13 0,6-2 0,2-6 0,8 0 0,-4-5 0,5 4 0,0-9 0,0 3 0,0-9 0,0 3 0,5-3 0,4 0 0,10 4 0,6-7 0,5 4 0,0-5 0,0 0 0,-5-1 0,4 1 0,-9-1 0,3-3 0,-4-2 0,-6-4 0,0 0 0,-5 0 0,0 0 0,-3 0 0,-2 0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9:12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24575,'0'38'0,"0"-3"0,0 21 0,0-5 0,0 0 0,0 5 0,0-5 0,0 7 0,0-7 0,0 5 0,0-22 0,0 1 0,0-17 0,0-4 0,0-2 0,0-8 0,0 0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9:12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24575,'17'0'0,"-3"0"0,15 0 0,-5 0 0,11 0 0,-4 0 0,-1 0 0,-2 0 0,-9 0 0,0 0 0,-7 0 0,-4 0 0,-4 0 0,0 0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9:13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24575,'0'16'0,"0"1"0,0 6 0,0 1 0,0 0 0,0 5 0,0-10 0,0 4 0,0-10 0,0 4 0,4-11 0,1 2 0,3-5 0,9-2 0,-6 3 0,16-4 0,-17 0 0,17-5 0,-11-9 0,-1-2 0,2-12 0,-10 4 0,7-6 0,-4 1 0,-1-1 0,1 6 0,-5 5 0,-1 2 0,-4 8 0,0 3 0,0 16 0,0 16 0,0 17 0,0 1 0,0 13 0,0-13 0,0 12 0,0-12 0,0 6 0,0-8 0,0-5 0,0 4 0,0-10 0,0 4 0,0 0 0,0-4 0,0-1 0,-4-7 0,-5-5 0,-1 0 0,-7-4 0,3-1 0,-4-8 0,0-1 0,0-4 0,0-8 0,4-2 0,-3-8 0,11-5 0,-6-2 0,11 1 0,-4-4 0,5 8 0,0-8 0,0 9 0,4-9 0,11 8 0,7-10 0,13 8 0,3-4 0,-1 5 0,4 0 0,-10 5 0,4 1 0,-5 10 0,-1-4 0,-13 8 0,-3-3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9:14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24575,'12'4'0,"3"5"0,-1 4 0,4 10 0,-4-4 0,5 9 0,-9-3 0,4 4 0,-4 0 0,1 21 0,-5-3 0,4 6 0,-9 1 0,8-9 0,-8 6 0,10 5 0,-10-12 0,4 6 0,-5-14 0,0 0 0,0-7 0,0 1 0,0-6 0,0 4 0,0-9 0,0 4 0,0 0 0,-4-4 0,-1 9 0,-5-9 0,-3 4 0,3 0 0,-7-8 0,6 7 0,-2-8 0,5-1 0,-1 0 0,5-5 0,-4 0 0,7 0 0,-2-17 0,3 9 0,0-13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6:39:24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3 439 24575,'0'-25'0,"0"-7"0,0 1 0,0-11 0,0 5 0,0-5 0,0 5 0,0-4 0,0 15 0,0-8 0,0 10 0,0 0 0,0 2 0,3 13 0,2 1 0,3 8 0,4 4 0,2-3 0,9 8 0,7-4 0,6 1 0,21 4 0,3-8 0,15 3 0,6-5 0,13 0-647,-39 0 0,3 0 647,4 0 0,1 0 0,4 0 0,0 0 0,1 0 0,-1 0 0,-1 0 0,0 0 0,-3 0 0,0 0 0,3 0 0,-1 0 0,-5-3 0,-4 0-848,43 1 848,-34-1 0,-2 0 0,5 3-172,-9 0 0,1 0 172,17 0 0,8 0 0,5 0 0,-13 0 0,-3 0 0,-1 0 0,-14 0 0,6 0 0,-14 0 1213,-2 0-1213,-6 0 888,-1 0-888,-5 0 385,-2 4-385,-5 2 0,-6 3 0,4-4 0,-13 3 0,7-7 0,-13 2 0,3-3 0,-4 0 0,0 0 0,0 0 0,15 0 0,4 0 0,16 0 0,-6 0 0,10 0 0,6-5 0,5 4 0,7-5 0,-8 6 0,1 0 0,0 0 0,25 0 0,-26 0 0,24 0 0,-5 0 0,-19 0 0,31 0 0,-27 0 0,6 0 0,4 0 0,-11 0 0,4 0 0,-13 0 0,-1 0 0,-8 0 0,1 0 0,-6 0 0,-2 0 0,-6 0 0,6 0 0,-4 0 0,-1 0 0,-2 0 0,-8 0 0,3 0 0,-10 0 0,-1 0 0,-4 0 0,0 0 0,0 0 0,10 0 0,8 0 0,11 0 0,5 0 0,24 0 0,4 0 0,15 0-328,-35 0 0,0 0 328,38 0 0,-9 0 0,9 0 0,-26 0 0,21 0 0,-9 0 0,0 0 0,17 0 0,-12 0 0,19 0 0,-35 0 0,15-6 0,-18 0 0,7-1 0,-2-4 0,-7 10 0,-7-5 656,-7 6-656,-9 0 0,-11 0 0,-1 0 0,-9 0 0,-2 0 0,-4 0 0,0 0 0,0 0 0,-3-3 0,-2-1 0,7-1 0,11 2 0,7 3 0,27 0 0,-8 0 0,18 5 0,-7 1 0,0 1 0,-7 3 0,5-4 0,-5 5 0,0 0 0,-3-5 0,2 4 0,-6-9 0,12 4 0,-11-5 0,4 0 0,-6 0 0,0 0 0,-7 0 0,0 0 0,-12 0 0,-1 0 0,-5 0 0,0 0 0,-5 0 0,4 0 0,-8 0 0,4 0 0,-5-3 0,0 2 0,0-3 0,0 0 0,0 4 0,0-4 0,-4 1 0,3-2 0,-6-7 0,7-7 0,3 8 0,9-2 0,6 13 0,3 0 0,0 0 0,7 0 0,-5 0 0,4 0 0,-6 0 0,1 0 0,-6 0 0,4 0 0,-13 0 0,7 0 0,-13 0 0,3 0 0,-4 0 0,0 0 0,0 0 0,-4-3 0,0 18 0,-4 5 0,0 27 0,0 4 0,0 0 0,0 5 0,0-12 0,0 12 0,0-12 0,0 5 0,0 1 0,0-6 0,0 6 0,0-1 0,0-4 0,0 4 0,0 0 0,0-4 0,0 4 0,0-6 0,0-1 0,0-5 0,0-2 0,0-5 0,0-1 0,0 0 0,0 0 0,0 1 0,0-6 0,0 4 0,0-3 0,0 4 0,0-5 0,0 4 0,0-9 0,0 4 0,0-5 0,0-4 0,0-2 0,0-4 0,0 1 0,0-1 0,0-1 0,0 11 0,0 14 0,0 6 0,0 25 0,0-10 0,0 19 0,-6-5 0,5 8 0,-5-1 0,1 0 0,3 1 0,-3 0 0,5-1 0,0 0 0,0 1 0,0-8 0,0-2 0,0 0 0,0-5 0,-5-2 0,4-8 0,-4-8 0,5 1 0,0-6 0,0-2 0,0 0 0,0-4 0,0 4 0,0-6 0,0 7 0,0-5 0,0 4 0,0-6 0,0 1 0,0-1 0,0 0 0,0 1 0,0-1 0,0 6 0,0-4 0,0 4 0,0 0 0,0-4 0,0 4 0,0-6 0,0 0 0,0-4 0,0 3 0,0-9 0,0 4 0,0-10 0,0 4 0,0-4 0,0 1 0,0 2 0,0-6 0,0 6 0,0-2 0,0 4 0,0-1 0,0 1 0,0 0 0,0 0 0,0 0 0,0 0 0,0 5 0,0-4 0,0 4 0,0-5 0,0 4 0,0-2 0,0 2 0,0-4 0,0-4 0,0 3 0,0-4 0,0 1 0,0 2 0,0-6 0,0 2 0,0-4 0,0 0 0,0 0 0,0 0 0,0 0 0,0 0 0,0 0 0,0 0 0,0-1 0,-3 1 0,-2-1 0,-7 2 0,-1-5 0,-1 4 0,-3-7 0,4 6 0,-11-6 0,5 3 0,-4-4 0,0 0 0,4 0 0,-9 0 0,9 0 0,-9 0 0,-2 0 0,-1 0 0,-10 0 0,4 0 0,-6 0 0,-6 0 0,4 0 0,-11 0 0,12 5 0,-12 1 0,5 0 0,0 4 0,-6-9 0,6 4 0,-7 0 0,7-4 0,-5 4 0,5 1 0,0-5 0,-5 4 0,5 0 0,0-4 0,-5 10 0,5-10 0,-7 4 0,7-5 0,-5 0 0,5 0 0,-7 0 0,0 0 0,0 0 0,7 0 0,-5 0 0,5 0 0,-7 0 0,7 0 0,-5 0 0,11 0 0,-11 0 0,11 0 0,-4 0 0,6 0 0,0 0 0,0-5 0,6 0 0,-4-6 0,10 1 0,1 0 0,7 1 0,5 0 0,4-4 0,5-12 0,-12 12 0,-2-6 0,-24 24 0,-10 2 0,-3 4 0,-29 2 0,3 6-1431,-9-5 1431,31-3 0,1-1 0,-13 2 0,2-7 0,-1-2 0,-10 3-301,25-6 1,-2 0 300,-31 0 0,23 0 0,16 0 0,2 0 0,-1 0 0,-45 0 0,38 0 0,-8 0 0,3 0 0,7-6 1386,1 0-1386,6-5 646,2 0-646,7 0 0,-1 0 0,6 5 0,-4-3 0,10 8 0,-4-4 0,5 1 0,6 3 0,1-4 0,5 1 0,5 3 0,4-6 0,5-2 0,-9 4 0,-9-3 0,-29 8 0,-18 5 0,-25 3-608,37-4 0,-1 0 608,0-1 0,0 0 0,-3-3 0,-1 0 0,-1 0 0,2 0-531,-30 0 531,36 0 0,2 0 0,-23 0 0,-17-6 0,10-1 0,0-6-8,16 6 8,2-4 0,8 5 0,-1-6 1182,1 6-1182,6-4 564,1 4-564,8 0 9,-1-4-9,0 4 0,0 0 0,7 2 0,0-1 0,7 4 0,-1-3 0,1 4 0,0 0 0,5-4 0,1 3 0,-1-3 0,5 4 0,-9-5 0,9 4 0,-10-3 0,10 4 0,-4 0 0,5 0 0,0 0 0,0 0 0,0 0 0,-5-5 0,4 4 0,-4-3 0,5 4 0,0 0 0,-5 0 0,4 0 0,-4 0 0,-1 0 0,5 0 0,-4 0 0,0 0 0,4 0 0,-4 0 0,5 0 0,-5 0 0,4 0 0,-4 0 0,5 0 0,0 0 0,4 0 0,-3 0 0,3 0 0,-4 0 0,5 0 0,-4 0 0,8 0 0,-8 0 0,7 0 0,-2 0 0,4 0 0,-1 0 0,-3 0 0,3 0 0,-4 0 0,5 0 0,-5 0 0,4 0 0,-4 0 0,5 0 0,0 0 0,0 0 0,0 0 0,0 0 0,0 0 0,-4 0 0,3 0 0,-4 0 0,5 0 0,0 0 0,0 0 0,0 0 0,-1 0 0,1 0 0,0 0 0,0 0 0,-4 0 0,3 0 0,-4 0 0,1 0 0,3 0 0,-3 0 0,4 0 0,0 0 0,0 0 0,0 0 0,0 0 0,1 0 0,2-3 0,2-2 0,0-2 0,2-1 0,-3 0 0,1 1 0,2-1 0,-2 0 0,3 1 0,0-1 0,-4 0 0,3 0 0,-2 0 0,3 0 0,0 0 0,0 0 0,0 0 0,0 0 0,0 0 0,0 0 0,0 0 0,0 0 0,0 0 0,0 0 0,0 0 0,0 0 0,0 0 0,0 0 0,0-1 0,0 1 0,0 0 0,0 0 0,0 0 0,-4 0 0,3 0 0,-2 0 0,3 0 0,0 0 0,0-5 0,0 4 0,0-3 0,0 4 0,0 0 0,0 0 0,0 0 0,0 0 0,0-5 0,0 4 0,0-7 0,0 2 0,0-8 0,0 7 0,0-11 0,0 11 0,0-2 0,0 0 0,0 4 0,0-1 0,-4-3 0,3 8 0,-3-8 0,4 8 0,-4-8 0,3 8 0,-3-8 0,0 8 0,3-3 0,-3 3 0,4-3 0,0 3 0,-3-4 0,2 5 0,-3 0 0,4 0 0,0-1 0,0 1 0,0 0 0,-3 0 0,2 0 0,-3 0 0,4 0 0,-4 3 0,3-2 0,-2 2 0,-1-3 0,3 0 0,-2 0 0,-1 4 0,3-3 0,-2 6 0,3-2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23:14:44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3158 24575,'39'0'0,"9"0"0,8 0 0,24 0 0,15 0-1139,-40 0 1,2 0 1138,5 0 0,0 0 0,-1 0 0,0 0-51,1 0 1,1 0 50,-3 0 0,2 0 0,11 0 0,0 0 0,-10 0 0,0 0-602,10 0 1,0 0 601,-10 0 0,-3 0 0,-2 0 0,-2 0-301,32 0 301,-35 0 0,-1 0 0,19 6 0,-22-5 0,3 0 0,4 2 0,-1 0 0,34-3 0,6 0 0,-17 0 0,7 6 0,-14 1 0,10 7 0,-19-2 1534,-4 0-1534,6 1 646,-10-1-646,-7 0 1337,-7-1-1337,-1 0 365,-7-1-365,-6-4 0,-1 3 0,-5-7 0,-5 2 0,-2-4 0,-4 0 0,0 0 0,-4-4 0,13 3 0,0-3 0,21 4 0,-6 0 0,6 0 0,7 0 0,12 0 0,24 0 0,11 0-656,-1 0 656,8 0 0,-7 6 0,-42-5 0,0 0 0,1 2 0,-2 0 0,35 3 0,3-5 0,-5 5 0,-7 0 0,12-5 0,-23 5 0,7-1 0,-16-3 0,5 3 0,-12 0 0,-2-3 656,-1 3-656,-13 0 0,6-4 0,-12 4 0,-2-5 0,-6 0 0,-4 0 0,-1 0 0,5 0 0,3 0 0,48 0 0,-6-7 0,-12 4 0,4-2-431,-5-2 1,1 0 430,4 3 0,2 0 0,0-4 0,-2 2-381,39 5 381,-41-3 0,-1 1 0,35 3 0,-38 0 0,2 0 0,48 0 0,-24 0 0,12 0 0,-30 0 0,12 0 0,-14 0 0,0 0 0,5 0 844,-12 0-844,12 0 398,-12 0-398,12 0 0,-13 0 0,6 0 0,-7 0 0,-6 0 0,4 0 0,-12 0 0,6 0 0,-7 0 0,0 0 0,0 0 0,-5 4 0,4-3 0,-11 4 0,5-5 0,-10 0 0,-1 0 0,-5 0 0,0-9 0,10 7 0,10-7 0,11 4 0,7-2 0,6-5 0,12-1 0,0 6 0,6-4 0,-7 9 0,-9-9 0,7 10 0,-14-4 0,6 5 0,0-6 0,2 5 0,0-10 0,5 4 0,-5-5 0,0 5 0,6-5 0,-14 6 0,6-1 0,-7 1 0,-7 6 0,-1-4 0,-13 2 0,5-3 0,-15 5 0,8 0 0,-9 0 0,-1 0 0,5 0 0,-4-4 0,4 3 0,-4-7 0,3 7 0,-3-8 0,4 8 0,1-7 0,0 6 0,-6-6 0,5 7 0,-5-7 0,6 7 0,-1-4 0,1 5 0,-5 0 0,3 0 0,-3 0 0,5 0 0,-1 0 0,1 0 0,-5 0 0,3 0 0,-3 0 0,4 0 0,1 0 0,-5 0 0,3 0 0,-8 0 0,8 0 0,-8 0 0,4 0 0,-5 0 0,0 4 0,0-3 0,-1 3 0,1-4 0,0 0 0,0 0 0,0 0 0,0 0 0,-1 0 0,8 0 0,11 0 0,9 0 0,5 0 0,4 0 0,-11 0 0,-1 0 0,-8 0 0,-5 0 0,-1 0 0,-4 0 0,-1 0 0,-6 0 0,1 0 0,0 0 0,0 0 0,-1-4 0,1-5 0,-4-6 0,5-17 0,-9-3 0,10-27 0,-9-4 0,4-25-613,-6 41 1,0-3 612,0-8 0,0-3 0,0-3 0,0-3-873,0-9 0,0-2 873,0 0 0,0-1 0,0-6 0,0 1 0,0 6 0,0-1 0,-4-6 0,0 4 0,0 27 0,0 1-327,0-15 1,-1 2 326,-7-19 0,8 34 0,0-4 0,-4-4 0,0 2 0,0-22-150,4 27 1,1 2 149,-4-13 0,6-16 0,-5 9 1052,6 1-1052,0 16 1757,0 8-1757,0 10 750,0 11-750,0 2 364,0 10-364,0 1 0,0 5 0,-4 4 0,-1 1 0,-8 0 0,-2 3 0,-4-4 0,-1 1 0,-5 3 0,-2-8 0,-12 2 0,-1 1 0,-14 1 0,-2-1 0,-25-2 0,-4 1-438,36 0 1,-3 1 437,-8 2 0,-2-1-793,-6-2 0,-3-2 793,-2 0 0,-4 2 0,-15 1 0,0 2 0,11 0 0,0 1-958,-18 2 1,0 2 957,13-1 0,0 0 0,-14 0 0,0 0 0,17-1 0,1 2 0,-8 1 0,0 3 0,9-1 0,1 1 0,0 3 0,1 1-657,4-1 1,1 0 656,0 1 0,2-1 0,8-4 0,1 0-120,-4 0 1,0 0 119,0-4 0,0 0 0,4 0 0,1 0 0,-6 0 0,1 0 0,4 0 0,2 0 0,8 0 0,0 0 0,-19 0 0,2 0 1010,-14 0-1010,20 0 0,-1 0 0,-19 0 0,23 0 0,0 0 0,-22 0 431,9 0 0,-1 0-431,-11 0 0,28 0 0,-1 0 1251,-29 0-1251,5 0 0,-1 0 0,-7 0 0,17 0 0,10 0 1092,10 0-1092,14 0 327,7 0-327,8 0 1148,10 0-1148,1 0 238,5 0-238,-24 0 0,-5 0 0,-34 0 0,-1 0 0,-9 0 0,0 0-524,27 0 1,-1 0 523,2 0 0,-1 0 0,-17 0 0,-1 0 0,10 0 0,0 0 0,-10-7 0,1-1 0,9 3 0,0-1 0,-9-8 0,-1-1 0,4 2 0,1 1 0,9 1 0,1-1 0,-8 0 0,2 1 0,-32-3 0,41 6 0,-2 1 0,6 0 0,0-1-274,-41-6 274,1 0 0,18 7 0,-7-6 0,14 12 0,-13-11 0,13 10 0,-13-4 0,13 6 0,-13 0 0,13 0 0,-13 0 0,21 0 0,-12 0 0,14 0 0,-7 0 1032,-1 0-1032,8 0 289,-5 0-289,12 0 0,-13 6 0,13-5 0,-4 10 0,6-10 0,-7 4 0,12 0 0,-11-4 0,12 4 0,1-5 0,1 0 0,13 0 0,0 0 0,7 0 0,-1 0 0,5 0 0,2 0 0,-7 0 0,-1 0 0,-18 0 0,5 0 0,-18 0 0,2 0 0,-6 5 0,2-4 0,7 10 0,6-10 0,3 4 0,11-5 0,2 0 0,10 4 0,2-3 0,4 3 0,0-4 0,4 3 0,1 2 0,4 3 0,0 0 0,0 1 0,0 0 0,0 0 0,5 4 0,-4 8 0,8 0 0,-8 4 0,8 0 0,-8 1 0,4 7 0,-1-1 0,-3 6 0,4 3 0,-5 13 0,0-6 0,0 21 0,0-11 0,0 14 0,0-1 0,0-6 0,0 6 0,0 2 0,0-21 0,0 26 0,0-26 0,0 27 0,0-14 0,0 15 0,0-7 0,0 9 0,0-9 0,0 7 0,0-15 0,0 7 0,0-9 0,0 0 0,0-7 0,6 6 0,0-14 0,1 14 0,-1-6 0,-6 7 0,5-1 0,-4-6 0,5 1 0,-6-2 0,0-3 0,0-4 0,0-11 0,0-6 0,0 0 0,0 0 0,0-5 0,0 4 0,0-9 0,0 4 0,0-10 0,0-2 0,0-4 0,0-1 0,0 1 0,0 0 0,0-1 0,0 1 0,0 0 0,3-1 0,-2 1 0,3-1 0,-1-3 0,2-1 0,3-4 0,0 3 0,0-2 0,1 3 0,0-4 0,-1 4 0,1-3 0,4 3 0,2 0 0,4-3 0,-1 3 0,2-4 0,-1 0 0,-5 0 0,5 0 0,-10 0 0,5 4 0,-5-3 0,-1 3 0,1-1 0,0-2 0,-1 3 0,-3 0 0,3-3 0,-3 3 0,0 0 0,2-3 0,-6 6 0,7-6 0,-7 7 0,7-7 0,-4 3 0,5-4 0,-1 0 0,0 0 0,-3 3 0,-1 2 0,-4 3 0,0 1 0,0-1 0,0 1 0,0-1 0,0 1 0,-4 0 0,-6-1 0,0 1 0,-3 0 0,4-4 0,0 3 0,-4-3 0,3 4 0,-3-4 0,4 2 0,0-2 0,-4 4 0,4 0 0,-5-4 0,6-2 0,3 1 0,-2-3 0,2 3 0,-4-4 0,1 4 0,-1-3 0,5 3 0,0-4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23:14:56.0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57 200 24575,'0'23'0,"0"9"0,0 15 0,0 17 0,0-12 0,0 24 0,0-8 0,0 7 0,0 14 0,0-24 0,0-1 0,0-3 0,0-19 0,0 4 0,0-24 0,0 2 0,0-14 0,0-4 0,0-33 0,0-12 0,0-19 0,0-3 0,0 5 0,0-7 0,0 0 0,-6 7 0,5 2 0,-9 8 0,8-1 0,-8 6 0,9 2 0,-9 7 0,9 5 0,-8-3 0,7 3 0,-2-5 0,4-1 0,0 7 0,0-5 0,0 4 0,0 0 0,4 2 0,6 5 0,1 1 0,7 3 0,-7-2 0,7 7 0,-2 1 0,-1 5 0,3 5 0,-3 0 0,0 0 0,3 0 0,-3 0 0,0 4 0,4 12 0,-8 5 0,5 18 0,-5 1 0,-5 7 0,0 0 0,-6-7 0,0 5 0,0-11 0,0-1 0,0-2 0,0-10 0,0-1 0,-9-6 0,2 0 0,-6-4 0,3 4 0,-4-9 0,4-1 0,-3-4 0,4 0 0,0 0 0,0 0 0,0 0 0,0 0 0,4-4 0,1-1 0,0-4 0,3 0 0,-3 0 0,4 8 0,8 17 0,3 0 0,10 19 0,-1-14 0,1 10 0,4-9 0,-3 3 0,3-5 0,-5 0 0,-1-5 0,6 5 0,-4-9 0,5 4 0,-7-10 0,1-1 0,-1-4 0,6 0 0,-4 0 0,5 0 0,-1 0 0,1-9 0,1-2 0,5-16 0,-10 0 0,10-2 0,-10-2 0,0 4 0,-2-5 0,-9 6 0,4-5 0,-9 4 0,-1 0 0,-5-3 0,0 8 0,0-3 0,0 5 0,0 1 0,0 4 0,-4 1 0,-6 5 0,0 4 0,-4 0 0,0 5 0,4 0 0,-8 0 0,8 0 0,-5 9 0,1 7 0,2 11 0,-4 5 0,10 7 0,-3-5 0,8 18 0,-4-10 0,5 12 0,0-7 0,0-7 0,0 5 0,0-11 0,0 5 0,0-12 0,4-2 0,1-10 0,9 3 0,1-8 0,10 5 0,-4-10 0,16 0 0,-9-5 0,11 0 0,0-10 0,-5-3 0,13-16 0,-12-1 0,6 0 0,-13-3 0,3 11 0,-8-9 0,-2 9 0,-6-4 0,-5 7 0,-1-1 0,1 0 0,-4-5 0,-2 4 0,-4-10 0,0 10 0,0-4 0,0 5 0,-4 0 0,-2 1 0,-8 3 0,3 6 0,-7 2 0,8 6 0,-9-2 0,9 4 0,-9 0 0,9 0 0,-3 0 0,4 0 0,-5 9 0,8 7 0,-8 11 0,13 5 0,-4 0 0,5 0 0,0 0 0,0-5 0,0-2 0,0-10 0,0-2 0,4-4 0,1 0 0,4-4 0,4-1 0,2-4 0,5 0 0,-1-5 0,1-4 0,-1-7 0,8-10 0,-10-1 0,9-1 0,-11 2 0,0 7 0,0-1 0,-6 5 0,0 1 0,0 6 0,0-1 0,-5 7 0,0 20 0,-4 12 0,0 17 0,0 24 0,0-3 0,0 22 0,6-16 0,1 5 0,6-14 0,0 6 0,-1-7 0,-5-9 0,4-7 0,-10-10 0,4-11 0,-5-2 0,0-10 0,0-1 0,0-6 0,-8-3 0,-3-1 0,-3-4 0,-5 0 0,4-14 0,-1-4 0,0-21 0,9-9 0,-3 0 0,9-22 0,-10 12 0,9-14 0,-3 9 0,5 7 0,0 2 0,0 13 0,0 3 0,0 5 0,4 7 0,2-5 0,8 10 0,2 0 0,-1 2 0,-1 8 0,0 2 0,-4 1 0,3 7 0,-4-3 0,0 4 0,0 0 0,0 0 0,-1 4 0,7 11 0,-4 1 0,4 15 0,-5-5 0,1 1 0,-6-2 0,0-5 0,-1-5 0,-3-2 0,2-4 0,-3 0 0,0 0 0,0-1 0,0-6 0,0-8 0,0-14 0,0-7 0,0-5 0,0-7 0,0 5 0,0-11 0,0 11 0,0-5 0,0 13 0,5 0 0,0 7 0,1 4 0,2 1 0,-3 9 0,4-3 0,-1 7 0,1-3 0,0 4 0,5 0 0,-4 0 0,8 0 0,-3 0 0,4 0 0,-4 0 0,4 0 0,-9 4 0,8-3 0,-8 3 0,8-4 0,-8 0 0,4 0 0,-5 0 0,0 0 0,4 0 0,-3 0 0,4 0 0,-5 0 0,0 0 0,-5-4 0,0-6 0,-4 0 0,0-3 0,0-1 0,0 4 0,0-9 0,0 9 0,0-4 0,-4 5 0,-1 4 0,-3-2 0,-1 6 0,-5-3 0,4 4 0,-4 0 0,5 0 0,0 0 0,4 3 0,2 7 0,3 10 0,0 1 0,0 10 0,0-5 0,0 1 0,0-2 0,4-5 0,1-6 0,5 5 0,-1-9 0,0 3 0,0-8 0,0-1 0,-1-4 0,1 0 0,0 0 0,5 0 0,0 0 0,6 0 0,0-8 0,5-4 0,-4-8 0,4 4 0,-6-3 0,1 8 0,-1-7 0,-4 7 0,-1-7 0,-5 7 0,1-7 0,-1 3 0,1-4 0,0-6 0,0 3 0,0-8 0,-4 13 0,-1-7 0,-5 14 0,3-3 0,2 8 0,-1 10 0,4 6 0,-2 14 0,-1-4 0,0 16 0,-5-9 0,0 11 0,0-13 0,0 5 0,0-10 0,0 4 0,0-5 0,0-5 0,0-2 0,0-4 0,-9-4 0,-1-1 0,-16-4 0,5 0 0,-10 0 0,10 0 0,-4 0 0,10 0 0,1 0 0,5 0 0,0 0 0,8 0 0,12 0 0,10 0 0,12 0 0,5 0 0,-4-5 0,5-1 0,-7 0 0,-6-3 0,0 3 0,-7-4 0,-4-4 0,-1-1 0,-3-10 0,-1-2 0,1-5 0,-5-7 0,-2 5 0,2-11 0,-5 16 0,4-3 0,-5 13 0,0 4 0,0 1 0,4 9 0,0 1 0,5 4 0,-1 0 0,1 0 0,4 5 0,2 4 0,0 7 0,-1 3 0,-4 1 0,-1-6 0,1 5 0,-1-5 0,-3 6 0,-2-5 0,-4 3 0,0-8 0,0 9 0,-4-9 0,-1 3 0,-8-3 0,-2-1 0,0 0 0,-4 1 0,9-5 0,-4 3 0,5-7 0,0 7 0,1-7 0,3 6 0,4-6 0,11 3 0,10-4 0,1 0 0,9 0 0,-3 0 0,0 0 0,-2 0 0,-6 0 0,1-9 0,-5-2 0,4-8 0,-9-1 0,5-5 0,-5-2 0,0 0 0,-4 2 0,-1 0 0,-5 8 0,0-2 0,0 10 0,0 0 0,0 11 0,0 10 0,0 13 0,4 7 0,2 1 0,5-1 0,0 0 0,-1-6 0,0 0 0,0-12 0,-1 0 0,4-5 0,-2-4 0,7 0 0,-3-5 0,4 0 0,1 0 0,-5 0 0,3-9 0,-3-2 0,1-14 0,2 4 0,-6-10 0,2 10 0,-4-5 0,0 7 0,0-1 0,-5 0 0,-1 5 0,-4 1 0,0 5 0,0 8 0,-4 12 0,2 10 0,-7 12 0,8-1 0,-4 6 0,5-10 0,0 16 0,0-21 0,0 14 0,0-16 0,4 4 0,6-5 0,5-1 0,5-4 0,5 0 0,-4-5 0,4 0 0,-6-5 0,1 0 0,0-5 0,-1 0 0,-4-9 0,4-7 0,-7-11 0,3-5 0,-9-1 0,-1 1 0,-5-7 0,0-1 0,0-7 0,0 6 0,0-4 0,0 11 0,-5-5 0,-5 7 0,-6 5 0,-1 2 0,-1 10 0,2 5 0,-3 1 0,-1 8 0,0-3 0,1 4 0,-1 0 0,0 0 0,1 8 0,3 3 0,2 9 0,4-5 0,5 3 0,1-3 0,4 4 0,0-4 0,0-1 0,0-6 0,0 1 0,9-4 0,2-1 0,14-4 0,1 0 0,1 0 0,3 0 0,-3-9 0,5-3 0,-5-9 0,4-1 0,-10 2 0,9-1 0,-9 6 0,4-1 0,-5 7 0,-5-1 0,3 0 0,-3 5 0,0-3 0,-2 7 0,-4-3 0,0 4 0,0 0 0,0 4 0,0 11 0,-3 7 0,-2 10 0,2 7 0,-5-6 0,4 6 0,-5-7 0,0-5 0,0-2 0,0-6 0,0-4 0,0-1 0,0-5 0,0-1 0,4-3 0,0-1 0,5-4 0,0-8 0,4-3 0,3-9 0,4-5 0,0 3 0,0-3 0,7-2 0,-6 6 0,5-5 0,-6 10 0,-1-2 0,-4 7 0,-1 1 0,-5 2 0,0 7 0,-1-3 0,1 4 0,0 0 0,0 0 0,0 0 0,0 0 0,0 9 0,1 7 0,0 5 0,0 4 0,-1-5 0,1-1 0,0-4 0,-1-1 0,-4-5 0,3-1 0,-4-3 0,5-1 0,-5-4 0,0 0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23:14:57.2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24575,'0'8'0,"0"1"0,0 0 0,0-1 0,0 1 0,4 0 0,1 0 0,4-4 0,0-1 0,-5-8 0,0-5 0,-4-1 0,0-4 0,0 9 0,0 1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23:15:04.2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149 601 24575,'0'-13'0,"0"3"0,0-4 0,0 2 0,-8 6 0,2-2 0,-6 8 0,-2 0 0,-1 0 0,0 0 0,-3 8 0,2 9 0,5 9 0,-9 13 0,17 8 0,-7 2 0,10 12 0,0-12 0,0 5 0,0-7 0,9-7 0,8-7 0,17-6 0,6-9 0,7-7 0,0-6 0,-1-5 0,-6 0 0,6-10 0,-10-15 0,11-14 0,-7-12 0,-2-5 0,-2 4 0,-15-3 0,8-1 0,-15 0 0,4 0 0,-5-14 0,-2 20 0,-3-20 0,-3 14 0,-5-7 0,0 7 0,0 2 0,0 7 0,0 7 0,-4 7 0,-2 8 0,-4 5 0,1 5 0,0 6 0,0 5 0,0 4 0,-5 0 0,4 0 0,-4 8 0,4 15 0,-1 12 0,-1 19 0,5-6 0,-4 6 0,10 0 0,-4-5 0,5 12 0,0-13 0,0 7 0,0-9 0,5 1 0,7 0 0,0 0 0,10-1 0,-3 1 0,3-7 0,8 7 0,-7-13 0,5 1 0,-8-10 0,0-5 0,-1-5 0,1-1 0,-5-5 0,3 1 0,-3-5 0,10-1 0,-4-4 0,4 0 0,0 0 0,-4 0 0,10-4 0,-4-7 0,-1-5 0,-1-5 0,-5 2 0,-5-1 0,-1 0 0,-4 1 0,0-1 0,-5 0 0,0 1 0,-5-1 0,0 5 0,0 1 0,0 1 0,-9 2 0,3 1 0,-13 1 0,4 4 0,-4-1 0,4 2 0,-4 4 0,4 0 0,0 0 0,-3 0 0,7 0 0,-2 0 0,4 4 0,-1 5 0,5 6 0,1 5 0,4-6 0,0 5 0,0-9 0,0 3 0,0-4 0,0 0 0,4-4 0,5-1 0,6-4 0,4 0 0,1 0 0,-1 0 0,-4 0 0,4 0 0,-9 0 0,3 0 0,-4 0 0,0 0 0,0-4 0,0-1 0,-1 0 0,1-3 0,-4 3 0,3 0 0,-7-2 0,6 2 0,-6-4 0,7 4 0,-7-3 0,7 8 0,-7-8 0,6 3 0,-2 0 0,-1 5 0,0 5 0,-4 3 0,0 6 0,0 1 0,0-1 0,0 5 0,0-9 0,0 3 0,0-4 0,4 0 0,-3 0 0,7 0 0,-3-4 0,3-2 0,1-3 0,-1 0 0,6 0 0,1 0 0,4-4 0,2-11 0,-2-2 0,-2-14 0,1 10 0,-6-10 0,7 4 0,-7 1 0,3 0 0,-10 1 0,4 9 0,-8-8 0,2 9 0,-3 0 0,0 1 0,-3 9 0,-2 2 0,-3 3 0,-1 0 0,4 3 0,1 2 0,4 8 0,0-3 0,5 9 0,0-5 0,4 1 0,1-1 0,-1-1 0,0-3 0,0 4 0,0-5 0,0 0 0,0-1 0,-4 1 0,-2 0 0,-3 4 0,0 2 0,0 4 0,0-4 0,0 3 0,0-3 0,-4 0 0,-1-1 0,-3-6 0,-1 1 0,0-4 0,0-1 0,-5-4 0,4 0 0,-4 0 0,0 0 0,4 0 0,-4 0 0,10-4 0,-4 3 0,14-2 0,6 3 0,8 0 0,11 4 0,-5 2 0,1 0 0,-2 3 0,-5-8 0,-1 4 0,1-5 0,-6 0 0,5 0 0,-9 0 0,4-9 0,-5-2 0,1-9 0,0 1 0,0-1 0,-1 0 0,1 6 0,-5 0 0,-1 5 0,0 0 0,0 7 0,5 3 0,0 8 0,0 4 0,0-3 0,0 4 0,0 0 0,1 0 0,-1 1 0,1 4 0,-1-5 0,0 1 0,1-1 0,-1-5 0,-1 0 0,1-1 0,-4 1 0,-1 0 0,-4 0 0,0-1 0,-8 1 0,2-1 0,-11-3 0,2 4 0,0-4 0,-4 0 0,9-1 0,-4 0 0,5-3 0,0 3 0,1-4 0,-1 0 0,1 0 0,-1 0 0,1 0 0,3-4 0,-2-1 0,6-4 0,-7 0 0,7 1 0,-3-1 0,7 5 0,12 0 0,7 4 0,10-5 0,7-1 0,-5-10 0,4-1 0,-6-5 0,7 0 0,-11 1 0,4-6 0,-12 6 0,2-10 0,-7 10 0,0-5 0,-5 7 0,-5 4 0,-1 1 0,0 9 0,-3-3 0,3 11 0,-4-3 0,0 14 0,0-4 0,0 8 0,0-8 0,0 4 0,0-6 0,4-3 0,1-1 0,3-4 0,-3 4 0,3-3 0,-3 3 0,4-4 0,-1 0 0,1 0 0,0 0 0,0 0 0,0 0 0,5 0 0,-4 0 0,8-9 0,-8 3 0,8-12 0,-7 3 0,3-5 0,-4 0 0,-1 1 0,-3-1 0,-2-5 0,-4-2 0,0 0 0,0 2 0,0 5 0,0 0 0,0 1 0,0-1 0,0 0 0,0 6 0,0 0 0,0 5 0,0 0 0,0 0 0,0 0 0,-4 4 0,4 5 0,-4 15 0,4 7 0,0 16 0,0 10 0,0 0 0,0 22 0,0-12 0,0 22 0,0-15 0,0 6 0,5-15 0,-4-2 0,9-13 0,-9-3 0,4-11 0,-1-7 0,-3-1 0,3-9 0,0 3 0,-3-4 0,7 0 0,-3-1 0,3 1 0,-3 0 0,3 0 0,-3-1 0,4 1 0,0 0 0,4 0 0,-3 0 0,4-3 0,-1 2 0,2-7 0,0 7 0,3-7 0,-8 3 0,4-4 0,-5 0 0,0 0 0,-1 0 0,1 0 0,0 0 0,0 0 0,-5-7 0,0-4 0,-4-7 0,0-8 0,0 0 0,0-7 0,0-5 0,0 4 0,-5-12 0,-6 12 0,-11 0 0,0 9 0,-3 4 0,-1 6 0,5 0 0,-4 9 0,10 2 0,-3 4 0,7 0 0,-2 0 0,4 0 0,0 0 0,8-4 0,18-2 0,6-3 0,23-8 0,-13 0 0,12-1 0,-11-3 0,5 9 0,-7-9 0,-5 10 0,-2-4 0,-10 9 0,-2-2 0,-4 7 0,0-3 0,-8 4 0,-1 7 0,-9 4 0,4 7 0,0-3 0,5 4 0,0-9 0,0 3 0,0-4 0,0 0 0,0 0 0,9 0 0,2-4 0,14-1 0,-4-4 0,10 0 0,-10 0 0,4 0 0,-14 0 0,-3 0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23:15:04.8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41.xml"/><Relationship Id="rId21" Type="http://schemas.openxmlformats.org/officeDocument/2006/relationships/image" Target="../media/image1599.png"/><Relationship Id="rId42" Type="http://schemas.openxmlformats.org/officeDocument/2006/relationships/customXml" Target="../ink/ink549.xml"/><Relationship Id="rId47" Type="http://schemas.openxmlformats.org/officeDocument/2006/relationships/image" Target="../media/image1821.png"/><Relationship Id="rId63" Type="http://schemas.openxmlformats.org/officeDocument/2006/relationships/image" Target="../media/image1829.png"/><Relationship Id="rId68" Type="http://schemas.openxmlformats.org/officeDocument/2006/relationships/customXml" Target="../ink/ink562.xml"/><Relationship Id="rId84" Type="http://schemas.openxmlformats.org/officeDocument/2006/relationships/customXml" Target="../ink/ink570.xml"/><Relationship Id="rId89" Type="http://schemas.openxmlformats.org/officeDocument/2006/relationships/image" Target="../media/image1839.png"/><Relationship Id="rId16" Type="http://schemas.openxmlformats.org/officeDocument/2006/relationships/customXml" Target="../ink/ink536.xml"/><Relationship Id="rId11" Type="http://schemas.openxmlformats.org/officeDocument/2006/relationships/image" Target="../media/image1594.png"/><Relationship Id="rId32" Type="http://schemas.openxmlformats.org/officeDocument/2006/relationships/customXml" Target="../ink/ink544.xml"/><Relationship Id="rId37" Type="http://schemas.openxmlformats.org/officeDocument/2006/relationships/image" Target="../media/image1607.png"/><Relationship Id="rId53" Type="http://schemas.openxmlformats.org/officeDocument/2006/relationships/image" Target="../media/image1824.png"/><Relationship Id="rId58" Type="http://schemas.openxmlformats.org/officeDocument/2006/relationships/customXml" Target="../ink/ink557.xml"/><Relationship Id="rId74" Type="http://schemas.openxmlformats.org/officeDocument/2006/relationships/customXml" Target="../ink/ink565.xml"/><Relationship Id="rId79" Type="http://schemas.openxmlformats.org/officeDocument/2006/relationships/image" Target="../media/image1632.png"/><Relationship Id="rId102" Type="http://schemas.openxmlformats.org/officeDocument/2006/relationships/customXml" Target="../ink/ink579.xml"/><Relationship Id="rId5" Type="http://schemas.openxmlformats.org/officeDocument/2006/relationships/image" Target="../media/image1591.png"/><Relationship Id="rId90" Type="http://schemas.openxmlformats.org/officeDocument/2006/relationships/customXml" Target="../ink/ink573.xml"/><Relationship Id="rId95" Type="http://schemas.openxmlformats.org/officeDocument/2006/relationships/image" Target="../media/image16870.png"/><Relationship Id="rId22" Type="http://schemas.openxmlformats.org/officeDocument/2006/relationships/customXml" Target="../ink/ink539.xml"/><Relationship Id="rId27" Type="http://schemas.openxmlformats.org/officeDocument/2006/relationships/image" Target="../media/image1602.png"/><Relationship Id="rId43" Type="http://schemas.openxmlformats.org/officeDocument/2006/relationships/image" Target="../media/image1819.png"/><Relationship Id="rId48" Type="http://schemas.openxmlformats.org/officeDocument/2006/relationships/customXml" Target="../ink/ink552.xml"/><Relationship Id="rId64" Type="http://schemas.openxmlformats.org/officeDocument/2006/relationships/customXml" Target="../ink/ink560.xml"/><Relationship Id="rId69" Type="http://schemas.openxmlformats.org/officeDocument/2006/relationships/image" Target="../media/image1832.png"/><Relationship Id="rId80" Type="http://schemas.openxmlformats.org/officeDocument/2006/relationships/customXml" Target="../ink/ink568.xml"/><Relationship Id="rId85" Type="http://schemas.openxmlformats.org/officeDocument/2006/relationships/image" Target="../media/image1837.png"/><Relationship Id="rId12" Type="http://schemas.openxmlformats.org/officeDocument/2006/relationships/customXml" Target="../ink/ink534.xml"/><Relationship Id="rId17" Type="http://schemas.openxmlformats.org/officeDocument/2006/relationships/image" Target="../media/image1597.png"/><Relationship Id="rId33" Type="http://schemas.openxmlformats.org/officeDocument/2006/relationships/image" Target="../media/image1605.png"/><Relationship Id="rId38" Type="http://schemas.openxmlformats.org/officeDocument/2006/relationships/customXml" Target="../ink/ink547.xml"/><Relationship Id="rId59" Type="http://schemas.openxmlformats.org/officeDocument/2006/relationships/image" Target="../media/image1827.png"/><Relationship Id="rId103" Type="http://schemas.openxmlformats.org/officeDocument/2006/relationships/image" Target="../media/image1844.png"/><Relationship Id="rId20" Type="http://schemas.openxmlformats.org/officeDocument/2006/relationships/customXml" Target="../ink/ink538.xml"/><Relationship Id="rId41" Type="http://schemas.openxmlformats.org/officeDocument/2006/relationships/image" Target="../media/image18181.png"/><Relationship Id="rId54" Type="http://schemas.openxmlformats.org/officeDocument/2006/relationships/customXml" Target="../ink/ink555.xml"/><Relationship Id="rId62" Type="http://schemas.openxmlformats.org/officeDocument/2006/relationships/customXml" Target="../ink/ink559.xml"/><Relationship Id="rId70" Type="http://schemas.openxmlformats.org/officeDocument/2006/relationships/customXml" Target="../ink/ink563.xml"/><Relationship Id="rId75" Type="http://schemas.openxmlformats.org/officeDocument/2006/relationships/image" Target="../media/image1629.png"/><Relationship Id="rId83" Type="http://schemas.openxmlformats.org/officeDocument/2006/relationships/image" Target="../media/image1836.png"/><Relationship Id="rId88" Type="http://schemas.openxmlformats.org/officeDocument/2006/relationships/customXml" Target="../ink/ink572.xml"/><Relationship Id="rId91" Type="http://schemas.openxmlformats.org/officeDocument/2006/relationships/image" Target="../media/image1840.png"/><Relationship Id="rId96" Type="http://schemas.openxmlformats.org/officeDocument/2006/relationships/customXml" Target="../ink/ink576.xml"/><Relationship Id="rId1" Type="http://schemas.microsoft.com/office/2007/relationships/media" Target="../media/media10.m4a"/><Relationship Id="rId6" Type="http://schemas.openxmlformats.org/officeDocument/2006/relationships/customXml" Target="../ink/ink531.xml"/><Relationship Id="rId15" Type="http://schemas.openxmlformats.org/officeDocument/2006/relationships/image" Target="../media/image1596.png"/><Relationship Id="rId23" Type="http://schemas.openxmlformats.org/officeDocument/2006/relationships/image" Target="../media/image1600.png"/><Relationship Id="rId28" Type="http://schemas.openxmlformats.org/officeDocument/2006/relationships/customXml" Target="../ink/ink542.xml"/><Relationship Id="rId36" Type="http://schemas.openxmlformats.org/officeDocument/2006/relationships/customXml" Target="../ink/ink546.xml"/><Relationship Id="rId49" Type="http://schemas.openxmlformats.org/officeDocument/2006/relationships/image" Target="../media/image1822.png"/><Relationship Id="rId57" Type="http://schemas.openxmlformats.org/officeDocument/2006/relationships/image" Target="../media/image1826.png"/><Relationship Id="rId106" Type="http://schemas.openxmlformats.org/officeDocument/2006/relationships/image" Target="../media/image1.png"/><Relationship Id="rId10" Type="http://schemas.openxmlformats.org/officeDocument/2006/relationships/customXml" Target="../ink/ink533.xml"/><Relationship Id="rId31" Type="http://schemas.openxmlformats.org/officeDocument/2006/relationships/image" Target="../media/image1604.png"/><Relationship Id="rId44" Type="http://schemas.openxmlformats.org/officeDocument/2006/relationships/customXml" Target="../ink/ink550.xml"/><Relationship Id="rId52" Type="http://schemas.openxmlformats.org/officeDocument/2006/relationships/customXml" Target="../ink/ink554.xml"/><Relationship Id="rId60" Type="http://schemas.openxmlformats.org/officeDocument/2006/relationships/customXml" Target="../ink/ink558.xml"/><Relationship Id="rId65" Type="http://schemas.openxmlformats.org/officeDocument/2006/relationships/image" Target="../media/image1830.png"/><Relationship Id="rId73" Type="http://schemas.openxmlformats.org/officeDocument/2006/relationships/image" Target="../media/image1834.png"/><Relationship Id="rId78" Type="http://schemas.openxmlformats.org/officeDocument/2006/relationships/customXml" Target="../ink/ink567.xml"/><Relationship Id="rId81" Type="http://schemas.openxmlformats.org/officeDocument/2006/relationships/image" Target="../media/image1835.png"/><Relationship Id="rId86" Type="http://schemas.openxmlformats.org/officeDocument/2006/relationships/customXml" Target="../ink/ink571.xml"/><Relationship Id="rId94" Type="http://schemas.openxmlformats.org/officeDocument/2006/relationships/customXml" Target="../ink/ink575.xml"/><Relationship Id="rId99" Type="http://schemas.openxmlformats.org/officeDocument/2006/relationships/image" Target="../media/image1842.png"/><Relationship Id="rId101" Type="http://schemas.openxmlformats.org/officeDocument/2006/relationships/image" Target="../media/image1843.png"/><Relationship Id="rId4" Type="http://schemas.openxmlformats.org/officeDocument/2006/relationships/customXml" Target="../ink/ink530.xml"/><Relationship Id="rId9" Type="http://schemas.openxmlformats.org/officeDocument/2006/relationships/image" Target="../media/image1593.png"/><Relationship Id="rId13" Type="http://schemas.openxmlformats.org/officeDocument/2006/relationships/image" Target="../media/image1595.png"/><Relationship Id="rId18" Type="http://schemas.openxmlformats.org/officeDocument/2006/relationships/customXml" Target="../ink/ink537.xml"/><Relationship Id="rId39" Type="http://schemas.openxmlformats.org/officeDocument/2006/relationships/image" Target="../media/image18171.png"/><Relationship Id="rId34" Type="http://schemas.openxmlformats.org/officeDocument/2006/relationships/customXml" Target="../ink/ink545.xml"/><Relationship Id="rId50" Type="http://schemas.openxmlformats.org/officeDocument/2006/relationships/customXml" Target="../ink/ink553.xml"/><Relationship Id="rId55" Type="http://schemas.openxmlformats.org/officeDocument/2006/relationships/image" Target="../media/image1825.png"/><Relationship Id="rId76" Type="http://schemas.openxmlformats.org/officeDocument/2006/relationships/customXml" Target="../ink/ink566.xml"/><Relationship Id="rId97" Type="http://schemas.openxmlformats.org/officeDocument/2006/relationships/image" Target="../media/image1310.png"/><Relationship Id="rId104" Type="http://schemas.openxmlformats.org/officeDocument/2006/relationships/customXml" Target="../ink/ink580.xml"/><Relationship Id="rId7" Type="http://schemas.openxmlformats.org/officeDocument/2006/relationships/image" Target="../media/image1592.png"/><Relationship Id="rId71" Type="http://schemas.openxmlformats.org/officeDocument/2006/relationships/image" Target="../media/image1833.png"/><Relationship Id="rId92" Type="http://schemas.openxmlformats.org/officeDocument/2006/relationships/customXml" Target="../ink/ink574.xml"/><Relationship Id="rId2" Type="http://schemas.openxmlformats.org/officeDocument/2006/relationships/audio" Target="../media/media10.m4a"/><Relationship Id="rId29" Type="http://schemas.openxmlformats.org/officeDocument/2006/relationships/image" Target="../media/image1603.png"/><Relationship Id="rId24" Type="http://schemas.openxmlformats.org/officeDocument/2006/relationships/customXml" Target="../ink/ink540.xml"/><Relationship Id="rId40" Type="http://schemas.openxmlformats.org/officeDocument/2006/relationships/customXml" Target="../ink/ink548.xml"/><Relationship Id="rId45" Type="http://schemas.openxmlformats.org/officeDocument/2006/relationships/image" Target="../media/image1820.png"/><Relationship Id="rId66" Type="http://schemas.openxmlformats.org/officeDocument/2006/relationships/customXml" Target="../ink/ink561.xml"/><Relationship Id="rId87" Type="http://schemas.openxmlformats.org/officeDocument/2006/relationships/image" Target="../media/image1838.png"/><Relationship Id="rId61" Type="http://schemas.openxmlformats.org/officeDocument/2006/relationships/image" Target="../media/image1828.png"/><Relationship Id="rId82" Type="http://schemas.openxmlformats.org/officeDocument/2006/relationships/customXml" Target="../ink/ink569.xml"/><Relationship Id="rId19" Type="http://schemas.openxmlformats.org/officeDocument/2006/relationships/image" Target="../media/image1598.png"/><Relationship Id="rId14" Type="http://schemas.openxmlformats.org/officeDocument/2006/relationships/customXml" Target="../ink/ink535.xml"/><Relationship Id="rId30" Type="http://schemas.openxmlformats.org/officeDocument/2006/relationships/customXml" Target="../ink/ink543.xml"/><Relationship Id="rId35" Type="http://schemas.openxmlformats.org/officeDocument/2006/relationships/image" Target="../media/image1606.png"/><Relationship Id="rId56" Type="http://schemas.openxmlformats.org/officeDocument/2006/relationships/customXml" Target="../ink/ink556.xml"/><Relationship Id="rId77" Type="http://schemas.openxmlformats.org/officeDocument/2006/relationships/image" Target="../media/image1630.png"/><Relationship Id="rId100" Type="http://schemas.openxmlformats.org/officeDocument/2006/relationships/customXml" Target="../ink/ink578.xml"/><Relationship Id="rId105" Type="http://schemas.openxmlformats.org/officeDocument/2006/relationships/image" Target="../media/image1845.png"/><Relationship Id="rId8" Type="http://schemas.openxmlformats.org/officeDocument/2006/relationships/customXml" Target="../ink/ink532.xml"/><Relationship Id="rId51" Type="http://schemas.openxmlformats.org/officeDocument/2006/relationships/image" Target="../media/image1823.png"/><Relationship Id="rId72" Type="http://schemas.openxmlformats.org/officeDocument/2006/relationships/customXml" Target="../ink/ink564.xml"/><Relationship Id="rId93" Type="http://schemas.openxmlformats.org/officeDocument/2006/relationships/image" Target="../media/image1841.png"/><Relationship Id="rId98" Type="http://schemas.openxmlformats.org/officeDocument/2006/relationships/customXml" Target="../ink/ink577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601.png"/><Relationship Id="rId46" Type="http://schemas.openxmlformats.org/officeDocument/2006/relationships/customXml" Target="../ink/ink551.xml"/><Relationship Id="rId67" Type="http://schemas.openxmlformats.org/officeDocument/2006/relationships/image" Target="../media/image1831.png"/></Relationships>
</file>

<file path=ppt/slides/_rels/slide11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1722.png"/><Relationship Id="rId303" Type="http://schemas.openxmlformats.org/officeDocument/2006/relationships/image" Target="../media/image1794.png"/><Relationship Id="rId324" Type="http://schemas.openxmlformats.org/officeDocument/2006/relationships/customXml" Target="../ink/ink621.xml"/><Relationship Id="rId340" Type="http://schemas.openxmlformats.org/officeDocument/2006/relationships/customXml" Target="../ink/ink629.xml"/><Relationship Id="rId345" Type="http://schemas.openxmlformats.org/officeDocument/2006/relationships/image" Target="../media/image18210.png"/><Relationship Id="rId361" Type="http://schemas.openxmlformats.org/officeDocument/2006/relationships/image" Target="../media/image18280.png"/><Relationship Id="rId366" Type="http://schemas.openxmlformats.org/officeDocument/2006/relationships/customXml" Target="../ink/ink642.xml"/><Relationship Id="rId247" Type="http://schemas.openxmlformats.org/officeDocument/2006/relationships/image" Target="../media/image16990.png"/><Relationship Id="rId263" Type="http://schemas.openxmlformats.org/officeDocument/2006/relationships/image" Target="../media/image1707.png"/><Relationship Id="rId268" Type="http://schemas.openxmlformats.org/officeDocument/2006/relationships/customXml" Target="../ink/ink593.xml"/><Relationship Id="rId284" Type="http://schemas.openxmlformats.org/officeDocument/2006/relationships/customXml" Target="../ink/ink601.xml"/><Relationship Id="rId289" Type="http://schemas.openxmlformats.org/officeDocument/2006/relationships/image" Target="../media/image1718.png"/><Relationship Id="rId319" Type="http://schemas.openxmlformats.org/officeDocument/2006/relationships/image" Target="../media/image18080.png"/><Relationship Id="rId314" Type="http://schemas.openxmlformats.org/officeDocument/2006/relationships/customXml" Target="../ink/ink616.xml"/><Relationship Id="rId330" Type="http://schemas.openxmlformats.org/officeDocument/2006/relationships/customXml" Target="../ink/ink624.xml"/><Relationship Id="rId335" Type="http://schemas.openxmlformats.org/officeDocument/2006/relationships/image" Target="../media/image18160.png"/><Relationship Id="rId356" Type="http://schemas.openxmlformats.org/officeDocument/2006/relationships/customXml" Target="../ink/ink637.xml"/><Relationship Id="rId351" Type="http://schemas.openxmlformats.org/officeDocument/2006/relationships/image" Target="../media/image18240.png"/><Relationship Id="rId253" Type="http://schemas.openxmlformats.org/officeDocument/2006/relationships/image" Target="../media/image17020.png"/><Relationship Id="rId258" Type="http://schemas.openxmlformats.org/officeDocument/2006/relationships/customXml" Target="../ink/ink588.xml"/><Relationship Id="rId274" Type="http://schemas.openxmlformats.org/officeDocument/2006/relationships/customXml" Target="../ink/ink596.xml"/><Relationship Id="rId279" Type="http://schemas.openxmlformats.org/officeDocument/2006/relationships/image" Target="../media/image1715.png"/><Relationship Id="rId295" Type="http://schemas.openxmlformats.org/officeDocument/2006/relationships/image" Target="../media/image1721.png"/><Relationship Id="rId309" Type="http://schemas.openxmlformats.org/officeDocument/2006/relationships/image" Target="../media/image18030.png"/><Relationship Id="rId290" Type="http://schemas.openxmlformats.org/officeDocument/2006/relationships/customXml" Target="../ink/ink604.xml"/><Relationship Id="rId304" Type="http://schemas.openxmlformats.org/officeDocument/2006/relationships/customXml" Target="../ink/ink611.xml"/><Relationship Id="rId320" Type="http://schemas.openxmlformats.org/officeDocument/2006/relationships/customXml" Target="../ink/ink619.xml"/><Relationship Id="rId325" Type="http://schemas.openxmlformats.org/officeDocument/2006/relationships/image" Target="../media/image18110.png"/><Relationship Id="rId346" Type="http://schemas.openxmlformats.org/officeDocument/2006/relationships/customXml" Target="../ink/ink632.xml"/><Relationship Id="rId367" Type="http://schemas.openxmlformats.org/officeDocument/2006/relationships/image" Target="../media/image18310.png"/><Relationship Id="rId341" Type="http://schemas.openxmlformats.org/officeDocument/2006/relationships/image" Target="../media/image18190.png"/><Relationship Id="rId362" Type="http://schemas.openxmlformats.org/officeDocument/2006/relationships/customXml" Target="../ink/ink640.xml"/><Relationship Id="rId248" Type="http://schemas.openxmlformats.org/officeDocument/2006/relationships/customXml" Target="../ink/ink583.xml"/><Relationship Id="rId264" Type="http://schemas.openxmlformats.org/officeDocument/2006/relationships/customXml" Target="../ink/ink591.xml"/><Relationship Id="rId269" Type="http://schemas.openxmlformats.org/officeDocument/2006/relationships/image" Target="../media/image1710.png"/><Relationship Id="rId285" Type="http://schemas.openxmlformats.org/officeDocument/2006/relationships/image" Target="../media/image1717.png"/><Relationship Id="rId280" Type="http://schemas.openxmlformats.org/officeDocument/2006/relationships/customXml" Target="../ink/ink599.xml"/><Relationship Id="rId310" Type="http://schemas.openxmlformats.org/officeDocument/2006/relationships/customXml" Target="../ink/ink614.xml"/><Relationship Id="rId315" Type="http://schemas.openxmlformats.org/officeDocument/2006/relationships/image" Target="../media/image18060.png"/><Relationship Id="rId336" Type="http://schemas.openxmlformats.org/officeDocument/2006/relationships/customXml" Target="../ink/ink627.xml"/><Relationship Id="rId357" Type="http://schemas.openxmlformats.org/officeDocument/2006/relationships/image" Target="../media/image18270.png"/><Relationship Id="rId331" Type="http://schemas.openxmlformats.org/officeDocument/2006/relationships/image" Target="../media/image18140.png"/><Relationship Id="rId352" Type="http://schemas.openxmlformats.org/officeDocument/2006/relationships/customXml" Target="../ink/ink635.xml"/><Relationship Id="rId1" Type="http://schemas.microsoft.com/office/2007/relationships/media" Target="../media/media11.m4a"/><Relationship Id="rId254" Type="http://schemas.openxmlformats.org/officeDocument/2006/relationships/customXml" Target="../ink/ink586.xml"/><Relationship Id="rId259" Type="http://schemas.openxmlformats.org/officeDocument/2006/relationships/image" Target="../media/image17050.png"/><Relationship Id="rId270" Type="http://schemas.openxmlformats.org/officeDocument/2006/relationships/customXml" Target="../ink/ink594.xml"/><Relationship Id="rId275" Type="http://schemas.openxmlformats.org/officeDocument/2006/relationships/image" Target="../media/image1713.png"/><Relationship Id="rId291" Type="http://schemas.openxmlformats.org/officeDocument/2006/relationships/image" Target="../media/image1719.png"/><Relationship Id="rId296" Type="http://schemas.openxmlformats.org/officeDocument/2006/relationships/customXml" Target="../ink/ink607.xml"/><Relationship Id="rId300" Type="http://schemas.openxmlformats.org/officeDocument/2006/relationships/customXml" Target="../ink/ink609.xml"/><Relationship Id="rId305" Type="http://schemas.openxmlformats.org/officeDocument/2006/relationships/image" Target="../media/image18010.png"/><Relationship Id="rId326" Type="http://schemas.openxmlformats.org/officeDocument/2006/relationships/customXml" Target="../ink/ink622.xml"/><Relationship Id="rId347" Type="http://schemas.openxmlformats.org/officeDocument/2006/relationships/image" Target="../media/image18220.png"/><Relationship Id="rId321" Type="http://schemas.openxmlformats.org/officeDocument/2006/relationships/image" Target="../media/image18090.png"/><Relationship Id="rId342" Type="http://schemas.openxmlformats.org/officeDocument/2006/relationships/customXml" Target="../ink/ink630.xml"/><Relationship Id="rId363" Type="http://schemas.openxmlformats.org/officeDocument/2006/relationships/image" Target="../media/image18290.png"/><Relationship Id="rId368" Type="http://schemas.openxmlformats.org/officeDocument/2006/relationships/customXml" Target="../ink/ink643.xml"/><Relationship Id="rId249" Type="http://schemas.openxmlformats.org/officeDocument/2006/relationships/image" Target="../media/image17000.png"/><Relationship Id="rId260" Type="http://schemas.openxmlformats.org/officeDocument/2006/relationships/customXml" Target="../ink/ink589.xml"/><Relationship Id="rId265" Type="http://schemas.openxmlformats.org/officeDocument/2006/relationships/image" Target="../media/image1708.png"/><Relationship Id="rId281" Type="http://schemas.openxmlformats.org/officeDocument/2006/relationships/image" Target="../media/image1716.png"/><Relationship Id="rId286" Type="http://schemas.openxmlformats.org/officeDocument/2006/relationships/customXml" Target="../ink/ink602.xml"/><Relationship Id="rId316" Type="http://schemas.openxmlformats.org/officeDocument/2006/relationships/customXml" Target="../ink/ink617.xml"/><Relationship Id="rId337" Type="http://schemas.openxmlformats.org/officeDocument/2006/relationships/image" Target="../media/image18170.png"/><Relationship Id="rId311" Type="http://schemas.openxmlformats.org/officeDocument/2006/relationships/image" Target="../media/image18040.png"/><Relationship Id="rId332" Type="http://schemas.openxmlformats.org/officeDocument/2006/relationships/customXml" Target="../ink/ink625.xml"/><Relationship Id="rId353" Type="http://schemas.openxmlformats.org/officeDocument/2006/relationships/image" Target="../media/image18250.png"/><Relationship Id="rId358" Type="http://schemas.openxmlformats.org/officeDocument/2006/relationships/customXml" Target="../ink/ink638.xml"/><Relationship Id="rId2" Type="http://schemas.openxmlformats.org/officeDocument/2006/relationships/audio" Target="../media/media11.m4a"/><Relationship Id="rId250" Type="http://schemas.openxmlformats.org/officeDocument/2006/relationships/customXml" Target="../ink/ink584.xml"/><Relationship Id="rId255" Type="http://schemas.openxmlformats.org/officeDocument/2006/relationships/image" Target="../media/image17030.png"/><Relationship Id="rId271" Type="http://schemas.openxmlformats.org/officeDocument/2006/relationships/image" Target="../media/image1711.png"/><Relationship Id="rId276" Type="http://schemas.openxmlformats.org/officeDocument/2006/relationships/customXml" Target="../ink/ink597.xml"/><Relationship Id="rId292" Type="http://schemas.openxmlformats.org/officeDocument/2006/relationships/customXml" Target="../ink/ink605.xml"/><Relationship Id="rId297" Type="http://schemas.openxmlformats.org/officeDocument/2006/relationships/image" Target="../media/image1370.png"/><Relationship Id="rId306" Type="http://schemas.openxmlformats.org/officeDocument/2006/relationships/customXml" Target="../ink/ink612.xml"/><Relationship Id="rId301" Type="http://schemas.openxmlformats.org/officeDocument/2006/relationships/image" Target="../media/image1723.png"/><Relationship Id="rId322" Type="http://schemas.openxmlformats.org/officeDocument/2006/relationships/customXml" Target="../ink/ink620.xml"/><Relationship Id="rId327" Type="http://schemas.openxmlformats.org/officeDocument/2006/relationships/image" Target="../media/image18120.png"/><Relationship Id="rId343" Type="http://schemas.openxmlformats.org/officeDocument/2006/relationships/image" Target="../media/image18200.png"/><Relationship Id="rId348" Type="http://schemas.openxmlformats.org/officeDocument/2006/relationships/customXml" Target="../ink/ink633.xml"/><Relationship Id="rId364" Type="http://schemas.openxmlformats.org/officeDocument/2006/relationships/customXml" Target="../ink/ink641.xml"/><Relationship Id="rId369" Type="http://schemas.openxmlformats.org/officeDocument/2006/relationships/customXml" Target="../ink/ink644.xml"/><Relationship Id="rId245" Type="http://schemas.openxmlformats.org/officeDocument/2006/relationships/image" Target="../media/image16100.png"/><Relationship Id="rId261" Type="http://schemas.openxmlformats.org/officeDocument/2006/relationships/image" Target="../media/image17060.png"/><Relationship Id="rId266" Type="http://schemas.openxmlformats.org/officeDocument/2006/relationships/customXml" Target="../ink/ink592.xml"/><Relationship Id="rId287" Type="http://schemas.openxmlformats.org/officeDocument/2006/relationships/image" Target="../media/image1456.png"/><Relationship Id="rId282" Type="http://schemas.openxmlformats.org/officeDocument/2006/relationships/customXml" Target="../ink/ink600.xml"/><Relationship Id="rId312" Type="http://schemas.openxmlformats.org/officeDocument/2006/relationships/customXml" Target="../ink/ink615.xml"/><Relationship Id="rId317" Type="http://schemas.openxmlformats.org/officeDocument/2006/relationships/image" Target="../media/image18070.png"/><Relationship Id="rId333" Type="http://schemas.openxmlformats.org/officeDocument/2006/relationships/image" Target="../media/image18150.png"/><Relationship Id="rId338" Type="http://schemas.openxmlformats.org/officeDocument/2006/relationships/customXml" Target="../ink/ink628.xml"/><Relationship Id="rId354" Type="http://schemas.openxmlformats.org/officeDocument/2006/relationships/customXml" Target="../ink/ink636.xml"/><Relationship Id="rId359" Type="http://schemas.openxmlformats.org/officeDocument/2006/relationships/image" Target="../media/image1628.png"/><Relationship Id="rId370" Type="http://schemas.openxmlformats.org/officeDocument/2006/relationships/image" Target="../media/image18320.png"/><Relationship Id="rId3" Type="http://schemas.openxmlformats.org/officeDocument/2006/relationships/slideLayout" Target="../slideLayouts/slideLayout2.xml"/><Relationship Id="rId251" Type="http://schemas.openxmlformats.org/officeDocument/2006/relationships/image" Target="../media/image17011.png"/><Relationship Id="rId256" Type="http://schemas.openxmlformats.org/officeDocument/2006/relationships/customXml" Target="../ink/ink587.xml"/><Relationship Id="rId277" Type="http://schemas.openxmlformats.org/officeDocument/2006/relationships/image" Target="../media/image1714.png"/><Relationship Id="rId298" Type="http://schemas.openxmlformats.org/officeDocument/2006/relationships/customXml" Target="../ink/ink608.xml"/><Relationship Id="rId272" Type="http://schemas.openxmlformats.org/officeDocument/2006/relationships/customXml" Target="../ink/ink595.xml"/><Relationship Id="rId293" Type="http://schemas.openxmlformats.org/officeDocument/2006/relationships/image" Target="../media/image1720.png"/><Relationship Id="rId302" Type="http://schemas.openxmlformats.org/officeDocument/2006/relationships/customXml" Target="../ink/ink610.xml"/><Relationship Id="rId307" Type="http://schemas.openxmlformats.org/officeDocument/2006/relationships/image" Target="../media/image18020.png"/><Relationship Id="rId323" Type="http://schemas.openxmlformats.org/officeDocument/2006/relationships/image" Target="../media/image18100.png"/><Relationship Id="rId328" Type="http://schemas.openxmlformats.org/officeDocument/2006/relationships/customXml" Target="../ink/ink623.xml"/><Relationship Id="rId344" Type="http://schemas.openxmlformats.org/officeDocument/2006/relationships/customXml" Target="../ink/ink631.xml"/><Relationship Id="rId349" Type="http://schemas.openxmlformats.org/officeDocument/2006/relationships/image" Target="../media/image18230.png"/><Relationship Id="rId360" Type="http://schemas.openxmlformats.org/officeDocument/2006/relationships/customXml" Target="../ink/ink639.xml"/><Relationship Id="rId365" Type="http://schemas.openxmlformats.org/officeDocument/2006/relationships/image" Target="../media/image18300.png"/><Relationship Id="rId246" Type="http://schemas.openxmlformats.org/officeDocument/2006/relationships/customXml" Target="../ink/ink582.xml"/><Relationship Id="rId267" Type="http://schemas.openxmlformats.org/officeDocument/2006/relationships/image" Target="../media/image1709.png"/><Relationship Id="rId288" Type="http://schemas.openxmlformats.org/officeDocument/2006/relationships/customXml" Target="../ink/ink603.xml"/><Relationship Id="rId262" Type="http://schemas.openxmlformats.org/officeDocument/2006/relationships/customXml" Target="../ink/ink590.xml"/><Relationship Id="rId283" Type="http://schemas.openxmlformats.org/officeDocument/2006/relationships/image" Target="../media/image1310.png"/><Relationship Id="rId313" Type="http://schemas.openxmlformats.org/officeDocument/2006/relationships/image" Target="../media/image18050.png"/><Relationship Id="rId318" Type="http://schemas.openxmlformats.org/officeDocument/2006/relationships/customXml" Target="../ink/ink618.xml"/><Relationship Id="rId339" Type="http://schemas.openxmlformats.org/officeDocument/2006/relationships/image" Target="../media/image18180.png"/><Relationship Id="rId334" Type="http://schemas.openxmlformats.org/officeDocument/2006/relationships/customXml" Target="../ink/ink626.xml"/><Relationship Id="rId350" Type="http://schemas.openxmlformats.org/officeDocument/2006/relationships/customXml" Target="../ink/ink634.xml"/><Relationship Id="rId355" Type="http://schemas.openxmlformats.org/officeDocument/2006/relationships/image" Target="../media/image18260.png"/><Relationship Id="rId371" Type="http://schemas.openxmlformats.org/officeDocument/2006/relationships/image" Target="../media/image1.png"/><Relationship Id="rId4" Type="http://schemas.openxmlformats.org/officeDocument/2006/relationships/customXml" Target="../ink/ink581.xml"/><Relationship Id="rId257" Type="http://schemas.openxmlformats.org/officeDocument/2006/relationships/image" Target="../media/image17040.png"/><Relationship Id="rId278" Type="http://schemas.openxmlformats.org/officeDocument/2006/relationships/customXml" Target="../ink/ink598.xml"/><Relationship Id="rId252" Type="http://schemas.openxmlformats.org/officeDocument/2006/relationships/customXml" Target="../ink/ink585.xml"/><Relationship Id="rId273" Type="http://schemas.openxmlformats.org/officeDocument/2006/relationships/image" Target="../media/image1712.png"/><Relationship Id="rId294" Type="http://schemas.openxmlformats.org/officeDocument/2006/relationships/customXml" Target="../ink/ink606.xml"/><Relationship Id="rId308" Type="http://schemas.openxmlformats.org/officeDocument/2006/relationships/customXml" Target="../ink/ink613.xml"/><Relationship Id="rId329" Type="http://schemas.openxmlformats.org/officeDocument/2006/relationships/image" Target="../media/image18130.png"/></Relationships>
</file>

<file path=ppt/slides/_rels/slide12.xml.rels><?xml version="1.0" encoding="UTF-8" standalone="yes"?>
<Relationships xmlns="http://schemas.openxmlformats.org/package/2006/relationships"><Relationship Id="rId252" Type="http://schemas.openxmlformats.org/officeDocument/2006/relationships/image" Target="../media/image18360.png"/><Relationship Id="rId260" Type="http://schemas.openxmlformats.org/officeDocument/2006/relationships/image" Target="../media/image18400.png"/><Relationship Id="rId265" Type="http://schemas.openxmlformats.org/officeDocument/2006/relationships/customXml" Target="../ink/ink655.xml"/><Relationship Id="rId273" Type="http://schemas.openxmlformats.org/officeDocument/2006/relationships/customXml" Target="../ink/ink659.xml"/><Relationship Id="rId281" Type="http://schemas.openxmlformats.org/officeDocument/2006/relationships/customXml" Target="../ink/ink663.xml"/><Relationship Id="rId286" Type="http://schemas.openxmlformats.org/officeDocument/2006/relationships/image" Target="../media/image1853.png"/><Relationship Id="rId294" Type="http://schemas.openxmlformats.org/officeDocument/2006/relationships/image" Target="../media/image1857.png"/><Relationship Id="rId247" Type="http://schemas.openxmlformats.org/officeDocument/2006/relationships/customXml" Target="../ink/ink646.xml"/><Relationship Id="rId2" Type="http://schemas.openxmlformats.org/officeDocument/2006/relationships/audio" Target="../media/media12.m4a"/><Relationship Id="rId250" Type="http://schemas.openxmlformats.org/officeDocument/2006/relationships/image" Target="../media/image18350.png"/><Relationship Id="rId255" Type="http://schemas.openxmlformats.org/officeDocument/2006/relationships/customXml" Target="../ink/ink650.xml"/><Relationship Id="rId263" Type="http://schemas.openxmlformats.org/officeDocument/2006/relationships/customXml" Target="../ink/ink654.xml"/><Relationship Id="rId268" Type="http://schemas.openxmlformats.org/officeDocument/2006/relationships/image" Target="../media/image18440.png"/><Relationship Id="rId271" Type="http://schemas.openxmlformats.org/officeDocument/2006/relationships/customXml" Target="../ink/ink658.xml"/><Relationship Id="rId276" Type="http://schemas.openxmlformats.org/officeDocument/2006/relationships/image" Target="../media/image1848.png"/><Relationship Id="rId284" Type="http://schemas.openxmlformats.org/officeDocument/2006/relationships/image" Target="../media/image1852.png"/><Relationship Id="rId289" Type="http://schemas.openxmlformats.org/officeDocument/2006/relationships/customXml" Target="../ink/ink667.xml"/><Relationship Id="rId292" Type="http://schemas.openxmlformats.org/officeDocument/2006/relationships/image" Target="../media/image1856.png"/><Relationship Id="rId245" Type="http://schemas.openxmlformats.org/officeDocument/2006/relationships/image" Target="../media/image16100.png"/><Relationship Id="rId253" Type="http://schemas.openxmlformats.org/officeDocument/2006/relationships/customXml" Target="../ink/ink649.xml"/><Relationship Id="rId258" Type="http://schemas.openxmlformats.org/officeDocument/2006/relationships/image" Target="../media/image18390.png"/><Relationship Id="rId261" Type="http://schemas.openxmlformats.org/officeDocument/2006/relationships/customXml" Target="../ink/ink653.xml"/><Relationship Id="rId266" Type="http://schemas.openxmlformats.org/officeDocument/2006/relationships/image" Target="../media/image18430.png"/><Relationship Id="rId274" Type="http://schemas.openxmlformats.org/officeDocument/2006/relationships/image" Target="../media/image1847.png"/><Relationship Id="rId279" Type="http://schemas.openxmlformats.org/officeDocument/2006/relationships/customXml" Target="../ink/ink662.xml"/><Relationship Id="rId287" Type="http://schemas.openxmlformats.org/officeDocument/2006/relationships/customXml" Target="../ink/ink666.xml"/><Relationship Id="rId295" Type="http://schemas.openxmlformats.org/officeDocument/2006/relationships/image" Target="../media/image1.png"/><Relationship Id="rId4" Type="http://schemas.openxmlformats.org/officeDocument/2006/relationships/customXml" Target="../ink/ink645.xml"/><Relationship Id="rId249" Type="http://schemas.openxmlformats.org/officeDocument/2006/relationships/customXml" Target="../ink/ink647.xml"/><Relationship Id="rId257" Type="http://schemas.openxmlformats.org/officeDocument/2006/relationships/customXml" Target="../ink/ink651.xml"/><Relationship Id="rId278" Type="http://schemas.openxmlformats.org/officeDocument/2006/relationships/image" Target="../media/image1849.png"/><Relationship Id="rId282" Type="http://schemas.openxmlformats.org/officeDocument/2006/relationships/image" Target="../media/image1851.png"/><Relationship Id="rId290" Type="http://schemas.openxmlformats.org/officeDocument/2006/relationships/image" Target="../media/image1855.png"/><Relationship Id="rId3" Type="http://schemas.openxmlformats.org/officeDocument/2006/relationships/slideLayout" Target="../slideLayouts/slideLayout2.xml"/><Relationship Id="rId248" Type="http://schemas.openxmlformats.org/officeDocument/2006/relationships/image" Target="../media/image18340.png"/><Relationship Id="rId251" Type="http://schemas.openxmlformats.org/officeDocument/2006/relationships/customXml" Target="../ink/ink648.xml"/><Relationship Id="rId256" Type="http://schemas.openxmlformats.org/officeDocument/2006/relationships/image" Target="../media/image18380.png"/><Relationship Id="rId264" Type="http://schemas.openxmlformats.org/officeDocument/2006/relationships/image" Target="../media/image18420.png"/><Relationship Id="rId269" Type="http://schemas.openxmlformats.org/officeDocument/2006/relationships/customXml" Target="../ink/ink657.xml"/><Relationship Id="rId277" Type="http://schemas.openxmlformats.org/officeDocument/2006/relationships/customXml" Target="../ink/ink661.xml"/><Relationship Id="rId285" Type="http://schemas.openxmlformats.org/officeDocument/2006/relationships/customXml" Target="../ink/ink665.xml"/><Relationship Id="rId272" Type="http://schemas.openxmlformats.org/officeDocument/2006/relationships/image" Target="../media/image18460.png"/><Relationship Id="rId280" Type="http://schemas.openxmlformats.org/officeDocument/2006/relationships/image" Target="../media/image1850.png"/><Relationship Id="rId293" Type="http://schemas.openxmlformats.org/officeDocument/2006/relationships/customXml" Target="../ink/ink669.xml"/><Relationship Id="rId1" Type="http://schemas.microsoft.com/office/2007/relationships/media" Target="../media/media12.m4a"/><Relationship Id="rId246" Type="http://schemas.openxmlformats.org/officeDocument/2006/relationships/image" Target="../media/image22.png"/><Relationship Id="rId254" Type="http://schemas.openxmlformats.org/officeDocument/2006/relationships/image" Target="../media/image18370.png"/><Relationship Id="rId259" Type="http://schemas.openxmlformats.org/officeDocument/2006/relationships/customXml" Target="../ink/ink652.xml"/><Relationship Id="rId267" Type="http://schemas.openxmlformats.org/officeDocument/2006/relationships/customXml" Target="../ink/ink656.xml"/><Relationship Id="rId288" Type="http://schemas.openxmlformats.org/officeDocument/2006/relationships/image" Target="../media/image1854.png"/><Relationship Id="rId262" Type="http://schemas.openxmlformats.org/officeDocument/2006/relationships/image" Target="../media/image18410.png"/><Relationship Id="rId270" Type="http://schemas.openxmlformats.org/officeDocument/2006/relationships/image" Target="../media/image18450.png"/><Relationship Id="rId275" Type="http://schemas.openxmlformats.org/officeDocument/2006/relationships/customXml" Target="../ink/ink660.xml"/><Relationship Id="rId283" Type="http://schemas.openxmlformats.org/officeDocument/2006/relationships/customXml" Target="../ink/ink664.xml"/><Relationship Id="rId291" Type="http://schemas.openxmlformats.org/officeDocument/2006/relationships/customXml" Target="../ink/ink668.xml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27.xml"/><Relationship Id="rId299" Type="http://schemas.openxmlformats.org/officeDocument/2006/relationships/image" Target="../media/image1997.png"/><Relationship Id="rId21" Type="http://schemas.openxmlformats.org/officeDocument/2006/relationships/image" Target="../media/image1866.png"/><Relationship Id="rId63" Type="http://schemas.openxmlformats.org/officeDocument/2006/relationships/image" Target="../media/image1884.png"/><Relationship Id="rId159" Type="http://schemas.openxmlformats.org/officeDocument/2006/relationships/image" Target="../media/image1930.png"/><Relationship Id="rId324" Type="http://schemas.openxmlformats.org/officeDocument/2006/relationships/image" Target="../media/image2009.png"/><Relationship Id="rId366" Type="http://schemas.openxmlformats.org/officeDocument/2006/relationships/image" Target="../media/image2029.png"/><Relationship Id="rId170" Type="http://schemas.openxmlformats.org/officeDocument/2006/relationships/customXml" Target="../ink/ink754.xml"/><Relationship Id="rId226" Type="http://schemas.openxmlformats.org/officeDocument/2006/relationships/customXml" Target="../ink/ink782.xml"/><Relationship Id="rId268" Type="http://schemas.openxmlformats.org/officeDocument/2006/relationships/customXml" Target="../ink/ink803.xml"/><Relationship Id="rId32" Type="http://schemas.openxmlformats.org/officeDocument/2006/relationships/customXml" Target="../ink/ink684.xml"/><Relationship Id="rId74" Type="http://schemas.openxmlformats.org/officeDocument/2006/relationships/customXml" Target="../ink/ink705.xml"/><Relationship Id="rId128" Type="http://schemas.openxmlformats.org/officeDocument/2006/relationships/image" Target="../media/image1915.png"/><Relationship Id="rId335" Type="http://schemas.openxmlformats.org/officeDocument/2006/relationships/customXml" Target="../ink/ink837.xml"/><Relationship Id="rId5" Type="http://schemas.openxmlformats.org/officeDocument/2006/relationships/image" Target="../media/image1858.png"/><Relationship Id="rId181" Type="http://schemas.openxmlformats.org/officeDocument/2006/relationships/image" Target="../media/image1509.png"/><Relationship Id="rId237" Type="http://schemas.openxmlformats.org/officeDocument/2006/relationships/image" Target="../media/image1966.png"/><Relationship Id="rId279" Type="http://schemas.openxmlformats.org/officeDocument/2006/relationships/image" Target="../media/image1987.png"/><Relationship Id="rId43" Type="http://schemas.openxmlformats.org/officeDocument/2006/relationships/image" Target="../media/image1876.png"/><Relationship Id="rId139" Type="http://schemas.openxmlformats.org/officeDocument/2006/relationships/image" Target="../media/image1920.png"/><Relationship Id="rId290" Type="http://schemas.openxmlformats.org/officeDocument/2006/relationships/customXml" Target="../ink/ink814.xml"/><Relationship Id="rId304" Type="http://schemas.openxmlformats.org/officeDocument/2006/relationships/customXml" Target="../ink/ink821.xml"/><Relationship Id="rId346" Type="http://schemas.openxmlformats.org/officeDocument/2006/relationships/image" Target="../media/image2020.png"/><Relationship Id="rId85" Type="http://schemas.openxmlformats.org/officeDocument/2006/relationships/customXml" Target="../ink/ink711.xml"/><Relationship Id="rId150" Type="http://schemas.openxmlformats.org/officeDocument/2006/relationships/customXml" Target="../ink/ink744.xml"/><Relationship Id="rId192" Type="http://schemas.openxmlformats.org/officeDocument/2006/relationships/customXml" Target="../ink/ink765.xml"/><Relationship Id="rId206" Type="http://schemas.openxmlformats.org/officeDocument/2006/relationships/customXml" Target="../ink/ink772.xml"/><Relationship Id="rId248" Type="http://schemas.openxmlformats.org/officeDocument/2006/relationships/customXml" Target="../ink/ink793.xml"/><Relationship Id="rId12" Type="http://schemas.openxmlformats.org/officeDocument/2006/relationships/customXml" Target="../ink/ink674.xml"/><Relationship Id="rId108" Type="http://schemas.openxmlformats.org/officeDocument/2006/relationships/image" Target="../media/image1401.png"/><Relationship Id="rId315" Type="http://schemas.openxmlformats.org/officeDocument/2006/relationships/image" Target="../media/image2005.png"/><Relationship Id="rId357" Type="http://schemas.openxmlformats.org/officeDocument/2006/relationships/customXml" Target="../ink/ink848.xml"/><Relationship Id="rId54" Type="http://schemas.openxmlformats.org/officeDocument/2006/relationships/customXml" Target="../ink/ink695.xml"/><Relationship Id="rId96" Type="http://schemas.openxmlformats.org/officeDocument/2006/relationships/image" Target="../media/image1900.png"/><Relationship Id="rId161" Type="http://schemas.openxmlformats.org/officeDocument/2006/relationships/image" Target="../media/image1931.png"/><Relationship Id="rId217" Type="http://schemas.openxmlformats.org/officeDocument/2006/relationships/image" Target="../media/image1956.png"/><Relationship Id="rId259" Type="http://schemas.openxmlformats.org/officeDocument/2006/relationships/image" Target="../media/image1977.png"/><Relationship Id="rId23" Type="http://schemas.openxmlformats.org/officeDocument/2006/relationships/image" Target="../media/image1867.png"/><Relationship Id="rId119" Type="http://schemas.openxmlformats.org/officeDocument/2006/relationships/customXml" Target="../ink/ink728.xml"/><Relationship Id="rId270" Type="http://schemas.openxmlformats.org/officeDocument/2006/relationships/customXml" Target="../ink/ink804.xml"/><Relationship Id="rId326" Type="http://schemas.openxmlformats.org/officeDocument/2006/relationships/image" Target="../media/image2010.png"/><Relationship Id="rId65" Type="http://schemas.openxmlformats.org/officeDocument/2006/relationships/image" Target="../media/image1885.png"/><Relationship Id="rId130" Type="http://schemas.openxmlformats.org/officeDocument/2006/relationships/image" Target="../media/image1916.png"/><Relationship Id="rId368" Type="http://schemas.openxmlformats.org/officeDocument/2006/relationships/image" Target="../media/image2030.png"/><Relationship Id="rId172" Type="http://schemas.openxmlformats.org/officeDocument/2006/relationships/customXml" Target="../ink/ink755.xml"/><Relationship Id="rId228" Type="http://schemas.openxmlformats.org/officeDocument/2006/relationships/customXml" Target="../ink/ink783.xml"/><Relationship Id="rId281" Type="http://schemas.openxmlformats.org/officeDocument/2006/relationships/image" Target="../media/image1988.png"/><Relationship Id="rId337" Type="http://schemas.openxmlformats.org/officeDocument/2006/relationships/customXml" Target="../ink/ink838.xml"/><Relationship Id="rId34" Type="http://schemas.openxmlformats.org/officeDocument/2006/relationships/customXml" Target="../ink/ink685.xml"/><Relationship Id="rId76" Type="http://schemas.openxmlformats.org/officeDocument/2006/relationships/customXml" Target="../ink/ink706.xml"/><Relationship Id="rId141" Type="http://schemas.openxmlformats.org/officeDocument/2006/relationships/image" Target="../media/image1921.png"/><Relationship Id="rId7" Type="http://schemas.openxmlformats.org/officeDocument/2006/relationships/image" Target="../media/image1859.png"/><Relationship Id="rId183" Type="http://schemas.openxmlformats.org/officeDocument/2006/relationships/image" Target="../media/image1940.png"/><Relationship Id="rId239" Type="http://schemas.openxmlformats.org/officeDocument/2006/relationships/image" Target="../media/image1967.png"/><Relationship Id="rId250" Type="http://schemas.openxmlformats.org/officeDocument/2006/relationships/customXml" Target="../ink/ink794.xml"/><Relationship Id="rId292" Type="http://schemas.openxmlformats.org/officeDocument/2006/relationships/customXml" Target="../ink/ink815.xml"/><Relationship Id="rId306" Type="http://schemas.openxmlformats.org/officeDocument/2006/relationships/customXml" Target="../ink/ink822.xml"/><Relationship Id="rId45" Type="http://schemas.openxmlformats.org/officeDocument/2006/relationships/image" Target="../media/image1877.png"/><Relationship Id="rId87" Type="http://schemas.openxmlformats.org/officeDocument/2006/relationships/customXml" Target="../ink/ink712.xml"/><Relationship Id="rId110" Type="http://schemas.openxmlformats.org/officeDocument/2006/relationships/image" Target="../media/image1906.png"/><Relationship Id="rId348" Type="http://schemas.openxmlformats.org/officeDocument/2006/relationships/image" Target="../media/image1773.png"/><Relationship Id="rId152" Type="http://schemas.openxmlformats.org/officeDocument/2006/relationships/customXml" Target="../ink/ink745.xml"/><Relationship Id="rId194" Type="http://schemas.openxmlformats.org/officeDocument/2006/relationships/customXml" Target="../ink/ink766.xml"/><Relationship Id="rId208" Type="http://schemas.openxmlformats.org/officeDocument/2006/relationships/customXml" Target="../ink/ink773.xml"/><Relationship Id="rId261" Type="http://schemas.openxmlformats.org/officeDocument/2006/relationships/image" Target="../media/image1978.png"/><Relationship Id="rId14" Type="http://schemas.openxmlformats.org/officeDocument/2006/relationships/customXml" Target="../ink/ink675.xml"/><Relationship Id="rId56" Type="http://schemas.openxmlformats.org/officeDocument/2006/relationships/customXml" Target="../ink/ink696.xml"/><Relationship Id="rId317" Type="http://schemas.openxmlformats.org/officeDocument/2006/relationships/customXml" Target="../ink/ink828.xml"/><Relationship Id="rId359" Type="http://schemas.openxmlformats.org/officeDocument/2006/relationships/customXml" Target="../ink/ink849.xml"/><Relationship Id="rId98" Type="http://schemas.openxmlformats.org/officeDocument/2006/relationships/image" Target="../media/image1901.png"/><Relationship Id="rId121" Type="http://schemas.openxmlformats.org/officeDocument/2006/relationships/customXml" Target="../ink/ink729.xml"/><Relationship Id="rId163" Type="http://schemas.openxmlformats.org/officeDocument/2006/relationships/image" Target="../media/image1346.png"/><Relationship Id="rId219" Type="http://schemas.openxmlformats.org/officeDocument/2006/relationships/image" Target="../media/image1957.png"/><Relationship Id="rId370" Type="http://schemas.openxmlformats.org/officeDocument/2006/relationships/image" Target="../media/image2031.png"/><Relationship Id="rId230" Type="http://schemas.openxmlformats.org/officeDocument/2006/relationships/customXml" Target="../ink/ink784.xml"/><Relationship Id="rId25" Type="http://schemas.openxmlformats.org/officeDocument/2006/relationships/image" Target="../media/image1868.png"/><Relationship Id="rId67" Type="http://schemas.openxmlformats.org/officeDocument/2006/relationships/image" Target="../media/image1886.png"/><Relationship Id="rId272" Type="http://schemas.openxmlformats.org/officeDocument/2006/relationships/customXml" Target="../ink/ink805.xml"/><Relationship Id="rId328" Type="http://schemas.openxmlformats.org/officeDocument/2006/relationships/image" Target="../media/image2011.png"/><Relationship Id="rId132" Type="http://schemas.openxmlformats.org/officeDocument/2006/relationships/image" Target="../media/image1917.png"/><Relationship Id="rId174" Type="http://schemas.openxmlformats.org/officeDocument/2006/relationships/customXml" Target="../ink/ink756.xml"/><Relationship Id="rId241" Type="http://schemas.openxmlformats.org/officeDocument/2006/relationships/image" Target="../media/image1968.png"/><Relationship Id="rId36" Type="http://schemas.openxmlformats.org/officeDocument/2006/relationships/customXml" Target="../ink/ink686.xml"/><Relationship Id="rId283" Type="http://schemas.openxmlformats.org/officeDocument/2006/relationships/image" Target="../media/image1989.png"/><Relationship Id="rId339" Type="http://schemas.openxmlformats.org/officeDocument/2006/relationships/customXml" Target="../ink/ink839.xml"/><Relationship Id="rId78" Type="http://schemas.openxmlformats.org/officeDocument/2006/relationships/customXml" Target="../ink/ink707.xml"/><Relationship Id="rId99" Type="http://schemas.openxmlformats.org/officeDocument/2006/relationships/customXml" Target="../ink/ink718.xml"/><Relationship Id="rId101" Type="http://schemas.openxmlformats.org/officeDocument/2006/relationships/customXml" Target="../ink/ink719.xml"/><Relationship Id="rId122" Type="http://schemas.openxmlformats.org/officeDocument/2006/relationships/image" Target="../media/image1912.png"/><Relationship Id="rId143" Type="http://schemas.openxmlformats.org/officeDocument/2006/relationships/image" Target="../media/image1922.png"/><Relationship Id="rId164" Type="http://schemas.openxmlformats.org/officeDocument/2006/relationships/customXml" Target="../ink/ink751.xml"/><Relationship Id="rId185" Type="http://schemas.openxmlformats.org/officeDocument/2006/relationships/image" Target="../media/image1941.png"/><Relationship Id="rId350" Type="http://schemas.openxmlformats.org/officeDocument/2006/relationships/image" Target="../media/image2021.png"/><Relationship Id="rId371" Type="http://schemas.openxmlformats.org/officeDocument/2006/relationships/customXml" Target="../ink/ink855.xml"/><Relationship Id="rId9" Type="http://schemas.openxmlformats.org/officeDocument/2006/relationships/image" Target="../media/image1860.png"/><Relationship Id="rId210" Type="http://schemas.openxmlformats.org/officeDocument/2006/relationships/customXml" Target="../ink/ink774.xml"/><Relationship Id="rId26" Type="http://schemas.openxmlformats.org/officeDocument/2006/relationships/customXml" Target="../ink/ink681.xml"/><Relationship Id="rId231" Type="http://schemas.openxmlformats.org/officeDocument/2006/relationships/image" Target="../media/image1963.png"/><Relationship Id="rId252" Type="http://schemas.openxmlformats.org/officeDocument/2006/relationships/customXml" Target="../ink/ink795.xml"/><Relationship Id="rId273" Type="http://schemas.openxmlformats.org/officeDocument/2006/relationships/image" Target="../media/image1984.png"/><Relationship Id="rId294" Type="http://schemas.openxmlformats.org/officeDocument/2006/relationships/customXml" Target="../ink/ink816.xml"/><Relationship Id="rId308" Type="http://schemas.openxmlformats.org/officeDocument/2006/relationships/customXml" Target="../ink/ink823.xml"/><Relationship Id="rId329" Type="http://schemas.openxmlformats.org/officeDocument/2006/relationships/customXml" Target="../ink/ink834.xml"/><Relationship Id="rId47" Type="http://schemas.openxmlformats.org/officeDocument/2006/relationships/image" Target="../media/image1878.png"/><Relationship Id="rId68" Type="http://schemas.openxmlformats.org/officeDocument/2006/relationships/customXml" Target="../ink/ink702.xml"/><Relationship Id="rId89" Type="http://schemas.openxmlformats.org/officeDocument/2006/relationships/customXml" Target="../ink/ink713.xml"/><Relationship Id="rId112" Type="http://schemas.openxmlformats.org/officeDocument/2006/relationships/image" Target="../media/image1907.png"/><Relationship Id="rId133" Type="http://schemas.openxmlformats.org/officeDocument/2006/relationships/customXml" Target="../ink/ink735.xml"/><Relationship Id="rId154" Type="http://schemas.openxmlformats.org/officeDocument/2006/relationships/customXml" Target="../ink/ink746.xml"/><Relationship Id="rId175" Type="http://schemas.openxmlformats.org/officeDocument/2006/relationships/image" Target="../media/image1937.png"/><Relationship Id="rId340" Type="http://schemas.openxmlformats.org/officeDocument/2006/relationships/image" Target="../media/image2017.png"/><Relationship Id="rId361" Type="http://schemas.openxmlformats.org/officeDocument/2006/relationships/customXml" Target="../ink/ink850.xml"/><Relationship Id="rId196" Type="http://schemas.openxmlformats.org/officeDocument/2006/relationships/customXml" Target="../ink/ink767.xml"/><Relationship Id="rId200" Type="http://schemas.openxmlformats.org/officeDocument/2006/relationships/customXml" Target="../ink/ink769.xml"/><Relationship Id="rId16" Type="http://schemas.openxmlformats.org/officeDocument/2006/relationships/customXml" Target="../ink/ink676.xml"/><Relationship Id="rId221" Type="http://schemas.openxmlformats.org/officeDocument/2006/relationships/image" Target="../media/image1958.png"/><Relationship Id="rId242" Type="http://schemas.openxmlformats.org/officeDocument/2006/relationships/customXml" Target="../ink/ink790.xml"/><Relationship Id="rId263" Type="http://schemas.openxmlformats.org/officeDocument/2006/relationships/image" Target="../media/image1979.png"/><Relationship Id="rId284" Type="http://schemas.openxmlformats.org/officeDocument/2006/relationships/customXml" Target="../ink/ink811.xml"/><Relationship Id="rId319" Type="http://schemas.openxmlformats.org/officeDocument/2006/relationships/customXml" Target="../ink/ink829.xml"/><Relationship Id="rId37" Type="http://schemas.openxmlformats.org/officeDocument/2006/relationships/image" Target="../media/image1873.png"/><Relationship Id="rId58" Type="http://schemas.openxmlformats.org/officeDocument/2006/relationships/customXml" Target="../ink/ink697.xml"/><Relationship Id="rId79" Type="http://schemas.openxmlformats.org/officeDocument/2006/relationships/customXml" Target="../ink/ink708.xml"/><Relationship Id="rId102" Type="http://schemas.openxmlformats.org/officeDocument/2006/relationships/image" Target="../media/image1903.png"/><Relationship Id="rId123" Type="http://schemas.openxmlformats.org/officeDocument/2006/relationships/customXml" Target="../ink/ink730.xml"/><Relationship Id="rId144" Type="http://schemas.openxmlformats.org/officeDocument/2006/relationships/customXml" Target="../ink/ink741.xml"/><Relationship Id="rId330" Type="http://schemas.openxmlformats.org/officeDocument/2006/relationships/image" Target="../media/image2012.png"/><Relationship Id="rId90" Type="http://schemas.openxmlformats.org/officeDocument/2006/relationships/image" Target="../media/image1897.png"/><Relationship Id="rId165" Type="http://schemas.openxmlformats.org/officeDocument/2006/relationships/image" Target="../media/image1932.png"/><Relationship Id="rId186" Type="http://schemas.openxmlformats.org/officeDocument/2006/relationships/customXml" Target="../ink/ink762.xml"/><Relationship Id="rId351" Type="http://schemas.openxmlformats.org/officeDocument/2006/relationships/customXml" Target="../ink/ink845.xml"/><Relationship Id="rId372" Type="http://schemas.openxmlformats.org/officeDocument/2006/relationships/image" Target="../media/image2032.png"/><Relationship Id="rId211" Type="http://schemas.openxmlformats.org/officeDocument/2006/relationships/image" Target="../media/image1953.png"/><Relationship Id="rId232" Type="http://schemas.openxmlformats.org/officeDocument/2006/relationships/customXml" Target="../ink/ink785.xml"/><Relationship Id="rId253" Type="http://schemas.openxmlformats.org/officeDocument/2006/relationships/image" Target="../media/image1974.png"/><Relationship Id="rId274" Type="http://schemas.openxmlformats.org/officeDocument/2006/relationships/customXml" Target="../ink/ink806.xml"/><Relationship Id="rId295" Type="http://schemas.openxmlformats.org/officeDocument/2006/relationships/image" Target="../media/image1995.png"/><Relationship Id="rId309" Type="http://schemas.openxmlformats.org/officeDocument/2006/relationships/image" Target="../media/image2002.png"/><Relationship Id="rId27" Type="http://schemas.openxmlformats.org/officeDocument/2006/relationships/image" Target="../media/image1869.png"/><Relationship Id="rId48" Type="http://schemas.openxmlformats.org/officeDocument/2006/relationships/customXml" Target="../ink/ink692.xml"/><Relationship Id="rId69" Type="http://schemas.openxmlformats.org/officeDocument/2006/relationships/image" Target="../media/image1887.png"/><Relationship Id="rId113" Type="http://schemas.openxmlformats.org/officeDocument/2006/relationships/customXml" Target="../ink/ink725.xml"/><Relationship Id="rId134" Type="http://schemas.openxmlformats.org/officeDocument/2006/relationships/image" Target="../media/image1918.png"/><Relationship Id="rId320" Type="http://schemas.openxmlformats.org/officeDocument/2006/relationships/image" Target="../media/image2007.png"/><Relationship Id="rId80" Type="http://schemas.openxmlformats.org/officeDocument/2006/relationships/image" Target="../media/image1892.png"/><Relationship Id="rId155" Type="http://schemas.openxmlformats.org/officeDocument/2006/relationships/image" Target="../media/image1928.png"/><Relationship Id="rId176" Type="http://schemas.openxmlformats.org/officeDocument/2006/relationships/customXml" Target="../ink/ink757.xml"/><Relationship Id="rId197" Type="http://schemas.openxmlformats.org/officeDocument/2006/relationships/image" Target="../media/image1946.png"/><Relationship Id="rId341" Type="http://schemas.openxmlformats.org/officeDocument/2006/relationships/customXml" Target="../ink/ink840.xml"/><Relationship Id="rId362" Type="http://schemas.openxmlformats.org/officeDocument/2006/relationships/image" Target="../media/image2027.png"/><Relationship Id="rId201" Type="http://schemas.openxmlformats.org/officeDocument/2006/relationships/image" Target="../media/image1948.png"/><Relationship Id="rId222" Type="http://schemas.openxmlformats.org/officeDocument/2006/relationships/customXml" Target="../ink/ink780.xml"/><Relationship Id="rId243" Type="http://schemas.openxmlformats.org/officeDocument/2006/relationships/image" Target="../media/image1969.png"/><Relationship Id="rId264" Type="http://schemas.openxmlformats.org/officeDocument/2006/relationships/customXml" Target="../ink/ink801.xml"/><Relationship Id="rId285" Type="http://schemas.openxmlformats.org/officeDocument/2006/relationships/image" Target="../media/image1990.png"/><Relationship Id="rId17" Type="http://schemas.openxmlformats.org/officeDocument/2006/relationships/image" Target="../media/image1864.png"/><Relationship Id="rId38" Type="http://schemas.openxmlformats.org/officeDocument/2006/relationships/customXml" Target="../ink/ink687.xml"/><Relationship Id="rId59" Type="http://schemas.openxmlformats.org/officeDocument/2006/relationships/image" Target="../media/image1882.png"/><Relationship Id="rId103" Type="http://schemas.openxmlformats.org/officeDocument/2006/relationships/customXml" Target="../ink/ink720.xml"/><Relationship Id="rId124" Type="http://schemas.openxmlformats.org/officeDocument/2006/relationships/image" Target="../media/image1913.png"/><Relationship Id="rId310" Type="http://schemas.openxmlformats.org/officeDocument/2006/relationships/customXml" Target="../ink/ink824.xml"/><Relationship Id="rId70" Type="http://schemas.openxmlformats.org/officeDocument/2006/relationships/customXml" Target="../ink/ink703.xml"/><Relationship Id="rId91" Type="http://schemas.openxmlformats.org/officeDocument/2006/relationships/customXml" Target="../ink/ink714.xml"/><Relationship Id="rId145" Type="http://schemas.openxmlformats.org/officeDocument/2006/relationships/image" Target="../media/image1923.png"/><Relationship Id="rId166" Type="http://schemas.openxmlformats.org/officeDocument/2006/relationships/customXml" Target="../ink/ink752.xml"/><Relationship Id="rId187" Type="http://schemas.openxmlformats.org/officeDocument/2006/relationships/image" Target="../media/image1349.png"/><Relationship Id="rId331" Type="http://schemas.openxmlformats.org/officeDocument/2006/relationships/customXml" Target="../ink/ink835.xml"/><Relationship Id="rId352" Type="http://schemas.openxmlformats.org/officeDocument/2006/relationships/image" Target="../media/image2022.png"/><Relationship Id="rId373" Type="http://schemas.openxmlformats.org/officeDocument/2006/relationships/image" Target="../media/image1.png"/><Relationship Id="rId1" Type="http://schemas.microsoft.com/office/2007/relationships/media" Target="../media/media13.m4a"/><Relationship Id="rId212" Type="http://schemas.openxmlformats.org/officeDocument/2006/relationships/customXml" Target="../ink/ink775.xml"/><Relationship Id="rId233" Type="http://schemas.openxmlformats.org/officeDocument/2006/relationships/image" Target="../media/image1964.png"/><Relationship Id="rId254" Type="http://schemas.openxmlformats.org/officeDocument/2006/relationships/customXml" Target="../ink/ink796.xml"/><Relationship Id="rId28" Type="http://schemas.openxmlformats.org/officeDocument/2006/relationships/customXml" Target="../ink/ink682.xml"/><Relationship Id="rId49" Type="http://schemas.openxmlformats.org/officeDocument/2006/relationships/image" Target="../media/image1478.png"/><Relationship Id="rId114" Type="http://schemas.openxmlformats.org/officeDocument/2006/relationships/image" Target="../media/image1908.png"/><Relationship Id="rId275" Type="http://schemas.openxmlformats.org/officeDocument/2006/relationships/image" Target="../media/image1985.png"/><Relationship Id="rId296" Type="http://schemas.openxmlformats.org/officeDocument/2006/relationships/customXml" Target="../ink/ink817.xml"/><Relationship Id="rId300" Type="http://schemas.openxmlformats.org/officeDocument/2006/relationships/customXml" Target="../ink/ink819.xml"/><Relationship Id="rId60" Type="http://schemas.openxmlformats.org/officeDocument/2006/relationships/customXml" Target="../ink/ink698.xml"/><Relationship Id="rId81" Type="http://schemas.openxmlformats.org/officeDocument/2006/relationships/customXml" Target="../ink/ink709.xml"/><Relationship Id="rId135" Type="http://schemas.openxmlformats.org/officeDocument/2006/relationships/customXml" Target="../ink/ink736.xml"/><Relationship Id="rId156" Type="http://schemas.openxmlformats.org/officeDocument/2006/relationships/customXml" Target="../ink/ink747.xml"/><Relationship Id="rId177" Type="http://schemas.openxmlformats.org/officeDocument/2006/relationships/image" Target="../media/image1938.png"/><Relationship Id="rId198" Type="http://schemas.openxmlformats.org/officeDocument/2006/relationships/customXml" Target="../ink/ink768.xml"/><Relationship Id="rId321" Type="http://schemas.openxmlformats.org/officeDocument/2006/relationships/customXml" Target="../ink/ink830.xml"/><Relationship Id="rId342" Type="http://schemas.openxmlformats.org/officeDocument/2006/relationships/image" Target="../media/image2018.png"/><Relationship Id="rId363" Type="http://schemas.openxmlformats.org/officeDocument/2006/relationships/customXml" Target="../ink/ink851.xml"/><Relationship Id="rId202" Type="http://schemas.openxmlformats.org/officeDocument/2006/relationships/customXml" Target="../ink/ink770.xml"/><Relationship Id="rId223" Type="http://schemas.openxmlformats.org/officeDocument/2006/relationships/image" Target="../media/image1959.png"/><Relationship Id="rId244" Type="http://schemas.openxmlformats.org/officeDocument/2006/relationships/customXml" Target="../ink/ink791.xml"/><Relationship Id="rId18" Type="http://schemas.openxmlformats.org/officeDocument/2006/relationships/customXml" Target="../ink/ink677.xml"/><Relationship Id="rId39" Type="http://schemas.openxmlformats.org/officeDocument/2006/relationships/image" Target="../media/image1874.png"/><Relationship Id="rId265" Type="http://schemas.openxmlformats.org/officeDocument/2006/relationships/image" Target="../media/image1980.png"/><Relationship Id="rId286" Type="http://schemas.openxmlformats.org/officeDocument/2006/relationships/customXml" Target="../ink/ink812.xml"/><Relationship Id="rId50" Type="http://schemas.openxmlformats.org/officeDocument/2006/relationships/customXml" Target="../ink/ink693.xml"/><Relationship Id="rId104" Type="http://schemas.openxmlformats.org/officeDocument/2006/relationships/image" Target="../media/image1904.png"/><Relationship Id="rId125" Type="http://schemas.openxmlformats.org/officeDocument/2006/relationships/customXml" Target="../ink/ink731.xml"/><Relationship Id="rId146" Type="http://schemas.openxmlformats.org/officeDocument/2006/relationships/customXml" Target="../ink/ink742.xml"/><Relationship Id="rId167" Type="http://schemas.openxmlformats.org/officeDocument/2006/relationships/image" Target="../media/image1933.png"/><Relationship Id="rId188" Type="http://schemas.openxmlformats.org/officeDocument/2006/relationships/customXml" Target="../ink/ink763.xml"/><Relationship Id="rId311" Type="http://schemas.openxmlformats.org/officeDocument/2006/relationships/image" Target="../media/image2003.png"/><Relationship Id="rId332" Type="http://schemas.openxmlformats.org/officeDocument/2006/relationships/image" Target="../media/image2013.png"/><Relationship Id="rId353" Type="http://schemas.openxmlformats.org/officeDocument/2006/relationships/customXml" Target="../ink/ink846.xml"/><Relationship Id="rId71" Type="http://schemas.openxmlformats.org/officeDocument/2006/relationships/image" Target="../media/image1888.png"/><Relationship Id="rId92" Type="http://schemas.openxmlformats.org/officeDocument/2006/relationships/image" Target="../media/image1898.png"/><Relationship Id="rId213" Type="http://schemas.openxmlformats.org/officeDocument/2006/relationships/image" Target="../media/image1954.png"/><Relationship Id="rId234" Type="http://schemas.openxmlformats.org/officeDocument/2006/relationships/customXml" Target="../ink/ink786.xml"/><Relationship Id="rId2" Type="http://schemas.openxmlformats.org/officeDocument/2006/relationships/audio" Target="../media/media13.m4a"/><Relationship Id="rId29" Type="http://schemas.openxmlformats.org/officeDocument/2006/relationships/image" Target="../media/image1870.png"/><Relationship Id="rId255" Type="http://schemas.openxmlformats.org/officeDocument/2006/relationships/image" Target="../media/image1975.png"/><Relationship Id="rId276" Type="http://schemas.openxmlformats.org/officeDocument/2006/relationships/customXml" Target="../ink/ink807.xml"/><Relationship Id="rId297" Type="http://schemas.openxmlformats.org/officeDocument/2006/relationships/image" Target="../media/image1996.png"/><Relationship Id="rId40" Type="http://schemas.openxmlformats.org/officeDocument/2006/relationships/customXml" Target="../ink/ink688.xml"/><Relationship Id="rId115" Type="http://schemas.openxmlformats.org/officeDocument/2006/relationships/customXml" Target="../ink/ink726.xml"/><Relationship Id="rId136" Type="http://schemas.openxmlformats.org/officeDocument/2006/relationships/customXml" Target="../ink/ink737.xml"/><Relationship Id="rId157" Type="http://schemas.openxmlformats.org/officeDocument/2006/relationships/image" Target="../media/image1929.png"/><Relationship Id="rId178" Type="http://schemas.openxmlformats.org/officeDocument/2006/relationships/customXml" Target="../ink/ink758.xml"/><Relationship Id="rId301" Type="http://schemas.openxmlformats.org/officeDocument/2006/relationships/image" Target="../media/image1998.png"/><Relationship Id="rId322" Type="http://schemas.openxmlformats.org/officeDocument/2006/relationships/image" Target="../media/image2008.png"/><Relationship Id="rId343" Type="http://schemas.openxmlformats.org/officeDocument/2006/relationships/customXml" Target="../ink/ink841.xml"/><Relationship Id="rId364" Type="http://schemas.openxmlformats.org/officeDocument/2006/relationships/image" Target="../media/image2028.png"/><Relationship Id="rId61" Type="http://schemas.openxmlformats.org/officeDocument/2006/relationships/image" Target="../media/image1883.png"/><Relationship Id="rId82" Type="http://schemas.openxmlformats.org/officeDocument/2006/relationships/image" Target="../media/image1893.png"/><Relationship Id="rId199" Type="http://schemas.openxmlformats.org/officeDocument/2006/relationships/image" Target="../media/image1947.png"/><Relationship Id="rId203" Type="http://schemas.openxmlformats.org/officeDocument/2006/relationships/image" Target="../media/image1949.png"/><Relationship Id="rId19" Type="http://schemas.openxmlformats.org/officeDocument/2006/relationships/image" Target="../media/image1865.png"/><Relationship Id="rId224" Type="http://schemas.openxmlformats.org/officeDocument/2006/relationships/customXml" Target="../ink/ink781.xml"/><Relationship Id="rId245" Type="http://schemas.openxmlformats.org/officeDocument/2006/relationships/image" Target="../media/image1970.png"/><Relationship Id="rId266" Type="http://schemas.openxmlformats.org/officeDocument/2006/relationships/customXml" Target="../ink/ink802.xml"/><Relationship Id="rId287" Type="http://schemas.openxmlformats.org/officeDocument/2006/relationships/image" Target="../media/image1991.png"/><Relationship Id="rId30" Type="http://schemas.openxmlformats.org/officeDocument/2006/relationships/customXml" Target="../ink/ink683.xml"/><Relationship Id="rId105" Type="http://schemas.openxmlformats.org/officeDocument/2006/relationships/customXml" Target="../ink/ink721.xml"/><Relationship Id="rId126" Type="http://schemas.openxmlformats.org/officeDocument/2006/relationships/image" Target="../media/image1914.png"/><Relationship Id="rId147" Type="http://schemas.openxmlformats.org/officeDocument/2006/relationships/image" Target="../media/image1924.png"/><Relationship Id="rId168" Type="http://schemas.openxmlformats.org/officeDocument/2006/relationships/customXml" Target="../ink/ink753.xml"/><Relationship Id="rId312" Type="http://schemas.openxmlformats.org/officeDocument/2006/relationships/customXml" Target="../ink/ink825.xml"/><Relationship Id="rId333" Type="http://schemas.openxmlformats.org/officeDocument/2006/relationships/customXml" Target="../ink/ink836.xml"/><Relationship Id="rId354" Type="http://schemas.openxmlformats.org/officeDocument/2006/relationships/image" Target="../media/image2023.png"/><Relationship Id="rId51" Type="http://schemas.openxmlformats.org/officeDocument/2006/relationships/image" Target="../media/image1310.png"/><Relationship Id="rId72" Type="http://schemas.openxmlformats.org/officeDocument/2006/relationships/customXml" Target="../ink/ink704.xml"/><Relationship Id="rId93" Type="http://schemas.openxmlformats.org/officeDocument/2006/relationships/customXml" Target="../ink/ink715.xml"/><Relationship Id="rId189" Type="http://schemas.openxmlformats.org/officeDocument/2006/relationships/image" Target="../media/image1942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776.xml"/><Relationship Id="rId235" Type="http://schemas.openxmlformats.org/officeDocument/2006/relationships/image" Target="../media/image1965.png"/><Relationship Id="rId256" Type="http://schemas.openxmlformats.org/officeDocument/2006/relationships/customXml" Target="../ink/ink797.xml"/><Relationship Id="rId277" Type="http://schemas.openxmlformats.org/officeDocument/2006/relationships/image" Target="../media/image1986.png"/><Relationship Id="rId298" Type="http://schemas.openxmlformats.org/officeDocument/2006/relationships/customXml" Target="../ink/ink818.xml"/><Relationship Id="rId116" Type="http://schemas.openxmlformats.org/officeDocument/2006/relationships/image" Target="../media/image1909.png"/><Relationship Id="rId137" Type="http://schemas.openxmlformats.org/officeDocument/2006/relationships/image" Target="../media/image1919.png"/><Relationship Id="rId158" Type="http://schemas.openxmlformats.org/officeDocument/2006/relationships/customXml" Target="../ink/ink748.xml"/><Relationship Id="rId302" Type="http://schemas.openxmlformats.org/officeDocument/2006/relationships/customXml" Target="../ink/ink820.xml"/><Relationship Id="rId323" Type="http://schemas.openxmlformats.org/officeDocument/2006/relationships/customXml" Target="../ink/ink831.xml"/><Relationship Id="rId344" Type="http://schemas.openxmlformats.org/officeDocument/2006/relationships/image" Target="../media/image2019.png"/><Relationship Id="rId20" Type="http://schemas.openxmlformats.org/officeDocument/2006/relationships/customXml" Target="../ink/ink678.xml"/><Relationship Id="rId41" Type="http://schemas.openxmlformats.org/officeDocument/2006/relationships/image" Target="../media/image1875.png"/><Relationship Id="rId62" Type="http://schemas.openxmlformats.org/officeDocument/2006/relationships/customXml" Target="../ink/ink699.xml"/><Relationship Id="rId83" Type="http://schemas.openxmlformats.org/officeDocument/2006/relationships/customXml" Target="../ink/ink710.xml"/><Relationship Id="rId179" Type="http://schemas.openxmlformats.org/officeDocument/2006/relationships/image" Target="../media/image1939.png"/><Relationship Id="rId365" Type="http://schemas.openxmlformats.org/officeDocument/2006/relationships/customXml" Target="../ink/ink852.xml"/><Relationship Id="rId190" Type="http://schemas.openxmlformats.org/officeDocument/2006/relationships/customXml" Target="../ink/ink764.xml"/><Relationship Id="rId204" Type="http://schemas.openxmlformats.org/officeDocument/2006/relationships/customXml" Target="../ink/ink771.xml"/><Relationship Id="rId225" Type="http://schemas.openxmlformats.org/officeDocument/2006/relationships/image" Target="../media/image1960.png"/><Relationship Id="rId246" Type="http://schemas.openxmlformats.org/officeDocument/2006/relationships/customXml" Target="../ink/ink792.xml"/><Relationship Id="rId267" Type="http://schemas.openxmlformats.org/officeDocument/2006/relationships/image" Target="../media/image1981.png"/><Relationship Id="rId288" Type="http://schemas.openxmlformats.org/officeDocument/2006/relationships/customXml" Target="../ink/ink813.xml"/><Relationship Id="rId106" Type="http://schemas.openxmlformats.org/officeDocument/2006/relationships/image" Target="../media/image1905.png"/><Relationship Id="rId127" Type="http://schemas.openxmlformats.org/officeDocument/2006/relationships/customXml" Target="../ink/ink732.xml"/><Relationship Id="rId313" Type="http://schemas.openxmlformats.org/officeDocument/2006/relationships/image" Target="../media/image2004.png"/><Relationship Id="rId10" Type="http://schemas.openxmlformats.org/officeDocument/2006/relationships/customXml" Target="../ink/ink673.xml"/><Relationship Id="rId31" Type="http://schemas.openxmlformats.org/officeDocument/2006/relationships/image" Target="../media/image1476.png"/><Relationship Id="rId52" Type="http://schemas.openxmlformats.org/officeDocument/2006/relationships/customXml" Target="../ink/ink694.xml"/><Relationship Id="rId73" Type="http://schemas.openxmlformats.org/officeDocument/2006/relationships/image" Target="../media/image1889.png"/><Relationship Id="rId94" Type="http://schemas.openxmlformats.org/officeDocument/2006/relationships/image" Target="../media/image1899.png"/><Relationship Id="rId148" Type="http://schemas.openxmlformats.org/officeDocument/2006/relationships/customXml" Target="../ink/ink743.xml"/><Relationship Id="rId169" Type="http://schemas.openxmlformats.org/officeDocument/2006/relationships/image" Target="../media/image1934.png"/><Relationship Id="rId334" Type="http://schemas.openxmlformats.org/officeDocument/2006/relationships/image" Target="../media/image2014.png"/><Relationship Id="rId355" Type="http://schemas.openxmlformats.org/officeDocument/2006/relationships/customXml" Target="../ink/ink847.xml"/><Relationship Id="rId4" Type="http://schemas.openxmlformats.org/officeDocument/2006/relationships/customXml" Target="../ink/ink670.xml"/><Relationship Id="rId180" Type="http://schemas.openxmlformats.org/officeDocument/2006/relationships/customXml" Target="../ink/ink759.xml"/><Relationship Id="rId215" Type="http://schemas.openxmlformats.org/officeDocument/2006/relationships/image" Target="../media/image1955.png"/><Relationship Id="rId236" Type="http://schemas.openxmlformats.org/officeDocument/2006/relationships/customXml" Target="../ink/ink787.xml"/><Relationship Id="rId257" Type="http://schemas.openxmlformats.org/officeDocument/2006/relationships/image" Target="../media/image1976.png"/><Relationship Id="rId278" Type="http://schemas.openxmlformats.org/officeDocument/2006/relationships/customXml" Target="../ink/ink808.xml"/><Relationship Id="rId303" Type="http://schemas.openxmlformats.org/officeDocument/2006/relationships/image" Target="../media/image1999.png"/><Relationship Id="rId42" Type="http://schemas.openxmlformats.org/officeDocument/2006/relationships/customXml" Target="../ink/ink689.xml"/><Relationship Id="rId84" Type="http://schemas.openxmlformats.org/officeDocument/2006/relationships/image" Target="../media/image1894.png"/><Relationship Id="rId138" Type="http://schemas.openxmlformats.org/officeDocument/2006/relationships/customXml" Target="../ink/ink738.xml"/><Relationship Id="rId345" Type="http://schemas.openxmlformats.org/officeDocument/2006/relationships/customXml" Target="../ink/ink842.xml"/><Relationship Id="rId191" Type="http://schemas.openxmlformats.org/officeDocument/2006/relationships/image" Target="../media/image1943.png"/><Relationship Id="rId205" Type="http://schemas.openxmlformats.org/officeDocument/2006/relationships/image" Target="../media/image1950.png"/><Relationship Id="rId247" Type="http://schemas.openxmlformats.org/officeDocument/2006/relationships/image" Target="../media/image1971.png"/><Relationship Id="rId107" Type="http://schemas.openxmlformats.org/officeDocument/2006/relationships/customXml" Target="../ink/ink722.xml"/><Relationship Id="rId289" Type="http://schemas.openxmlformats.org/officeDocument/2006/relationships/image" Target="../media/image1992.png"/><Relationship Id="rId11" Type="http://schemas.openxmlformats.org/officeDocument/2006/relationships/image" Target="../media/image1861.png"/><Relationship Id="rId53" Type="http://schemas.openxmlformats.org/officeDocument/2006/relationships/image" Target="../media/image1879.png"/><Relationship Id="rId149" Type="http://schemas.openxmlformats.org/officeDocument/2006/relationships/image" Target="../media/image1925.png"/><Relationship Id="rId314" Type="http://schemas.openxmlformats.org/officeDocument/2006/relationships/customXml" Target="../ink/ink826.xml"/><Relationship Id="rId356" Type="http://schemas.openxmlformats.org/officeDocument/2006/relationships/image" Target="../media/image2024.png"/><Relationship Id="rId95" Type="http://schemas.openxmlformats.org/officeDocument/2006/relationships/customXml" Target="../ink/ink716.xml"/><Relationship Id="rId160" Type="http://schemas.openxmlformats.org/officeDocument/2006/relationships/customXml" Target="../ink/ink749.xml"/><Relationship Id="rId216" Type="http://schemas.openxmlformats.org/officeDocument/2006/relationships/customXml" Target="../ink/ink777.xml"/><Relationship Id="rId258" Type="http://schemas.openxmlformats.org/officeDocument/2006/relationships/customXml" Target="../ink/ink798.xml"/><Relationship Id="rId22" Type="http://schemas.openxmlformats.org/officeDocument/2006/relationships/customXml" Target="../ink/ink679.xml"/><Relationship Id="rId64" Type="http://schemas.openxmlformats.org/officeDocument/2006/relationships/customXml" Target="../ink/ink700.xml"/><Relationship Id="rId118" Type="http://schemas.openxmlformats.org/officeDocument/2006/relationships/image" Target="../media/image1910.png"/><Relationship Id="rId325" Type="http://schemas.openxmlformats.org/officeDocument/2006/relationships/customXml" Target="../ink/ink832.xml"/><Relationship Id="rId367" Type="http://schemas.openxmlformats.org/officeDocument/2006/relationships/customXml" Target="../ink/ink853.xml"/><Relationship Id="rId171" Type="http://schemas.openxmlformats.org/officeDocument/2006/relationships/image" Target="../media/image1935.png"/><Relationship Id="rId227" Type="http://schemas.openxmlformats.org/officeDocument/2006/relationships/image" Target="../media/image1961.png"/><Relationship Id="rId269" Type="http://schemas.openxmlformats.org/officeDocument/2006/relationships/image" Target="../media/image1982.png"/><Relationship Id="rId33" Type="http://schemas.openxmlformats.org/officeDocument/2006/relationships/image" Target="../media/image1871.png"/><Relationship Id="rId129" Type="http://schemas.openxmlformats.org/officeDocument/2006/relationships/customXml" Target="../ink/ink733.xml"/><Relationship Id="rId280" Type="http://schemas.openxmlformats.org/officeDocument/2006/relationships/customXml" Target="../ink/ink809.xml"/><Relationship Id="rId336" Type="http://schemas.openxmlformats.org/officeDocument/2006/relationships/image" Target="../media/image2015.png"/><Relationship Id="rId75" Type="http://schemas.openxmlformats.org/officeDocument/2006/relationships/image" Target="../media/image1890.png"/><Relationship Id="rId140" Type="http://schemas.openxmlformats.org/officeDocument/2006/relationships/customXml" Target="../ink/ink739.xml"/><Relationship Id="rId182" Type="http://schemas.openxmlformats.org/officeDocument/2006/relationships/customXml" Target="../ink/ink760.xml"/><Relationship Id="rId6" Type="http://schemas.openxmlformats.org/officeDocument/2006/relationships/customXml" Target="../ink/ink671.xml"/><Relationship Id="rId238" Type="http://schemas.openxmlformats.org/officeDocument/2006/relationships/customXml" Target="../ink/ink788.xml"/><Relationship Id="rId291" Type="http://schemas.openxmlformats.org/officeDocument/2006/relationships/image" Target="../media/image1993.png"/><Relationship Id="rId305" Type="http://schemas.openxmlformats.org/officeDocument/2006/relationships/image" Target="../media/image2000.png"/><Relationship Id="rId347" Type="http://schemas.openxmlformats.org/officeDocument/2006/relationships/customXml" Target="../ink/ink843.xml"/><Relationship Id="rId44" Type="http://schemas.openxmlformats.org/officeDocument/2006/relationships/customXml" Target="../ink/ink690.xml"/><Relationship Id="rId86" Type="http://schemas.openxmlformats.org/officeDocument/2006/relationships/image" Target="../media/image1895.png"/><Relationship Id="rId151" Type="http://schemas.openxmlformats.org/officeDocument/2006/relationships/image" Target="../media/image1926.png"/><Relationship Id="rId193" Type="http://schemas.openxmlformats.org/officeDocument/2006/relationships/image" Target="../media/image1944.png"/><Relationship Id="rId207" Type="http://schemas.openxmlformats.org/officeDocument/2006/relationships/image" Target="../media/image1951.png"/><Relationship Id="rId249" Type="http://schemas.openxmlformats.org/officeDocument/2006/relationships/image" Target="../media/image1972.png"/><Relationship Id="rId13" Type="http://schemas.openxmlformats.org/officeDocument/2006/relationships/image" Target="../media/image1862.png"/><Relationship Id="rId109" Type="http://schemas.openxmlformats.org/officeDocument/2006/relationships/customXml" Target="../ink/ink723.xml"/><Relationship Id="rId260" Type="http://schemas.openxmlformats.org/officeDocument/2006/relationships/customXml" Target="../ink/ink799.xml"/><Relationship Id="rId316" Type="http://schemas.openxmlformats.org/officeDocument/2006/relationships/customXml" Target="../ink/ink827.xml"/><Relationship Id="rId55" Type="http://schemas.openxmlformats.org/officeDocument/2006/relationships/image" Target="../media/image1880.png"/><Relationship Id="rId97" Type="http://schemas.openxmlformats.org/officeDocument/2006/relationships/customXml" Target="../ink/ink717.xml"/><Relationship Id="rId120" Type="http://schemas.openxmlformats.org/officeDocument/2006/relationships/image" Target="../media/image1911.png"/><Relationship Id="rId358" Type="http://schemas.openxmlformats.org/officeDocument/2006/relationships/image" Target="../media/image2025.png"/><Relationship Id="rId162" Type="http://schemas.openxmlformats.org/officeDocument/2006/relationships/customXml" Target="../ink/ink750.xml"/><Relationship Id="rId218" Type="http://schemas.openxmlformats.org/officeDocument/2006/relationships/customXml" Target="../ink/ink778.xml"/><Relationship Id="rId271" Type="http://schemas.openxmlformats.org/officeDocument/2006/relationships/image" Target="../media/image1983.png"/><Relationship Id="rId24" Type="http://schemas.openxmlformats.org/officeDocument/2006/relationships/customXml" Target="../ink/ink680.xml"/><Relationship Id="rId66" Type="http://schemas.openxmlformats.org/officeDocument/2006/relationships/customXml" Target="../ink/ink701.xml"/><Relationship Id="rId131" Type="http://schemas.openxmlformats.org/officeDocument/2006/relationships/customXml" Target="../ink/ink734.xml"/><Relationship Id="rId327" Type="http://schemas.openxmlformats.org/officeDocument/2006/relationships/customXml" Target="../ink/ink833.xml"/><Relationship Id="rId369" Type="http://schemas.openxmlformats.org/officeDocument/2006/relationships/customXml" Target="../ink/ink854.xml"/><Relationship Id="rId173" Type="http://schemas.openxmlformats.org/officeDocument/2006/relationships/image" Target="../media/image1936.png"/><Relationship Id="rId229" Type="http://schemas.openxmlformats.org/officeDocument/2006/relationships/image" Target="../media/image1962.png"/><Relationship Id="rId240" Type="http://schemas.openxmlformats.org/officeDocument/2006/relationships/customXml" Target="../ink/ink789.xml"/><Relationship Id="rId35" Type="http://schemas.openxmlformats.org/officeDocument/2006/relationships/image" Target="../media/image1872.png"/><Relationship Id="rId77" Type="http://schemas.openxmlformats.org/officeDocument/2006/relationships/image" Target="../media/image1891.png"/><Relationship Id="rId100" Type="http://schemas.openxmlformats.org/officeDocument/2006/relationships/image" Target="../media/image1902.png"/><Relationship Id="rId282" Type="http://schemas.openxmlformats.org/officeDocument/2006/relationships/customXml" Target="../ink/ink810.xml"/><Relationship Id="rId338" Type="http://schemas.openxmlformats.org/officeDocument/2006/relationships/image" Target="../media/image2016.png"/><Relationship Id="rId8" Type="http://schemas.openxmlformats.org/officeDocument/2006/relationships/customXml" Target="../ink/ink672.xml"/><Relationship Id="rId142" Type="http://schemas.openxmlformats.org/officeDocument/2006/relationships/customXml" Target="../ink/ink740.xml"/><Relationship Id="rId184" Type="http://schemas.openxmlformats.org/officeDocument/2006/relationships/customXml" Target="../ink/ink761.xml"/><Relationship Id="rId251" Type="http://schemas.openxmlformats.org/officeDocument/2006/relationships/image" Target="../media/image1973.png"/><Relationship Id="rId46" Type="http://schemas.openxmlformats.org/officeDocument/2006/relationships/customXml" Target="../ink/ink691.xml"/><Relationship Id="rId293" Type="http://schemas.openxmlformats.org/officeDocument/2006/relationships/image" Target="../media/image1994.png"/><Relationship Id="rId307" Type="http://schemas.openxmlformats.org/officeDocument/2006/relationships/image" Target="../media/image2001.png"/><Relationship Id="rId349" Type="http://schemas.openxmlformats.org/officeDocument/2006/relationships/customXml" Target="../ink/ink844.xml"/><Relationship Id="rId88" Type="http://schemas.openxmlformats.org/officeDocument/2006/relationships/image" Target="../media/image1896.png"/><Relationship Id="rId111" Type="http://schemas.openxmlformats.org/officeDocument/2006/relationships/customXml" Target="../ink/ink724.xml"/><Relationship Id="rId153" Type="http://schemas.openxmlformats.org/officeDocument/2006/relationships/image" Target="../media/image1927.png"/><Relationship Id="rId195" Type="http://schemas.openxmlformats.org/officeDocument/2006/relationships/image" Target="../media/image1945.png"/><Relationship Id="rId209" Type="http://schemas.openxmlformats.org/officeDocument/2006/relationships/image" Target="../media/image1952.png"/><Relationship Id="rId360" Type="http://schemas.openxmlformats.org/officeDocument/2006/relationships/image" Target="../media/image2026.png"/><Relationship Id="rId220" Type="http://schemas.openxmlformats.org/officeDocument/2006/relationships/customXml" Target="../ink/ink779.xml"/><Relationship Id="rId15" Type="http://schemas.openxmlformats.org/officeDocument/2006/relationships/image" Target="../media/image1863.png"/><Relationship Id="rId57" Type="http://schemas.openxmlformats.org/officeDocument/2006/relationships/image" Target="../media/image1881.png"/><Relationship Id="rId262" Type="http://schemas.openxmlformats.org/officeDocument/2006/relationships/customXml" Target="../ink/ink800.xml"/><Relationship Id="rId318" Type="http://schemas.openxmlformats.org/officeDocument/2006/relationships/image" Target="../media/image200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4.png"/><Relationship Id="rId13" Type="http://schemas.openxmlformats.org/officeDocument/2006/relationships/customXml" Target="../ink/ink860.xml"/><Relationship Id="rId18" Type="http://schemas.openxmlformats.org/officeDocument/2006/relationships/image" Target="../media/image2039.png"/><Relationship Id="rId26" Type="http://schemas.openxmlformats.org/officeDocument/2006/relationships/image" Target="../media/image1.png"/><Relationship Id="rId3" Type="http://schemas.openxmlformats.org/officeDocument/2006/relationships/audio" Target="../media/media15.m4a"/><Relationship Id="rId21" Type="http://schemas.openxmlformats.org/officeDocument/2006/relationships/customXml" Target="../ink/ink864.xml"/><Relationship Id="rId7" Type="http://schemas.openxmlformats.org/officeDocument/2006/relationships/customXml" Target="../ink/ink857.xml"/><Relationship Id="rId12" Type="http://schemas.openxmlformats.org/officeDocument/2006/relationships/image" Target="../media/image2036.png"/><Relationship Id="rId17" Type="http://schemas.openxmlformats.org/officeDocument/2006/relationships/customXml" Target="../ink/ink862.xml"/><Relationship Id="rId25" Type="http://schemas.openxmlformats.org/officeDocument/2006/relationships/image" Target="../media/image23.png"/><Relationship Id="rId2" Type="http://schemas.microsoft.com/office/2007/relationships/media" Target="../media/media15.m4a"/><Relationship Id="rId16" Type="http://schemas.openxmlformats.org/officeDocument/2006/relationships/image" Target="../media/image2038.png"/><Relationship Id="rId20" Type="http://schemas.openxmlformats.org/officeDocument/2006/relationships/image" Target="../media/image2040.png"/><Relationship Id="rId1" Type="http://schemas.openxmlformats.org/officeDocument/2006/relationships/tags" Target="../tags/tag3.xml"/><Relationship Id="rId6" Type="http://schemas.openxmlformats.org/officeDocument/2006/relationships/image" Target="../media/image2033.png"/><Relationship Id="rId11" Type="http://schemas.openxmlformats.org/officeDocument/2006/relationships/customXml" Target="../ink/ink859.xml"/><Relationship Id="rId24" Type="http://schemas.openxmlformats.org/officeDocument/2006/relationships/image" Target="../media/image2042.png"/><Relationship Id="rId5" Type="http://schemas.openxmlformats.org/officeDocument/2006/relationships/customXml" Target="../ink/ink856.xml"/><Relationship Id="rId15" Type="http://schemas.openxmlformats.org/officeDocument/2006/relationships/customXml" Target="../ink/ink861.xml"/><Relationship Id="rId23" Type="http://schemas.openxmlformats.org/officeDocument/2006/relationships/customXml" Target="../ink/ink865.xml"/><Relationship Id="rId10" Type="http://schemas.openxmlformats.org/officeDocument/2006/relationships/image" Target="../media/image2035.png"/><Relationship Id="rId19" Type="http://schemas.openxmlformats.org/officeDocument/2006/relationships/customXml" Target="../ink/ink863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858.xml"/><Relationship Id="rId14" Type="http://schemas.openxmlformats.org/officeDocument/2006/relationships/image" Target="../media/image2037.png"/><Relationship Id="rId22" Type="http://schemas.openxmlformats.org/officeDocument/2006/relationships/image" Target="../media/image2041.pn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876.xml"/><Relationship Id="rId21" Type="http://schemas.openxmlformats.org/officeDocument/2006/relationships/customXml" Target="../ink/ink874.xml"/><Relationship Id="rId42" Type="http://schemas.openxmlformats.org/officeDocument/2006/relationships/image" Target="../media/image2051.png"/><Relationship Id="rId47" Type="http://schemas.openxmlformats.org/officeDocument/2006/relationships/customXml" Target="../ink/ink886.xml"/><Relationship Id="rId63" Type="http://schemas.openxmlformats.org/officeDocument/2006/relationships/customXml" Target="../ink/ink894.xml"/><Relationship Id="rId68" Type="http://schemas.openxmlformats.org/officeDocument/2006/relationships/image" Target="../media/image2064.png"/><Relationship Id="rId84" Type="http://schemas.openxmlformats.org/officeDocument/2006/relationships/image" Target="../media/image2072.png"/><Relationship Id="rId89" Type="http://schemas.openxmlformats.org/officeDocument/2006/relationships/customXml" Target="../ink/ink907.xml"/><Relationship Id="rId112" Type="http://schemas.openxmlformats.org/officeDocument/2006/relationships/image" Target="../media/image2084.png"/><Relationship Id="rId16" Type="http://schemas.openxmlformats.org/officeDocument/2006/relationships/image" Target="../media/image2038.png"/><Relationship Id="rId107" Type="http://schemas.openxmlformats.org/officeDocument/2006/relationships/customXml" Target="../ink/ink916.xml"/><Relationship Id="rId11" Type="http://schemas.openxmlformats.org/officeDocument/2006/relationships/customXml" Target="../ink/ink869.xml"/><Relationship Id="rId32" Type="http://schemas.openxmlformats.org/officeDocument/2006/relationships/customXml" Target="../ink/ink879.xml"/><Relationship Id="rId37" Type="http://schemas.openxmlformats.org/officeDocument/2006/relationships/customXml" Target="../ink/ink881.xml"/><Relationship Id="rId53" Type="http://schemas.openxmlformats.org/officeDocument/2006/relationships/customXml" Target="../ink/ink889.xml"/><Relationship Id="rId58" Type="http://schemas.openxmlformats.org/officeDocument/2006/relationships/image" Target="../media/image2059.png"/><Relationship Id="rId74" Type="http://schemas.openxmlformats.org/officeDocument/2006/relationships/image" Target="../media/image2067.png"/><Relationship Id="rId79" Type="http://schemas.openxmlformats.org/officeDocument/2006/relationships/customXml" Target="../ink/ink902.xml"/><Relationship Id="rId102" Type="http://schemas.openxmlformats.org/officeDocument/2006/relationships/image" Target="../media/image2079.png"/><Relationship Id="rId5" Type="http://schemas.openxmlformats.org/officeDocument/2006/relationships/customXml" Target="../ink/ink866.xml"/><Relationship Id="rId90" Type="http://schemas.openxmlformats.org/officeDocument/2006/relationships/image" Target="../media/image2075.png"/><Relationship Id="rId95" Type="http://schemas.openxmlformats.org/officeDocument/2006/relationships/customXml" Target="../ink/ink910.xml"/><Relationship Id="rId22" Type="http://schemas.openxmlformats.org/officeDocument/2006/relationships/image" Target="../media/image2041.png"/><Relationship Id="rId27" Type="http://schemas.openxmlformats.org/officeDocument/2006/relationships/image" Target="../media/image2044.png"/><Relationship Id="rId43" Type="http://schemas.openxmlformats.org/officeDocument/2006/relationships/customXml" Target="../ink/ink884.xml"/><Relationship Id="rId48" Type="http://schemas.openxmlformats.org/officeDocument/2006/relationships/image" Target="../media/image2054.png"/><Relationship Id="rId64" Type="http://schemas.openxmlformats.org/officeDocument/2006/relationships/image" Target="../media/image2062.png"/><Relationship Id="rId69" Type="http://schemas.openxmlformats.org/officeDocument/2006/relationships/customXml" Target="../ink/ink897.xml"/><Relationship Id="rId113" Type="http://schemas.openxmlformats.org/officeDocument/2006/relationships/customXml" Target="../ink/ink919.xml"/><Relationship Id="rId80" Type="http://schemas.openxmlformats.org/officeDocument/2006/relationships/image" Target="../media/image2070.png"/><Relationship Id="rId85" Type="http://schemas.openxmlformats.org/officeDocument/2006/relationships/customXml" Target="../ink/ink905.xml"/><Relationship Id="rId12" Type="http://schemas.openxmlformats.org/officeDocument/2006/relationships/image" Target="../media/image2036.png"/><Relationship Id="rId17" Type="http://schemas.openxmlformats.org/officeDocument/2006/relationships/customXml" Target="../ink/ink872.xml"/><Relationship Id="rId33" Type="http://schemas.openxmlformats.org/officeDocument/2006/relationships/image" Target="../media/image2047.png"/><Relationship Id="rId38" Type="http://schemas.openxmlformats.org/officeDocument/2006/relationships/image" Target="../media/image2049.png"/><Relationship Id="rId59" Type="http://schemas.openxmlformats.org/officeDocument/2006/relationships/customXml" Target="../ink/ink892.xml"/><Relationship Id="rId103" Type="http://schemas.openxmlformats.org/officeDocument/2006/relationships/customXml" Target="../ink/ink914.xml"/><Relationship Id="rId108" Type="http://schemas.openxmlformats.org/officeDocument/2006/relationships/image" Target="../media/image2082.png"/><Relationship Id="rId54" Type="http://schemas.openxmlformats.org/officeDocument/2006/relationships/image" Target="../media/image2057.png"/><Relationship Id="rId70" Type="http://schemas.openxmlformats.org/officeDocument/2006/relationships/image" Target="../media/image2065.png"/><Relationship Id="rId75" Type="http://schemas.openxmlformats.org/officeDocument/2006/relationships/customXml" Target="../ink/ink900.xml"/><Relationship Id="rId91" Type="http://schemas.openxmlformats.org/officeDocument/2006/relationships/customXml" Target="../ink/ink908.xml"/><Relationship Id="rId96" Type="http://schemas.openxmlformats.org/officeDocument/2006/relationships/image" Target="../media/image1478.png"/><Relationship Id="rId1" Type="http://schemas.openxmlformats.org/officeDocument/2006/relationships/tags" Target="../tags/tag4.xml"/><Relationship Id="rId6" Type="http://schemas.openxmlformats.org/officeDocument/2006/relationships/image" Target="../media/image2033.png"/><Relationship Id="rId15" Type="http://schemas.openxmlformats.org/officeDocument/2006/relationships/customXml" Target="../ink/ink871.xml"/><Relationship Id="rId23" Type="http://schemas.openxmlformats.org/officeDocument/2006/relationships/customXml" Target="../ink/ink875.xml"/><Relationship Id="rId28" Type="http://schemas.openxmlformats.org/officeDocument/2006/relationships/customXml" Target="../ink/ink877.xml"/><Relationship Id="rId36" Type="http://schemas.openxmlformats.org/officeDocument/2006/relationships/image" Target="../media/image2048.png"/><Relationship Id="rId49" Type="http://schemas.openxmlformats.org/officeDocument/2006/relationships/customXml" Target="../ink/ink887.xml"/><Relationship Id="rId57" Type="http://schemas.openxmlformats.org/officeDocument/2006/relationships/customXml" Target="../ink/ink891.xml"/><Relationship Id="rId106" Type="http://schemas.openxmlformats.org/officeDocument/2006/relationships/image" Target="../media/image2081.png"/><Relationship Id="rId114" Type="http://schemas.openxmlformats.org/officeDocument/2006/relationships/image" Target="../media/image2085.png"/><Relationship Id="rId10" Type="http://schemas.openxmlformats.org/officeDocument/2006/relationships/image" Target="../media/image2035.png"/><Relationship Id="rId31" Type="http://schemas.openxmlformats.org/officeDocument/2006/relationships/image" Target="../media/image2046.png"/><Relationship Id="rId44" Type="http://schemas.openxmlformats.org/officeDocument/2006/relationships/image" Target="../media/image2052.png"/><Relationship Id="rId52" Type="http://schemas.openxmlformats.org/officeDocument/2006/relationships/image" Target="../media/image2056.png"/><Relationship Id="rId60" Type="http://schemas.openxmlformats.org/officeDocument/2006/relationships/image" Target="../media/image2060.png"/><Relationship Id="rId65" Type="http://schemas.openxmlformats.org/officeDocument/2006/relationships/customXml" Target="../ink/ink895.xml"/><Relationship Id="rId73" Type="http://schemas.openxmlformats.org/officeDocument/2006/relationships/customXml" Target="../ink/ink899.xml"/><Relationship Id="rId78" Type="http://schemas.openxmlformats.org/officeDocument/2006/relationships/image" Target="../media/image2069.png"/><Relationship Id="rId81" Type="http://schemas.openxmlformats.org/officeDocument/2006/relationships/customXml" Target="../ink/ink903.xml"/><Relationship Id="rId86" Type="http://schemas.openxmlformats.org/officeDocument/2006/relationships/image" Target="../media/image2073.png"/><Relationship Id="rId94" Type="http://schemas.openxmlformats.org/officeDocument/2006/relationships/image" Target="../media/image16350.png"/><Relationship Id="rId99" Type="http://schemas.openxmlformats.org/officeDocument/2006/relationships/customXml" Target="../ink/ink912.xml"/><Relationship Id="rId101" Type="http://schemas.openxmlformats.org/officeDocument/2006/relationships/customXml" Target="../ink/ink913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868.xml"/><Relationship Id="rId13" Type="http://schemas.openxmlformats.org/officeDocument/2006/relationships/customXml" Target="../ink/ink870.xml"/><Relationship Id="rId18" Type="http://schemas.openxmlformats.org/officeDocument/2006/relationships/image" Target="../media/image2039.png"/><Relationship Id="rId39" Type="http://schemas.openxmlformats.org/officeDocument/2006/relationships/customXml" Target="../ink/ink882.xml"/><Relationship Id="rId109" Type="http://schemas.openxmlformats.org/officeDocument/2006/relationships/customXml" Target="../ink/ink917.xml"/><Relationship Id="rId34" Type="http://schemas.openxmlformats.org/officeDocument/2006/relationships/image" Target="../media/image24.png"/><Relationship Id="rId50" Type="http://schemas.openxmlformats.org/officeDocument/2006/relationships/image" Target="../media/image2055.png"/><Relationship Id="rId55" Type="http://schemas.openxmlformats.org/officeDocument/2006/relationships/customXml" Target="../ink/ink890.xml"/><Relationship Id="rId76" Type="http://schemas.openxmlformats.org/officeDocument/2006/relationships/image" Target="../media/image2068.png"/><Relationship Id="rId97" Type="http://schemas.openxmlformats.org/officeDocument/2006/relationships/customXml" Target="../ink/ink911.xml"/><Relationship Id="rId104" Type="http://schemas.openxmlformats.org/officeDocument/2006/relationships/image" Target="../media/image2080.png"/><Relationship Id="rId7" Type="http://schemas.openxmlformats.org/officeDocument/2006/relationships/customXml" Target="../ink/ink867.xml"/><Relationship Id="rId71" Type="http://schemas.openxmlformats.org/officeDocument/2006/relationships/customXml" Target="../ink/ink898.xml"/><Relationship Id="rId92" Type="http://schemas.openxmlformats.org/officeDocument/2006/relationships/image" Target="../media/image2076.png"/><Relationship Id="rId2" Type="http://schemas.microsoft.com/office/2007/relationships/media" Target="../media/media16.m4a"/><Relationship Id="rId29" Type="http://schemas.openxmlformats.org/officeDocument/2006/relationships/image" Target="../media/image2045.png"/><Relationship Id="rId24" Type="http://schemas.openxmlformats.org/officeDocument/2006/relationships/image" Target="../media/image2042.png"/><Relationship Id="rId40" Type="http://schemas.openxmlformats.org/officeDocument/2006/relationships/image" Target="../media/image2050.png"/><Relationship Id="rId45" Type="http://schemas.openxmlformats.org/officeDocument/2006/relationships/customXml" Target="../ink/ink885.xml"/><Relationship Id="rId66" Type="http://schemas.openxmlformats.org/officeDocument/2006/relationships/image" Target="../media/image2063.png"/><Relationship Id="rId87" Type="http://schemas.openxmlformats.org/officeDocument/2006/relationships/customXml" Target="../ink/ink906.xml"/><Relationship Id="rId110" Type="http://schemas.openxmlformats.org/officeDocument/2006/relationships/image" Target="../media/image2083.png"/><Relationship Id="rId115" Type="http://schemas.openxmlformats.org/officeDocument/2006/relationships/image" Target="../media/image1.png"/><Relationship Id="rId61" Type="http://schemas.openxmlformats.org/officeDocument/2006/relationships/customXml" Target="../ink/ink893.xml"/><Relationship Id="rId82" Type="http://schemas.openxmlformats.org/officeDocument/2006/relationships/image" Target="../media/image2071.png"/><Relationship Id="rId19" Type="http://schemas.openxmlformats.org/officeDocument/2006/relationships/customXml" Target="../ink/ink873.xml"/><Relationship Id="rId14" Type="http://schemas.openxmlformats.org/officeDocument/2006/relationships/image" Target="../media/image2037.png"/><Relationship Id="rId30" Type="http://schemas.openxmlformats.org/officeDocument/2006/relationships/customXml" Target="../ink/ink878.xml"/><Relationship Id="rId35" Type="http://schemas.openxmlformats.org/officeDocument/2006/relationships/customXml" Target="../ink/ink880.xml"/><Relationship Id="rId56" Type="http://schemas.openxmlformats.org/officeDocument/2006/relationships/image" Target="../media/image2058.png"/><Relationship Id="rId77" Type="http://schemas.openxmlformats.org/officeDocument/2006/relationships/customXml" Target="../ink/ink901.xml"/><Relationship Id="rId100" Type="http://schemas.openxmlformats.org/officeDocument/2006/relationships/image" Target="../media/image2078.png"/><Relationship Id="rId105" Type="http://schemas.openxmlformats.org/officeDocument/2006/relationships/customXml" Target="../ink/ink915.xml"/><Relationship Id="rId8" Type="http://schemas.openxmlformats.org/officeDocument/2006/relationships/image" Target="../media/image2034.png"/><Relationship Id="rId51" Type="http://schemas.openxmlformats.org/officeDocument/2006/relationships/customXml" Target="../ink/ink888.xml"/><Relationship Id="rId72" Type="http://schemas.openxmlformats.org/officeDocument/2006/relationships/image" Target="../media/image2066.png"/><Relationship Id="rId93" Type="http://schemas.openxmlformats.org/officeDocument/2006/relationships/customXml" Target="../ink/ink909.xml"/><Relationship Id="rId98" Type="http://schemas.openxmlformats.org/officeDocument/2006/relationships/image" Target="../media/image2077.png"/><Relationship Id="rId3" Type="http://schemas.openxmlformats.org/officeDocument/2006/relationships/audio" Target="../media/media16.m4a"/><Relationship Id="rId25" Type="http://schemas.openxmlformats.org/officeDocument/2006/relationships/image" Target="../media/image23.png"/><Relationship Id="rId46" Type="http://schemas.openxmlformats.org/officeDocument/2006/relationships/image" Target="../media/image2053.png"/><Relationship Id="rId67" Type="http://schemas.openxmlformats.org/officeDocument/2006/relationships/customXml" Target="../ink/ink896.xml"/><Relationship Id="rId20" Type="http://schemas.openxmlformats.org/officeDocument/2006/relationships/image" Target="../media/image2040.png"/><Relationship Id="rId41" Type="http://schemas.openxmlformats.org/officeDocument/2006/relationships/customXml" Target="../ink/ink883.xml"/><Relationship Id="rId62" Type="http://schemas.openxmlformats.org/officeDocument/2006/relationships/image" Target="../media/image2061.png"/><Relationship Id="rId83" Type="http://schemas.openxmlformats.org/officeDocument/2006/relationships/customXml" Target="../ink/ink904.xml"/><Relationship Id="rId88" Type="http://schemas.openxmlformats.org/officeDocument/2006/relationships/image" Target="../media/image2074.png"/><Relationship Id="rId111" Type="http://schemas.openxmlformats.org/officeDocument/2006/relationships/customXml" Target="../ink/ink918.xml"/></Relationships>
</file>

<file path=ppt/slides/_rels/slide17.xml.rels><?xml version="1.0" encoding="UTF-8" standalone="yes"?>
<Relationships xmlns="http://schemas.openxmlformats.org/package/2006/relationships"><Relationship Id="rId21" Type="http://schemas.openxmlformats.org/officeDocument/2006/relationships/image" Target="../media/image2066.png"/><Relationship Id="rId42" Type="http://schemas.openxmlformats.org/officeDocument/2006/relationships/customXml" Target="../ink/ink939.xml"/><Relationship Id="rId63" Type="http://schemas.openxmlformats.org/officeDocument/2006/relationships/image" Target="../media/image2085.png"/><Relationship Id="rId84" Type="http://schemas.openxmlformats.org/officeDocument/2006/relationships/customXml" Target="../ink/ink960.xml"/><Relationship Id="rId205" Type="http://schemas.openxmlformats.org/officeDocument/2006/relationships/customXml" Target="../ink/ink976.xml"/><Relationship Id="rId226" Type="http://schemas.openxmlformats.org/officeDocument/2006/relationships/image" Target="../media/image2170.png"/><Relationship Id="rId247" Type="http://schemas.openxmlformats.org/officeDocument/2006/relationships/customXml" Target="../ink/ink997.xml"/><Relationship Id="rId268" Type="http://schemas.openxmlformats.org/officeDocument/2006/relationships/image" Target="../media/image1.png"/><Relationship Id="rId11" Type="http://schemas.openxmlformats.org/officeDocument/2006/relationships/image" Target="../media/image2061.png"/><Relationship Id="rId32" Type="http://schemas.openxmlformats.org/officeDocument/2006/relationships/customXml" Target="../ink/ink934.xml"/><Relationship Id="rId53" Type="http://schemas.openxmlformats.org/officeDocument/2006/relationships/image" Target="../media/image2080.png"/><Relationship Id="rId74" Type="http://schemas.openxmlformats.org/officeDocument/2006/relationships/customXml" Target="../ink/ink955.xml"/><Relationship Id="rId5" Type="http://schemas.openxmlformats.org/officeDocument/2006/relationships/image" Target="../media/image2058.png"/><Relationship Id="rId95" Type="http://schemas.openxmlformats.org/officeDocument/2006/relationships/image" Target="../media/image2100.png"/><Relationship Id="rId216" Type="http://schemas.openxmlformats.org/officeDocument/2006/relationships/image" Target="../media/image2165.png"/><Relationship Id="rId237" Type="http://schemas.openxmlformats.org/officeDocument/2006/relationships/customXml" Target="../ink/ink992.xml"/><Relationship Id="rId258" Type="http://schemas.openxmlformats.org/officeDocument/2006/relationships/image" Target="../media/image2184.png"/><Relationship Id="rId22" Type="http://schemas.openxmlformats.org/officeDocument/2006/relationships/customXml" Target="../ink/ink929.xml"/><Relationship Id="rId43" Type="http://schemas.openxmlformats.org/officeDocument/2006/relationships/image" Target="../media/image16350.png"/><Relationship Id="rId64" Type="http://schemas.openxmlformats.org/officeDocument/2006/relationships/customXml" Target="../ink/ink950.xml"/><Relationship Id="rId85" Type="http://schemas.openxmlformats.org/officeDocument/2006/relationships/image" Target="../media/image2095.png"/><Relationship Id="rId206" Type="http://schemas.openxmlformats.org/officeDocument/2006/relationships/image" Target="../media/image1925.png"/><Relationship Id="rId227" Type="http://schemas.openxmlformats.org/officeDocument/2006/relationships/customXml" Target="../ink/ink987.xml"/><Relationship Id="rId248" Type="http://schemas.openxmlformats.org/officeDocument/2006/relationships/image" Target="../media/image2179.png"/><Relationship Id="rId12" Type="http://schemas.openxmlformats.org/officeDocument/2006/relationships/customXml" Target="../ink/ink924.xml"/><Relationship Id="rId33" Type="http://schemas.openxmlformats.org/officeDocument/2006/relationships/image" Target="../media/image2072.png"/><Relationship Id="rId54" Type="http://schemas.openxmlformats.org/officeDocument/2006/relationships/customXml" Target="../ink/ink945.xml"/><Relationship Id="rId75" Type="http://schemas.openxmlformats.org/officeDocument/2006/relationships/image" Target="../media/image2090.png"/><Relationship Id="rId96" Type="http://schemas.openxmlformats.org/officeDocument/2006/relationships/customXml" Target="../ink/ink966.xml"/><Relationship Id="rId217" Type="http://schemas.openxmlformats.org/officeDocument/2006/relationships/customXml" Target="../ink/ink982.xml"/><Relationship Id="rId6" Type="http://schemas.openxmlformats.org/officeDocument/2006/relationships/customXml" Target="../ink/ink921.xml"/><Relationship Id="rId238" Type="http://schemas.openxmlformats.org/officeDocument/2006/relationships/image" Target="../media/image2176.png"/><Relationship Id="rId259" Type="http://schemas.openxmlformats.org/officeDocument/2006/relationships/customXml" Target="../ink/ink1003.xml"/><Relationship Id="rId23" Type="http://schemas.openxmlformats.org/officeDocument/2006/relationships/image" Target="../media/image2067.png"/><Relationship Id="rId28" Type="http://schemas.openxmlformats.org/officeDocument/2006/relationships/customXml" Target="../ink/ink932.xml"/><Relationship Id="rId49" Type="http://schemas.openxmlformats.org/officeDocument/2006/relationships/image" Target="../media/image2078.png"/><Relationship Id="rId44" Type="http://schemas.openxmlformats.org/officeDocument/2006/relationships/customXml" Target="../ink/ink940.xml"/><Relationship Id="rId60" Type="http://schemas.openxmlformats.org/officeDocument/2006/relationships/customXml" Target="../ink/ink948.xml"/><Relationship Id="rId65" Type="http://schemas.openxmlformats.org/officeDocument/2006/relationships/image" Target="../media/image2086.png"/><Relationship Id="rId81" Type="http://schemas.openxmlformats.org/officeDocument/2006/relationships/image" Target="../media/image2093.png"/><Relationship Id="rId86" Type="http://schemas.openxmlformats.org/officeDocument/2006/relationships/customXml" Target="../ink/ink961.xml"/><Relationship Id="rId198" Type="http://schemas.openxmlformats.org/officeDocument/2006/relationships/image" Target="../media/image2158.png"/><Relationship Id="rId193" Type="http://schemas.openxmlformats.org/officeDocument/2006/relationships/image" Target="../media/image2156.png"/><Relationship Id="rId202" Type="http://schemas.openxmlformats.org/officeDocument/2006/relationships/image" Target="../media/image2160.png"/><Relationship Id="rId207" Type="http://schemas.openxmlformats.org/officeDocument/2006/relationships/customXml" Target="../ink/ink977.xml"/><Relationship Id="rId223" Type="http://schemas.openxmlformats.org/officeDocument/2006/relationships/customXml" Target="../ink/ink985.xml"/><Relationship Id="rId228" Type="http://schemas.openxmlformats.org/officeDocument/2006/relationships/image" Target="../media/image2171.png"/><Relationship Id="rId244" Type="http://schemas.openxmlformats.org/officeDocument/2006/relationships/image" Target="../media/image18330.png"/><Relationship Id="rId249" Type="http://schemas.openxmlformats.org/officeDocument/2006/relationships/customXml" Target="../ink/ink998.xml"/><Relationship Id="rId13" Type="http://schemas.openxmlformats.org/officeDocument/2006/relationships/image" Target="../media/image2062.png"/><Relationship Id="rId18" Type="http://schemas.openxmlformats.org/officeDocument/2006/relationships/customXml" Target="../ink/ink927.xml"/><Relationship Id="rId39" Type="http://schemas.openxmlformats.org/officeDocument/2006/relationships/image" Target="../media/image2075.png"/><Relationship Id="rId260" Type="http://schemas.openxmlformats.org/officeDocument/2006/relationships/image" Target="../media/image2185.png"/><Relationship Id="rId265" Type="http://schemas.openxmlformats.org/officeDocument/2006/relationships/customXml" Target="../ink/ink1006.xml"/><Relationship Id="rId34" Type="http://schemas.openxmlformats.org/officeDocument/2006/relationships/customXml" Target="../ink/ink935.xml"/><Relationship Id="rId50" Type="http://schemas.openxmlformats.org/officeDocument/2006/relationships/customXml" Target="../ink/ink943.xml"/><Relationship Id="rId55" Type="http://schemas.openxmlformats.org/officeDocument/2006/relationships/image" Target="../media/image2081.png"/><Relationship Id="rId76" Type="http://schemas.openxmlformats.org/officeDocument/2006/relationships/customXml" Target="../ink/ink956.xml"/><Relationship Id="rId97" Type="http://schemas.openxmlformats.org/officeDocument/2006/relationships/image" Target="../media/image2101.png"/><Relationship Id="rId7" Type="http://schemas.openxmlformats.org/officeDocument/2006/relationships/image" Target="../media/image2059.png"/><Relationship Id="rId71" Type="http://schemas.openxmlformats.org/officeDocument/2006/relationships/image" Target="../media/image2088.png"/><Relationship Id="rId92" Type="http://schemas.openxmlformats.org/officeDocument/2006/relationships/customXml" Target="../ink/ink964.xml"/><Relationship Id="rId213" Type="http://schemas.openxmlformats.org/officeDocument/2006/relationships/customXml" Target="../ink/ink980.xml"/><Relationship Id="rId218" Type="http://schemas.openxmlformats.org/officeDocument/2006/relationships/image" Target="../media/image2166.png"/><Relationship Id="rId234" Type="http://schemas.openxmlformats.org/officeDocument/2006/relationships/image" Target="../media/image2174.png"/><Relationship Id="rId239" Type="http://schemas.openxmlformats.org/officeDocument/2006/relationships/customXml" Target="../ink/ink993.xml"/><Relationship Id="rId2" Type="http://schemas.openxmlformats.org/officeDocument/2006/relationships/audio" Target="../media/media17.m4a"/><Relationship Id="rId29" Type="http://schemas.openxmlformats.org/officeDocument/2006/relationships/image" Target="../media/image2070.png"/><Relationship Id="rId250" Type="http://schemas.openxmlformats.org/officeDocument/2006/relationships/image" Target="../media/image2180.png"/><Relationship Id="rId255" Type="http://schemas.openxmlformats.org/officeDocument/2006/relationships/customXml" Target="../ink/ink1001.xml"/><Relationship Id="rId24" Type="http://schemas.openxmlformats.org/officeDocument/2006/relationships/customXml" Target="../ink/ink930.xml"/><Relationship Id="rId40" Type="http://schemas.openxmlformats.org/officeDocument/2006/relationships/customXml" Target="../ink/ink938.xml"/><Relationship Id="rId45" Type="http://schemas.openxmlformats.org/officeDocument/2006/relationships/image" Target="../media/image1478.png"/><Relationship Id="rId66" Type="http://schemas.openxmlformats.org/officeDocument/2006/relationships/customXml" Target="../ink/ink951.xml"/><Relationship Id="rId87" Type="http://schemas.openxmlformats.org/officeDocument/2006/relationships/image" Target="../media/image2096.png"/><Relationship Id="rId61" Type="http://schemas.openxmlformats.org/officeDocument/2006/relationships/image" Target="../media/image2084.png"/><Relationship Id="rId82" Type="http://schemas.openxmlformats.org/officeDocument/2006/relationships/customXml" Target="../ink/ink959.xml"/><Relationship Id="rId194" Type="http://schemas.openxmlformats.org/officeDocument/2006/relationships/customXml" Target="../ink/ink970.xml"/><Relationship Id="rId199" Type="http://schemas.openxmlformats.org/officeDocument/2006/relationships/customXml" Target="../ink/ink973.xml"/><Relationship Id="rId203" Type="http://schemas.openxmlformats.org/officeDocument/2006/relationships/customXml" Target="../ink/ink975.xml"/><Relationship Id="rId208" Type="http://schemas.openxmlformats.org/officeDocument/2006/relationships/image" Target="../media/image2161.png"/><Relationship Id="rId229" Type="http://schemas.openxmlformats.org/officeDocument/2006/relationships/customXml" Target="../ink/ink988.xml"/><Relationship Id="rId19" Type="http://schemas.openxmlformats.org/officeDocument/2006/relationships/image" Target="../media/image2065.png"/><Relationship Id="rId224" Type="http://schemas.openxmlformats.org/officeDocument/2006/relationships/image" Target="../media/image2169.png"/><Relationship Id="rId240" Type="http://schemas.openxmlformats.org/officeDocument/2006/relationships/image" Target="../media/image2177.png"/><Relationship Id="rId245" Type="http://schemas.openxmlformats.org/officeDocument/2006/relationships/customXml" Target="../ink/ink996.xml"/><Relationship Id="rId261" Type="http://schemas.openxmlformats.org/officeDocument/2006/relationships/customXml" Target="../ink/ink1004.xml"/><Relationship Id="rId266" Type="http://schemas.openxmlformats.org/officeDocument/2006/relationships/image" Target="../media/image2188.png"/><Relationship Id="rId14" Type="http://schemas.openxmlformats.org/officeDocument/2006/relationships/customXml" Target="../ink/ink925.xml"/><Relationship Id="rId30" Type="http://schemas.openxmlformats.org/officeDocument/2006/relationships/customXml" Target="../ink/ink933.xml"/><Relationship Id="rId35" Type="http://schemas.openxmlformats.org/officeDocument/2006/relationships/image" Target="../media/image2073.png"/><Relationship Id="rId56" Type="http://schemas.openxmlformats.org/officeDocument/2006/relationships/customXml" Target="../ink/ink946.xml"/><Relationship Id="rId77" Type="http://schemas.openxmlformats.org/officeDocument/2006/relationships/image" Target="../media/image2091.png"/><Relationship Id="rId100" Type="http://schemas.openxmlformats.org/officeDocument/2006/relationships/customXml" Target="../ink/ink968.xml"/><Relationship Id="rId8" Type="http://schemas.openxmlformats.org/officeDocument/2006/relationships/customXml" Target="../ink/ink922.xml"/><Relationship Id="rId51" Type="http://schemas.openxmlformats.org/officeDocument/2006/relationships/image" Target="../media/image2079.png"/><Relationship Id="rId72" Type="http://schemas.openxmlformats.org/officeDocument/2006/relationships/customXml" Target="../ink/ink954.xml"/><Relationship Id="rId93" Type="http://schemas.openxmlformats.org/officeDocument/2006/relationships/image" Target="../media/image2099.png"/><Relationship Id="rId98" Type="http://schemas.openxmlformats.org/officeDocument/2006/relationships/customXml" Target="../ink/ink967.xml"/><Relationship Id="rId219" Type="http://schemas.openxmlformats.org/officeDocument/2006/relationships/customXml" Target="../ink/ink983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2164.png"/><Relationship Id="rId230" Type="http://schemas.openxmlformats.org/officeDocument/2006/relationships/image" Target="../media/image2172.png"/><Relationship Id="rId235" Type="http://schemas.openxmlformats.org/officeDocument/2006/relationships/customXml" Target="../ink/ink991.xml"/><Relationship Id="rId251" Type="http://schemas.openxmlformats.org/officeDocument/2006/relationships/customXml" Target="../ink/ink999.xml"/><Relationship Id="rId256" Type="http://schemas.openxmlformats.org/officeDocument/2006/relationships/image" Target="../media/image2183.png"/><Relationship Id="rId25" Type="http://schemas.openxmlformats.org/officeDocument/2006/relationships/image" Target="../media/image2068.png"/><Relationship Id="rId46" Type="http://schemas.openxmlformats.org/officeDocument/2006/relationships/customXml" Target="../ink/ink941.xml"/><Relationship Id="rId67" Type="http://schemas.openxmlformats.org/officeDocument/2006/relationships/image" Target="../media/image1942.png"/><Relationship Id="rId20" Type="http://schemas.openxmlformats.org/officeDocument/2006/relationships/customXml" Target="../ink/ink928.xml"/><Relationship Id="rId41" Type="http://schemas.openxmlformats.org/officeDocument/2006/relationships/image" Target="../media/image2076.png"/><Relationship Id="rId62" Type="http://schemas.openxmlformats.org/officeDocument/2006/relationships/customXml" Target="../ink/ink949.xml"/><Relationship Id="rId83" Type="http://schemas.openxmlformats.org/officeDocument/2006/relationships/image" Target="../media/image2094.png"/><Relationship Id="rId88" Type="http://schemas.openxmlformats.org/officeDocument/2006/relationships/customXml" Target="../ink/ink962.xml"/><Relationship Id="rId153" Type="http://schemas.openxmlformats.org/officeDocument/2006/relationships/image" Target="../media/image1310.png"/><Relationship Id="rId195" Type="http://schemas.openxmlformats.org/officeDocument/2006/relationships/customXml" Target="../ink/ink971.xml"/><Relationship Id="rId209" Type="http://schemas.openxmlformats.org/officeDocument/2006/relationships/customXml" Target="../ink/ink978.xml"/><Relationship Id="rId204" Type="http://schemas.openxmlformats.org/officeDocument/2006/relationships/image" Target="../media/image1718.png"/><Relationship Id="rId220" Type="http://schemas.openxmlformats.org/officeDocument/2006/relationships/image" Target="../media/image2167.png"/><Relationship Id="rId225" Type="http://schemas.openxmlformats.org/officeDocument/2006/relationships/customXml" Target="../ink/ink986.xml"/><Relationship Id="rId241" Type="http://schemas.openxmlformats.org/officeDocument/2006/relationships/customXml" Target="../ink/ink994.xml"/><Relationship Id="rId246" Type="http://schemas.openxmlformats.org/officeDocument/2006/relationships/image" Target="../media/image20430.png"/><Relationship Id="rId267" Type="http://schemas.openxmlformats.org/officeDocument/2006/relationships/image" Target="../media/image25.jpg"/><Relationship Id="rId15" Type="http://schemas.openxmlformats.org/officeDocument/2006/relationships/image" Target="../media/image2063.png"/><Relationship Id="rId36" Type="http://schemas.openxmlformats.org/officeDocument/2006/relationships/customXml" Target="../ink/ink936.xml"/><Relationship Id="rId57" Type="http://schemas.openxmlformats.org/officeDocument/2006/relationships/image" Target="../media/image2082.png"/><Relationship Id="rId262" Type="http://schemas.openxmlformats.org/officeDocument/2006/relationships/image" Target="../media/image2186.png"/><Relationship Id="rId10" Type="http://schemas.openxmlformats.org/officeDocument/2006/relationships/customXml" Target="../ink/ink923.xml"/><Relationship Id="rId31" Type="http://schemas.openxmlformats.org/officeDocument/2006/relationships/image" Target="../media/image2071.png"/><Relationship Id="rId52" Type="http://schemas.openxmlformats.org/officeDocument/2006/relationships/customXml" Target="../ink/ink944.xml"/><Relationship Id="rId73" Type="http://schemas.openxmlformats.org/officeDocument/2006/relationships/image" Target="../media/image2089.png"/><Relationship Id="rId78" Type="http://schemas.openxmlformats.org/officeDocument/2006/relationships/customXml" Target="../ink/ink957.xml"/><Relationship Id="rId94" Type="http://schemas.openxmlformats.org/officeDocument/2006/relationships/customXml" Target="../ink/ink965.xml"/><Relationship Id="rId99" Type="http://schemas.openxmlformats.org/officeDocument/2006/relationships/image" Target="../media/image2102.png"/><Relationship Id="rId101" Type="http://schemas.openxmlformats.org/officeDocument/2006/relationships/image" Target="../media/image2103.png"/><Relationship Id="rId4" Type="http://schemas.openxmlformats.org/officeDocument/2006/relationships/customXml" Target="../ink/ink920.xml"/><Relationship Id="rId9" Type="http://schemas.openxmlformats.org/officeDocument/2006/relationships/image" Target="../media/image2060.png"/><Relationship Id="rId210" Type="http://schemas.openxmlformats.org/officeDocument/2006/relationships/image" Target="../media/image2162.png"/><Relationship Id="rId215" Type="http://schemas.openxmlformats.org/officeDocument/2006/relationships/customXml" Target="../ink/ink981.xml"/><Relationship Id="rId236" Type="http://schemas.openxmlformats.org/officeDocument/2006/relationships/image" Target="../media/image2175.png"/><Relationship Id="rId257" Type="http://schemas.openxmlformats.org/officeDocument/2006/relationships/customXml" Target="../ink/ink1002.xml"/><Relationship Id="rId26" Type="http://schemas.openxmlformats.org/officeDocument/2006/relationships/customXml" Target="../ink/ink931.xml"/><Relationship Id="rId231" Type="http://schemas.openxmlformats.org/officeDocument/2006/relationships/customXml" Target="../ink/ink989.xml"/><Relationship Id="rId252" Type="http://schemas.openxmlformats.org/officeDocument/2006/relationships/image" Target="../media/image2181.png"/><Relationship Id="rId47" Type="http://schemas.openxmlformats.org/officeDocument/2006/relationships/image" Target="../media/image2077.png"/><Relationship Id="rId68" Type="http://schemas.openxmlformats.org/officeDocument/2006/relationships/customXml" Target="../ink/ink952.xml"/><Relationship Id="rId89" Type="http://schemas.openxmlformats.org/officeDocument/2006/relationships/image" Target="../media/image2097.png"/><Relationship Id="rId196" Type="http://schemas.openxmlformats.org/officeDocument/2006/relationships/image" Target="../media/image2157.png"/><Relationship Id="rId200" Type="http://schemas.openxmlformats.org/officeDocument/2006/relationships/image" Target="../media/image2159.png"/><Relationship Id="rId16" Type="http://schemas.openxmlformats.org/officeDocument/2006/relationships/customXml" Target="../ink/ink926.xml"/><Relationship Id="rId221" Type="http://schemas.openxmlformats.org/officeDocument/2006/relationships/customXml" Target="../ink/ink984.xml"/><Relationship Id="rId242" Type="http://schemas.openxmlformats.org/officeDocument/2006/relationships/image" Target="../media/image2178.png"/><Relationship Id="rId263" Type="http://schemas.openxmlformats.org/officeDocument/2006/relationships/customXml" Target="../ink/ink1005.xml"/><Relationship Id="rId37" Type="http://schemas.openxmlformats.org/officeDocument/2006/relationships/image" Target="../media/image2074.png"/><Relationship Id="rId58" Type="http://schemas.openxmlformats.org/officeDocument/2006/relationships/customXml" Target="../ink/ink947.xml"/><Relationship Id="rId79" Type="http://schemas.openxmlformats.org/officeDocument/2006/relationships/image" Target="../media/image2092.png"/><Relationship Id="rId102" Type="http://schemas.openxmlformats.org/officeDocument/2006/relationships/customXml" Target="../ink/ink969.xml"/><Relationship Id="rId90" Type="http://schemas.openxmlformats.org/officeDocument/2006/relationships/customXml" Target="../ink/ink963.xml"/><Relationship Id="rId211" Type="http://schemas.openxmlformats.org/officeDocument/2006/relationships/customXml" Target="../ink/ink979.xml"/><Relationship Id="rId232" Type="http://schemas.openxmlformats.org/officeDocument/2006/relationships/image" Target="../media/image2173.png"/><Relationship Id="rId253" Type="http://schemas.openxmlformats.org/officeDocument/2006/relationships/customXml" Target="../ink/ink1000.xml"/><Relationship Id="rId27" Type="http://schemas.openxmlformats.org/officeDocument/2006/relationships/image" Target="../media/image2069.png"/><Relationship Id="rId48" Type="http://schemas.openxmlformats.org/officeDocument/2006/relationships/customXml" Target="../ink/ink942.xml"/><Relationship Id="rId69" Type="http://schemas.openxmlformats.org/officeDocument/2006/relationships/image" Target="../media/image2087.png"/><Relationship Id="rId80" Type="http://schemas.openxmlformats.org/officeDocument/2006/relationships/customXml" Target="../ink/ink958.xml"/><Relationship Id="rId197" Type="http://schemas.openxmlformats.org/officeDocument/2006/relationships/customXml" Target="../ink/ink972.xml"/><Relationship Id="rId201" Type="http://schemas.openxmlformats.org/officeDocument/2006/relationships/customXml" Target="../ink/ink974.xml"/><Relationship Id="rId222" Type="http://schemas.openxmlformats.org/officeDocument/2006/relationships/image" Target="../media/image2168.png"/><Relationship Id="rId243" Type="http://schemas.openxmlformats.org/officeDocument/2006/relationships/customXml" Target="../ink/ink995.xml"/><Relationship Id="rId264" Type="http://schemas.openxmlformats.org/officeDocument/2006/relationships/image" Target="../media/image2187.png"/><Relationship Id="rId17" Type="http://schemas.openxmlformats.org/officeDocument/2006/relationships/image" Target="../media/image2064.png"/><Relationship Id="rId38" Type="http://schemas.openxmlformats.org/officeDocument/2006/relationships/customXml" Target="../ink/ink937.xml"/><Relationship Id="rId59" Type="http://schemas.openxmlformats.org/officeDocument/2006/relationships/image" Target="../media/image2083.png"/><Relationship Id="rId70" Type="http://schemas.openxmlformats.org/officeDocument/2006/relationships/customXml" Target="../ink/ink953.xml"/><Relationship Id="rId91" Type="http://schemas.openxmlformats.org/officeDocument/2006/relationships/image" Target="../media/image2098.png"/><Relationship Id="rId1" Type="http://schemas.microsoft.com/office/2007/relationships/media" Target="../media/media17.m4a"/><Relationship Id="rId212" Type="http://schemas.openxmlformats.org/officeDocument/2006/relationships/image" Target="../media/image2163.png"/><Relationship Id="rId233" Type="http://schemas.openxmlformats.org/officeDocument/2006/relationships/customXml" Target="../ink/ink990.xml"/><Relationship Id="rId254" Type="http://schemas.openxmlformats.org/officeDocument/2006/relationships/image" Target="../media/image2182.png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111.png"/><Relationship Id="rId112" Type="http://schemas.openxmlformats.org/officeDocument/2006/relationships/customXml" Target="../ink/ink1013.xml"/><Relationship Id="rId133" Type="http://schemas.openxmlformats.org/officeDocument/2006/relationships/image" Target="../media/image2119.png"/><Relationship Id="rId138" Type="http://schemas.openxmlformats.org/officeDocument/2006/relationships/customXml" Target="../ink/ink1026.xml"/><Relationship Id="rId154" Type="http://schemas.openxmlformats.org/officeDocument/2006/relationships/customXml" Target="../ink/ink1034.xml"/><Relationship Id="rId159" Type="http://schemas.openxmlformats.org/officeDocument/2006/relationships/image" Target="../media/image2132.png"/><Relationship Id="rId175" Type="http://schemas.openxmlformats.org/officeDocument/2006/relationships/image" Target="../media/image2140.png"/><Relationship Id="rId170" Type="http://schemas.openxmlformats.org/officeDocument/2006/relationships/customXml" Target="../ink/ink1042.xml"/><Relationship Id="rId107" Type="http://schemas.openxmlformats.org/officeDocument/2006/relationships/image" Target="../media/image2107.png"/><Relationship Id="rId123" Type="http://schemas.openxmlformats.org/officeDocument/2006/relationships/image" Target="../media/image2114.png"/><Relationship Id="rId128" Type="http://schemas.openxmlformats.org/officeDocument/2006/relationships/customXml" Target="../ink/ink1021.xml"/><Relationship Id="rId144" Type="http://schemas.openxmlformats.org/officeDocument/2006/relationships/customXml" Target="../ink/ink1029.xml"/><Relationship Id="rId149" Type="http://schemas.openxmlformats.org/officeDocument/2006/relationships/image" Target="../media/image2127.png"/><Relationship Id="rId5" Type="http://schemas.openxmlformats.org/officeDocument/2006/relationships/image" Target="../media/image2104.png"/><Relationship Id="rId152" Type="http://schemas.openxmlformats.org/officeDocument/2006/relationships/customXml" Target="../ink/ink1033.xml"/><Relationship Id="rId160" Type="http://schemas.openxmlformats.org/officeDocument/2006/relationships/customXml" Target="../ink/ink1037.xml"/><Relationship Id="rId165" Type="http://schemas.openxmlformats.org/officeDocument/2006/relationships/image" Target="../media/image2135.png"/><Relationship Id="rId173" Type="http://schemas.openxmlformats.org/officeDocument/2006/relationships/image" Target="../media/image2139.png"/><Relationship Id="rId105" Type="http://schemas.openxmlformats.org/officeDocument/2006/relationships/image" Target="../media/image2106.png"/><Relationship Id="rId113" Type="http://schemas.openxmlformats.org/officeDocument/2006/relationships/image" Target="../media/image1372.png"/><Relationship Id="rId118" Type="http://schemas.openxmlformats.org/officeDocument/2006/relationships/customXml" Target="../ink/ink1016.xml"/><Relationship Id="rId126" Type="http://schemas.openxmlformats.org/officeDocument/2006/relationships/customXml" Target="../ink/ink1020.xml"/><Relationship Id="rId134" Type="http://schemas.openxmlformats.org/officeDocument/2006/relationships/customXml" Target="../ink/ink1024.xml"/><Relationship Id="rId139" Type="http://schemas.openxmlformats.org/officeDocument/2006/relationships/image" Target="../media/image2122.png"/><Relationship Id="rId147" Type="http://schemas.openxmlformats.org/officeDocument/2006/relationships/image" Target="../media/image2126.png"/><Relationship Id="rId168" Type="http://schemas.openxmlformats.org/officeDocument/2006/relationships/customXml" Target="../ink/ink1041.xml"/><Relationship Id="rId121" Type="http://schemas.openxmlformats.org/officeDocument/2006/relationships/image" Target="../media/image2113.png"/><Relationship Id="rId142" Type="http://schemas.openxmlformats.org/officeDocument/2006/relationships/customXml" Target="../ink/ink1028.xml"/><Relationship Id="rId150" Type="http://schemas.openxmlformats.org/officeDocument/2006/relationships/customXml" Target="../ink/ink1032.xml"/><Relationship Id="rId155" Type="http://schemas.openxmlformats.org/officeDocument/2006/relationships/image" Target="../media/image2130.png"/><Relationship Id="rId163" Type="http://schemas.openxmlformats.org/officeDocument/2006/relationships/image" Target="../media/image2134.png"/><Relationship Id="rId171" Type="http://schemas.openxmlformats.org/officeDocument/2006/relationships/image" Target="../media/image2138.png"/><Relationship Id="rId176" Type="http://schemas.openxmlformats.org/officeDocument/2006/relationships/customXml" Target="../ink/ink1045.xml"/><Relationship Id="rId3" Type="http://schemas.openxmlformats.org/officeDocument/2006/relationships/slideLayout" Target="../slideLayouts/slideLayout2.xml"/><Relationship Id="rId103" Type="http://schemas.openxmlformats.org/officeDocument/2006/relationships/image" Target="../media/image2105.png"/><Relationship Id="rId108" Type="http://schemas.openxmlformats.org/officeDocument/2006/relationships/customXml" Target="../ink/ink1011.xml"/><Relationship Id="rId116" Type="http://schemas.openxmlformats.org/officeDocument/2006/relationships/customXml" Target="../ink/ink1015.xml"/><Relationship Id="rId124" Type="http://schemas.openxmlformats.org/officeDocument/2006/relationships/customXml" Target="../ink/ink1019.xml"/><Relationship Id="rId129" Type="http://schemas.openxmlformats.org/officeDocument/2006/relationships/image" Target="../media/image2117.png"/><Relationship Id="rId137" Type="http://schemas.openxmlformats.org/officeDocument/2006/relationships/image" Target="../media/image2121.png"/><Relationship Id="rId158" Type="http://schemas.openxmlformats.org/officeDocument/2006/relationships/customXml" Target="../ink/ink1036.xml"/><Relationship Id="rId111" Type="http://schemas.openxmlformats.org/officeDocument/2006/relationships/image" Target="../media/image2109.png"/><Relationship Id="rId132" Type="http://schemas.openxmlformats.org/officeDocument/2006/relationships/customXml" Target="../ink/ink1023.xml"/><Relationship Id="rId140" Type="http://schemas.openxmlformats.org/officeDocument/2006/relationships/customXml" Target="../ink/ink1027.xml"/><Relationship Id="rId145" Type="http://schemas.openxmlformats.org/officeDocument/2006/relationships/image" Target="../media/image2125.png"/><Relationship Id="rId153" Type="http://schemas.openxmlformats.org/officeDocument/2006/relationships/image" Target="../media/image2129.png"/><Relationship Id="rId161" Type="http://schemas.openxmlformats.org/officeDocument/2006/relationships/image" Target="../media/image2133.png"/><Relationship Id="rId166" Type="http://schemas.openxmlformats.org/officeDocument/2006/relationships/customXml" Target="../ink/ink1040.xml"/><Relationship Id="rId174" Type="http://schemas.openxmlformats.org/officeDocument/2006/relationships/customXml" Target="../ink/ink1044.xml"/><Relationship Id="rId1" Type="http://schemas.microsoft.com/office/2007/relationships/media" Target="../media/media18.m4a"/><Relationship Id="rId6" Type="http://schemas.openxmlformats.org/officeDocument/2006/relationships/customXml" Target="../ink/ink1008.xml"/><Relationship Id="rId106" Type="http://schemas.openxmlformats.org/officeDocument/2006/relationships/customXml" Target="../ink/ink1010.xml"/><Relationship Id="rId114" Type="http://schemas.openxmlformats.org/officeDocument/2006/relationships/customXml" Target="../ink/ink1014.xml"/><Relationship Id="rId119" Type="http://schemas.openxmlformats.org/officeDocument/2006/relationships/image" Target="../media/image2112.png"/><Relationship Id="rId127" Type="http://schemas.openxmlformats.org/officeDocument/2006/relationships/image" Target="../media/image2116.png"/><Relationship Id="rId122" Type="http://schemas.openxmlformats.org/officeDocument/2006/relationships/customXml" Target="../ink/ink1018.xml"/><Relationship Id="rId130" Type="http://schemas.openxmlformats.org/officeDocument/2006/relationships/customXml" Target="../ink/ink1022.xml"/><Relationship Id="rId135" Type="http://schemas.openxmlformats.org/officeDocument/2006/relationships/image" Target="../media/image2120.png"/><Relationship Id="rId143" Type="http://schemas.openxmlformats.org/officeDocument/2006/relationships/image" Target="../media/image2124.png"/><Relationship Id="rId148" Type="http://schemas.openxmlformats.org/officeDocument/2006/relationships/customXml" Target="../ink/ink1031.xml"/><Relationship Id="rId151" Type="http://schemas.openxmlformats.org/officeDocument/2006/relationships/image" Target="../media/image2128.png"/><Relationship Id="rId156" Type="http://schemas.openxmlformats.org/officeDocument/2006/relationships/customXml" Target="../ink/ink1035.xml"/><Relationship Id="rId164" Type="http://schemas.openxmlformats.org/officeDocument/2006/relationships/customXml" Target="../ink/ink1039.xml"/><Relationship Id="rId169" Type="http://schemas.openxmlformats.org/officeDocument/2006/relationships/image" Target="../media/image2137.png"/><Relationship Id="rId177" Type="http://schemas.openxmlformats.org/officeDocument/2006/relationships/image" Target="../media/image2141.png"/><Relationship Id="rId4" Type="http://schemas.openxmlformats.org/officeDocument/2006/relationships/customXml" Target="../ink/ink1007.xml"/><Relationship Id="rId172" Type="http://schemas.openxmlformats.org/officeDocument/2006/relationships/customXml" Target="../ink/ink1043.xml"/><Relationship Id="rId109" Type="http://schemas.openxmlformats.org/officeDocument/2006/relationships/image" Target="../media/image2108.png"/><Relationship Id="rId104" Type="http://schemas.openxmlformats.org/officeDocument/2006/relationships/customXml" Target="../ink/ink1009.xml"/><Relationship Id="rId120" Type="http://schemas.openxmlformats.org/officeDocument/2006/relationships/customXml" Target="../ink/ink1017.xml"/><Relationship Id="rId125" Type="http://schemas.openxmlformats.org/officeDocument/2006/relationships/image" Target="../media/image2115.png"/><Relationship Id="rId141" Type="http://schemas.openxmlformats.org/officeDocument/2006/relationships/image" Target="../media/image2123.png"/><Relationship Id="rId146" Type="http://schemas.openxmlformats.org/officeDocument/2006/relationships/customXml" Target="../ink/ink1030.xml"/><Relationship Id="rId167" Type="http://schemas.openxmlformats.org/officeDocument/2006/relationships/image" Target="../media/image2136.png"/><Relationship Id="rId162" Type="http://schemas.openxmlformats.org/officeDocument/2006/relationships/customXml" Target="../ink/ink1038.xml"/><Relationship Id="rId2" Type="http://schemas.openxmlformats.org/officeDocument/2006/relationships/audio" Target="../media/media18.m4a"/><Relationship Id="rId110" Type="http://schemas.openxmlformats.org/officeDocument/2006/relationships/customXml" Target="../ink/ink1012.xml"/><Relationship Id="rId115" Type="http://schemas.openxmlformats.org/officeDocument/2006/relationships/image" Target="../media/image2110.png"/><Relationship Id="rId131" Type="http://schemas.openxmlformats.org/officeDocument/2006/relationships/image" Target="../media/image2118.png"/><Relationship Id="rId136" Type="http://schemas.openxmlformats.org/officeDocument/2006/relationships/customXml" Target="../ink/ink1025.xml"/><Relationship Id="rId157" Type="http://schemas.openxmlformats.org/officeDocument/2006/relationships/image" Target="../media/image2131.png"/><Relationship Id="rId178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50.xml"/><Relationship Id="rId18" Type="http://schemas.openxmlformats.org/officeDocument/2006/relationships/image" Target="../media/image2190.png"/><Relationship Id="rId26" Type="http://schemas.openxmlformats.org/officeDocument/2006/relationships/image" Target="../media/image2194.png"/><Relationship Id="rId3" Type="http://schemas.openxmlformats.org/officeDocument/2006/relationships/slideLayout" Target="../slideLayouts/slideLayout2.xml"/><Relationship Id="rId21" Type="http://schemas.openxmlformats.org/officeDocument/2006/relationships/customXml" Target="../ink/ink1054.xml"/><Relationship Id="rId7" Type="http://schemas.openxmlformats.org/officeDocument/2006/relationships/customXml" Target="../ink/ink1047.xml"/><Relationship Id="rId12" Type="http://schemas.openxmlformats.org/officeDocument/2006/relationships/image" Target="../media/image2154.png"/><Relationship Id="rId17" Type="http://schemas.openxmlformats.org/officeDocument/2006/relationships/customXml" Target="../ink/ink1052.xml"/><Relationship Id="rId25" Type="http://schemas.openxmlformats.org/officeDocument/2006/relationships/customXml" Target="../ink/ink1056.xml"/><Relationship Id="rId33" Type="http://schemas.openxmlformats.org/officeDocument/2006/relationships/image" Target="../media/image1.png"/><Relationship Id="rId2" Type="http://schemas.openxmlformats.org/officeDocument/2006/relationships/audio" Target="../media/media19.m4a"/><Relationship Id="rId16" Type="http://schemas.openxmlformats.org/officeDocument/2006/relationships/image" Target="../media/image2189.png"/><Relationship Id="rId20" Type="http://schemas.openxmlformats.org/officeDocument/2006/relationships/image" Target="../media/image2191.png"/><Relationship Id="rId29" Type="http://schemas.openxmlformats.org/officeDocument/2006/relationships/customXml" Target="../ink/ink1058.xml"/><Relationship Id="rId1" Type="http://schemas.microsoft.com/office/2007/relationships/media" Target="../media/media19.m4a"/><Relationship Id="rId6" Type="http://schemas.openxmlformats.org/officeDocument/2006/relationships/image" Target="../media/image2151.png"/><Relationship Id="rId11" Type="http://schemas.openxmlformats.org/officeDocument/2006/relationships/customXml" Target="../ink/ink1049.xml"/><Relationship Id="rId24" Type="http://schemas.openxmlformats.org/officeDocument/2006/relationships/image" Target="../media/image2193.png"/><Relationship Id="rId32" Type="http://schemas.openxmlformats.org/officeDocument/2006/relationships/image" Target="../media/image2197.png"/><Relationship Id="rId5" Type="http://schemas.openxmlformats.org/officeDocument/2006/relationships/customXml" Target="../ink/ink1046.xml"/><Relationship Id="rId15" Type="http://schemas.openxmlformats.org/officeDocument/2006/relationships/customXml" Target="../ink/ink1051.xml"/><Relationship Id="rId23" Type="http://schemas.openxmlformats.org/officeDocument/2006/relationships/customXml" Target="../ink/ink1055.xml"/><Relationship Id="rId28" Type="http://schemas.openxmlformats.org/officeDocument/2006/relationships/image" Target="../media/image2195.png"/><Relationship Id="rId10" Type="http://schemas.openxmlformats.org/officeDocument/2006/relationships/image" Target="../media/image2153.png"/><Relationship Id="rId19" Type="http://schemas.openxmlformats.org/officeDocument/2006/relationships/customXml" Target="../ink/ink1053.xml"/><Relationship Id="rId31" Type="http://schemas.openxmlformats.org/officeDocument/2006/relationships/customXml" Target="../ink/ink1059.xml"/><Relationship Id="rId4" Type="http://schemas.openxmlformats.org/officeDocument/2006/relationships/image" Target="../media/image26.png"/><Relationship Id="rId9" Type="http://schemas.openxmlformats.org/officeDocument/2006/relationships/customXml" Target="../ink/ink1048.xml"/><Relationship Id="rId14" Type="http://schemas.openxmlformats.org/officeDocument/2006/relationships/image" Target="../media/image2155.png"/><Relationship Id="rId22" Type="http://schemas.openxmlformats.org/officeDocument/2006/relationships/image" Target="../media/image2192.png"/><Relationship Id="rId27" Type="http://schemas.openxmlformats.org/officeDocument/2006/relationships/customXml" Target="../ink/ink1057.xml"/><Relationship Id="rId30" Type="http://schemas.openxmlformats.org/officeDocument/2006/relationships/image" Target="../media/image2196.png"/><Relationship Id="rId8" Type="http://schemas.openxmlformats.org/officeDocument/2006/relationships/image" Target="../media/image2152.png"/></Relationships>
</file>

<file path=ppt/slides/_rels/slide2.xml.rels><?xml version="1.0" encoding="UTF-8" standalone="yes"?>
<Relationships xmlns="http://schemas.openxmlformats.org/package/2006/relationships"><Relationship Id="rId299" Type="http://schemas.openxmlformats.org/officeDocument/2006/relationships/customXml" Target="../ink/ink88.xml"/><Relationship Id="rId117" Type="http://schemas.openxmlformats.org/officeDocument/2006/relationships/image" Target="../media/image1648.png"/><Relationship Id="rId63" Type="http://schemas.openxmlformats.org/officeDocument/2006/relationships/image" Target="../media/image1621.png"/><Relationship Id="rId21" Type="http://schemas.openxmlformats.org/officeDocument/2006/relationships/image" Target="../media/image1600.png"/><Relationship Id="rId159" Type="http://schemas.openxmlformats.org/officeDocument/2006/relationships/image" Target="../media/image1669.png"/><Relationship Id="rId324" Type="http://schemas.openxmlformats.org/officeDocument/2006/relationships/customXml" Target="../ink/ink111.xml"/><Relationship Id="rId366" Type="http://schemas.openxmlformats.org/officeDocument/2006/relationships/customXml" Target="../ink/ink133.xml"/><Relationship Id="rId226" Type="http://schemas.openxmlformats.org/officeDocument/2006/relationships/customXml" Target="../ink/ink29.xml"/><Relationship Id="rId268" Type="http://schemas.openxmlformats.org/officeDocument/2006/relationships/customXml" Target="../ink/ink66.xml"/><Relationship Id="rId53" Type="http://schemas.openxmlformats.org/officeDocument/2006/relationships/image" Target="../media/image1616.png"/><Relationship Id="rId74" Type="http://schemas.openxmlformats.org/officeDocument/2006/relationships/customXml" Target="../ink/ink20.xml"/><Relationship Id="rId11" Type="http://schemas.openxmlformats.org/officeDocument/2006/relationships/image" Target="../media/image1595.png"/><Relationship Id="rId149" Type="http://schemas.openxmlformats.org/officeDocument/2006/relationships/image" Target="../media/image1664.png"/><Relationship Id="rId314" Type="http://schemas.openxmlformats.org/officeDocument/2006/relationships/customXml" Target="../ink/ink103.xml"/><Relationship Id="rId335" Type="http://schemas.openxmlformats.org/officeDocument/2006/relationships/image" Target="../media/image1685.png"/><Relationship Id="rId356" Type="http://schemas.openxmlformats.org/officeDocument/2006/relationships/customXml" Target="../ink/ink128.xml"/><Relationship Id="rId5" Type="http://schemas.openxmlformats.org/officeDocument/2006/relationships/customXml" Target="../ink/ink1.xml"/><Relationship Id="rId237" Type="http://schemas.openxmlformats.org/officeDocument/2006/relationships/customXml" Target="../ink/ink40.xml"/><Relationship Id="rId95" Type="http://schemas.openxmlformats.org/officeDocument/2006/relationships/image" Target="../media/image16370.png"/><Relationship Id="rId258" Type="http://schemas.openxmlformats.org/officeDocument/2006/relationships/customXml" Target="../ink/ink57.xml"/><Relationship Id="rId279" Type="http://schemas.openxmlformats.org/officeDocument/2006/relationships/customXml" Target="../ink/ink75.xml"/><Relationship Id="rId43" Type="http://schemas.openxmlformats.org/officeDocument/2006/relationships/image" Target="../media/image1611.png"/><Relationship Id="rId64" Type="http://schemas.openxmlformats.org/officeDocument/2006/relationships/customXml" Target="../ink/ink15.xml"/><Relationship Id="rId139" Type="http://schemas.openxmlformats.org/officeDocument/2006/relationships/image" Target="../media/image1659.png"/><Relationship Id="rId290" Type="http://schemas.openxmlformats.org/officeDocument/2006/relationships/image" Target="../media/image1635.png"/><Relationship Id="rId304" Type="http://schemas.openxmlformats.org/officeDocument/2006/relationships/customXml" Target="../ink/ink93.xml"/><Relationship Id="rId325" Type="http://schemas.openxmlformats.org/officeDocument/2006/relationships/image" Target="../media/image1680.png"/><Relationship Id="rId346" Type="http://schemas.openxmlformats.org/officeDocument/2006/relationships/customXml" Target="../ink/ink122.xml"/><Relationship Id="rId367" Type="http://schemas.openxmlformats.org/officeDocument/2006/relationships/image" Target="../media/image1706.png"/><Relationship Id="rId85" Type="http://schemas.openxmlformats.org/officeDocument/2006/relationships/image" Target="../media/image1632.png"/><Relationship Id="rId227" Type="http://schemas.openxmlformats.org/officeDocument/2006/relationships/customXml" Target="../ink/ink30.xml"/><Relationship Id="rId171" Type="http://schemas.openxmlformats.org/officeDocument/2006/relationships/image" Target="../media/image1675.png"/><Relationship Id="rId248" Type="http://schemas.openxmlformats.org/officeDocument/2006/relationships/image" Target="../media/image1028.png"/><Relationship Id="rId269" Type="http://schemas.openxmlformats.org/officeDocument/2006/relationships/customXml" Target="../ink/ink67.xml"/><Relationship Id="rId33" Type="http://schemas.openxmlformats.org/officeDocument/2006/relationships/image" Target="../media/image1606.png"/><Relationship Id="rId280" Type="http://schemas.openxmlformats.org/officeDocument/2006/relationships/image" Target="../media/image1171.png"/><Relationship Id="rId315" Type="http://schemas.openxmlformats.org/officeDocument/2006/relationships/customXml" Target="../ink/ink104.xml"/><Relationship Id="rId129" Type="http://schemas.openxmlformats.org/officeDocument/2006/relationships/image" Target="../media/image1654.png"/><Relationship Id="rId336" Type="http://schemas.openxmlformats.org/officeDocument/2006/relationships/customXml" Target="../ink/ink117.xml"/><Relationship Id="rId357" Type="http://schemas.openxmlformats.org/officeDocument/2006/relationships/image" Target="../media/image1701.png"/><Relationship Id="rId54" Type="http://schemas.openxmlformats.org/officeDocument/2006/relationships/customXml" Target="../ink/ink10.xml"/><Relationship Id="rId75" Type="http://schemas.openxmlformats.org/officeDocument/2006/relationships/image" Target="../media/image1627.png"/><Relationship Id="rId161" Type="http://schemas.openxmlformats.org/officeDocument/2006/relationships/image" Target="../media/image1670.png"/><Relationship Id="rId217" Type="http://schemas.openxmlformats.org/officeDocument/2006/relationships/image" Target="../media/image1697.png"/><Relationship Id="rId238" Type="http://schemas.openxmlformats.org/officeDocument/2006/relationships/customXml" Target="../ink/ink41.xml"/><Relationship Id="rId259" Type="http://schemas.openxmlformats.org/officeDocument/2006/relationships/customXml" Target="../ink/ink58.xml"/><Relationship Id="rId23" Type="http://schemas.openxmlformats.org/officeDocument/2006/relationships/image" Target="../media/image1601.png"/><Relationship Id="rId270" Type="http://schemas.openxmlformats.org/officeDocument/2006/relationships/customXml" Target="../ink/ink68.xml"/><Relationship Id="rId291" Type="http://schemas.openxmlformats.org/officeDocument/2006/relationships/customXml" Target="../ink/ink82.xml"/><Relationship Id="rId305" Type="http://schemas.openxmlformats.org/officeDocument/2006/relationships/customXml" Target="../ink/ink94.xml"/><Relationship Id="rId119" Type="http://schemas.openxmlformats.org/officeDocument/2006/relationships/image" Target="../media/image1649.png"/><Relationship Id="rId326" Type="http://schemas.openxmlformats.org/officeDocument/2006/relationships/customXml" Target="../ink/ink112.xml"/><Relationship Id="rId347" Type="http://schemas.openxmlformats.org/officeDocument/2006/relationships/customXml" Target="../ink/ink123.xml"/><Relationship Id="rId44" Type="http://schemas.openxmlformats.org/officeDocument/2006/relationships/customXml" Target="../ink/ink5.xml"/><Relationship Id="rId65" Type="http://schemas.openxmlformats.org/officeDocument/2006/relationships/image" Target="../media/image1622.png"/><Relationship Id="rId86" Type="http://schemas.openxmlformats.org/officeDocument/2006/relationships/customXml" Target="../ink/ink26.xml"/><Relationship Id="rId151" Type="http://schemas.openxmlformats.org/officeDocument/2006/relationships/image" Target="../media/image1665.png"/><Relationship Id="rId368" Type="http://schemas.openxmlformats.org/officeDocument/2006/relationships/image" Target="../media/image1.png"/><Relationship Id="rId228" Type="http://schemas.openxmlformats.org/officeDocument/2006/relationships/customXml" Target="../ink/ink31.xml"/><Relationship Id="rId249" Type="http://schemas.openxmlformats.org/officeDocument/2006/relationships/customXml" Target="../ink/ink48.xml"/><Relationship Id="rId13" Type="http://schemas.openxmlformats.org/officeDocument/2006/relationships/image" Target="../media/image1596.png"/><Relationship Id="rId260" Type="http://schemas.openxmlformats.org/officeDocument/2006/relationships/customXml" Target="../ink/ink59.xml"/><Relationship Id="rId281" Type="http://schemas.openxmlformats.org/officeDocument/2006/relationships/customXml" Target="../ink/ink76.xml"/><Relationship Id="rId109" Type="http://schemas.openxmlformats.org/officeDocument/2006/relationships/image" Target="../media/image1644.png"/><Relationship Id="rId316" Type="http://schemas.openxmlformats.org/officeDocument/2006/relationships/customXml" Target="../ink/ink105.xml"/><Relationship Id="rId337" Type="http://schemas.openxmlformats.org/officeDocument/2006/relationships/image" Target="../media/image1686.png"/><Relationship Id="rId55" Type="http://schemas.openxmlformats.org/officeDocument/2006/relationships/image" Target="../media/image1617.png"/><Relationship Id="rId76" Type="http://schemas.openxmlformats.org/officeDocument/2006/relationships/customXml" Target="../ink/ink21.xml"/><Relationship Id="rId141" Type="http://schemas.openxmlformats.org/officeDocument/2006/relationships/image" Target="../media/image1660.png"/><Relationship Id="rId97" Type="http://schemas.openxmlformats.org/officeDocument/2006/relationships/image" Target="../media/image1638.png"/><Relationship Id="rId358" Type="http://schemas.openxmlformats.org/officeDocument/2006/relationships/customXml" Target="../ink/ink129.xml"/><Relationship Id="rId7" Type="http://schemas.openxmlformats.org/officeDocument/2006/relationships/image" Target="../media/image1593.png"/><Relationship Id="rId239" Type="http://schemas.openxmlformats.org/officeDocument/2006/relationships/customXml" Target="../ink/ink42.xml"/><Relationship Id="rId250" Type="http://schemas.openxmlformats.org/officeDocument/2006/relationships/customXml" Target="../ink/ink49.xml"/><Relationship Id="rId271" Type="http://schemas.openxmlformats.org/officeDocument/2006/relationships/customXml" Target="../ink/ink69.xml"/><Relationship Id="rId292" Type="http://schemas.openxmlformats.org/officeDocument/2006/relationships/image" Target="../media/image1636.png"/><Relationship Id="rId306" Type="http://schemas.openxmlformats.org/officeDocument/2006/relationships/customXml" Target="../ink/ink95.xml"/><Relationship Id="rId45" Type="http://schemas.openxmlformats.org/officeDocument/2006/relationships/image" Target="../media/image1612.png"/><Relationship Id="rId66" Type="http://schemas.openxmlformats.org/officeDocument/2006/relationships/customXml" Target="../ink/ink16.xml"/><Relationship Id="rId87" Type="http://schemas.openxmlformats.org/officeDocument/2006/relationships/image" Target="../media/image16330.png"/><Relationship Id="rId131" Type="http://schemas.openxmlformats.org/officeDocument/2006/relationships/image" Target="../media/image1655.png"/><Relationship Id="rId327" Type="http://schemas.openxmlformats.org/officeDocument/2006/relationships/image" Target="../media/image1681.png"/><Relationship Id="rId348" Type="http://schemas.openxmlformats.org/officeDocument/2006/relationships/customXml" Target="../ink/ink124.xml"/><Relationship Id="rId229" Type="http://schemas.openxmlformats.org/officeDocument/2006/relationships/customXml" Target="../ink/ink32.xml"/><Relationship Id="rId173" Type="http://schemas.openxmlformats.org/officeDocument/2006/relationships/image" Target="../media/image1676.png"/><Relationship Id="rId240" Type="http://schemas.openxmlformats.org/officeDocument/2006/relationships/customXml" Target="../ink/ink43.xml"/><Relationship Id="rId261" Type="http://schemas.openxmlformats.org/officeDocument/2006/relationships/customXml" Target="../ink/ink60.xml"/><Relationship Id="rId56" Type="http://schemas.openxmlformats.org/officeDocument/2006/relationships/customXml" Target="../ink/ink11.xml"/><Relationship Id="rId77" Type="http://schemas.openxmlformats.org/officeDocument/2006/relationships/image" Target="../media/image1628.png"/><Relationship Id="rId35" Type="http://schemas.openxmlformats.org/officeDocument/2006/relationships/image" Target="../media/image1607.png"/><Relationship Id="rId282" Type="http://schemas.openxmlformats.org/officeDocument/2006/relationships/image" Target="../media/image1554.png"/><Relationship Id="rId317" Type="http://schemas.openxmlformats.org/officeDocument/2006/relationships/customXml" Target="../ink/ink106.xml"/><Relationship Id="rId338" Type="http://schemas.openxmlformats.org/officeDocument/2006/relationships/customXml" Target="../ink/ink118.xml"/><Relationship Id="rId359" Type="http://schemas.openxmlformats.org/officeDocument/2006/relationships/image" Target="../media/image1702.png"/><Relationship Id="rId163" Type="http://schemas.openxmlformats.org/officeDocument/2006/relationships/image" Target="../media/image1671.png"/><Relationship Id="rId121" Type="http://schemas.openxmlformats.org/officeDocument/2006/relationships/image" Target="../media/image1650.png"/><Relationship Id="rId230" Type="http://schemas.openxmlformats.org/officeDocument/2006/relationships/customXml" Target="../ink/ink33.xml"/><Relationship Id="rId251" Type="http://schemas.openxmlformats.org/officeDocument/2006/relationships/customXml" Target="../ink/ink50.xml"/><Relationship Id="rId46" Type="http://schemas.openxmlformats.org/officeDocument/2006/relationships/customXml" Target="../ink/ink6.xml"/><Relationship Id="rId67" Type="http://schemas.openxmlformats.org/officeDocument/2006/relationships/image" Target="../media/image1623.png"/><Relationship Id="rId25" Type="http://schemas.openxmlformats.org/officeDocument/2006/relationships/image" Target="../media/image1602.png"/><Relationship Id="rId272" Type="http://schemas.openxmlformats.org/officeDocument/2006/relationships/customXml" Target="../ink/ink70.xml"/><Relationship Id="rId293" Type="http://schemas.openxmlformats.org/officeDocument/2006/relationships/customXml" Target="../ink/ink83.xml"/><Relationship Id="rId307" Type="http://schemas.openxmlformats.org/officeDocument/2006/relationships/customXml" Target="../ink/ink96.xml"/><Relationship Id="rId328" Type="http://schemas.openxmlformats.org/officeDocument/2006/relationships/customXml" Target="../ink/ink113.xml"/><Relationship Id="rId349" Type="http://schemas.openxmlformats.org/officeDocument/2006/relationships/image" Target="../media/image1695.png"/><Relationship Id="rId153" Type="http://schemas.openxmlformats.org/officeDocument/2006/relationships/image" Target="../media/image1666.png"/><Relationship Id="rId111" Type="http://schemas.openxmlformats.org/officeDocument/2006/relationships/image" Target="../media/image1645.png"/><Relationship Id="rId195" Type="http://schemas.openxmlformats.org/officeDocument/2006/relationships/image" Target="../media/image16870.png"/><Relationship Id="rId360" Type="http://schemas.openxmlformats.org/officeDocument/2006/relationships/customXml" Target="../ink/ink130.xml"/><Relationship Id="rId241" Type="http://schemas.openxmlformats.org/officeDocument/2006/relationships/customXml" Target="../ink/ink44.xml"/><Relationship Id="rId57" Type="http://schemas.openxmlformats.org/officeDocument/2006/relationships/image" Target="../media/image1618.png"/><Relationship Id="rId15" Type="http://schemas.openxmlformats.org/officeDocument/2006/relationships/image" Target="../media/image1597.png"/><Relationship Id="rId262" Type="http://schemas.openxmlformats.org/officeDocument/2006/relationships/customXml" Target="../ink/ink61.xml"/><Relationship Id="rId283" Type="http://schemas.openxmlformats.org/officeDocument/2006/relationships/customXml" Target="../ink/ink77.xml"/><Relationship Id="rId318" Type="http://schemas.openxmlformats.org/officeDocument/2006/relationships/customXml" Target="../ink/ink107.xml"/><Relationship Id="rId339" Type="http://schemas.openxmlformats.org/officeDocument/2006/relationships/image" Target="../media/image1687.png"/><Relationship Id="rId78" Type="http://schemas.openxmlformats.org/officeDocument/2006/relationships/customXml" Target="../ink/ink22.xml"/><Relationship Id="rId143" Type="http://schemas.openxmlformats.org/officeDocument/2006/relationships/image" Target="../media/image1661.png"/><Relationship Id="rId99" Type="http://schemas.openxmlformats.org/officeDocument/2006/relationships/image" Target="../media/image1639.png"/><Relationship Id="rId101" Type="http://schemas.openxmlformats.org/officeDocument/2006/relationships/image" Target="../media/image1640.png"/><Relationship Id="rId350" Type="http://schemas.openxmlformats.org/officeDocument/2006/relationships/customXml" Target="../ink/ink125.xml"/><Relationship Id="rId9" Type="http://schemas.openxmlformats.org/officeDocument/2006/relationships/image" Target="../media/image1594.png"/><Relationship Id="rId231" Type="http://schemas.openxmlformats.org/officeDocument/2006/relationships/customXml" Target="../ink/ink34.xml"/><Relationship Id="rId252" Type="http://schemas.openxmlformats.org/officeDocument/2006/relationships/customXml" Target="../ink/ink51.xml"/><Relationship Id="rId273" Type="http://schemas.openxmlformats.org/officeDocument/2006/relationships/customXml" Target="../ink/ink71.xml"/><Relationship Id="rId294" Type="http://schemas.openxmlformats.org/officeDocument/2006/relationships/image" Target="../media/image1637.png"/><Relationship Id="rId308" Type="http://schemas.openxmlformats.org/officeDocument/2006/relationships/customXml" Target="../ink/ink97.xml"/><Relationship Id="rId329" Type="http://schemas.openxmlformats.org/officeDocument/2006/relationships/image" Target="../media/image1682.png"/><Relationship Id="rId47" Type="http://schemas.openxmlformats.org/officeDocument/2006/relationships/image" Target="../media/image1613.png"/><Relationship Id="rId68" Type="http://schemas.openxmlformats.org/officeDocument/2006/relationships/customXml" Target="../ink/ink17.xml"/><Relationship Id="rId175" Type="http://schemas.openxmlformats.org/officeDocument/2006/relationships/image" Target="../media/image1677.png"/><Relationship Id="rId89" Type="http://schemas.openxmlformats.org/officeDocument/2006/relationships/image" Target="../media/image16340.png"/><Relationship Id="rId133" Type="http://schemas.openxmlformats.org/officeDocument/2006/relationships/image" Target="../media/image1656.png"/><Relationship Id="rId340" Type="http://schemas.openxmlformats.org/officeDocument/2006/relationships/customXml" Target="../ink/ink119.xml"/><Relationship Id="rId361" Type="http://schemas.openxmlformats.org/officeDocument/2006/relationships/image" Target="../media/image1703.png"/><Relationship Id="rId221" Type="http://schemas.openxmlformats.org/officeDocument/2006/relationships/image" Target="../media/image1553.png"/><Relationship Id="rId242" Type="http://schemas.openxmlformats.org/officeDocument/2006/relationships/image" Target="../media/image907.png"/><Relationship Id="rId263" Type="http://schemas.openxmlformats.org/officeDocument/2006/relationships/customXml" Target="../ink/ink62.xml"/><Relationship Id="rId284" Type="http://schemas.openxmlformats.org/officeDocument/2006/relationships/customXml" Target="../ink/ink78.xml"/><Relationship Id="rId319" Type="http://schemas.openxmlformats.org/officeDocument/2006/relationships/customXml" Target="../ink/ink108.xml"/><Relationship Id="rId37" Type="http://schemas.openxmlformats.org/officeDocument/2006/relationships/image" Target="../media/image1608.png"/><Relationship Id="rId58" Type="http://schemas.openxmlformats.org/officeDocument/2006/relationships/customXml" Target="../ink/ink12.xml"/><Relationship Id="rId79" Type="http://schemas.openxmlformats.org/officeDocument/2006/relationships/image" Target="../media/image1629.png"/><Relationship Id="rId123" Type="http://schemas.openxmlformats.org/officeDocument/2006/relationships/image" Target="../media/image1651.png"/><Relationship Id="rId330" Type="http://schemas.openxmlformats.org/officeDocument/2006/relationships/customXml" Target="../ink/ink114.xml"/><Relationship Id="rId165" Type="http://schemas.openxmlformats.org/officeDocument/2006/relationships/image" Target="../media/image1672.png"/><Relationship Id="rId351" Type="http://schemas.openxmlformats.org/officeDocument/2006/relationships/image" Target="../media/image1698.png"/><Relationship Id="rId232" Type="http://schemas.openxmlformats.org/officeDocument/2006/relationships/customXml" Target="../ink/ink35.xml"/><Relationship Id="rId253" Type="http://schemas.openxmlformats.org/officeDocument/2006/relationships/customXml" Target="../ink/ink52.xml"/><Relationship Id="rId274" Type="http://schemas.openxmlformats.org/officeDocument/2006/relationships/customXml" Target="../ink/ink72.xml"/><Relationship Id="rId295" Type="http://schemas.openxmlformats.org/officeDocument/2006/relationships/customXml" Target="../ink/ink84.xml"/><Relationship Id="rId309" Type="http://schemas.openxmlformats.org/officeDocument/2006/relationships/customXml" Target="../ink/ink98.xml"/><Relationship Id="rId48" Type="http://schemas.openxmlformats.org/officeDocument/2006/relationships/customXml" Target="../ink/ink7.xml"/><Relationship Id="rId69" Type="http://schemas.openxmlformats.org/officeDocument/2006/relationships/image" Target="../media/image1624.png"/><Relationship Id="rId27" Type="http://schemas.openxmlformats.org/officeDocument/2006/relationships/image" Target="../media/image1603.png"/><Relationship Id="rId113" Type="http://schemas.openxmlformats.org/officeDocument/2006/relationships/image" Target="../media/image1646.png"/><Relationship Id="rId320" Type="http://schemas.openxmlformats.org/officeDocument/2006/relationships/customXml" Target="../ink/ink109.xml"/><Relationship Id="rId80" Type="http://schemas.openxmlformats.org/officeDocument/2006/relationships/customXml" Target="../ink/ink23.xml"/><Relationship Id="rId155" Type="http://schemas.openxmlformats.org/officeDocument/2006/relationships/image" Target="../media/image1667.png"/><Relationship Id="rId341" Type="http://schemas.openxmlformats.org/officeDocument/2006/relationships/image" Target="../media/image1692.png"/><Relationship Id="rId197" Type="http://schemas.openxmlformats.org/officeDocument/2006/relationships/image" Target="../media/image1310.png"/><Relationship Id="rId362" Type="http://schemas.openxmlformats.org/officeDocument/2006/relationships/customXml" Target="../ink/ink131.xml"/><Relationship Id="rId222" Type="http://schemas.openxmlformats.org/officeDocument/2006/relationships/customXml" Target="../ink/ink27.xml"/><Relationship Id="rId243" Type="http://schemas.openxmlformats.org/officeDocument/2006/relationships/customXml" Target="../ink/ink45.xml"/><Relationship Id="rId264" Type="http://schemas.openxmlformats.org/officeDocument/2006/relationships/customXml" Target="../ink/ink63.xml"/><Relationship Id="rId201" Type="http://schemas.openxmlformats.org/officeDocument/2006/relationships/image" Target="../media/image1689.png"/><Relationship Id="rId285" Type="http://schemas.openxmlformats.org/officeDocument/2006/relationships/customXml" Target="../ink/ink79.xml"/><Relationship Id="rId38" Type="http://schemas.openxmlformats.org/officeDocument/2006/relationships/customXml" Target="../ink/ink2.xml"/><Relationship Id="rId59" Type="http://schemas.openxmlformats.org/officeDocument/2006/relationships/image" Target="../media/image1619.png"/><Relationship Id="rId17" Type="http://schemas.openxmlformats.org/officeDocument/2006/relationships/image" Target="../media/image1598.png"/><Relationship Id="rId103" Type="http://schemas.openxmlformats.org/officeDocument/2006/relationships/image" Target="../media/image1641.png"/><Relationship Id="rId310" Type="http://schemas.openxmlformats.org/officeDocument/2006/relationships/customXml" Target="../ink/ink99.xml"/><Relationship Id="rId70" Type="http://schemas.openxmlformats.org/officeDocument/2006/relationships/customXml" Target="../ink/ink18.xml"/><Relationship Id="rId145" Type="http://schemas.openxmlformats.org/officeDocument/2006/relationships/image" Target="../media/image1662.png"/><Relationship Id="rId91" Type="http://schemas.openxmlformats.org/officeDocument/2006/relationships/image" Target="../media/image16350.png"/><Relationship Id="rId331" Type="http://schemas.openxmlformats.org/officeDocument/2006/relationships/image" Target="../media/image1683.png"/><Relationship Id="rId352" Type="http://schemas.openxmlformats.org/officeDocument/2006/relationships/customXml" Target="../ink/ink126.xml"/><Relationship Id="rId1" Type="http://schemas.openxmlformats.org/officeDocument/2006/relationships/tags" Target="../tags/tag2.xml"/><Relationship Id="rId233" Type="http://schemas.openxmlformats.org/officeDocument/2006/relationships/customXml" Target="../ink/ink36.xml"/><Relationship Id="rId254" Type="http://schemas.openxmlformats.org/officeDocument/2006/relationships/customXml" Target="../ink/ink53.xml"/><Relationship Id="rId49" Type="http://schemas.openxmlformats.org/officeDocument/2006/relationships/image" Target="../media/image1614.png"/><Relationship Id="rId275" Type="http://schemas.openxmlformats.org/officeDocument/2006/relationships/customXml" Target="../ink/ink73.xml"/><Relationship Id="rId296" Type="http://schemas.openxmlformats.org/officeDocument/2006/relationships/customXml" Target="../ink/ink85.xml"/><Relationship Id="rId300" Type="http://schemas.openxmlformats.org/officeDocument/2006/relationships/customXml" Target="../ink/ink89.xml"/><Relationship Id="rId60" Type="http://schemas.openxmlformats.org/officeDocument/2006/relationships/customXml" Target="../ink/ink13.xml"/><Relationship Id="rId81" Type="http://schemas.openxmlformats.org/officeDocument/2006/relationships/image" Target="../media/image1630.png"/><Relationship Id="rId177" Type="http://schemas.openxmlformats.org/officeDocument/2006/relationships/image" Target="../media/image1678.png"/><Relationship Id="rId135" Type="http://schemas.openxmlformats.org/officeDocument/2006/relationships/image" Target="../media/image1657.png"/><Relationship Id="rId321" Type="http://schemas.openxmlformats.org/officeDocument/2006/relationships/image" Target="../media/image1673.png"/><Relationship Id="rId342" Type="http://schemas.openxmlformats.org/officeDocument/2006/relationships/customXml" Target="../ink/ink120.xml"/><Relationship Id="rId363" Type="http://schemas.openxmlformats.org/officeDocument/2006/relationships/image" Target="../media/image1704.png"/><Relationship Id="rId223" Type="http://schemas.openxmlformats.org/officeDocument/2006/relationships/image" Target="../media/image1591.png"/><Relationship Id="rId244" Type="http://schemas.openxmlformats.org/officeDocument/2006/relationships/image" Target="../media/image908.png"/><Relationship Id="rId39" Type="http://schemas.openxmlformats.org/officeDocument/2006/relationships/image" Target="../media/image1609.png"/><Relationship Id="rId265" Type="http://schemas.openxmlformats.org/officeDocument/2006/relationships/image" Target="../media/image1029.png"/><Relationship Id="rId286" Type="http://schemas.openxmlformats.org/officeDocument/2006/relationships/image" Target="../media/image1633.png"/><Relationship Id="rId50" Type="http://schemas.openxmlformats.org/officeDocument/2006/relationships/customXml" Target="../ink/ink8.xml"/><Relationship Id="rId311" Type="http://schemas.openxmlformats.org/officeDocument/2006/relationships/customXml" Target="../ink/ink100.xml"/><Relationship Id="rId125" Type="http://schemas.openxmlformats.org/officeDocument/2006/relationships/image" Target="../media/image1652.png"/><Relationship Id="rId332" Type="http://schemas.openxmlformats.org/officeDocument/2006/relationships/customXml" Target="../ink/ink115.xml"/><Relationship Id="rId353" Type="http://schemas.openxmlformats.org/officeDocument/2006/relationships/image" Target="../media/image1699.png"/><Relationship Id="rId71" Type="http://schemas.openxmlformats.org/officeDocument/2006/relationships/image" Target="../media/image1625.png"/><Relationship Id="rId234" Type="http://schemas.openxmlformats.org/officeDocument/2006/relationships/customXml" Target="../ink/ink37.xml"/><Relationship Id="rId2" Type="http://schemas.microsoft.com/office/2007/relationships/media" Target="../media/media2.m4a"/><Relationship Id="rId29" Type="http://schemas.openxmlformats.org/officeDocument/2006/relationships/image" Target="../media/image1604.png"/><Relationship Id="rId255" Type="http://schemas.openxmlformats.org/officeDocument/2006/relationships/customXml" Target="../ink/ink54.xml"/><Relationship Id="rId276" Type="http://schemas.openxmlformats.org/officeDocument/2006/relationships/image" Target="../media/image1030.png"/><Relationship Id="rId297" Type="http://schemas.openxmlformats.org/officeDocument/2006/relationships/customXml" Target="../ink/ink86.xml"/><Relationship Id="rId40" Type="http://schemas.openxmlformats.org/officeDocument/2006/relationships/customXml" Target="../ink/ink3.xml"/><Relationship Id="rId157" Type="http://schemas.openxmlformats.org/officeDocument/2006/relationships/image" Target="../media/image1668.png"/><Relationship Id="rId301" Type="http://schemas.openxmlformats.org/officeDocument/2006/relationships/customXml" Target="../ink/ink90.xml"/><Relationship Id="rId115" Type="http://schemas.openxmlformats.org/officeDocument/2006/relationships/image" Target="../media/image1647.png"/><Relationship Id="rId322" Type="http://schemas.openxmlformats.org/officeDocument/2006/relationships/customXml" Target="../ink/ink110.xml"/><Relationship Id="rId343" Type="http://schemas.openxmlformats.org/officeDocument/2006/relationships/image" Target="../media/image1693.png"/><Relationship Id="rId364" Type="http://schemas.openxmlformats.org/officeDocument/2006/relationships/customXml" Target="../ink/ink132.xml"/><Relationship Id="rId61" Type="http://schemas.openxmlformats.org/officeDocument/2006/relationships/image" Target="../media/image1620.png"/><Relationship Id="rId82" Type="http://schemas.openxmlformats.org/officeDocument/2006/relationships/customXml" Target="../ink/ink24.xml"/><Relationship Id="rId199" Type="http://schemas.openxmlformats.org/officeDocument/2006/relationships/image" Target="../media/image1688.png"/><Relationship Id="rId203" Type="http://schemas.openxmlformats.org/officeDocument/2006/relationships/image" Target="../media/image1690.png"/><Relationship Id="rId224" Type="http://schemas.openxmlformats.org/officeDocument/2006/relationships/customXml" Target="../ink/ink28.xml"/><Relationship Id="rId19" Type="http://schemas.openxmlformats.org/officeDocument/2006/relationships/image" Target="../media/image1599.png"/><Relationship Id="rId245" Type="http://schemas.openxmlformats.org/officeDocument/2006/relationships/customXml" Target="../ink/ink46.xml"/><Relationship Id="rId266" Type="http://schemas.openxmlformats.org/officeDocument/2006/relationships/customXml" Target="../ink/ink64.xml"/><Relationship Id="rId287" Type="http://schemas.openxmlformats.org/officeDocument/2006/relationships/customXml" Target="../ink/ink80.xml"/><Relationship Id="rId147" Type="http://schemas.openxmlformats.org/officeDocument/2006/relationships/image" Target="../media/image1663.png"/><Relationship Id="rId105" Type="http://schemas.openxmlformats.org/officeDocument/2006/relationships/image" Target="../media/image1642.png"/><Relationship Id="rId312" Type="http://schemas.openxmlformats.org/officeDocument/2006/relationships/customXml" Target="../ink/ink101.xml"/><Relationship Id="rId333" Type="http://schemas.openxmlformats.org/officeDocument/2006/relationships/image" Target="../media/image1684.png"/><Relationship Id="rId354" Type="http://schemas.openxmlformats.org/officeDocument/2006/relationships/customXml" Target="../ink/ink127.xml"/><Relationship Id="rId51" Type="http://schemas.openxmlformats.org/officeDocument/2006/relationships/image" Target="../media/image1615.png"/><Relationship Id="rId72" Type="http://schemas.openxmlformats.org/officeDocument/2006/relationships/customXml" Target="../ink/ink19.xml"/><Relationship Id="rId93" Type="http://schemas.openxmlformats.org/officeDocument/2006/relationships/image" Target="../media/image16360.png"/><Relationship Id="rId3" Type="http://schemas.openxmlformats.org/officeDocument/2006/relationships/audio" Target="../media/media2.m4a"/><Relationship Id="rId235" Type="http://schemas.openxmlformats.org/officeDocument/2006/relationships/customXml" Target="../ink/ink38.xml"/><Relationship Id="rId256" Type="http://schemas.openxmlformats.org/officeDocument/2006/relationships/customXml" Target="../ink/ink55.xml"/><Relationship Id="rId277" Type="http://schemas.openxmlformats.org/officeDocument/2006/relationships/customXml" Target="../ink/ink74.xml"/><Relationship Id="rId298" Type="http://schemas.openxmlformats.org/officeDocument/2006/relationships/customXml" Target="../ink/ink87.xml"/><Relationship Id="rId137" Type="http://schemas.openxmlformats.org/officeDocument/2006/relationships/image" Target="../media/image1658.png"/><Relationship Id="rId302" Type="http://schemas.openxmlformats.org/officeDocument/2006/relationships/customXml" Target="../ink/ink91.xml"/><Relationship Id="rId323" Type="http://schemas.openxmlformats.org/officeDocument/2006/relationships/image" Target="../media/image1679.png"/><Relationship Id="rId344" Type="http://schemas.openxmlformats.org/officeDocument/2006/relationships/customXml" Target="../ink/ink121.xml"/><Relationship Id="rId41" Type="http://schemas.openxmlformats.org/officeDocument/2006/relationships/image" Target="../media/image1610.png"/><Relationship Id="rId62" Type="http://schemas.openxmlformats.org/officeDocument/2006/relationships/customXml" Target="../ink/ink14.xml"/><Relationship Id="rId83" Type="http://schemas.openxmlformats.org/officeDocument/2006/relationships/image" Target="../media/image1631.png"/><Relationship Id="rId365" Type="http://schemas.openxmlformats.org/officeDocument/2006/relationships/image" Target="../media/image1705.png"/><Relationship Id="rId225" Type="http://schemas.openxmlformats.org/officeDocument/2006/relationships/image" Target="../media/image1592.png"/><Relationship Id="rId246" Type="http://schemas.openxmlformats.org/officeDocument/2006/relationships/image" Target="../media/image909.png"/><Relationship Id="rId267" Type="http://schemas.openxmlformats.org/officeDocument/2006/relationships/customXml" Target="../ink/ink65.xml"/><Relationship Id="rId288" Type="http://schemas.openxmlformats.org/officeDocument/2006/relationships/image" Target="../media/image1634.png"/><Relationship Id="rId313" Type="http://schemas.openxmlformats.org/officeDocument/2006/relationships/customXml" Target="../ink/ink102.xml"/><Relationship Id="rId127" Type="http://schemas.openxmlformats.org/officeDocument/2006/relationships/image" Target="../media/image1653.png"/><Relationship Id="rId52" Type="http://schemas.openxmlformats.org/officeDocument/2006/relationships/customXml" Target="../ink/ink9.xml"/><Relationship Id="rId73" Type="http://schemas.openxmlformats.org/officeDocument/2006/relationships/image" Target="../media/image1626.png"/><Relationship Id="rId31" Type="http://schemas.openxmlformats.org/officeDocument/2006/relationships/image" Target="../media/image1605.png"/><Relationship Id="rId169" Type="http://schemas.openxmlformats.org/officeDocument/2006/relationships/image" Target="../media/image1674.png"/><Relationship Id="rId334" Type="http://schemas.openxmlformats.org/officeDocument/2006/relationships/customXml" Target="../ink/ink116.xml"/><Relationship Id="rId355" Type="http://schemas.openxmlformats.org/officeDocument/2006/relationships/image" Target="../media/image1700.png"/><Relationship Id="rId4" Type="http://schemas.openxmlformats.org/officeDocument/2006/relationships/slideLayout" Target="../slideLayouts/slideLayout2.xml"/><Relationship Id="rId236" Type="http://schemas.openxmlformats.org/officeDocument/2006/relationships/customXml" Target="../ink/ink39.xml"/><Relationship Id="rId257" Type="http://schemas.openxmlformats.org/officeDocument/2006/relationships/customXml" Target="../ink/ink56.xml"/><Relationship Id="rId278" Type="http://schemas.openxmlformats.org/officeDocument/2006/relationships/image" Target="../media/image1163.png"/><Relationship Id="rId215" Type="http://schemas.openxmlformats.org/officeDocument/2006/relationships/image" Target="../media/image1696.png"/><Relationship Id="rId303" Type="http://schemas.openxmlformats.org/officeDocument/2006/relationships/customXml" Target="../ink/ink92.xml"/><Relationship Id="rId42" Type="http://schemas.openxmlformats.org/officeDocument/2006/relationships/customXml" Target="../ink/ink4.xml"/><Relationship Id="rId84" Type="http://schemas.openxmlformats.org/officeDocument/2006/relationships/customXml" Target="../ink/ink25.xml"/><Relationship Id="rId345" Type="http://schemas.openxmlformats.org/officeDocument/2006/relationships/image" Target="../media/image1694.png"/><Relationship Id="rId247" Type="http://schemas.openxmlformats.org/officeDocument/2006/relationships/customXml" Target="../ink/ink47.xml"/><Relationship Id="rId205" Type="http://schemas.openxmlformats.org/officeDocument/2006/relationships/image" Target="../media/image1691.png"/><Relationship Id="rId289" Type="http://schemas.openxmlformats.org/officeDocument/2006/relationships/customXml" Target="../ink/ink81.xml"/><Relationship Id="rId107" Type="http://schemas.openxmlformats.org/officeDocument/2006/relationships/image" Target="../media/image1643.png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18.xml"/><Relationship Id="rId21" Type="http://schemas.openxmlformats.org/officeDocument/2006/relationships/image" Target="../media/image21890.png"/><Relationship Id="rId42" Type="http://schemas.openxmlformats.org/officeDocument/2006/relationships/customXml" Target="../ink/ink1080.xml"/><Relationship Id="rId63" Type="http://schemas.openxmlformats.org/officeDocument/2006/relationships/customXml" Target="../ink/ink1091.xml"/><Relationship Id="rId84" Type="http://schemas.openxmlformats.org/officeDocument/2006/relationships/image" Target="../media/image2216.png"/><Relationship Id="rId138" Type="http://schemas.openxmlformats.org/officeDocument/2006/relationships/image" Target="../media/image2243.png"/><Relationship Id="rId159" Type="http://schemas.openxmlformats.org/officeDocument/2006/relationships/customXml" Target="../ink/ink1139.xml"/><Relationship Id="rId170" Type="http://schemas.openxmlformats.org/officeDocument/2006/relationships/image" Target="../media/image2259.png"/><Relationship Id="rId191" Type="http://schemas.openxmlformats.org/officeDocument/2006/relationships/image" Target="../media/image2269.png"/><Relationship Id="rId205" Type="http://schemas.openxmlformats.org/officeDocument/2006/relationships/image" Target="../media/image2276.png"/><Relationship Id="rId226" Type="http://schemas.openxmlformats.org/officeDocument/2006/relationships/customXml" Target="../ink/ink1173.xml"/><Relationship Id="rId107" Type="http://schemas.openxmlformats.org/officeDocument/2006/relationships/customXml" Target="../ink/ink1113.xml"/><Relationship Id="rId11" Type="http://schemas.openxmlformats.org/officeDocument/2006/relationships/image" Target="../media/image21840.png"/><Relationship Id="rId32" Type="http://schemas.openxmlformats.org/officeDocument/2006/relationships/customXml" Target="../ink/ink1075.xml"/><Relationship Id="rId53" Type="http://schemas.openxmlformats.org/officeDocument/2006/relationships/image" Target="../media/image1918.png"/><Relationship Id="rId74" Type="http://schemas.openxmlformats.org/officeDocument/2006/relationships/image" Target="../media/image2211.png"/><Relationship Id="rId128" Type="http://schemas.openxmlformats.org/officeDocument/2006/relationships/image" Target="../media/image2238.png"/><Relationship Id="rId149" Type="http://schemas.openxmlformats.org/officeDocument/2006/relationships/customXml" Target="../ink/ink1134.xml"/><Relationship Id="rId5" Type="http://schemas.openxmlformats.org/officeDocument/2006/relationships/image" Target="../media/image21810.png"/><Relationship Id="rId95" Type="http://schemas.openxmlformats.org/officeDocument/2006/relationships/customXml" Target="../ink/ink1107.xml"/><Relationship Id="rId160" Type="http://schemas.openxmlformats.org/officeDocument/2006/relationships/image" Target="../media/image2254.png"/><Relationship Id="rId181" Type="http://schemas.openxmlformats.org/officeDocument/2006/relationships/customXml" Target="../ink/ink1150.xml"/><Relationship Id="rId216" Type="http://schemas.openxmlformats.org/officeDocument/2006/relationships/customXml" Target="../ink/ink1168.xml"/><Relationship Id="rId22" Type="http://schemas.openxmlformats.org/officeDocument/2006/relationships/customXml" Target="../ink/ink1070.xml"/><Relationship Id="rId43" Type="http://schemas.openxmlformats.org/officeDocument/2006/relationships/image" Target="../media/image2199.png"/><Relationship Id="rId64" Type="http://schemas.openxmlformats.org/officeDocument/2006/relationships/image" Target="../media/image2206.png"/><Relationship Id="rId118" Type="http://schemas.openxmlformats.org/officeDocument/2006/relationships/image" Target="../media/image2233.png"/><Relationship Id="rId139" Type="http://schemas.openxmlformats.org/officeDocument/2006/relationships/customXml" Target="../ink/ink1129.xml"/><Relationship Id="rId85" Type="http://schemas.openxmlformats.org/officeDocument/2006/relationships/customXml" Target="../ink/ink1102.xml"/><Relationship Id="rId150" Type="http://schemas.openxmlformats.org/officeDocument/2006/relationships/image" Target="../media/image2249.png"/><Relationship Id="rId171" Type="http://schemas.openxmlformats.org/officeDocument/2006/relationships/customXml" Target="../ink/ink1145.xml"/><Relationship Id="rId192" Type="http://schemas.openxmlformats.org/officeDocument/2006/relationships/customXml" Target="../ink/ink1156.xml"/><Relationship Id="rId206" Type="http://schemas.openxmlformats.org/officeDocument/2006/relationships/customXml" Target="../ink/ink1163.xml"/><Relationship Id="rId227" Type="http://schemas.openxmlformats.org/officeDocument/2006/relationships/image" Target="../media/image2287.png"/><Relationship Id="rId12" Type="http://schemas.openxmlformats.org/officeDocument/2006/relationships/customXml" Target="../ink/ink1065.xml"/><Relationship Id="rId33" Type="http://schemas.openxmlformats.org/officeDocument/2006/relationships/image" Target="../media/image21940.png"/><Relationship Id="rId108" Type="http://schemas.openxmlformats.org/officeDocument/2006/relationships/image" Target="../media/image2228.png"/><Relationship Id="rId129" Type="http://schemas.openxmlformats.org/officeDocument/2006/relationships/customXml" Target="../ink/ink1124.xml"/><Relationship Id="rId54" Type="http://schemas.openxmlformats.org/officeDocument/2006/relationships/customXml" Target="../ink/ink1086.xml"/><Relationship Id="rId75" Type="http://schemas.openxmlformats.org/officeDocument/2006/relationships/customXml" Target="../ink/ink1097.xml"/><Relationship Id="rId96" Type="http://schemas.openxmlformats.org/officeDocument/2006/relationships/image" Target="../media/image2222.png"/><Relationship Id="rId140" Type="http://schemas.openxmlformats.org/officeDocument/2006/relationships/image" Target="../media/image2244.png"/><Relationship Id="rId161" Type="http://schemas.openxmlformats.org/officeDocument/2006/relationships/customXml" Target="../ink/ink1140.xml"/><Relationship Id="rId182" Type="http://schemas.openxmlformats.org/officeDocument/2006/relationships/customXml" Target="../ink/ink1151.xml"/><Relationship Id="rId217" Type="http://schemas.openxmlformats.org/officeDocument/2006/relationships/image" Target="../media/image2282.png"/><Relationship Id="rId6" Type="http://schemas.openxmlformats.org/officeDocument/2006/relationships/customXml" Target="../ink/ink1062.xml"/><Relationship Id="rId23" Type="http://schemas.openxmlformats.org/officeDocument/2006/relationships/image" Target="../media/image21900.png"/><Relationship Id="rId119" Type="http://schemas.openxmlformats.org/officeDocument/2006/relationships/customXml" Target="../ink/ink1119.xml"/><Relationship Id="rId44" Type="http://schemas.openxmlformats.org/officeDocument/2006/relationships/customXml" Target="../ink/ink1081.xml"/><Relationship Id="rId65" Type="http://schemas.openxmlformats.org/officeDocument/2006/relationships/customXml" Target="../ink/ink1092.xml"/><Relationship Id="rId86" Type="http://schemas.openxmlformats.org/officeDocument/2006/relationships/image" Target="../media/image2217.png"/><Relationship Id="rId130" Type="http://schemas.openxmlformats.org/officeDocument/2006/relationships/image" Target="../media/image2239.png"/><Relationship Id="rId151" Type="http://schemas.openxmlformats.org/officeDocument/2006/relationships/customXml" Target="../ink/ink1135.xml"/><Relationship Id="rId172" Type="http://schemas.openxmlformats.org/officeDocument/2006/relationships/image" Target="../media/image2260.png"/><Relationship Id="rId193" Type="http://schemas.openxmlformats.org/officeDocument/2006/relationships/image" Target="../media/image2270.png"/><Relationship Id="rId207" Type="http://schemas.openxmlformats.org/officeDocument/2006/relationships/image" Target="../media/image2277.png"/><Relationship Id="rId228" Type="http://schemas.openxmlformats.org/officeDocument/2006/relationships/customXml" Target="../ink/ink1174.xml"/><Relationship Id="rId13" Type="http://schemas.openxmlformats.org/officeDocument/2006/relationships/image" Target="../media/image21850.png"/><Relationship Id="rId109" Type="http://schemas.openxmlformats.org/officeDocument/2006/relationships/customXml" Target="../ink/ink1114.xml"/><Relationship Id="rId34" Type="http://schemas.openxmlformats.org/officeDocument/2006/relationships/customXml" Target="../ink/ink1076.xml"/><Relationship Id="rId55" Type="http://schemas.openxmlformats.org/officeDocument/2006/relationships/image" Target="../media/image2202.png"/><Relationship Id="rId76" Type="http://schemas.openxmlformats.org/officeDocument/2006/relationships/image" Target="../media/image2212.png"/><Relationship Id="rId97" Type="http://schemas.openxmlformats.org/officeDocument/2006/relationships/customXml" Target="../ink/ink1108.xml"/><Relationship Id="rId120" Type="http://schemas.openxmlformats.org/officeDocument/2006/relationships/image" Target="../media/image2234.png"/><Relationship Id="rId141" Type="http://schemas.openxmlformats.org/officeDocument/2006/relationships/customXml" Target="../ink/ink1130.xml"/><Relationship Id="rId7" Type="http://schemas.openxmlformats.org/officeDocument/2006/relationships/image" Target="../media/image21820.png"/><Relationship Id="rId162" Type="http://schemas.openxmlformats.org/officeDocument/2006/relationships/image" Target="../media/image2255.png"/><Relationship Id="rId183" Type="http://schemas.openxmlformats.org/officeDocument/2006/relationships/image" Target="../media/image2265.png"/><Relationship Id="rId218" Type="http://schemas.openxmlformats.org/officeDocument/2006/relationships/customXml" Target="../ink/ink1169.xml"/><Relationship Id="rId24" Type="http://schemas.openxmlformats.org/officeDocument/2006/relationships/customXml" Target="../ink/ink1071.xml"/><Relationship Id="rId45" Type="http://schemas.openxmlformats.org/officeDocument/2006/relationships/image" Target="../media/image1905.png"/><Relationship Id="rId66" Type="http://schemas.openxmlformats.org/officeDocument/2006/relationships/image" Target="../media/image2207.png"/><Relationship Id="rId87" Type="http://schemas.openxmlformats.org/officeDocument/2006/relationships/customXml" Target="../ink/ink1103.xml"/><Relationship Id="rId110" Type="http://schemas.openxmlformats.org/officeDocument/2006/relationships/image" Target="../media/image2229.png"/><Relationship Id="rId131" Type="http://schemas.openxmlformats.org/officeDocument/2006/relationships/customXml" Target="../ink/ink1125.xml"/><Relationship Id="rId152" Type="http://schemas.openxmlformats.org/officeDocument/2006/relationships/image" Target="../media/image2250.png"/><Relationship Id="rId173" Type="http://schemas.openxmlformats.org/officeDocument/2006/relationships/customXml" Target="../ink/ink1146.xml"/><Relationship Id="rId194" Type="http://schemas.openxmlformats.org/officeDocument/2006/relationships/customXml" Target="../ink/ink1157.xml"/><Relationship Id="rId208" Type="http://schemas.openxmlformats.org/officeDocument/2006/relationships/customXml" Target="../ink/ink1164.xml"/><Relationship Id="rId229" Type="http://schemas.openxmlformats.org/officeDocument/2006/relationships/image" Target="../media/image2288.png"/><Relationship Id="rId14" Type="http://schemas.openxmlformats.org/officeDocument/2006/relationships/customXml" Target="../ink/ink1066.xml"/><Relationship Id="rId35" Type="http://schemas.openxmlformats.org/officeDocument/2006/relationships/image" Target="../media/image21950.png"/><Relationship Id="rId56" Type="http://schemas.openxmlformats.org/officeDocument/2006/relationships/customXml" Target="../ink/ink1087.xml"/><Relationship Id="rId77" Type="http://schemas.openxmlformats.org/officeDocument/2006/relationships/customXml" Target="../ink/ink1098.xml"/><Relationship Id="rId100" Type="http://schemas.openxmlformats.org/officeDocument/2006/relationships/image" Target="../media/image2224.png"/><Relationship Id="rId8" Type="http://schemas.openxmlformats.org/officeDocument/2006/relationships/customXml" Target="../ink/ink1063.xml"/><Relationship Id="rId98" Type="http://schemas.openxmlformats.org/officeDocument/2006/relationships/image" Target="../media/image2223.png"/><Relationship Id="rId121" Type="http://schemas.openxmlformats.org/officeDocument/2006/relationships/customXml" Target="../ink/ink1120.xml"/><Relationship Id="rId142" Type="http://schemas.openxmlformats.org/officeDocument/2006/relationships/image" Target="../media/image2245.png"/><Relationship Id="rId163" Type="http://schemas.openxmlformats.org/officeDocument/2006/relationships/customXml" Target="../ink/ink1141.xml"/><Relationship Id="rId184" Type="http://schemas.openxmlformats.org/officeDocument/2006/relationships/customXml" Target="../ink/ink1152.xml"/><Relationship Id="rId219" Type="http://schemas.openxmlformats.org/officeDocument/2006/relationships/image" Target="../media/image2283.png"/><Relationship Id="rId230" Type="http://schemas.openxmlformats.org/officeDocument/2006/relationships/customXml" Target="../ink/ink1175.xml"/><Relationship Id="rId25" Type="http://schemas.openxmlformats.org/officeDocument/2006/relationships/image" Target="../media/image1639.png"/><Relationship Id="rId46" Type="http://schemas.openxmlformats.org/officeDocument/2006/relationships/customXml" Target="../ink/ink1082.xml"/><Relationship Id="rId67" Type="http://schemas.openxmlformats.org/officeDocument/2006/relationships/customXml" Target="../ink/ink1093.xml"/><Relationship Id="rId20" Type="http://schemas.openxmlformats.org/officeDocument/2006/relationships/customXml" Target="../ink/ink1069.xml"/><Relationship Id="rId41" Type="http://schemas.openxmlformats.org/officeDocument/2006/relationships/image" Target="../media/image2198.png"/><Relationship Id="rId62" Type="http://schemas.openxmlformats.org/officeDocument/2006/relationships/image" Target="../media/image2205.png"/><Relationship Id="rId83" Type="http://schemas.openxmlformats.org/officeDocument/2006/relationships/customXml" Target="../ink/ink1101.xml"/><Relationship Id="rId88" Type="http://schemas.openxmlformats.org/officeDocument/2006/relationships/image" Target="../media/image2218.png"/><Relationship Id="rId111" Type="http://schemas.openxmlformats.org/officeDocument/2006/relationships/customXml" Target="../ink/ink1115.xml"/><Relationship Id="rId132" Type="http://schemas.openxmlformats.org/officeDocument/2006/relationships/image" Target="../media/image2240.png"/><Relationship Id="rId153" Type="http://schemas.openxmlformats.org/officeDocument/2006/relationships/customXml" Target="../ink/ink1136.xml"/><Relationship Id="rId174" Type="http://schemas.openxmlformats.org/officeDocument/2006/relationships/image" Target="../media/image2261.png"/><Relationship Id="rId179" Type="http://schemas.openxmlformats.org/officeDocument/2006/relationships/customXml" Target="../ink/ink1149.xml"/><Relationship Id="rId195" Type="http://schemas.openxmlformats.org/officeDocument/2006/relationships/image" Target="../media/image2271.png"/><Relationship Id="rId209" Type="http://schemas.openxmlformats.org/officeDocument/2006/relationships/image" Target="../media/image2278.png"/><Relationship Id="rId190" Type="http://schemas.openxmlformats.org/officeDocument/2006/relationships/customXml" Target="../ink/ink1155.xml"/><Relationship Id="rId204" Type="http://schemas.openxmlformats.org/officeDocument/2006/relationships/customXml" Target="../ink/ink1162.xml"/><Relationship Id="rId220" Type="http://schemas.openxmlformats.org/officeDocument/2006/relationships/customXml" Target="../ink/ink1170.xml"/><Relationship Id="rId225" Type="http://schemas.openxmlformats.org/officeDocument/2006/relationships/image" Target="../media/image2286.png"/><Relationship Id="rId15" Type="http://schemas.openxmlformats.org/officeDocument/2006/relationships/image" Target="../media/image21860.png"/><Relationship Id="rId36" Type="http://schemas.openxmlformats.org/officeDocument/2006/relationships/customXml" Target="../ink/ink1077.xml"/><Relationship Id="rId57" Type="http://schemas.openxmlformats.org/officeDocument/2006/relationships/image" Target="../media/image2203.png"/><Relationship Id="rId106" Type="http://schemas.openxmlformats.org/officeDocument/2006/relationships/image" Target="../media/image2227.png"/><Relationship Id="rId127" Type="http://schemas.openxmlformats.org/officeDocument/2006/relationships/customXml" Target="../ink/ink1123.xml"/><Relationship Id="rId10" Type="http://schemas.openxmlformats.org/officeDocument/2006/relationships/customXml" Target="../ink/ink1064.xml"/><Relationship Id="rId31" Type="http://schemas.openxmlformats.org/officeDocument/2006/relationships/image" Target="../media/image21930.png"/><Relationship Id="rId52" Type="http://schemas.openxmlformats.org/officeDocument/2006/relationships/customXml" Target="../ink/ink1085.xml"/><Relationship Id="rId73" Type="http://schemas.openxmlformats.org/officeDocument/2006/relationships/customXml" Target="../ink/ink1096.xml"/><Relationship Id="rId78" Type="http://schemas.openxmlformats.org/officeDocument/2006/relationships/image" Target="../media/image2213.png"/><Relationship Id="rId94" Type="http://schemas.openxmlformats.org/officeDocument/2006/relationships/image" Target="../media/image2221.png"/><Relationship Id="rId99" Type="http://schemas.openxmlformats.org/officeDocument/2006/relationships/customXml" Target="../ink/ink1109.xml"/><Relationship Id="rId101" Type="http://schemas.openxmlformats.org/officeDocument/2006/relationships/customXml" Target="../ink/ink1110.xml"/><Relationship Id="rId122" Type="http://schemas.openxmlformats.org/officeDocument/2006/relationships/image" Target="../media/image2235.png"/><Relationship Id="rId143" Type="http://schemas.openxmlformats.org/officeDocument/2006/relationships/customXml" Target="../ink/ink1131.xml"/><Relationship Id="rId148" Type="http://schemas.openxmlformats.org/officeDocument/2006/relationships/image" Target="../media/image2248.png"/><Relationship Id="rId164" Type="http://schemas.openxmlformats.org/officeDocument/2006/relationships/image" Target="../media/image2256.png"/><Relationship Id="rId169" Type="http://schemas.openxmlformats.org/officeDocument/2006/relationships/customXml" Target="../ink/ink1144.xml"/><Relationship Id="rId185" Type="http://schemas.openxmlformats.org/officeDocument/2006/relationships/image" Target="../media/image2266.png"/><Relationship Id="rId4" Type="http://schemas.openxmlformats.org/officeDocument/2006/relationships/customXml" Target="../ink/ink1061.xml"/><Relationship Id="rId9" Type="http://schemas.openxmlformats.org/officeDocument/2006/relationships/image" Target="../media/image21830.png"/><Relationship Id="rId180" Type="http://schemas.openxmlformats.org/officeDocument/2006/relationships/image" Target="../media/image2264.png"/><Relationship Id="rId210" Type="http://schemas.openxmlformats.org/officeDocument/2006/relationships/customXml" Target="../ink/ink1165.xml"/><Relationship Id="rId215" Type="http://schemas.openxmlformats.org/officeDocument/2006/relationships/image" Target="../media/image2281.png"/><Relationship Id="rId26" Type="http://schemas.openxmlformats.org/officeDocument/2006/relationships/customXml" Target="../ink/ink1072.xml"/><Relationship Id="rId231" Type="http://schemas.openxmlformats.org/officeDocument/2006/relationships/image" Target="../media/image2289.png"/><Relationship Id="rId47" Type="http://schemas.openxmlformats.org/officeDocument/2006/relationships/image" Target="../media/image1310.png"/><Relationship Id="rId68" Type="http://schemas.openxmlformats.org/officeDocument/2006/relationships/image" Target="../media/image2208.png"/><Relationship Id="rId89" Type="http://schemas.openxmlformats.org/officeDocument/2006/relationships/customXml" Target="../ink/ink1104.xml"/><Relationship Id="rId112" Type="http://schemas.openxmlformats.org/officeDocument/2006/relationships/image" Target="../media/image2230.png"/><Relationship Id="rId133" Type="http://schemas.openxmlformats.org/officeDocument/2006/relationships/customXml" Target="../ink/ink1126.xml"/><Relationship Id="rId154" Type="http://schemas.openxmlformats.org/officeDocument/2006/relationships/image" Target="../media/image2251.png"/><Relationship Id="rId175" Type="http://schemas.openxmlformats.org/officeDocument/2006/relationships/customXml" Target="../ink/ink1147.xml"/><Relationship Id="rId196" Type="http://schemas.openxmlformats.org/officeDocument/2006/relationships/customXml" Target="../ink/ink1158.xml"/><Relationship Id="rId200" Type="http://schemas.openxmlformats.org/officeDocument/2006/relationships/customXml" Target="../ink/ink1160.xml"/><Relationship Id="rId16" Type="http://schemas.openxmlformats.org/officeDocument/2006/relationships/customXml" Target="../ink/ink1067.xml"/><Relationship Id="rId221" Type="http://schemas.openxmlformats.org/officeDocument/2006/relationships/image" Target="../media/image2284.png"/><Relationship Id="rId37" Type="http://schemas.openxmlformats.org/officeDocument/2006/relationships/image" Target="../media/image21960.png"/><Relationship Id="rId58" Type="http://schemas.openxmlformats.org/officeDocument/2006/relationships/customXml" Target="../ink/ink1088.xml"/><Relationship Id="rId79" Type="http://schemas.openxmlformats.org/officeDocument/2006/relationships/customXml" Target="../ink/ink1099.xml"/><Relationship Id="rId102" Type="http://schemas.openxmlformats.org/officeDocument/2006/relationships/image" Target="../media/image2225.png"/><Relationship Id="rId123" Type="http://schemas.openxmlformats.org/officeDocument/2006/relationships/customXml" Target="../ink/ink1121.xml"/><Relationship Id="rId144" Type="http://schemas.openxmlformats.org/officeDocument/2006/relationships/image" Target="../media/image2246.png"/><Relationship Id="rId90" Type="http://schemas.openxmlformats.org/officeDocument/2006/relationships/image" Target="../media/image2219.png"/><Relationship Id="rId165" Type="http://schemas.openxmlformats.org/officeDocument/2006/relationships/customXml" Target="../ink/ink1142.xml"/><Relationship Id="rId186" Type="http://schemas.openxmlformats.org/officeDocument/2006/relationships/customXml" Target="../ink/ink1153.xml"/><Relationship Id="rId211" Type="http://schemas.openxmlformats.org/officeDocument/2006/relationships/image" Target="../media/image2279.png"/><Relationship Id="rId232" Type="http://schemas.openxmlformats.org/officeDocument/2006/relationships/customXml" Target="../ink/ink1176.xml"/><Relationship Id="rId27" Type="http://schemas.openxmlformats.org/officeDocument/2006/relationships/image" Target="../media/image21910.png"/><Relationship Id="rId48" Type="http://schemas.openxmlformats.org/officeDocument/2006/relationships/customXml" Target="../ink/ink1083.xml"/><Relationship Id="rId69" Type="http://schemas.openxmlformats.org/officeDocument/2006/relationships/customXml" Target="../ink/ink1094.xml"/><Relationship Id="rId113" Type="http://schemas.openxmlformats.org/officeDocument/2006/relationships/customXml" Target="../ink/ink1116.xml"/><Relationship Id="rId134" Type="http://schemas.openxmlformats.org/officeDocument/2006/relationships/image" Target="../media/image2241.png"/><Relationship Id="rId80" Type="http://schemas.openxmlformats.org/officeDocument/2006/relationships/image" Target="../media/image2214.png"/><Relationship Id="rId155" Type="http://schemas.openxmlformats.org/officeDocument/2006/relationships/customXml" Target="../ink/ink1137.xml"/><Relationship Id="rId176" Type="http://schemas.openxmlformats.org/officeDocument/2006/relationships/image" Target="../media/image2262.png"/><Relationship Id="rId197" Type="http://schemas.openxmlformats.org/officeDocument/2006/relationships/image" Target="../media/image2272.png"/><Relationship Id="rId201" Type="http://schemas.openxmlformats.org/officeDocument/2006/relationships/image" Target="../media/image2274.png"/><Relationship Id="rId222" Type="http://schemas.openxmlformats.org/officeDocument/2006/relationships/customXml" Target="../ink/ink1171.xml"/><Relationship Id="rId17" Type="http://schemas.openxmlformats.org/officeDocument/2006/relationships/image" Target="../media/image21870.png"/><Relationship Id="rId38" Type="http://schemas.openxmlformats.org/officeDocument/2006/relationships/customXml" Target="../ink/ink1078.xml"/><Relationship Id="rId59" Type="http://schemas.openxmlformats.org/officeDocument/2006/relationships/customXml" Target="../ink/ink1089.xml"/><Relationship Id="rId103" Type="http://schemas.openxmlformats.org/officeDocument/2006/relationships/customXml" Target="../ink/ink1111.xml"/><Relationship Id="rId124" Type="http://schemas.openxmlformats.org/officeDocument/2006/relationships/image" Target="../media/image2236.png"/><Relationship Id="rId70" Type="http://schemas.openxmlformats.org/officeDocument/2006/relationships/image" Target="../media/image2209.png"/><Relationship Id="rId91" Type="http://schemas.openxmlformats.org/officeDocument/2006/relationships/customXml" Target="../ink/ink1105.xml"/><Relationship Id="rId145" Type="http://schemas.openxmlformats.org/officeDocument/2006/relationships/customXml" Target="../ink/ink1132.xml"/><Relationship Id="rId166" Type="http://schemas.openxmlformats.org/officeDocument/2006/relationships/image" Target="../media/image2257.png"/><Relationship Id="rId187" Type="http://schemas.openxmlformats.org/officeDocument/2006/relationships/image" Target="../media/image2267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166.xml"/><Relationship Id="rId233" Type="http://schemas.openxmlformats.org/officeDocument/2006/relationships/image" Target="../media/image2290.png"/><Relationship Id="rId28" Type="http://schemas.openxmlformats.org/officeDocument/2006/relationships/customXml" Target="../ink/ink1073.xml"/><Relationship Id="rId49" Type="http://schemas.openxmlformats.org/officeDocument/2006/relationships/image" Target="../media/image2200.png"/><Relationship Id="rId114" Type="http://schemas.openxmlformats.org/officeDocument/2006/relationships/image" Target="../media/image2231.png"/><Relationship Id="rId60" Type="http://schemas.openxmlformats.org/officeDocument/2006/relationships/image" Target="../media/image2204.png"/><Relationship Id="rId81" Type="http://schemas.openxmlformats.org/officeDocument/2006/relationships/customXml" Target="../ink/ink1100.xml"/><Relationship Id="rId135" Type="http://schemas.openxmlformats.org/officeDocument/2006/relationships/customXml" Target="../ink/ink1127.xml"/><Relationship Id="rId156" Type="http://schemas.openxmlformats.org/officeDocument/2006/relationships/image" Target="../media/image2252.png"/><Relationship Id="rId177" Type="http://schemas.openxmlformats.org/officeDocument/2006/relationships/customXml" Target="../ink/ink1148.xml"/><Relationship Id="rId198" Type="http://schemas.openxmlformats.org/officeDocument/2006/relationships/customXml" Target="../ink/ink1159.xml"/><Relationship Id="rId202" Type="http://schemas.openxmlformats.org/officeDocument/2006/relationships/customXml" Target="../ink/ink1161.xml"/><Relationship Id="rId223" Type="http://schemas.openxmlformats.org/officeDocument/2006/relationships/image" Target="../media/image2285.png"/><Relationship Id="rId18" Type="http://schemas.openxmlformats.org/officeDocument/2006/relationships/customXml" Target="../ink/ink1068.xml"/><Relationship Id="rId39" Type="http://schemas.openxmlformats.org/officeDocument/2006/relationships/image" Target="../media/image21970.png"/><Relationship Id="rId50" Type="http://schemas.openxmlformats.org/officeDocument/2006/relationships/customXml" Target="../ink/ink1084.xml"/><Relationship Id="rId104" Type="http://schemas.openxmlformats.org/officeDocument/2006/relationships/image" Target="../media/image2226.png"/><Relationship Id="rId125" Type="http://schemas.openxmlformats.org/officeDocument/2006/relationships/customXml" Target="../ink/ink1122.xml"/><Relationship Id="rId146" Type="http://schemas.openxmlformats.org/officeDocument/2006/relationships/image" Target="../media/image2247.png"/><Relationship Id="rId167" Type="http://schemas.openxmlformats.org/officeDocument/2006/relationships/customXml" Target="../ink/ink1143.xml"/><Relationship Id="rId188" Type="http://schemas.openxmlformats.org/officeDocument/2006/relationships/customXml" Target="../ink/ink1154.xml"/><Relationship Id="rId71" Type="http://schemas.openxmlformats.org/officeDocument/2006/relationships/customXml" Target="../ink/ink1095.xml"/><Relationship Id="rId92" Type="http://schemas.openxmlformats.org/officeDocument/2006/relationships/image" Target="../media/image2220.png"/><Relationship Id="rId213" Type="http://schemas.openxmlformats.org/officeDocument/2006/relationships/image" Target="../media/image2280.png"/><Relationship Id="rId234" Type="http://schemas.openxmlformats.org/officeDocument/2006/relationships/customXml" Target="../ink/ink1177.xml"/><Relationship Id="rId2" Type="http://schemas.openxmlformats.org/officeDocument/2006/relationships/customXml" Target="../ink/ink1060.xml"/><Relationship Id="rId29" Type="http://schemas.openxmlformats.org/officeDocument/2006/relationships/image" Target="../media/image21920.png"/><Relationship Id="rId40" Type="http://schemas.openxmlformats.org/officeDocument/2006/relationships/customXml" Target="../ink/ink1079.xml"/><Relationship Id="rId115" Type="http://schemas.openxmlformats.org/officeDocument/2006/relationships/customXml" Target="../ink/ink1117.xml"/><Relationship Id="rId136" Type="http://schemas.openxmlformats.org/officeDocument/2006/relationships/image" Target="../media/image2242.png"/><Relationship Id="rId157" Type="http://schemas.openxmlformats.org/officeDocument/2006/relationships/customXml" Target="../ink/ink1138.xml"/><Relationship Id="rId178" Type="http://schemas.openxmlformats.org/officeDocument/2006/relationships/image" Target="../media/image2263.png"/><Relationship Id="rId61" Type="http://schemas.openxmlformats.org/officeDocument/2006/relationships/customXml" Target="../ink/ink1090.xml"/><Relationship Id="rId82" Type="http://schemas.openxmlformats.org/officeDocument/2006/relationships/image" Target="../media/image2215.png"/><Relationship Id="rId199" Type="http://schemas.openxmlformats.org/officeDocument/2006/relationships/image" Target="../media/image2273.png"/><Relationship Id="rId203" Type="http://schemas.openxmlformats.org/officeDocument/2006/relationships/image" Target="../media/image2275.png"/><Relationship Id="rId19" Type="http://schemas.openxmlformats.org/officeDocument/2006/relationships/image" Target="../media/image21880.png"/><Relationship Id="rId224" Type="http://schemas.openxmlformats.org/officeDocument/2006/relationships/customXml" Target="../ink/ink1172.xml"/><Relationship Id="rId30" Type="http://schemas.openxmlformats.org/officeDocument/2006/relationships/customXml" Target="../ink/ink1074.xml"/><Relationship Id="rId105" Type="http://schemas.openxmlformats.org/officeDocument/2006/relationships/customXml" Target="../ink/ink1112.xml"/><Relationship Id="rId126" Type="http://schemas.openxmlformats.org/officeDocument/2006/relationships/image" Target="../media/image2237.png"/><Relationship Id="rId147" Type="http://schemas.openxmlformats.org/officeDocument/2006/relationships/customXml" Target="../ink/ink1133.xml"/><Relationship Id="rId168" Type="http://schemas.openxmlformats.org/officeDocument/2006/relationships/image" Target="../media/image2258.png"/><Relationship Id="rId51" Type="http://schemas.openxmlformats.org/officeDocument/2006/relationships/image" Target="../media/image2201.png"/><Relationship Id="rId72" Type="http://schemas.openxmlformats.org/officeDocument/2006/relationships/image" Target="../media/image2210.png"/><Relationship Id="rId93" Type="http://schemas.openxmlformats.org/officeDocument/2006/relationships/customXml" Target="../ink/ink1106.xml"/><Relationship Id="rId189" Type="http://schemas.openxmlformats.org/officeDocument/2006/relationships/image" Target="../media/image2268.png"/><Relationship Id="rId3" Type="http://schemas.openxmlformats.org/officeDocument/2006/relationships/image" Target="../media/image21800.png"/><Relationship Id="rId214" Type="http://schemas.openxmlformats.org/officeDocument/2006/relationships/customXml" Target="../ink/ink1167.xml"/><Relationship Id="rId235" Type="http://schemas.openxmlformats.org/officeDocument/2006/relationships/image" Target="../media/image2291.png"/><Relationship Id="rId116" Type="http://schemas.openxmlformats.org/officeDocument/2006/relationships/image" Target="../media/image2232.png"/><Relationship Id="rId137" Type="http://schemas.openxmlformats.org/officeDocument/2006/relationships/customXml" Target="../ink/ink1128.xml"/><Relationship Id="rId158" Type="http://schemas.openxmlformats.org/officeDocument/2006/relationships/image" Target="../media/image2253.png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46.png"/><Relationship Id="rId299" Type="http://schemas.openxmlformats.org/officeDocument/2006/relationships/image" Target="../media/image2233.png"/><Relationship Id="rId159" Type="http://schemas.openxmlformats.org/officeDocument/2006/relationships/image" Target="../media/image2366.png"/><Relationship Id="rId324" Type="http://schemas.openxmlformats.org/officeDocument/2006/relationships/customXml" Target="../ink/ink1301.xml"/><Relationship Id="rId170" Type="http://schemas.openxmlformats.org/officeDocument/2006/relationships/customXml" Target="../ink/ink1224.xml"/><Relationship Id="rId226" Type="http://schemas.openxmlformats.org/officeDocument/2006/relationships/customXml" Target="../ink/ink1252.xml"/><Relationship Id="rId268" Type="http://schemas.openxmlformats.org/officeDocument/2006/relationships/customXml" Target="../ink/ink1273.xml"/><Relationship Id="rId128" Type="http://schemas.openxmlformats.org/officeDocument/2006/relationships/customXml" Target="../ink/ink1203.xml"/><Relationship Id="rId335" Type="http://schemas.openxmlformats.org/officeDocument/2006/relationships/customXml" Target="../ink/ink1310.xml"/><Relationship Id="rId5" Type="http://schemas.openxmlformats.org/officeDocument/2006/relationships/customXml" Target="../ink/ink1178.xml"/><Relationship Id="rId181" Type="http://schemas.openxmlformats.org/officeDocument/2006/relationships/image" Target="../media/image2413.png"/><Relationship Id="rId237" Type="http://schemas.openxmlformats.org/officeDocument/2006/relationships/image" Target="../media/image2292.png"/><Relationship Id="rId279" Type="http://schemas.openxmlformats.org/officeDocument/2006/relationships/image" Target="../media/image2259.png"/><Relationship Id="rId139" Type="http://schemas.openxmlformats.org/officeDocument/2006/relationships/image" Target="../media/image2356.png"/><Relationship Id="rId290" Type="http://schemas.openxmlformats.org/officeDocument/2006/relationships/customXml" Target="../ink/ink1284.xml"/><Relationship Id="rId304" Type="http://schemas.openxmlformats.org/officeDocument/2006/relationships/customXml" Target="../ink/ink1291.xml"/><Relationship Id="rId346" Type="http://schemas.openxmlformats.org/officeDocument/2006/relationships/image" Target="../media/image2248.png"/><Relationship Id="rId85" Type="http://schemas.openxmlformats.org/officeDocument/2006/relationships/image" Target="../media/image2331.png"/><Relationship Id="rId150" Type="http://schemas.openxmlformats.org/officeDocument/2006/relationships/customXml" Target="../ink/ink1214.xml"/><Relationship Id="rId192" Type="http://schemas.openxmlformats.org/officeDocument/2006/relationships/customXml" Target="../ink/ink1235.xml"/><Relationship Id="rId206" Type="http://schemas.openxmlformats.org/officeDocument/2006/relationships/customXml" Target="../ink/ink1242.xml"/><Relationship Id="rId248" Type="http://schemas.openxmlformats.org/officeDocument/2006/relationships/customXml" Target="../ink/ink1263.xml"/><Relationship Id="rId269" Type="http://schemas.openxmlformats.org/officeDocument/2006/relationships/image" Target="../media/image2281.png"/><Relationship Id="rId108" Type="http://schemas.openxmlformats.org/officeDocument/2006/relationships/customXml" Target="../ink/ink1193.xml"/><Relationship Id="rId129" Type="http://schemas.openxmlformats.org/officeDocument/2006/relationships/image" Target="../media/image2160.png"/><Relationship Id="rId280" Type="http://schemas.openxmlformats.org/officeDocument/2006/relationships/customXml" Target="../ink/ink1279.xml"/><Relationship Id="rId315" Type="http://schemas.openxmlformats.org/officeDocument/2006/relationships/image" Target="../media/image2251.png"/><Relationship Id="rId336" Type="http://schemas.openxmlformats.org/officeDocument/2006/relationships/image" Target="../media/image2316.png"/><Relationship Id="rId357" Type="http://schemas.openxmlformats.org/officeDocument/2006/relationships/customXml" Target="../ink/ink1321.xml"/><Relationship Id="rId96" Type="http://schemas.openxmlformats.org/officeDocument/2006/relationships/customXml" Target="../ink/ink1187.xml"/><Relationship Id="rId140" Type="http://schemas.openxmlformats.org/officeDocument/2006/relationships/customXml" Target="../ink/ink1209.xml"/><Relationship Id="rId161" Type="http://schemas.openxmlformats.org/officeDocument/2006/relationships/image" Target="../media/image2367.png"/><Relationship Id="rId182" Type="http://schemas.openxmlformats.org/officeDocument/2006/relationships/customXml" Target="../ink/ink1230.xml"/><Relationship Id="rId217" Type="http://schemas.openxmlformats.org/officeDocument/2006/relationships/image" Target="../media/image2445.png"/><Relationship Id="rId238" Type="http://schemas.openxmlformats.org/officeDocument/2006/relationships/customXml" Target="../ink/ink1258.xml"/><Relationship Id="rId259" Type="http://schemas.openxmlformats.org/officeDocument/2006/relationships/image" Target="../media/image2276.png"/><Relationship Id="rId119" Type="http://schemas.openxmlformats.org/officeDocument/2006/relationships/image" Target="../media/image2347.png"/><Relationship Id="rId270" Type="http://schemas.openxmlformats.org/officeDocument/2006/relationships/customXml" Target="../ink/ink1274.xml"/><Relationship Id="rId291" Type="http://schemas.openxmlformats.org/officeDocument/2006/relationships/image" Target="../media/image2229.png"/><Relationship Id="rId305" Type="http://schemas.openxmlformats.org/officeDocument/2006/relationships/image" Target="../media/image2306.png"/><Relationship Id="rId326" Type="http://schemas.openxmlformats.org/officeDocument/2006/relationships/customXml" Target="../ink/ink1303.xml"/><Relationship Id="rId347" Type="http://schemas.openxmlformats.org/officeDocument/2006/relationships/customXml" Target="../ink/ink1316.xml"/><Relationship Id="rId86" Type="http://schemas.openxmlformats.org/officeDocument/2006/relationships/customXml" Target="../ink/ink1181.xml"/><Relationship Id="rId130" Type="http://schemas.openxmlformats.org/officeDocument/2006/relationships/customXml" Target="../ink/ink1204.xml"/><Relationship Id="rId151" Type="http://schemas.openxmlformats.org/officeDocument/2006/relationships/image" Target="../media/image2362.png"/><Relationship Id="rId172" Type="http://schemas.openxmlformats.org/officeDocument/2006/relationships/customXml" Target="../ink/ink1225.xml"/><Relationship Id="rId193" Type="http://schemas.openxmlformats.org/officeDocument/2006/relationships/image" Target="../media/image2419.png"/><Relationship Id="rId207" Type="http://schemas.openxmlformats.org/officeDocument/2006/relationships/image" Target="../media/image2440.png"/><Relationship Id="rId228" Type="http://schemas.openxmlformats.org/officeDocument/2006/relationships/customXml" Target="../ink/ink1253.xml"/><Relationship Id="rId249" Type="http://schemas.openxmlformats.org/officeDocument/2006/relationships/image" Target="../media/image2298.png"/><Relationship Id="rId109" Type="http://schemas.openxmlformats.org/officeDocument/2006/relationships/image" Target="../media/image2342.png"/><Relationship Id="rId260" Type="http://schemas.openxmlformats.org/officeDocument/2006/relationships/customXml" Target="../ink/ink1269.xml"/><Relationship Id="rId281" Type="http://schemas.openxmlformats.org/officeDocument/2006/relationships/image" Target="../media/image2261.png"/><Relationship Id="rId316" Type="http://schemas.openxmlformats.org/officeDocument/2006/relationships/customXml" Target="../ink/ink1297.xml"/><Relationship Id="rId337" Type="http://schemas.openxmlformats.org/officeDocument/2006/relationships/customXml" Target="../ink/ink1311.xml"/><Relationship Id="rId97" Type="http://schemas.openxmlformats.org/officeDocument/2006/relationships/image" Target="../media/image2336.png"/><Relationship Id="rId120" Type="http://schemas.openxmlformats.org/officeDocument/2006/relationships/customXml" Target="../ink/ink1199.xml"/><Relationship Id="rId141" Type="http://schemas.openxmlformats.org/officeDocument/2006/relationships/image" Target="../media/image2357.png"/><Relationship Id="rId358" Type="http://schemas.openxmlformats.org/officeDocument/2006/relationships/customXml" Target="../ink/ink1322.xml"/><Relationship Id="rId162" Type="http://schemas.openxmlformats.org/officeDocument/2006/relationships/customXml" Target="../ink/ink1220.xml"/><Relationship Id="rId183" Type="http://schemas.openxmlformats.org/officeDocument/2006/relationships/image" Target="../media/image2414.png"/><Relationship Id="rId218" Type="http://schemas.openxmlformats.org/officeDocument/2006/relationships/customXml" Target="../ink/ink1248.xml"/><Relationship Id="rId239" Type="http://schemas.openxmlformats.org/officeDocument/2006/relationships/image" Target="../media/image2293.png"/><Relationship Id="rId250" Type="http://schemas.openxmlformats.org/officeDocument/2006/relationships/customXml" Target="../ink/ink1264.xml"/><Relationship Id="rId271" Type="http://schemas.openxmlformats.org/officeDocument/2006/relationships/image" Target="../media/image2282.png"/><Relationship Id="rId292" Type="http://schemas.openxmlformats.org/officeDocument/2006/relationships/customXml" Target="../ink/ink1285.xml"/><Relationship Id="rId306" Type="http://schemas.openxmlformats.org/officeDocument/2006/relationships/customXml" Target="../ink/ink1292.xml"/><Relationship Id="rId87" Type="http://schemas.openxmlformats.org/officeDocument/2006/relationships/image" Target="../media/image2332.png"/><Relationship Id="rId110" Type="http://schemas.openxmlformats.org/officeDocument/2006/relationships/customXml" Target="../ink/ink1194.xml"/><Relationship Id="rId131" Type="http://schemas.openxmlformats.org/officeDocument/2006/relationships/image" Target="../media/image2352.png"/><Relationship Id="rId327" Type="http://schemas.openxmlformats.org/officeDocument/2006/relationships/customXml" Target="../ink/ink1304.xml"/><Relationship Id="rId348" Type="http://schemas.openxmlformats.org/officeDocument/2006/relationships/image" Target="../media/image2249.png"/><Relationship Id="rId152" Type="http://schemas.openxmlformats.org/officeDocument/2006/relationships/customXml" Target="../ink/ink1215.xml"/><Relationship Id="rId173" Type="http://schemas.openxmlformats.org/officeDocument/2006/relationships/image" Target="../media/image2373.png"/><Relationship Id="rId194" Type="http://schemas.openxmlformats.org/officeDocument/2006/relationships/customXml" Target="../ink/ink1236.xml"/><Relationship Id="rId208" Type="http://schemas.openxmlformats.org/officeDocument/2006/relationships/customXml" Target="../ink/ink1243.xml"/><Relationship Id="rId229" Type="http://schemas.openxmlformats.org/officeDocument/2006/relationships/image" Target="../media/image2451.png"/><Relationship Id="rId240" Type="http://schemas.openxmlformats.org/officeDocument/2006/relationships/customXml" Target="../ink/ink1259.xml"/><Relationship Id="rId261" Type="http://schemas.openxmlformats.org/officeDocument/2006/relationships/image" Target="../media/image2277.png"/><Relationship Id="rId100" Type="http://schemas.openxmlformats.org/officeDocument/2006/relationships/customXml" Target="../ink/ink1189.xml"/><Relationship Id="rId282" Type="http://schemas.openxmlformats.org/officeDocument/2006/relationships/customXml" Target="../ink/ink1280.xml"/><Relationship Id="rId317" Type="http://schemas.openxmlformats.org/officeDocument/2006/relationships/image" Target="../media/image2252.png"/><Relationship Id="rId338" Type="http://schemas.openxmlformats.org/officeDocument/2006/relationships/image" Target="../media/image2317.png"/><Relationship Id="rId359" Type="http://schemas.openxmlformats.org/officeDocument/2006/relationships/customXml" Target="../ink/ink1323.xml"/><Relationship Id="rId98" Type="http://schemas.openxmlformats.org/officeDocument/2006/relationships/customXml" Target="../ink/ink1188.xml"/><Relationship Id="rId121" Type="http://schemas.openxmlformats.org/officeDocument/2006/relationships/image" Target="../media/image2348.png"/><Relationship Id="rId142" Type="http://schemas.openxmlformats.org/officeDocument/2006/relationships/customXml" Target="../ink/ink1210.xml"/><Relationship Id="rId163" Type="http://schemas.openxmlformats.org/officeDocument/2006/relationships/image" Target="../media/image2368.png"/><Relationship Id="rId184" Type="http://schemas.openxmlformats.org/officeDocument/2006/relationships/customXml" Target="../ink/ink1231.xml"/><Relationship Id="rId219" Type="http://schemas.openxmlformats.org/officeDocument/2006/relationships/image" Target="../media/image2446.png"/><Relationship Id="rId230" Type="http://schemas.openxmlformats.org/officeDocument/2006/relationships/customXml" Target="../ink/ink1254.xml"/><Relationship Id="rId251" Type="http://schemas.openxmlformats.org/officeDocument/2006/relationships/image" Target="../media/image2299.png"/><Relationship Id="rId272" Type="http://schemas.openxmlformats.org/officeDocument/2006/relationships/customXml" Target="../ink/ink1275.xml"/><Relationship Id="rId293" Type="http://schemas.openxmlformats.org/officeDocument/2006/relationships/image" Target="../media/image2230.png"/><Relationship Id="rId307" Type="http://schemas.openxmlformats.org/officeDocument/2006/relationships/image" Target="../media/image2307.png"/><Relationship Id="rId328" Type="http://schemas.openxmlformats.org/officeDocument/2006/relationships/customXml" Target="../ink/ink1305.xml"/><Relationship Id="rId349" Type="http://schemas.openxmlformats.org/officeDocument/2006/relationships/customXml" Target="../ink/ink1317.xml"/><Relationship Id="rId88" Type="http://schemas.openxmlformats.org/officeDocument/2006/relationships/customXml" Target="../ink/ink1182.xml"/><Relationship Id="rId111" Type="http://schemas.openxmlformats.org/officeDocument/2006/relationships/image" Target="../media/image2343.png"/><Relationship Id="rId132" Type="http://schemas.openxmlformats.org/officeDocument/2006/relationships/customXml" Target="../ink/ink1205.xml"/><Relationship Id="rId153" Type="http://schemas.openxmlformats.org/officeDocument/2006/relationships/image" Target="../media/image2363.png"/><Relationship Id="rId174" Type="http://schemas.openxmlformats.org/officeDocument/2006/relationships/customXml" Target="../ink/ink1226.xml"/><Relationship Id="rId195" Type="http://schemas.openxmlformats.org/officeDocument/2006/relationships/image" Target="../media/image2420.png"/><Relationship Id="rId209" Type="http://schemas.openxmlformats.org/officeDocument/2006/relationships/image" Target="../media/image2441.png"/><Relationship Id="rId360" Type="http://schemas.openxmlformats.org/officeDocument/2006/relationships/image" Target="../media/image2322.png"/><Relationship Id="rId220" Type="http://schemas.openxmlformats.org/officeDocument/2006/relationships/customXml" Target="../ink/ink1249.xml"/><Relationship Id="rId241" Type="http://schemas.openxmlformats.org/officeDocument/2006/relationships/image" Target="../media/image2294.png"/><Relationship Id="rId262" Type="http://schemas.openxmlformats.org/officeDocument/2006/relationships/customXml" Target="../ink/ink1270.xml"/><Relationship Id="rId283" Type="http://schemas.openxmlformats.org/officeDocument/2006/relationships/image" Target="../media/image2262.png"/><Relationship Id="rId318" Type="http://schemas.openxmlformats.org/officeDocument/2006/relationships/customXml" Target="../ink/ink1298.xml"/><Relationship Id="rId339" Type="http://schemas.openxmlformats.org/officeDocument/2006/relationships/customXml" Target="../ink/ink1312.xml"/><Relationship Id="rId99" Type="http://schemas.openxmlformats.org/officeDocument/2006/relationships/image" Target="../media/image2337.png"/><Relationship Id="rId101" Type="http://schemas.openxmlformats.org/officeDocument/2006/relationships/image" Target="../media/image2338.png"/><Relationship Id="rId122" Type="http://schemas.openxmlformats.org/officeDocument/2006/relationships/customXml" Target="../ink/ink1200.xml"/><Relationship Id="rId143" Type="http://schemas.openxmlformats.org/officeDocument/2006/relationships/image" Target="../media/image2358.png"/><Relationship Id="rId164" Type="http://schemas.openxmlformats.org/officeDocument/2006/relationships/customXml" Target="../ink/ink1221.xml"/><Relationship Id="rId185" Type="http://schemas.openxmlformats.org/officeDocument/2006/relationships/image" Target="../media/image2415.png"/><Relationship Id="rId350" Type="http://schemas.openxmlformats.org/officeDocument/2006/relationships/image" Target="../media/image2250.png"/><Relationship Id="rId210" Type="http://schemas.openxmlformats.org/officeDocument/2006/relationships/customXml" Target="../ink/ink1244.xml"/><Relationship Id="rId231" Type="http://schemas.openxmlformats.org/officeDocument/2006/relationships/image" Target="../media/image2452.png"/><Relationship Id="rId252" Type="http://schemas.openxmlformats.org/officeDocument/2006/relationships/customXml" Target="../ink/ink1265.xml"/><Relationship Id="rId273" Type="http://schemas.openxmlformats.org/officeDocument/2006/relationships/image" Target="../media/image2283.png"/><Relationship Id="rId294" Type="http://schemas.openxmlformats.org/officeDocument/2006/relationships/customXml" Target="../ink/ink1286.xml"/><Relationship Id="rId308" Type="http://schemas.openxmlformats.org/officeDocument/2006/relationships/customXml" Target="../ink/ink1293.xml"/><Relationship Id="rId329" Type="http://schemas.openxmlformats.org/officeDocument/2006/relationships/customXml" Target="../ink/ink1306.xml"/><Relationship Id="rId89" Type="http://schemas.openxmlformats.org/officeDocument/2006/relationships/customXml" Target="../ink/ink1183.xml"/><Relationship Id="rId112" Type="http://schemas.openxmlformats.org/officeDocument/2006/relationships/customXml" Target="../ink/ink1195.xml"/><Relationship Id="rId133" Type="http://schemas.openxmlformats.org/officeDocument/2006/relationships/image" Target="../media/image2353.png"/><Relationship Id="rId154" Type="http://schemas.openxmlformats.org/officeDocument/2006/relationships/customXml" Target="../ink/ink1216.xml"/><Relationship Id="rId175" Type="http://schemas.openxmlformats.org/officeDocument/2006/relationships/image" Target="../media/image2394.png"/><Relationship Id="rId340" Type="http://schemas.openxmlformats.org/officeDocument/2006/relationships/image" Target="../media/image2318.png"/><Relationship Id="rId361" Type="http://schemas.openxmlformats.org/officeDocument/2006/relationships/customXml" Target="../ink/ink1324.xml"/><Relationship Id="rId196" Type="http://schemas.openxmlformats.org/officeDocument/2006/relationships/customXml" Target="../ink/ink1237.xml"/><Relationship Id="rId200" Type="http://schemas.openxmlformats.org/officeDocument/2006/relationships/customXml" Target="../ink/ink1239.xml"/><Relationship Id="rId221" Type="http://schemas.openxmlformats.org/officeDocument/2006/relationships/image" Target="../media/image2447.png"/><Relationship Id="rId242" Type="http://schemas.openxmlformats.org/officeDocument/2006/relationships/customXml" Target="../ink/ink1260.xml"/><Relationship Id="rId263" Type="http://schemas.openxmlformats.org/officeDocument/2006/relationships/image" Target="../media/image2302.png"/><Relationship Id="rId284" Type="http://schemas.openxmlformats.org/officeDocument/2006/relationships/customXml" Target="../ink/ink1281.xml"/><Relationship Id="rId319" Type="http://schemas.openxmlformats.org/officeDocument/2006/relationships/image" Target="../media/image2311.png"/><Relationship Id="rId37" Type="http://schemas.openxmlformats.org/officeDocument/2006/relationships/image" Target="../media/image1310.png"/><Relationship Id="rId102" Type="http://schemas.openxmlformats.org/officeDocument/2006/relationships/customXml" Target="../ink/ink1190.xml"/><Relationship Id="rId123" Type="http://schemas.openxmlformats.org/officeDocument/2006/relationships/image" Target="../media/image2349.png"/><Relationship Id="rId144" Type="http://schemas.openxmlformats.org/officeDocument/2006/relationships/customXml" Target="../ink/ink1211.xml"/><Relationship Id="rId330" Type="http://schemas.openxmlformats.org/officeDocument/2006/relationships/customXml" Target="../ink/ink1307.xml"/><Relationship Id="rId90" Type="http://schemas.openxmlformats.org/officeDocument/2006/relationships/image" Target="../media/image2333.png"/><Relationship Id="rId165" Type="http://schemas.openxmlformats.org/officeDocument/2006/relationships/image" Target="../media/image2369.png"/><Relationship Id="rId186" Type="http://schemas.openxmlformats.org/officeDocument/2006/relationships/customXml" Target="../ink/ink1232.xml"/><Relationship Id="rId351" Type="http://schemas.openxmlformats.org/officeDocument/2006/relationships/customXml" Target="../ink/ink1318.xml"/><Relationship Id="rId211" Type="http://schemas.openxmlformats.org/officeDocument/2006/relationships/image" Target="../media/image2442.png"/><Relationship Id="rId232" Type="http://schemas.openxmlformats.org/officeDocument/2006/relationships/customXml" Target="../ink/ink1255.xml"/><Relationship Id="rId253" Type="http://schemas.openxmlformats.org/officeDocument/2006/relationships/image" Target="../media/image2300.png"/><Relationship Id="rId274" Type="http://schemas.openxmlformats.org/officeDocument/2006/relationships/customXml" Target="../ink/ink1276.xml"/><Relationship Id="rId295" Type="http://schemas.openxmlformats.org/officeDocument/2006/relationships/image" Target="../media/image2231.png"/><Relationship Id="rId309" Type="http://schemas.openxmlformats.org/officeDocument/2006/relationships/image" Target="../media/image2308.png"/><Relationship Id="rId113" Type="http://schemas.openxmlformats.org/officeDocument/2006/relationships/image" Target="../media/image2344.png"/><Relationship Id="rId134" Type="http://schemas.openxmlformats.org/officeDocument/2006/relationships/customXml" Target="../ink/ink1206.xml"/><Relationship Id="rId320" Type="http://schemas.openxmlformats.org/officeDocument/2006/relationships/customXml" Target="../ink/ink1299.xml"/><Relationship Id="rId155" Type="http://schemas.openxmlformats.org/officeDocument/2006/relationships/image" Target="../media/image2364.png"/><Relationship Id="rId176" Type="http://schemas.openxmlformats.org/officeDocument/2006/relationships/customXml" Target="../ink/ink1227.xml"/><Relationship Id="rId197" Type="http://schemas.openxmlformats.org/officeDocument/2006/relationships/image" Target="../media/image2421.png"/><Relationship Id="rId341" Type="http://schemas.openxmlformats.org/officeDocument/2006/relationships/customXml" Target="../ink/ink1313.xml"/><Relationship Id="rId362" Type="http://schemas.openxmlformats.org/officeDocument/2006/relationships/image" Target="../media/image2323.png"/><Relationship Id="rId201" Type="http://schemas.openxmlformats.org/officeDocument/2006/relationships/image" Target="../media/image2423.png"/><Relationship Id="rId222" Type="http://schemas.openxmlformats.org/officeDocument/2006/relationships/customXml" Target="../ink/ink1250.xml"/><Relationship Id="rId243" Type="http://schemas.openxmlformats.org/officeDocument/2006/relationships/image" Target="../media/image2295.png"/><Relationship Id="rId264" Type="http://schemas.openxmlformats.org/officeDocument/2006/relationships/customXml" Target="../ink/ink1271.xml"/><Relationship Id="rId285" Type="http://schemas.openxmlformats.org/officeDocument/2006/relationships/image" Target="../media/image2303.png"/><Relationship Id="rId103" Type="http://schemas.openxmlformats.org/officeDocument/2006/relationships/image" Target="../media/image2339.png"/><Relationship Id="rId124" Type="http://schemas.openxmlformats.org/officeDocument/2006/relationships/customXml" Target="../ink/ink1201.xml"/><Relationship Id="rId310" Type="http://schemas.openxmlformats.org/officeDocument/2006/relationships/customXml" Target="../ink/ink1294.xml"/><Relationship Id="rId91" Type="http://schemas.openxmlformats.org/officeDocument/2006/relationships/customXml" Target="../ink/ink1184.xml"/><Relationship Id="rId145" Type="http://schemas.openxmlformats.org/officeDocument/2006/relationships/image" Target="../media/image2359.png"/><Relationship Id="rId166" Type="http://schemas.openxmlformats.org/officeDocument/2006/relationships/customXml" Target="../ink/ink1222.xml"/><Relationship Id="rId187" Type="http://schemas.openxmlformats.org/officeDocument/2006/relationships/image" Target="../media/image2416.png"/><Relationship Id="rId331" Type="http://schemas.openxmlformats.org/officeDocument/2006/relationships/customXml" Target="../ink/ink1308.xml"/><Relationship Id="rId352" Type="http://schemas.openxmlformats.org/officeDocument/2006/relationships/image" Target="../media/image2255.png"/><Relationship Id="rId1" Type="http://schemas.openxmlformats.org/officeDocument/2006/relationships/tags" Target="../tags/tag5.xml"/><Relationship Id="rId212" Type="http://schemas.openxmlformats.org/officeDocument/2006/relationships/customXml" Target="../ink/ink1245.xml"/><Relationship Id="rId233" Type="http://schemas.openxmlformats.org/officeDocument/2006/relationships/image" Target="../media/image2453.png"/><Relationship Id="rId254" Type="http://schemas.openxmlformats.org/officeDocument/2006/relationships/customXml" Target="../ink/ink1266.xml"/><Relationship Id="rId114" Type="http://schemas.openxmlformats.org/officeDocument/2006/relationships/customXml" Target="../ink/ink1196.xml"/><Relationship Id="rId275" Type="http://schemas.openxmlformats.org/officeDocument/2006/relationships/image" Target="../media/image2284.png"/><Relationship Id="rId296" Type="http://schemas.openxmlformats.org/officeDocument/2006/relationships/customXml" Target="../ink/ink1287.xml"/><Relationship Id="rId300" Type="http://schemas.openxmlformats.org/officeDocument/2006/relationships/customXml" Target="../ink/ink1289.xml"/><Relationship Id="rId81" Type="http://schemas.openxmlformats.org/officeDocument/2006/relationships/image" Target="../media/image2329.png"/><Relationship Id="rId135" Type="http://schemas.openxmlformats.org/officeDocument/2006/relationships/image" Target="../media/image2354.png"/><Relationship Id="rId156" Type="http://schemas.openxmlformats.org/officeDocument/2006/relationships/customXml" Target="../ink/ink1217.xml"/><Relationship Id="rId177" Type="http://schemas.openxmlformats.org/officeDocument/2006/relationships/image" Target="../media/image2410.png"/><Relationship Id="rId198" Type="http://schemas.openxmlformats.org/officeDocument/2006/relationships/customXml" Target="../ink/ink1238.xml"/><Relationship Id="rId321" Type="http://schemas.openxmlformats.org/officeDocument/2006/relationships/image" Target="../media/image2312.png"/><Relationship Id="rId342" Type="http://schemas.openxmlformats.org/officeDocument/2006/relationships/image" Target="../media/image2319.png"/><Relationship Id="rId363" Type="http://schemas.openxmlformats.org/officeDocument/2006/relationships/customXml" Target="../ink/ink1325.xml"/><Relationship Id="rId202" Type="http://schemas.openxmlformats.org/officeDocument/2006/relationships/customXml" Target="../ink/ink1240.xml"/><Relationship Id="rId223" Type="http://schemas.openxmlformats.org/officeDocument/2006/relationships/image" Target="../media/image2448.png"/><Relationship Id="rId244" Type="http://schemas.openxmlformats.org/officeDocument/2006/relationships/customXml" Target="../ink/ink1261.xml"/><Relationship Id="rId265" Type="http://schemas.openxmlformats.org/officeDocument/2006/relationships/image" Target="../media/image2279.png"/><Relationship Id="rId286" Type="http://schemas.openxmlformats.org/officeDocument/2006/relationships/customXml" Target="../ink/ink1282.xml"/><Relationship Id="rId104" Type="http://schemas.openxmlformats.org/officeDocument/2006/relationships/customXml" Target="../ink/ink1191.xml"/><Relationship Id="rId125" Type="http://schemas.openxmlformats.org/officeDocument/2006/relationships/image" Target="../media/image2350.png"/><Relationship Id="rId146" Type="http://schemas.openxmlformats.org/officeDocument/2006/relationships/customXml" Target="../ink/ink1212.xml"/><Relationship Id="rId167" Type="http://schemas.openxmlformats.org/officeDocument/2006/relationships/image" Target="../media/image2370.png"/><Relationship Id="rId188" Type="http://schemas.openxmlformats.org/officeDocument/2006/relationships/customXml" Target="../ink/ink1233.xml"/><Relationship Id="rId311" Type="http://schemas.openxmlformats.org/officeDocument/2006/relationships/image" Target="../media/image2309.png"/><Relationship Id="rId332" Type="http://schemas.openxmlformats.org/officeDocument/2006/relationships/image" Target="../media/image2314.png"/><Relationship Id="rId353" Type="http://schemas.openxmlformats.org/officeDocument/2006/relationships/customXml" Target="../ink/ink1319.xml"/><Relationship Id="rId92" Type="http://schemas.openxmlformats.org/officeDocument/2006/relationships/customXml" Target="../ink/ink1185.xml"/><Relationship Id="rId213" Type="http://schemas.openxmlformats.org/officeDocument/2006/relationships/image" Target="../media/image2443.png"/><Relationship Id="rId234" Type="http://schemas.openxmlformats.org/officeDocument/2006/relationships/customXml" Target="../ink/ink1256.xml"/><Relationship Id="rId2" Type="http://schemas.microsoft.com/office/2007/relationships/media" Target="../media/media20.m4a"/><Relationship Id="rId255" Type="http://schemas.openxmlformats.org/officeDocument/2006/relationships/image" Target="../media/image2301.png"/><Relationship Id="rId276" Type="http://schemas.openxmlformats.org/officeDocument/2006/relationships/customXml" Target="../ink/ink1277.xml"/><Relationship Id="rId297" Type="http://schemas.openxmlformats.org/officeDocument/2006/relationships/image" Target="../media/image2232.png"/><Relationship Id="rId115" Type="http://schemas.openxmlformats.org/officeDocument/2006/relationships/image" Target="../media/image2345.png"/><Relationship Id="rId136" Type="http://schemas.openxmlformats.org/officeDocument/2006/relationships/customXml" Target="../ink/ink1207.xml"/><Relationship Id="rId157" Type="http://schemas.openxmlformats.org/officeDocument/2006/relationships/image" Target="../media/image2365.png"/><Relationship Id="rId178" Type="http://schemas.openxmlformats.org/officeDocument/2006/relationships/customXml" Target="../ink/ink1228.xml"/><Relationship Id="rId301" Type="http://schemas.openxmlformats.org/officeDocument/2006/relationships/image" Target="../media/image2234.png"/><Relationship Id="rId322" Type="http://schemas.openxmlformats.org/officeDocument/2006/relationships/customXml" Target="../ink/ink1300.xml"/><Relationship Id="rId343" Type="http://schemas.openxmlformats.org/officeDocument/2006/relationships/customXml" Target="../ink/ink1314.xml"/><Relationship Id="rId364" Type="http://schemas.openxmlformats.org/officeDocument/2006/relationships/image" Target="../media/image1.png"/><Relationship Id="rId82" Type="http://schemas.openxmlformats.org/officeDocument/2006/relationships/customXml" Target="../ink/ink1179.xml"/><Relationship Id="rId199" Type="http://schemas.openxmlformats.org/officeDocument/2006/relationships/image" Target="../media/image2422.png"/><Relationship Id="rId203" Type="http://schemas.openxmlformats.org/officeDocument/2006/relationships/image" Target="../media/image2438.png"/><Relationship Id="rId224" Type="http://schemas.openxmlformats.org/officeDocument/2006/relationships/customXml" Target="../ink/ink1251.xml"/><Relationship Id="rId245" Type="http://schemas.openxmlformats.org/officeDocument/2006/relationships/image" Target="../media/image2296.png"/><Relationship Id="rId266" Type="http://schemas.openxmlformats.org/officeDocument/2006/relationships/customXml" Target="../ink/ink1272.xml"/><Relationship Id="rId287" Type="http://schemas.openxmlformats.org/officeDocument/2006/relationships/image" Target="../media/image2304.png"/><Relationship Id="rId105" Type="http://schemas.openxmlformats.org/officeDocument/2006/relationships/image" Target="../media/image2340.png"/><Relationship Id="rId126" Type="http://schemas.openxmlformats.org/officeDocument/2006/relationships/customXml" Target="../ink/ink1202.xml"/><Relationship Id="rId147" Type="http://schemas.openxmlformats.org/officeDocument/2006/relationships/image" Target="../media/image2360.png"/><Relationship Id="rId168" Type="http://schemas.openxmlformats.org/officeDocument/2006/relationships/customXml" Target="../ink/ink1223.xml"/><Relationship Id="rId312" Type="http://schemas.openxmlformats.org/officeDocument/2006/relationships/customXml" Target="../ink/ink1295.xml"/><Relationship Id="rId333" Type="http://schemas.openxmlformats.org/officeDocument/2006/relationships/customXml" Target="../ink/ink1309.xml"/><Relationship Id="rId354" Type="http://schemas.openxmlformats.org/officeDocument/2006/relationships/image" Target="../media/image2256.png"/><Relationship Id="rId93" Type="http://schemas.openxmlformats.org/officeDocument/2006/relationships/image" Target="../media/image2334.png"/><Relationship Id="rId189" Type="http://schemas.openxmlformats.org/officeDocument/2006/relationships/image" Target="../media/image2417.png"/><Relationship Id="rId3" Type="http://schemas.openxmlformats.org/officeDocument/2006/relationships/audio" Target="../media/media20.m4a"/><Relationship Id="rId214" Type="http://schemas.openxmlformats.org/officeDocument/2006/relationships/customXml" Target="../ink/ink1246.xml"/><Relationship Id="rId235" Type="http://schemas.openxmlformats.org/officeDocument/2006/relationships/image" Target="../media/image2454.png"/><Relationship Id="rId256" Type="http://schemas.openxmlformats.org/officeDocument/2006/relationships/customXml" Target="../ink/ink1267.xml"/><Relationship Id="rId277" Type="http://schemas.openxmlformats.org/officeDocument/2006/relationships/image" Target="../media/image2258.png"/><Relationship Id="rId298" Type="http://schemas.openxmlformats.org/officeDocument/2006/relationships/customXml" Target="../ink/ink1288.xml"/><Relationship Id="rId116" Type="http://schemas.openxmlformats.org/officeDocument/2006/relationships/customXml" Target="../ink/ink1197.xml"/><Relationship Id="rId137" Type="http://schemas.openxmlformats.org/officeDocument/2006/relationships/image" Target="../media/image2355.png"/><Relationship Id="rId158" Type="http://schemas.openxmlformats.org/officeDocument/2006/relationships/customXml" Target="../ink/ink1218.xml"/><Relationship Id="rId302" Type="http://schemas.openxmlformats.org/officeDocument/2006/relationships/customXml" Target="../ink/ink1290.xml"/><Relationship Id="rId323" Type="http://schemas.openxmlformats.org/officeDocument/2006/relationships/image" Target="../media/image2313.png"/><Relationship Id="rId344" Type="http://schemas.openxmlformats.org/officeDocument/2006/relationships/image" Target="../media/image2320.png"/><Relationship Id="rId83" Type="http://schemas.openxmlformats.org/officeDocument/2006/relationships/image" Target="../media/image2330.png"/><Relationship Id="rId179" Type="http://schemas.openxmlformats.org/officeDocument/2006/relationships/image" Target="../media/image2412.png"/><Relationship Id="rId190" Type="http://schemas.openxmlformats.org/officeDocument/2006/relationships/customXml" Target="../ink/ink1234.xml"/><Relationship Id="rId204" Type="http://schemas.openxmlformats.org/officeDocument/2006/relationships/customXml" Target="../ink/ink1241.xml"/><Relationship Id="rId225" Type="http://schemas.openxmlformats.org/officeDocument/2006/relationships/image" Target="../media/image2449.png"/><Relationship Id="rId246" Type="http://schemas.openxmlformats.org/officeDocument/2006/relationships/customXml" Target="../ink/ink1262.xml"/><Relationship Id="rId267" Type="http://schemas.openxmlformats.org/officeDocument/2006/relationships/image" Target="../media/image2280.png"/><Relationship Id="rId288" Type="http://schemas.openxmlformats.org/officeDocument/2006/relationships/customXml" Target="../ink/ink1283.xml"/><Relationship Id="rId106" Type="http://schemas.openxmlformats.org/officeDocument/2006/relationships/customXml" Target="../ink/ink1192.xml"/><Relationship Id="rId127" Type="http://schemas.openxmlformats.org/officeDocument/2006/relationships/image" Target="../media/image2351.png"/><Relationship Id="rId313" Type="http://schemas.openxmlformats.org/officeDocument/2006/relationships/image" Target="../media/image2310.png"/><Relationship Id="rId94" Type="http://schemas.openxmlformats.org/officeDocument/2006/relationships/customXml" Target="../ink/ink1186.xml"/><Relationship Id="rId148" Type="http://schemas.openxmlformats.org/officeDocument/2006/relationships/customXml" Target="../ink/ink1213.xml"/><Relationship Id="rId169" Type="http://schemas.openxmlformats.org/officeDocument/2006/relationships/image" Target="../media/image2371.png"/><Relationship Id="rId334" Type="http://schemas.openxmlformats.org/officeDocument/2006/relationships/image" Target="../media/image2315.png"/><Relationship Id="rId355" Type="http://schemas.openxmlformats.org/officeDocument/2006/relationships/customXml" Target="../ink/ink1320.xml"/><Relationship Id="rId4" Type="http://schemas.openxmlformats.org/officeDocument/2006/relationships/slideLayout" Target="../slideLayouts/slideLayout2.xml"/><Relationship Id="rId180" Type="http://schemas.openxmlformats.org/officeDocument/2006/relationships/customXml" Target="../ink/ink1229.xml"/><Relationship Id="rId215" Type="http://schemas.openxmlformats.org/officeDocument/2006/relationships/image" Target="../media/image2444.png"/><Relationship Id="rId236" Type="http://schemas.openxmlformats.org/officeDocument/2006/relationships/customXml" Target="../ink/ink1257.xml"/><Relationship Id="rId257" Type="http://schemas.openxmlformats.org/officeDocument/2006/relationships/image" Target="../media/image2275.png"/><Relationship Id="rId278" Type="http://schemas.openxmlformats.org/officeDocument/2006/relationships/customXml" Target="../ink/ink1278.xml"/><Relationship Id="rId303" Type="http://schemas.openxmlformats.org/officeDocument/2006/relationships/image" Target="../media/image2305.png"/><Relationship Id="rId84" Type="http://schemas.openxmlformats.org/officeDocument/2006/relationships/customXml" Target="../ink/ink1180.xml"/><Relationship Id="rId138" Type="http://schemas.openxmlformats.org/officeDocument/2006/relationships/customXml" Target="../ink/ink1208.xml"/><Relationship Id="rId345" Type="http://schemas.openxmlformats.org/officeDocument/2006/relationships/customXml" Target="../ink/ink1315.xml"/><Relationship Id="rId191" Type="http://schemas.openxmlformats.org/officeDocument/2006/relationships/image" Target="../media/image2418.png"/><Relationship Id="rId205" Type="http://schemas.openxmlformats.org/officeDocument/2006/relationships/image" Target="../media/image2439.png"/><Relationship Id="rId247" Type="http://schemas.openxmlformats.org/officeDocument/2006/relationships/image" Target="../media/image2297.png"/><Relationship Id="rId107" Type="http://schemas.openxmlformats.org/officeDocument/2006/relationships/image" Target="../media/image2341.png"/><Relationship Id="rId289" Type="http://schemas.openxmlformats.org/officeDocument/2006/relationships/image" Target="../media/image2228.png"/><Relationship Id="rId149" Type="http://schemas.openxmlformats.org/officeDocument/2006/relationships/image" Target="../media/image2361.png"/><Relationship Id="rId314" Type="http://schemas.openxmlformats.org/officeDocument/2006/relationships/customXml" Target="../ink/ink1296.xml"/><Relationship Id="rId356" Type="http://schemas.openxmlformats.org/officeDocument/2006/relationships/image" Target="../media/image2321.png"/><Relationship Id="rId95" Type="http://schemas.openxmlformats.org/officeDocument/2006/relationships/image" Target="../media/image2335.png"/><Relationship Id="rId160" Type="http://schemas.openxmlformats.org/officeDocument/2006/relationships/customXml" Target="../ink/ink1219.xml"/><Relationship Id="rId216" Type="http://schemas.openxmlformats.org/officeDocument/2006/relationships/customXml" Target="../ink/ink1247.xml"/><Relationship Id="rId258" Type="http://schemas.openxmlformats.org/officeDocument/2006/relationships/customXml" Target="../ink/ink1268.xml"/><Relationship Id="rId118" Type="http://schemas.openxmlformats.org/officeDocument/2006/relationships/customXml" Target="../ink/ink1198.xml"/><Relationship Id="rId325" Type="http://schemas.openxmlformats.org/officeDocument/2006/relationships/customXml" Target="../ink/ink1302.xml"/><Relationship Id="rId171" Type="http://schemas.openxmlformats.org/officeDocument/2006/relationships/image" Target="../media/image2372.png"/><Relationship Id="rId227" Type="http://schemas.openxmlformats.org/officeDocument/2006/relationships/image" Target="../media/image2450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46.png"/><Relationship Id="rId299" Type="http://schemas.openxmlformats.org/officeDocument/2006/relationships/customXml" Target="../ink/ink1437.xml"/><Relationship Id="rId303" Type="http://schemas.openxmlformats.org/officeDocument/2006/relationships/customXml" Target="../ink/ink1439.xml"/><Relationship Id="rId84" Type="http://schemas.openxmlformats.org/officeDocument/2006/relationships/customXml" Target="../ink/ink1328.xml"/><Relationship Id="rId138" Type="http://schemas.openxmlformats.org/officeDocument/2006/relationships/customXml" Target="../ink/ink1356.xml"/><Relationship Id="rId159" Type="http://schemas.openxmlformats.org/officeDocument/2006/relationships/image" Target="../media/image2366.png"/><Relationship Id="rId170" Type="http://schemas.openxmlformats.org/officeDocument/2006/relationships/customXml" Target="../ink/ink1372.xml"/><Relationship Id="rId191" Type="http://schemas.openxmlformats.org/officeDocument/2006/relationships/image" Target="../media/image2418.png"/><Relationship Id="rId205" Type="http://schemas.openxmlformats.org/officeDocument/2006/relationships/image" Target="../media/image2439.png"/><Relationship Id="rId226" Type="http://schemas.openxmlformats.org/officeDocument/2006/relationships/customXml" Target="../ink/ink1400.xml"/><Relationship Id="rId247" Type="http://schemas.openxmlformats.org/officeDocument/2006/relationships/image" Target="../media/image2459.png"/><Relationship Id="rId107" Type="http://schemas.openxmlformats.org/officeDocument/2006/relationships/image" Target="../media/image2341.png"/><Relationship Id="rId268" Type="http://schemas.openxmlformats.org/officeDocument/2006/relationships/customXml" Target="../ink/ink1421.xml"/><Relationship Id="rId289" Type="http://schemas.openxmlformats.org/officeDocument/2006/relationships/image" Target="../media/image2479.png"/><Relationship Id="rId128" Type="http://schemas.openxmlformats.org/officeDocument/2006/relationships/customXml" Target="../ink/ink1351.xml"/><Relationship Id="rId149" Type="http://schemas.openxmlformats.org/officeDocument/2006/relationships/image" Target="../media/image2361.png"/><Relationship Id="rId314" Type="http://schemas.openxmlformats.org/officeDocument/2006/relationships/image" Target="../media/image2491.png"/><Relationship Id="rId95" Type="http://schemas.openxmlformats.org/officeDocument/2006/relationships/image" Target="../media/image2335.png"/><Relationship Id="rId160" Type="http://schemas.openxmlformats.org/officeDocument/2006/relationships/customXml" Target="../ink/ink1367.xml"/><Relationship Id="rId181" Type="http://schemas.openxmlformats.org/officeDocument/2006/relationships/image" Target="../media/image2413.png"/><Relationship Id="rId216" Type="http://schemas.openxmlformats.org/officeDocument/2006/relationships/customXml" Target="../ink/ink1395.xml"/><Relationship Id="rId237" Type="http://schemas.openxmlformats.org/officeDocument/2006/relationships/image" Target="../media/image2455.png"/><Relationship Id="rId258" Type="http://schemas.openxmlformats.org/officeDocument/2006/relationships/customXml" Target="../ink/ink1416.xml"/><Relationship Id="rId279" Type="http://schemas.openxmlformats.org/officeDocument/2006/relationships/image" Target="../media/image2474.png"/><Relationship Id="rId118" Type="http://schemas.openxmlformats.org/officeDocument/2006/relationships/customXml" Target="../ink/ink1346.xml"/><Relationship Id="rId139" Type="http://schemas.openxmlformats.org/officeDocument/2006/relationships/image" Target="../media/image2356.png"/><Relationship Id="rId290" Type="http://schemas.openxmlformats.org/officeDocument/2006/relationships/customXml" Target="../ink/ink1432.xml"/><Relationship Id="rId304" Type="http://schemas.openxmlformats.org/officeDocument/2006/relationships/image" Target="../media/image2486.png"/><Relationship Id="rId85" Type="http://schemas.openxmlformats.org/officeDocument/2006/relationships/image" Target="../media/image2331.png"/><Relationship Id="rId150" Type="http://schemas.openxmlformats.org/officeDocument/2006/relationships/customXml" Target="../ink/ink1362.xml"/><Relationship Id="rId171" Type="http://schemas.openxmlformats.org/officeDocument/2006/relationships/image" Target="../media/image2372.png"/><Relationship Id="rId192" Type="http://schemas.openxmlformats.org/officeDocument/2006/relationships/customXml" Target="../ink/ink1383.xml"/><Relationship Id="rId206" Type="http://schemas.openxmlformats.org/officeDocument/2006/relationships/customXml" Target="../ink/ink1390.xml"/><Relationship Id="rId227" Type="http://schemas.openxmlformats.org/officeDocument/2006/relationships/image" Target="../media/image2450.png"/><Relationship Id="rId248" Type="http://schemas.openxmlformats.org/officeDocument/2006/relationships/customXml" Target="../ink/ink1411.xml"/><Relationship Id="rId269" Type="http://schemas.openxmlformats.org/officeDocument/2006/relationships/image" Target="../media/image2469.png"/><Relationship Id="rId108" Type="http://schemas.openxmlformats.org/officeDocument/2006/relationships/customXml" Target="../ink/ink1341.xml"/><Relationship Id="rId129" Type="http://schemas.openxmlformats.org/officeDocument/2006/relationships/image" Target="../media/image2160.png"/><Relationship Id="rId280" Type="http://schemas.openxmlformats.org/officeDocument/2006/relationships/customXml" Target="../ink/ink1427.xml"/><Relationship Id="rId315" Type="http://schemas.openxmlformats.org/officeDocument/2006/relationships/customXml" Target="../ink/ink1445.xml"/><Relationship Id="rId96" Type="http://schemas.openxmlformats.org/officeDocument/2006/relationships/customXml" Target="../ink/ink1335.xml"/><Relationship Id="rId140" Type="http://schemas.openxmlformats.org/officeDocument/2006/relationships/customXml" Target="../ink/ink1357.xml"/><Relationship Id="rId161" Type="http://schemas.openxmlformats.org/officeDocument/2006/relationships/image" Target="../media/image2367.png"/><Relationship Id="rId182" Type="http://schemas.openxmlformats.org/officeDocument/2006/relationships/customXml" Target="../ink/ink1378.xml"/><Relationship Id="rId217" Type="http://schemas.openxmlformats.org/officeDocument/2006/relationships/image" Target="../media/image2445.png"/><Relationship Id="rId238" Type="http://schemas.openxmlformats.org/officeDocument/2006/relationships/customXml" Target="../ink/ink1406.xml"/><Relationship Id="rId259" Type="http://schemas.openxmlformats.org/officeDocument/2006/relationships/image" Target="../media/image1330.png"/><Relationship Id="rId119" Type="http://schemas.openxmlformats.org/officeDocument/2006/relationships/image" Target="../media/image2347.png"/><Relationship Id="rId270" Type="http://schemas.openxmlformats.org/officeDocument/2006/relationships/customXml" Target="../ink/ink1422.xml"/><Relationship Id="rId291" Type="http://schemas.openxmlformats.org/officeDocument/2006/relationships/image" Target="../media/image2480.png"/><Relationship Id="rId305" Type="http://schemas.openxmlformats.org/officeDocument/2006/relationships/customXml" Target="../ink/ink1440.xml"/><Relationship Id="rId86" Type="http://schemas.openxmlformats.org/officeDocument/2006/relationships/customXml" Target="../ink/ink1329.xml"/><Relationship Id="rId130" Type="http://schemas.openxmlformats.org/officeDocument/2006/relationships/customXml" Target="../ink/ink1352.xml"/><Relationship Id="rId151" Type="http://schemas.openxmlformats.org/officeDocument/2006/relationships/image" Target="../media/image2362.png"/><Relationship Id="rId172" Type="http://schemas.openxmlformats.org/officeDocument/2006/relationships/customXml" Target="../ink/ink1373.xml"/><Relationship Id="rId193" Type="http://schemas.openxmlformats.org/officeDocument/2006/relationships/image" Target="../media/image2419.png"/><Relationship Id="rId207" Type="http://schemas.openxmlformats.org/officeDocument/2006/relationships/image" Target="../media/image2440.png"/><Relationship Id="rId228" Type="http://schemas.openxmlformats.org/officeDocument/2006/relationships/customXml" Target="../ink/ink1401.xml"/><Relationship Id="rId249" Type="http://schemas.openxmlformats.org/officeDocument/2006/relationships/image" Target="../media/image2460.png"/><Relationship Id="rId109" Type="http://schemas.openxmlformats.org/officeDocument/2006/relationships/image" Target="../media/image2342.png"/><Relationship Id="rId260" Type="http://schemas.openxmlformats.org/officeDocument/2006/relationships/customXml" Target="../ink/ink1417.xml"/><Relationship Id="rId281" Type="http://schemas.openxmlformats.org/officeDocument/2006/relationships/image" Target="../media/image2475.png"/><Relationship Id="rId316" Type="http://schemas.openxmlformats.org/officeDocument/2006/relationships/image" Target="../media/image2492.png"/><Relationship Id="rId97" Type="http://schemas.openxmlformats.org/officeDocument/2006/relationships/image" Target="../media/image2336.png"/><Relationship Id="rId120" Type="http://schemas.openxmlformats.org/officeDocument/2006/relationships/customXml" Target="../ink/ink1347.xml"/><Relationship Id="rId141" Type="http://schemas.openxmlformats.org/officeDocument/2006/relationships/image" Target="../media/image2357.png"/><Relationship Id="rId162" Type="http://schemas.openxmlformats.org/officeDocument/2006/relationships/customXml" Target="../ink/ink1368.xml"/><Relationship Id="rId183" Type="http://schemas.openxmlformats.org/officeDocument/2006/relationships/image" Target="../media/image2414.png"/><Relationship Id="rId218" Type="http://schemas.openxmlformats.org/officeDocument/2006/relationships/customXml" Target="../ink/ink1396.xml"/><Relationship Id="rId239" Type="http://schemas.openxmlformats.org/officeDocument/2006/relationships/image" Target="../media/image2456.png"/><Relationship Id="rId250" Type="http://schemas.openxmlformats.org/officeDocument/2006/relationships/customXml" Target="../ink/ink1412.xml"/><Relationship Id="rId271" Type="http://schemas.openxmlformats.org/officeDocument/2006/relationships/image" Target="../media/image2470.png"/><Relationship Id="rId292" Type="http://schemas.openxmlformats.org/officeDocument/2006/relationships/customXml" Target="../ink/ink1433.xml"/><Relationship Id="rId306" Type="http://schemas.openxmlformats.org/officeDocument/2006/relationships/image" Target="../media/image2487.png"/><Relationship Id="rId87" Type="http://schemas.openxmlformats.org/officeDocument/2006/relationships/image" Target="../media/image2332.png"/><Relationship Id="rId110" Type="http://schemas.openxmlformats.org/officeDocument/2006/relationships/customXml" Target="../ink/ink1342.xml"/><Relationship Id="rId131" Type="http://schemas.openxmlformats.org/officeDocument/2006/relationships/image" Target="../media/image2352.png"/><Relationship Id="rId152" Type="http://schemas.openxmlformats.org/officeDocument/2006/relationships/customXml" Target="../ink/ink1363.xml"/><Relationship Id="rId173" Type="http://schemas.openxmlformats.org/officeDocument/2006/relationships/image" Target="../media/image2373.png"/><Relationship Id="rId194" Type="http://schemas.openxmlformats.org/officeDocument/2006/relationships/customXml" Target="../ink/ink1384.xml"/><Relationship Id="rId208" Type="http://schemas.openxmlformats.org/officeDocument/2006/relationships/customXml" Target="../ink/ink1391.xml"/><Relationship Id="rId229" Type="http://schemas.openxmlformats.org/officeDocument/2006/relationships/image" Target="../media/image2451.png"/><Relationship Id="rId240" Type="http://schemas.openxmlformats.org/officeDocument/2006/relationships/customXml" Target="../ink/ink1407.xml"/><Relationship Id="rId261" Type="http://schemas.openxmlformats.org/officeDocument/2006/relationships/image" Target="../media/image2465.png"/><Relationship Id="rId100" Type="http://schemas.openxmlformats.org/officeDocument/2006/relationships/customXml" Target="../ink/ink1337.xml"/><Relationship Id="rId282" Type="http://schemas.openxmlformats.org/officeDocument/2006/relationships/customXml" Target="../ink/ink1428.xml"/><Relationship Id="rId317" Type="http://schemas.openxmlformats.org/officeDocument/2006/relationships/customXml" Target="../ink/ink1446.xml"/><Relationship Id="rId98" Type="http://schemas.openxmlformats.org/officeDocument/2006/relationships/customXml" Target="../ink/ink1336.xml"/><Relationship Id="rId121" Type="http://schemas.openxmlformats.org/officeDocument/2006/relationships/image" Target="../media/image2348.png"/><Relationship Id="rId142" Type="http://schemas.openxmlformats.org/officeDocument/2006/relationships/customXml" Target="../ink/ink1358.xml"/><Relationship Id="rId163" Type="http://schemas.openxmlformats.org/officeDocument/2006/relationships/image" Target="../media/image2368.png"/><Relationship Id="rId184" Type="http://schemas.openxmlformats.org/officeDocument/2006/relationships/customXml" Target="../ink/ink1379.xml"/><Relationship Id="rId219" Type="http://schemas.openxmlformats.org/officeDocument/2006/relationships/image" Target="../media/image2446.png"/><Relationship Id="rId230" Type="http://schemas.openxmlformats.org/officeDocument/2006/relationships/customXml" Target="../ink/ink1402.xml"/><Relationship Id="rId251" Type="http://schemas.openxmlformats.org/officeDocument/2006/relationships/image" Target="../media/image2461.png"/><Relationship Id="rId272" Type="http://schemas.openxmlformats.org/officeDocument/2006/relationships/customXml" Target="../ink/ink1423.xml"/><Relationship Id="rId293" Type="http://schemas.openxmlformats.org/officeDocument/2006/relationships/image" Target="../media/image2481.png"/><Relationship Id="rId307" Type="http://schemas.openxmlformats.org/officeDocument/2006/relationships/customXml" Target="../ink/ink1441.xml"/><Relationship Id="rId88" Type="http://schemas.openxmlformats.org/officeDocument/2006/relationships/customXml" Target="../ink/ink1330.xml"/><Relationship Id="rId111" Type="http://schemas.openxmlformats.org/officeDocument/2006/relationships/image" Target="../media/image2343.png"/><Relationship Id="rId132" Type="http://schemas.openxmlformats.org/officeDocument/2006/relationships/customXml" Target="../ink/ink1353.xml"/><Relationship Id="rId153" Type="http://schemas.openxmlformats.org/officeDocument/2006/relationships/image" Target="../media/image2363.png"/><Relationship Id="rId174" Type="http://schemas.openxmlformats.org/officeDocument/2006/relationships/customXml" Target="../ink/ink1374.xml"/><Relationship Id="rId195" Type="http://schemas.openxmlformats.org/officeDocument/2006/relationships/image" Target="../media/image2420.png"/><Relationship Id="rId209" Type="http://schemas.openxmlformats.org/officeDocument/2006/relationships/image" Target="../media/image2441.png"/><Relationship Id="rId220" Type="http://schemas.openxmlformats.org/officeDocument/2006/relationships/customXml" Target="../ink/ink1397.xml"/><Relationship Id="rId241" Type="http://schemas.openxmlformats.org/officeDocument/2006/relationships/image" Target="../media/image2457.png"/><Relationship Id="rId106" Type="http://schemas.openxmlformats.org/officeDocument/2006/relationships/customXml" Target="../ink/ink1340.xml"/><Relationship Id="rId127" Type="http://schemas.openxmlformats.org/officeDocument/2006/relationships/image" Target="../media/image2351.png"/><Relationship Id="rId262" Type="http://schemas.openxmlformats.org/officeDocument/2006/relationships/customXml" Target="../ink/ink1418.xml"/><Relationship Id="rId283" Type="http://schemas.openxmlformats.org/officeDocument/2006/relationships/image" Target="../media/image2476.png"/><Relationship Id="rId313" Type="http://schemas.openxmlformats.org/officeDocument/2006/relationships/customXml" Target="../ink/ink1444.xml"/><Relationship Id="rId318" Type="http://schemas.openxmlformats.org/officeDocument/2006/relationships/image" Target="../media/image2493.png"/><Relationship Id="rId94" Type="http://schemas.openxmlformats.org/officeDocument/2006/relationships/customXml" Target="../ink/ink1334.xml"/><Relationship Id="rId99" Type="http://schemas.openxmlformats.org/officeDocument/2006/relationships/image" Target="../media/image2337.png"/><Relationship Id="rId101" Type="http://schemas.openxmlformats.org/officeDocument/2006/relationships/image" Target="../media/image2338.png"/><Relationship Id="rId122" Type="http://schemas.openxmlformats.org/officeDocument/2006/relationships/customXml" Target="../ink/ink1348.xml"/><Relationship Id="rId143" Type="http://schemas.openxmlformats.org/officeDocument/2006/relationships/image" Target="../media/image2358.png"/><Relationship Id="rId148" Type="http://schemas.openxmlformats.org/officeDocument/2006/relationships/customXml" Target="../ink/ink1361.xml"/><Relationship Id="rId164" Type="http://schemas.openxmlformats.org/officeDocument/2006/relationships/customXml" Target="../ink/ink1369.xml"/><Relationship Id="rId169" Type="http://schemas.openxmlformats.org/officeDocument/2006/relationships/image" Target="../media/image2371.png"/><Relationship Id="rId185" Type="http://schemas.openxmlformats.org/officeDocument/2006/relationships/image" Target="../media/image2415.png"/><Relationship Id="rId4" Type="http://schemas.openxmlformats.org/officeDocument/2006/relationships/customXml" Target="../ink/ink1326.xml"/><Relationship Id="rId180" Type="http://schemas.openxmlformats.org/officeDocument/2006/relationships/customXml" Target="../ink/ink1377.xml"/><Relationship Id="rId210" Type="http://schemas.openxmlformats.org/officeDocument/2006/relationships/customXml" Target="../ink/ink1392.xml"/><Relationship Id="rId215" Type="http://schemas.openxmlformats.org/officeDocument/2006/relationships/image" Target="../media/image2444.png"/><Relationship Id="rId236" Type="http://schemas.openxmlformats.org/officeDocument/2006/relationships/customXml" Target="../ink/ink1405.xml"/><Relationship Id="rId257" Type="http://schemas.openxmlformats.org/officeDocument/2006/relationships/image" Target="../media/image2464.png"/><Relationship Id="rId278" Type="http://schemas.openxmlformats.org/officeDocument/2006/relationships/customXml" Target="../ink/ink1426.xml"/><Relationship Id="rId231" Type="http://schemas.openxmlformats.org/officeDocument/2006/relationships/image" Target="../media/image2452.png"/><Relationship Id="rId252" Type="http://schemas.openxmlformats.org/officeDocument/2006/relationships/customXml" Target="../ink/ink1413.xml"/><Relationship Id="rId273" Type="http://schemas.openxmlformats.org/officeDocument/2006/relationships/image" Target="../media/image2471.png"/><Relationship Id="rId294" Type="http://schemas.openxmlformats.org/officeDocument/2006/relationships/customXml" Target="../ink/ink1434.xml"/><Relationship Id="rId308" Type="http://schemas.openxmlformats.org/officeDocument/2006/relationships/image" Target="../media/image2488.png"/><Relationship Id="rId89" Type="http://schemas.openxmlformats.org/officeDocument/2006/relationships/customXml" Target="../ink/ink1331.xml"/><Relationship Id="rId112" Type="http://schemas.openxmlformats.org/officeDocument/2006/relationships/customXml" Target="../ink/ink1343.xml"/><Relationship Id="rId133" Type="http://schemas.openxmlformats.org/officeDocument/2006/relationships/image" Target="../media/image2353.png"/><Relationship Id="rId154" Type="http://schemas.openxmlformats.org/officeDocument/2006/relationships/customXml" Target="../ink/ink1364.xml"/><Relationship Id="rId175" Type="http://schemas.openxmlformats.org/officeDocument/2006/relationships/image" Target="../media/image2394.png"/><Relationship Id="rId196" Type="http://schemas.openxmlformats.org/officeDocument/2006/relationships/customXml" Target="../ink/ink1385.xml"/><Relationship Id="rId200" Type="http://schemas.openxmlformats.org/officeDocument/2006/relationships/customXml" Target="../ink/ink1387.xml"/><Relationship Id="rId221" Type="http://schemas.openxmlformats.org/officeDocument/2006/relationships/image" Target="../media/image2447.png"/><Relationship Id="rId242" Type="http://schemas.openxmlformats.org/officeDocument/2006/relationships/customXml" Target="../ink/ink1408.xml"/><Relationship Id="rId263" Type="http://schemas.openxmlformats.org/officeDocument/2006/relationships/image" Target="../media/image2466.png"/><Relationship Id="rId284" Type="http://schemas.openxmlformats.org/officeDocument/2006/relationships/customXml" Target="../ink/ink1429.xml"/><Relationship Id="rId319" Type="http://schemas.openxmlformats.org/officeDocument/2006/relationships/image" Target="../media/image1.png"/><Relationship Id="rId37" Type="http://schemas.openxmlformats.org/officeDocument/2006/relationships/image" Target="../media/image1310.png"/><Relationship Id="rId102" Type="http://schemas.openxmlformats.org/officeDocument/2006/relationships/customXml" Target="../ink/ink1338.xml"/><Relationship Id="rId123" Type="http://schemas.openxmlformats.org/officeDocument/2006/relationships/image" Target="../media/image2349.png"/><Relationship Id="rId144" Type="http://schemas.openxmlformats.org/officeDocument/2006/relationships/customXml" Target="../ink/ink1359.xml"/><Relationship Id="rId90" Type="http://schemas.openxmlformats.org/officeDocument/2006/relationships/image" Target="../media/image2333.png"/><Relationship Id="rId165" Type="http://schemas.openxmlformats.org/officeDocument/2006/relationships/image" Target="../media/image2369.png"/><Relationship Id="rId186" Type="http://schemas.openxmlformats.org/officeDocument/2006/relationships/customXml" Target="../ink/ink1380.xml"/><Relationship Id="rId211" Type="http://schemas.openxmlformats.org/officeDocument/2006/relationships/image" Target="../media/image2442.png"/><Relationship Id="rId232" Type="http://schemas.openxmlformats.org/officeDocument/2006/relationships/customXml" Target="../ink/ink1403.xml"/><Relationship Id="rId253" Type="http://schemas.openxmlformats.org/officeDocument/2006/relationships/image" Target="../media/image2462.png"/><Relationship Id="rId274" Type="http://schemas.openxmlformats.org/officeDocument/2006/relationships/customXml" Target="../ink/ink1424.xml"/><Relationship Id="rId295" Type="http://schemas.openxmlformats.org/officeDocument/2006/relationships/customXml" Target="../ink/ink1435.xml"/><Relationship Id="rId309" Type="http://schemas.openxmlformats.org/officeDocument/2006/relationships/customXml" Target="../ink/ink1442.xml"/><Relationship Id="rId113" Type="http://schemas.openxmlformats.org/officeDocument/2006/relationships/image" Target="../media/image2344.png"/><Relationship Id="rId134" Type="http://schemas.openxmlformats.org/officeDocument/2006/relationships/customXml" Target="../ink/ink1354.xml"/><Relationship Id="rId155" Type="http://schemas.openxmlformats.org/officeDocument/2006/relationships/image" Target="../media/image2364.png"/><Relationship Id="rId176" Type="http://schemas.openxmlformats.org/officeDocument/2006/relationships/customXml" Target="../ink/ink1375.xml"/><Relationship Id="rId197" Type="http://schemas.openxmlformats.org/officeDocument/2006/relationships/image" Target="../media/image2421.png"/><Relationship Id="rId201" Type="http://schemas.openxmlformats.org/officeDocument/2006/relationships/image" Target="../media/image2423.png"/><Relationship Id="rId222" Type="http://schemas.openxmlformats.org/officeDocument/2006/relationships/customXml" Target="../ink/ink1398.xml"/><Relationship Id="rId243" Type="http://schemas.openxmlformats.org/officeDocument/2006/relationships/image" Target="../media/image2458.png"/><Relationship Id="rId264" Type="http://schemas.openxmlformats.org/officeDocument/2006/relationships/customXml" Target="../ink/ink1419.xml"/><Relationship Id="rId285" Type="http://schemas.openxmlformats.org/officeDocument/2006/relationships/image" Target="../media/image2477.png"/><Relationship Id="rId103" Type="http://schemas.openxmlformats.org/officeDocument/2006/relationships/image" Target="../media/image2339.png"/><Relationship Id="rId124" Type="http://schemas.openxmlformats.org/officeDocument/2006/relationships/customXml" Target="../ink/ink1349.xml"/><Relationship Id="rId310" Type="http://schemas.openxmlformats.org/officeDocument/2006/relationships/image" Target="../media/image2489.png"/><Relationship Id="rId91" Type="http://schemas.openxmlformats.org/officeDocument/2006/relationships/customXml" Target="../ink/ink1332.xml"/><Relationship Id="rId145" Type="http://schemas.openxmlformats.org/officeDocument/2006/relationships/image" Target="../media/image2359.png"/><Relationship Id="rId166" Type="http://schemas.openxmlformats.org/officeDocument/2006/relationships/customXml" Target="../ink/ink1370.xml"/><Relationship Id="rId187" Type="http://schemas.openxmlformats.org/officeDocument/2006/relationships/image" Target="../media/image2416.png"/><Relationship Id="rId1" Type="http://schemas.microsoft.com/office/2007/relationships/media" Target="../media/media21.m4a"/><Relationship Id="rId212" Type="http://schemas.openxmlformats.org/officeDocument/2006/relationships/customXml" Target="../ink/ink1393.xml"/><Relationship Id="rId233" Type="http://schemas.openxmlformats.org/officeDocument/2006/relationships/image" Target="../media/image2453.png"/><Relationship Id="rId254" Type="http://schemas.openxmlformats.org/officeDocument/2006/relationships/customXml" Target="../ink/ink1414.xml"/><Relationship Id="rId114" Type="http://schemas.openxmlformats.org/officeDocument/2006/relationships/customXml" Target="../ink/ink1344.xml"/><Relationship Id="rId275" Type="http://schemas.openxmlformats.org/officeDocument/2006/relationships/image" Target="../media/image2472.png"/><Relationship Id="rId296" Type="http://schemas.openxmlformats.org/officeDocument/2006/relationships/image" Target="../media/image2482.png"/><Relationship Id="rId300" Type="http://schemas.openxmlformats.org/officeDocument/2006/relationships/image" Target="../media/image2484.png"/><Relationship Id="rId81" Type="http://schemas.openxmlformats.org/officeDocument/2006/relationships/image" Target="../media/image2329.png"/><Relationship Id="rId135" Type="http://schemas.openxmlformats.org/officeDocument/2006/relationships/image" Target="../media/image2354.png"/><Relationship Id="rId156" Type="http://schemas.openxmlformats.org/officeDocument/2006/relationships/customXml" Target="../ink/ink1365.xml"/><Relationship Id="rId177" Type="http://schemas.openxmlformats.org/officeDocument/2006/relationships/image" Target="../media/image2410.png"/><Relationship Id="rId198" Type="http://schemas.openxmlformats.org/officeDocument/2006/relationships/customXml" Target="../ink/ink1386.xml"/><Relationship Id="rId202" Type="http://schemas.openxmlformats.org/officeDocument/2006/relationships/customXml" Target="../ink/ink1388.xml"/><Relationship Id="rId223" Type="http://schemas.openxmlformats.org/officeDocument/2006/relationships/image" Target="../media/image2448.png"/><Relationship Id="rId244" Type="http://schemas.openxmlformats.org/officeDocument/2006/relationships/customXml" Target="../ink/ink1409.xml"/><Relationship Id="rId265" Type="http://schemas.openxmlformats.org/officeDocument/2006/relationships/image" Target="../media/image2467.png"/><Relationship Id="rId286" Type="http://schemas.openxmlformats.org/officeDocument/2006/relationships/customXml" Target="../ink/ink1430.xml"/><Relationship Id="rId104" Type="http://schemas.openxmlformats.org/officeDocument/2006/relationships/customXml" Target="../ink/ink1339.xml"/><Relationship Id="rId125" Type="http://schemas.openxmlformats.org/officeDocument/2006/relationships/image" Target="../media/image2350.png"/><Relationship Id="rId146" Type="http://schemas.openxmlformats.org/officeDocument/2006/relationships/customXml" Target="../ink/ink1360.xml"/><Relationship Id="rId167" Type="http://schemas.openxmlformats.org/officeDocument/2006/relationships/image" Target="../media/image2370.png"/><Relationship Id="rId188" Type="http://schemas.openxmlformats.org/officeDocument/2006/relationships/customXml" Target="../ink/ink1381.xml"/><Relationship Id="rId311" Type="http://schemas.openxmlformats.org/officeDocument/2006/relationships/customXml" Target="../ink/ink1443.xml"/><Relationship Id="rId92" Type="http://schemas.openxmlformats.org/officeDocument/2006/relationships/customXml" Target="../ink/ink1333.xml"/><Relationship Id="rId213" Type="http://schemas.openxmlformats.org/officeDocument/2006/relationships/image" Target="../media/image2443.png"/><Relationship Id="rId234" Type="http://schemas.openxmlformats.org/officeDocument/2006/relationships/customXml" Target="../ink/ink1404.xml"/><Relationship Id="rId2" Type="http://schemas.openxmlformats.org/officeDocument/2006/relationships/audio" Target="../media/media21.m4a"/><Relationship Id="rId255" Type="http://schemas.openxmlformats.org/officeDocument/2006/relationships/image" Target="../media/image2463.png"/><Relationship Id="rId276" Type="http://schemas.openxmlformats.org/officeDocument/2006/relationships/customXml" Target="../ink/ink1425.xml"/><Relationship Id="rId297" Type="http://schemas.openxmlformats.org/officeDocument/2006/relationships/customXml" Target="../ink/ink1436.xml"/><Relationship Id="rId115" Type="http://schemas.openxmlformats.org/officeDocument/2006/relationships/image" Target="../media/image2345.png"/><Relationship Id="rId136" Type="http://schemas.openxmlformats.org/officeDocument/2006/relationships/customXml" Target="../ink/ink1355.xml"/><Relationship Id="rId157" Type="http://schemas.openxmlformats.org/officeDocument/2006/relationships/image" Target="../media/image2365.png"/><Relationship Id="rId178" Type="http://schemas.openxmlformats.org/officeDocument/2006/relationships/customXml" Target="../ink/ink1376.xml"/><Relationship Id="rId301" Type="http://schemas.openxmlformats.org/officeDocument/2006/relationships/customXml" Target="../ink/ink1438.xml"/><Relationship Id="rId82" Type="http://schemas.openxmlformats.org/officeDocument/2006/relationships/customXml" Target="../ink/ink1327.xml"/><Relationship Id="rId199" Type="http://schemas.openxmlformats.org/officeDocument/2006/relationships/image" Target="../media/image2422.png"/><Relationship Id="rId203" Type="http://schemas.openxmlformats.org/officeDocument/2006/relationships/image" Target="../media/image2438.png"/><Relationship Id="rId224" Type="http://schemas.openxmlformats.org/officeDocument/2006/relationships/customXml" Target="../ink/ink1399.xml"/><Relationship Id="rId245" Type="http://schemas.openxmlformats.org/officeDocument/2006/relationships/image" Target="../media/image1718.png"/><Relationship Id="rId266" Type="http://schemas.openxmlformats.org/officeDocument/2006/relationships/customXml" Target="../ink/ink1420.xml"/><Relationship Id="rId287" Type="http://schemas.openxmlformats.org/officeDocument/2006/relationships/image" Target="../media/image2478.png"/><Relationship Id="rId105" Type="http://schemas.openxmlformats.org/officeDocument/2006/relationships/image" Target="../media/image2340.png"/><Relationship Id="rId126" Type="http://schemas.openxmlformats.org/officeDocument/2006/relationships/customXml" Target="../ink/ink1350.xml"/><Relationship Id="rId147" Type="http://schemas.openxmlformats.org/officeDocument/2006/relationships/image" Target="../media/image2360.png"/><Relationship Id="rId168" Type="http://schemas.openxmlformats.org/officeDocument/2006/relationships/customXml" Target="../ink/ink1371.xml"/><Relationship Id="rId312" Type="http://schemas.openxmlformats.org/officeDocument/2006/relationships/image" Target="../media/image2490.png"/><Relationship Id="rId93" Type="http://schemas.openxmlformats.org/officeDocument/2006/relationships/image" Target="../media/image2334.png"/><Relationship Id="rId189" Type="http://schemas.openxmlformats.org/officeDocument/2006/relationships/image" Target="../media/image2417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394.xml"/><Relationship Id="rId235" Type="http://schemas.openxmlformats.org/officeDocument/2006/relationships/image" Target="../media/image2454.png"/><Relationship Id="rId256" Type="http://schemas.openxmlformats.org/officeDocument/2006/relationships/customXml" Target="../ink/ink1415.xml"/><Relationship Id="rId277" Type="http://schemas.openxmlformats.org/officeDocument/2006/relationships/image" Target="../media/image2473.png"/><Relationship Id="rId298" Type="http://schemas.openxmlformats.org/officeDocument/2006/relationships/image" Target="../media/image2483.png"/><Relationship Id="rId116" Type="http://schemas.openxmlformats.org/officeDocument/2006/relationships/customXml" Target="../ink/ink1345.xml"/><Relationship Id="rId137" Type="http://schemas.openxmlformats.org/officeDocument/2006/relationships/image" Target="../media/image2355.png"/><Relationship Id="rId158" Type="http://schemas.openxmlformats.org/officeDocument/2006/relationships/customXml" Target="../ink/ink1366.xml"/><Relationship Id="rId302" Type="http://schemas.openxmlformats.org/officeDocument/2006/relationships/image" Target="../media/image2485.png"/><Relationship Id="rId83" Type="http://schemas.openxmlformats.org/officeDocument/2006/relationships/image" Target="../media/image2330.png"/><Relationship Id="rId179" Type="http://schemas.openxmlformats.org/officeDocument/2006/relationships/image" Target="../media/image2412.png"/><Relationship Id="rId190" Type="http://schemas.openxmlformats.org/officeDocument/2006/relationships/customXml" Target="../ink/ink1382.xml"/><Relationship Id="rId204" Type="http://schemas.openxmlformats.org/officeDocument/2006/relationships/customXml" Target="../ink/ink1389.xml"/><Relationship Id="rId225" Type="http://schemas.openxmlformats.org/officeDocument/2006/relationships/image" Target="../media/image2449.png"/><Relationship Id="rId246" Type="http://schemas.openxmlformats.org/officeDocument/2006/relationships/customXml" Target="../ink/ink1410.xml"/><Relationship Id="rId267" Type="http://schemas.openxmlformats.org/officeDocument/2006/relationships/image" Target="../media/image2468.png"/><Relationship Id="rId288" Type="http://schemas.openxmlformats.org/officeDocument/2006/relationships/customXml" Target="../ink/ink1431.xml"/></Relationships>
</file>

<file path=ppt/slides/_rels/slide23.xml.rels><?xml version="1.0" encoding="UTF-8" standalone="yes"?>
<Relationships xmlns="http://schemas.openxmlformats.org/package/2006/relationships"><Relationship Id="rId21" Type="http://schemas.openxmlformats.org/officeDocument/2006/relationships/customXml" Target="../ink/ink1455.xml"/><Relationship Id="rId63" Type="http://schemas.openxmlformats.org/officeDocument/2006/relationships/image" Target="../media/image2508.png"/><Relationship Id="rId324" Type="http://schemas.openxmlformats.org/officeDocument/2006/relationships/customXml" Target="../ink/ink1491.xml"/><Relationship Id="rId366" Type="http://schemas.openxmlformats.org/officeDocument/2006/relationships/image" Target="../media/image2654.png"/><Relationship Id="rId531" Type="http://schemas.openxmlformats.org/officeDocument/2006/relationships/image" Target="../media/image25130.png"/><Relationship Id="rId573" Type="http://schemas.openxmlformats.org/officeDocument/2006/relationships/customXml" Target="../ink/ink1648.xml"/><Relationship Id="rId433" Type="http://schemas.openxmlformats.org/officeDocument/2006/relationships/customXml" Target="../ink/ink1555.xml"/><Relationship Id="rId268" Type="http://schemas.openxmlformats.org/officeDocument/2006/relationships/image" Target="../media/image2612.png"/><Relationship Id="rId475" Type="http://schemas.openxmlformats.org/officeDocument/2006/relationships/customXml" Target="../ink/ink1590.xml"/><Relationship Id="rId32" Type="http://schemas.openxmlformats.org/officeDocument/2006/relationships/image" Target="../media/image2324.png"/><Relationship Id="rId74" Type="http://schemas.openxmlformats.org/officeDocument/2006/relationships/customXml" Target="../ink/ink1477.xml"/><Relationship Id="rId335" Type="http://schemas.openxmlformats.org/officeDocument/2006/relationships/image" Target="../media/image2643.png"/><Relationship Id="rId377" Type="http://schemas.openxmlformats.org/officeDocument/2006/relationships/customXml" Target="../ink/ink1519.xml"/><Relationship Id="rId500" Type="http://schemas.openxmlformats.org/officeDocument/2006/relationships/image" Target="../media/image2677.png"/><Relationship Id="rId542" Type="http://schemas.openxmlformats.org/officeDocument/2006/relationships/customXml" Target="../ink/ink1632.xml"/><Relationship Id="rId584" Type="http://schemas.openxmlformats.org/officeDocument/2006/relationships/image" Target="../media/image2576.png"/><Relationship Id="rId5" Type="http://schemas.openxmlformats.org/officeDocument/2006/relationships/customXml" Target="../ink/ink1447.xml"/><Relationship Id="rId402" Type="http://schemas.openxmlformats.org/officeDocument/2006/relationships/customXml" Target="../ink/ink1532.xml"/><Relationship Id="rId237" Type="http://schemas.openxmlformats.org/officeDocument/2006/relationships/image" Target="../media/image2598.png"/><Relationship Id="rId444" Type="http://schemas.openxmlformats.org/officeDocument/2006/relationships/image" Target="../media/image2668.png"/><Relationship Id="rId486" Type="http://schemas.openxmlformats.org/officeDocument/2006/relationships/customXml" Target="../ink/ink1601.xml"/><Relationship Id="rId43" Type="http://schemas.openxmlformats.org/officeDocument/2006/relationships/customXml" Target="../ink/ink1466.xml"/><Relationship Id="rId346" Type="http://schemas.openxmlformats.org/officeDocument/2006/relationships/customXml" Target="../ink/ink1503.xml"/><Relationship Id="rId388" Type="http://schemas.openxmlformats.org/officeDocument/2006/relationships/customXml" Target="../ink/ink1525.xml"/><Relationship Id="rId290" Type="http://schemas.openxmlformats.org/officeDocument/2006/relationships/image" Target="../media/image2623.png"/><Relationship Id="rId304" Type="http://schemas.openxmlformats.org/officeDocument/2006/relationships/image" Target="../media/image2630.png"/><Relationship Id="rId511" Type="http://schemas.openxmlformats.org/officeDocument/2006/relationships/customXml" Target="../ink/ink1617.xml"/><Relationship Id="rId553" Type="http://schemas.openxmlformats.org/officeDocument/2006/relationships/image" Target="../media/image2561.png"/><Relationship Id="rId85" Type="http://schemas.openxmlformats.org/officeDocument/2006/relationships/image" Target="../media/image2521.png"/><Relationship Id="rId413" Type="http://schemas.openxmlformats.org/officeDocument/2006/relationships/customXml" Target="../ink/ink1538.xml"/><Relationship Id="rId595" Type="http://schemas.openxmlformats.org/officeDocument/2006/relationships/image" Target="../media/image2665.png"/><Relationship Id="rId455" Type="http://schemas.openxmlformats.org/officeDocument/2006/relationships/customXml" Target="../ink/ink1571.xml"/><Relationship Id="rId497" Type="http://schemas.openxmlformats.org/officeDocument/2006/relationships/customXml" Target="../ink/ink1610.xml"/><Relationship Id="rId12" Type="http://schemas.openxmlformats.org/officeDocument/2006/relationships/image" Target="../media/image2497.png"/><Relationship Id="rId357" Type="http://schemas.openxmlformats.org/officeDocument/2006/relationships/customXml" Target="../ink/ink1509.xml"/><Relationship Id="rId315" Type="http://schemas.openxmlformats.org/officeDocument/2006/relationships/image" Target="../media/image2635.png"/><Relationship Id="rId522" Type="http://schemas.openxmlformats.org/officeDocument/2006/relationships/customXml" Target="../ink/ink1622.xml"/><Relationship Id="rId96" Type="http://schemas.openxmlformats.org/officeDocument/2006/relationships/customXml" Target="../ink/ink1488.xml"/><Relationship Id="rId399" Type="http://schemas.openxmlformats.org/officeDocument/2006/relationships/image" Target="../media/image2541.png"/><Relationship Id="rId217" Type="http://schemas.openxmlformats.org/officeDocument/2006/relationships/image" Target="../media/image2588.png"/><Relationship Id="rId564" Type="http://schemas.openxmlformats.org/officeDocument/2006/relationships/image" Target="../media/image2566.png"/><Relationship Id="rId424" Type="http://schemas.openxmlformats.org/officeDocument/2006/relationships/customXml" Target="../ink/ink1546.xml"/><Relationship Id="rId259" Type="http://schemas.openxmlformats.org/officeDocument/2006/relationships/image" Target="../media/image2608.png"/><Relationship Id="rId466" Type="http://schemas.openxmlformats.org/officeDocument/2006/relationships/customXml" Target="../ink/ink1581.xml"/><Relationship Id="rId23" Type="http://schemas.openxmlformats.org/officeDocument/2006/relationships/customXml" Target="../ink/ink1456.xml"/><Relationship Id="rId326" Type="http://schemas.openxmlformats.org/officeDocument/2006/relationships/customXml" Target="../ink/ink1493.xml"/><Relationship Id="rId270" Type="http://schemas.openxmlformats.org/officeDocument/2006/relationships/image" Target="../media/image2613.png"/><Relationship Id="rId533" Type="http://schemas.openxmlformats.org/officeDocument/2006/relationships/image" Target="../media/image2551.png"/><Relationship Id="rId65" Type="http://schemas.openxmlformats.org/officeDocument/2006/relationships/image" Target="../media/image2509.png"/><Relationship Id="rId368" Type="http://schemas.openxmlformats.org/officeDocument/2006/relationships/image" Target="../media/image2655.png"/><Relationship Id="rId575" Type="http://schemas.openxmlformats.org/officeDocument/2006/relationships/customXml" Target="../ink/ink1649.xml"/><Relationship Id="rId435" Type="http://schemas.openxmlformats.org/officeDocument/2006/relationships/customXml" Target="../ink/ink1557.xml"/><Relationship Id="rId477" Type="http://schemas.openxmlformats.org/officeDocument/2006/relationships/customXml" Target="../ink/ink1592.xml"/><Relationship Id="rId337" Type="http://schemas.openxmlformats.org/officeDocument/2006/relationships/image" Target="../media/image2644.png"/><Relationship Id="rId502" Type="http://schemas.openxmlformats.org/officeDocument/2006/relationships/image" Target="../media/image2678.png"/><Relationship Id="rId34" Type="http://schemas.openxmlformats.org/officeDocument/2006/relationships/image" Target="../media/image2325.png"/><Relationship Id="rId76" Type="http://schemas.openxmlformats.org/officeDocument/2006/relationships/customXml" Target="../ink/ink1478.xml"/><Relationship Id="rId379" Type="http://schemas.openxmlformats.org/officeDocument/2006/relationships/customXml" Target="../ink/ink1520.xml"/><Relationship Id="rId544" Type="http://schemas.openxmlformats.org/officeDocument/2006/relationships/customXml" Target="../ink/ink1633.xml"/><Relationship Id="rId586" Type="http://schemas.openxmlformats.org/officeDocument/2006/relationships/image" Target="../media/image2577.png"/><Relationship Id="rId7" Type="http://schemas.openxmlformats.org/officeDocument/2006/relationships/customXml" Target="../ink/ink1448.xml"/><Relationship Id="rId390" Type="http://schemas.openxmlformats.org/officeDocument/2006/relationships/customXml" Target="../ink/ink1526.xml"/><Relationship Id="rId404" Type="http://schemas.openxmlformats.org/officeDocument/2006/relationships/customXml" Target="../ink/ink1533.xml"/><Relationship Id="rId239" Type="http://schemas.openxmlformats.org/officeDocument/2006/relationships/image" Target="../media/image2599.png"/><Relationship Id="rId446" Type="http://schemas.openxmlformats.org/officeDocument/2006/relationships/image" Target="../media/image2669.png"/><Relationship Id="rId292" Type="http://schemas.openxmlformats.org/officeDocument/2006/relationships/image" Target="../media/image2624.png"/><Relationship Id="rId306" Type="http://schemas.openxmlformats.org/officeDocument/2006/relationships/image" Target="../media/image2631.png"/><Relationship Id="rId488" Type="http://schemas.openxmlformats.org/officeDocument/2006/relationships/customXml" Target="../ink/ink1603.xml"/><Relationship Id="rId45" Type="http://schemas.openxmlformats.org/officeDocument/2006/relationships/customXml" Target="../ink/ink1467.xml"/><Relationship Id="rId87" Type="http://schemas.openxmlformats.org/officeDocument/2006/relationships/image" Target="../media/image2522.png"/><Relationship Id="rId348" Type="http://schemas.openxmlformats.org/officeDocument/2006/relationships/customXml" Target="../ink/ink1504.xml"/><Relationship Id="rId513" Type="http://schemas.openxmlformats.org/officeDocument/2006/relationships/image" Target="../media/image27.png"/><Relationship Id="rId555" Type="http://schemas.openxmlformats.org/officeDocument/2006/relationships/customXml" Target="../ink/ink1639.xml"/><Relationship Id="rId597" Type="http://schemas.openxmlformats.org/officeDocument/2006/relationships/image" Target="../media/image2663.png"/><Relationship Id="rId415" Type="http://schemas.openxmlformats.org/officeDocument/2006/relationships/customXml" Target="../ink/ink1539.xml"/><Relationship Id="rId457" Type="http://schemas.openxmlformats.org/officeDocument/2006/relationships/customXml" Target="../ink/ink1573.xml"/><Relationship Id="rId261" Type="http://schemas.openxmlformats.org/officeDocument/2006/relationships/image" Target="../media/image2609.png"/><Relationship Id="rId499" Type="http://schemas.openxmlformats.org/officeDocument/2006/relationships/customXml" Target="../ink/ink1611.xml"/><Relationship Id="rId14" Type="http://schemas.openxmlformats.org/officeDocument/2006/relationships/image" Target="../media/image2498.png"/><Relationship Id="rId56" Type="http://schemas.openxmlformats.org/officeDocument/2006/relationships/customXml" Target="../ink/ink1468.xml"/><Relationship Id="rId359" Type="http://schemas.openxmlformats.org/officeDocument/2006/relationships/customXml" Target="../ink/ink1510.xml"/><Relationship Id="rId317" Type="http://schemas.openxmlformats.org/officeDocument/2006/relationships/image" Target="../media/image2636.png"/><Relationship Id="rId524" Type="http://schemas.openxmlformats.org/officeDocument/2006/relationships/customXml" Target="../ink/ink1623.xml"/><Relationship Id="rId566" Type="http://schemas.openxmlformats.org/officeDocument/2006/relationships/image" Target="../media/image2567.png"/><Relationship Id="rId370" Type="http://schemas.openxmlformats.org/officeDocument/2006/relationships/image" Target="../media/image2656.png"/><Relationship Id="rId426" Type="http://schemas.openxmlformats.org/officeDocument/2006/relationships/customXml" Target="../ink/ink1548.xml"/><Relationship Id="rId219" Type="http://schemas.openxmlformats.org/officeDocument/2006/relationships/image" Target="../media/image2589.png"/><Relationship Id="rId468" Type="http://schemas.openxmlformats.org/officeDocument/2006/relationships/customXml" Target="../ink/ink1583.xml"/><Relationship Id="rId25" Type="http://schemas.openxmlformats.org/officeDocument/2006/relationships/customXml" Target="../ink/ink1457.xml"/><Relationship Id="rId67" Type="http://schemas.openxmlformats.org/officeDocument/2006/relationships/image" Target="../media/image2510.png"/><Relationship Id="rId328" Type="http://schemas.openxmlformats.org/officeDocument/2006/relationships/customXml" Target="../ink/ink1494.xml"/><Relationship Id="rId272" Type="http://schemas.openxmlformats.org/officeDocument/2006/relationships/image" Target="../media/image2614.png"/><Relationship Id="rId535" Type="http://schemas.openxmlformats.org/officeDocument/2006/relationships/image" Target="../media/image2552.png"/><Relationship Id="rId577" Type="http://schemas.openxmlformats.org/officeDocument/2006/relationships/customXml" Target="../ink/ink1650.xml"/><Relationship Id="rId381" Type="http://schemas.openxmlformats.org/officeDocument/2006/relationships/customXml" Target="../ink/ink1521.xml"/><Relationship Id="rId437" Type="http://schemas.openxmlformats.org/officeDocument/2006/relationships/customXml" Target="../ink/ink1559.xml"/><Relationship Id="rId241" Type="http://schemas.openxmlformats.org/officeDocument/2006/relationships/image" Target="../media/image2600.png"/><Relationship Id="rId479" Type="http://schemas.openxmlformats.org/officeDocument/2006/relationships/customXml" Target="../ink/ink1594.xml"/><Relationship Id="rId36" Type="http://schemas.openxmlformats.org/officeDocument/2006/relationships/image" Target="../media/image2326.png"/><Relationship Id="rId339" Type="http://schemas.openxmlformats.org/officeDocument/2006/relationships/image" Target="../media/image2645.png"/><Relationship Id="rId490" Type="http://schemas.openxmlformats.org/officeDocument/2006/relationships/customXml" Target="../ink/ink1605.xml"/><Relationship Id="rId504" Type="http://schemas.openxmlformats.org/officeDocument/2006/relationships/image" Target="../media/image2679.png"/><Relationship Id="rId546" Type="http://schemas.openxmlformats.org/officeDocument/2006/relationships/customXml" Target="../ink/ink1634.xml"/><Relationship Id="rId78" Type="http://schemas.openxmlformats.org/officeDocument/2006/relationships/customXml" Target="../ink/ink1479.xml"/><Relationship Id="rId350" Type="http://schemas.openxmlformats.org/officeDocument/2006/relationships/customXml" Target="../ink/ink1505.xml"/><Relationship Id="rId406" Type="http://schemas.openxmlformats.org/officeDocument/2006/relationships/image" Target="../media/image2544.png"/><Relationship Id="rId588" Type="http://schemas.openxmlformats.org/officeDocument/2006/relationships/customXml" Target="../ink/ink1656.xml"/><Relationship Id="rId9" Type="http://schemas.openxmlformats.org/officeDocument/2006/relationships/customXml" Target="../ink/ink1449.xml"/><Relationship Id="rId392" Type="http://schemas.openxmlformats.org/officeDocument/2006/relationships/customXml" Target="../ink/ink1527.xml"/><Relationship Id="rId448" Type="http://schemas.openxmlformats.org/officeDocument/2006/relationships/image" Target="../media/image2670.png"/><Relationship Id="rId294" Type="http://schemas.openxmlformats.org/officeDocument/2006/relationships/image" Target="../media/image2625.png"/><Relationship Id="rId308" Type="http://schemas.openxmlformats.org/officeDocument/2006/relationships/image" Target="../media/image2632.png"/><Relationship Id="rId515" Type="http://schemas.openxmlformats.org/officeDocument/2006/relationships/image" Target="../media/image2547.png"/><Relationship Id="rId89" Type="http://schemas.openxmlformats.org/officeDocument/2006/relationships/image" Target="../media/image2523.png"/><Relationship Id="rId361" Type="http://schemas.openxmlformats.org/officeDocument/2006/relationships/customXml" Target="../ink/ink1511.xml"/><Relationship Id="rId557" Type="http://schemas.openxmlformats.org/officeDocument/2006/relationships/customXml" Target="../ink/ink1640.xml"/><Relationship Id="rId417" Type="http://schemas.openxmlformats.org/officeDocument/2006/relationships/customXml" Target="../ink/ink1540.xml"/><Relationship Id="rId459" Type="http://schemas.openxmlformats.org/officeDocument/2006/relationships/customXml" Target="../ink/ink1574.xml"/><Relationship Id="rId16" Type="http://schemas.openxmlformats.org/officeDocument/2006/relationships/image" Target="../media/image2499.png"/><Relationship Id="rId319" Type="http://schemas.openxmlformats.org/officeDocument/2006/relationships/image" Target="../media/image2637.png"/><Relationship Id="rId221" Type="http://schemas.openxmlformats.org/officeDocument/2006/relationships/image" Target="../media/image2590.png"/><Relationship Id="rId263" Type="http://schemas.openxmlformats.org/officeDocument/2006/relationships/image" Target="../media/image2610.png"/><Relationship Id="rId470" Type="http://schemas.openxmlformats.org/officeDocument/2006/relationships/customXml" Target="../ink/ink1585.xml"/><Relationship Id="rId526" Type="http://schemas.openxmlformats.org/officeDocument/2006/relationships/customXml" Target="../ink/ink1624.xml"/><Relationship Id="rId58" Type="http://schemas.openxmlformats.org/officeDocument/2006/relationships/customXml" Target="../ink/ink1469.xml"/><Relationship Id="rId330" Type="http://schemas.openxmlformats.org/officeDocument/2006/relationships/customXml" Target="../ink/ink1495.xml"/><Relationship Id="rId568" Type="http://schemas.openxmlformats.org/officeDocument/2006/relationships/image" Target="../media/image2568.png"/><Relationship Id="rId372" Type="http://schemas.openxmlformats.org/officeDocument/2006/relationships/image" Target="../media/image2657.png"/><Relationship Id="rId428" Type="http://schemas.openxmlformats.org/officeDocument/2006/relationships/customXml" Target="../ink/ink1550.xml"/><Relationship Id="rId274" Type="http://schemas.openxmlformats.org/officeDocument/2006/relationships/image" Target="../media/image2615.png"/><Relationship Id="rId481" Type="http://schemas.openxmlformats.org/officeDocument/2006/relationships/customXml" Target="../ink/ink1596.xml"/><Relationship Id="rId27" Type="http://schemas.openxmlformats.org/officeDocument/2006/relationships/customXml" Target="../ink/ink1458.xml"/><Relationship Id="rId69" Type="http://schemas.openxmlformats.org/officeDocument/2006/relationships/image" Target="../media/image2511.png"/><Relationship Id="rId537" Type="http://schemas.openxmlformats.org/officeDocument/2006/relationships/image" Target="../media/image2553.png"/><Relationship Id="rId579" Type="http://schemas.openxmlformats.org/officeDocument/2006/relationships/customXml" Target="../ink/ink1651.xml"/><Relationship Id="rId80" Type="http://schemas.openxmlformats.org/officeDocument/2006/relationships/customXml" Target="../ink/ink1480.xml"/><Relationship Id="rId341" Type="http://schemas.openxmlformats.org/officeDocument/2006/relationships/image" Target="../media/image2646.png"/><Relationship Id="rId383" Type="http://schemas.openxmlformats.org/officeDocument/2006/relationships/customXml" Target="../ink/ink1522.xml"/><Relationship Id="rId439" Type="http://schemas.openxmlformats.org/officeDocument/2006/relationships/customXml" Target="../ink/ink1561.xml"/><Relationship Id="rId590" Type="http://schemas.openxmlformats.org/officeDocument/2006/relationships/customXml" Target="../ink/ink1658.xml"/><Relationship Id="rId201" Type="http://schemas.openxmlformats.org/officeDocument/2006/relationships/image" Target="../media/image2580.png"/><Relationship Id="rId243" Type="http://schemas.openxmlformats.org/officeDocument/2006/relationships/image" Target="../media/image2601.png"/><Relationship Id="rId450" Type="http://schemas.openxmlformats.org/officeDocument/2006/relationships/image" Target="../media/image2671.png"/><Relationship Id="rId506" Type="http://schemas.openxmlformats.org/officeDocument/2006/relationships/image" Target="../media/image2680.png"/><Relationship Id="rId38" Type="http://schemas.openxmlformats.org/officeDocument/2006/relationships/image" Target="../media/image2327.png"/><Relationship Id="rId310" Type="http://schemas.openxmlformats.org/officeDocument/2006/relationships/image" Target="../media/image2633.png"/><Relationship Id="rId492" Type="http://schemas.openxmlformats.org/officeDocument/2006/relationships/customXml" Target="../ink/ink1607.xml"/><Relationship Id="rId548" Type="http://schemas.openxmlformats.org/officeDocument/2006/relationships/customXml" Target="../ink/ink1635.xml"/><Relationship Id="rId70" Type="http://schemas.openxmlformats.org/officeDocument/2006/relationships/customXml" Target="../ink/ink1475.xml"/><Relationship Id="rId91" Type="http://schemas.openxmlformats.org/officeDocument/2006/relationships/image" Target="../media/image2524.png"/><Relationship Id="rId331" Type="http://schemas.openxmlformats.org/officeDocument/2006/relationships/image" Target="../media/image1349.png"/><Relationship Id="rId352" Type="http://schemas.openxmlformats.org/officeDocument/2006/relationships/image" Target="../media/image1429.png"/><Relationship Id="rId373" Type="http://schemas.openxmlformats.org/officeDocument/2006/relationships/customXml" Target="../ink/ink1517.xml"/><Relationship Id="rId394" Type="http://schemas.openxmlformats.org/officeDocument/2006/relationships/customXml" Target="../ink/ink1528.xml"/><Relationship Id="rId408" Type="http://schemas.openxmlformats.org/officeDocument/2006/relationships/image" Target="../media/image2659.png"/><Relationship Id="rId429" Type="http://schemas.openxmlformats.org/officeDocument/2006/relationships/customXml" Target="../ink/ink1551.xml"/><Relationship Id="rId580" Type="http://schemas.openxmlformats.org/officeDocument/2006/relationships/image" Target="../media/image2574.png"/><Relationship Id="rId1" Type="http://schemas.openxmlformats.org/officeDocument/2006/relationships/tags" Target="../tags/tag6.xml"/><Relationship Id="rId233" Type="http://schemas.openxmlformats.org/officeDocument/2006/relationships/image" Target="../media/image2596.png"/><Relationship Id="rId440" Type="http://schemas.openxmlformats.org/officeDocument/2006/relationships/customXml" Target="../ink/ink1562.xml"/><Relationship Id="rId28" Type="http://schemas.openxmlformats.org/officeDocument/2006/relationships/image" Target="../media/image2504.png"/><Relationship Id="rId461" Type="http://schemas.openxmlformats.org/officeDocument/2006/relationships/customXml" Target="../ink/ink1576.xml"/><Relationship Id="rId296" Type="http://schemas.openxmlformats.org/officeDocument/2006/relationships/image" Target="../media/image2626.png"/><Relationship Id="rId482" Type="http://schemas.openxmlformats.org/officeDocument/2006/relationships/customXml" Target="../ink/ink1597.xml"/><Relationship Id="rId300" Type="http://schemas.openxmlformats.org/officeDocument/2006/relationships/image" Target="../media/image2628.png"/><Relationship Id="rId517" Type="http://schemas.openxmlformats.org/officeDocument/2006/relationships/image" Target="../media/image2548.png"/><Relationship Id="rId538" Type="http://schemas.openxmlformats.org/officeDocument/2006/relationships/customXml" Target="../ink/ink1630.xml"/><Relationship Id="rId559" Type="http://schemas.openxmlformats.org/officeDocument/2006/relationships/customXml" Target="../ink/ink1641.xml"/><Relationship Id="rId60" Type="http://schemas.openxmlformats.org/officeDocument/2006/relationships/customXml" Target="../ink/ink1470.xml"/><Relationship Id="rId81" Type="http://schemas.openxmlformats.org/officeDocument/2006/relationships/image" Target="../media/image2517.png"/><Relationship Id="rId321" Type="http://schemas.openxmlformats.org/officeDocument/2006/relationships/image" Target="../media/image2638.png"/><Relationship Id="rId342" Type="http://schemas.openxmlformats.org/officeDocument/2006/relationships/customXml" Target="../ink/ink1501.xml"/><Relationship Id="rId363" Type="http://schemas.openxmlformats.org/officeDocument/2006/relationships/customXml" Target="../ink/ink1512.xml"/><Relationship Id="rId384" Type="http://schemas.openxmlformats.org/officeDocument/2006/relationships/customXml" Target="../ink/ink1523.xml"/><Relationship Id="rId419" Type="http://schemas.openxmlformats.org/officeDocument/2006/relationships/customXml" Target="../ink/ink1541.xml"/><Relationship Id="rId570" Type="http://schemas.openxmlformats.org/officeDocument/2006/relationships/image" Target="../media/image2569.png"/><Relationship Id="rId591" Type="http://schemas.openxmlformats.org/officeDocument/2006/relationships/image" Target="../media/image2605.png"/><Relationship Id="rId430" Type="http://schemas.openxmlformats.org/officeDocument/2006/relationships/customXml" Target="../ink/ink1552.xml"/><Relationship Id="rId223" Type="http://schemas.openxmlformats.org/officeDocument/2006/relationships/image" Target="../media/image2591.png"/><Relationship Id="rId18" Type="http://schemas.openxmlformats.org/officeDocument/2006/relationships/image" Target="../media/image2500.png"/><Relationship Id="rId39" Type="http://schemas.openxmlformats.org/officeDocument/2006/relationships/customXml" Target="../ink/ink1464.xml"/><Relationship Id="rId451" Type="http://schemas.openxmlformats.org/officeDocument/2006/relationships/customXml" Target="../ink/ink1569.xml"/><Relationship Id="rId265" Type="http://schemas.openxmlformats.org/officeDocument/2006/relationships/image" Target="../media/image2611.png"/><Relationship Id="rId472" Type="http://schemas.openxmlformats.org/officeDocument/2006/relationships/customXml" Target="../ink/ink1587.xml"/><Relationship Id="rId286" Type="http://schemas.openxmlformats.org/officeDocument/2006/relationships/image" Target="../media/image2621.png"/><Relationship Id="rId493" Type="http://schemas.openxmlformats.org/officeDocument/2006/relationships/customXml" Target="../ink/ink1608.xml"/><Relationship Id="rId507" Type="http://schemas.openxmlformats.org/officeDocument/2006/relationships/customXml" Target="../ink/ink1615.xml"/><Relationship Id="rId528" Type="http://schemas.openxmlformats.org/officeDocument/2006/relationships/customXml" Target="../ink/ink1625.xml"/><Relationship Id="rId549" Type="http://schemas.openxmlformats.org/officeDocument/2006/relationships/image" Target="../media/image2559.png"/><Relationship Id="rId332" Type="http://schemas.openxmlformats.org/officeDocument/2006/relationships/customXml" Target="../ink/ink1496.xml"/><Relationship Id="rId353" Type="http://schemas.openxmlformats.org/officeDocument/2006/relationships/customXml" Target="../ink/ink1507.xml"/><Relationship Id="rId374" Type="http://schemas.openxmlformats.org/officeDocument/2006/relationships/image" Target="../media/image2658.png"/><Relationship Id="rId395" Type="http://schemas.openxmlformats.org/officeDocument/2006/relationships/image" Target="../media/image2539.png"/><Relationship Id="rId409" Type="http://schemas.openxmlformats.org/officeDocument/2006/relationships/customXml" Target="../ink/ink1536.xml"/><Relationship Id="rId560" Type="http://schemas.openxmlformats.org/officeDocument/2006/relationships/image" Target="../media/image2564.png"/><Relationship Id="rId581" Type="http://schemas.openxmlformats.org/officeDocument/2006/relationships/customXml" Target="../ink/ink1652.xml"/><Relationship Id="rId71" Type="http://schemas.openxmlformats.org/officeDocument/2006/relationships/image" Target="../media/image2512.png"/><Relationship Id="rId92" Type="http://schemas.openxmlformats.org/officeDocument/2006/relationships/customXml" Target="../ink/ink1486.xml"/><Relationship Id="rId420" Type="http://schemas.openxmlformats.org/officeDocument/2006/relationships/customXml" Target="../ink/ink1542.xml"/><Relationship Id="rId213" Type="http://schemas.openxmlformats.org/officeDocument/2006/relationships/image" Target="../media/image2586.png"/><Relationship Id="rId2" Type="http://schemas.microsoft.com/office/2007/relationships/media" Target="../media/media22.m4a"/><Relationship Id="rId29" Type="http://schemas.openxmlformats.org/officeDocument/2006/relationships/customXml" Target="../ink/ink1459.xml"/><Relationship Id="rId441" Type="http://schemas.openxmlformats.org/officeDocument/2006/relationships/customXml" Target="../ink/ink1563.xml"/><Relationship Id="rId255" Type="http://schemas.openxmlformats.org/officeDocument/2006/relationships/image" Target="../media/image1381.png"/><Relationship Id="rId462" Type="http://schemas.openxmlformats.org/officeDocument/2006/relationships/customXml" Target="../ink/ink1577.xml"/><Relationship Id="rId276" Type="http://schemas.openxmlformats.org/officeDocument/2006/relationships/image" Target="../media/image2616.png"/><Relationship Id="rId483" Type="http://schemas.openxmlformats.org/officeDocument/2006/relationships/customXml" Target="../ink/ink1598.xml"/><Relationship Id="rId518" Type="http://schemas.openxmlformats.org/officeDocument/2006/relationships/customXml" Target="../ink/ink1620.xml"/><Relationship Id="rId539" Type="http://schemas.openxmlformats.org/officeDocument/2006/relationships/image" Target="../media/image2554.png"/><Relationship Id="rId40" Type="http://schemas.openxmlformats.org/officeDocument/2006/relationships/image" Target="../media/image2328.png"/><Relationship Id="rId322" Type="http://schemas.openxmlformats.org/officeDocument/2006/relationships/customXml" Target="../ink/ink1490.xml"/><Relationship Id="rId343" Type="http://schemas.openxmlformats.org/officeDocument/2006/relationships/image" Target="../media/image2647.png"/><Relationship Id="rId364" Type="http://schemas.openxmlformats.org/officeDocument/2006/relationships/image" Target="../media/image2653.png"/><Relationship Id="rId550" Type="http://schemas.openxmlformats.org/officeDocument/2006/relationships/customXml" Target="../ink/ink1636.xml"/><Relationship Id="rId61" Type="http://schemas.openxmlformats.org/officeDocument/2006/relationships/image" Target="../media/image2520.png"/><Relationship Id="rId82" Type="http://schemas.openxmlformats.org/officeDocument/2006/relationships/customXml" Target="../ink/ink1481.xml"/><Relationship Id="rId385" Type="http://schemas.openxmlformats.org/officeDocument/2006/relationships/image" Target="../media/image2534.png"/><Relationship Id="rId199" Type="http://schemas.openxmlformats.org/officeDocument/2006/relationships/image" Target="../media/image2212.png"/><Relationship Id="rId203" Type="http://schemas.openxmlformats.org/officeDocument/2006/relationships/image" Target="../media/image2581.png"/><Relationship Id="rId571" Type="http://schemas.openxmlformats.org/officeDocument/2006/relationships/customXml" Target="../ink/ink1647.xml"/><Relationship Id="rId592" Type="http://schemas.openxmlformats.org/officeDocument/2006/relationships/customXml" Target="../ink/ink1659.xml"/><Relationship Id="rId19" Type="http://schemas.openxmlformats.org/officeDocument/2006/relationships/customXml" Target="../ink/ink1454.xml"/><Relationship Id="rId410" Type="http://schemas.openxmlformats.org/officeDocument/2006/relationships/image" Target="../media/image2660.png"/><Relationship Id="rId431" Type="http://schemas.openxmlformats.org/officeDocument/2006/relationships/customXml" Target="../ink/ink1553.xml"/><Relationship Id="rId245" Type="http://schemas.openxmlformats.org/officeDocument/2006/relationships/image" Target="../media/image2602.png"/><Relationship Id="rId452" Type="http://schemas.openxmlformats.org/officeDocument/2006/relationships/image" Target="../media/image2672.png"/><Relationship Id="rId473" Type="http://schemas.openxmlformats.org/officeDocument/2006/relationships/customXml" Target="../ink/ink1588.xml"/><Relationship Id="rId494" Type="http://schemas.openxmlformats.org/officeDocument/2006/relationships/image" Target="../media/image2674.png"/><Relationship Id="rId508" Type="http://schemas.openxmlformats.org/officeDocument/2006/relationships/image" Target="../media/image2681.png"/><Relationship Id="rId529" Type="http://schemas.openxmlformats.org/officeDocument/2006/relationships/image" Target="../media/image25120.png"/><Relationship Id="rId30" Type="http://schemas.openxmlformats.org/officeDocument/2006/relationships/image" Target="../media/image2505.png"/><Relationship Id="rId333" Type="http://schemas.openxmlformats.org/officeDocument/2006/relationships/image" Target="../media/image2642.png"/><Relationship Id="rId354" Type="http://schemas.openxmlformats.org/officeDocument/2006/relationships/image" Target="../media/image2527.png"/><Relationship Id="rId540" Type="http://schemas.openxmlformats.org/officeDocument/2006/relationships/customXml" Target="../ink/ink1631.xml"/><Relationship Id="rId72" Type="http://schemas.openxmlformats.org/officeDocument/2006/relationships/customXml" Target="../ink/ink1476.xml"/><Relationship Id="rId93" Type="http://schemas.openxmlformats.org/officeDocument/2006/relationships/image" Target="../media/image2525.png"/><Relationship Id="rId375" Type="http://schemas.openxmlformats.org/officeDocument/2006/relationships/customXml" Target="../ink/ink1518.xml"/><Relationship Id="rId396" Type="http://schemas.openxmlformats.org/officeDocument/2006/relationships/customXml" Target="../ink/ink1529.xml"/><Relationship Id="rId561" Type="http://schemas.openxmlformats.org/officeDocument/2006/relationships/customXml" Target="../ink/ink1642.xml"/><Relationship Id="rId582" Type="http://schemas.openxmlformats.org/officeDocument/2006/relationships/image" Target="../media/image2575.png"/><Relationship Id="rId3" Type="http://schemas.openxmlformats.org/officeDocument/2006/relationships/audio" Target="../media/media22.m4a"/><Relationship Id="rId400" Type="http://schemas.openxmlformats.org/officeDocument/2006/relationships/customXml" Target="../ink/ink1531.xml"/><Relationship Id="rId421" Type="http://schemas.openxmlformats.org/officeDocument/2006/relationships/customXml" Target="../ink/ink1543.xml"/><Relationship Id="rId235" Type="http://schemas.openxmlformats.org/officeDocument/2006/relationships/image" Target="../media/image2597.png"/><Relationship Id="rId442" Type="http://schemas.openxmlformats.org/officeDocument/2006/relationships/customXml" Target="../ink/ink1564.xml"/><Relationship Id="rId463" Type="http://schemas.openxmlformats.org/officeDocument/2006/relationships/customXml" Target="../ink/ink1578.xml"/><Relationship Id="rId298" Type="http://schemas.openxmlformats.org/officeDocument/2006/relationships/image" Target="../media/image2627.png"/><Relationship Id="rId484" Type="http://schemas.openxmlformats.org/officeDocument/2006/relationships/customXml" Target="../ink/ink1599.xml"/><Relationship Id="rId519" Type="http://schemas.openxmlformats.org/officeDocument/2006/relationships/image" Target="../media/image2549.png"/><Relationship Id="rId323" Type="http://schemas.openxmlformats.org/officeDocument/2006/relationships/image" Target="../media/image2639.png"/><Relationship Id="rId344" Type="http://schemas.openxmlformats.org/officeDocument/2006/relationships/customXml" Target="../ink/ink1502.xml"/><Relationship Id="rId302" Type="http://schemas.openxmlformats.org/officeDocument/2006/relationships/image" Target="../media/image2629.png"/><Relationship Id="rId530" Type="http://schemas.openxmlformats.org/officeDocument/2006/relationships/customXml" Target="../ink/ink1626.xml"/><Relationship Id="rId20" Type="http://schemas.openxmlformats.org/officeDocument/2006/relationships/image" Target="../media/image2501.png"/><Relationship Id="rId41" Type="http://schemas.openxmlformats.org/officeDocument/2006/relationships/customXml" Target="../ink/ink1465.xml"/><Relationship Id="rId62" Type="http://schemas.openxmlformats.org/officeDocument/2006/relationships/customXml" Target="../ink/ink1471.xml"/><Relationship Id="rId83" Type="http://schemas.openxmlformats.org/officeDocument/2006/relationships/image" Target="../media/image2518.png"/><Relationship Id="rId365" Type="http://schemas.openxmlformats.org/officeDocument/2006/relationships/customXml" Target="../ink/ink1513.xml"/><Relationship Id="rId386" Type="http://schemas.openxmlformats.org/officeDocument/2006/relationships/customXml" Target="../ink/ink1524.xml"/><Relationship Id="rId551" Type="http://schemas.openxmlformats.org/officeDocument/2006/relationships/image" Target="../media/image2560.png"/><Relationship Id="rId572" Type="http://schemas.openxmlformats.org/officeDocument/2006/relationships/image" Target="../media/image2570.png"/><Relationship Id="rId593" Type="http://schemas.openxmlformats.org/officeDocument/2006/relationships/image" Target="../media/image2664.png"/><Relationship Id="rId411" Type="http://schemas.openxmlformats.org/officeDocument/2006/relationships/customXml" Target="../ink/ink1537.xml"/><Relationship Id="rId432" Type="http://schemas.openxmlformats.org/officeDocument/2006/relationships/customXml" Target="../ink/ink1554.xml"/><Relationship Id="rId225" Type="http://schemas.openxmlformats.org/officeDocument/2006/relationships/image" Target="../media/image2592.png"/><Relationship Id="rId453" Type="http://schemas.openxmlformats.org/officeDocument/2006/relationships/customXml" Target="../ink/ink1570.xml"/><Relationship Id="rId474" Type="http://schemas.openxmlformats.org/officeDocument/2006/relationships/customXml" Target="../ink/ink1589.xml"/><Relationship Id="rId288" Type="http://schemas.openxmlformats.org/officeDocument/2006/relationships/image" Target="../media/image2622.png"/><Relationship Id="rId509" Type="http://schemas.openxmlformats.org/officeDocument/2006/relationships/customXml" Target="../ink/ink1616.xml"/><Relationship Id="rId313" Type="http://schemas.openxmlformats.org/officeDocument/2006/relationships/image" Target="../media/image2634.png"/><Relationship Id="rId495" Type="http://schemas.openxmlformats.org/officeDocument/2006/relationships/customXml" Target="../ink/ink1609.xml"/><Relationship Id="rId10" Type="http://schemas.openxmlformats.org/officeDocument/2006/relationships/image" Target="../media/image2496.png"/><Relationship Id="rId31" Type="http://schemas.openxmlformats.org/officeDocument/2006/relationships/customXml" Target="../ink/ink1460.xml"/><Relationship Id="rId73" Type="http://schemas.openxmlformats.org/officeDocument/2006/relationships/image" Target="../media/image2513.png"/><Relationship Id="rId94" Type="http://schemas.openxmlformats.org/officeDocument/2006/relationships/customXml" Target="../ink/ink1487.xml"/><Relationship Id="rId334" Type="http://schemas.openxmlformats.org/officeDocument/2006/relationships/customXml" Target="../ink/ink1497.xml"/><Relationship Id="rId355" Type="http://schemas.openxmlformats.org/officeDocument/2006/relationships/customXml" Target="../ink/ink1508.xml"/><Relationship Id="rId376" Type="http://schemas.openxmlformats.org/officeDocument/2006/relationships/image" Target="../media/image2530.png"/><Relationship Id="rId397" Type="http://schemas.openxmlformats.org/officeDocument/2006/relationships/image" Target="../media/image2540.png"/><Relationship Id="rId520" Type="http://schemas.openxmlformats.org/officeDocument/2006/relationships/customXml" Target="../ink/ink1621.xml"/><Relationship Id="rId541" Type="http://schemas.openxmlformats.org/officeDocument/2006/relationships/image" Target="../media/image2555.png"/><Relationship Id="rId562" Type="http://schemas.openxmlformats.org/officeDocument/2006/relationships/image" Target="../media/image2565.png"/><Relationship Id="rId583" Type="http://schemas.openxmlformats.org/officeDocument/2006/relationships/customXml" Target="../ink/ink1653.xml"/><Relationship Id="rId4" Type="http://schemas.openxmlformats.org/officeDocument/2006/relationships/slideLayout" Target="../slideLayouts/slideLayout2.xml"/><Relationship Id="rId401" Type="http://schemas.openxmlformats.org/officeDocument/2006/relationships/image" Target="../media/image2542.png"/><Relationship Id="rId422" Type="http://schemas.openxmlformats.org/officeDocument/2006/relationships/customXml" Target="../ink/ink1544.xml"/><Relationship Id="rId215" Type="http://schemas.openxmlformats.org/officeDocument/2006/relationships/image" Target="../media/image2587.png"/><Relationship Id="rId443" Type="http://schemas.openxmlformats.org/officeDocument/2006/relationships/customXml" Target="../ink/ink1565.xml"/><Relationship Id="rId257" Type="http://schemas.openxmlformats.org/officeDocument/2006/relationships/image" Target="../media/image2607.png"/><Relationship Id="rId464" Type="http://schemas.openxmlformats.org/officeDocument/2006/relationships/customXml" Target="../ink/ink1579.xml"/><Relationship Id="rId278" Type="http://schemas.openxmlformats.org/officeDocument/2006/relationships/image" Target="../media/image2617.png"/><Relationship Id="rId485" Type="http://schemas.openxmlformats.org/officeDocument/2006/relationships/customXml" Target="../ink/ink1600.xml"/><Relationship Id="rId42" Type="http://schemas.openxmlformats.org/officeDocument/2006/relationships/image" Target="../media/image2506.png"/><Relationship Id="rId84" Type="http://schemas.openxmlformats.org/officeDocument/2006/relationships/customXml" Target="../ink/ink1482.xml"/><Relationship Id="rId345" Type="http://schemas.openxmlformats.org/officeDocument/2006/relationships/image" Target="../media/image2648.png"/><Relationship Id="rId387" Type="http://schemas.openxmlformats.org/officeDocument/2006/relationships/image" Target="../media/image2535.png"/><Relationship Id="rId510" Type="http://schemas.openxmlformats.org/officeDocument/2006/relationships/image" Target="../media/image2682.png"/><Relationship Id="rId552" Type="http://schemas.openxmlformats.org/officeDocument/2006/relationships/customXml" Target="../ink/ink1637.xml"/><Relationship Id="rId594" Type="http://schemas.openxmlformats.org/officeDocument/2006/relationships/customXml" Target="../ink/ink1660.xml"/><Relationship Id="rId412" Type="http://schemas.openxmlformats.org/officeDocument/2006/relationships/image" Target="../media/image2661.png"/><Relationship Id="rId205" Type="http://schemas.openxmlformats.org/officeDocument/2006/relationships/image" Target="../media/image2582.png"/><Relationship Id="rId247" Type="http://schemas.openxmlformats.org/officeDocument/2006/relationships/image" Target="../media/image2603.png"/><Relationship Id="rId454" Type="http://schemas.openxmlformats.org/officeDocument/2006/relationships/image" Target="../media/image2673.png"/><Relationship Id="rId496" Type="http://schemas.openxmlformats.org/officeDocument/2006/relationships/image" Target="../media/image2675.png"/><Relationship Id="rId11" Type="http://schemas.openxmlformats.org/officeDocument/2006/relationships/customXml" Target="../ink/ink1450.xml"/><Relationship Id="rId356" Type="http://schemas.openxmlformats.org/officeDocument/2006/relationships/image" Target="../media/image2528.png"/><Relationship Id="rId398" Type="http://schemas.openxmlformats.org/officeDocument/2006/relationships/customXml" Target="../ink/ink1530.xml"/><Relationship Id="rId521" Type="http://schemas.openxmlformats.org/officeDocument/2006/relationships/image" Target="../media/image2550.png"/><Relationship Id="rId563" Type="http://schemas.openxmlformats.org/officeDocument/2006/relationships/customXml" Target="../ink/ink1643.xml"/><Relationship Id="rId95" Type="http://schemas.openxmlformats.org/officeDocument/2006/relationships/image" Target="../media/image2526.png"/><Relationship Id="rId423" Type="http://schemas.openxmlformats.org/officeDocument/2006/relationships/customXml" Target="../ink/ink1545.xml"/><Relationship Id="rId465" Type="http://schemas.openxmlformats.org/officeDocument/2006/relationships/customXml" Target="../ink/ink1580.xml"/><Relationship Id="rId22" Type="http://schemas.openxmlformats.org/officeDocument/2006/relationships/image" Target="../media/image2502.png"/><Relationship Id="rId64" Type="http://schemas.openxmlformats.org/officeDocument/2006/relationships/customXml" Target="../ink/ink1472.xml"/><Relationship Id="rId325" Type="http://schemas.openxmlformats.org/officeDocument/2006/relationships/customXml" Target="../ink/ink1492.xml"/><Relationship Id="rId367" Type="http://schemas.openxmlformats.org/officeDocument/2006/relationships/customXml" Target="../ink/ink1514.xml"/><Relationship Id="rId532" Type="http://schemas.openxmlformats.org/officeDocument/2006/relationships/customXml" Target="../ink/ink1627.xml"/><Relationship Id="rId574" Type="http://schemas.openxmlformats.org/officeDocument/2006/relationships/image" Target="../media/image2571.png"/><Relationship Id="rId227" Type="http://schemas.openxmlformats.org/officeDocument/2006/relationships/image" Target="../media/image2593.png"/><Relationship Id="rId434" Type="http://schemas.openxmlformats.org/officeDocument/2006/relationships/customXml" Target="../ink/ink1556.xml"/><Relationship Id="rId476" Type="http://schemas.openxmlformats.org/officeDocument/2006/relationships/customXml" Target="../ink/ink1591.xml"/><Relationship Id="rId33" Type="http://schemas.openxmlformats.org/officeDocument/2006/relationships/customXml" Target="../ink/ink1461.xml"/><Relationship Id="rId336" Type="http://schemas.openxmlformats.org/officeDocument/2006/relationships/customXml" Target="../ink/ink1498.xml"/><Relationship Id="rId280" Type="http://schemas.openxmlformats.org/officeDocument/2006/relationships/image" Target="../media/image2618.png"/><Relationship Id="rId501" Type="http://schemas.openxmlformats.org/officeDocument/2006/relationships/customXml" Target="../ink/ink1612.xml"/><Relationship Id="rId543" Type="http://schemas.openxmlformats.org/officeDocument/2006/relationships/image" Target="../media/image2556.png"/><Relationship Id="rId75" Type="http://schemas.openxmlformats.org/officeDocument/2006/relationships/image" Target="../media/image2514.png"/><Relationship Id="rId378" Type="http://schemas.openxmlformats.org/officeDocument/2006/relationships/image" Target="../media/image2531.png"/><Relationship Id="rId403" Type="http://schemas.openxmlformats.org/officeDocument/2006/relationships/image" Target="../media/image2543.png"/><Relationship Id="rId585" Type="http://schemas.openxmlformats.org/officeDocument/2006/relationships/customXml" Target="../ink/ink1654.xml"/><Relationship Id="rId6" Type="http://schemas.openxmlformats.org/officeDocument/2006/relationships/image" Target="../media/image2494.png"/><Relationship Id="rId445" Type="http://schemas.openxmlformats.org/officeDocument/2006/relationships/customXml" Target="../ink/ink1566.xml"/><Relationship Id="rId487" Type="http://schemas.openxmlformats.org/officeDocument/2006/relationships/customXml" Target="../ink/ink1602.xml"/><Relationship Id="rId347" Type="http://schemas.openxmlformats.org/officeDocument/2006/relationships/image" Target="../media/image2649.png"/><Relationship Id="rId512" Type="http://schemas.openxmlformats.org/officeDocument/2006/relationships/image" Target="../media/image2683.png"/><Relationship Id="rId44" Type="http://schemas.openxmlformats.org/officeDocument/2006/relationships/image" Target="../media/image2507.png"/><Relationship Id="rId86" Type="http://schemas.openxmlformats.org/officeDocument/2006/relationships/customXml" Target="../ink/ink1483.xml"/><Relationship Id="rId389" Type="http://schemas.openxmlformats.org/officeDocument/2006/relationships/image" Target="../media/image2536.png"/><Relationship Id="rId554" Type="http://schemas.openxmlformats.org/officeDocument/2006/relationships/customXml" Target="../ink/ink1638.xml"/><Relationship Id="rId596" Type="http://schemas.openxmlformats.org/officeDocument/2006/relationships/customXml" Target="../ink/ink1661.xml"/><Relationship Id="rId414" Type="http://schemas.openxmlformats.org/officeDocument/2006/relationships/image" Target="../media/image2662.png"/><Relationship Id="rId207" Type="http://schemas.openxmlformats.org/officeDocument/2006/relationships/image" Target="../media/image2583.png"/><Relationship Id="rId456" Type="http://schemas.openxmlformats.org/officeDocument/2006/relationships/customXml" Target="../ink/ink1572.xml"/><Relationship Id="rId249" Type="http://schemas.openxmlformats.org/officeDocument/2006/relationships/image" Target="../media/image2604.png"/><Relationship Id="rId498" Type="http://schemas.openxmlformats.org/officeDocument/2006/relationships/image" Target="../media/image2676.png"/><Relationship Id="rId193" Type="http://schemas.openxmlformats.org/officeDocument/2006/relationships/image" Target="../media/image2578.png"/><Relationship Id="rId13" Type="http://schemas.openxmlformats.org/officeDocument/2006/relationships/customXml" Target="../ink/ink1451.xml"/><Relationship Id="rId523" Type="http://schemas.openxmlformats.org/officeDocument/2006/relationships/image" Target="../media/image25090.png"/><Relationship Id="rId55" Type="http://schemas.openxmlformats.org/officeDocument/2006/relationships/image" Target="../media/image1310.png"/><Relationship Id="rId358" Type="http://schemas.openxmlformats.org/officeDocument/2006/relationships/image" Target="../media/image2529.png"/><Relationship Id="rId565" Type="http://schemas.openxmlformats.org/officeDocument/2006/relationships/customXml" Target="../ink/ink1644.xml"/><Relationship Id="rId425" Type="http://schemas.openxmlformats.org/officeDocument/2006/relationships/customXml" Target="../ink/ink1547.xml"/><Relationship Id="rId467" Type="http://schemas.openxmlformats.org/officeDocument/2006/relationships/customXml" Target="../ink/ink1582.xml"/><Relationship Id="rId24" Type="http://schemas.openxmlformats.org/officeDocument/2006/relationships/image" Target="../media/image2023.png"/><Relationship Id="rId66" Type="http://schemas.openxmlformats.org/officeDocument/2006/relationships/customXml" Target="../ink/ink1473.xml"/><Relationship Id="rId327" Type="http://schemas.openxmlformats.org/officeDocument/2006/relationships/image" Target="../media/image2640.png"/><Relationship Id="rId369" Type="http://schemas.openxmlformats.org/officeDocument/2006/relationships/customXml" Target="../ink/ink1515.xml"/><Relationship Id="rId534" Type="http://schemas.openxmlformats.org/officeDocument/2006/relationships/customXml" Target="../ink/ink1628.xml"/><Relationship Id="rId576" Type="http://schemas.openxmlformats.org/officeDocument/2006/relationships/image" Target="../media/image2572.png"/><Relationship Id="rId380" Type="http://schemas.openxmlformats.org/officeDocument/2006/relationships/image" Target="../media/image2532.png"/><Relationship Id="rId229" Type="http://schemas.openxmlformats.org/officeDocument/2006/relationships/image" Target="../media/image2594.png"/><Relationship Id="rId436" Type="http://schemas.openxmlformats.org/officeDocument/2006/relationships/customXml" Target="../ink/ink1558.xml"/><Relationship Id="rId478" Type="http://schemas.openxmlformats.org/officeDocument/2006/relationships/customXml" Target="../ink/ink1593.xml"/><Relationship Id="rId35" Type="http://schemas.openxmlformats.org/officeDocument/2006/relationships/customXml" Target="../ink/ink1462.xml"/><Relationship Id="rId77" Type="http://schemas.openxmlformats.org/officeDocument/2006/relationships/image" Target="../media/image2515.png"/><Relationship Id="rId338" Type="http://schemas.openxmlformats.org/officeDocument/2006/relationships/customXml" Target="../ink/ink1499.xml"/><Relationship Id="rId282" Type="http://schemas.openxmlformats.org/officeDocument/2006/relationships/image" Target="../media/image2619.png"/><Relationship Id="rId503" Type="http://schemas.openxmlformats.org/officeDocument/2006/relationships/customXml" Target="../ink/ink1613.xml"/><Relationship Id="rId545" Type="http://schemas.openxmlformats.org/officeDocument/2006/relationships/image" Target="../media/image2557.png"/><Relationship Id="rId587" Type="http://schemas.openxmlformats.org/officeDocument/2006/relationships/customXml" Target="../ink/ink1655.xml"/><Relationship Id="rId8" Type="http://schemas.openxmlformats.org/officeDocument/2006/relationships/image" Target="../media/image2495.png"/><Relationship Id="rId391" Type="http://schemas.openxmlformats.org/officeDocument/2006/relationships/image" Target="../media/image2537.png"/><Relationship Id="rId405" Type="http://schemas.openxmlformats.org/officeDocument/2006/relationships/customXml" Target="../ink/ink1534.xml"/><Relationship Id="rId447" Type="http://schemas.openxmlformats.org/officeDocument/2006/relationships/customXml" Target="../ink/ink1567.xml"/><Relationship Id="rId489" Type="http://schemas.openxmlformats.org/officeDocument/2006/relationships/customXml" Target="../ink/ink1604.xml"/><Relationship Id="rId349" Type="http://schemas.openxmlformats.org/officeDocument/2006/relationships/image" Target="../media/image2650.png"/><Relationship Id="rId514" Type="http://schemas.openxmlformats.org/officeDocument/2006/relationships/customXml" Target="../ink/ink1618.xml"/><Relationship Id="rId556" Type="http://schemas.openxmlformats.org/officeDocument/2006/relationships/image" Target="../media/image2562.png"/><Relationship Id="rId88" Type="http://schemas.openxmlformats.org/officeDocument/2006/relationships/customXml" Target="../ink/ink1484.xml"/><Relationship Id="rId360" Type="http://schemas.openxmlformats.org/officeDocument/2006/relationships/image" Target="../media/image2651.png"/><Relationship Id="rId416" Type="http://schemas.openxmlformats.org/officeDocument/2006/relationships/image" Target="../media/image2666.png"/><Relationship Id="rId209" Type="http://schemas.openxmlformats.org/officeDocument/2006/relationships/image" Target="../media/image2584.png"/><Relationship Id="rId195" Type="http://schemas.openxmlformats.org/officeDocument/2006/relationships/image" Target="../media/image2579.png"/><Relationship Id="rId598" Type="http://schemas.openxmlformats.org/officeDocument/2006/relationships/image" Target="../media/image1.png"/><Relationship Id="rId458" Type="http://schemas.openxmlformats.org/officeDocument/2006/relationships/image" Target="../media/image2545.png"/><Relationship Id="rId15" Type="http://schemas.openxmlformats.org/officeDocument/2006/relationships/customXml" Target="../ink/ink1452.xml"/><Relationship Id="rId57" Type="http://schemas.openxmlformats.org/officeDocument/2006/relationships/image" Target="../media/image2519.png"/><Relationship Id="rId525" Type="http://schemas.openxmlformats.org/officeDocument/2006/relationships/image" Target="../media/image25100.png"/><Relationship Id="rId567" Type="http://schemas.openxmlformats.org/officeDocument/2006/relationships/customXml" Target="../ink/ink1645.xml"/><Relationship Id="rId371" Type="http://schemas.openxmlformats.org/officeDocument/2006/relationships/customXml" Target="../ink/ink1516.xml"/><Relationship Id="rId427" Type="http://schemas.openxmlformats.org/officeDocument/2006/relationships/customXml" Target="../ink/ink1549.xml"/><Relationship Id="rId469" Type="http://schemas.openxmlformats.org/officeDocument/2006/relationships/customXml" Target="../ink/ink1584.xml"/><Relationship Id="rId26" Type="http://schemas.openxmlformats.org/officeDocument/2006/relationships/image" Target="../media/image2503.png"/><Relationship Id="rId329" Type="http://schemas.openxmlformats.org/officeDocument/2006/relationships/image" Target="../media/image2641.png"/><Relationship Id="rId231" Type="http://schemas.openxmlformats.org/officeDocument/2006/relationships/image" Target="../media/image2595.png"/><Relationship Id="rId480" Type="http://schemas.openxmlformats.org/officeDocument/2006/relationships/customXml" Target="../ink/ink1595.xml"/><Relationship Id="rId536" Type="http://schemas.openxmlformats.org/officeDocument/2006/relationships/customXml" Target="../ink/ink1629.xml"/><Relationship Id="rId68" Type="http://schemas.openxmlformats.org/officeDocument/2006/relationships/customXml" Target="../ink/ink1474.xml"/><Relationship Id="rId340" Type="http://schemas.openxmlformats.org/officeDocument/2006/relationships/customXml" Target="../ink/ink1500.xml"/><Relationship Id="rId578" Type="http://schemas.openxmlformats.org/officeDocument/2006/relationships/image" Target="../media/image2573.png"/><Relationship Id="rId382" Type="http://schemas.openxmlformats.org/officeDocument/2006/relationships/image" Target="../media/image2533.png"/><Relationship Id="rId438" Type="http://schemas.openxmlformats.org/officeDocument/2006/relationships/customXml" Target="../ink/ink1560.xml"/><Relationship Id="rId284" Type="http://schemas.openxmlformats.org/officeDocument/2006/relationships/image" Target="../media/image2620.png"/><Relationship Id="rId491" Type="http://schemas.openxmlformats.org/officeDocument/2006/relationships/customXml" Target="../ink/ink1606.xml"/><Relationship Id="rId505" Type="http://schemas.openxmlformats.org/officeDocument/2006/relationships/customXml" Target="../ink/ink1614.xml"/><Relationship Id="rId37" Type="http://schemas.openxmlformats.org/officeDocument/2006/relationships/customXml" Target="../ink/ink1463.xml"/><Relationship Id="rId79" Type="http://schemas.openxmlformats.org/officeDocument/2006/relationships/image" Target="../media/image2516.png"/><Relationship Id="rId547" Type="http://schemas.openxmlformats.org/officeDocument/2006/relationships/image" Target="../media/image2558.png"/><Relationship Id="rId589" Type="http://schemas.openxmlformats.org/officeDocument/2006/relationships/customXml" Target="../ink/ink1657.xml"/><Relationship Id="rId90" Type="http://schemas.openxmlformats.org/officeDocument/2006/relationships/customXml" Target="../ink/ink1485.xml"/><Relationship Id="rId351" Type="http://schemas.openxmlformats.org/officeDocument/2006/relationships/customXml" Target="../ink/ink1506.xml"/><Relationship Id="rId393" Type="http://schemas.openxmlformats.org/officeDocument/2006/relationships/image" Target="../media/image2538.png"/><Relationship Id="rId407" Type="http://schemas.openxmlformats.org/officeDocument/2006/relationships/customXml" Target="../ink/ink1535.xml"/><Relationship Id="rId449" Type="http://schemas.openxmlformats.org/officeDocument/2006/relationships/customXml" Target="../ink/ink1568.xml"/><Relationship Id="rId211" Type="http://schemas.openxmlformats.org/officeDocument/2006/relationships/image" Target="../media/image2585.png"/><Relationship Id="rId253" Type="http://schemas.openxmlformats.org/officeDocument/2006/relationships/image" Target="../media/image2606.png"/><Relationship Id="rId460" Type="http://schemas.openxmlformats.org/officeDocument/2006/relationships/customXml" Target="../ink/ink1575.xml"/><Relationship Id="rId516" Type="http://schemas.openxmlformats.org/officeDocument/2006/relationships/customXml" Target="../ink/ink1619.xml"/><Relationship Id="rId320" Type="http://schemas.openxmlformats.org/officeDocument/2006/relationships/customXml" Target="../ink/ink1489.xml"/><Relationship Id="rId558" Type="http://schemas.openxmlformats.org/officeDocument/2006/relationships/image" Target="../media/image2563.png"/><Relationship Id="rId362" Type="http://schemas.openxmlformats.org/officeDocument/2006/relationships/image" Target="../media/image2652.png"/><Relationship Id="rId418" Type="http://schemas.openxmlformats.org/officeDocument/2006/relationships/image" Target="../media/image2667.png"/><Relationship Id="rId197" Type="http://schemas.openxmlformats.org/officeDocument/2006/relationships/image" Target="../media/image23080.png"/><Relationship Id="rId471" Type="http://schemas.openxmlformats.org/officeDocument/2006/relationships/customXml" Target="../ink/ink1586.xml"/><Relationship Id="rId17" Type="http://schemas.openxmlformats.org/officeDocument/2006/relationships/customXml" Target="../ink/ink1453.xml"/><Relationship Id="rId59" Type="http://schemas.openxmlformats.org/officeDocument/2006/relationships/image" Target="../media/image1478.png"/><Relationship Id="rId527" Type="http://schemas.openxmlformats.org/officeDocument/2006/relationships/image" Target="../media/image25110.png"/><Relationship Id="rId569" Type="http://schemas.openxmlformats.org/officeDocument/2006/relationships/customXml" Target="../ink/ink1646.xml"/></Relationships>
</file>

<file path=ppt/slides/_rels/slide24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2773.png"/><Relationship Id="rId21" Type="http://schemas.openxmlformats.org/officeDocument/2006/relationships/customXml" Target="../ink/ink1670.xml"/><Relationship Id="rId63" Type="http://schemas.openxmlformats.org/officeDocument/2006/relationships/image" Target="../media/image27.png"/><Relationship Id="rId159" Type="http://schemas.openxmlformats.org/officeDocument/2006/relationships/customXml" Target="../ink/ink1699.xml"/><Relationship Id="rId324" Type="http://schemas.openxmlformats.org/officeDocument/2006/relationships/customXml" Target="../ink/ink1789.xml"/><Relationship Id="rId170" Type="http://schemas.openxmlformats.org/officeDocument/2006/relationships/image" Target="../media/image2703.png"/><Relationship Id="rId226" Type="http://schemas.openxmlformats.org/officeDocument/2006/relationships/customXml" Target="../ink/ink1737.xml"/><Relationship Id="rId268" Type="http://schemas.openxmlformats.org/officeDocument/2006/relationships/customXml" Target="../ink/ink1761.xml"/><Relationship Id="rId32" Type="http://schemas.openxmlformats.org/officeDocument/2006/relationships/image" Target="../media/image2687.png"/><Relationship Id="rId335" Type="http://schemas.openxmlformats.org/officeDocument/2006/relationships/image" Target="../media/image27650.png"/><Relationship Id="rId5" Type="http://schemas.openxmlformats.org/officeDocument/2006/relationships/customXml" Target="../ink/ink1662.xml"/><Relationship Id="rId160" Type="http://schemas.openxmlformats.org/officeDocument/2006/relationships/image" Target="../media/image2748.png"/><Relationship Id="rId181" Type="http://schemas.openxmlformats.org/officeDocument/2006/relationships/customXml" Target="../ink/ink1712.xml"/><Relationship Id="rId216" Type="http://schemas.openxmlformats.org/officeDocument/2006/relationships/customXml" Target="../ink/ink1732.xml"/><Relationship Id="rId237" Type="http://schemas.openxmlformats.org/officeDocument/2006/relationships/image" Target="../media/image2730.png"/><Relationship Id="rId95" Type="http://schemas.openxmlformats.org/officeDocument/2006/relationships/image" Target="../media/image27180.png"/><Relationship Id="rId258" Type="http://schemas.openxmlformats.org/officeDocument/2006/relationships/customXml" Target="../ink/ink1754.xml"/><Relationship Id="rId279" Type="http://schemas.openxmlformats.org/officeDocument/2006/relationships/image" Target="../media/image2763.png"/><Relationship Id="rId22" Type="http://schemas.openxmlformats.org/officeDocument/2006/relationships/image" Target="../media/image2502.png"/><Relationship Id="rId43" Type="http://schemas.openxmlformats.org/officeDocument/2006/relationships/customXml" Target="../ink/ink1681.xml"/><Relationship Id="rId64" Type="http://schemas.openxmlformats.org/officeDocument/2006/relationships/customXml" Target="../ink/ink1691.xml"/><Relationship Id="rId290" Type="http://schemas.openxmlformats.org/officeDocument/2006/relationships/customXml" Target="../ink/ink1772.xml"/><Relationship Id="rId304" Type="http://schemas.openxmlformats.org/officeDocument/2006/relationships/customXml" Target="../ink/ink1779.xml"/><Relationship Id="rId325" Type="http://schemas.openxmlformats.org/officeDocument/2006/relationships/image" Target="../media/image27600.png"/><Relationship Id="rId150" Type="http://schemas.openxmlformats.org/officeDocument/2006/relationships/image" Target="../media/image2744.png"/><Relationship Id="rId171" Type="http://schemas.openxmlformats.org/officeDocument/2006/relationships/customXml" Target="../ink/ink1705.xml"/><Relationship Id="rId192" Type="http://schemas.openxmlformats.org/officeDocument/2006/relationships/image" Target="../media/image2714.png"/><Relationship Id="rId206" Type="http://schemas.openxmlformats.org/officeDocument/2006/relationships/image" Target="../media/image2721.png"/><Relationship Id="rId227" Type="http://schemas.openxmlformats.org/officeDocument/2006/relationships/image" Target="../media/image2725.png"/><Relationship Id="rId248" Type="http://schemas.openxmlformats.org/officeDocument/2006/relationships/customXml" Target="../ink/ink1748.xml"/><Relationship Id="rId269" Type="http://schemas.openxmlformats.org/officeDocument/2006/relationships/image" Target="../media/image2758.png"/><Relationship Id="rId12" Type="http://schemas.openxmlformats.org/officeDocument/2006/relationships/image" Target="../media/image2497.png"/><Relationship Id="rId33" Type="http://schemas.openxmlformats.org/officeDocument/2006/relationships/customXml" Target="../ink/ink1676.xml"/><Relationship Id="rId280" Type="http://schemas.openxmlformats.org/officeDocument/2006/relationships/customXml" Target="../ink/ink1767.xml"/><Relationship Id="rId315" Type="http://schemas.openxmlformats.org/officeDocument/2006/relationships/image" Target="../media/image27560.png"/><Relationship Id="rId336" Type="http://schemas.openxmlformats.org/officeDocument/2006/relationships/customXml" Target="../ink/ink1795.xml"/><Relationship Id="rId54" Type="http://schemas.openxmlformats.org/officeDocument/2006/relationships/image" Target="../media/image2698.png"/><Relationship Id="rId161" Type="http://schemas.openxmlformats.org/officeDocument/2006/relationships/customXml" Target="../ink/ink1700.xml"/><Relationship Id="rId182" Type="http://schemas.openxmlformats.org/officeDocument/2006/relationships/image" Target="../media/image2686.png"/><Relationship Id="rId217" Type="http://schemas.openxmlformats.org/officeDocument/2006/relationships/image" Target="../media/image2752.png"/><Relationship Id="rId6" Type="http://schemas.openxmlformats.org/officeDocument/2006/relationships/image" Target="../media/image2494.png"/><Relationship Id="rId238" Type="http://schemas.openxmlformats.org/officeDocument/2006/relationships/customXml" Target="../ink/ink1743.xml"/><Relationship Id="rId259" Type="http://schemas.openxmlformats.org/officeDocument/2006/relationships/customXml" Target="../ink/ink1755.xml"/><Relationship Id="rId23" Type="http://schemas.openxmlformats.org/officeDocument/2006/relationships/customXml" Target="../ink/ink1671.xml"/><Relationship Id="rId270" Type="http://schemas.openxmlformats.org/officeDocument/2006/relationships/customXml" Target="../ink/ink1762.xml"/><Relationship Id="rId291" Type="http://schemas.openxmlformats.org/officeDocument/2006/relationships/image" Target="../media/image2769.png"/><Relationship Id="rId305" Type="http://schemas.openxmlformats.org/officeDocument/2006/relationships/image" Target="../media/image2776.png"/><Relationship Id="rId326" Type="http://schemas.openxmlformats.org/officeDocument/2006/relationships/customXml" Target="../ink/ink1790.xml"/><Relationship Id="rId44" Type="http://schemas.openxmlformats.org/officeDocument/2006/relationships/image" Target="../media/image2693.png"/><Relationship Id="rId65" Type="http://schemas.openxmlformats.org/officeDocument/2006/relationships/image" Target="../media/image2559.png"/><Relationship Id="rId151" Type="http://schemas.openxmlformats.org/officeDocument/2006/relationships/customXml" Target="../ink/ink1694.xml"/><Relationship Id="rId172" Type="http://schemas.openxmlformats.org/officeDocument/2006/relationships/image" Target="../media/image2704.png"/><Relationship Id="rId193" Type="http://schemas.openxmlformats.org/officeDocument/2006/relationships/customXml" Target="../ink/ink1718.xml"/><Relationship Id="rId207" Type="http://schemas.openxmlformats.org/officeDocument/2006/relationships/customXml" Target="../ink/ink1725.xml"/><Relationship Id="rId228" Type="http://schemas.openxmlformats.org/officeDocument/2006/relationships/customXml" Target="../ink/ink1738.xml"/><Relationship Id="rId249" Type="http://schemas.openxmlformats.org/officeDocument/2006/relationships/image" Target="../media/image2735.png"/><Relationship Id="rId13" Type="http://schemas.openxmlformats.org/officeDocument/2006/relationships/customXml" Target="../ink/ink1666.xml"/><Relationship Id="rId260" Type="http://schemas.openxmlformats.org/officeDocument/2006/relationships/customXml" Target="../ink/ink1756.xml"/><Relationship Id="rId281" Type="http://schemas.openxmlformats.org/officeDocument/2006/relationships/image" Target="../media/image2764.png"/><Relationship Id="rId316" Type="http://schemas.openxmlformats.org/officeDocument/2006/relationships/customXml" Target="../ink/ink1785.xml"/><Relationship Id="rId337" Type="http://schemas.openxmlformats.org/officeDocument/2006/relationships/image" Target="../media/image2781.png"/><Relationship Id="rId34" Type="http://schemas.openxmlformats.org/officeDocument/2006/relationships/image" Target="../media/image2688.png"/><Relationship Id="rId55" Type="http://schemas.openxmlformats.org/officeDocument/2006/relationships/customXml" Target="../ink/ink1687.xml"/><Relationship Id="rId141" Type="http://schemas.openxmlformats.org/officeDocument/2006/relationships/image" Target="../media/image2740.png"/><Relationship Id="rId7" Type="http://schemas.openxmlformats.org/officeDocument/2006/relationships/customXml" Target="../ink/ink1663.xml"/><Relationship Id="rId162" Type="http://schemas.openxmlformats.org/officeDocument/2006/relationships/image" Target="../media/image2749.png"/><Relationship Id="rId183" Type="http://schemas.openxmlformats.org/officeDocument/2006/relationships/customXml" Target="../ink/ink1713.xml"/><Relationship Id="rId218" Type="http://schemas.openxmlformats.org/officeDocument/2006/relationships/customXml" Target="../ink/ink1733.xml"/><Relationship Id="rId239" Type="http://schemas.openxmlformats.org/officeDocument/2006/relationships/image" Target="../media/image2731.png"/><Relationship Id="rId250" Type="http://schemas.openxmlformats.org/officeDocument/2006/relationships/customXml" Target="../ink/ink1749.xml"/><Relationship Id="rId271" Type="http://schemas.openxmlformats.org/officeDocument/2006/relationships/image" Target="../media/image2759.png"/><Relationship Id="rId292" Type="http://schemas.openxmlformats.org/officeDocument/2006/relationships/customXml" Target="../ink/ink1773.xml"/><Relationship Id="rId306" Type="http://schemas.openxmlformats.org/officeDocument/2006/relationships/customXml" Target="../ink/ink1780.xml"/><Relationship Id="rId24" Type="http://schemas.openxmlformats.org/officeDocument/2006/relationships/image" Target="../media/image2023.png"/><Relationship Id="rId45" Type="http://schemas.openxmlformats.org/officeDocument/2006/relationships/customXml" Target="../ink/ink1682.xml"/><Relationship Id="rId66" Type="http://schemas.openxmlformats.org/officeDocument/2006/relationships/customXml" Target="../ink/ink1692.xml"/><Relationship Id="rId327" Type="http://schemas.openxmlformats.org/officeDocument/2006/relationships/image" Target="../media/image27610.png"/><Relationship Id="rId152" Type="http://schemas.openxmlformats.org/officeDocument/2006/relationships/image" Target="../media/image2745.png"/><Relationship Id="rId173" Type="http://schemas.openxmlformats.org/officeDocument/2006/relationships/customXml" Target="../ink/ink1706.xml"/><Relationship Id="rId194" Type="http://schemas.openxmlformats.org/officeDocument/2006/relationships/image" Target="../media/image2715.png"/><Relationship Id="rId208" Type="http://schemas.openxmlformats.org/officeDocument/2006/relationships/image" Target="../media/image2722.png"/><Relationship Id="rId229" Type="http://schemas.openxmlformats.org/officeDocument/2006/relationships/image" Target="../media/image2726.png"/><Relationship Id="rId240" Type="http://schemas.openxmlformats.org/officeDocument/2006/relationships/customXml" Target="../ink/ink1744.xml"/><Relationship Id="rId261" Type="http://schemas.openxmlformats.org/officeDocument/2006/relationships/customXml" Target="../ink/ink1757.xml"/><Relationship Id="rId14" Type="http://schemas.openxmlformats.org/officeDocument/2006/relationships/image" Target="../media/image2498.png"/><Relationship Id="rId35" Type="http://schemas.openxmlformats.org/officeDocument/2006/relationships/customXml" Target="../ink/ink1677.xml"/><Relationship Id="rId56" Type="http://schemas.openxmlformats.org/officeDocument/2006/relationships/image" Target="../media/image2699.png"/><Relationship Id="rId282" Type="http://schemas.openxmlformats.org/officeDocument/2006/relationships/customXml" Target="../ink/ink1768.xml"/><Relationship Id="rId317" Type="http://schemas.openxmlformats.org/officeDocument/2006/relationships/image" Target="../media/image1429.png"/><Relationship Id="rId338" Type="http://schemas.openxmlformats.org/officeDocument/2006/relationships/customXml" Target="../ink/ink1796.xml"/><Relationship Id="rId8" Type="http://schemas.openxmlformats.org/officeDocument/2006/relationships/image" Target="../media/image2495.png"/><Relationship Id="rId163" Type="http://schemas.openxmlformats.org/officeDocument/2006/relationships/customXml" Target="../ink/ink1701.xml"/><Relationship Id="rId184" Type="http://schemas.openxmlformats.org/officeDocument/2006/relationships/image" Target="../media/image2710.png"/><Relationship Id="rId219" Type="http://schemas.openxmlformats.org/officeDocument/2006/relationships/image" Target="../media/image2753.png"/><Relationship Id="rId230" Type="http://schemas.openxmlformats.org/officeDocument/2006/relationships/customXml" Target="../ink/ink1739.xml"/><Relationship Id="rId251" Type="http://schemas.openxmlformats.org/officeDocument/2006/relationships/image" Target="../media/image2736.png"/><Relationship Id="rId25" Type="http://schemas.openxmlformats.org/officeDocument/2006/relationships/customXml" Target="../ink/ink1672.xml"/><Relationship Id="rId46" Type="http://schemas.openxmlformats.org/officeDocument/2006/relationships/image" Target="../media/image2694.png"/><Relationship Id="rId67" Type="http://schemas.openxmlformats.org/officeDocument/2006/relationships/image" Target="../media/image2706.png"/><Relationship Id="rId272" Type="http://schemas.openxmlformats.org/officeDocument/2006/relationships/customXml" Target="../ink/ink1763.xml"/><Relationship Id="rId293" Type="http://schemas.openxmlformats.org/officeDocument/2006/relationships/image" Target="../media/image2770.png"/><Relationship Id="rId307" Type="http://schemas.openxmlformats.org/officeDocument/2006/relationships/image" Target="../media/image2777.png"/><Relationship Id="rId328" Type="http://schemas.openxmlformats.org/officeDocument/2006/relationships/customXml" Target="../ink/ink1791.xml"/><Relationship Id="rId153" Type="http://schemas.openxmlformats.org/officeDocument/2006/relationships/customXml" Target="../ink/ink1695.xml"/><Relationship Id="rId174" Type="http://schemas.openxmlformats.org/officeDocument/2006/relationships/image" Target="../media/image2705.png"/><Relationship Id="rId195" Type="http://schemas.openxmlformats.org/officeDocument/2006/relationships/customXml" Target="../ink/ink1719.xml"/><Relationship Id="rId209" Type="http://schemas.openxmlformats.org/officeDocument/2006/relationships/customXml" Target="../ink/ink1726.xml"/><Relationship Id="rId220" Type="http://schemas.openxmlformats.org/officeDocument/2006/relationships/customXml" Target="../ink/ink1734.xml"/><Relationship Id="rId241" Type="http://schemas.openxmlformats.org/officeDocument/2006/relationships/image" Target="../media/image2732.png"/><Relationship Id="rId15" Type="http://schemas.openxmlformats.org/officeDocument/2006/relationships/customXml" Target="../ink/ink1667.xml"/><Relationship Id="rId36" Type="http://schemas.openxmlformats.org/officeDocument/2006/relationships/image" Target="../media/image2689.png"/><Relationship Id="rId57" Type="http://schemas.openxmlformats.org/officeDocument/2006/relationships/customXml" Target="../ink/ink1688.xml"/><Relationship Id="rId262" Type="http://schemas.openxmlformats.org/officeDocument/2006/relationships/customXml" Target="../ink/ink1758.xml"/><Relationship Id="rId283" Type="http://schemas.openxmlformats.org/officeDocument/2006/relationships/image" Target="../media/image2765.png"/><Relationship Id="rId318" Type="http://schemas.openxmlformats.org/officeDocument/2006/relationships/customXml" Target="../ink/ink1786.xml"/><Relationship Id="rId339" Type="http://schemas.openxmlformats.org/officeDocument/2006/relationships/customXml" Target="../ink/ink1797.xml"/><Relationship Id="rId164" Type="http://schemas.openxmlformats.org/officeDocument/2006/relationships/image" Target="../media/image2750.png"/><Relationship Id="rId185" Type="http://schemas.openxmlformats.org/officeDocument/2006/relationships/customXml" Target="../ink/ink1714.xml"/><Relationship Id="rId143" Type="http://schemas.openxmlformats.org/officeDocument/2006/relationships/image" Target="../media/image2741.png"/><Relationship Id="rId99" Type="http://schemas.openxmlformats.org/officeDocument/2006/relationships/image" Target="../media/image27200.png"/><Relationship Id="rId101" Type="http://schemas.openxmlformats.org/officeDocument/2006/relationships/image" Target="../media/image27210.png"/><Relationship Id="rId9" Type="http://schemas.openxmlformats.org/officeDocument/2006/relationships/customXml" Target="../ink/ink1664.xml"/><Relationship Id="rId210" Type="http://schemas.openxmlformats.org/officeDocument/2006/relationships/image" Target="../media/image2723.png"/><Relationship Id="rId26" Type="http://schemas.openxmlformats.org/officeDocument/2006/relationships/image" Target="../media/image2503.png"/><Relationship Id="rId231" Type="http://schemas.openxmlformats.org/officeDocument/2006/relationships/image" Target="../media/image2727.png"/><Relationship Id="rId252" Type="http://schemas.openxmlformats.org/officeDocument/2006/relationships/customXml" Target="../ink/ink1750.xml"/><Relationship Id="rId273" Type="http://schemas.openxmlformats.org/officeDocument/2006/relationships/image" Target="../media/image2760.png"/><Relationship Id="rId294" Type="http://schemas.openxmlformats.org/officeDocument/2006/relationships/customXml" Target="../ink/ink1774.xml"/><Relationship Id="rId308" Type="http://schemas.openxmlformats.org/officeDocument/2006/relationships/customXml" Target="../ink/ink1781.xml"/><Relationship Id="rId329" Type="http://schemas.openxmlformats.org/officeDocument/2006/relationships/image" Target="../media/image27620.png"/><Relationship Id="rId47" Type="http://schemas.openxmlformats.org/officeDocument/2006/relationships/customXml" Target="../ink/ink1683.xml"/><Relationship Id="rId154" Type="http://schemas.openxmlformats.org/officeDocument/2006/relationships/customXml" Target="../ink/ink1696.xml"/><Relationship Id="rId175" Type="http://schemas.openxmlformats.org/officeDocument/2006/relationships/customXml" Target="../ink/ink1707.xml"/><Relationship Id="rId340" Type="http://schemas.openxmlformats.org/officeDocument/2006/relationships/customXml" Target="../ink/ink1798.xml"/><Relationship Id="rId196" Type="http://schemas.openxmlformats.org/officeDocument/2006/relationships/image" Target="../media/image2716.png"/><Relationship Id="rId200" Type="http://schemas.openxmlformats.org/officeDocument/2006/relationships/image" Target="../media/image2718.png"/><Relationship Id="rId16" Type="http://schemas.openxmlformats.org/officeDocument/2006/relationships/image" Target="../media/image2499.png"/><Relationship Id="rId221" Type="http://schemas.openxmlformats.org/officeDocument/2006/relationships/image" Target="../media/image2754.png"/><Relationship Id="rId242" Type="http://schemas.openxmlformats.org/officeDocument/2006/relationships/customXml" Target="../ink/ink1745.xml"/><Relationship Id="rId263" Type="http://schemas.openxmlformats.org/officeDocument/2006/relationships/image" Target="../media/image2739.png"/><Relationship Id="rId284" Type="http://schemas.openxmlformats.org/officeDocument/2006/relationships/customXml" Target="../ink/ink1769.xml"/><Relationship Id="rId319" Type="http://schemas.openxmlformats.org/officeDocument/2006/relationships/image" Target="../media/image27570.png"/><Relationship Id="rId37" Type="http://schemas.openxmlformats.org/officeDocument/2006/relationships/customXml" Target="../ink/ink1678.xml"/><Relationship Id="rId58" Type="http://schemas.openxmlformats.org/officeDocument/2006/relationships/image" Target="../media/image2700.png"/><Relationship Id="rId330" Type="http://schemas.openxmlformats.org/officeDocument/2006/relationships/customXml" Target="../ink/ink1792.xml"/><Relationship Id="rId165" Type="http://schemas.openxmlformats.org/officeDocument/2006/relationships/customXml" Target="../ink/ink1702.xml"/><Relationship Id="rId186" Type="http://schemas.openxmlformats.org/officeDocument/2006/relationships/image" Target="../media/image2711.png"/><Relationship Id="rId211" Type="http://schemas.openxmlformats.org/officeDocument/2006/relationships/customXml" Target="../ink/ink1727.xml"/><Relationship Id="rId232" Type="http://schemas.openxmlformats.org/officeDocument/2006/relationships/customXml" Target="../ink/ink1740.xml"/><Relationship Id="rId253" Type="http://schemas.openxmlformats.org/officeDocument/2006/relationships/image" Target="../media/image2737.png"/><Relationship Id="rId274" Type="http://schemas.openxmlformats.org/officeDocument/2006/relationships/customXml" Target="../ink/ink1764.xml"/><Relationship Id="rId295" Type="http://schemas.openxmlformats.org/officeDocument/2006/relationships/image" Target="../media/image2771.png"/><Relationship Id="rId309" Type="http://schemas.openxmlformats.org/officeDocument/2006/relationships/image" Target="../media/image2778.png"/><Relationship Id="rId27" Type="http://schemas.openxmlformats.org/officeDocument/2006/relationships/customXml" Target="../ink/ink1673.xml"/><Relationship Id="rId48" Type="http://schemas.openxmlformats.org/officeDocument/2006/relationships/image" Target="../media/image2695.png"/><Relationship Id="rId69" Type="http://schemas.openxmlformats.org/officeDocument/2006/relationships/image" Target="../media/image2707.png"/><Relationship Id="rId320" Type="http://schemas.openxmlformats.org/officeDocument/2006/relationships/customXml" Target="../ink/ink1787.xml"/><Relationship Id="rId155" Type="http://schemas.openxmlformats.org/officeDocument/2006/relationships/image" Target="../media/image2746.png"/><Relationship Id="rId176" Type="http://schemas.openxmlformats.org/officeDocument/2006/relationships/customXml" Target="../ink/ink1708.xml"/><Relationship Id="rId197" Type="http://schemas.openxmlformats.org/officeDocument/2006/relationships/customXml" Target="../ink/ink1720.xml"/><Relationship Id="rId341" Type="http://schemas.openxmlformats.org/officeDocument/2006/relationships/customXml" Target="../ink/ink1799.xml"/><Relationship Id="rId201" Type="http://schemas.openxmlformats.org/officeDocument/2006/relationships/customXml" Target="../ink/ink1722.xml"/><Relationship Id="rId222" Type="http://schemas.openxmlformats.org/officeDocument/2006/relationships/customXml" Target="../ink/ink1735.xml"/><Relationship Id="rId243" Type="http://schemas.openxmlformats.org/officeDocument/2006/relationships/image" Target="../media/image2733.png"/><Relationship Id="rId264" Type="http://schemas.openxmlformats.org/officeDocument/2006/relationships/customXml" Target="../ink/ink1759.xml"/><Relationship Id="rId285" Type="http://schemas.openxmlformats.org/officeDocument/2006/relationships/image" Target="../media/image2766.png"/><Relationship Id="rId17" Type="http://schemas.openxmlformats.org/officeDocument/2006/relationships/customXml" Target="../ink/ink1668.xml"/><Relationship Id="rId38" Type="http://schemas.openxmlformats.org/officeDocument/2006/relationships/image" Target="../media/image2690.png"/><Relationship Id="rId59" Type="http://schemas.openxmlformats.org/officeDocument/2006/relationships/customXml" Target="../ink/ink1689.xml"/><Relationship Id="rId103" Type="http://schemas.openxmlformats.org/officeDocument/2006/relationships/image" Target="../media/image27220.png"/><Relationship Id="rId310" Type="http://schemas.openxmlformats.org/officeDocument/2006/relationships/customXml" Target="../ink/ink1782.xml"/><Relationship Id="rId91" Type="http://schemas.openxmlformats.org/officeDocument/2006/relationships/image" Target="../media/image1310.png"/><Relationship Id="rId166" Type="http://schemas.openxmlformats.org/officeDocument/2006/relationships/image" Target="../media/image2751.png"/><Relationship Id="rId187" Type="http://schemas.openxmlformats.org/officeDocument/2006/relationships/customXml" Target="../ink/ink1715.xml"/><Relationship Id="rId331" Type="http://schemas.openxmlformats.org/officeDocument/2006/relationships/image" Target="../media/image27630.png"/><Relationship Id="rId1" Type="http://schemas.openxmlformats.org/officeDocument/2006/relationships/tags" Target="../tags/tag7.xml"/><Relationship Id="rId212" Type="http://schemas.openxmlformats.org/officeDocument/2006/relationships/customXml" Target="../ink/ink1728.xml"/><Relationship Id="rId233" Type="http://schemas.openxmlformats.org/officeDocument/2006/relationships/image" Target="../media/image2728.png"/><Relationship Id="rId254" Type="http://schemas.openxmlformats.org/officeDocument/2006/relationships/customXml" Target="../ink/ink1751.xml"/><Relationship Id="rId28" Type="http://schemas.openxmlformats.org/officeDocument/2006/relationships/image" Target="../media/image2504.png"/><Relationship Id="rId49" Type="http://schemas.openxmlformats.org/officeDocument/2006/relationships/customXml" Target="../ink/ink1684.xml"/><Relationship Id="rId275" Type="http://schemas.openxmlformats.org/officeDocument/2006/relationships/image" Target="../media/image2761.png"/><Relationship Id="rId296" Type="http://schemas.openxmlformats.org/officeDocument/2006/relationships/customXml" Target="../ink/ink1775.xml"/><Relationship Id="rId300" Type="http://schemas.openxmlformats.org/officeDocument/2006/relationships/customXml" Target="../ink/ink1777.xml"/><Relationship Id="rId60" Type="http://schemas.openxmlformats.org/officeDocument/2006/relationships/image" Target="../media/image2701.png"/><Relationship Id="rId156" Type="http://schemas.openxmlformats.org/officeDocument/2006/relationships/customXml" Target="../ink/ink1697.xml"/><Relationship Id="rId177" Type="http://schemas.openxmlformats.org/officeDocument/2006/relationships/customXml" Target="../ink/ink1709.xml"/><Relationship Id="rId198" Type="http://schemas.openxmlformats.org/officeDocument/2006/relationships/image" Target="../media/image2717.png"/><Relationship Id="rId321" Type="http://schemas.openxmlformats.org/officeDocument/2006/relationships/image" Target="../media/image27580.png"/><Relationship Id="rId342" Type="http://schemas.openxmlformats.org/officeDocument/2006/relationships/image" Target="../media/image1.png"/><Relationship Id="rId202" Type="http://schemas.openxmlformats.org/officeDocument/2006/relationships/image" Target="../media/image2719.png"/><Relationship Id="rId223" Type="http://schemas.openxmlformats.org/officeDocument/2006/relationships/image" Target="../media/image2755.png"/><Relationship Id="rId244" Type="http://schemas.openxmlformats.org/officeDocument/2006/relationships/customXml" Target="../ink/ink1746.xml"/><Relationship Id="rId18" Type="http://schemas.openxmlformats.org/officeDocument/2006/relationships/image" Target="../media/image2500.png"/><Relationship Id="rId39" Type="http://schemas.openxmlformats.org/officeDocument/2006/relationships/customXml" Target="../ink/ink1679.xml"/><Relationship Id="rId265" Type="http://schemas.openxmlformats.org/officeDocument/2006/relationships/image" Target="../media/image2756.png"/><Relationship Id="rId286" Type="http://schemas.openxmlformats.org/officeDocument/2006/relationships/customXml" Target="../ink/ink1770.xml"/><Relationship Id="rId50" Type="http://schemas.openxmlformats.org/officeDocument/2006/relationships/image" Target="../media/image2696.png"/><Relationship Id="rId167" Type="http://schemas.openxmlformats.org/officeDocument/2006/relationships/customXml" Target="../ink/ink1703.xml"/><Relationship Id="rId188" Type="http://schemas.openxmlformats.org/officeDocument/2006/relationships/image" Target="../media/image2712.png"/><Relationship Id="rId146" Type="http://schemas.openxmlformats.org/officeDocument/2006/relationships/image" Target="../media/image2742.png"/><Relationship Id="rId311" Type="http://schemas.openxmlformats.org/officeDocument/2006/relationships/image" Target="../media/image2779.png"/><Relationship Id="rId332" Type="http://schemas.openxmlformats.org/officeDocument/2006/relationships/customXml" Target="../ink/ink1793.xml"/><Relationship Id="rId71" Type="http://schemas.openxmlformats.org/officeDocument/2006/relationships/image" Target="../media/image2708.png"/><Relationship Id="rId213" Type="http://schemas.openxmlformats.org/officeDocument/2006/relationships/customXml" Target="../ink/ink1729.xml"/><Relationship Id="rId234" Type="http://schemas.openxmlformats.org/officeDocument/2006/relationships/customXml" Target="../ink/ink1741.xml"/><Relationship Id="rId2" Type="http://schemas.microsoft.com/office/2007/relationships/media" Target="../media/media23.m4a"/><Relationship Id="rId29" Type="http://schemas.openxmlformats.org/officeDocument/2006/relationships/customXml" Target="../ink/ink1674.xml"/><Relationship Id="rId255" Type="http://schemas.openxmlformats.org/officeDocument/2006/relationships/customXml" Target="../ink/ink1752.xml"/><Relationship Id="rId276" Type="http://schemas.openxmlformats.org/officeDocument/2006/relationships/customXml" Target="../ink/ink1765.xml"/><Relationship Id="rId297" Type="http://schemas.openxmlformats.org/officeDocument/2006/relationships/image" Target="../media/image2772.png"/><Relationship Id="rId40" Type="http://schemas.openxmlformats.org/officeDocument/2006/relationships/image" Target="../media/image2691.png"/><Relationship Id="rId157" Type="http://schemas.openxmlformats.org/officeDocument/2006/relationships/image" Target="../media/image2747.png"/><Relationship Id="rId178" Type="http://schemas.openxmlformats.org/officeDocument/2006/relationships/customXml" Target="../ink/ink1710.xml"/><Relationship Id="rId301" Type="http://schemas.openxmlformats.org/officeDocument/2006/relationships/image" Target="../media/image2774.png"/><Relationship Id="rId322" Type="http://schemas.openxmlformats.org/officeDocument/2006/relationships/customXml" Target="../ink/ink1788.xml"/><Relationship Id="rId61" Type="http://schemas.openxmlformats.org/officeDocument/2006/relationships/customXml" Target="../ink/ink1690.xml"/><Relationship Id="rId199" Type="http://schemas.openxmlformats.org/officeDocument/2006/relationships/customXml" Target="../ink/ink1721.xml"/><Relationship Id="rId203" Type="http://schemas.openxmlformats.org/officeDocument/2006/relationships/customXml" Target="../ink/ink1723.xml"/><Relationship Id="rId19" Type="http://schemas.openxmlformats.org/officeDocument/2006/relationships/customXml" Target="../ink/ink1669.xml"/><Relationship Id="rId224" Type="http://schemas.openxmlformats.org/officeDocument/2006/relationships/customXml" Target="../ink/ink1736.xml"/><Relationship Id="rId245" Type="http://schemas.openxmlformats.org/officeDocument/2006/relationships/image" Target="../media/image2525.png"/><Relationship Id="rId266" Type="http://schemas.openxmlformats.org/officeDocument/2006/relationships/customXml" Target="../ink/ink1760.xml"/><Relationship Id="rId287" Type="http://schemas.openxmlformats.org/officeDocument/2006/relationships/image" Target="../media/image2767.png"/><Relationship Id="rId30" Type="http://schemas.openxmlformats.org/officeDocument/2006/relationships/image" Target="../media/image2505.png"/><Relationship Id="rId168" Type="http://schemas.openxmlformats.org/officeDocument/2006/relationships/image" Target="../media/image2684.png"/><Relationship Id="rId105" Type="http://schemas.openxmlformats.org/officeDocument/2006/relationships/image" Target="../media/image27230.png"/><Relationship Id="rId312" Type="http://schemas.openxmlformats.org/officeDocument/2006/relationships/customXml" Target="../ink/ink1783.xml"/><Relationship Id="rId333" Type="http://schemas.openxmlformats.org/officeDocument/2006/relationships/image" Target="../media/image27640.png"/><Relationship Id="rId51" Type="http://schemas.openxmlformats.org/officeDocument/2006/relationships/customXml" Target="../ink/ink1685.xml"/><Relationship Id="rId189" Type="http://schemas.openxmlformats.org/officeDocument/2006/relationships/customXml" Target="../ink/ink1716.xml"/><Relationship Id="rId93" Type="http://schemas.openxmlformats.org/officeDocument/2006/relationships/image" Target="../media/image27170.png"/><Relationship Id="rId3" Type="http://schemas.openxmlformats.org/officeDocument/2006/relationships/audio" Target="../media/media23.m4a"/><Relationship Id="rId214" Type="http://schemas.openxmlformats.org/officeDocument/2006/relationships/customXml" Target="../ink/ink1730.xml"/><Relationship Id="rId235" Type="http://schemas.openxmlformats.org/officeDocument/2006/relationships/image" Target="../media/image2729.png"/><Relationship Id="rId256" Type="http://schemas.openxmlformats.org/officeDocument/2006/relationships/customXml" Target="../ink/ink1753.xml"/><Relationship Id="rId277" Type="http://schemas.openxmlformats.org/officeDocument/2006/relationships/image" Target="../media/image2762.png"/><Relationship Id="rId298" Type="http://schemas.openxmlformats.org/officeDocument/2006/relationships/customXml" Target="../ink/ink1776.xml"/><Relationship Id="rId158" Type="http://schemas.openxmlformats.org/officeDocument/2006/relationships/customXml" Target="../ink/ink1698.xml"/><Relationship Id="rId302" Type="http://schemas.openxmlformats.org/officeDocument/2006/relationships/customXml" Target="../ink/ink1778.xml"/><Relationship Id="rId323" Type="http://schemas.openxmlformats.org/officeDocument/2006/relationships/image" Target="../media/image27590.png"/><Relationship Id="rId20" Type="http://schemas.openxmlformats.org/officeDocument/2006/relationships/image" Target="../media/image2501.png"/><Relationship Id="rId41" Type="http://schemas.openxmlformats.org/officeDocument/2006/relationships/customXml" Target="../ink/ink1680.xml"/><Relationship Id="rId62" Type="http://schemas.openxmlformats.org/officeDocument/2006/relationships/image" Target="../media/image2702.png"/><Relationship Id="rId179" Type="http://schemas.openxmlformats.org/officeDocument/2006/relationships/customXml" Target="../ink/ink1711.xml"/><Relationship Id="rId190" Type="http://schemas.openxmlformats.org/officeDocument/2006/relationships/image" Target="../media/image2713.png"/><Relationship Id="rId204" Type="http://schemas.openxmlformats.org/officeDocument/2006/relationships/image" Target="../media/image2720.png"/><Relationship Id="rId225" Type="http://schemas.openxmlformats.org/officeDocument/2006/relationships/image" Target="../media/image2724.png"/><Relationship Id="rId246" Type="http://schemas.openxmlformats.org/officeDocument/2006/relationships/customXml" Target="../ink/ink1747.xml"/><Relationship Id="rId267" Type="http://schemas.openxmlformats.org/officeDocument/2006/relationships/image" Target="../media/image2757.png"/><Relationship Id="rId288" Type="http://schemas.openxmlformats.org/officeDocument/2006/relationships/customXml" Target="../ink/ink1771.xml"/><Relationship Id="rId313" Type="http://schemas.openxmlformats.org/officeDocument/2006/relationships/image" Target="../media/image2780.png"/><Relationship Id="rId10" Type="http://schemas.openxmlformats.org/officeDocument/2006/relationships/image" Target="../media/image2496.png"/><Relationship Id="rId31" Type="http://schemas.openxmlformats.org/officeDocument/2006/relationships/customXml" Target="../ink/ink1675.xml"/><Relationship Id="rId52" Type="http://schemas.openxmlformats.org/officeDocument/2006/relationships/image" Target="../media/image2697.png"/><Relationship Id="rId148" Type="http://schemas.openxmlformats.org/officeDocument/2006/relationships/image" Target="../media/image2743.png"/><Relationship Id="rId169" Type="http://schemas.openxmlformats.org/officeDocument/2006/relationships/customXml" Target="../ink/ink1704.xml"/><Relationship Id="rId73" Type="http://schemas.openxmlformats.org/officeDocument/2006/relationships/image" Target="../media/image2709.png"/><Relationship Id="rId334" Type="http://schemas.openxmlformats.org/officeDocument/2006/relationships/customXml" Target="../ink/ink1794.xml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2685.png"/><Relationship Id="rId215" Type="http://schemas.openxmlformats.org/officeDocument/2006/relationships/customXml" Target="../ink/ink1731.xml"/><Relationship Id="rId236" Type="http://schemas.openxmlformats.org/officeDocument/2006/relationships/customXml" Target="../ink/ink1742.xml"/><Relationship Id="rId257" Type="http://schemas.openxmlformats.org/officeDocument/2006/relationships/image" Target="../media/image2738.png"/><Relationship Id="rId278" Type="http://schemas.openxmlformats.org/officeDocument/2006/relationships/customXml" Target="../ink/ink1766.xml"/><Relationship Id="rId303" Type="http://schemas.openxmlformats.org/officeDocument/2006/relationships/image" Target="../media/image2775.png"/><Relationship Id="rId42" Type="http://schemas.openxmlformats.org/officeDocument/2006/relationships/image" Target="../media/image2692.png"/><Relationship Id="rId191" Type="http://schemas.openxmlformats.org/officeDocument/2006/relationships/customXml" Target="../ink/ink1717.xml"/><Relationship Id="rId205" Type="http://schemas.openxmlformats.org/officeDocument/2006/relationships/customXml" Target="../ink/ink1724.xml"/><Relationship Id="rId247" Type="http://schemas.openxmlformats.org/officeDocument/2006/relationships/image" Target="../media/image2734.png"/><Relationship Id="rId289" Type="http://schemas.openxmlformats.org/officeDocument/2006/relationships/image" Target="../media/image2768.png"/><Relationship Id="rId11" Type="http://schemas.openxmlformats.org/officeDocument/2006/relationships/customXml" Target="../ink/ink1665.xml"/><Relationship Id="rId53" Type="http://schemas.openxmlformats.org/officeDocument/2006/relationships/customXml" Target="../ink/ink1686.xml"/><Relationship Id="rId149" Type="http://schemas.openxmlformats.org/officeDocument/2006/relationships/customXml" Target="../ink/ink1693.xml"/><Relationship Id="rId314" Type="http://schemas.openxmlformats.org/officeDocument/2006/relationships/customXml" Target="../ink/ink178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811.xml"/><Relationship Id="rId117" Type="http://schemas.openxmlformats.org/officeDocument/2006/relationships/image" Target="../media/image2828.png"/><Relationship Id="rId21" Type="http://schemas.openxmlformats.org/officeDocument/2006/relationships/image" Target="../media/image27810.png"/><Relationship Id="rId42" Type="http://schemas.openxmlformats.org/officeDocument/2006/relationships/customXml" Target="../ink/ink1819.xml"/><Relationship Id="rId47" Type="http://schemas.openxmlformats.org/officeDocument/2006/relationships/image" Target="../media/image2794.png"/><Relationship Id="rId63" Type="http://schemas.openxmlformats.org/officeDocument/2006/relationships/image" Target="../media/image2802.png"/><Relationship Id="rId68" Type="http://schemas.openxmlformats.org/officeDocument/2006/relationships/customXml" Target="../ink/ink1832.xml"/><Relationship Id="rId84" Type="http://schemas.openxmlformats.org/officeDocument/2006/relationships/customXml" Target="../ink/ink1840.xml"/><Relationship Id="rId89" Type="http://schemas.openxmlformats.org/officeDocument/2006/relationships/image" Target="../media/image2815.png"/><Relationship Id="rId112" Type="http://schemas.openxmlformats.org/officeDocument/2006/relationships/customXml" Target="../ink/ink1855.xml"/><Relationship Id="rId16" Type="http://schemas.openxmlformats.org/officeDocument/2006/relationships/customXml" Target="../ink/ink1806.xml"/><Relationship Id="rId107" Type="http://schemas.openxmlformats.org/officeDocument/2006/relationships/image" Target="../media/image2823.png"/><Relationship Id="rId11" Type="http://schemas.openxmlformats.org/officeDocument/2006/relationships/image" Target="../media/image27760.png"/><Relationship Id="rId32" Type="http://schemas.openxmlformats.org/officeDocument/2006/relationships/customXml" Target="../ink/ink1814.xml"/><Relationship Id="rId37" Type="http://schemas.openxmlformats.org/officeDocument/2006/relationships/image" Target="../media/image2789.png"/><Relationship Id="rId53" Type="http://schemas.openxmlformats.org/officeDocument/2006/relationships/image" Target="../media/image2797.png"/><Relationship Id="rId58" Type="http://schemas.openxmlformats.org/officeDocument/2006/relationships/customXml" Target="../ink/ink1827.xml"/><Relationship Id="rId74" Type="http://schemas.openxmlformats.org/officeDocument/2006/relationships/customXml" Target="../ink/ink1835.xml"/><Relationship Id="rId79" Type="http://schemas.openxmlformats.org/officeDocument/2006/relationships/image" Target="../media/image2810.png"/><Relationship Id="rId102" Type="http://schemas.openxmlformats.org/officeDocument/2006/relationships/customXml" Target="../ink/ink1850.xml"/><Relationship Id="rId123" Type="http://schemas.openxmlformats.org/officeDocument/2006/relationships/image" Target="../media/image2831.png"/><Relationship Id="rId128" Type="http://schemas.openxmlformats.org/officeDocument/2006/relationships/image" Target="../media/image1.png"/><Relationship Id="rId5" Type="http://schemas.openxmlformats.org/officeDocument/2006/relationships/image" Target="../media/image27730.png"/><Relationship Id="rId90" Type="http://schemas.openxmlformats.org/officeDocument/2006/relationships/customXml" Target="../ink/ink1843.xml"/><Relationship Id="rId95" Type="http://schemas.openxmlformats.org/officeDocument/2006/relationships/customXml" Target="../ink/ink1846.xml"/><Relationship Id="rId22" Type="http://schemas.openxmlformats.org/officeDocument/2006/relationships/customXml" Target="../ink/ink1809.xml"/><Relationship Id="rId27" Type="http://schemas.openxmlformats.org/officeDocument/2006/relationships/image" Target="../media/image2784.png"/><Relationship Id="rId43" Type="http://schemas.openxmlformats.org/officeDocument/2006/relationships/image" Target="../media/image2792.png"/><Relationship Id="rId48" Type="http://schemas.openxmlformats.org/officeDocument/2006/relationships/customXml" Target="../ink/ink1822.xml"/><Relationship Id="rId64" Type="http://schemas.openxmlformats.org/officeDocument/2006/relationships/customXml" Target="../ink/ink1830.xml"/><Relationship Id="rId69" Type="http://schemas.openxmlformats.org/officeDocument/2006/relationships/image" Target="../media/image2805.png"/><Relationship Id="rId113" Type="http://schemas.openxmlformats.org/officeDocument/2006/relationships/image" Target="../media/image2826.png"/><Relationship Id="rId118" Type="http://schemas.openxmlformats.org/officeDocument/2006/relationships/customXml" Target="../ink/ink1858.xml"/><Relationship Id="rId80" Type="http://schemas.openxmlformats.org/officeDocument/2006/relationships/customXml" Target="../ink/ink1838.xml"/><Relationship Id="rId85" Type="http://schemas.openxmlformats.org/officeDocument/2006/relationships/image" Target="../media/image2813.png"/><Relationship Id="rId12" Type="http://schemas.openxmlformats.org/officeDocument/2006/relationships/customXml" Target="../ink/ink1804.xml"/><Relationship Id="rId17" Type="http://schemas.openxmlformats.org/officeDocument/2006/relationships/image" Target="../media/image27790.png"/><Relationship Id="rId33" Type="http://schemas.openxmlformats.org/officeDocument/2006/relationships/image" Target="../media/image2787.png"/><Relationship Id="rId38" Type="http://schemas.openxmlformats.org/officeDocument/2006/relationships/customXml" Target="../ink/ink1817.xml"/><Relationship Id="rId59" Type="http://schemas.openxmlformats.org/officeDocument/2006/relationships/image" Target="../media/image2800.png"/><Relationship Id="rId103" Type="http://schemas.openxmlformats.org/officeDocument/2006/relationships/image" Target="../media/image2821.png"/><Relationship Id="rId108" Type="http://schemas.openxmlformats.org/officeDocument/2006/relationships/customXml" Target="../ink/ink1853.xml"/><Relationship Id="rId124" Type="http://schemas.openxmlformats.org/officeDocument/2006/relationships/customXml" Target="../ink/ink1861.xml"/><Relationship Id="rId54" Type="http://schemas.openxmlformats.org/officeDocument/2006/relationships/customXml" Target="../ink/ink1825.xml"/><Relationship Id="rId70" Type="http://schemas.openxmlformats.org/officeDocument/2006/relationships/customXml" Target="../ink/ink1833.xml"/><Relationship Id="rId75" Type="http://schemas.openxmlformats.org/officeDocument/2006/relationships/image" Target="../media/image2808.png"/><Relationship Id="rId91" Type="http://schemas.openxmlformats.org/officeDocument/2006/relationships/image" Target="../media/image2816.png"/><Relationship Id="rId96" Type="http://schemas.openxmlformats.org/officeDocument/2006/relationships/image" Target="../media/image2818.png"/><Relationship Id="rId1" Type="http://schemas.microsoft.com/office/2007/relationships/media" Target="../media/media25.m4a"/><Relationship Id="rId6" Type="http://schemas.openxmlformats.org/officeDocument/2006/relationships/customXml" Target="../ink/ink1801.xml"/><Relationship Id="rId23" Type="http://schemas.openxmlformats.org/officeDocument/2006/relationships/image" Target="../media/image27820.png"/><Relationship Id="rId28" Type="http://schemas.openxmlformats.org/officeDocument/2006/relationships/customXml" Target="../ink/ink1812.xml"/><Relationship Id="rId49" Type="http://schemas.openxmlformats.org/officeDocument/2006/relationships/image" Target="../media/image2795.png"/><Relationship Id="rId114" Type="http://schemas.openxmlformats.org/officeDocument/2006/relationships/customXml" Target="../ink/ink1856.xml"/><Relationship Id="rId119" Type="http://schemas.openxmlformats.org/officeDocument/2006/relationships/image" Target="../media/image2829.png"/><Relationship Id="rId44" Type="http://schemas.openxmlformats.org/officeDocument/2006/relationships/customXml" Target="../ink/ink1820.xml"/><Relationship Id="rId60" Type="http://schemas.openxmlformats.org/officeDocument/2006/relationships/customXml" Target="../ink/ink1828.xml"/><Relationship Id="rId65" Type="http://schemas.openxmlformats.org/officeDocument/2006/relationships/image" Target="../media/image2803.png"/><Relationship Id="rId81" Type="http://schemas.openxmlformats.org/officeDocument/2006/relationships/image" Target="../media/image2811.png"/><Relationship Id="rId86" Type="http://schemas.openxmlformats.org/officeDocument/2006/relationships/customXml" Target="../ink/ink1841.xml"/><Relationship Id="rId13" Type="http://schemas.openxmlformats.org/officeDocument/2006/relationships/image" Target="../media/image27770.png"/><Relationship Id="rId18" Type="http://schemas.openxmlformats.org/officeDocument/2006/relationships/customXml" Target="../ink/ink1807.xml"/><Relationship Id="rId39" Type="http://schemas.openxmlformats.org/officeDocument/2006/relationships/image" Target="../media/image2790.png"/><Relationship Id="rId109" Type="http://schemas.openxmlformats.org/officeDocument/2006/relationships/image" Target="../media/image2824.png"/><Relationship Id="rId34" Type="http://schemas.openxmlformats.org/officeDocument/2006/relationships/customXml" Target="../ink/ink1815.xml"/><Relationship Id="rId50" Type="http://schemas.openxmlformats.org/officeDocument/2006/relationships/customXml" Target="../ink/ink1823.xml"/><Relationship Id="rId55" Type="http://schemas.openxmlformats.org/officeDocument/2006/relationships/image" Target="../media/image2798.png"/><Relationship Id="rId76" Type="http://schemas.openxmlformats.org/officeDocument/2006/relationships/customXml" Target="../ink/ink1836.xml"/><Relationship Id="rId97" Type="http://schemas.openxmlformats.org/officeDocument/2006/relationships/customXml" Target="../ink/ink1847.xml"/><Relationship Id="rId104" Type="http://schemas.openxmlformats.org/officeDocument/2006/relationships/customXml" Target="../ink/ink1851.xml"/><Relationship Id="rId120" Type="http://schemas.openxmlformats.org/officeDocument/2006/relationships/customXml" Target="../ink/ink1859.xml"/><Relationship Id="rId125" Type="http://schemas.openxmlformats.org/officeDocument/2006/relationships/image" Target="../media/image2832.png"/><Relationship Id="rId7" Type="http://schemas.openxmlformats.org/officeDocument/2006/relationships/image" Target="../media/image27740.png"/><Relationship Id="rId71" Type="http://schemas.openxmlformats.org/officeDocument/2006/relationships/image" Target="../media/image2806.png"/><Relationship Id="rId92" Type="http://schemas.openxmlformats.org/officeDocument/2006/relationships/customXml" Target="../ink/ink1844.xml"/><Relationship Id="rId2" Type="http://schemas.openxmlformats.org/officeDocument/2006/relationships/audio" Target="../media/media25.m4a"/><Relationship Id="rId29" Type="http://schemas.openxmlformats.org/officeDocument/2006/relationships/image" Target="../media/image2785.png"/><Relationship Id="rId24" Type="http://schemas.openxmlformats.org/officeDocument/2006/relationships/customXml" Target="../ink/ink1810.xml"/><Relationship Id="rId40" Type="http://schemas.openxmlformats.org/officeDocument/2006/relationships/customXml" Target="../ink/ink1818.xml"/><Relationship Id="rId45" Type="http://schemas.openxmlformats.org/officeDocument/2006/relationships/image" Target="../media/image2793.png"/><Relationship Id="rId66" Type="http://schemas.openxmlformats.org/officeDocument/2006/relationships/customXml" Target="../ink/ink1831.xml"/><Relationship Id="rId87" Type="http://schemas.openxmlformats.org/officeDocument/2006/relationships/image" Target="../media/image2814.png"/><Relationship Id="rId110" Type="http://schemas.openxmlformats.org/officeDocument/2006/relationships/customXml" Target="../ink/ink1854.xml"/><Relationship Id="rId115" Type="http://schemas.openxmlformats.org/officeDocument/2006/relationships/image" Target="../media/image2827.png"/><Relationship Id="rId61" Type="http://schemas.openxmlformats.org/officeDocument/2006/relationships/image" Target="../media/image2801.png"/><Relationship Id="rId82" Type="http://schemas.openxmlformats.org/officeDocument/2006/relationships/customXml" Target="../ink/ink1839.xml"/><Relationship Id="rId19" Type="http://schemas.openxmlformats.org/officeDocument/2006/relationships/image" Target="../media/image27800.png"/><Relationship Id="rId14" Type="http://schemas.openxmlformats.org/officeDocument/2006/relationships/customXml" Target="../ink/ink1805.xml"/><Relationship Id="rId30" Type="http://schemas.openxmlformats.org/officeDocument/2006/relationships/customXml" Target="../ink/ink1813.xml"/><Relationship Id="rId35" Type="http://schemas.openxmlformats.org/officeDocument/2006/relationships/image" Target="../media/image2788.png"/><Relationship Id="rId56" Type="http://schemas.openxmlformats.org/officeDocument/2006/relationships/customXml" Target="../ink/ink1826.xml"/><Relationship Id="rId77" Type="http://schemas.openxmlformats.org/officeDocument/2006/relationships/image" Target="../media/image2809.png"/><Relationship Id="rId100" Type="http://schemas.openxmlformats.org/officeDocument/2006/relationships/customXml" Target="../ink/ink1849.xml"/><Relationship Id="rId105" Type="http://schemas.openxmlformats.org/officeDocument/2006/relationships/image" Target="../media/image2822.png"/><Relationship Id="rId126" Type="http://schemas.openxmlformats.org/officeDocument/2006/relationships/customXml" Target="../ink/ink1862.xml"/><Relationship Id="rId8" Type="http://schemas.openxmlformats.org/officeDocument/2006/relationships/customXml" Target="../ink/ink1802.xml"/><Relationship Id="rId51" Type="http://schemas.openxmlformats.org/officeDocument/2006/relationships/image" Target="../media/image2796.png"/><Relationship Id="rId72" Type="http://schemas.openxmlformats.org/officeDocument/2006/relationships/customXml" Target="../ink/ink1834.xml"/><Relationship Id="rId93" Type="http://schemas.openxmlformats.org/officeDocument/2006/relationships/image" Target="../media/image2817.png"/><Relationship Id="rId98" Type="http://schemas.openxmlformats.org/officeDocument/2006/relationships/customXml" Target="../ink/ink1848.xml"/><Relationship Id="rId121" Type="http://schemas.openxmlformats.org/officeDocument/2006/relationships/image" Target="../media/image2830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27830.png"/><Relationship Id="rId46" Type="http://schemas.openxmlformats.org/officeDocument/2006/relationships/customXml" Target="../ink/ink1821.xml"/><Relationship Id="rId67" Type="http://schemas.openxmlformats.org/officeDocument/2006/relationships/image" Target="../media/image2804.png"/><Relationship Id="rId116" Type="http://schemas.openxmlformats.org/officeDocument/2006/relationships/customXml" Target="../ink/ink1857.xml"/><Relationship Id="rId20" Type="http://schemas.openxmlformats.org/officeDocument/2006/relationships/customXml" Target="../ink/ink1808.xml"/><Relationship Id="rId41" Type="http://schemas.openxmlformats.org/officeDocument/2006/relationships/image" Target="../media/image2791.png"/><Relationship Id="rId62" Type="http://schemas.openxmlformats.org/officeDocument/2006/relationships/customXml" Target="../ink/ink1829.xml"/><Relationship Id="rId83" Type="http://schemas.openxmlformats.org/officeDocument/2006/relationships/image" Target="../media/image2812.png"/><Relationship Id="rId88" Type="http://schemas.openxmlformats.org/officeDocument/2006/relationships/customXml" Target="../ink/ink1842.xml"/><Relationship Id="rId111" Type="http://schemas.openxmlformats.org/officeDocument/2006/relationships/image" Target="../media/image2825.png"/><Relationship Id="rId15" Type="http://schemas.openxmlformats.org/officeDocument/2006/relationships/image" Target="../media/image27780.png"/><Relationship Id="rId36" Type="http://schemas.openxmlformats.org/officeDocument/2006/relationships/customXml" Target="../ink/ink1816.xml"/><Relationship Id="rId57" Type="http://schemas.openxmlformats.org/officeDocument/2006/relationships/image" Target="../media/image2799.png"/><Relationship Id="rId106" Type="http://schemas.openxmlformats.org/officeDocument/2006/relationships/customXml" Target="../ink/ink1852.xml"/><Relationship Id="rId127" Type="http://schemas.openxmlformats.org/officeDocument/2006/relationships/image" Target="../media/image2833.png"/><Relationship Id="rId10" Type="http://schemas.openxmlformats.org/officeDocument/2006/relationships/customXml" Target="../ink/ink1803.xml"/><Relationship Id="rId31" Type="http://schemas.openxmlformats.org/officeDocument/2006/relationships/image" Target="../media/image2786.png"/><Relationship Id="rId52" Type="http://schemas.openxmlformats.org/officeDocument/2006/relationships/customXml" Target="../ink/ink1824.xml"/><Relationship Id="rId73" Type="http://schemas.openxmlformats.org/officeDocument/2006/relationships/image" Target="../media/image2807.png"/><Relationship Id="rId78" Type="http://schemas.openxmlformats.org/officeDocument/2006/relationships/customXml" Target="../ink/ink1837.xml"/><Relationship Id="rId94" Type="http://schemas.openxmlformats.org/officeDocument/2006/relationships/customXml" Target="../ink/ink1845.xml"/><Relationship Id="rId99" Type="http://schemas.openxmlformats.org/officeDocument/2006/relationships/image" Target="../media/image2819.png"/><Relationship Id="rId101" Type="http://schemas.openxmlformats.org/officeDocument/2006/relationships/image" Target="../media/image2820.png"/><Relationship Id="rId122" Type="http://schemas.openxmlformats.org/officeDocument/2006/relationships/customXml" Target="../ink/ink1860.xml"/><Relationship Id="rId4" Type="http://schemas.openxmlformats.org/officeDocument/2006/relationships/customXml" Target="../ink/ink1800.xml"/><Relationship Id="rId9" Type="http://schemas.openxmlformats.org/officeDocument/2006/relationships/image" Target="../media/image277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1722.png"/><Relationship Id="rId324" Type="http://schemas.openxmlformats.org/officeDocument/2006/relationships/customXml" Target="../ink/ink172.xml"/><Relationship Id="rId345" Type="http://schemas.openxmlformats.org/officeDocument/2006/relationships/image" Target="../media/image1745.png"/><Relationship Id="rId366" Type="http://schemas.openxmlformats.org/officeDocument/2006/relationships/customXml" Target="../ink/ink193.xml"/><Relationship Id="rId387" Type="http://schemas.openxmlformats.org/officeDocument/2006/relationships/image" Target="../media/image1765.png"/><Relationship Id="rId247" Type="http://schemas.openxmlformats.org/officeDocument/2006/relationships/image" Target="../media/image16990.png"/><Relationship Id="rId268" Type="http://schemas.openxmlformats.org/officeDocument/2006/relationships/customXml" Target="../ink/ink146.xml"/><Relationship Id="rId289" Type="http://schemas.openxmlformats.org/officeDocument/2006/relationships/image" Target="../media/image1718.png"/><Relationship Id="rId314" Type="http://schemas.openxmlformats.org/officeDocument/2006/relationships/customXml" Target="../ink/ink167.xml"/><Relationship Id="rId335" Type="http://schemas.openxmlformats.org/officeDocument/2006/relationships/image" Target="../media/image1740.png"/><Relationship Id="rId356" Type="http://schemas.openxmlformats.org/officeDocument/2006/relationships/customXml" Target="../ink/ink188.xml"/><Relationship Id="rId377" Type="http://schemas.openxmlformats.org/officeDocument/2006/relationships/image" Target="../media/image1760.png"/><Relationship Id="rId398" Type="http://schemas.openxmlformats.org/officeDocument/2006/relationships/image" Target="../media/image1770.png"/><Relationship Id="rId402" Type="http://schemas.openxmlformats.org/officeDocument/2006/relationships/image" Target="../media/image1771.png"/><Relationship Id="rId258" Type="http://schemas.openxmlformats.org/officeDocument/2006/relationships/customXml" Target="../ink/ink141.xml"/><Relationship Id="rId279" Type="http://schemas.openxmlformats.org/officeDocument/2006/relationships/image" Target="../media/image1715.png"/><Relationship Id="rId290" Type="http://schemas.openxmlformats.org/officeDocument/2006/relationships/customXml" Target="../ink/ink157.xml"/><Relationship Id="rId325" Type="http://schemas.openxmlformats.org/officeDocument/2006/relationships/image" Target="../media/image1735.png"/><Relationship Id="rId346" Type="http://schemas.openxmlformats.org/officeDocument/2006/relationships/customXml" Target="../ink/ink183.xml"/><Relationship Id="rId367" Type="http://schemas.openxmlformats.org/officeDocument/2006/relationships/image" Target="../media/image1755.png"/><Relationship Id="rId388" Type="http://schemas.openxmlformats.org/officeDocument/2006/relationships/customXml" Target="../ink/ink204.xml"/><Relationship Id="rId248" Type="http://schemas.openxmlformats.org/officeDocument/2006/relationships/customXml" Target="../ink/ink136.xml"/><Relationship Id="rId269" Type="http://schemas.openxmlformats.org/officeDocument/2006/relationships/image" Target="../media/image1710.png"/><Relationship Id="rId280" Type="http://schemas.openxmlformats.org/officeDocument/2006/relationships/customXml" Target="../ink/ink152.xml"/><Relationship Id="rId310" Type="http://schemas.openxmlformats.org/officeDocument/2006/relationships/customXml" Target="../ink/ink165.xml"/><Relationship Id="rId315" Type="http://schemas.openxmlformats.org/officeDocument/2006/relationships/image" Target="../media/image1730.png"/><Relationship Id="rId336" Type="http://schemas.openxmlformats.org/officeDocument/2006/relationships/customXml" Target="../ink/ink178.xml"/><Relationship Id="rId357" Type="http://schemas.openxmlformats.org/officeDocument/2006/relationships/image" Target="../media/image1751.png"/><Relationship Id="rId331" Type="http://schemas.openxmlformats.org/officeDocument/2006/relationships/image" Target="../media/image1738.png"/><Relationship Id="rId352" Type="http://schemas.openxmlformats.org/officeDocument/2006/relationships/customXml" Target="../ink/ink186.xml"/><Relationship Id="rId373" Type="http://schemas.openxmlformats.org/officeDocument/2006/relationships/image" Target="../media/image1758.png"/><Relationship Id="rId378" Type="http://schemas.openxmlformats.org/officeDocument/2006/relationships/customXml" Target="../ink/ink199.xml"/><Relationship Id="rId394" Type="http://schemas.openxmlformats.org/officeDocument/2006/relationships/customXml" Target="../ink/ink207.xml"/><Relationship Id="rId399" Type="http://schemas.openxmlformats.org/officeDocument/2006/relationships/customXml" Target="../ink/ink210.xml"/><Relationship Id="rId403" Type="http://schemas.openxmlformats.org/officeDocument/2006/relationships/customXml" Target="../ink/ink212.xml"/><Relationship Id="rId408" Type="http://schemas.openxmlformats.org/officeDocument/2006/relationships/image" Target="../media/image1774.png"/><Relationship Id="rId1" Type="http://schemas.microsoft.com/office/2007/relationships/media" Target="../media/media3.m4a"/><Relationship Id="rId254" Type="http://schemas.openxmlformats.org/officeDocument/2006/relationships/customXml" Target="../ink/ink139.xml"/><Relationship Id="rId259" Type="http://schemas.openxmlformats.org/officeDocument/2006/relationships/image" Target="../media/image17050.png"/><Relationship Id="rId270" Type="http://schemas.openxmlformats.org/officeDocument/2006/relationships/customXml" Target="../ink/ink147.xml"/><Relationship Id="rId275" Type="http://schemas.openxmlformats.org/officeDocument/2006/relationships/image" Target="../media/image1713.png"/><Relationship Id="rId291" Type="http://schemas.openxmlformats.org/officeDocument/2006/relationships/image" Target="../media/image1719.png"/><Relationship Id="rId296" Type="http://schemas.openxmlformats.org/officeDocument/2006/relationships/customXml" Target="../ink/ink160.xml"/><Relationship Id="rId300" Type="http://schemas.openxmlformats.org/officeDocument/2006/relationships/customXml" Target="../ink/ink162.xml"/><Relationship Id="rId326" Type="http://schemas.openxmlformats.org/officeDocument/2006/relationships/customXml" Target="../ink/ink173.xml"/><Relationship Id="rId347" Type="http://schemas.openxmlformats.org/officeDocument/2006/relationships/image" Target="../media/image1746.png"/><Relationship Id="rId321" Type="http://schemas.openxmlformats.org/officeDocument/2006/relationships/image" Target="../media/image1733.png"/><Relationship Id="rId342" Type="http://schemas.openxmlformats.org/officeDocument/2006/relationships/customXml" Target="../ink/ink181.xml"/><Relationship Id="rId363" Type="http://schemas.openxmlformats.org/officeDocument/2006/relationships/image" Target="../media/image1371.png"/><Relationship Id="rId368" Type="http://schemas.openxmlformats.org/officeDocument/2006/relationships/customXml" Target="../ink/ink194.xml"/><Relationship Id="rId384" Type="http://schemas.openxmlformats.org/officeDocument/2006/relationships/customXml" Target="../ink/ink202.xml"/><Relationship Id="rId389" Type="http://schemas.openxmlformats.org/officeDocument/2006/relationships/image" Target="../media/image1766.png"/><Relationship Id="rId249" Type="http://schemas.openxmlformats.org/officeDocument/2006/relationships/image" Target="../media/image17000.png"/><Relationship Id="rId260" Type="http://schemas.openxmlformats.org/officeDocument/2006/relationships/customXml" Target="../ink/ink142.xml"/><Relationship Id="rId265" Type="http://schemas.openxmlformats.org/officeDocument/2006/relationships/image" Target="../media/image1708.png"/><Relationship Id="rId281" Type="http://schemas.openxmlformats.org/officeDocument/2006/relationships/image" Target="../media/image1716.png"/><Relationship Id="rId286" Type="http://schemas.openxmlformats.org/officeDocument/2006/relationships/customXml" Target="../ink/ink155.xml"/><Relationship Id="rId316" Type="http://schemas.openxmlformats.org/officeDocument/2006/relationships/customXml" Target="../ink/ink168.xml"/><Relationship Id="rId337" Type="http://schemas.openxmlformats.org/officeDocument/2006/relationships/image" Target="../media/image1741.png"/><Relationship Id="rId311" Type="http://schemas.openxmlformats.org/officeDocument/2006/relationships/image" Target="../media/image1728.png"/><Relationship Id="rId332" Type="http://schemas.openxmlformats.org/officeDocument/2006/relationships/customXml" Target="../ink/ink176.xml"/><Relationship Id="rId353" Type="http://schemas.openxmlformats.org/officeDocument/2006/relationships/image" Target="../media/image1749.png"/><Relationship Id="rId358" Type="http://schemas.openxmlformats.org/officeDocument/2006/relationships/customXml" Target="../ink/ink189.xml"/><Relationship Id="rId374" Type="http://schemas.openxmlformats.org/officeDocument/2006/relationships/customXml" Target="../ink/ink197.xml"/><Relationship Id="rId379" Type="http://schemas.openxmlformats.org/officeDocument/2006/relationships/image" Target="../media/image1761.png"/><Relationship Id="rId395" Type="http://schemas.openxmlformats.org/officeDocument/2006/relationships/customXml" Target="../ink/ink208.xml"/><Relationship Id="rId409" Type="http://schemas.openxmlformats.org/officeDocument/2006/relationships/customXml" Target="../ink/ink215.xml"/><Relationship Id="rId390" Type="http://schemas.openxmlformats.org/officeDocument/2006/relationships/customXml" Target="../ink/ink205.xml"/><Relationship Id="rId404" Type="http://schemas.openxmlformats.org/officeDocument/2006/relationships/image" Target="../media/image1772.png"/><Relationship Id="rId2" Type="http://schemas.openxmlformats.org/officeDocument/2006/relationships/audio" Target="../media/media3.m4a"/><Relationship Id="rId250" Type="http://schemas.openxmlformats.org/officeDocument/2006/relationships/customXml" Target="../ink/ink137.xml"/><Relationship Id="rId255" Type="http://schemas.openxmlformats.org/officeDocument/2006/relationships/image" Target="../media/image17030.png"/><Relationship Id="rId271" Type="http://schemas.openxmlformats.org/officeDocument/2006/relationships/image" Target="../media/image1711.png"/><Relationship Id="rId276" Type="http://schemas.openxmlformats.org/officeDocument/2006/relationships/customXml" Target="../ink/ink150.xml"/><Relationship Id="rId292" Type="http://schemas.openxmlformats.org/officeDocument/2006/relationships/customXml" Target="../ink/ink158.xml"/><Relationship Id="rId297" Type="http://schemas.openxmlformats.org/officeDocument/2006/relationships/image" Target="../media/image1370.png"/><Relationship Id="rId301" Type="http://schemas.openxmlformats.org/officeDocument/2006/relationships/image" Target="../media/image1723.png"/><Relationship Id="rId322" Type="http://schemas.openxmlformats.org/officeDocument/2006/relationships/customXml" Target="../ink/ink171.xml"/><Relationship Id="rId327" Type="http://schemas.openxmlformats.org/officeDocument/2006/relationships/image" Target="../media/image1736.png"/><Relationship Id="rId343" Type="http://schemas.openxmlformats.org/officeDocument/2006/relationships/image" Target="../media/image1744.png"/><Relationship Id="rId348" Type="http://schemas.openxmlformats.org/officeDocument/2006/relationships/customXml" Target="../ink/ink184.xml"/><Relationship Id="rId364" Type="http://schemas.openxmlformats.org/officeDocument/2006/relationships/customXml" Target="../ink/ink192.xml"/><Relationship Id="rId369" Type="http://schemas.openxmlformats.org/officeDocument/2006/relationships/image" Target="../media/image1756.png"/><Relationship Id="rId380" Type="http://schemas.openxmlformats.org/officeDocument/2006/relationships/customXml" Target="../ink/ink200.xml"/><Relationship Id="rId385" Type="http://schemas.openxmlformats.org/officeDocument/2006/relationships/image" Target="../media/image1764.png"/><Relationship Id="rId245" Type="http://schemas.openxmlformats.org/officeDocument/2006/relationships/image" Target="../media/image16100.png"/><Relationship Id="rId261" Type="http://schemas.openxmlformats.org/officeDocument/2006/relationships/image" Target="../media/image17060.png"/><Relationship Id="rId266" Type="http://schemas.openxmlformats.org/officeDocument/2006/relationships/customXml" Target="../ink/ink145.xml"/><Relationship Id="rId287" Type="http://schemas.openxmlformats.org/officeDocument/2006/relationships/image" Target="../media/image1456.png"/><Relationship Id="rId410" Type="http://schemas.openxmlformats.org/officeDocument/2006/relationships/image" Target="../media/image1775.png"/><Relationship Id="rId282" Type="http://schemas.openxmlformats.org/officeDocument/2006/relationships/customXml" Target="../ink/ink153.xml"/><Relationship Id="rId312" Type="http://schemas.openxmlformats.org/officeDocument/2006/relationships/customXml" Target="../ink/ink166.xml"/><Relationship Id="rId317" Type="http://schemas.openxmlformats.org/officeDocument/2006/relationships/image" Target="../media/image1731.png"/><Relationship Id="rId333" Type="http://schemas.openxmlformats.org/officeDocument/2006/relationships/image" Target="../media/image1739.png"/><Relationship Id="rId338" Type="http://schemas.openxmlformats.org/officeDocument/2006/relationships/customXml" Target="../ink/ink179.xml"/><Relationship Id="rId354" Type="http://schemas.openxmlformats.org/officeDocument/2006/relationships/customXml" Target="../ink/ink187.xml"/><Relationship Id="rId359" Type="http://schemas.openxmlformats.org/officeDocument/2006/relationships/image" Target="../media/image1752.png"/><Relationship Id="rId370" Type="http://schemas.openxmlformats.org/officeDocument/2006/relationships/customXml" Target="../ink/ink195.xml"/><Relationship Id="rId375" Type="http://schemas.openxmlformats.org/officeDocument/2006/relationships/image" Target="../media/image1759.png"/><Relationship Id="rId391" Type="http://schemas.openxmlformats.org/officeDocument/2006/relationships/image" Target="../media/image1767.png"/><Relationship Id="rId396" Type="http://schemas.openxmlformats.org/officeDocument/2006/relationships/image" Target="../media/image1769.png"/><Relationship Id="rId405" Type="http://schemas.openxmlformats.org/officeDocument/2006/relationships/customXml" Target="../ink/ink213.xml"/><Relationship Id="rId3" Type="http://schemas.openxmlformats.org/officeDocument/2006/relationships/slideLayout" Target="../slideLayouts/slideLayout2.xml"/><Relationship Id="rId251" Type="http://schemas.openxmlformats.org/officeDocument/2006/relationships/image" Target="../media/image17011.png"/><Relationship Id="rId256" Type="http://schemas.openxmlformats.org/officeDocument/2006/relationships/customXml" Target="../ink/ink140.xml"/><Relationship Id="rId277" Type="http://schemas.openxmlformats.org/officeDocument/2006/relationships/image" Target="../media/image1714.png"/><Relationship Id="rId298" Type="http://schemas.openxmlformats.org/officeDocument/2006/relationships/customXml" Target="../ink/ink161.xml"/><Relationship Id="rId400" Type="http://schemas.openxmlformats.org/officeDocument/2006/relationships/image" Target="../media/image16360.png"/><Relationship Id="rId272" Type="http://schemas.openxmlformats.org/officeDocument/2006/relationships/customXml" Target="../ink/ink148.xml"/><Relationship Id="rId293" Type="http://schemas.openxmlformats.org/officeDocument/2006/relationships/image" Target="../media/image1720.png"/><Relationship Id="rId302" Type="http://schemas.openxmlformats.org/officeDocument/2006/relationships/customXml" Target="../ink/ink163.xml"/><Relationship Id="rId307" Type="http://schemas.openxmlformats.org/officeDocument/2006/relationships/image" Target="../media/image1726.png"/><Relationship Id="rId323" Type="http://schemas.openxmlformats.org/officeDocument/2006/relationships/image" Target="../media/image1734.png"/><Relationship Id="rId328" Type="http://schemas.openxmlformats.org/officeDocument/2006/relationships/customXml" Target="../ink/ink174.xml"/><Relationship Id="rId344" Type="http://schemas.openxmlformats.org/officeDocument/2006/relationships/customXml" Target="../ink/ink182.xml"/><Relationship Id="rId349" Type="http://schemas.openxmlformats.org/officeDocument/2006/relationships/image" Target="../media/image1747.png"/><Relationship Id="rId360" Type="http://schemas.openxmlformats.org/officeDocument/2006/relationships/customXml" Target="../ink/ink190.xml"/><Relationship Id="rId365" Type="http://schemas.openxmlformats.org/officeDocument/2006/relationships/image" Target="../media/image1754.png"/><Relationship Id="rId381" Type="http://schemas.openxmlformats.org/officeDocument/2006/relationships/image" Target="../media/image1762.png"/><Relationship Id="rId386" Type="http://schemas.openxmlformats.org/officeDocument/2006/relationships/customXml" Target="../ink/ink203.xml"/><Relationship Id="rId246" Type="http://schemas.openxmlformats.org/officeDocument/2006/relationships/customXml" Target="../ink/ink135.xml"/><Relationship Id="rId267" Type="http://schemas.openxmlformats.org/officeDocument/2006/relationships/image" Target="../media/image1709.png"/><Relationship Id="rId288" Type="http://schemas.openxmlformats.org/officeDocument/2006/relationships/customXml" Target="../ink/ink156.xml"/><Relationship Id="rId411" Type="http://schemas.openxmlformats.org/officeDocument/2006/relationships/image" Target="../media/image1.png"/><Relationship Id="rId262" Type="http://schemas.openxmlformats.org/officeDocument/2006/relationships/customXml" Target="../ink/ink143.xml"/><Relationship Id="rId283" Type="http://schemas.openxmlformats.org/officeDocument/2006/relationships/image" Target="../media/image1310.png"/><Relationship Id="rId313" Type="http://schemas.openxmlformats.org/officeDocument/2006/relationships/image" Target="../media/image1729.png"/><Relationship Id="rId318" Type="http://schemas.openxmlformats.org/officeDocument/2006/relationships/customXml" Target="../ink/ink169.xml"/><Relationship Id="rId339" Type="http://schemas.openxmlformats.org/officeDocument/2006/relationships/image" Target="../media/image1742.png"/><Relationship Id="rId334" Type="http://schemas.openxmlformats.org/officeDocument/2006/relationships/customXml" Target="../ink/ink177.xml"/><Relationship Id="rId350" Type="http://schemas.openxmlformats.org/officeDocument/2006/relationships/customXml" Target="../ink/ink185.xml"/><Relationship Id="rId355" Type="http://schemas.openxmlformats.org/officeDocument/2006/relationships/image" Target="../media/image1750.png"/><Relationship Id="rId371" Type="http://schemas.openxmlformats.org/officeDocument/2006/relationships/image" Target="../media/image1757.png"/><Relationship Id="rId376" Type="http://schemas.openxmlformats.org/officeDocument/2006/relationships/customXml" Target="../ink/ink198.xml"/><Relationship Id="rId397" Type="http://schemas.openxmlformats.org/officeDocument/2006/relationships/customXml" Target="../ink/ink209.xml"/><Relationship Id="rId406" Type="http://schemas.openxmlformats.org/officeDocument/2006/relationships/image" Target="../media/image1773.png"/><Relationship Id="rId4" Type="http://schemas.openxmlformats.org/officeDocument/2006/relationships/customXml" Target="../ink/ink134.xml"/><Relationship Id="rId257" Type="http://schemas.openxmlformats.org/officeDocument/2006/relationships/image" Target="../media/image17040.png"/><Relationship Id="rId278" Type="http://schemas.openxmlformats.org/officeDocument/2006/relationships/customXml" Target="../ink/ink151.xml"/><Relationship Id="rId392" Type="http://schemas.openxmlformats.org/officeDocument/2006/relationships/customXml" Target="../ink/ink206.xml"/><Relationship Id="rId401" Type="http://schemas.openxmlformats.org/officeDocument/2006/relationships/customXml" Target="../ink/ink211.xml"/><Relationship Id="rId252" Type="http://schemas.openxmlformats.org/officeDocument/2006/relationships/customXml" Target="../ink/ink138.xml"/><Relationship Id="rId273" Type="http://schemas.openxmlformats.org/officeDocument/2006/relationships/image" Target="../media/image1712.png"/><Relationship Id="rId294" Type="http://schemas.openxmlformats.org/officeDocument/2006/relationships/customXml" Target="../ink/ink159.xml"/><Relationship Id="rId308" Type="http://schemas.openxmlformats.org/officeDocument/2006/relationships/customXml" Target="../ink/ink164.xml"/><Relationship Id="rId329" Type="http://schemas.openxmlformats.org/officeDocument/2006/relationships/image" Target="../media/image1737.png"/><Relationship Id="rId340" Type="http://schemas.openxmlformats.org/officeDocument/2006/relationships/customXml" Target="../ink/ink180.xml"/><Relationship Id="rId361" Type="http://schemas.openxmlformats.org/officeDocument/2006/relationships/image" Target="../media/image1753.png"/><Relationship Id="rId382" Type="http://schemas.openxmlformats.org/officeDocument/2006/relationships/customXml" Target="../ink/ink201.xml"/><Relationship Id="rId263" Type="http://schemas.openxmlformats.org/officeDocument/2006/relationships/image" Target="../media/image1707.png"/><Relationship Id="rId284" Type="http://schemas.openxmlformats.org/officeDocument/2006/relationships/customXml" Target="../ink/ink154.xml"/><Relationship Id="rId319" Type="http://schemas.openxmlformats.org/officeDocument/2006/relationships/image" Target="../media/image1732.png"/><Relationship Id="rId330" Type="http://schemas.openxmlformats.org/officeDocument/2006/relationships/customXml" Target="../ink/ink175.xml"/><Relationship Id="rId351" Type="http://schemas.openxmlformats.org/officeDocument/2006/relationships/image" Target="../media/image1748.png"/><Relationship Id="rId372" Type="http://schemas.openxmlformats.org/officeDocument/2006/relationships/customXml" Target="../ink/ink196.xml"/><Relationship Id="rId393" Type="http://schemas.openxmlformats.org/officeDocument/2006/relationships/image" Target="../media/image1768.png"/><Relationship Id="rId407" Type="http://schemas.openxmlformats.org/officeDocument/2006/relationships/customXml" Target="../ink/ink214.xml"/><Relationship Id="rId253" Type="http://schemas.openxmlformats.org/officeDocument/2006/relationships/image" Target="../media/image17020.png"/><Relationship Id="rId274" Type="http://schemas.openxmlformats.org/officeDocument/2006/relationships/customXml" Target="../ink/ink149.xml"/><Relationship Id="rId295" Type="http://schemas.openxmlformats.org/officeDocument/2006/relationships/image" Target="../media/image1721.png"/><Relationship Id="rId309" Type="http://schemas.openxmlformats.org/officeDocument/2006/relationships/image" Target="../media/image1727.png"/><Relationship Id="rId320" Type="http://schemas.openxmlformats.org/officeDocument/2006/relationships/customXml" Target="../ink/ink170.xml"/><Relationship Id="rId341" Type="http://schemas.openxmlformats.org/officeDocument/2006/relationships/image" Target="../media/image1743.png"/><Relationship Id="rId362" Type="http://schemas.openxmlformats.org/officeDocument/2006/relationships/customXml" Target="../ink/ink191.xml"/><Relationship Id="rId383" Type="http://schemas.openxmlformats.org/officeDocument/2006/relationships/image" Target="../media/image1763.png"/><Relationship Id="rId264" Type="http://schemas.openxmlformats.org/officeDocument/2006/relationships/customXml" Target="../ink/ink144.xml"/><Relationship Id="rId285" Type="http://schemas.openxmlformats.org/officeDocument/2006/relationships/image" Target="../media/image1717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49.png"/><Relationship Id="rId21" Type="http://schemas.openxmlformats.org/officeDocument/2006/relationships/image" Target="../media/image1599.png"/><Relationship Id="rId42" Type="http://schemas.openxmlformats.org/officeDocument/2006/relationships/customXml" Target="../ink/ink235.xml"/><Relationship Id="rId63" Type="http://schemas.openxmlformats.org/officeDocument/2006/relationships/image" Target="../media/image1620.png"/><Relationship Id="rId84" Type="http://schemas.openxmlformats.org/officeDocument/2006/relationships/customXml" Target="../ink/ink256.xml"/><Relationship Id="rId138" Type="http://schemas.openxmlformats.org/officeDocument/2006/relationships/customXml" Target="../ink/ink283.xml"/><Relationship Id="rId159" Type="http://schemas.openxmlformats.org/officeDocument/2006/relationships/image" Target="../media/image1671.png"/><Relationship Id="rId170" Type="http://schemas.openxmlformats.org/officeDocument/2006/relationships/customXml" Target="../ink/ink299.xml"/><Relationship Id="rId191" Type="http://schemas.openxmlformats.org/officeDocument/2006/relationships/customXml" Target="../ink/ink310.xml"/><Relationship Id="rId205" Type="http://schemas.openxmlformats.org/officeDocument/2006/relationships/image" Target="../media/image1782.png"/><Relationship Id="rId107" Type="http://schemas.openxmlformats.org/officeDocument/2006/relationships/image" Target="../media/image1644.png"/><Relationship Id="rId11" Type="http://schemas.openxmlformats.org/officeDocument/2006/relationships/image" Target="../media/image1594.png"/><Relationship Id="rId32" Type="http://schemas.openxmlformats.org/officeDocument/2006/relationships/customXml" Target="../ink/ink230.xml"/><Relationship Id="rId53" Type="http://schemas.openxmlformats.org/officeDocument/2006/relationships/image" Target="../media/image1615.png"/><Relationship Id="rId74" Type="http://schemas.openxmlformats.org/officeDocument/2006/relationships/customXml" Target="../ink/ink251.xml"/><Relationship Id="rId128" Type="http://schemas.openxmlformats.org/officeDocument/2006/relationships/customXml" Target="../ink/ink278.xml"/><Relationship Id="rId149" Type="http://schemas.openxmlformats.org/officeDocument/2006/relationships/image" Target="../media/image1665.png"/><Relationship Id="rId5" Type="http://schemas.openxmlformats.org/officeDocument/2006/relationships/image" Target="../media/image1591.png"/><Relationship Id="rId95" Type="http://schemas.openxmlformats.org/officeDocument/2006/relationships/image" Target="../media/image1638.png"/><Relationship Id="rId160" Type="http://schemas.openxmlformats.org/officeDocument/2006/relationships/customXml" Target="../ink/ink294.xml"/><Relationship Id="rId181" Type="http://schemas.openxmlformats.org/officeDocument/2006/relationships/image" Target="../media/image16870.png"/><Relationship Id="rId216" Type="http://schemas.openxmlformats.org/officeDocument/2006/relationships/customXml" Target="../ink/ink323.xml"/><Relationship Id="rId22" Type="http://schemas.openxmlformats.org/officeDocument/2006/relationships/customXml" Target="../ink/ink225.xml"/><Relationship Id="rId43" Type="http://schemas.openxmlformats.org/officeDocument/2006/relationships/image" Target="../media/image1610.png"/><Relationship Id="rId64" Type="http://schemas.openxmlformats.org/officeDocument/2006/relationships/customXml" Target="../ink/ink246.xml"/><Relationship Id="rId118" Type="http://schemas.openxmlformats.org/officeDocument/2006/relationships/customXml" Target="../ink/ink273.xml"/><Relationship Id="rId139" Type="http://schemas.openxmlformats.org/officeDocument/2006/relationships/image" Target="../media/image1660.png"/><Relationship Id="rId85" Type="http://schemas.openxmlformats.org/officeDocument/2006/relationships/image" Target="../media/image16330.png"/><Relationship Id="rId150" Type="http://schemas.openxmlformats.org/officeDocument/2006/relationships/customXml" Target="../ink/ink289.xml"/><Relationship Id="rId171" Type="http://schemas.openxmlformats.org/officeDocument/2006/relationships/image" Target="../media/image16820.png"/><Relationship Id="rId192" Type="http://schemas.openxmlformats.org/officeDocument/2006/relationships/customXml" Target="../ink/ink311.xml"/><Relationship Id="rId206" Type="http://schemas.openxmlformats.org/officeDocument/2006/relationships/customXml" Target="../ink/ink318.xml"/><Relationship Id="rId12" Type="http://schemas.openxmlformats.org/officeDocument/2006/relationships/customXml" Target="../ink/ink220.xml"/><Relationship Id="rId33" Type="http://schemas.openxmlformats.org/officeDocument/2006/relationships/image" Target="../media/image1605.png"/><Relationship Id="rId108" Type="http://schemas.openxmlformats.org/officeDocument/2006/relationships/customXml" Target="../ink/ink268.xml"/><Relationship Id="rId129" Type="http://schemas.openxmlformats.org/officeDocument/2006/relationships/image" Target="../media/image1655.png"/><Relationship Id="rId54" Type="http://schemas.openxmlformats.org/officeDocument/2006/relationships/customXml" Target="../ink/ink241.xml"/><Relationship Id="rId75" Type="http://schemas.openxmlformats.org/officeDocument/2006/relationships/image" Target="../media/image1627.png"/><Relationship Id="rId96" Type="http://schemas.openxmlformats.org/officeDocument/2006/relationships/customXml" Target="../ink/ink262.xml"/><Relationship Id="rId140" Type="http://schemas.openxmlformats.org/officeDocument/2006/relationships/customXml" Target="../ink/ink284.xml"/><Relationship Id="rId161" Type="http://schemas.openxmlformats.org/officeDocument/2006/relationships/image" Target="../media/image1672.png"/><Relationship Id="rId182" Type="http://schemas.openxmlformats.org/officeDocument/2006/relationships/customXml" Target="../ink/ink305.xml"/><Relationship Id="rId217" Type="http://schemas.openxmlformats.org/officeDocument/2006/relationships/image" Target="../media/image1788.png"/><Relationship Id="rId6" Type="http://schemas.openxmlformats.org/officeDocument/2006/relationships/customXml" Target="../ink/ink217.xml"/><Relationship Id="rId23" Type="http://schemas.openxmlformats.org/officeDocument/2006/relationships/image" Target="../media/image1600.png"/><Relationship Id="rId119" Type="http://schemas.openxmlformats.org/officeDocument/2006/relationships/image" Target="../media/image1650.png"/><Relationship Id="rId44" Type="http://schemas.openxmlformats.org/officeDocument/2006/relationships/customXml" Target="../ink/ink236.xml"/><Relationship Id="rId65" Type="http://schemas.openxmlformats.org/officeDocument/2006/relationships/image" Target="../media/image1621.png"/><Relationship Id="rId86" Type="http://schemas.openxmlformats.org/officeDocument/2006/relationships/customXml" Target="../ink/ink257.xml"/><Relationship Id="rId130" Type="http://schemas.openxmlformats.org/officeDocument/2006/relationships/customXml" Target="../ink/ink279.xml"/><Relationship Id="rId151" Type="http://schemas.openxmlformats.org/officeDocument/2006/relationships/image" Target="../media/image1666.png"/><Relationship Id="rId172" Type="http://schemas.openxmlformats.org/officeDocument/2006/relationships/customXml" Target="../ink/ink300.xml"/><Relationship Id="rId193" Type="http://schemas.openxmlformats.org/officeDocument/2006/relationships/image" Target="../media/image1776.png"/><Relationship Id="rId207" Type="http://schemas.openxmlformats.org/officeDocument/2006/relationships/image" Target="../media/image1783.png"/><Relationship Id="rId13" Type="http://schemas.openxmlformats.org/officeDocument/2006/relationships/image" Target="../media/image1595.png"/><Relationship Id="rId109" Type="http://schemas.openxmlformats.org/officeDocument/2006/relationships/image" Target="../media/image1645.png"/><Relationship Id="rId34" Type="http://schemas.openxmlformats.org/officeDocument/2006/relationships/customXml" Target="../ink/ink231.xml"/><Relationship Id="rId55" Type="http://schemas.openxmlformats.org/officeDocument/2006/relationships/image" Target="../media/image1616.png"/><Relationship Id="rId76" Type="http://schemas.openxmlformats.org/officeDocument/2006/relationships/customXml" Target="../ink/ink252.xml"/><Relationship Id="rId97" Type="http://schemas.openxmlformats.org/officeDocument/2006/relationships/image" Target="../media/image1639.png"/><Relationship Id="rId120" Type="http://schemas.openxmlformats.org/officeDocument/2006/relationships/customXml" Target="../ink/ink274.xml"/><Relationship Id="rId141" Type="http://schemas.openxmlformats.org/officeDocument/2006/relationships/image" Target="../media/image1661.png"/><Relationship Id="rId7" Type="http://schemas.openxmlformats.org/officeDocument/2006/relationships/image" Target="../media/image1592.png"/><Relationship Id="rId162" Type="http://schemas.openxmlformats.org/officeDocument/2006/relationships/customXml" Target="../ink/ink295.xml"/><Relationship Id="rId183" Type="http://schemas.openxmlformats.org/officeDocument/2006/relationships/image" Target="../media/image1310.png"/><Relationship Id="rId218" Type="http://schemas.openxmlformats.org/officeDocument/2006/relationships/customXml" Target="../ink/ink324.xml"/><Relationship Id="rId24" Type="http://schemas.openxmlformats.org/officeDocument/2006/relationships/customXml" Target="../ink/ink226.xml"/><Relationship Id="rId45" Type="http://schemas.openxmlformats.org/officeDocument/2006/relationships/image" Target="../media/image1611.png"/><Relationship Id="rId66" Type="http://schemas.openxmlformats.org/officeDocument/2006/relationships/customXml" Target="../ink/ink247.xml"/><Relationship Id="rId87" Type="http://schemas.openxmlformats.org/officeDocument/2006/relationships/image" Target="../media/image16340.png"/><Relationship Id="rId110" Type="http://schemas.openxmlformats.org/officeDocument/2006/relationships/customXml" Target="../ink/ink269.xml"/><Relationship Id="rId131" Type="http://schemas.openxmlformats.org/officeDocument/2006/relationships/image" Target="../media/image1656.png"/><Relationship Id="rId152" Type="http://schemas.openxmlformats.org/officeDocument/2006/relationships/customXml" Target="../ink/ink290.xml"/><Relationship Id="rId173" Type="http://schemas.openxmlformats.org/officeDocument/2006/relationships/image" Target="../media/image16830.png"/><Relationship Id="rId194" Type="http://schemas.openxmlformats.org/officeDocument/2006/relationships/customXml" Target="../ink/ink312.xml"/><Relationship Id="rId208" Type="http://schemas.openxmlformats.org/officeDocument/2006/relationships/customXml" Target="../ink/ink319.xml"/><Relationship Id="rId14" Type="http://schemas.openxmlformats.org/officeDocument/2006/relationships/customXml" Target="../ink/ink221.xml"/><Relationship Id="rId35" Type="http://schemas.openxmlformats.org/officeDocument/2006/relationships/image" Target="../media/image1606.png"/><Relationship Id="rId56" Type="http://schemas.openxmlformats.org/officeDocument/2006/relationships/customXml" Target="../ink/ink242.xml"/><Relationship Id="rId77" Type="http://schemas.openxmlformats.org/officeDocument/2006/relationships/image" Target="../media/image1629.png"/><Relationship Id="rId100" Type="http://schemas.openxmlformats.org/officeDocument/2006/relationships/customXml" Target="../ink/ink264.xml"/><Relationship Id="rId8" Type="http://schemas.openxmlformats.org/officeDocument/2006/relationships/customXml" Target="../ink/ink218.xml"/><Relationship Id="rId51" Type="http://schemas.openxmlformats.org/officeDocument/2006/relationships/image" Target="../media/image1614.png"/><Relationship Id="rId72" Type="http://schemas.openxmlformats.org/officeDocument/2006/relationships/customXml" Target="../ink/ink250.xml"/><Relationship Id="rId93" Type="http://schemas.openxmlformats.org/officeDocument/2006/relationships/image" Target="../media/image16370.png"/><Relationship Id="rId98" Type="http://schemas.openxmlformats.org/officeDocument/2006/relationships/customXml" Target="../ink/ink263.xml"/><Relationship Id="rId121" Type="http://schemas.openxmlformats.org/officeDocument/2006/relationships/image" Target="../media/image1651.png"/><Relationship Id="rId142" Type="http://schemas.openxmlformats.org/officeDocument/2006/relationships/customXml" Target="../ink/ink285.xml"/><Relationship Id="rId163" Type="http://schemas.openxmlformats.org/officeDocument/2006/relationships/image" Target="../media/image16730.png"/><Relationship Id="rId184" Type="http://schemas.openxmlformats.org/officeDocument/2006/relationships/customXml" Target="../ink/ink306.xml"/><Relationship Id="rId189" Type="http://schemas.openxmlformats.org/officeDocument/2006/relationships/image" Target="../media/image16920.png"/><Relationship Id="rId219" Type="http://schemas.openxmlformats.org/officeDocument/2006/relationships/image" Target="../media/image1789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322.xml"/><Relationship Id="rId25" Type="http://schemas.openxmlformats.org/officeDocument/2006/relationships/image" Target="../media/image1601.png"/><Relationship Id="rId46" Type="http://schemas.openxmlformats.org/officeDocument/2006/relationships/customXml" Target="../ink/ink237.xml"/><Relationship Id="rId67" Type="http://schemas.openxmlformats.org/officeDocument/2006/relationships/image" Target="../media/image1622.png"/><Relationship Id="rId116" Type="http://schemas.openxmlformats.org/officeDocument/2006/relationships/customXml" Target="../ink/ink272.xml"/><Relationship Id="rId137" Type="http://schemas.openxmlformats.org/officeDocument/2006/relationships/image" Target="../media/image1659.png"/><Relationship Id="rId158" Type="http://schemas.openxmlformats.org/officeDocument/2006/relationships/customXml" Target="../ink/ink293.xml"/><Relationship Id="rId20" Type="http://schemas.openxmlformats.org/officeDocument/2006/relationships/customXml" Target="../ink/ink224.xml"/><Relationship Id="rId41" Type="http://schemas.openxmlformats.org/officeDocument/2006/relationships/image" Target="../media/image1609.png"/><Relationship Id="rId62" Type="http://schemas.openxmlformats.org/officeDocument/2006/relationships/customXml" Target="../ink/ink245.xml"/><Relationship Id="rId83" Type="http://schemas.openxmlformats.org/officeDocument/2006/relationships/image" Target="../media/image1632.png"/><Relationship Id="rId88" Type="http://schemas.openxmlformats.org/officeDocument/2006/relationships/customXml" Target="../ink/ink258.xml"/><Relationship Id="rId111" Type="http://schemas.openxmlformats.org/officeDocument/2006/relationships/image" Target="../media/image1646.png"/><Relationship Id="rId132" Type="http://schemas.openxmlformats.org/officeDocument/2006/relationships/customXml" Target="../ink/ink280.xml"/><Relationship Id="rId153" Type="http://schemas.openxmlformats.org/officeDocument/2006/relationships/image" Target="../media/image1668.png"/><Relationship Id="rId174" Type="http://schemas.openxmlformats.org/officeDocument/2006/relationships/customXml" Target="../ink/ink301.xml"/><Relationship Id="rId179" Type="http://schemas.openxmlformats.org/officeDocument/2006/relationships/image" Target="../media/image16860.png"/><Relationship Id="rId195" Type="http://schemas.openxmlformats.org/officeDocument/2006/relationships/image" Target="../media/image1777.png"/><Relationship Id="rId209" Type="http://schemas.openxmlformats.org/officeDocument/2006/relationships/image" Target="../media/image1784.png"/><Relationship Id="rId190" Type="http://schemas.openxmlformats.org/officeDocument/2006/relationships/customXml" Target="../ink/ink309.xml"/><Relationship Id="rId204" Type="http://schemas.openxmlformats.org/officeDocument/2006/relationships/customXml" Target="../ink/ink317.xml"/><Relationship Id="rId220" Type="http://schemas.openxmlformats.org/officeDocument/2006/relationships/customXml" Target="../ink/ink325.xml"/><Relationship Id="rId15" Type="http://schemas.openxmlformats.org/officeDocument/2006/relationships/image" Target="../media/image1596.png"/><Relationship Id="rId36" Type="http://schemas.openxmlformats.org/officeDocument/2006/relationships/customXml" Target="../ink/ink232.xml"/><Relationship Id="rId57" Type="http://schemas.openxmlformats.org/officeDocument/2006/relationships/image" Target="../media/image1617.png"/><Relationship Id="rId106" Type="http://schemas.openxmlformats.org/officeDocument/2006/relationships/customXml" Target="../ink/ink267.xml"/><Relationship Id="rId127" Type="http://schemas.openxmlformats.org/officeDocument/2006/relationships/image" Target="../media/image1654.png"/><Relationship Id="rId10" Type="http://schemas.openxmlformats.org/officeDocument/2006/relationships/customXml" Target="../ink/ink219.xml"/><Relationship Id="rId31" Type="http://schemas.openxmlformats.org/officeDocument/2006/relationships/image" Target="../media/image1604.png"/><Relationship Id="rId52" Type="http://schemas.openxmlformats.org/officeDocument/2006/relationships/customXml" Target="../ink/ink240.xml"/><Relationship Id="rId73" Type="http://schemas.openxmlformats.org/officeDocument/2006/relationships/image" Target="../media/image1626.png"/><Relationship Id="rId78" Type="http://schemas.openxmlformats.org/officeDocument/2006/relationships/customXml" Target="../ink/ink253.xml"/><Relationship Id="rId94" Type="http://schemas.openxmlformats.org/officeDocument/2006/relationships/customXml" Target="../ink/ink261.xml"/><Relationship Id="rId99" Type="http://schemas.openxmlformats.org/officeDocument/2006/relationships/image" Target="../media/image1640.png"/><Relationship Id="rId101" Type="http://schemas.openxmlformats.org/officeDocument/2006/relationships/image" Target="../media/image1641.png"/><Relationship Id="rId122" Type="http://schemas.openxmlformats.org/officeDocument/2006/relationships/customXml" Target="../ink/ink275.xml"/><Relationship Id="rId143" Type="http://schemas.openxmlformats.org/officeDocument/2006/relationships/image" Target="../media/image1662.png"/><Relationship Id="rId148" Type="http://schemas.openxmlformats.org/officeDocument/2006/relationships/customXml" Target="../ink/ink288.xml"/><Relationship Id="rId164" Type="http://schemas.openxmlformats.org/officeDocument/2006/relationships/customXml" Target="../ink/ink296.xml"/><Relationship Id="rId169" Type="http://schemas.openxmlformats.org/officeDocument/2006/relationships/image" Target="../media/image16811.png"/><Relationship Id="rId185" Type="http://schemas.openxmlformats.org/officeDocument/2006/relationships/image" Target="../media/image1690.png"/><Relationship Id="rId4" Type="http://schemas.openxmlformats.org/officeDocument/2006/relationships/customXml" Target="../ink/ink216.xml"/><Relationship Id="rId9" Type="http://schemas.openxmlformats.org/officeDocument/2006/relationships/image" Target="../media/image1593.png"/><Relationship Id="rId180" Type="http://schemas.openxmlformats.org/officeDocument/2006/relationships/customXml" Target="../ink/ink304.xml"/><Relationship Id="rId210" Type="http://schemas.openxmlformats.org/officeDocument/2006/relationships/customXml" Target="../ink/ink320.xml"/><Relationship Id="rId215" Type="http://schemas.openxmlformats.org/officeDocument/2006/relationships/image" Target="../media/image1787.png"/><Relationship Id="rId26" Type="http://schemas.openxmlformats.org/officeDocument/2006/relationships/customXml" Target="../ink/ink227.xml"/><Relationship Id="rId47" Type="http://schemas.openxmlformats.org/officeDocument/2006/relationships/image" Target="../media/image1612.png"/><Relationship Id="rId68" Type="http://schemas.openxmlformats.org/officeDocument/2006/relationships/customXml" Target="../ink/ink248.xml"/><Relationship Id="rId89" Type="http://schemas.openxmlformats.org/officeDocument/2006/relationships/image" Target="../media/image16350.png"/><Relationship Id="rId112" Type="http://schemas.openxmlformats.org/officeDocument/2006/relationships/customXml" Target="../ink/ink270.xml"/><Relationship Id="rId133" Type="http://schemas.openxmlformats.org/officeDocument/2006/relationships/image" Target="../media/image1657.png"/><Relationship Id="rId154" Type="http://schemas.openxmlformats.org/officeDocument/2006/relationships/customXml" Target="../ink/ink291.xml"/><Relationship Id="rId175" Type="http://schemas.openxmlformats.org/officeDocument/2006/relationships/image" Target="../media/image16840.png"/><Relationship Id="rId196" Type="http://schemas.openxmlformats.org/officeDocument/2006/relationships/customXml" Target="../ink/ink313.xml"/><Relationship Id="rId200" Type="http://schemas.openxmlformats.org/officeDocument/2006/relationships/customXml" Target="../ink/ink315.xml"/><Relationship Id="rId16" Type="http://schemas.openxmlformats.org/officeDocument/2006/relationships/customXml" Target="../ink/ink222.xml"/><Relationship Id="rId221" Type="http://schemas.openxmlformats.org/officeDocument/2006/relationships/image" Target="../media/image1790.png"/><Relationship Id="rId37" Type="http://schemas.openxmlformats.org/officeDocument/2006/relationships/image" Target="../media/image1607.png"/><Relationship Id="rId58" Type="http://schemas.openxmlformats.org/officeDocument/2006/relationships/customXml" Target="../ink/ink243.xml"/><Relationship Id="rId79" Type="http://schemas.openxmlformats.org/officeDocument/2006/relationships/image" Target="../media/image1630.png"/><Relationship Id="rId102" Type="http://schemas.openxmlformats.org/officeDocument/2006/relationships/customXml" Target="../ink/ink265.xml"/><Relationship Id="rId123" Type="http://schemas.openxmlformats.org/officeDocument/2006/relationships/image" Target="../media/image1652.png"/><Relationship Id="rId144" Type="http://schemas.openxmlformats.org/officeDocument/2006/relationships/customXml" Target="../ink/ink286.xml"/><Relationship Id="rId90" Type="http://schemas.openxmlformats.org/officeDocument/2006/relationships/customXml" Target="../ink/ink259.xml"/><Relationship Id="rId165" Type="http://schemas.openxmlformats.org/officeDocument/2006/relationships/image" Target="../media/image16790.png"/><Relationship Id="rId186" Type="http://schemas.openxmlformats.org/officeDocument/2006/relationships/customXml" Target="../ink/ink307.xml"/><Relationship Id="rId211" Type="http://schemas.openxmlformats.org/officeDocument/2006/relationships/image" Target="../media/image1785.png"/><Relationship Id="rId27" Type="http://schemas.openxmlformats.org/officeDocument/2006/relationships/image" Target="../media/image1602.png"/><Relationship Id="rId48" Type="http://schemas.openxmlformats.org/officeDocument/2006/relationships/customXml" Target="../ink/ink238.xml"/><Relationship Id="rId69" Type="http://schemas.openxmlformats.org/officeDocument/2006/relationships/image" Target="../media/image1623.png"/><Relationship Id="rId113" Type="http://schemas.openxmlformats.org/officeDocument/2006/relationships/image" Target="../media/image1647.png"/><Relationship Id="rId134" Type="http://schemas.openxmlformats.org/officeDocument/2006/relationships/customXml" Target="../ink/ink281.xml"/><Relationship Id="rId80" Type="http://schemas.openxmlformats.org/officeDocument/2006/relationships/customXml" Target="../ink/ink254.xml"/><Relationship Id="rId155" Type="http://schemas.openxmlformats.org/officeDocument/2006/relationships/image" Target="../media/image1669.png"/><Relationship Id="rId176" Type="http://schemas.openxmlformats.org/officeDocument/2006/relationships/customXml" Target="../ink/ink302.xml"/><Relationship Id="rId197" Type="http://schemas.openxmlformats.org/officeDocument/2006/relationships/image" Target="../media/image1778.png"/><Relationship Id="rId201" Type="http://schemas.openxmlformats.org/officeDocument/2006/relationships/image" Target="../media/image1780.png"/><Relationship Id="rId222" Type="http://schemas.openxmlformats.org/officeDocument/2006/relationships/customXml" Target="../ink/ink326.xml"/><Relationship Id="rId17" Type="http://schemas.openxmlformats.org/officeDocument/2006/relationships/image" Target="../media/image1597.png"/><Relationship Id="rId38" Type="http://schemas.openxmlformats.org/officeDocument/2006/relationships/customXml" Target="../ink/ink233.xml"/><Relationship Id="rId59" Type="http://schemas.openxmlformats.org/officeDocument/2006/relationships/image" Target="../media/image1618.png"/><Relationship Id="rId103" Type="http://schemas.openxmlformats.org/officeDocument/2006/relationships/image" Target="../media/image1642.png"/><Relationship Id="rId124" Type="http://schemas.openxmlformats.org/officeDocument/2006/relationships/customXml" Target="../ink/ink276.xml"/><Relationship Id="rId70" Type="http://schemas.openxmlformats.org/officeDocument/2006/relationships/customXml" Target="../ink/ink249.xml"/><Relationship Id="rId91" Type="http://schemas.openxmlformats.org/officeDocument/2006/relationships/image" Target="../media/image16360.png"/><Relationship Id="rId145" Type="http://schemas.openxmlformats.org/officeDocument/2006/relationships/image" Target="../media/image1663.png"/><Relationship Id="rId166" Type="http://schemas.openxmlformats.org/officeDocument/2006/relationships/customXml" Target="../ink/ink297.xml"/><Relationship Id="rId187" Type="http://schemas.openxmlformats.org/officeDocument/2006/relationships/image" Target="../media/image1691.png"/><Relationship Id="rId1" Type="http://schemas.microsoft.com/office/2007/relationships/media" Target="../media/media4.m4a"/><Relationship Id="rId212" Type="http://schemas.openxmlformats.org/officeDocument/2006/relationships/customXml" Target="../ink/ink321.xml"/><Relationship Id="rId28" Type="http://schemas.openxmlformats.org/officeDocument/2006/relationships/customXml" Target="../ink/ink228.xml"/><Relationship Id="rId49" Type="http://schemas.openxmlformats.org/officeDocument/2006/relationships/image" Target="../media/image1613.png"/><Relationship Id="rId114" Type="http://schemas.openxmlformats.org/officeDocument/2006/relationships/customXml" Target="../ink/ink271.xml"/><Relationship Id="rId60" Type="http://schemas.openxmlformats.org/officeDocument/2006/relationships/customXml" Target="../ink/ink244.xml"/><Relationship Id="rId81" Type="http://schemas.openxmlformats.org/officeDocument/2006/relationships/image" Target="../media/image1631.png"/><Relationship Id="rId135" Type="http://schemas.openxmlformats.org/officeDocument/2006/relationships/image" Target="../media/image1658.png"/><Relationship Id="rId156" Type="http://schemas.openxmlformats.org/officeDocument/2006/relationships/customXml" Target="../ink/ink292.xml"/><Relationship Id="rId177" Type="http://schemas.openxmlformats.org/officeDocument/2006/relationships/image" Target="../media/image16850.png"/><Relationship Id="rId198" Type="http://schemas.openxmlformats.org/officeDocument/2006/relationships/customXml" Target="../ink/ink314.xml"/><Relationship Id="rId202" Type="http://schemas.openxmlformats.org/officeDocument/2006/relationships/customXml" Target="../ink/ink316.xml"/><Relationship Id="rId223" Type="http://schemas.openxmlformats.org/officeDocument/2006/relationships/image" Target="../media/image1791.png"/><Relationship Id="rId18" Type="http://schemas.openxmlformats.org/officeDocument/2006/relationships/customXml" Target="../ink/ink223.xml"/><Relationship Id="rId39" Type="http://schemas.openxmlformats.org/officeDocument/2006/relationships/image" Target="../media/image1608.png"/><Relationship Id="rId50" Type="http://schemas.openxmlformats.org/officeDocument/2006/relationships/customXml" Target="../ink/ink239.xml"/><Relationship Id="rId104" Type="http://schemas.openxmlformats.org/officeDocument/2006/relationships/customXml" Target="../ink/ink266.xml"/><Relationship Id="rId125" Type="http://schemas.openxmlformats.org/officeDocument/2006/relationships/image" Target="../media/image1653.png"/><Relationship Id="rId146" Type="http://schemas.openxmlformats.org/officeDocument/2006/relationships/customXml" Target="../ink/ink287.xml"/><Relationship Id="rId167" Type="http://schemas.openxmlformats.org/officeDocument/2006/relationships/image" Target="../media/image16800.png"/><Relationship Id="rId188" Type="http://schemas.openxmlformats.org/officeDocument/2006/relationships/customXml" Target="../ink/ink308.xml"/><Relationship Id="rId71" Type="http://schemas.openxmlformats.org/officeDocument/2006/relationships/image" Target="../media/image1624.png"/><Relationship Id="rId92" Type="http://schemas.openxmlformats.org/officeDocument/2006/relationships/customXml" Target="../ink/ink260.xml"/><Relationship Id="rId213" Type="http://schemas.openxmlformats.org/officeDocument/2006/relationships/image" Target="../media/image1786.png"/><Relationship Id="rId2" Type="http://schemas.openxmlformats.org/officeDocument/2006/relationships/audio" Target="../media/media4.m4a"/><Relationship Id="rId29" Type="http://schemas.openxmlformats.org/officeDocument/2006/relationships/image" Target="../media/image1603.png"/><Relationship Id="rId40" Type="http://schemas.openxmlformats.org/officeDocument/2006/relationships/customXml" Target="../ink/ink234.xml"/><Relationship Id="rId115" Type="http://schemas.openxmlformats.org/officeDocument/2006/relationships/image" Target="../media/image1648.png"/><Relationship Id="rId136" Type="http://schemas.openxmlformats.org/officeDocument/2006/relationships/customXml" Target="../ink/ink282.xml"/><Relationship Id="rId157" Type="http://schemas.openxmlformats.org/officeDocument/2006/relationships/image" Target="../media/image1670.png"/><Relationship Id="rId178" Type="http://schemas.openxmlformats.org/officeDocument/2006/relationships/customXml" Target="../ink/ink303.xml"/><Relationship Id="rId61" Type="http://schemas.openxmlformats.org/officeDocument/2006/relationships/image" Target="../media/image1619.png"/><Relationship Id="rId82" Type="http://schemas.openxmlformats.org/officeDocument/2006/relationships/customXml" Target="../ink/ink255.xml"/><Relationship Id="rId199" Type="http://schemas.openxmlformats.org/officeDocument/2006/relationships/image" Target="../media/image1779.png"/><Relationship Id="rId203" Type="http://schemas.openxmlformats.org/officeDocument/2006/relationships/image" Target="../media/image1781.png"/><Relationship Id="rId19" Type="http://schemas.openxmlformats.org/officeDocument/2006/relationships/image" Target="../media/image1598.png"/><Relationship Id="rId224" Type="http://schemas.openxmlformats.org/officeDocument/2006/relationships/image" Target="../media/image1.png"/><Relationship Id="rId30" Type="http://schemas.openxmlformats.org/officeDocument/2006/relationships/customXml" Target="../ink/ink229.xml"/><Relationship Id="rId105" Type="http://schemas.openxmlformats.org/officeDocument/2006/relationships/image" Target="../media/image1643.png"/><Relationship Id="rId126" Type="http://schemas.openxmlformats.org/officeDocument/2006/relationships/customXml" Target="../ink/ink277.xml"/><Relationship Id="rId147" Type="http://schemas.openxmlformats.org/officeDocument/2006/relationships/image" Target="../media/image1664.png"/><Relationship Id="rId168" Type="http://schemas.openxmlformats.org/officeDocument/2006/relationships/customXml" Target="../ink/ink298.xml"/></Relationships>
</file>

<file path=ppt/slides/_rels/slide5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1722.png"/><Relationship Id="rId324" Type="http://schemas.openxmlformats.org/officeDocument/2006/relationships/customXml" Target="../ink/ink366.xml"/><Relationship Id="rId345" Type="http://schemas.openxmlformats.org/officeDocument/2006/relationships/image" Target="../media/image1747.png"/><Relationship Id="rId366" Type="http://schemas.openxmlformats.org/officeDocument/2006/relationships/customXml" Target="../ink/ink387.xml"/><Relationship Id="rId387" Type="http://schemas.openxmlformats.org/officeDocument/2006/relationships/image" Target="../media/image1767.png"/><Relationship Id="rId247" Type="http://schemas.openxmlformats.org/officeDocument/2006/relationships/image" Target="../media/image16990.png"/><Relationship Id="rId412" Type="http://schemas.openxmlformats.org/officeDocument/2006/relationships/image" Target="../media/image1794.png"/><Relationship Id="rId268" Type="http://schemas.openxmlformats.org/officeDocument/2006/relationships/customXml" Target="../ink/ink339.xml"/><Relationship Id="rId289" Type="http://schemas.openxmlformats.org/officeDocument/2006/relationships/image" Target="../media/image1718.png"/><Relationship Id="rId314" Type="http://schemas.openxmlformats.org/officeDocument/2006/relationships/customXml" Target="../ink/ink361.xml"/><Relationship Id="rId335" Type="http://schemas.openxmlformats.org/officeDocument/2006/relationships/image" Target="../media/image1742.png"/><Relationship Id="rId356" Type="http://schemas.openxmlformats.org/officeDocument/2006/relationships/customXml" Target="../ink/ink382.xml"/><Relationship Id="rId377" Type="http://schemas.openxmlformats.org/officeDocument/2006/relationships/image" Target="../media/image1762.png"/><Relationship Id="rId398" Type="http://schemas.openxmlformats.org/officeDocument/2006/relationships/image" Target="../media/image1771.png"/><Relationship Id="rId402" Type="http://schemas.openxmlformats.org/officeDocument/2006/relationships/image" Target="../media/image1773.png"/><Relationship Id="rId258" Type="http://schemas.openxmlformats.org/officeDocument/2006/relationships/customXml" Target="../ink/ink334.xml"/><Relationship Id="rId279" Type="http://schemas.openxmlformats.org/officeDocument/2006/relationships/image" Target="../media/image1715.png"/><Relationship Id="rId290" Type="http://schemas.openxmlformats.org/officeDocument/2006/relationships/customXml" Target="../ink/ink350.xml"/><Relationship Id="rId325" Type="http://schemas.openxmlformats.org/officeDocument/2006/relationships/image" Target="../media/image1737.png"/><Relationship Id="rId346" Type="http://schemas.openxmlformats.org/officeDocument/2006/relationships/customXml" Target="../ink/ink377.xml"/><Relationship Id="rId367" Type="http://schemas.openxmlformats.org/officeDocument/2006/relationships/image" Target="../media/image1757.png"/><Relationship Id="rId388" Type="http://schemas.openxmlformats.org/officeDocument/2006/relationships/customXml" Target="../ink/ink398.xml"/><Relationship Id="rId413" Type="http://schemas.openxmlformats.org/officeDocument/2006/relationships/customXml" Target="../ink/ink410.xml"/><Relationship Id="rId248" Type="http://schemas.openxmlformats.org/officeDocument/2006/relationships/customXml" Target="../ink/ink329.xml"/><Relationship Id="rId269" Type="http://schemas.openxmlformats.org/officeDocument/2006/relationships/image" Target="../media/image1710.png"/><Relationship Id="rId280" Type="http://schemas.openxmlformats.org/officeDocument/2006/relationships/customXml" Target="../ink/ink345.xml"/><Relationship Id="rId315" Type="http://schemas.openxmlformats.org/officeDocument/2006/relationships/image" Target="../media/image1731.png"/><Relationship Id="rId336" Type="http://schemas.openxmlformats.org/officeDocument/2006/relationships/customXml" Target="../ink/ink372.xml"/><Relationship Id="rId357" Type="http://schemas.openxmlformats.org/officeDocument/2006/relationships/image" Target="../media/image1753.png"/><Relationship Id="rId378" Type="http://schemas.openxmlformats.org/officeDocument/2006/relationships/customXml" Target="../ink/ink393.xml"/><Relationship Id="rId399" Type="http://schemas.openxmlformats.org/officeDocument/2006/relationships/customXml" Target="../ink/ink404.xml"/><Relationship Id="rId403" Type="http://schemas.openxmlformats.org/officeDocument/2006/relationships/customXml" Target="../ink/ink406.xml"/><Relationship Id="rId1" Type="http://schemas.microsoft.com/office/2007/relationships/media" Target="../media/media5.m4a"/><Relationship Id="rId254" Type="http://schemas.openxmlformats.org/officeDocument/2006/relationships/customXml" Target="../ink/ink332.xml"/><Relationship Id="rId259" Type="http://schemas.openxmlformats.org/officeDocument/2006/relationships/image" Target="../media/image17050.png"/><Relationship Id="rId270" Type="http://schemas.openxmlformats.org/officeDocument/2006/relationships/customXml" Target="../ink/ink340.xml"/><Relationship Id="rId275" Type="http://schemas.openxmlformats.org/officeDocument/2006/relationships/image" Target="../media/image1713.png"/><Relationship Id="rId291" Type="http://schemas.openxmlformats.org/officeDocument/2006/relationships/image" Target="../media/image1719.png"/><Relationship Id="rId296" Type="http://schemas.openxmlformats.org/officeDocument/2006/relationships/customXml" Target="../ink/ink353.xml"/><Relationship Id="rId300" Type="http://schemas.openxmlformats.org/officeDocument/2006/relationships/customXml" Target="../ink/ink355.xml"/><Relationship Id="rId305" Type="http://schemas.openxmlformats.org/officeDocument/2006/relationships/image" Target="../media/image1726.png"/><Relationship Id="rId326" Type="http://schemas.openxmlformats.org/officeDocument/2006/relationships/customXml" Target="../ink/ink367.xml"/><Relationship Id="rId347" Type="http://schemas.openxmlformats.org/officeDocument/2006/relationships/image" Target="../media/image1748.png"/><Relationship Id="rId321" Type="http://schemas.openxmlformats.org/officeDocument/2006/relationships/image" Target="../media/image1735.png"/><Relationship Id="rId342" Type="http://schemas.openxmlformats.org/officeDocument/2006/relationships/customXml" Target="../ink/ink375.xml"/><Relationship Id="rId363" Type="http://schemas.openxmlformats.org/officeDocument/2006/relationships/image" Target="../media/image1755.png"/><Relationship Id="rId368" Type="http://schemas.openxmlformats.org/officeDocument/2006/relationships/customXml" Target="../ink/ink388.xml"/><Relationship Id="rId384" Type="http://schemas.openxmlformats.org/officeDocument/2006/relationships/customXml" Target="../ink/ink396.xml"/><Relationship Id="rId389" Type="http://schemas.openxmlformats.org/officeDocument/2006/relationships/image" Target="../media/image1768.png"/><Relationship Id="rId249" Type="http://schemas.openxmlformats.org/officeDocument/2006/relationships/image" Target="../media/image17000.png"/><Relationship Id="rId414" Type="http://schemas.openxmlformats.org/officeDocument/2006/relationships/image" Target="../media/image1795.png"/><Relationship Id="rId260" Type="http://schemas.openxmlformats.org/officeDocument/2006/relationships/customXml" Target="../ink/ink335.xml"/><Relationship Id="rId265" Type="http://schemas.openxmlformats.org/officeDocument/2006/relationships/image" Target="../media/image1708.png"/><Relationship Id="rId281" Type="http://schemas.openxmlformats.org/officeDocument/2006/relationships/image" Target="../media/image1716.png"/><Relationship Id="rId286" Type="http://schemas.openxmlformats.org/officeDocument/2006/relationships/customXml" Target="../ink/ink348.xml"/><Relationship Id="rId316" Type="http://schemas.openxmlformats.org/officeDocument/2006/relationships/customXml" Target="../ink/ink362.xml"/><Relationship Id="rId337" Type="http://schemas.openxmlformats.org/officeDocument/2006/relationships/image" Target="../media/image1743.png"/><Relationship Id="rId311" Type="http://schemas.openxmlformats.org/officeDocument/2006/relationships/image" Target="../media/image1729.png"/><Relationship Id="rId332" Type="http://schemas.openxmlformats.org/officeDocument/2006/relationships/customXml" Target="../ink/ink370.xml"/><Relationship Id="rId353" Type="http://schemas.openxmlformats.org/officeDocument/2006/relationships/image" Target="../media/image1751.png"/><Relationship Id="rId358" Type="http://schemas.openxmlformats.org/officeDocument/2006/relationships/customXml" Target="../ink/ink383.xml"/><Relationship Id="rId374" Type="http://schemas.openxmlformats.org/officeDocument/2006/relationships/customXml" Target="../ink/ink391.xml"/><Relationship Id="rId379" Type="http://schemas.openxmlformats.org/officeDocument/2006/relationships/image" Target="../media/image1763.png"/><Relationship Id="rId395" Type="http://schemas.openxmlformats.org/officeDocument/2006/relationships/customXml" Target="../ink/ink402.xml"/><Relationship Id="rId390" Type="http://schemas.openxmlformats.org/officeDocument/2006/relationships/customXml" Target="../ink/ink399.xml"/><Relationship Id="rId404" Type="http://schemas.openxmlformats.org/officeDocument/2006/relationships/image" Target="../media/image1774.png"/><Relationship Id="rId2" Type="http://schemas.openxmlformats.org/officeDocument/2006/relationships/audio" Target="../media/media5.m4a"/><Relationship Id="rId250" Type="http://schemas.openxmlformats.org/officeDocument/2006/relationships/customXml" Target="../ink/ink330.xml"/><Relationship Id="rId255" Type="http://schemas.openxmlformats.org/officeDocument/2006/relationships/image" Target="../media/image17030.png"/><Relationship Id="rId271" Type="http://schemas.openxmlformats.org/officeDocument/2006/relationships/image" Target="../media/image1711.png"/><Relationship Id="rId276" Type="http://schemas.openxmlformats.org/officeDocument/2006/relationships/customXml" Target="../ink/ink343.xml"/><Relationship Id="rId292" Type="http://schemas.openxmlformats.org/officeDocument/2006/relationships/customXml" Target="../ink/ink351.xml"/><Relationship Id="rId297" Type="http://schemas.openxmlformats.org/officeDocument/2006/relationships/image" Target="../media/image1370.png"/><Relationship Id="rId306" Type="http://schemas.openxmlformats.org/officeDocument/2006/relationships/customXml" Target="../ink/ink357.xml"/><Relationship Id="rId301" Type="http://schemas.openxmlformats.org/officeDocument/2006/relationships/image" Target="../media/image1723.png"/><Relationship Id="rId322" Type="http://schemas.openxmlformats.org/officeDocument/2006/relationships/customXml" Target="../ink/ink365.xml"/><Relationship Id="rId327" Type="http://schemas.openxmlformats.org/officeDocument/2006/relationships/image" Target="../media/image1738.png"/><Relationship Id="rId343" Type="http://schemas.openxmlformats.org/officeDocument/2006/relationships/image" Target="../media/image1746.png"/><Relationship Id="rId348" Type="http://schemas.openxmlformats.org/officeDocument/2006/relationships/customXml" Target="../ink/ink378.xml"/><Relationship Id="rId364" Type="http://schemas.openxmlformats.org/officeDocument/2006/relationships/customXml" Target="../ink/ink386.xml"/><Relationship Id="rId369" Type="http://schemas.openxmlformats.org/officeDocument/2006/relationships/image" Target="../media/image1758.png"/><Relationship Id="rId380" Type="http://schemas.openxmlformats.org/officeDocument/2006/relationships/customXml" Target="../ink/ink394.xml"/><Relationship Id="rId385" Type="http://schemas.openxmlformats.org/officeDocument/2006/relationships/image" Target="../media/image1766.png"/><Relationship Id="rId415" Type="http://schemas.openxmlformats.org/officeDocument/2006/relationships/customXml" Target="../ink/ink411.xml"/><Relationship Id="rId245" Type="http://schemas.openxmlformats.org/officeDocument/2006/relationships/image" Target="../media/image16100.png"/><Relationship Id="rId261" Type="http://schemas.openxmlformats.org/officeDocument/2006/relationships/image" Target="../media/image17060.png"/><Relationship Id="rId266" Type="http://schemas.openxmlformats.org/officeDocument/2006/relationships/customXml" Target="../ink/ink338.xml"/><Relationship Id="rId287" Type="http://schemas.openxmlformats.org/officeDocument/2006/relationships/image" Target="../media/image1456.png"/><Relationship Id="rId410" Type="http://schemas.openxmlformats.org/officeDocument/2006/relationships/image" Target="../media/image1793.png"/><Relationship Id="rId282" Type="http://schemas.openxmlformats.org/officeDocument/2006/relationships/customXml" Target="../ink/ink346.xml"/><Relationship Id="rId312" Type="http://schemas.openxmlformats.org/officeDocument/2006/relationships/customXml" Target="../ink/ink360.xml"/><Relationship Id="rId317" Type="http://schemas.openxmlformats.org/officeDocument/2006/relationships/image" Target="../media/image1732.png"/><Relationship Id="rId333" Type="http://schemas.openxmlformats.org/officeDocument/2006/relationships/image" Target="../media/image1741.png"/><Relationship Id="rId338" Type="http://schemas.openxmlformats.org/officeDocument/2006/relationships/customXml" Target="../ink/ink373.xml"/><Relationship Id="rId354" Type="http://schemas.openxmlformats.org/officeDocument/2006/relationships/customXml" Target="../ink/ink381.xml"/><Relationship Id="rId359" Type="http://schemas.openxmlformats.org/officeDocument/2006/relationships/image" Target="../media/image1371.png"/><Relationship Id="rId370" Type="http://schemas.openxmlformats.org/officeDocument/2006/relationships/customXml" Target="../ink/ink389.xml"/><Relationship Id="rId375" Type="http://schemas.openxmlformats.org/officeDocument/2006/relationships/image" Target="../media/image1761.png"/><Relationship Id="rId391" Type="http://schemas.openxmlformats.org/officeDocument/2006/relationships/customXml" Target="../ink/ink400.xml"/><Relationship Id="rId396" Type="http://schemas.openxmlformats.org/officeDocument/2006/relationships/image" Target="../media/image16360.png"/><Relationship Id="rId405" Type="http://schemas.openxmlformats.org/officeDocument/2006/relationships/customXml" Target="../ink/ink407.xml"/><Relationship Id="rId3" Type="http://schemas.openxmlformats.org/officeDocument/2006/relationships/slideLayout" Target="../slideLayouts/slideLayout2.xml"/><Relationship Id="rId251" Type="http://schemas.openxmlformats.org/officeDocument/2006/relationships/image" Target="../media/image17011.png"/><Relationship Id="rId256" Type="http://schemas.openxmlformats.org/officeDocument/2006/relationships/customXml" Target="../ink/ink333.xml"/><Relationship Id="rId277" Type="http://schemas.openxmlformats.org/officeDocument/2006/relationships/image" Target="../media/image1714.png"/><Relationship Id="rId298" Type="http://schemas.openxmlformats.org/officeDocument/2006/relationships/customXml" Target="../ink/ink354.xml"/><Relationship Id="rId400" Type="http://schemas.openxmlformats.org/officeDocument/2006/relationships/image" Target="../media/image1772.png"/><Relationship Id="rId272" Type="http://schemas.openxmlformats.org/officeDocument/2006/relationships/customXml" Target="../ink/ink341.xml"/><Relationship Id="rId293" Type="http://schemas.openxmlformats.org/officeDocument/2006/relationships/image" Target="../media/image1720.png"/><Relationship Id="rId302" Type="http://schemas.openxmlformats.org/officeDocument/2006/relationships/customXml" Target="../ink/ink356.xml"/><Relationship Id="rId307" Type="http://schemas.openxmlformats.org/officeDocument/2006/relationships/image" Target="../media/image1727.png"/><Relationship Id="rId323" Type="http://schemas.openxmlformats.org/officeDocument/2006/relationships/image" Target="../media/image1736.png"/><Relationship Id="rId328" Type="http://schemas.openxmlformats.org/officeDocument/2006/relationships/customXml" Target="../ink/ink368.xml"/><Relationship Id="rId344" Type="http://schemas.openxmlformats.org/officeDocument/2006/relationships/customXml" Target="../ink/ink376.xml"/><Relationship Id="rId349" Type="http://schemas.openxmlformats.org/officeDocument/2006/relationships/image" Target="../media/image1749.png"/><Relationship Id="rId360" Type="http://schemas.openxmlformats.org/officeDocument/2006/relationships/customXml" Target="../ink/ink384.xml"/><Relationship Id="rId365" Type="http://schemas.openxmlformats.org/officeDocument/2006/relationships/image" Target="../media/image1756.png"/><Relationship Id="rId381" Type="http://schemas.openxmlformats.org/officeDocument/2006/relationships/image" Target="../media/image1764.png"/><Relationship Id="rId386" Type="http://schemas.openxmlformats.org/officeDocument/2006/relationships/customXml" Target="../ink/ink397.xml"/><Relationship Id="rId416" Type="http://schemas.openxmlformats.org/officeDocument/2006/relationships/image" Target="../media/image1796.png"/><Relationship Id="rId246" Type="http://schemas.openxmlformats.org/officeDocument/2006/relationships/customXml" Target="../ink/ink328.xml"/><Relationship Id="rId267" Type="http://schemas.openxmlformats.org/officeDocument/2006/relationships/image" Target="../media/image1709.png"/><Relationship Id="rId288" Type="http://schemas.openxmlformats.org/officeDocument/2006/relationships/customXml" Target="../ink/ink349.xml"/><Relationship Id="rId411" Type="http://schemas.openxmlformats.org/officeDocument/2006/relationships/customXml" Target="../ink/ink409.xml"/><Relationship Id="rId262" Type="http://schemas.openxmlformats.org/officeDocument/2006/relationships/customXml" Target="../ink/ink336.xml"/><Relationship Id="rId283" Type="http://schemas.openxmlformats.org/officeDocument/2006/relationships/image" Target="../media/image1310.png"/><Relationship Id="rId313" Type="http://schemas.openxmlformats.org/officeDocument/2006/relationships/image" Target="../media/image1730.png"/><Relationship Id="rId318" Type="http://schemas.openxmlformats.org/officeDocument/2006/relationships/customXml" Target="../ink/ink363.xml"/><Relationship Id="rId339" Type="http://schemas.openxmlformats.org/officeDocument/2006/relationships/image" Target="../media/image1744.png"/><Relationship Id="rId334" Type="http://schemas.openxmlformats.org/officeDocument/2006/relationships/customXml" Target="../ink/ink371.xml"/><Relationship Id="rId350" Type="http://schemas.openxmlformats.org/officeDocument/2006/relationships/customXml" Target="../ink/ink379.xml"/><Relationship Id="rId355" Type="http://schemas.openxmlformats.org/officeDocument/2006/relationships/image" Target="../media/image1752.png"/><Relationship Id="rId371" Type="http://schemas.openxmlformats.org/officeDocument/2006/relationships/image" Target="../media/image1759.png"/><Relationship Id="rId376" Type="http://schemas.openxmlformats.org/officeDocument/2006/relationships/customXml" Target="../ink/ink392.xml"/><Relationship Id="rId397" Type="http://schemas.openxmlformats.org/officeDocument/2006/relationships/customXml" Target="../ink/ink403.xml"/><Relationship Id="rId406" Type="http://schemas.openxmlformats.org/officeDocument/2006/relationships/image" Target="../media/image1775.png"/><Relationship Id="rId4" Type="http://schemas.openxmlformats.org/officeDocument/2006/relationships/customXml" Target="../ink/ink327.xml"/><Relationship Id="rId257" Type="http://schemas.openxmlformats.org/officeDocument/2006/relationships/image" Target="../media/image17040.png"/><Relationship Id="rId278" Type="http://schemas.openxmlformats.org/officeDocument/2006/relationships/customXml" Target="../ink/ink344.xml"/><Relationship Id="rId392" Type="http://schemas.openxmlformats.org/officeDocument/2006/relationships/image" Target="../media/image1769.png"/><Relationship Id="rId401" Type="http://schemas.openxmlformats.org/officeDocument/2006/relationships/customXml" Target="../ink/ink405.xml"/><Relationship Id="rId252" Type="http://schemas.openxmlformats.org/officeDocument/2006/relationships/customXml" Target="../ink/ink331.xml"/><Relationship Id="rId273" Type="http://schemas.openxmlformats.org/officeDocument/2006/relationships/image" Target="../media/image1712.png"/><Relationship Id="rId294" Type="http://schemas.openxmlformats.org/officeDocument/2006/relationships/customXml" Target="../ink/ink352.xml"/><Relationship Id="rId308" Type="http://schemas.openxmlformats.org/officeDocument/2006/relationships/customXml" Target="../ink/ink358.xml"/><Relationship Id="rId329" Type="http://schemas.openxmlformats.org/officeDocument/2006/relationships/image" Target="../media/image1739.png"/><Relationship Id="rId340" Type="http://schemas.openxmlformats.org/officeDocument/2006/relationships/customXml" Target="../ink/ink374.xml"/><Relationship Id="rId361" Type="http://schemas.openxmlformats.org/officeDocument/2006/relationships/image" Target="../media/image1754.png"/><Relationship Id="rId382" Type="http://schemas.openxmlformats.org/officeDocument/2006/relationships/customXml" Target="../ink/ink395.xml"/><Relationship Id="rId417" Type="http://schemas.openxmlformats.org/officeDocument/2006/relationships/image" Target="../media/image1.png"/><Relationship Id="rId263" Type="http://schemas.openxmlformats.org/officeDocument/2006/relationships/image" Target="../media/image1707.png"/><Relationship Id="rId284" Type="http://schemas.openxmlformats.org/officeDocument/2006/relationships/customXml" Target="../ink/ink347.xml"/><Relationship Id="rId319" Type="http://schemas.openxmlformats.org/officeDocument/2006/relationships/image" Target="../media/image1733.png"/><Relationship Id="rId330" Type="http://schemas.openxmlformats.org/officeDocument/2006/relationships/customXml" Target="../ink/ink369.xml"/><Relationship Id="rId351" Type="http://schemas.openxmlformats.org/officeDocument/2006/relationships/image" Target="../media/image1750.png"/><Relationship Id="rId372" Type="http://schemas.openxmlformats.org/officeDocument/2006/relationships/customXml" Target="../ink/ink390.xml"/><Relationship Id="rId393" Type="http://schemas.openxmlformats.org/officeDocument/2006/relationships/customXml" Target="../ink/ink401.xml"/><Relationship Id="rId407" Type="http://schemas.openxmlformats.org/officeDocument/2006/relationships/customXml" Target="../ink/ink408.xml"/><Relationship Id="rId253" Type="http://schemas.openxmlformats.org/officeDocument/2006/relationships/image" Target="../media/image17020.png"/><Relationship Id="rId274" Type="http://schemas.openxmlformats.org/officeDocument/2006/relationships/customXml" Target="../ink/ink342.xml"/><Relationship Id="rId295" Type="http://schemas.openxmlformats.org/officeDocument/2006/relationships/image" Target="../media/image1721.png"/><Relationship Id="rId309" Type="http://schemas.openxmlformats.org/officeDocument/2006/relationships/image" Target="../media/image1728.png"/><Relationship Id="rId320" Type="http://schemas.openxmlformats.org/officeDocument/2006/relationships/customXml" Target="../ink/ink364.xml"/><Relationship Id="rId341" Type="http://schemas.openxmlformats.org/officeDocument/2006/relationships/image" Target="../media/image1745.png"/><Relationship Id="rId362" Type="http://schemas.openxmlformats.org/officeDocument/2006/relationships/customXml" Target="../ink/ink385.xml"/><Relationship Id="rId383" Type="http://schemas.openxmlformats.org/officeDocument/2006/relationships/image" Target="../media/image1765.png"/><Relationship Id="rId264" Type="http://schemas.openxmlformats.org/officeDocument/2006/relationships/customXml" Target="../ink/ink337.xml"/><Relationship Id="rId285" Type="http://schemas.openxmlformats.org/officeDocument/2006/relationships/image" Target="../media/image1717.png"/><Relationship Id="rId310" Type="http://schemas.openxmlformats.org/officeDocument/2006/relationships/customXml" Target="../ink/ink359.xml"/><Relationship Id="rId331" Type="http://schemas.openxmlformats.org/officeDocument/2006/relationships/image" Target="../media/image1740.png"/><Relationship Id="rId352" Type="http://schemas.openxmlformats.org/officeDocument/2006/relationships/customXml" Target="../ink/ink380.xml"/><Relationship Id="rId373" Type="http://schemas.openxmlformats.org/officeDocument/2006/relationships/image" Target="../media/image1760.png"/><Relationship Id="rId394" Type="http://schemas.openxmlformats.org/officeDocument/2006/relationships/image" Target="../media/image1770.png"/></Relationships>
</file>

<file path=ppt/slides/_rels/slide6.xml.rels><?xml version="1.0" encoding="UTF-8" standalone="yes"?>
<Relationships xmlns="http://schemas.openxmlformats.org/package/2006/relationships"><Relationship Id="rId252" Type="http://schemas.openxmlformats.org/officeDocument/2006/relationships/customXml" Target="../ink/ink416.xml"/><Relationship Id="rId273" Type="http://schemas.openxmlformats.org/officeDocument/2006/relationships/image" Target="../media/image1712.png"/><Relationship Id="rId294" Type="http://schemas.openxmlformats.org/officeDocument/2006/relationships/customXml" Target="../ink/ink437.xml"/><Relationship Id="rId299" Type="http://schemas.openxmlformats.org/officeDocument/2006/relationships/image" Target="../media/image1722.png"/><Relationship Id="rId303" Type="http://schemas.openxmlformats.org/officeDocument/2006/relationships/image" Target="../media/image1801.png"/><Relationship Id="rId308" Type="http://schemas.openxmlformats.org/officeDocument/2006/relationships/image" Target="../media/image3.jpeg"/><Relationship Id="rId247" Type="http://schemas.openxmlformats.org/officeDocument/2006/relationships/image" Target="../media/image16990.png"/><Relationship Id="rId263" Type="http://schemas.openxmlformats.org/officeDocument/2006/relationships/image" Target="../media/image1792.png"/><Relationship Id="rId268" Type="http://schemas.openxmlformats.org/officeDocument/2006/relationships/customXml" Target="../ink/ink424.xml"/><Relationship Id="rId284" Type="http://schemas.openxmlformats.org/officeDocument/2006/relationships/customXml" Target="../ink/ink432.xml"/><Relationship Id="rId289" Type="http://schemas.openxmlformats.org/officeDocument/2006/relationships/image" Target="../media/image1718.png"/><Relationship Id="rId319" Type="http://schemas.openxmlformats.org/officeDocument/2006/relationships/image" Target="../media/image14.png"/><Relationship Id="rId314" Type="http://schemas.openxmlformats.org/officeDocument/2006/relationships/image" Target="../media/image9.jpeg"/><Relationship Id="rId5" Type="http://schemas.openxmlformats.org/officeDocument/2006/relationships/customXml" Target="../ink/ink412.xml"/><Relationship Id="rId245" Type="http://schemas.openxmlformats.org/officeDocument/2006/relationships/image" Target="../media/image16100.png"/><Relationship Id="rId253" Type="http://schemas.openxmlformats.org/officeDocument/2006/relationships/image" Target="../media/image15540.png"/><Relationship Id="rId258" Type="http://schemas.openxmlformats.org/officeDocument/2006/relationships/customXml" Target="../ink/ink419.xml"/><Relationship Id="rId261" Type="http://schemas.openxmlformats.org/officeDocument/2006/relationships/image" Target="../media/image1725.png"/><Relationship Id="rId266" Type="http://schemas.openxmlformats.org/officeDocument/2006/relationships/customXml" Target="../ink/ink423.xml"/><Relationship Id="rId274" Type="http://schemas.openxmlformats.org/officeDocument/2006/relationships/customXml" Target="../ink/ink427.xml"/><Relationship Id="rId279" Type="http://schemas.openxmlformats.org/officeDocument/2006/relationships/image" Target="../media/image1798.png"/><Relationship Id="rId287" Type="http://schemas.openxmlformats.org/officeDocument/2006/relationships/image" Target="../media/image1800.png"/><Relationship Id="rId295" Type="http://schemas.openxmlformats.org/officeDocument/2006/relationships/image" Target="../media/image1721.png"/><Relationship Id="rId309" Type="http://schemas.openxmlformats.org/officeDocument/2006/relationships/image" Target="../media/image4.jpeg"/><Relationship Id="rId282" Type="http://schemas.openxmlformats.org/officeDocument/2006/relationships/customXml" Target="../ink/ink431.xml"/><Relationship Id="rId290" Type="http://schemas.openxmlformats.org/officeDocument/2006/relationships/customXml" Target="../ink/ink435.xml"/><Relationship Id="rId304" Type="http://schemas.openxmlformats.org/officeDocument/2006/relationships/customXml" Target="../ink/ink442.xml"/><Relationship Id="rId312" Type="http://schemas.openxmlformats.org/officeDocument/2006/relationships/image" Target="../media/image7.png"/><Relationship Id="rId317" Type="http://schemas.openxmlformats.org/officeDocument/2006/relationships/image" Target="../media/image12.jpeg"/><Relationship Id="rId320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248" Type="http://schemas.openxmlformats.org/officeDocument/2006/relationships/customXml" Target="../ink/ink414.xml"/><Relationship Id="rId251" Type="http://schemas.openxmlformats.org/officeDocument/2006/relationships/image" Target="../media/image15530.png"/><Relationship Id="rId256" Type="http://schemas.openxmlformats.org/officeDocument/2006/relationships/customXml" Target="../ink/ink418.xml"/><Relationship Id="rId264" Type="http://schemas.openxmlformats.org/officeDocument/2006/relationships/customXml" Target="../ink/ink422.xml"/><Relationship Id="rId269" Type="http://schemas.openxmlformats.org/officeDocument/2006/relationships/image" Target="../media/image1710.png"/><Relationship Id="rId277" Type="http://schemas.openxmlformats.org/officeDocument/2006/relationships/image" Target="../media/image1714.png"/><Relationship Id="rId285" Type="http://schemas.openxmlformats.org/officeDocument/2006/relationships/image" Target="../media/image1717.png"/><Relationship Id="rId298" Type="http://schemas.openxmlformats.org/officeDocument/2006/relationships/customXml" Target="../ink/ink439.xml"/><Relationship Id="rId272" Type="http://schemas.openxmlformats.org/officeDocument/2006/relationships/customXml" Target="../ink/ink426.xml"/><Relationship Id="rId280" Type="http://schemas.openxmlformats.org/officeDocument/2006/relationships/customXml" Target="../ink/ink430.xml"/><Relationship Id="rId293" Type="http://schemas.openxmlformats.org/officeDocument/2006/relationships/image" Target="../media/image1720.png"/><Relationship Id="rId302" Type="http://schemas.openxmlformats.org/officeDocument/2006/relationships/customXml" Target="../ink/ink441.xml"/><Relationship Id="rId307" Type="http://schemas.openxmlformats.org/officeDocument/2006/relationships/image" Target="../media/image1803.png"/><Relationship Id="rId310" Type="http://schemas.openxmlformats.org/officeDocument/2006/relationships/image" Target="../media/image5.jpeg"/><Relationship Id="rId315" Type="http://schemas.openxmlformats.org/officeDocument/2006/relationships/image" Target="../media/image10.gif"/><Relationship Id="rId1" Type="http://schemas.microsoft.com/office/2007/relationships/media" Target="../media/media6.m4a"/><Relationship Id="rId246" Type="http://schemas.openxmlformats.org/officeDocument/2006/relationships/customXml" Target="../ink/ink413.xml"/><Relationship Id="rId254" Type="http://schemas.openxmlformats.org/officeDocument/2006/relationships/customXml" Target="../ink/ink417.xml"/><Relationship Id="rId259" Type="http://schemas.openxmlformats.org/officeDocument/2006/relationships/image" Target="../media/image17240.png"/><Relationship Id="rId267" Type="http://schemas.openxmlformats.org/officeDocument/2006/relationships/image" Target="../media/image1709.png"/><Relationship Id="rId288" Type="http://schemas.openxmlformats.org/officeDocument/2006/relationships/customXml" Target="../ink/ink434.xml"/><Relationship Id="rId262" Type="http://schemas.openxmlformats.org/officeDocument/2006/relationships/customXml" Target="../ink/ink421.xml"/><Relationship Id="rId270" Type="http://schemas.openxmlformats.org/officeDocument/2006/relationships/customXml" Target="../ink/ink425.xml"/><Relationship Id="rId275" Type="http://schemas.openxmlformats.org/officeDocument/2006/relationships/image" Target="../media/image1713.png"/><Relationship Id="rId283" Type="http://schemas.openxmlformats.org/officeDocument/2006/relationships/image" Target="../media/image1310.png"/><Relationship Id="rId291" Type="http://schemas.openxmlformats.org/officeDocument/2006/relationships/image" Target="../media/image1719.png"/><Relationship Id="rId296" Type="http://schemas.openxmlformats.org/officeDocument/2006/relationships/customXml" Target="../ink/ink438.xml"/><Relationship Id="rId300" Type="http://schemas.openxmlformats.org/officeDocument/2006/relationships/customXml" Target="../ink/ink440.xml"/><Relationship Id="rId305" Type="http://schemas.openxmlformats.org/officeDocument/2006/relationships/image" Target="../media/image1802.png"/><Relationship Id="rId313" Type="http://schemas.openxmlformats.org/officeDocument/2006/relationships/image" Target="../media/image8.png"/><Relationship Id="rId318" Type="http://schemas.openxmlformats.org/officeDocument/2006/relationships/image" Target="../media/image13.jpeg"/><Relationship Id="rId321" Type="http://schemas.openxmlformats.org/officeDocument/2006/relationships/image" Target="../media/image16.jpeg"/><Relationship Id="rId4" Type="http://schemas.openxmlformats.org/officeDocument/2006/relationships/image" Target="../media/image2.png"/><Relationship Id="rId249" Type="http://schemas.openxmlformats.org/officeDocument/2006/relationships/image" Target="../media/image17000.png"/><Relationship Id="rId257" Type="http://schemas.openxmlformats.org/officeDocument/2006/relationships/image" Target="../media/image17040.png"/><Relationship Id="rId278" Type="http://schemas.openxmlformats.org/officeDocument/2006/relationships/customXml" Target="../ink/ink429.xml"/><Relationship Id="rId260" Type="http://schemas.openxmlformats.org/officeDocument/2006/relationships/customXml" Target="../ink/ink420.xml"/><Relationship Id="rId265" Type="http://schemas.openxmlformats.org/officeDocument/2006/relationships/image" Target="../media/image10281.png"/><Relationship Id="rId281" Type="http://schemas.openxmlformats.org/officeDocument/2006/relationships/image" Target="../media/image1799.png"/><Relationship Id="rId286" Type="http://schemas.openxmlformats.org/officeDocument/2006/relationships/customXml" Target="../ink/ink433.xml"/><Relationship Id="rId316" Type="http://schemas.openxmlformats.org/officeDocument/2006/relationships/image" Target="../media/image11.jpeg"/><Relationship Id="rId311" Type="http://schemas.openxmlformats.org/officeDocument/2006/relationships/image" Target="../media/image6.jpeg"/><Relationship Id="rId2" Type="http://schemas.openxmlformats.org/officeDocument/2006/relationships/audio" Target="../media/media6.m4a"/><Relationship Id="rId250" Type="http://schemas.openxmlformats.org/officeDocument/2006/relationships/customXml" Target="../ink/ink415.xml"/><Relationship Id="rId255" Type="http://schemas.openxmlformats.org/officeDocument/2006/relationships/image" Target="../media/image17030.png"/><Relationship Id="rId271" Type="http://schemas.openxmlformats.org/officeDocument/2006/relationships/image" Target="../media/image1711.png"/><Relationship Id="rId276" Type="http://schemas.openxmlformats.org/officeDocument/2006/relationships/customXml" Target="../ink/ink428.xml"/><Relationship Id="rId292" Type="http://schemas.openxmlformats.org/officeDocument/2006/relationships/customXml" Target="../ink/ink436.xml"/><Relationship Id="rId297" Type="http://schemas.openxmlformats.org/officeDocument/2006/relationships/image" Target="../media/image1370.png"/><Relationship Id="rId306" Type="http://schemas.openxmlformats.org/officeDocument/2006/relationships/customXml" Target="../ink/ink443.xml"/><Relationship Id="rId301" Type="http://schemas.openxmlformats.org/officeDocument/2006/relationships/image" Target="../media/image1723.png"/><Relationship Id="rId32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4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246" Type="http://schemas.openxmlformats.org/officeDocument/2006/relationships/image" Target="../media/image17.png"/><Relationship Id="rId245" Type="http://schemas.openxmlformats.org/officeDocument/2006/relationships/image" Target="../media/image16100.png"/><Relationship Id="rId4" Type="http://schemas.openxmlformats.org/officeDocument/2006/relationships/customXml" Target="../ink/ink44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1722.png"/><Relationship Id="rId324" Type="http://schemas.openxmlformats.org/officeDocument/2006/relationships/customXml" Target="../ink/ink484.xml"/><Relationship Id="rId345" Type="http://schemas.openxmlformats.org/officeDocument/2006/relationships/image" Target="../media/image1747.png"/><Relationship Id="rId366" Type="http://schemas.openxmlformats.org/officeDocument/2006/relationships/customXml" Target="../ink/ink505.xml"/><Relationship Id="rId387" Type="http://schemas.openxmlformats.org/officeDocument/2006/relationships/image" Target="../media/image1767.png"/><Relationship Id="rId247" Type="http://schemas.openxmlformats.org/officeDocument/2006/relationships/image" Target="../media/image16990.png"/><Relationship Id="rId412" Type="http://schemas.openxmlformats.org/officeDocument/2006/relationships/image" Target="../media/image1794.png"/><Relationship Id="rId268" Type="http://schemas.openxmlformats.org/officeDocument/2006/relationships/customXml" Target="../ink/ink457.xml"/><Relationship Id="rId289" Type="http://schemas.openxmlformats.org/officeDocument/2006/relationships/image" Target="../media/image1718.png"/><Relationship Id="rId314" Type="http://schemas.openxmlformats.org/officeDocument/2006/relationships/customXml" Target="../ink/ink479.xml"/><Relationship Id="rId335" Type="http://schemas.openxmlformats.org/officeDocument/2006/relationships/image" Target="../media/image1742.png"/><Relationship Id="rId356" Type="http://schemas.openxmlformats.org/officeDocument/2006/relationships/customXml" Target="../ink/ink500.xml"/><Relationship Id="rId377" Type="http://schemas.openxmlformats.org/officeDocument/2006/relationships/image" Target="../media/image1762.png"/><Relationship Id="rId398" Type="http://schemas.openxmlformats.org/officeDocument/2006/relationships/image" Target="../media/image1771.png"/><Relationship Id="rId402" Type="http://schemas.openxmlformats.org/officeDocument/2006/relationships/image" Target="../media/image1773.png"/><Relationship Id="rId258" Type="http://schemas.openxmlformats.org/officeDocument/2006/relationships/customXml" Target="../ink/ink452.xml"/><Relationship Id="rId279" Type="http://schemas.openxmlformats.org/officeDocument/2006/relationships/image" Target="../media/image1715.png"/><Relationship Id="rId290" Type="http://schemas.openxmlformats.org/officeDocument/2006/relationships/customXml" Target="../ink/ink468.xml"/><Relationship Id="rId325" Type="http://schemas.openxmlformats.org/officeDocument/2006/relationships/image" Target="../media/image1737.png"/><Relationship Id="rId346" Type="http://schemas.openxmlformats.org/officeDocument/2006/relationships/customXml" Target="../ink/ink495.xml"/><Relationship Id="rId367" Type="http://schemas.openxmlformats.org/officeDocument/2006/relationships/image" Target="../media/image1757.png"/><Relationship Id="rId388" Type="http://schemas.openxmlformats.org/officeDocument/2006/relationships/customXml" Target="../ink/ink516.xml"/><Relationship Id="rId413" Type="http://schemas.openxmlformats.org/officeDocument/2006/relationships/customXml" Target="../ink/ink528.xml"/><Relationship Id="rId248" Type="http://schemas.openxmlformats.org/officeDocument/2006/relationships/customXml" Target="../ink/ink447.xml"/><Relationship Id="rId269" Type="http://schemas.openxmlformats.org/officeDocument/2006/relationships/image" Target="../media/image1710.png"/><Relationship Id="rId280" Type="http://schemas.openxmlformats.org/officeDocument/2006/relationships/customXml" Target="../ink/ink463.xml"/><Relationship Id="rId315" Type="http://schemas.openxmlformats.org/officeDocument/2006/relationships/image" Target="../media/image1731.png"/><Relationship Id="rId336" Type="http://schemas.openxmlformats.org/officeDocument/2006/relationships/customXml" Target="../ink/ink490.xml"/><Relationship Id="rId357" Type="http://schemas.openxmlformats.org/officeDocument/2006/relationships/image" Target="../media/image1753.png"/><Relationship Id="rId378" Type="http://schemas.openxmlformats.org/officeDocument/2006/relationships/customXml" Target="../ink/ink511.xml"/><Relationship Id="rId399" Type="http://schemas.openxmlformats.org/officeDocument/2006/relationships/customXml" Target="../ink/ink522.xml"/><Relationship Id="rId403" Type="http://schemas.openxmlformats.org/officeDocument/2006/relationships/customXml" Target="../ink/ink524.xml"/><Relationship Id="rId1" Type="http://schemas.microsoft.com/office/2007/relationships/media" Target="../media/media9.m4a"/><Relationship Id="rId254" Type="http://schemas.openxmlformats.org/officeDocument/2006/relationships/customXml" Target="../ink/ink450.xml"/><Relationship Id="rId259" Type="http://schemas.openxmlformats.org/officeDocument/2006/relationships/image" Target="../media/image17050.png"/><Relationship Id="rId270" Type="http://schemas.openxmlformats.org/officeDocument/2006/relationships/customXml" Target="../ink/ink458.xml"/><Relationship Id="rId275" Type="http://schemas.openxmlformats.org/officeDocument/2006/relationships/image" Target="../media/image1713.png"/><Relationship Id="rId291" Type="http://schemas.openxmlformats.org/officeDocument/2006/relationships/image" Target="../media/image1719.png"/><Relationship Id="rId296" Type="http://schemas.openxmlformats.org/officeDocument/2006/relationships/customXml" Target="../ink/ink471.xml"/><Relationship Id="rId300" Type="http://schemas.openxmlformats.org/officeDocument/2006/relationships/customXml" Target="../ink/ink473.xml"/><Relationship Id="rId305" Type="http://schemas.openxmlformats.org/officeDocument/2006/relationships/image" Target="../media/image1726.png"/><Relationship Id="rId326" Type="http://schemas.openxmlformats.org/officeDocument/2006/relationships/customXml" Target="../ink/ink485.xml"/><Relationship Id="rId347" Type="http://schemas.openxmlformats.org/officeDocument/2006/relationships/image" Target="../media/image1748.png"/><Relationship Id="rId321" Type="http://schemas.openxmlformats.org/officeDocument/2006/relationships/image" Target="../media/image1735.png"/><Relationship Id="rId342" Type="http://schemas.openxmlformats.org/officeDocument/2006/relationships/customXml" Target="../ink/ink493.xml"/><Relationship Id="rId363" Type="http://schemas.openxmlformats.org/officeDocument/2006/relationships/image" Target="../media/image1755.png"/><Relationship Id="rId368" Type="http://schemas.openxmlformats.org/officeDocument/2006/relationships/customXml" Target="../ink/ink506.xml"/><Relationship Id="rId384" Type="http://schemas.openxmlformats.org/officeDocument/2006/relationships/customXml" Target="../ink/ink514.xml"/><Relationship Id="rId389" Type="http://schemas.openxmlformats.org/officeDocument/2006/relationships/image" Target="../media/image1768.png"/><Relationship Id="rId249" Type="http://schemas.openxmlformats.org/officeDocument/2006/relationships/image" Target="../media/image17000.png"/><Relationship Id="rId414" Type="http://schemas.openxmlformats.org/officeDocument/2006/relationships/image" Target="../media/image1795.png"/><Relationship Id="rId260" Type="http://schemas.openxmlformats.org/officeDocument/2006/relationships/customXml" Target="../ink/ink453.xml"/><Relationship Id="rId265" Type="http://schemas.openxmlformats.org/officeDocument/2006/relationships/image" Target="../media/image1708.png"/><Relationship Id="rId281" Type="http://schemas.openxmlformats.org/officeDocument/2006/relationships/image" Target="../media/image1716.png"/><Relationship Id="rId286" Type="http://schemas.openxmlformats.org/officeDocument/2006/relationships/customXml" Target="../ink/ink466.xml"/><Relationship Id="rId316" Type="http://schemas.openxmlformats.org/officeDocument/2006/relationships/customXml" Target="../ink/ink480.xml"/><Relationship Id="rId337" Type="http://schemas.openxmlformats.org/officeDocument/2006/relationships/image" Target="../media/image1743.png"/><Relationship Id="rId311" Type="http://schemas.openxmlformats.org/officeDocument/2006/relationships/image" Target="../media/image1729.png"/><Relationship Id="rId332" Type="http://schemas.openxmlformats.org/officeDocument/2006/relationships/customXml" Target="../ink/ink488.xml"/><Relationship Id="rId353" Type="http://schemas.openxmlformats.org/officeDocument/2006/relationships/image" Target="../media/image1751.png"/><Relationship Id="rId358" Type="http://schemas.openxmlformats.org/officeDocument/2006/relationships/customXml" Target="../ink/ink501.xml"/><Relationship Id="rId374" Type="http://schemas.openxmlformats.org/officeDocument/2006/relationships/customXml" Target="../ink/ink509.xml"/><Relationship Id="rId379" Type="http://schemas.openxmlformats.org/officeDocument/2006/relationships/image" Target="../media/image1763.png"/><Relationship Id="rId395" Type="http://schemas.openxmlformats.org/officeDocument/2006/relationships/customXml" Target="../ink/ink520.xml"/><Relationship Id="rId390" Type="http://schemas.openxmlformats.org/officeDocument/2006/relationships/customXml" Target="../ink/ink517.xml"/><Relationship Id="rId404" Type="http://schemas.openxmlformats.org/officeDocument/2006/relationships/image" Target="../media/image1774.png"/><Relationship Id="rId2" Type="http://schemas.openxmlformats.org/officeDocument/2006/relationships/audio" Target="../media/media9.m4a"/><Relationship Id="rId250" Type="http://schemas.openxmlformats.org/officeDocument/2006/relationships/customXml" Target="../ink/ink448.xml"/><Relationship Id="rId255" Type="http://schemas.openxmlformats.org/officeDocument/2006/relationships/image" Target="../media/image17030.png"/><Relationship Id="rId271" Type="http://schemas.openxmlformats.org/officeDocument/2006/relationships/image" Target="../media/image1711.png"/><Relationship Id="rId276" Type="http://schemas.openxmlformats.org/officeDocument/2006/relationships/customXml" Target="../ink/ink461.xml"/><Relationship Id="rId292" Type="http://schemas.openxmlformats.org/officeDocument/2006/relationships/customXml" Target="../ink/ink469.xml"/><Relationship Id="rId297" Type="http://schemas.openxmlformats.org/officeDocument/2006/relationships/image" Target="../media/image1370.png"/><Relationship Id="rId306" Type="http://schemas.openxmlformats.org/officeDocument/2006/relationships/customXml" Target="../ink/ink475.xml"/><Relationship Id="rId301" Type="http://schemas.openxmlformats.org/officeDocument/2006/relationships/image" Target="../media/image1723.png"/><Relationship Id="rId322" Type="http://schemas.openxmlformats.org/officeDocument/2006/relationships/customXml" Target="../ink/ink483.xml"/><Relationship Id="rId327" Type="http://schemas.openxmlformats.org/officeDocument/2006/relationships/image" Target="../media/image1738.png"/><Relationship Id="rId343" Type="http://schemas.openxmlformats.org/officeDocument/2006/relationships/image" Target="../media/image1746.png"/><Relationship Id="rId348" Type="http://schemas.openxmlformats.org/officeDocument/2006/relationships/customXml" Target="../ink/ink496.xml"/><Relationship Id="rId364" Type="http://schemas.openxmlformats.org/officeDocument/2006/relationships/customXml" Target="../ink/ink504.xml"/><Relationship Id="rId369" Type="http://schemas.openxmlformats.org/officeDocument/2006/relationships/image" Target="../media/image1758.png"/><Relationship Id="rId380" Type="http://schemas.openxmlformats.org/officeDocument/2006/relationships/customXml" Target="../ink/ink512.xml"/><Relationship Id="rId385" Type="http://schemas.openxmlformats.org/officeDocument/2006/relationships/image" Target="../media/image1766.png"/><Relationship Id="rId415" Type="http://schemas.openxmlformats.org/officeDocument/2006/relationships/customXml" Target="../ink/ink529.xml"/><Relationship Id="rId245" Type="http://schemas.openxmlformats.org/officeDocument/2006/relationships/image" Target="../media/image16100.png"/><Relationship Id="rId261" Type="http://schemas.openxmlformats.org/officeDocument/2006/relationships/image" Target="../media/image17060.png"/><Relationship Id="rId266" Type="http://schemas.openxmlformats.org/officeDocument/2006/relationships/customXml" Target="../ink/ink456.xml"/><Relationship Id="rId287" Type="http://schemas.openxmlformats.org/officeDocument/2006/relationships/image" Target="../media/image1456.png"/><Relationship Id="rId410" Type="http://schemas.openxmlformats.org/officeDocument/2006/relationships/image" Target="../media/image1793.png"/><Relationship Id="rId282" Type="http://schemas.openxmlformats.org/officeDocument/2006/relationships/customXml" Target="../ink/ink464.xml"/><Relationship Id="rId312" Type="http://schemas.openxmlformats.org/officeDocument/2006/relationships/customXml" Target="../ink/ink478.xml"/><Relationship Id="rId317" Type="http://schemas.openxmlformats.org/officeDocument/2006/relationships/image" Target="../media/image1732.png"/><Relationship Id="rId333" Type="http://schemas.openxmlformats.org/officeDocument/2006/relationships/image" Target="../media/image1741.png"/><Relationship Id="rId338" Type="http://schemas.openxmlformats.org/officeDocument/2006/relationships/customXml" Target="../ink/ink491.xml"/><Relationship Id="rId354" Type="http://schemas.openxmlformats.org/officeDocument/2006/relationships/customXml" Target="../ink/ink499.xml"/><Relationship Id="rId359" Type="http://schemas.openxmlformats.org/officeDocument/2006/relationships/image" Target="../media/image1371.png"/><Relationship Id="rId370" Type="http://schemas.openxmlformats.org/officeDocument/2006/relationships/customXml" Target="../ink/ink507.xml"/><Relationship Id="rId375" Type="http://schemas.openxmlformats.org/officeDocument/2006/relationships/image" Target="../media/image1761.png"/><Relationship Id="rId391" Type="http://schemas.openxmlformats.org/officeDocument/2006/relationships/customXml" Target="../ink/ink518.xml"/><Relationship Id="rId396" Type="http://schemas.openxmlformats.org/officeDocument/2006/relationships/image" Target="../media/image16360.png"/><Relationship Id="rId405" Type="http://schemas.openxmlformats.org/officeDocument/2006/relationships/customXml" Target="../ink/ink525.xml"/><Relationship Id="rId3" Type="http://schemas.openxmlformats.org/officeDocument/2006/relationships/slideLayout" Target="../slideLayouts/slideLayout2.xml"/><Relationship Id="rId251" Type="http://schemas.openxmlformats.org/officeDocument/2006/relationships/image" Target="../media/image17011.png"/><Relationship Id="rId256" Type="http://schemas.openxmlformats.org/officeDocument/2006/relationships/customXml" Target="../ink/ink451.xml"/><Relationship Id="rId277" Type="http://schemas.openxmlformats.org/officeDocument/2006/relationships/image" Target="../media/image1714.png"/><Relationship Id="rId298" Type="http://schemas.openxmlformats.org/officeDocument/2006/relationships/customXml" Target="../ink/ink472.xml"/><Relationship Id="rId400" Type="http://schemas.openxmlformats.org/officeDocument/2006/relationships/image" Target="../media/image1772.png"/><Relationship Id="rId272" Type="http://schemas.openxmlformats.org/officeDocument/2006/relationships/customXml" Target="../ink/ink459.xml"/><Relationship Id="rId293" Type="http://schemas.openxmlformats.org/officeDocument/2006/relationships/image" Target="../media/image1720.png"/><Relationship Id="rId302" Type="http://schemas.openxmlformats.org/officeDocument/2006/relationships/customXml" Target="../ink/ink474.xml"/><Relationship Id="rId307" Type="http://schemas.openxmlformats.org/officeDocument/2006/relationships/image" Target="../media/image1727.png"/><Relationship Id="rId323" Type="http://schemas.openxmlformats.org/officeDocument/2006/relationships/image" Target="../media/image1736.png"/><Relationship Id="rId328" Type="http://schemas.openxmlformats.org/officeDocument/2006/relationships/customXml" Target="../ink/ink486.xml"/><Relationship Id="rId344" Type="http://schemas.openxmlformats.org/officeDocument/2006/relationships/customXml" Target="../ink/ink494.xml"/><Relationship Id="rId349" Type="http://schemas.openxmlformats.org/officeDocument/2006/relationships/image" Target="../media/image1749.png"/><Relationship Id="rId360" Type="http://schemas.openxmlformats.org/officeDocument/2006/relationships/customXml" Target="../ink/ink502.xml"/><Relationship Id="rId365" Type="http://schemas.openxmlformats.org/officeDocument/2006/relationships/image" Target="../media/image1756.png"/><Relationship Id="rId381" Type="http://schemas.openxmlformats.org/officeDocument/2006/relationships/image" Target="../media/image1764.png"/><Relationship Id="rId386" Type="http://schemas.openxmlformats.org/officeDocument/2006/relationships/customXml" Target="../ink/ink515.xml"/><Relationship Id="rId416" Type="http://schemas.openxmlformats.org/officeDocument/2006/relationships/image" Target="../media/image1796.png"/><Relationship Id="rId246" Type="http://schemas.openxmlformats.org/officeDocument/2006/relationships/customXml" Target="../ink/ink446.xml"/><Relationship Id="rId267" Type="http://schemas.openxmlformats.org/officeDocument/2006/relationships/image" Target="../media/image1709.png"/><Relationship Id="rId288" Type="http://schemas.openxmlformats.org/officeDocument/2006/relationships/customXml" Target="../ink/ink467.xml"/><Relationship Id="rId411" Type="http://schemas.openxmlformats.org/officeDocument/2006/relationships/customXml" Target="../ink/ink527.xml"/><Relationship Id="rId262" Type="http://schemas.openxmlformats.org/officeDocument/2006/relationships/customXml" Target="../ink/ink454.xml"/><Relationship Id="rId283" Type="http://schemas.openxmlformats.org/officeDocument/2006/relationships/image" Target="../media/image1310.png"/><Relationship Id="rId313" Type="http://schemas.openxmlformats.org/officeDocument/2006/relationships/image" Target="../media/image1730.png"/><Relationship Id="rId318" Type="http://schemas.openxmlformats.org/officeDocument/2006/relationships/customXml" Target="../ink/ink481.xml"/><Relationship Id="rId339" Type="http://schemas.openxmlformats.org/officeDocument/2006/relationships/image" Target="../media/image1744.png"/><Relationship Id="rId334" Type="http://schemas.openxmlformats.org/officeDocument/2006/relationships/customXml" Target="../ink/ink489.xml"/><Relationship Id="rId350" Type="http://schemas.openxmlformats.org/officeDocument/2006/relationships/customXml" Target="../ink/ink497.xml"/><Relationship Id="rId355" Type="http://schemas.openxmlformats.org/officeDocument/2006/relationships/image" Target="../media/image1752.png"/><Relationship Id="rId371" Type="http://schemas.openxmlformats.org/officeDocument/2006/relationships/image" Target="../media/image1759.png"/><Relationship Id="rId376" Type="http://schemas.openxmlformats.org/officeDocument/2006/relationships/customXml" Target="../ink/ink510.xml"/><Relationship Id="rId397" Type="http://schemas.openxmlformats.org/officeDocument/2006/relationships/customXml" Target="../ink/ink521.xml"/><Relationship Id="rId406" Type="http://schemas.openxmlformats.org/officeDocument/2006/relationships/image" Target="../media/image1775.png"/><Relationship Id="rId4" Type="http://schemas.openxmlformats.org/officeDocument/2006/relationships/customXml" Target="../ink/ink445.xml"/><Relationship Id="rId257" Type="http://schemas.openxmlformats.org/officeDocument/2006/relationships/image" Target="../media/image17040.png"/><Relationship Id="rId278" Type="http://schemas.openxmlformats.org/officeDocument/2006/relationships/customXml" Target="../ink/ink462.xml"/><Relationship Id="rId392" Type="http://schemas.openxmlformats.org/officeDocument/2006/relationships/image" Target="../media/image1769.png"/><Relationship Id="rId401" Type="http://schemas.openxmlformats.org/officeDocument/2006/relationships/customXml" Target="../ink/ink523.xml"/><Relationship Id="rId252" Type="http://schemas.openxmlformats.org/officeDocument/2006/relationships/customXml" Target="../ink/ink449.xml"/><Relationship Id="rId273" Type="http://schemas.openxmlformats.org/officeDocument/2006/relationships/image" Target="../media/image1712.png"/><Relationship Id="rId294" Type="http://schemas.openxmlformats.org/officeDocument/2006/relationships/customXml" Target="../ink/ink470.xml"/><Relationship Id="rId308" Type="http://schemas.openxmlformats.org/officeDocument/2006/relationships/customXml" Target="../ink/ink476.xml"/><Relationship Id="rId329" Type="http://schemas.openxmlformats.org/officeDocument/2006/relationships/image" Target="../media/image1739.png"/><Relationship Id="rId340" Type="http://schemas.openxmlformats.org/officeDocument/2006/relationships/customXml" Target="../ink/ink492.xml"/><Relationship Id="rId361" Type="http://schemas.openxmlformats.org/officeDocument/2006/relationships/image" Target="../media/image1754.png"/><Relationship Id="rId382" Type="http://schemas.openxmlformats.org/officeDocument/2006/relationships/customXml" Target="../ink/ink513.xml"/><Relationship Id="rId417" Type="http://schemas.openxmlformats.org/officeDocument/2006/relationships/image" Target="../media/image1.png"/><Relationship Id="rId263" Type="http://schemas.openxmlformats.org/officeDocument/2006/relationships/image" Target="../media/image1707.png"/><Relationship Id="rId284" Type="http://schemas.openxmlformats.org/officeDocument/2006/relationships/customXml" Target="../ink/ink465.xml"/><Relationship Id="rId319" Type="http://schemas.openxmlformats.org/officeDocument/2006/relationships/image" Target="../media/image1733.png"/><Relationship Id="rId330" Type="http://schemas.openxmlformats.org/officeDocument/2006/relationships/customXml" Target="../ink/ink487.xml"/><Relationship Id="rId351" Type="http://schemas.openxmlformats.org/officeDocument/2006/relationships/image" Target="../media/image1750.png"/><Relationship Id="rId372" Type="http://schemas.openxmlformats.org/officeDocument/2006/relationships/customXml" Target="../ink/ink508.xml"/><Relationship Id="rId393" Type="http://schemas.openxmlformats.org/officeDocument/2006/relationships/customXml" Target="../ink/ink519.xml"/><Relationship Id="rId407" Type="http://schemas.openxmlformats.org/officeDocument/2006/relationships/customXml" Target="../ink/ink526.xml"/><Relationship Id="rId253" Type="http://schemas.openxmlformats.org/officeDocument/2006/relationships/image" Target="../media/image17020.png"/><Relationship Id="rId274" Type="http://schemas.openxmlformats.org/officeDocument/2006/relationships/customXml" Target="../ink/ink460.xml"/><Relationship Id="rId295" Type="http://schemas.openxmlformats.org/officeDocument/2006/relationships/image" Target="../media/image1721.png"/><Relationship Id="rId309" Type="http://schemas.openxmlformats.org/officeDocument/2006/relationships/image" Target="../media/image1728.png"/><Relationship Id="rId320" Type="http://schemas.openxmlformats.org/officeDocument/2006/relationships/customXml" Target="../ink/ink482.xml"/><Relationship Id="rId341" Type="http://schemas.openxmlformats.org/officeDocument/2006/relationships/image" Target="../media/image1745.png"/><Relationship Id="rId362" Type="http://schemas.openxmlformats.org/officeDocument/2006/relationships/customXml" Target="../ink/ink503.xml"/><Relationship Id="rId383" Type="http://schemas.openxmlformats.org/officeDocument/2006/relationships/image" Target="../media/image1765.png"/><Relationship Id="rId264" Type="http://schemas.openxmlformats.org/officeDocument/2006/relationships/customXml" Target="../ink/ink455.xml"/><Relationship Id="rId285" Type="http://schemas.openxmlformats.org/officeDocument/2006/relationships/image" Target="../media/image1717.png"/><Relationship Id="rId310" Type="http://schemas.openxmlformats.org/officeDocument/2006/relationships/customXml" Target="../ink/ink477.xml"/><Relationship Id="rId331" Type="http://schemas.openxmlformats.org/officeDocument/2006/relationships/image" Target="../media/image1740.png"/><Relationship Id="rId352" Type="http://schemas.openxmlformats.org/officeDocument/2006/relationships/customXml" Target="../ink/ink498.xml"/><Relationship Id="rId373" Type="http://schemas.openxmlformats.org/officeDocument/2006/relationships/image" Target="../media/image1760.png"/><Relationship Id="rId394" Type="http://schemas.openxmlformats.org/officeDocument/2006/relationships/image" Target="../media/image17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850179" y="1066800"/>
            <a:ext cx="7659469" cy="23945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8C. Backward Propagation</a:t>
            </a:r>
          </a:p>
          <a:p>
            <a:pPr>
              <a:buNone/>
            </a:pPr>
            <a:endParaRPr lang="en-US" sz="44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From solution to parameters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6F3033-A4A5-4799-C992-BAE6472CC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1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194"/>
    </mc:Choice>
    <mc:Fallback xmlns="">
      <p:transition advClick="0" advTm="1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0311" y="6455946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1493782" y="-20855"/>
            <a:ext cx="6724918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A single threshold (neuron layer) however will</a:t>
            </a:r>
          </a:p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NOT work for XNOR</a:t>
            </a:r>
            <a:r>
              <a:rPr lang="en-US" b="1" dirty="0">
                <a:solidFill>
                  <a:srgbClr val="0000FF"/>
                </a:solidFill>
                <a:sym typeface="Wingdings" pitchFamily="2" charset="2"/>
              </a:rPr>
              <a:t> gate</a:t>
            </a:r>
            <a:endParaRPr lang="en-US" b="1" dirty="0">
              <a:solidFill>
                <a:srgbClr val="0000FF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D24576-63A0-06DB-5511-B5D6C802BC13}"/>
              </a:ext>
            </a:extLst>
          </p:cNvPr>
          <p:cNvGrpSpPr/>
          <p:nvPr/>
        </p:nvGrpSpPr>
        <p:grpSpPr>
          <a:xfrm>
            <a:off x="6264033" y="2196480"/>
            <a:ext cx="1513440" cy="1802520"/>
            <a:chOff x="6277862" y="900396"/>
            <a:chExt cx="1513440" cy="180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9D44C77-A449-AF75-EAD8-03F152E60A47}"/>
                    </a:ext>
                  </a:extLst>
                </p14:cNvPr>
                <p14:cNvContentPartPr/>
                <p14:nvPr/>
              </p14:nvContentPartPr>
              <p14:xfrm>
                <a:off x="6277862" y="982476"/>
                <a:ext cx="574560" cy="4017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9D44C77-A449-AF75-EAD8-03F152E60A4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268862" y="973836"/>
                  <a:ext cx="59220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35688D4-50AC-6EBE-843F-8A46B008E124}"/>
                    </a:ext>
                  </a:extLst>
                </p14:cNvPr>
                <p14:cNvContentPartPr/>
                <p14:nvPr/>
              </p14:nvContentPartPr>
              <p14:xfrm>
                <a:off x="6538142" y="1165716"/>
                <a:ext cx="173880" cy="139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35688D4-50AC-6EBE-843F-8A46B008E12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29502" y="1156716"/>
                  <a:ext cx="1915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F5FCBFF-4651-363D-797D-3DFDA23133C0}"/>
                    </a:ext>
                  </a:extLst>
                </p14:cNvPr>
                <p14:cNvContentPartPr/>
                <p14:nvPr/>
              </p14:nvContentPartPr>
              <p14:xfrm>
                <a:off x="6457502" y="900396"/>
                <a:ext cx="158400" cy="150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F5FCBFF-4651-363D-797D-3DFDA23133C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448862" y="891756"/>
                  <a:ext cx="17604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55BB504-55D4-C914-4248-D2348CEEC27B}"/>
                    </a:ext>
                  </a:extLst>
                </p14:cNvPr>
                <p14:cNvContentPartPr/>
                <p14:nvPr/>
              </p14:nvContentPartPr>
              <p14:xfrm>
                <a:off x="6686102" y="1027476"/>
                <a:ext cx="3240" cy="35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55BB504-55D4-C914-4248-D2348CEEC27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677462" y="1018476"/>
                  <a:ext cx="208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F709973-E8D4-7179-C50D-7DDCEDBF973C}"/>
                    </a:ext>
                  </a:extLst>
                </p14:cNvPr>
                <p14:cNvContentPartPr/>
                <p14:nvPr/>
              </p14:nvContentPartPr>
              <p14:xfrm>
                <a:off x="6425462" y="1907676"/>
                <a:ext cx="200880" cy="126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F709973-E8D4-7179-C50D-7DDCEDBF973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16462" y="1899036"/>
                  <a:ext cx="21852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1A87523-46D6-CC63-EE9F-F0D29A522D76}"/>
                    </a:ext>
                  </a:extLst>
                </p14:cNvPr>
                <p14:cNvContentPartPr/>
                <p14:nvPr/>
              </p14:nvContentPartPr>
              <p14:xfrm>
                <a:off x="6683582" y="1970676"/>
                <a:ext cx="132840" cy="147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1A87523-46D6-CC63-EE9F-F0D29A522D7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674582" y="1962036"/>
                  <a:ext cx="1504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5981C4C-C8C4-300B-4B64-185646ADF596}"/>
                    </a:ext>
                  </a:extLst>
                </p14:cNvPr>
                <p14:cNvContentPartPr/>
                <p14:nvPr/>
              </p14:nvContentPartPr>
              <p14:xfrm>
                <a:off x="6598982" y="2132676"/>
                <a:ext cx="420120" cy="570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5981C4C-C8C4-300B-4B64-185646ADF59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590342" y="2124036"/>
                  <a:ext cx="437760" cy="58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3F9C3EB-4444-D1A1-71B8-BACEF08804A9}"/>
                    </a:ext>
                  </a:extLst>
                </p14:cNvPr>
                <p14:cNvContentPartPr/>
                <p14:nvPr/>
              </p14:nvContentPartPr>
              <p14:xfrm>
                <a:off x="6818942" y="2268756"/>
                <a:ext cx="100080" cy="67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3F9C3EB-4444-D1A1-71B8-BACEF08804A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809942" y="2260116"/>
                  <a:ext cx="11772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A777AFA-E455-C0FC-636C-46C8196BD7F9}"/>
                    </a:ext>
                  </a:extLst>
                </p14:cNvPr>
                <p14:cNvContentPartPr/>
                <p14:nvPr/>
              </p14:nvContentPartPr>
              <p14:xfrm>
                <a:off x="6873662" y="1375236"/>
                <a:ext cx="120240" cy="65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A777AFA-E455-C0FC-636C-46C8196BD7F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865022" y="1366596"/>
                  <a:ext cx="1378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E1D6FE4-EA64-BFD4-A420-4163DD73CA6E}"/>
                    </a:ext>
                  </a:extLst>
                </p14:cNvPr>
                <p14:cNvContentPartPr/>
                <p14:nvPr/>
              </p14:nvContentPartPr>
              <p14:xfrm>
                <a:off x="6934502" y="1340316"/>
                <a:ext cx="856800" cy="896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E1D6FE4-EA64-BFD4-A420-4163DD73CA6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925502" y="1331316"/>
                  <a:ext cx="874440" cy="9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EC3C944-D09E-6E7E-809D-8E9D51442330}"/>
                    </a:ext>
                  </a:extLst>
                </p14:cNvPr>
                <p14:cNvContentPartPr/>
                <p14:nvPr/>
              </p14:nvContentPartPr>
              <p14:xfrm>
                <a:off x="6984182" y="1425996"/>
                <a:ext cx="73440" cy="259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EC3C944-D09E-6E7E-809D-8E9D5144233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975542" y="1416996"/>
                  <a:ext cx="9108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8A536A1-1129-9064-72EC-2AFA763A2E0B}"/>
              </a:ext>
            </a:extLst>
          </p:cNvPr>
          <p:cNvGrpSpPr/>
          <p:nvPr/>
        </p:nvGrpSpPr>
        <p:grpSpPr>
          <a:xfrm>
            <a:off x="7783953" y="2895600"/>
            <a:ext cx="964440" cy="314640"/>
            <a:chOff x="7797782" y="1599516"/>
            <a:chExt cx="964440" cy="31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DF8F9E9-CE9C-02C6-F858-9D2F60D0A898}"/>
                    </a:ext>
                  </a:extLst>
                </p14:cNvPr>
                <p14:cNvContentPartPr/>
                <p14:nvPr/>
              </p14:nvContentPartPr>
              <p14:xfrm>
                <a:off x="7797782" y="1707516"/>
                <a:ext cx="4791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DF8F9E9-CE9C-02C6-F858-9D2F60D0A89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789142" y="1698876"/>
                  <a:ext cx="496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24A10E2-DF11-58B1-DC87-3C6D9A0D5923}"/>
                    </a:ext>
                  </a:extLst>
                </p14:cNvPr>
                <p14:cNvContentPartPr/>
                <p14:nvPr/>
              </p14:nvContentPartPr>
              <p14:xfrm>
                <a:off x="7840622" y="1785996"/>
                <a:ext cx="440640" cy="57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24A10E2-DF11-58B1-DC87-3C6D9A0D592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831982" y="1776996"/>
                  <a:ext cx="4582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2A01898-207F-0FA0-10F9-3028477A5E03}"/>
                    </a:ext>
                  </a:extLst>
                </p14:cNvPr>
                <p14:cNvContentPartPr/>
                <p14:nvPr/>
              </p14:nvContentPartPr>
              <p14:xfrm>
                <a:off x="8248502" y="1625436"/>
                <a:ext cx="237960" cy="284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2A01898-207F-0FA0-10F9-3028477A5E0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239502" y="1616796"/>
                  <a:ext cx="25560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7F5AC5B-6CF2-BDAC-C1ED-90C786BB5FBE}"/>
                    </a:ext>
                  </a:extLst>
                </p14:cNvPr>
                <p14:cNvContentPartPr/>
                <p14:nvPr/>
              </p14:nvContentPartPr>
              <p14:xfrm>
                <a:off x="8275142" y="1633716"/>
                <a:ext cx="360" cy="24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7F5AC5B-6CF2-BDAC-C1ED-90C786BB5FB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266502" y="1624716"/>
                  <a:ext cx="180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9B5FA1C-A80A-75C3-5C7D-73D3926E5CE8}"/>
                    </a:ext>
                  </a:extLst>
                </p14:cNvPr>
                <p14:cNvContentPartPr/>
                <p14:nvPr/>
              </p14:nvContentPartPr>
              <p14:xfrm>
                <a:off x="8551622" y="1735956"/>
                <a:ext cx="210600" cy="178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9B5FA1C-A80A-75C3-5C7D-73D3926E5CE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542622" y="1727316"/>
                  <a:ext cx="22824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2458CDF-6C6A-1B09-58D4-1FB106C10CA3}"/>
                    </a:ext>
                  </a:extLst>
                </p14:cNvPr>
                <p14:cNvContentPartPr/>
                <p14:nvPr/>
              </p14:nvContentPartPr>
              <p14:xfrm>
                <a:off x="8540102" y="1599516"/>
                <a:ext cx="212760" cy="57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2458CDF-6C6A-1B09-58D4-1FB106C10CA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531102" y="1590876"/>
                  <a:ext cx="230400" cy="75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048EC64-4425-DAA1-70C9-95BCB8BE2859}"/>
                  </a:ext>
                </a:extLst>
              </p14:cNvPr>
              <p14:cNvContentPartPr/>
              <p14:nvPr/>
            </p14:nvContentPartPr>
            <p14:xfrm>
              <a:off x="1823073" y="2424720"/>
              <a:ext cx="356400" cy="216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048EC64-4425-DAA1-70C9-95BCB8BE285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814073" y="2415720"/>
                <a:ext cx="37404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4731F93-2991-27C4-21F7-5B465A36D6F0}"/>
                  </a:ext>
                </a:extLst>
              </p14:cNvPr>
              <p14:cNvContentPartPr/>
              <p14:nvPr/>
            </p14:nvContentPartPr>
            <p14:xfrm>
              <a:off x="2243913" y="2601480"/>
              <a:ext cx="4320" cy="169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4731F93-2991-27C4-21F7-5B465A36D6F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234913" y="2592480"/>
                <a:ext cx="219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F0FC39D-BCC6-2759-E7CD-092A57B9288C}"/>
                  </a:ext>
                </a:extLst>
              </p14:cNvPr>
              <p14:cNvContentPartPr/>
              <p14:nvPr/>
            </p14:nvContentPartPr>
            <p14:xfrm>
              <a:off x="3034473" y="2425080"/>
              <a:ext cx="321480" cy="222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F0FC39D-BCC6-2759-E7CD-092A57B9288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025473" y="2416095"/>
                <a:ext cx="339120" cy="2400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F9CBC5C-3360-874A-8EDD-C1EF6CE69A2E}"/>
                  </a:ext>
                </a:extLst>
              </p14:cNvPr>
              <p14:cNvContentPartPr/>
              <p14:nvPr/>
            </p14:nvContentPartPr>
            <p14:xfrm>
              <a:off x="3455673" y="2547120"/>
              <a:ext cx="201240" cy="259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F9CBC5C-3360-874A-8EDD-C1EF6CE69A2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446657" y="2538132"/>
                <a:ext cx="218912" cy="2775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9F5CC1D-BC06-807F-4B42-096656CA226F}"/>
                  </a:ext>
                </a:extLst>
              </p14:cNvPr>
              <p14:cNvContentPartPr/>
              <p14:nvPr/>
            </p14:nvContentPartPr>
            <p14:xfrm>
              <a:off x="4683633" y="2428320"/>
              <a:ext cx="204120" cy="194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9F5CC1D-BC06-807F-4B42-096656CA226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674633" y="2419320"/>
                <a:ext cx="22176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FB5ADD8-47C3-49A3-757B-82BA62075960}"/>
                  </a:ext>
                </a:extLst>
              </p14:cNvPr>
              <p14:cNvContentPartPr/>
              <p14:nvPr/>
            </p14:nvContentPartPr>
            <p14:xfrm>
              <a:off x="4677513" y="2227080"/>
              <a:ext cx="210600" cy="82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FB5ADD8-47C3-49A3-757B-82BA6207596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668498" y="2218080"/>
                <a:ext cx="22827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77C5C17-4CBB-483A-B046-216E561507B5}"/>
                  </a:ext>
                </a:extLst>
              </p14:cNvPr>
              <p14:cNvContentPartPr/>
              <p14:nvPr/>
            </p14:nvContentPartPr>
            <p14:xfrm>
              <a:off x="1725513" y="2075880"/>
              <a:ext cx="51840" cy="35859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77C5C17-4CBB-483A-B046-216E561507B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716513" y="2066880"/>
                <a:ext cx="69480" cy="360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ED53108-883A-A61B-C6AA-2FE0E95430DE}"/>
                  </a:ext>
                </a:extLst>
              </p14:cNvPr>
              <p14:cNvContentPartPr/>
              <p14:nvPr/>
            </p14:nvContentPartPr>
            <p14:xfrm>
              <a:off x="1860513" y="2973720"/>
              <a:ext cx="3389040" cy="59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ED53108-883A-A61B-C6AA-2FE0E95430D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851513" y="2964720"/>
                <a:ext cx="340668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9588525-865C-F438-4E18-B56E191BDFDA}"/>
                  </a:ext>
                </a:extLst>
              </p14:cNvPr>
              <p14:cNvContentPartPr/>
              <p14:nvPr/>
            </p14:nvContentPartPr>
            <p14:xfrm>
              <a:off x="5221833" y="2142120"/>
              <a:ext cx="16200" cy="36709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9588525-865C-F438-4E18-B56E191BDFD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212833" y="2133120"/>
                <a:ext cx="33840" cy="36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37AB0F1-A712-013A-B7DB-1DA98645475E}"/>
                  </a:ext>
                </a:extLst>
              </p14:cNvPr>
              <p14:cNvContentPartPr/>
              <p14:nvPr/>
            </p14:nvContentPartPr>
            <p14:xfrm>
              <a:off x="1719033" y="3064080"/>
              <a:ext cx="345240" cy="104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37AB0F1-A712-013A-B7DB-1DA98645475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710033" y="3054759"/>
                <a:ext cx="362880" cy="287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7980F2E-174F-AA01-1D76-F595293AD660}"/>
                  </a:ext>
                </a:extLst>
              </p14:cNvPr>
              <p14:cNvContentPartPr/>
              <p14:nvPr/>
            </p14:nvContentPartPr>
            <p14:xfrm>
              <a:off x="1738833" y="1994880"/>
              <a:ext cx="3495960" cy="1753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7980F2E-174F-AA01-1D76-F595293AD66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729833" y="1985861"/>
                <a:ext cx="3513600" cy="1929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2755F15-85FC-0F83-8003-95ADC20DC661}"/>
                  </a:ext>
                </a:extLst>
              </p14:cNvPr>
              <p14:cNvContentPartPr/>
              <p14:nvPr/>
            </p14:nvContentPartPr>
            <p14:xfrm>
              <a:off x="1669353" y="3026280"/>
              <a:ext cx="387360" cy="64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2755F15-85FC-0F83-8003-95ADC20DC66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660353" y="3017280"/>
                <a:ext cx="40500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098E3E3-C2B8-8DDF-52F5-1379995FEE7F}"/>
                  </a:ext>
                </a:extLst>
              </p14:cNvPr>
              <p14:cNvContentPartPr/>
              <p14:nvPr/>
            </p14:nvContentPartPr>
            <p14:xfrm>
              <a:off x="2091993" y="3194400"/>
              <a:ext cx="179280" cy="2682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098E3E3-C2B8-8DDF-52F5-1379995FEE7F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083011" y="3185400"/>
                <a:ext cx="196885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3507E12E-ACB6-26B6-6F79-D651469D6773}"/>
                  </a:ext>
                </a:extLst>
              </p14:cNvPr>
              <p14:cNvContentPartPr/>
              <p14:nvPr/>
            </p14:nvContentPartPr>
            <p14:xfrm>
              <a:off x="3269553" y="3225720"/>
              <a:ext cx="195840" cy="1746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3507E12E-ACB6-26B6-6F79-D651469D677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260536" y="3216739"/>
                <a:ext cx="213512" cy="1922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8529477-60B0-1F56-E565-7E96C71F5721}"/>
                  </a:ext>
                </a:extLst>
              </p14:cNvPr>
              <p14:cNvContentPartPr/>
              <p14:nvPr/>
            </p14:nvContentPartPr>
            <p14:xfrm>
              <a:off x="2093073" y="3900360"/>
              <a:ext cx="146160" cy="2361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8529477-60B0-1F56-E565-7E96C71F5721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084073" y="3891360"/>
                <a:ext cx="16380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CFEF6D0-3307-E2EF-38F8-8D246EB896BC}"/>
                  </a:ext>
                </a:extLst>
              </p14:cNvPr>
              <p14:cNvContentPartPr/>
              <p14:nvPr/>
            </p14:nvContentPartPr>
            <p14:xfrm>
              <a:off x="3435153" y="3829800"/>
              <a:ext cx="12960" cy="3171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CFEF6D0-3307-E2EF-38F8-8D246EB896B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426153" y="3820800"/>
                <a:ext cx="30600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027D989-14DA-49CF-5BA0-27186F7C2E41}"/>
                  </a:ext>
                </a:extLst>
              </p14:cNvPr>
              <p14:cNvContentPartPr/>
              <p14:nvPr/>
            </p14:nvContentPartPr>
            <p14:xfrm>
              <a:off x="2179833" y="4579320"/>
              <a:ext cx="3240" cy="331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027D989-14DA-49CF-5BA0-27186F7C2E41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170833" y="4570310"/>
                <a:ext cx="20880" cy="3488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9E77D6A-DD0D-74DD-9D6B-A03E4F23E4DD}"/>
                  </a:ext>
                </a:extLst>
              </p14:cNvPr>
              <p14:cNvContentPartPr/>
              <p14:nvPr/>
            </p14:nvContentPartPr>
            <p14:xfrm>
              <a:off x="3437673" y="4490400"/>
              <a:ext cx="185040" cy="270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9E77D6A-DD0D-74DD-9D6B-A03E4F23E4DD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428673" y="4481400"/>
                <a:ext cx="202680" cy="28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C09EBF0F-21D6-2D02-3747-F07A676A3086}"/>
              </a:ext>
            </a:extLst>
          </p:cNvPr>
          <p:cNvGrpSpPr/>
          <p:nvPr/>
        </p:nvGrpSpPr>
        <p:grpSpPr>
          <a:xfrm>
            <a:off x="1753233" y="5382120"/>
            <a:ext cx="3476880" cy="555480"/>
            <a:chOff x="1767062" y="4086036"/>
            <a:chExt cx="3476880" cy="55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825EDCE-C015-ACCF-F4B9-CF3573A9932D}"/>
                    </a:ext>
                  </a:extLst>
                </p14:cNvPr>
                <p14:cNvContentPartPr/>
                <p14:nvPr/>
              </p14:nvContentPartPr>
              <p14:xfrm>
                <a:off x="2157302" y="4091436"/>
                <a:ext cx="9000" cy="295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825EDCE-C015-ACCF-F4B9-CF3573A9932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148302" y="4082436"/>
                  <a:ext cx="2664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6A5AC0D-A5CC-2372-FB51-051B4C8734A3}"/>
                    </a:ext>
                  </a:extLst>
                </p14:cNvPr>
                <p14:cNvContentPartPr/>
                <p14:nvPr/>
              </p14:nvContentPartPr>
              <p14:xfrm>
                <a:off x="3544742" y="4086036"/>
                <a:ext cx="6120" cy="2430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6A5AC0D-A5CC-2372-FB51-051B4C8734A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535742" y="4077396"/>
                  <a:ext cx="2376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1721012-DDD8-1707-E437-3057A9D9AEBE}"/>
                    </a:ext>
                  </a:extLst>
                </p14:cNvPr>
                <p14:cNvContentPartPr/>
                <p14:nvPr/>
              </p14:nvContentPartPr>
              <p14:xfrm>
                <a:off x="1767062" y="4411476"/>
                <a:ext cx="3476880" cy="2300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1721012-DDD8-1707-E437-3057A9D9AEB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758062" y="4402836"/>
                  <a:ext cx="3494520" cy="247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71" name="Ink 270">
                <a:extLst>
                  <a:ext uri="{FF2B5EF4-FFF2-40B4-BE49-F238E27FC236}">
                    <a16:creationId xmlns:a16="http://schemas.microsoft.com/office/drawing/2014/main" id="{A4195B62-A79A-9F85-CD6D-C6CF075E6D40}"/>
                  </a:ext>
                </a:extLst>
              </p14:cNvPr>
              <p14:cNvContentPartPr/>
              <p14:nvPr/>
            </p14:nvContentPartPr>
            <p14:xfrm>
              <a:off x="111633" y="3300960"/>
              <a:ext cx="177480" cy="250920"/>
            </p14:xfrm>
          </p:contentPart>
        </mc:Choice>
        <mc:Fallback xmlns="">
          <p:pic>
            <p:nvPicPr>
              <p:cNvPr id="271" name="Ink 270">
                <a:extLst>
                  <a:ext uri="{FF2B5EF4-FFF2-40B4-BE49-F238E27FC236}">
                    <a16:creationId xmlns:a16="http://schemas.microsoft.com/office/drawing/2014/main" id="{A4195B62-A79A-9F85-CD6D-C6CF075E6D40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02633" y="3291960"/>
                <a:ext cx="19512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72" name="Ink 271">
                <a:extLst>
                  <a:ext uri="{FF2B5EF4-FFF2-40B4-BE49-F238E27FC236}">
                    <a16:creationId xmlns:a16="http://schemas.microsoft.com/office/drawing/2014/main" id="{1F8468BD-EBDE-C79F-6569-07B4286F64CF}"/>
                  </a:ext>
                </a:extLst>
              </p14:cNvPr>
              <p14:cNvContentPartPr/>
              <p14:nvPr/>
            </p14:nvContentPartPr>
            <p14:xfrm>
              <a:off x="240873" y="3467640"/>
              <a:ext cx="360" cy="972000"/>
            </p14:xfrm>
          </p:contentPart>
        </mc:Choice>
        <mc:Fallback xmlns="">
          <p:pic>
            <p:nvPicPr>
              <p:cNvPr id="272" name="Ink 271">
                <a:extLst>
                  <a:ext uri="{FF2B5EF4-FFF2-40B4-BE49-F238E27FC236}">
                    <a16:creationId xmlns:a16="http://schemas.microsoft.com/office/drawing/2014/main" id="{1F8468BD-EBDE-C79F-6569-07B4286F64CF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31873" y="3458640"/>
                <a:ext cx="18000" cy="9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B6C33DE7-D35E-C2B2-4610-C348C5BA5D9D}"/>
                  </a:ext>
                </a:extLst>
              </p14:cNvPr>
              <p14:cNvContentPartPr/>
              <p14:nvPr/>
            </p14:nvContentPartPr>
            <p14:xfrm>
              <a:off x="104433" y="4337040"/>
              <a:ext cx="1436760" cy="4284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B6C33DE7-D35E-C2B2-4610-C348C5BA5D9D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95431" y="4328040"/>
                <a:ext cx="1454404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463F80C5-5CC8-2EF9-EF27-5AB5A0058A40}"/>
                  </a:ext>
                </a:extLst>
              </p14:cNvPr>
              <p14:cNvContentPartPr/>
              <p14:nvPr/>
            </p14:nvContentPartPr>
            <p14:xfrm>
              <a:off x="1442553" y="4292040"/>
              <a:ext cx="96480" cy="165600"/>
            </p14:xfrm>
          </p:contentPart>
        </mc:Choice>
        <mc:Fallback xmlns=""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463F80C5-5CC8-2EF9-EF27-5AB5A0058A40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433553" y="4283040"/>
                <a:ext cx="11412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279" name="Ink 278">
                <a:extLst>
                  <a:ext uri="{FF2B5EF4-FFF2-40B4-BE49-F238E27FC236}">
                    <a16:creationId xmlns:a16="http://schemas.microsoft.com/office/drawing/2014/main" id="{3C3246AD-B39B-AC9A-0989-3FF5D91D2924}"/>
                  </a:ext>
                </a:extLst>
              </p14:cNvPr>
              <p14:cNvContentPartPr/>
              <p14:nvPr/>
            </p14:nvContentPartPr>
            <p14:xfrm>
              <a:off x="148353" y="2877960"/>
              <a:ext cx="251280" cy="222840"/>
            </p14:xfrm>
          </p:contentPart>
        </mc:Choice>
        <mc:Fallback xmlns="">
          <p:pic>
            <p:nvPicPr>
              <p:cNvPr id="279" name="Ink 278">
                <a:extLst>
                  <a:ext uri="{FF2B5EF4-FFF2-40B4-BE49-F238E27FC236}">
                    <a16:creationId xmlns:a16="http://schemas.microsoft.com/office/drawing/2014/main" id="{3C3246AD-B39B-AC9A-0989-3FF5D91D2924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39353" y="2868960"/>
                <a:ext cx="26892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280" name="Ink 279">
                <a:extLst>
                  <a:ext uri="{FF2B5EF4-FFF2-40B4-BE49-F238E27FC236}">
                    <a16:creationId xmlns:a16="http://schemas.microsoft.com/office/drawing/2014/main" id="{DF35E980-509A-92D4-7C10-7A8370618692}"/>
                  </a:ext>
                </a:extLst>
              </p14:cNvPr>
              <p14:cNvContentPartPr/>
              <p14:nvPr/>
            </p14:nvContentPartPr>
            <p14:xfrm>
              <a:off x="1278753" y="4633320"/>
              <a:ext cx="255240" cy="159480"/>
            </p14:xfrm>
          </p:contentPart>
        </mc:Choice>
        <mc:Fallback xmlns="">
          <p:pic>
            <p:nvPicPr>
              <p:cNvPr id="280" name="Ink 279">
                <a:extLst>
                  <a:ext uri="{FF2B5EF4-FFF2-40B4-BE49-F238E27FC236}">
                    <a16:creationId xmlns:a16="http://schemas.microsoft.com/office/drawing/2014/main" id="{DF35E980-509A-92D4-7C10-7A837061869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269766" y="4624320"/>
                <a:ext cx="272855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285" name="Ink 284">
                <a:extLst>
                  <a:ext uri="{FF2B5EF4-FFF2-40B4-BE49-F238E27FC236}">
                    <a16:creationId xmlns:a16="http://schemas.microsoft.com/office/drawing/2014/main" id="{C929B7DC-F89B-AD72-B4F0-BDD6409312FB}"/>
                  </a:ext>
                </a:extLst>
              </p14:cNvPr>
              <p14:cNvContentPartPr/>
              <p14:nvPr/>
            </p14:nvContentPartPr>
            <p14:xfrm>
              <a:off x="223593" y="4490040"/>
              <a:ext cx="168480" cy="219960"/>
            </p14:xfrm>
          </p:contentPart>
        </mc:Choice>
        <mc:Fallback xmlns="">
          <p:pic>
            <p:nvPicPr>
              <p:cNvPr id="285" name="Ink 284">
                <a:extLst>
                  <a:ext uri="{FF2B5EF4-FFF2-40B4-BE49-F238E27FC236}">
                    <a16:creationId xmlns:a16="http://schemas.microsoft.com/office/drawing/2014/main" id="{C929B7DC-F89B-AD72-B4F0-BDD6409312FB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214593" y="4481055"/>
                <a:ext cx="186120" cy="237571"/>
              </a:xfrm>
              <a:prstGeom prst="rect">
                <a:avLst/>
              </a:prstGeom>
            </p:spPr>
          </p:pic>
        </mc:Fallback>
      </mc:AlternateContent>
      <p:grpSp>
        <p:nvGrpSpPr>
          <p:cNvPr id="288" name="Group 287">
            <a:extLst>
              <a:ext uri="{FF2B5EF4-FFF2-40B4-BE49-F238E27FC236}">
                <a16:creationId xmlns:a16="http://schemas.microsoft.com/office/drawing/2014/main" id="{4FC6B73D-8EE8-AFDC-6421-3BBCD65E5FDE}"/>
              </a:ext>
            </a:extLst>
          </p:cNvPr>
          <p:cNvGrpSpPr/>
          <p:nvPr/>
        </p:nvGrpSpPr>
        <p:grpSpPr>
          <a:xfrm>
            <a:off x="18393" y="3849960"/>
            <a:ext cx="1016280" cy="444600"/>
            <a:chOff x="32222" y="2553876"/>
            <a:chExt cx="1016280" cy="44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F94BEA48-4A41-F66A-86FD-517FF4C8F1C7}"/>
                    </a:ext>
                  </a:extLst>
                </p14:cNvPr>
                <p14:cNvContentPartPr/>
                <p14:nvPr/>
              </p14:nvContentPartPr>
              <p14:xfrm>
                <a:off x="32222" y="2553876"/>
                <a:ext cx="1016280" cy="43992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F94BEA48-4A41-F66A-86FD-517FF4C8F1C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3582" y="2544876"/>
                  <a:ext cx="1033920" cy="45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99D4D7CF-09FA-8FF3-C9C5-10A15B6E94ED}"/>
                    </a:ext>
                  </a:extLst>
                </p14:cNvPr>
                <p14:cNvContentPartPr/>
                <p14:nvPr/>
              </p14:nvContentPartPr>
              <p14:xfrm>
                <a:off x="59942" y="2998116"/>
                <a:ext cx="360" cy="36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99D4D7CF-09FA-8FF3-C9C5-10A15B6E94E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0942" y="298911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77C51954-869A-9474-1B92-888E70AFDBDC}"/>
                  </a:ext>
                </a:extLst>
              </p14:cNvPr>
              <p14:cNvContentPartPr/>
              <p14:nvPr/>
            </p14:nvContentPartPr>
            <p14:xfrm>
              <a:off x="4769673" y="3198000"/>
              <a:ext cx="360" cy="3103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77C51954-869A-9474-1B92-888E70AFDBDC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4760673" y="3189000"/>
                <a:ext cx="1800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0D41C42-3023-7978-E209-564A0E5D100A}"/>
                  </a:ext>
                </a:extLst>
              </p14:cNvPr>
              <p14:cNvContentPartPr/>
              <p14:nvPr/>
            </p14:nvContentPartPr>
            <p14:xfrm>
              <a:off x="4681473" y="3890280"/>
              <a:ext cx="148320" cy="2304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0D41C42-3023-7978-E209-564A0E5D100A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672473" y="3881280"/>
                <a:ext cx="16596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914BF562-9EEB-A523-80C9-893087706E12}"/>
                  </a:ext>
                </a:extLst>
              </p14:cNvPr>
              <p14:cNvContentPartPr/>
              <p14:nvPr/>
            </p14:nvContentPartPr>
            <p14:xfrm>
              <a:off x="4687233" y="4486440"/>
              <a:ext cx="147960" cy="2203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914BF562-9EEB-A523-80C9-893087706E12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4678233" y="4477440"/>
                <a:ext cx="16560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A4FA4956-133E-B7E9-D6C3-5F52A31A90B2}"/>
                  </a:ext>
                </a:extLst>
              </p14:cNvPr>
              <p14:cNvContentPartPr/>
              <p14:nvPr/>
            </p14:nvContentPartPr>
            <p14:xfrm>
              <a:off x="4796673" y="5310480"/>
              <a:ext cx="360" cy="3844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A4FA4956-133E-B7E9-D6C3-5F52A31A90B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787673" y="5301480"/>
                <a:ext cx="18000" cy="4021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CDE68FE-1326-B7FB-7364-C682B7FB9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3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664"/>
    </mc:Choice>
    <mc:Fallback xmlns="">
      <p:transition advClick="0" advTm="15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C922C72-57A4-80CB-4F6A-8220C45D9560}"/>
                  </a:ext>
                </a:extLst>
              </p14:cNvPr>
              <p14:cNvContentPartPr/>
              <p14:nvPr/>
            </p14:nvContentPartPr>
            <p14:xfrm>
              <a:off x="4868491" y="7205099"/>
              <a:ext cx="270" cy="27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C922C72-57A4-80CB-4F6A-8220C45D9560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4861741" y="7198349"/>
                <a:ext cx="13500" cy="135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9A4A04DF-7CFB-2A89-0FF9-9884345A8F50}"/>
              </a:ext>
            </a:extLst>
          </p:cNvPr>
          <p:cNvGrpSpPr/>
          <p:nvPr/>
        </p:nvGrpSpPr>
        <p:grpSpPr>
          <a:xfrm>
            <a:off x="6563342" y="3624156"/>
            <a:ext cx="395640" cy="536400"/>
            <a:chOff x="6563342" y="3624156"/>
            <a:chExt cx="395640" cy="53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581005F-8464-6DA4-BEBC-0571DBC8DE43}"/>
                    </a:ext>
                  </a:extLst>
                </p14:cNvPr>
                <p14:cNvContentPartPr/>
                <p14:nvPr/>
              </p14:nvContentPartPr>
              <p14:xfrm>
                <a:off x="6563342" y="3624156"/>
                <a:ext cx="232560" cy="234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581005F-8464-6DA4-BEBC-0571DBC8DE43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554342" y="3615156"/>
                  <a:ext cx="25020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8BD8AA5-987B-CFCF-139D-63F608A2AAC9}"/>
                    </a:ext>
                  </a:extLst>
                </p14:cNvPr>
                <p14:cNvContentPartPr/>
                <p14:nvPr/>
              </p14:nvContentPartPr>
              <p14:xfrm>
                <a:off x="6951422" y="3809916"/>
                <a:ext cx="7560" cy="350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8BD8AA5-987B-CFCF-139D-63F608A2AAC9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942422" y="3800916"/>
                  <a:ext cx="25200" cy="36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5477F8-B9C2-CB5C-1D17-2D54B029E079}"/>
              </a:ext>
            </a:extLst>
          </p:cNvPr>
          <p:cNvGrpSpPr/>
          <p:nvPr/>
        </p:nvGrpSpPr>
        <p:grpSpPr>
          <a:xfrm>
            <a:off x="1516862" y="651276"/>
            <a:ext cx="4781520" cy="3559320"/>
            <a:chOff x="1516862" y="651276"/>
            <a:chExt cx="4781520" cy="355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0D19567-C531-AFA3-3BE7-B54DC0499FF1}"/>
                    </a:ext>
                  </a:extLst>
                </p14:cNvPr>
                <p14:cNvContentPartPr/>
                <p14:nvPr/>
              </p14:nvContentPartPr>
              <p14:xfrm>
                <a:off x="2446382" y="939996"/>
                <a:ext cx="286920" cy="248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0D19567-C531-AFA3-3BE7-B54DC0499FF1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2437382" y="930996"/>
                  <a:ext cx="3045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E015854-7FB3-892E-BC4F-ABE4497021D5}"/>
                    </a:ext>
                  </a:extLst>
                </p14:cNvPr>
                <p14:cNvContentPartPr/>
                <p14:nvPr/>
              </p14:nvContentPartPr>
              <p14:xfrm>
                <a:off x="2560502" y="991476"/>
                <a:ext cx="128880" cy="3219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E015854-7FB3-892E-BC4F-ABE4497021D5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2551502" y="982476"/>
                  <a:ext cx="146520" cy="323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C1723C2-78B8-6DF7-7170-6C8954B7149D}"/>
                    </a:ext>
                  </a:extLst>
                </p14:cNvPr>
                <p14:cNvContentPartPr/>
                <p14:nvPr/>
              </p14:nvContentPartPr>
              <p14:xfrm>
                <a:off x="1516862" y="3651156"/>
                <a:ext cx="4630680" cy="92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C1723C2-78B8-6DF7-7170-6C8954B7149D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507862" y="3642156"/>
                  <a:ext cx="46483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94D9465-C262-5FA6-EF72-30EDAC2B1219}"/>
                    </a:ext>
                  </a:extLst>
                </p14:cNvPr>
                <p14:cNvContentPartPr/>
                <p14:nvPr/>
              </p14:nvContentPartPr>
              <p14:xfrm>
                <a:off x="6042782" y="3521916"/>
                <a:ext cx="255600" cy="480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94D9465-C262-5FA6-EF72-30EDAC2B1219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034142" y="3513276"/>
                  <a:ext cx="273240" cy="49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B864631-1F5F-E7C3-544A-C90000220EE8}"/>
                    </a:ext>
                  </a:extLst>
                </p14:cNvPr>
                <p14:cNvContentPartPr/>
                <p14:nvPr/>
              </p14:nvContentPartPr>
              <p14:xfrm>
                <a:off x="1930142" y="651276"/>
                <a:ext cx="186840" cy="170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B864631-1F5F-E7C3-544A-C90000220EE8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921502" y="642276"/>
                  <a:ext cx="2044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F122586-AA75-6C74-BAAB-AB34F09A724C}"/>
                    </a:ext>
                  </a:extLst>
                </p14:cNvPr>
                <p14:cNvContentPartPr/>
                <p14:nvPr/>
              </p14:nvContentPartPr>
              <p14:xfrm>
                <a:off x="2160542" y="747036"/>
                <a:ext cx="260640" cy="280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F122586-AA75-6C74-BAAB-AB34F09A724C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2151542" y="738036"/>
                  <a:ext cx="278280" cy="29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E5734BD-8146-C9A1-C7DB-17859B17AB63}"/>
                  </a:ext>
                </a:extLst>
              </p14:cNvPr>
              <p14:cNvContentPartPr/>
              <p14:nvPr/>
            </p14:nvContentPartPr>
            <p14:xfrm>
              <a:off x="2600462" y="3542436"/>
              <a:ext cx="190080" cy="2048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E5734BD-8146-C9A1-C7DB-17859B17AB63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2591462" y="3533796"/>
                <a:ext cx="2077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0E89D68-774F-43BB-BCF0-2B05AE282B13}"/>
                  </a:ext>
                </a:extLst>
              </p14:cNvPr>
              <p14:cNvContentPartPr/>
              <p14:nvPr/>
            </p14:nvContentPartPr>
            <p14:xfrm>
              <a:off x="1999622" y="3279276"/>
              <a:ext cx="205560" cy="240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0E89D68-774F-43BB-BCF0-2B05AE282B13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1990622" y="3270636"/>
                <a:ext cx="223200" cy="25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236C6FC-39C5-34B8-6A66-BB21953AAE28}"/>
              </a:ext>
            </a:extLst>
          </p:cNvPr>
          <p:cNvGrpSpPr/>
          <p:nvPr/>
        </p:nvGrpSpPr>
        <p:grpSpPr>
          <a:xfrm>
            <a:off x="4692062" y="3636396"/>
            <a:ext cx="309960" cy="677520"/>
            <a:chOff x="4692062" y="3636396"/>
            <a:chExt cx="309960" cy="67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C0B3981-E0D5-B3D7-31CA-65969180B0FB}"/>
                    </a:ext>
                  </a:extLst>
                </p14:cNvPr>
                <p14:cNvContentPartPr/>
                <p14:nvPr/>
              </p14:nvContentPartPr>
              <p14:xfrm>
                <a:off x="4692062" y="3636396"/>
                <a:ext cx="81000" cy="1807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C0B3981-E0D5-B3D7-31CA-65969180B0FB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4683422" y="3627756"/>
                  <a:ext cx="9864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DD44E46-1175-EAE2-5E4F-EB2CE1AB2766}"/>
                    </a:ext>
                  </a:extLst>
                </p14:cNvPr>
                <p14:cNvContentPartPr/>
                <p14:nvPr/>
              </p14:nvContentPartPr>
              <p14:xfrm>
                <a:off x="4708982" y="3963636"/>
                <a:ext cx="96120" cy="288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DD44E46-1175-EAE2-5E4F-EB2CE1AB2766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699982" y="3954636"/>
                  <a:ext cx="11376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A5C8CE0-5527-3DA6-3618-B894AD0E525D}"/>
                    </a:ext>
                  </a:extLst>
                </p14:cNvPr>
                <p14:cNvContentPartPr/>
                <p14:nvPr/>
              </p14:nvContentPartPr>
              <p14:xfrm>
                <a:off x="4700702" y="4218876"/>
                <a:ext cx="301320" cy="950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A5C8CE0-5527-3DA6-3618-B894AD0E525D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692062" y="4210236"/>
                  <a:ext cx="318960" cy="11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E0FB47B-FDA4-3306-C692-D0E40086EB2A}"/>
              </a:ext>
            </a:extLst>
          </p:cNvPr>
          <p:cNvGrpSpPr/>
          <p:nvPr/>
        </p:nvGrpSpPr>
        <p:grpSpPr>
          <a:xfrm>
            <a:off x="2011502" y="2021796"/>
            <a:ext cx="639000" cy="427320"/>
            <a:chOff x="2011502" y="2021796"/>
            <a:chExt cx="639000" cy="42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7638BDB-D47E-FAF8-6831-0ABDD660BD2F}"/>
                    </a:ext>
                  </a:extLst>
                </p14:cNvPr>
                <p14:cNvContentPartPr/>
                <p14:nvPr/>
              </p14:nvContentPartPr>
              <p14:xfrm>
                <a:off x="2484902" y="2021796"/>
                <a:ext cx="165600" cy="145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7638BDB-D47E-FAF8-6831-0ABDD660BD2F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2476262" y="2013156"/>
                  <a:ext cx="18324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9866E60-7924-7C0C-FCD9-D1D800221537}"/>
                    </a:ext>
                  </a:extLst>
                </p14:cNvPr>
                <p14:cNvContentPartPr/>
                <p14:nvPr/>
              </p14:nvContentPartPr>
              <p14:xfrm>
                <a:off x="2011502" y="2101356"/>
                <a:ext cx="79920" cy="303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9866E60-7924-7C0C-FCD9-D1D800221537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002502" y="2092716"/>
                  <a:ext cx="9756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B4883C8-88A4-7C1A-61BB-CA52E4577EB4}"/>
                    </a:ext>
                  </a:extLst>
                </p14:cNvPr>
                <p14:cNvContentPartPr/>
                <p14:nvPr/>
              </p14:nvContentPartPr>
              <p14:xfrm>
                <a:off x="2014742" y="2385036"/>
                <a:ext cx="315360" cy="640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B4883C8-88A4-7C1A-61BB-CA52E4577EB4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2005742" y="2376036"/>
                  <a:ext cx="333000" cy="81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49D5F90-914C-5110-0F22-6F6FFC07CACC}"/>
                  </a:ext>
                </a:extLst>
              </p14:cNvPr>
              <p14:cNvContentPartPr/>
              <p14:nvPr/>
            </p14:nvContentPartPr>
            <p14:xfrm>
              <a:off x="3023822" y="2148876"/>
              <a:ext cx="11880" cy="64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49D5F90-914C-5110-0F22-6F6FFC07CACC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3015182" y="2139876"/>
                <a:ext cx="295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D5110E8-1ADE-6A17-3803-8A7DBFA357B6}"/>
                  </a:ext>
                </a:extLst>
              </p14:cNvPr>
              <p14:cNvContentPartPr/>
              <p14:nvPr/>
            </p14:nvContentPartPr>
            <p14:xfrm>
              <a:off x="4536182" y="2500956"/>
              <a:ext cx="360" cy="2577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D5110E8-1ADE-6A17-3803-8A7DBFA357B6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4527182" y="2492316"/>
                <a:ext cx="18000" cy="275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61018D34-5FAD-EAA7-4426-8E9BF48DF7F3}"/>
              </a:ext>
            </a:extLst>
          </p:cNvPr>
          <p:cNvGrpSpPr/>
          <p:nvPr/>
        </p:nvGrpSpPr>
        <p:grpSpPr>
          <a:xfrm>
            <a:off x="4536182" y="3008916"/>
            <a:ext cx="70920" cy="182880"/>
            <a:chOff x="4536182" y="3008916"/>
            <a:chExt cx="70920" cy="18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07777B9-6EC2-1D60-192A-53EEAA41FACC}"/>
                    </a:ext>
                  </a:extLst>
                </p14:cNvPr>
                <p14:cNvContentPartPr/>
                <p14:nvPr/>
              </p14:nvContentPartPr>
              <p14:xfrm>
                <a:off x="4536182" y="3008916"/>
                <a:ext cx="36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07777B9-6EC2-1D60-192A-53EEAA41FACC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4527182" y="30002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8C8B543-5DB1-697D-936F-A6CE6B4100F4}"/>
                    </a:ext>
                  </a:extLst>
                </p14:cNvPr>
                <p14:cNvContentPartPr/>
                <p14:nvPr/>
              </p14:nvContentPartPr>
              <p14:xfrm>
                <a:off x="4606742" y="3030876"/>
                <a:ext cx="360" cy="1609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8C8B543-5DB1-697D-936F-A6CE6B4100F4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4598102" y="3021876"/>
                  <a:ext cx="18000" cy="178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EB68D677-12A9-69A6-A713-C6268D4BFE0A}"/>
                  </a:ext>
                </a:extLst>
              </p14:cNvPr>
              <p14:cNvContentPartPr/>
              <p14:nvPr/>
            </p14:nvContentPartPr>
            <p14:xfrm>
              <a:off x="4643822" y="3454596"/>
              <a:ext cx="360" cy="11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EB68D677-12A9-69A6-A713-C6268D4BFE0A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4634822" y="3445596"/>
                <a:ext cx="18000" cy="2916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9A34334C-001B-4AD1-208C-034B8A5627FE}"/>
              </a:ext>
            </a:extLst>
          </p:cNvPr>
          <p:cNvGrpSpPr/>
          <p:nvPr/>
        </p:nvGrpSpPr>
        <p:grpSpPr>
          <a:xfrm>
            <a:off x="3401462" y="2026116"/>
            <a:ext cx="1270080" cy="277200"/>
            <a:chOff x="3401462" y="2026116"/>
            <a:chExt cx="1270080" cy="27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1AA41CE-2F46-2922-6F0B-6D6494CD88D1}"/>
                    </a:ext>
                  </a:extLst>
                </p14:cNvPr>
                <p14:cNvContentPartPr/>
                <p14:nvPr/>
              </p14:nvContentPartPr>
              <p14:xfrm>
                <a:off x="3401462" y="2154996"/>
                <a:ext cx="10584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1AA41CE-2F46-2922-6F0B-6D6494CD88D1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3392462" y="2145996"/>
                  <a:ext cx="123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994698F-5179-F395-1422-F4B1F01B9777}"/>
                    </a:ext>
                  </a:extLst>
                </p14:cNvPr>
                <p14:cNvContentPartPr/>
                <p14:nvPr/>
              </p14:nvContentPartPr>
              <p14:xfrm>
                <a:off x="3756782" y="2154996"/>
                <a:ext cx="9324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994698F-5179-F395-1422-F4B1F01B9777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3747782" y="2145996"/>
                  <a:ext cx="11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F1D9624-2485-8201-797D-056D8E33688A}"/>
                    </a:ext>
                  </a:extLst>
                </p14:cNvPr>
                <p14:cNvContentPartPr/>
                <p14:nvPr/>
              </p14:nvContentPartPr>
              <p14:xfrm>
                <a:off x="4163942" y="2154996"/>
                <a:ext cx="9360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F1D9624-2485-8201-797D-056D8E33688A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155302" y="2145996"/>
                  <a:ext cx="11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3E8A68A-198B-CE35-D07C-FCD122EFE475}"/>
                    </a:ext>
                  </a:extLst>
                </p14:cNvPr>
                <p14:cNvContentPartPr/>
                <p14:nvPr/>
              </p14:nvContentPartPr>
              <p14:xfrm>
                <a:off x="4377062" y="2154996"/>
                <a:ext cx="2304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3E8A68A-198B-CE35-D07C-FCD122EFE475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4368422" y="2145996"/>
                  <a:ext cx="40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216476A-8531-8588-6EFB-8F836FB299FD}"/>
                    </a:ext>
                  </a:extLst>
                </p14:cNvPr>
                <p14:cNvContentPartPr/>
                <p14:nvPr/>
              </p14:nvContentPartPr>
              <p14:xfrm>
                <a:off x="4530062" y="2154996"/>
                <a:ext cx="648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216476A-8531-8588-6EFB-8F836FB299FD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4521062" y="2145996"/>
                  <a:ext cx="2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C0D721A-D695-4605-43C9-AE4B5AC507E0}"/>
                    </a:ext>
                  </a:extLst>
                </p14:cNvPr>
                <p14:cNvContentPartPr/>
                <p14:nvPr/>
              </p14:nvContentPartPr>
              <p14:xfrm>
                <a:off x="4536182" y="2265516"/>
                <a:ext cx="360" cy="37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C0D721A-D695-4605-43C9-AE4B5AC507E0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4527182" y="2256516"/>
                  <a:ext cx="180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7A1A938-4DFA-743A-E78D-35C4CFE914E2}"/>
                    </a:ext>
                  </a:extLst>
                </p14:cNvPr>
                <p14:cNvContentPartPr/>
                <p14:nvPr/>
              </p14:nvContentPartPr>
              <p14:xfrm>
                <a:off x="4481462" y="2026116"/>
                <a:ext cx="190080" cy="245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7A1A938-4DFA-743A-E78D-35C4CFE914E2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4472462" y="2017116"/>
                  <a:ext cx="207720" cy="262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EFCBF46-A77C-CC18-A51F-A6B5AC7320CC}"/>
                  </a:ext>
                </a:extLst>
              </p14:cNvPr>
              <p14:cNvContentPartPr/>
              <p14:nvPr/>
            </p14:nvContentPartPr>
            <p14:xfrm>
              <a:off x="4486998" y="2043396"/>
              <a:ext cx="143640" cy="218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EFCBF46-A77C-CC18-A51F-A6B5AC7320CC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4478358" y="2034396"/>
                <a:ext cx="161280" cy="2358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A0CDB22-C9EC-13F7-1D5F-EA77C11816E7}"/>
              </a:ext>
            </a:extLst>
          </p:cNvPr>
          <p:cNvSpPr txBox="1"/>
          <p:nvPr/>
        </p:nvSpPr>
        <p:spPr>
          <a:xfrm>
            <a:off x="2303292" y="-20855"/>
            <a:ext cx="5105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Set values from a phase diagram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8C6D592-25D6-3392-31CA-9D54587D94A0}"/>
                  </a:ext>
                </a:extLst>
              </p14:cNvPr>
              <p14:cNvContentPartPr/>
              <p14:nvPr/>
            </p14:nvContentPartPr>
            <p14:xfrm>
              <a:off x="4389302" y="5141196"/>
              <a:ext cx="1446120" cy="581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8C6D592-25D6-3392-31CA-9D54587D94A0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4380662" y="5132196"/>
                <a:ext cx="1463760" cy="59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452FAF7-7868-8055-161A-877D39C3B1FC}"/>
                  </a:ext>
                </a:extLst>
              </p14:cNvPr>
              <p14:cNvContentPartPr/>
              <p14:nvPr/>
            </p14:nvContentPartPr>
            <p14:xfrm>
              <a:off x="6114062" y="5200956"/>
              <a:ext cx="11880" cy="1116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452FAF7-7868-8055-161A-877D39C3B1FC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6105422" y="5191956"/>
                <a:ext cx="2952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FB5C48A0-6F31-99E4-29F3-CD0C9F46BFC8}"/>
                  </a:ext>
                </a:extLst>
              </p14:cNvPr>
              <p14:cNvContentPartPr/>
              <p14:nvPr/>
            </p14:nvContentPartPr>
            <p14:xfrm>
              <a:off x="6145022" y="5688756"/>
              <a:ext cx="75960" cy="702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FB5C48A0-6F31-99E4-29F3-CD0C9F46BFC8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6136022" y="5680116"/>
                <a:ext cx="9360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CB550BE4-ABE0-E1AA-6AF7-AB2B026B5CE3}"/>
                  </a:ext>
                </a:extLst>
              </p14:cNvPr>
              <p14:cNvContentPartPr/>
              <p14:nvPr/>
            </p14:nvContentPartPr>
            <p14:xfrm>
              <a:off x="1705502" y="2377116"/>
              <a:ext cx="2644560" cy="274464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CB550BE4-ABE0-E1AA-6AF7-AB2B026B5CE3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1696502" y="2368476"/>
                <a:ext cx="2662200" cy="27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65CC0892-DDF7-6366-54F3-0B9356EC2C4C}"/>
                  </a:ext>
                </a:extLst>
              </p14:cNvPr>
              <p14:cNvContentPartPr/>
              <p14:nvPr/>
            </p14:nvContentPartPr>
            <p14:xfrm>
              <a:off x="3097622" y="1571436"/>
              <a:ext cx="2741760" cy="267948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65CC0892-DDF7-6366-54F3-0B9356EC2C4C}"/>
                  </a:ext>
                </a:extLst>
              </p:cNvPr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3088622" y="1562796"/>
                <a:ext cx="2759400" cy="269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44C2459F-69EE-9DC8-74E2-1AEFF6BFD3C3}"/>
                  </a:ext>
                </a:extLst>
              </p14:cNvPr>
              <p14:cNvContentPartPr/>
              <p14:nvPr/>
            </p14:nvContentPartPr>
            <p14:xfrm>
              <a:off x="2598302" y="1153476"/>
              <a:ext cx="2879280" cy="258552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44C2459F-69EE-9DC8-74E2-1AEFF6BFD3C3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2589662" y="1144476"/>
                <a:ext cx="2896920" cy="2603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5" name="Group 154">
            <a:extLst>
              <a:ext uri="{FF2B5EF4-FFF2-40B4-BE49-F238E27FC236}">
                <a16:creationId xmlns:a16="http://schemas.microsoft.com/office/drawing/2014/main" id="{2710A753-D047-A23B-B3B8-92DE356FB4B7}"/>
              </a:ext>
            </a:extLst>
          </p:cNvPr>
          <p:cNvGrpSpPr/>
          <p:nvPr/>
        </p:nvGrpSpPr>
        <p:grpSpPr>
          <a:xfrm>
            <a:off x="1659062" y="2355156"/>
            <a:ext cx="2573640" cy="3388680"/>
            <a:chOff x="1659062" y="2355156"/>
            <a:chExt cx="2573640" cy="338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F7C766A-1AA9-4029-B61D-8140E068BE82}"/>
                    </a:ext>
                  </a:extLst>
                </p14:cNvPr>
                <p14:cNvContentPartPr/>
                <p14:nvPr/>
              </p14:nvContentPartPr>
              <p14:xfrm>
                <a:off x="3395342" y="4159116"/>
                <a:ext cx="228600" cy="1086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F7C766A-1AA9-4029-B61D-8140E068BE82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3386342" y="4150116"/>
                  <a:ext cx="246240" cy="11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920D4CC-F41F-26F4-51A6-8ED7DA678C90}"/>
                    </a:ext>
                  </a:extLst>
                </p14:cNvPr>
                <p14:cNvContentPartPr/>
                <p14:nvPr/>
              </p14:nvContentPartPr>
              <p14:xfrm>
                <a:off x="2566982" y="5238036"/>
                <a:ext cx="257760" cy="505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920D4CC-F41F-26F4-51A6-8ED7DA678C90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2558342" y="5229396"/>
                  <a:ext cx="275400" cy="52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8D6136D-013D-5009-0DF1-CFAA444D6619}"/>
                    </a:ext>
                  </a:extLst>
                </p14:cNvPr>
                <p14:cNvContentPartPr/>
                <p14:nvPr/>
              </p14:nvContentPartPr>
              <p14:xfrm>
                <a:off x="3084302" y="5308956"/>
                <a:ext cx="939240" cy="427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8D6136D-013D-5009-0DF1-CFAA444D6619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3075302" y="5300316"/>
                  <a:ext cx="95688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51BD9C1-117B-1F2F-6E2B-2378693E6949}"/>
                    </a:ext>
                  </a:extLst>
                </p14:cNvPr>
                <p14:cNvContentPartPr/>
                <p14:nvPr/>
              </p14:nvContentPartPr>
              <p14:xfrm>
                <a:off x="3325142" y="5433876"/>
                <a:ext cx="360" cy="28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51BD9C1-117B-1F2F-6E2B-2378693E6949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3316142" y="5425236"/>
                  <a:ext cx="1800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A0A53214-6D7F-5F2B-A0CA-41A19B3A50A8}"/>
                    </a:ext>
                  </a:extLst>
                </p14:cNvPr>
                <p14:cNvContentPartPr/>
                <p14:nvPr/>
              </p14:nvContentPartPr>
              <p14:xfrm>
                <a:off x="1659062" y="2355156"/>
                <a:ext cx="2573640" cy="26604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A0A53214-6D7F-5F2B-A0CA-41A19B3A50A8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1650062" y="2346516"/>
                  <a:ext cx="2591280" cy="267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7A7526EA-2443-7BAB-F59E-D91479433221}"/>
              </a:ext>
            </a:extLst>
          </p:cNvPr>
          <p:cNvGrpSpPr/>
          <p:nvPr/>
        </p:nvGrpSpPr>
        <p:grpSpPr>
          <a:xfrm>
            <a:off x="4926782" y="682596"/>
            <a:ext cx="1859400" cy="465480"/>
            <a:chOff x="4926782" y="682596"/>
            <a:chExt cx="1859400" cy="46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BE5DB96F-0622-2385-93C1-33308207FB06}"/>
                    </a:ext>
                  </a:extLst>
                </p14:cNvPr>
                <p14:cNvContentPartPr/>
                <p14:nvPr/>
              </p14:nvContentPartPr>
              <p14:xfrm>
                <a:off x="4926782" y="805716"/>
                <a:ext cx="260640" cy="2574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BE5DB96F-0622-2385-93C1-33308207FB06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4917782" y="797076"/>
                  <a:ext cx="27828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BA1574AE-B854-E304-8867-449F426EA211}"/>
                    </a:ext>
                  </a:extLst>
                </p14:cNvPr>
                <p14:cNvContentPartPr/>
                <p14:nvPr/>
              </p14:nvContentPartPr>
              <p14:xfrm>
                <a:off x="5272382" y="979956"/>
                <a:ext cx="360" cy="1681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BA1574AE-B854-E304-8867-449F426EA211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5263742" y="970956"/>
                  <a:ext cx="1800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091BA9E2-D6FA-CDB1-595E-872C3B25E34C}"/>
                    </a:ext>
                  </a:extLst>
                </p14:cNvPr>
                <p14:cNvContentPartPr/>
                <p14:nvPr/>
              </p14:nvContentPartPr>
              <p14:xfrm>
                <a:off x="5453822" y="893916"/>
                <a:ext cx="202680" cy="32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091BA9E2-D6FA-CDB1-595E-872C3B25E34C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5444822" y="884916"/>
                  <a:ext cx="220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2BDB7E18-9340-4940-2D60-ADEB138FF092}"/>
                    </a:ext>
                  </a:extLst>
                </p14:cNvPr>
                <p14:cNvContentPartPr/>
                <p14:nvPr/>
              </p14:nvContentPartPr>
              <p14:xfrm>
                <a:off x="5577662" y="821916"/>
                <a:ext cx="3240" cy="19764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2BDB7E18-9340-4940-2D60-ADEB138FF092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5569022" y="813276"/>
                  <a:ext cx="2088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A5C2DD94-864F-803D-287B-B83BA9CC3E20}"/>
                    </a:ext>
                  </a:extLst>
                </p14:cNvPr>
                <p14:cNvContentPartPr/>
                <p14:nvPr/>
              </p14:nvContentPartPr>
              <p14:xfrm>
                <a:off x="5933702" y="760356"/>
                <a:ext cx="199800" cy="1843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A5C2DD94-864F-803D-287B-B83BA9CC3E20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5925062" y="751356"/>
                  <a:ext cx="21744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33FD0244-61D8-B9DF-24F9-5923ED454EFF}"/>
                    </a:ext>
                  </a:extLst>
                </p14:cNvPr>
                <p14:cNvContentPartPr/>
                <p14:nvPr/>
              </p14:nvContentPartPr>
              <p14:xfrm>
                <a:off x="6215942" y="891396"/>
                <a:ext cx="170280" cy="2289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33FD0244-61D8-B9DF-24F9-5923ED454EFF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6206942" y="882396"/>
                  <a:ext cx="18792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F1A7C0A9-05CF-1E96-10B8-49B23E77DE05}"/>
                    </a:ext>
                  </a:extLst>
                </p14:cNvPr>
                <p14:cNvContentPartPr/>
                <p14:nvPr/>
              </p14:nvContentPartPr>
              <p14:xfrm>
                <a:off x="6535622" y="682596"/>
                <a:ext cx="250560" cy="2415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F1A7C0A9-05CF-1E96-10B8-49B23E77DE05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6526982" y="673596"/>
                  <a:ext cx="268200" cy="25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7EBDF1B8-8996-AA12-78C2-95B205601FA4}"/>
              </a:ext>
            </a:extLst>
          </p:cNvPr>
          <p:cNvGrpSpPr/>
          <p:nvPr/>
        </p:nvGrpSpPr>
        <p:grpSpPr>
          <a:xfrm>
            <a:off x="7105142" y="697716"/>
            <a:ext cx="103680" cy="304200"/>
            <a:chOff x="7105142" y="697716"/>
            <a:chExt cx="103680" cy="30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CD3CA6B9-1099-84FF-CC05-921D262521D4}"/>
                    </a:ext>
                  </a:extLst>
                </p14:cNvPr>
                <p14:cNvContentPartPr/>
                <p14:nvPr/>
              </p14:nvContentPartPr>
              <p14:xfrm>
                <a:off x="7105142" y="697716"/>
                <a:ext cx="3600" cy="3042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CD3CA6B9-1099-84FF-CC05-921D262521D4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7096142" y="689076"/>
                  <a:ext cx="2124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AC5E1CB1-F6E5-B016-138D-88C4CCF24437}"/>
                    </a:ext>
                  </a:extLst>
                </p14:cNvPr>
                <p14:cNvContentPartPr/>
                <p14:nvPr/>
              </p14:nvContentPartPr>
              <p14:xfrm>
                <a:off x="7208462" y="843156"/>
                <a:ext cx="360" cy="57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AC5E1CB1-F6E5-B016-138D-88C4CCF24437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7199822" y="834156"/>
                  <a:ext cx="18000" cy="2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819294B9-8747-22D7-95A6-54B13DCAFB0F}"/>
                  </a:ext>
                </a:extLst>
              </p14:cNvPr>
              <p14:cNvContentPartPr/>
              <p14:nvPr/>
            </p14:nvContentPartPr>
            <p14:xfrm>
              <a:off x="7390262" y="676836"/>
              <a:ext cx="200880" cy="28620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819294B9-8747-22D7-95A6-54B13DCAFB0F}"/>
                  </a:ext>
                </a:extLst>
              </p:cNvPr>
              <p:cNvPicPr/>
              <p:nvPr/>
            </p:nvPicPr>
            <p:blipFill>
              <a:blip r:embed="rId345"/>
              <a:stretch>
                <a:fillRect/>
              </a:stretch>
            </p:blipFill>
            <p:spPr>
              <a:xfrm>
                <a:off x="7381622" y="667836"/>
                <a:ext cx="218520" cy="30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22" name="Group 221">
            <a:extLst>
              <a:ext uri="{FF2B5EF4-FFF2-40B4-BE49-F238E27FC236}">
                <a16:creationId xmlns:a16="http://schemas.microsoft.com/office/drawing/2014/main" id="{680F5FCB-3CDC-D656-DB9A-A21C5E419632}"/>
              </a:ext>
            </a:extLst>
          </p:cNvPr>
          <p:cNvGrpSpPr/>
          <p:nvPr/>
        </p:nvGrpSpPr>
        <p:grpSpPr>
          <a:xfrm>
            <a:off x="5918222" y="1325916"/>
            <a:ext cx="475560" cy="255960"/>
            <a:chOff x="5918222" y="1325916"/>
            <a:chExt cx="475560" cy="25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7865585E-B2A5-1170-9D60-024AA974B606}"/>
                    </a:ext>
                  </a:extLst>
                </p14:cNvPr>
                <p14:cNvContentPartPr/>
                <p14:nvPr/>
              </p14:nvContentPartPr>
              <p14:xfrm>
                <a:off x="5918222" y="1325916"/>
                <a:ext cx="182520" cy="1908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7865585E-B2A5-1170-9D60-024AA974B606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5909582" y="1316916"/>
                  <a:ext cx="20016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CFA6F0F0-B345-2BA8-575E-40166A3F1D31}"/>
                    </a:ext>
                  </a:extLst>
                </p14:cNvPr>
                <p14:cNvContentPartPr/>
                <p14:nvPr/>
              </p14:nvContentPartPr>
              <p14:xfrm>
                <a:off x="6190382" y="1341396"/>
                <a:ext cx="360" cy="2404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CFA6F0F0-B345-2BA8-575E-40166A3F1D31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6181742" y="1332396"/>
                  <a:ext cx="1800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9C8D9AE6-8B3D-EAB3-91CF-4A62ABBC320D}"/>
                    </a:ext>
                  </a:extLst>
                </p14:cNvPr>
                <p14:cNvContentPartPr/>
                <p14:nvPr/>
              </p14:nvContentPartPr>
              <p14:xfrm>
                <a:off x="6190382" y="1355076"/>
                <a:ext cx="203400" cy="1965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9C8D9AE6-8B3D-EAB3-91CF-4A62ABBC320D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6181742" y="1346076"/>
                  <a:ext cx="221040" cy="21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51DAAE1D-FFEF-0259-FFAC-67C5455FFBC4}"/>
              </a:ext>
            </a:extLst>
          </p:cNvPr>
          <p:cNvGrpSpPr/>
          <p:nvPr/>
        </p:nvGrpSpPr>
        <p:grpSpPr>
          <a:xfrm>
            <a:off x="5376062" y="2068236"/>
            <a:ext cx="1633680" cy="384840"/>
            <a:chOff x="5376062" y="2068236"/>
            <a:chExt cx="1633680" cy="38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D343467C-9685-30CA-3C7A-571E85998488}"/>
                    </a:ext>
                  </a:extLst>
                </p14:cNvPr>
                <p14:cNvContentPartPr/>
                <p14:nvPr/>
              </p14:nvContentPartPr>
              <p14:xfrm>
                <a:off x="5376062" y="2175156"/>
                <a:ext cx="352080" cy="2088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D343467C-9685-30CA-3C7A-571E85998488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5367062" y="2166516"/>
                  <a:ext cx="36972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82903273-D8A5-48A9-1260-3AAEF1A66EED}"/>
                    </a:ext>
                  </a:extLst>
                </p14:cNvPr>
                <p14:cNvContentPartPr/>
                <p14:nvPr/>
              </p14:nvContentPartPr>
              <p14:xfrm>
                <a:off x="5903822" y="2252556"/>
                <a:ext cx="360" cy="20052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82903273-D8A5-48A9-1260-3AAEF1A66EED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5895182" y="2243916"/>
                  <a:ext cx="180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084A75CA-72E1-3F69-565F-5C4CC828489D}"/>
                    </a:ext>
                  </a:extLst>
                </p14:cNvPr>
                <p14:cNvContentPartPr/>
                <p14:nvPr/>
              </p14:nvContentPartPr>
              <p14:xfrm>
                <a:off x="6062942" y="2183076"/>
                <a:ext cx="235800" cy="259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084A75CA-72E1-3F69-565F-5C4CC828489D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6053942" y="2174076"/>
                  <a:ext cx="2534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5FA22F82-4708-E0AF-A5CD-90DC48E2EAEC}"/>
                    </a:ext>
                  </a:extLst>
                </p14:cNvPr>
                <p14:cNvContentPartPr/>
                <p14:nvPr/>
              </p14:nvContentPartPr>
              <p14:xfrm>
                <a:off x="6168422" y="2116476"/>
                <a:ext cx="3240" cy="26748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5FA22F82-4708-E0AF-A5CD-90DC48E2EAEC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6159422" y="2107476"/>
                  <a:ext cx="2088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1254556E-5A0C-8EFD-CDF1-27C9FB5B7F50}"/>
                    </a:ext>
                  </a:extLst>
                </p14:cNvPr>
                <p14:cNvContentPartPr/>
                <p14:nvPr/>
              </p14:nvContentPartPr>
              <p14:xfrm>
                <a:off x="6476222" y="2068236"/>
                <a:ext cx="300960" cy="2019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1254556E-5A0C-8EFD-CDF1-27C9FB5B7F50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6467582" y="2059596"/>
                  <a:ext cx="31860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17EA3DC9-DEF1-4937-2588-9D03D83A93B5}"/>
                    </a:ext>
                  </a:extLst>
                </p14:cNvPr>
                <p14:cNvContentPartPr/>
                <p14:nvPr/>
              </p14:nvContentPartPr>
              <p14:xfrm>
                <a:off x="6863582" y="2193156"/>
                <a:ext cx="146160" cy="2232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17EA3DC9-DEF1-4937-2588-9D03D83A93B5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6854582" y="2184516"/>
                  <a:ext cx="163800" cy="240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4343929F-EFC3-FF1F-3AEC-E078B6500141}"/>
              </a:ext>
            </a:extLst>
          </p:cNvPr>
          <p:cNvGrpSpPr/>
          <p:nvPr/>
        </p:nvGrpSpPr>
        <p:grpSpPr>
          <a:xfrm>
            <a:off x="7237262" y="1853676"/>
            <a:ext cx="983160" cy="430560"/>
            <a:chOff x="7237262" y="1853676"/>
            <a:chExt cx="983160" cy="43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5967B74A-CD00-A5DD-D8DE-8A8BC1C776D0}"/>
                    </a:ext>
                  </a:extLst>
                </p14:cNvPr>
                <p14:cNvContentPartPr/>
                <p14:nvPr/>
              </p14:nvContentPartPr>
              <p14:xfrm>
                <a:off x="7237262" y="1853676"/>
                <a:ext cx="228240" cy="4305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5967B74A-CD00-A5DD-D8DE-8A8BC1C776D0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7228262" y="1844676"/>
                  <a:ext cx="24588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B461C587-865B-661C-9B5D-AD0EE7B75F77}"/>
                    </a:ext>
                  </a:extLst>
                </p14:cNvPr>
                <p14:cNvContentPartPr/>
                <p14:nvPr/>
              </p14:nvContentPartPr>
              <p14:xfrm>
                <a:off x="7590782" y="1931796"/>
                <a:ext cx="151560" cy="21600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B461C587-865B-661C-9B5D-AD0EE7B75F77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7581782" y="1922796"/>
                  <a:ext cx="16920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34157CFD-E01F-B582-6A5E-0BC669B888D4}"/>
                    </a:ext>
                  </a:extLst>
                </p14:cNvPr>
                <p14:cNvContentPartPr/>
                <p14:nvPr/>
              </p14:nvContentPartPr>
              <p14:xfrm>
                <a:off x="7857902" y="2037636"/>
                <a:ext cx="360" cy="36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34157CFD-E01F-B582-6A5E-0BC669B888D4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848902" y="202863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C065C3B1-9D9B-4D43-A62F-D59F6D3E9166}"/>
                    </a:ext>
                  </a:extLst>
                </p14:cNvPr>
                <p14:cNvContentPartPr/>
                <p14:nvPr/>
              </p14:nvContentPartPr>
              <p14:xfrm>
                <a:off x="8026382" y="1860516"/>
                <a:ext cx="194040" cy="3949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C065C3B1-9D9B-4D43-A62F-D59F6D3E9166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8017382" y="1851876"/>
                  <a:ext cx="211680" cy="4125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35CB67-0FF1-E9AC-1185-766ACE2C8C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4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1760"/>
    </mc:Choice>
    <mc:Fallback xmlns="">
      <p:transition advClick="0" advTm="41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C922C72-57A4-80CB-4F6A-8220C45D9560}"/>
                  </a:ext>
                </a:extLst>
              </p14:cNvPr>
              <p14:cNvContentPartPr/>
              <p14:nvPr/>
            </p14:nvContentPartPr>
            <p14:xfrm>
              <a:off x="4868491" y="7205099"/>
              <a:ext cx="270" cy="27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C922C72-57A4-80CB-4F6A-8220C45D9560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4861741" y="7198349"/>
                <a:ext cx="13500" cy="135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A0CDB22-C9EC-13F7-1D5F-EA77C11816E7}"/>
              </a:ext>
            </a:extLst>
          </p:cNvPr>
          <p:cNvSpPr txBox="1"/>
          <p:nvPr/>
        </p:nvSpPr>
        <p:spPr>
          <a:xfrm>
            <a:off x="1651680" y="-20855"/>
            <a:ext cx="6409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Need at least two layers (hence Deep NNs)</a:t>
            </a:r>
          </a:p>
        </p:txBody>
      </p:sp>
      <p:pic>
        <p:nvPicPr>
          <p:cNvPr id="5" name="Picture 4" descr="A graph of a line and a line&#10;&#10;Description automatically generated with medium confidence">
            <a:extLst>
              <a:ext uri="{FF2B5EF4-FFF2-40B4-BE49-F238E27FC236}">
                <a16:creationId xmlns:a16="http://schemas.microsoft.com/office/drawing/2014/main" id="{296E7F26-7136-BC57-416D-2ACF34D931C0}"/>
              </a:ext>
            </a:extLst>
          </p:cNvPr>
          <p:cNvPicPr>
            <a:picLocks noChangeAspect="1"/>
          </p:cNvPicPr>
          <p:nvPr/>
        </p:nvPicPr>
        <p:blipFill>
          <a:blip r:embed="rId2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49566"/>
            <a:ext cx="3765550" cy="300774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306966EE-10B1-9EA6-6815-D368AA337A1E}"/>
              </a:ext>
            </a:extLst>
          </p:cNvPr>
          <p:cNvGrpSpPr/>
          <p:nvPr/>
        </p:nvGrpSpPr>
        <p:grpSpPr>
          <a:xfrm>
            <a:off x="2705942" y="1666476"/>
            <a:ext cx="2454480" cy="496800"/>
            <a:chOff x="2705942" y="1666476"/>
            <a:chExt cx="2454480" cy="49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040B349-91EF-DE22-6837-ED988E676F31}"/>
                    </a:ext>
                  </a:extLst>
                </p14:cNvPr>
                <p14:cNvContentPartPr/>
                <p14:nvPr/>
              </p14:nvContentPartPr>
              <p14:xfrm>
                <a:off x="2705942" y="1856916"/>
                <a:ext cx="1649520" cy="306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040B349-91EF-DE22-6837-ED988E676F31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2696942" y="1848276"/>
                  <a:ext cx="166716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1E4FD97-B6FB-C139-B4C2-4DC3DC584C11}"/>
                    </a:ext>
                  </a:extLst>
                </p14:cNvPr>
                <p14:cNvContentPartPr/>
                <p14:nvPr/>
              </p14:nvContentPartPr>
              <p14:xfrm>
                <a:off x="4224422" y="1819836"/>
                <a:ext cx="186120" cy="1879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1E4FD97-B6FB-C139-B4C2-4DC3DC584C11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4215422" y="1810836"/>
                  <a:ext cx="20376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6A8F7E3-638F-B9FE-2E84-B5AC6E905074}"/>
                    </a:ext>
                  </a:extLst>
                </p14:cNvPr>
                <p14:cNvContentPartPr/>
                <p14:nvPr/>
              </p14:nvContentPartPr>
              <p14:xfrm>
                <a:off x="4563902" y="1679796"/>
                <a:ext cx="149400" cy="325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6A8F7E3-638F-B9FE-2E84-B5AC6E905074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4555262" y="1670796"/>
                  <a:ext cx="16704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5011301-B13A-0E3C-0FE4-DBEC54CE5992}"/>
                    </a:ext>
                  </a:extLst>
                </p14:cNvPr>
                <p14:cNvContentPartPr/>
                <p14:nvPr/>
              </p14:nvContentPartPr>
              <p14:xfrm>
                <a:off x="4553822" y="1815876"/>
                <a:ext cx="194760" cy="525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5011301-B13A-0E3C-0FE4-DBEC54CE5992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4544822" y="1806876"/>
                  <a:ext cx="2124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1A029F6-CA4A-5945-64FA-1652DCA74234}"/>
                    </a:ext>
                  </a:extLst>
                </p14:cNvPr>
                <p14:cNvContentPartPr/>
                <p14:nvPr/>
              </p14:nvContentPartPr>
              <p14:xfrm>
                <a:off x="4791782" y="1671876"/>
                <a:ext cx="145800" cy="273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1A029F6-CA4A-5945-64FA-1652DCA74234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4782782" y="1662876"/>
                  <a:ext cx="16344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6072BD8-3CAE-4DDF-1224-30FEC7D7E1B5}"/>
                    </a:ext>
                  </a:extLst>
                </p14:cNvPr>
                <p14:cNvContentPartPr/>
                <p14:nvPr/>
              </p14:nvContentPartPr>
              <p14:xfrm>
                <a:off x="4967462" y="1666476"/>
                <a:ext cx="192960" cy="268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6072BD8-3CAE-4DDF-1224-30FEC7D7E1B5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4958462" y="1657836"/>
                  <a:ext cx="210600" cy="28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DB41C7D-889A-531C-A80F-A6437974E7CB}"/>
              </a:ext>
            </a:extLst>
          </p:cNvPr>
          <p:cNvGrpSpPr/>
          <p:nvPr/>
        </p:nvGrpSpPr>
        <p:grpSpPr>
          <a:xfrm>
            <a:off x="2286542" y="2923236"/>
            <a:ext cx="2298960" cy="358200"/>
            <a:chOff x="2286542" y="2923236"/>
            <a:chExt cx="2298960" cy="35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15D8BB1-3006-CCE0-D136-0228F04A8584}"/>
                    </a:ext>
                  </a:extLst>
                </p14:cNvPr>
                <p14:cNvContentPartPr/>
                <p14:nvPr/>
              </p14:nvContentPartPr>
              <p14:xfrm>
                <a:off x="2286542" y="2998116"/>
                <a:ext cx="1627920" cy="1998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15D8BB1-3006-CCE0-D136-0228F04A8584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2277902" y="2989116"/>
                  <a:ext cx="164556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73BE050-DA10-F00C-6E08-3BCA5965B43E}"/>
                    </a:ext>
                  </a:extLst>
                </p14:cNvPr>
                <p14:cNvContentPartPr/>
                <p14:nvPr/>
              </p14:nvContentPartPr>
              <p14:xfrm>
                <a:off x="3721142" y="3062916"/>
                <a:ext cx="156960" cy="1350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73BE050-DA10-F00C-6E08-3BCA5965B43E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3712142" y="3053916"/>
                  <a:ext cx="17460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4DD3313-FF37-EA17-8E4A-7B5073AF0E0C}"/>
                    </a:ext>
                  </a:extLst>
                </p14:cNvPr>
                <p14:cNvContentPartPr/>
                <p14:nvPr/>
              </p14:nvContentPartPr>
              <p14:xfrm>
                <a:off x="4022102" y="3047436"/>
                <a:ext cx="169200" cy="2005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4DD3313-FF37-EA17-8E4A-7B5073AF0E0C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4013462" y="3038436"/>
                  <a:ext cx="18684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8BCD3C8-0B23-6363-C248-78706D2C5DBF}"/>
                    </a:ext>
                  </a:extLst>
                </p14:cNvPr>
                <p14:cNvContentPartPr/>
                <p14:nvPr/>
              </p14:nvContentPartPr>
              <p14:xfrm>
                <a:off x="4315142" y="2923236"/>
                <a:ext cx="270360" cy="3582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8BCD3C8-0B23-6363-C248-78706D2C5DBF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4306502" y="2914236"/>
                  <a:ext cx="288000" cy="37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9D6A78D-578F-C1CF-39EF-6C0B334DAA8B}"/>
              </a:ext>
            </a:extLst>
          </p:cNvPr>
          <p:cNvGrpSpPr/>
          <p:nvPr/>
        </p:nvGrpSpPr>
        <p:grpSpPr>
          <a:xfrm>
            <a:off x="1900622" y="4509756"/>
            <a:ext cx="1528920" cy="501480"/>
            <a:chOff x="1900622" y="4509756"/>
            <a:chExt cx="1528920" cy="50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1C45949-DA5A-8D19-999B-898EE771FB3C}"/>
                    </a:ext>
                  </a:extLst>
                </p14:cNvPr>
                <p14:cNvContentPartPr/>
                <p14:nvPr/>
              </p14:nvContentPartPr>
              <p14:xfrm>
                <a:off x="1900622" y="4570956"/>
                <a:ext cx="275400" cy="2898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1C45949-DA5A-8D19-999B-898EE771FB3C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1891982" y="4561956"/>
                  <a:ext cx="29304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F4E9035-C5A8-A02B-9D60-F4E9534D30B7}"/>
                    </a:ext>
                  </a:extLst>
                </p14:cNvPr>
                <p14:cNvContentPartPr/>
                <p14:nvPr/>
              </p14:nvContentPartPr>
              <p14:xfrm>
                <a:off x="2279702" y="4753836"/>
                <a:ext cx="360" cy="2574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F4E9035-C5A8-A02B-9D60-F4E9534D30B7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2271062" y="4744836"/>
                  <a:ext cx="1800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FBC47CB-AB78-B5F5-07AD-13F2C0FE8D66}"/>
                    </a:ext>
                  </a:extLst>
                </p14:cNvPr>
                <p14:cNvContentPartPr/>
                <p14:nvPr/>
              </p14:nvContentPartPr>
              <p14:xfrm>
                <a:off x="2471222" y="4882356"/>
                <a:ext cx="48240" cy="666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FBC47CB-AB78-B5F5-07AD-13F2C0FE8D66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2462582" y="4873716"/>
                  <a:ext cx="6588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E62BA04C-2894-CCA1-C245-2850686F7BB7}"/>
                    </a:ext>
                  </a:extLst>
                </p14:cNvPr>
                <p14:cNvContentPartPr/>
                <p14:nvPr/>
              </p14:nvContentPartPr>
              <p14:xfrm>
                <a:off x="2810702" y="4509756"/>
                <a:ext cx="253440" cy="2844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E62BA04C-2894-CCA1-C245-2850686F7BB7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2801702" y="4500756"/>
                  <a:ext cx="27108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4875DF5-BDB9-D4A9-675E-2280E7C3A80B}"/>
                    </a:ext>
                  </a:extLst>
                </p14:cNvPr>
                <p14:cNvContentPartPr/>
                <p14:nvPr/>
              </p14:nvContentPartPr>
              <p14:xfrm>
                <a:off x="3176822" y="4713156"/>
                <a:ext cx="252720" cy="2790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4875DF5-BDB9-D4A9-675E-2280E7C3A80B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3167822" y="4704516"/>
                  <a:ext cx="270360" cy="29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EB5E760F-0BA9-B9BB-6658-E3C0475FA294}"/>
              </a:ext>
            </a:extLst>
          </p:cNvPr>
          <p:cNvGrpSpPr/>
          <p:nvPr/>
        </p:nvGrpSpPr>
        <p:grpSpPr>
          <a:xfrm>
            <a:off x="3868022" y="4511556"/>
            <a:ext cx="392040" cy="378000"/>
            <a:chOff x="3868022" y="4511556"/>
            <a:chExt cx="392040" cy="37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E6D3577F-865C-4F5C-C219-CDFF9F633704}"/>
                    </a:ext>
                  </a:extLst>
                </p14:cNvPr>
                <p14:cNvContentPartPr/>
                <p14:nvPr/>
              </p14:nvContentPartPr>
              <p14:xfrm>
                <a:off x="4031102" y="4511556"/>
                <a:ext cx="9360" cy="3780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E6D3577F-865C-4F5C-C219-CDFF9F633704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4022462" y="4502556"/>
                  <a:ext cx="2700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E3CCF4D-C45F-C282-9891-8F21945ADBD0}"/>
                    </a:ext>
                  </a:extLst>
                </p14:cNvPr>
                <p14:cNvContentPartPr/>
                <p14:nvPr/>
              </p14:nvContentPartPr>
              <p14:xfrm>
                <a:off x="3868022" y="4683276"/>
                <a:ext cx="392040" cy="396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E3CCF4D-C45F-C282-9891-8F21945ADBD0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3859382" y="4674636"/>
                  <a:ext cx="409680" cy="5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96871E4-65E6-9580-CCBD-521CF6A0E7CF}"/>
              </a:ext>
            </a:extLst>
          </p:cNvPr>
          <p:cNvGrpSpPr/>
          <p:nvPr/>
        </p:nvGrpSpPr>
        <p:grpSpPr>
          <a:xfrm>
            <a:off x="4728062" y="4424076"/>
            <a:ext cx="1612080" cy="639720"/>
            <a:chOff x="4728062" y="4424076"/>
            <a:chExt cx="1612080" cy="63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0223471C-F92F-FC4F-BD45-14A4CBB37B3C}"/>
                    </a:ext>
                  </a:extLst>
                </p14:cNvPr>
                <p14:cNvContentPartPr/>
                <p14:nvPr/>
              </p14:nvContentPartPr>
              <p14:xfrm>
                <a:off x="4769462" y="4537116"/>
                <a:ext cx="355680" cy="2520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0223471C-F92F-FC4F-BD45-14A4CBB37B3C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4760462" y="4528116"/>
                  <a:ext cx="37332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BAE9A74-4CCD-1D89-C401-163CAD55527D}"/>
                    </a:ext>
                  </a:extLst>
                </p14:cNvPr>
                <p14:cNvContentPartPr/>
                <p14:nvPr/>
              </p14:nvContentPartPr>
              <p14:xfrm>
                <a:off x="5238902" y="4765356"/>
                <a:ext cx="25920" cy="2793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BAE9A74-4CCD-1D89-C401-163CAD55527D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5229902" y="4756716"/>
                  <a:ext cx="4356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77FAC787-AF00-E2DA-1A81-3DB272F3DB3E}"/>
                    </a:ext>
                  </a:extLst>
                </p14:cNvPr>
                <p14:cNvContentPartPr/>
                <p14:nvPr/>
              </p14:nvContentPartPr>
              <p14:xfrm>
                <a:off x="4728062" y="4424076"/>
                <a:ext cx="462240" cy="658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77FAC787-AF00-E2DA-1A81-3DB272F3DB3E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4719062" y="4415076"/>
                  <a:ext cx="47988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E3D61CA-DC0E-7F42-E245-249425DFE3F8}"/>
                    </a:ext>
                  </a:extLst>
                </p14:cNvPr>
                <p14:cNvContentPartPr/>
                <p14:nvPr/>
              </p14:nvContentPartPr>
              <p14:xfrm>
                <a:off x="5504582" y="4668876"/>
                <a:ext cx="53640" cy="572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E3D61CA-DC0E-7F42-E245-249425DFE3F8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5495582" y="4659876"/>
                  <a:ext cx="7128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AD862E6-8D11-AB0C-CB3E-69285F584382}"/>
                    </a:ext>
                  </a:extLst>
                </p14:cNvPr>
                <p14:cNvContentPartPr/>
                <p14:nvPr/>
              </p14:nvContentPartPr>
              <p14:xfrm>
                <a:off x="5804102" y="4527396"/>
                <a:ext cx="292680" cy="2908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AD862E6-8D11-AB0C-CB3E-69285F584382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5795102" y="4518756"/>
                  <a:ext cx="31032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715E3658-8A14-602E-1BFF-2B3F4FC619CB}"/>
                    </a:ext>
                  </a:extLst>
                </p14:cNvPr>
                <p14:cNvContentPartPr/>
                <p14:nvPr/>
              </p14:nvContentPartPr>
              <p14:xfrm>
                <a:off x="6091742" y="4787676"/>
                <a:ext cx="248400" cy="2761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715E3658-8A14-602E-1BFF-2B3F4FC619CB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6082742" y="4779036"/>
                  <a:ext cx="266040" cy="29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7477659E-5CA5-8DC9-E515-8C6876189C9D}"/>
                  </a:ext>
                </a:extLst>
              </p14:cNvPr>
              <p14:cNvContentPartPr/>
              <p14:nvPr/>
            </p14:nvContentPartPr>
            <p14:xfrm>
              <a:off x="5729222" y="4436316"/>
              <a:ext cx="424800" cy="7092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7477659E-5CA5-8DC9-E515-8C6876189C9D}"/>
                  </a:ext>
                </a:extLst>
              </p:cNvPr>
              <p:cNvPicPr/>
              <p:nvPr/>
            </p:nvPicPr>
            <p:blipFill>
              <a:blip r:embed="rId294"/>
              <a:stretch>
                <a:fillRect/>
              </a:stretch>
            </p:blipFill>
            <p:spPr>
              <a:xfrm>
                <a:off x="5720582" y="4427676"/>
                <a:ext cx="442440" cy="885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9AC1598-E04A-481D-E1B1-9B5DA4AE1CE1}"/>
              </a:ext>
            </a:extLst>
          </p:cNvPr>
          <p:cNvSpPr txBox="1"/>
          <p:nvPr/>
        </p:nvSpPr>
        <p:spPr>
          <a:xfrm>
            <a:off x="775044" y="6158782"/>
            <a:ext cx="7577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Unlike SVMs, we need a boundary area by necessity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DC6EC5-B77E-06CF-D5AF-C9CF37881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8442"/>
    </mc:Choice>
    <mc:Fallback xmlns="">
      <p:transition advClick="0" advTm="38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886B0CE-1A16-04CA-FC7B-F60EEA79ECA6}"/>
                  </a:ext>
                </a:extLst>
              </p14:cNvPr>
              <p14:cNvContentPartPr/>
              <p14:nvPr/>
            </p14:nvContentPartPr>
            <p14:xfrm>
              <a:off x="1700098" y="3492804"/>
              <a:ext cx="283680" cy="2055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886B0CE-1A16-04CA-FC7B-F60EEA79EC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91098" y="3483804"/>
                <a:ext cx="30132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437184E-72C3-98E7-60F3-B12B1E974A91}"/>
                  </a:ext>
                </a:extLst>
              </p14:cNvPr>
              <p14:cNvContentPartPr/>
              <p14:nvPr/>
            </p14:nvContentPartPr>
            <p14:xfrm>
              <a:off x="2077738" y="3569844"/>
              <a:ext cx="165960" cy="2869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437184E-72C3-98E7-60F3-B12B1E974A9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68738" y="3561204"/>
                <a:ext cx="18360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C5ECEAC-8B66-1103-1F65-5CB4BA9B1CEE}"/>
                  </a:ext>
                </a:extLst>
              </p14:cNvPr>
              <p14:cNvContentPartPr/>
              <p14:nvPr/>
            </p14:nvContentPartPr>
            <p14:xfrm>
              <a:off x="1452418" y="3200124"/>
              <a:ext cx="957240" cy="875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C5ECEAC-8B66-1103-1F65-5CB4BA9B1CE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43778" y="3191124"/>
                <a:ext cx="974880" cy="89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01B32E1-8129-8EA9-972C-380BD3D7C6CB}"/>
                  </a:ext>
                </a:extLst>
              </p14:cNvPr>
              <p14:cNvContentPartPr/>
              <p14:nvPr/>
            </p14:nvContentPartPr>
            <p14:xfrm>
              <a:off x="1698658" y="2019324"/>
              <a:ext cx="273600" cy="191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01B32E1-8129-8EA9-972C-380BD3D7C6C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90018" y="2010324"/>
                <a:ext cx="29124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F12279E-DAC4-6B4D-0EDA-D48A465EDAFE}"/>
                  </a:ext>
                </a:extLst>
              </p14:cNvPr>
              <p14:cNvContentPartPr/>
              <p14:nvPr/>
            </p14:nvContentPartPr>
            <p14:xfrm>
              <a:off x="2035258" y="2192124"/>
              <a:ext cx="19440" cy="147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F12279E-DAC4-6B4D-0EDA-D48A465EDAF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26258" y="2183484"/>
                <a:ext cx="3708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30FA491-7DF2-C24E-66E9-EEC8293B2058}"/>
                  </a:ext>
                </a:extLst>
              </p14:cNvPr>
              <p14:cNvContentPartPr/>
              <p14:nvPr/>
            </p14:nvContentPartPr>
            <p14:xfrm>
              <a:off x="1504618" y="1836084"/>
              <a:ext cx="674640" cy="756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30FA491-7DF2-C24E-66E9-EEC8293B205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95978" y="1827444"/>
                <a:ext cx="692280" cy="77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BF79C186-9753-444A-53E5-0C18FD052E06}"/>
                  </a:ext>
                </a:extLst>
              </p14:cNvPr>
              <p14:cNvContentPartPr/>
              <p14:nvPr/>
            </p14:nvContentPartPr>
            <p14:xfrm>
              <a:off x="2100360" y="2008920"/>
              <a:ext cx="87120" cy="9972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BF79C186-9753-444A-53E5-0C18FD052E0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091360" y="1999920"/>
                <a:ext cx="10476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9622ABD8-85EB-B17E-70FD-04440EB2E571}"/>
                  </a:ext>
                </a:extLst>
              </p14:cNvPr>
              <p14:cNvContentPartPr/>
              <p14:nvPr/>
            </p14:nvContentPartPr>
            <p14:xfrm>
              <a:off x="2184240" y="2107920"/>
              <a:ext cx="3240" cy="288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9622ABD8-85EB-B17E-70FD-04440EB2E57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75600" y="2099280"/>
                <a:ext cx="2088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18DDA088-D9D2-5E16-DA05-6CDCFA6CF21E}"/>
                  </a:ext>
                </a:extLst>
              </p14:cNvPr>
              <p14:cNvContentPartPr/>
              <p14:nvPr/>
            </p14:nvContentPartPr>
            <p14:xfrm>
              <a:off x="2156880" y="2303040"/>
              <a:ext cx="802440" cy="26280"/>
            </p14:xfrm>
          </p:contentPart>
        </mc:Choice>
        <mc:Fallback xmlns=""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18DDA088-D9D2-5E16-DA05-6CDCFA6CF21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48240" y="2294040"/>
                <a:ext cx="8200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EB554BF5-5367-4DBB-E1C8-6FEE93B6B512}"/>
                  </a:ext>
                </a:extLst>
              </p14:cNvPr>
              <p14:cNvContentPartPr/>
              <p14:nvPr/>
            </p14:nvContentPartPr>
            <p14:xfrm>
              <a:off x="2813520" y="2215560"/>
              <a:ext cx="178920" cy="19872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EB554BF5-5367-4DBB-E1C8-6FEE93B6B51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804520" y="2206560"/>
                <a:ext cx="19656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8" name="Ink 207">
                <a:extLst>
                  <a:ext uri="{FF2B5EF4-FFF2-40B4-BE49-F238E27FC236}">
                    <a16:creationId xmlns:a16="http://schemas.microsoft.com/office/drawing/2014/main" id="{66AEE4B8-753F-F08C-D4FD-84740F27D811}"/>
                  </a:ext>
                </a:extLst>
              </p14:cNvPr>
              <p14:cNvContentPartPr/>
              <p14:nvPr/>
            </p14:nvContentPartPr>
            <p14:xfrm>
              <a:off x="2402400" y="2733240"/>
              <a:ext cx="582480" cy="934560"/>
            </p14:xfrm>
          </p:contentPart>
        </mc:Choice>
        <mc:Fallback xmlns="">
          <p:pic>
            <p:nvPicPr>
              <p:cNvPr id="208" name="Ink 207">
                <a:extLst>
                  <a:ext uri="{FF2B5EF4-FFF2-40B4-BE49-F238E27FC236}">
                    <a16:creationId xmlns:a16="http://schemas.microsoft.com/office/drawing/2014/main" id="{66AEE4B8-753F-F08C-D4FD-84740F27D81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393400" y="2724240"/>
                <a:ext cx="600120" cy="9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BDA3D9EC-6046-EDBB-E2F4-745CF1FE0102}"/>
                  </a:ext>
                </a:extLst>
              </p14:cNvPr>
              <p14:cNvContentPartPr/>
              <p14:nvPr/>
            </p14:nvContentPartPr>
            <p14:xfrm>
              <a:off x="2859600" y="2663760"/>
              <a:ext cx="191520" cy="19944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BDA3D9EC-6046-EDBB-E2F4-745CF1FE010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850960" y="2654760"/>
                <a:ext cx="20916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12" name="Ink 211">
                <a:extLst>
                  <a:ext uri="{FF2B5EF4-FFF2-40B4-BE49-F238E27FC236}">
                    <a16:creationId xmlns:a16="http://schemas.microsoft.com/office/drawing/2014/main" id="{7B9B86C4-AFE6-AC06-70B3-28B441DD0C7A}"/>
                  </a:ext>
                </a:extLst>
              </p14:cNvPr>
              <p14:cNvContentPartPr/>
              <p14:nvPr/>
            </p14:nvContentPartPr>
            <p14:xfrm>
              <a:off x="3138240" y="2302680"/>
              <a:ext cx="291960" cy="198000"/>
            </p14:xfrm>
          </p:contentPart>
        </mc:Choice>
        <mc:Fallback xmlns="">
          <p:pic>
            <p:nvPicPr>
              <p:cNvPr id="212" name="Ink 211">
                <a:extLst>
                  <a:ext uri="{FF2B5EF4-FFF2-40B4-BE49-F238E27FC236}">
                    <a16:creationId xmlns:a16="http://schemas.microsoft.com/office/drawing/2014/main" id="{7B9B86C4-AFE6-AC06-70B3-28B441DD0C7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129240" y="2293680"/>
                <a:ext cx="30960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B4A70E9C-7D23-A536-93DC-0582E082A0A5}"/>
                  </a:ext>
                </a:extLst>
              </p14:cNvPr>
              <p14:cNvContentPartPr/>
              <p14:nvPr/>
            </p14:nvContentPartPr>
            <p14:xfrm>
              <a:off x="3485280" y="2430480"/>
              <a:ext cx="360" cy="18684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B4A70E9C-7D23-A536-93DC-0582E082A0A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476280" y="2421480"/>
                <a:ext cx="18000" cy="20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A018D8B8-A1F2-FAB5-F348-7DAD5CCADA76}"/>
                  </a:ext>
                </a:extLst>
              </p14:cNvPr>
              <p14:cNvContentPartPr/>
              <p14:nvPr/>
            </p14:nvContentPartPr>
            <p14:xfrm>
              <a:off x="2962920" y="2067240"/>
              <a:ext cx="792000" cy="62604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A018D8B8-A1F2-FAB5-F348-7DAD5CCADA7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54280" y="2058600"/>
                <a:ext cx="809640" cy="64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3" name="Ink 232">
                <a:extLst>
                  <a:ext uri="{FF2B5EF4-FFF2-40B4-BE49-F238E27FC236}">
                    <a16:creationId xmlns:a16="http://schemas.microsoft.com/office/drawing/2014/main" id="{2F7F1213-3394-6AFF-95BF-3724A0D7A5BF}"/>
                  </a:ext>
                </a:extLst>
              </p14:cNvPr>
              <p14:cNvContentPartPr/>
              <p14:nvPr/>
            </p14:nvContentPartPr>
            <p14:xfrm>
              <a:off x="3280080" y="3504360"/>
              <a:ext cx="651240" cy="589320"/>
            </p14:xfrm>
          </p:contentPart>
        </mc:Choice>
        <mc:Fallback xmlns="">
          <p:pic>
            <p:nvPicPr>
              <p:cNvPr id="233" name="Ink 232">
                <a:extLst>
                  <a:ext uri="{FF2B5EF4-FFF2-40B4-BE49-F238E27FC236}">
                    <a16:creationId xmlns:a16="http://schemas.microsoft.com/office/drawing/2014/main" id="{2F7F1213-3394-6AFF-95BF-3724A0D7A5B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271440" y="3495360"/>
                <a:ext cx="668880" cy="60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4" name="Ink 233">
                <a:extLst>
                  <a:ext uri="{FF2B5EF4-FFF2-40B4-BE49-F238E27FC236}">
                    <a16:creationId xmlns:a16="http://schemas.microsoft.com/office/drawing/2014/main" id="{8E3790A2-1170-FDEE-0E49-4848EBEB9E36}"/>
                  </a:ext>
                </a:extLst>
              </p14:cNvPr>
              <p14:cNvContentPartPr/>
              <p14:nvPr/>
            </p14:nvContentPartPr>
            <p14:xfrm>
              <a:off x="3558720" y="3702000"/>
              <a:ext cx="141120" cy="159120"/>
            </p14:xfrm>
          </p:contentPart>
        </mc:Choice>
        <mc:Fallback xmlns="">
          <p:pic>
            <p:nvPicPr>
              <p:cNvPr id="234" name="Ink 233">
                <a:extLst>
                  <a:ext uri="{FF2B5EF4-FFF2-40B4-BE49-F238E27FC236}">
                    <a16:creationId xmlns:a16="http://schemas.microsoft.com/office/drawing/2014/main" id="{8E3790A2-1170-FDEE-0E49-4848EBEB9E36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549720" y="3693000"/>
                <a:ext cx="15876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6" name="Ink 245">
                <a:extLst>
                  <a:ext uri="{FF2B5EF4-FFF2-40B4-BE49-F238E27FC236}">
                    <a16:creationId xmlns:a16="http://schemas.microsoft.com/office/drawing/2014/main" id="{7C558309-84E2-25EC-C8C2-65867B8B8121}"/>
                  </a:ext>
                </a:extLst>
              </p14:cNvPr>
              <p14:cNvContentPartPr/>
              <p14:nvPr/>
            </p14:nvContentPartPr>
            <p14:xfrm>
              <a:off x="3684720" y="3838080"/>
              <a:ext cx="101880" cy="103680"/>
            </p14:xfrm>
          </p:contentPart>
        </mc:Choice>
        <mc:Fallback xmlns="">
          <p:pic>
            <p:nvPicPr>
              <p:cNvPr id="246" name="Ink 245">
                <a:extLst>
                  <a:ext uri="{FF2B5EF4-FFF2-40B4-BE49-F238E27FC236}">
                    <a16:creationId xmlns:a16="http://schemas.microsoft.com/office/drawing/2014/main" id="{7C558309-84E2-25EC-C8C2-65867B8B81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676080" y="3829440"/>
                <a:ext cx="11952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47" name="Ink 246">
                <a:extLst>
                  <a:ext uri="{FF2B5EF4-FFF2-40B4-BE49-F238E27FC236}">
                    <a16:creationId xmlns:a16="http://schemas.microsoft.com/office/drawing/2014/main" id="{88E7F13E-3E30-A9EF-686E-9E9588C9E8DA}"/>
                  </a:ext>
                </a:extLst>
              </p14:cNvPr>
              <p14:cNvContentPartPr/>
              <p14:nvPr/>
            </p14:nvContentPartPr>
            <p14:xfrm>
              <a:off x="2106840" y="2529480"/>
              <a:ext cx="1181520" cy="1302120"/>
            </p14:xfrm>
          </p:contentPart>
        </mc:Choice>
        <mc:Fallback xmlns="">
          <p:pic>
            <p:nvPicPr>
              <p:cNvPr id="247" name="Ink 246">
                <a:extLst>
                  <a:ext uri="{FF2B5EF4-FFF2-40B4-BE49-F238E27FC236}">
                    <a16:creationId xmlns:a16="http://schemas.microsoft.com/office/drawing/2014/main" id="{88E7F13E-3E30-A9EF-686E-9E9588C9E8DA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098200" y="2520480"/>
                <a:ext cx="1199160" cy="131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8" name="Ink 247">
                <a:extLst>
                  <a:ext uri="{FF2B5EF4-FFF2-40B4-BE49-F238E27FC236}">
                    <a16:creationId xmlns:a16="http://schemas.microsoft.com/office/drawing/2014/main" id="{FFD18939-E856-2DA7-CCE7-32727F00DB57}"/>
                  </a:ext>
                </a:extLst>
              </p14:cNvPr>
              <p14:cNvContentPartPr/>
              <p14:nvPr/>
            </p14:nvContentPartPr>
            <p14:xfrm>
              <a:off x="2919000" y="3485640"/>
              <a:ext cx="167040" cy="182520"/>
            </p14:xfrm>
          </p:contentPart>
        </mc:Choice>
        <mc:Fallback xmlns="">
          <p:pic>
            <p:nvPicPr>
              <p:cNvPr id="248" name="Ink 247">
                <a:extLst>
                  <a:ext uri="{FF2B5EF4-FFF2-40B4-BE49-F238E27FC236}">
                    <a16:creationId xmlns:a16="http://schemas.microsoft.com/office/drawing/2014/main" id="{FFD18939-E856-2DA7-CCE7-32727F00DB5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910000" y="3476640"/>
                <a:ext cx="18468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9" name="Ink 248">
                <a:extLst>
                  <a:ext uri="{FF2B5EF4-FFF2-40B4-BE49-F238E27FC236}">
                    <a16:creationId xmlns:a16="http://schemas.microsoft.com/office/drawing/2014/main" id="{D6E0BC7A-9B5E-545B-D7A7-60C9838FD44C}"/>
                  </a:ext>
                </a:extLst>
              </p14:cNvPr>
              <p14:cNvContentPartPr/>
              <p14:nvPr/>
            </p14:nvContentPartPr>
            <p14:xfrm>
              <a:off x="2313120" y="3853200"/>
              <a:ext cx="968760" cy="3240"/>
            </p14:xfrm>
          </p:contentPart>
        </mc:Choice>
        <mc:Fallback xmlns="">
          <p:pic>
            <p:nvPicPr>
              <p:cNvPr id="249" name="Ink 248">
                <a:extLst>
                  <a:ext uri="{FF2B5EF4-FFF2-40B4-BE49-F238E27FC236}">
                    <a16:creationId xmlns:a16="http://schemas.microsoft.com/office/drawing/2014/main" id="{D6E0BC7A-9B5E-545B-D7A7-60C9838FD44C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304120" y="3844200"/>
                <a:ext cx="9864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0" name="Ink 249">
                <a:extLst>
                  <a:ext uri="{FF2B5EF4-FFF2-40B4-BE49-F238E27FC236}">
                    <a16:creationId xmlns:a16="http://schemas.microsoft.com/office/drawing/2014/main" id="{4C1AA021-170F-331E-D757-25D6384297C6}"/>
                  </a:ext>
                </a:extLst>
              </p14:cNvPr>
              <p14:cNvContentPartPr/>
              <p14:nvPr/>
            </p14:nvContentPartPr>
            <p14:xfrm>
              <a:off x="2866800" y="3772560"/>
              <a:ext cx="165600" cy="273600"/>
            </p14:xfrm>
          </p:contentPart>
        </mc:Choice>
        <mc:Fallback xmlns="">
          <p:pic>
            <p:nvPicPr>
              <p:cNvPr id="250" name="Ink 249">
                <a:extLst>
                  <a:ext uri="{FF2B5EF4-FFF2-40B4-BE49-F238E27FC236}">
                    <a16:creationId xmlns:a16="http://schemas.microsoft.com/office/drawing/2014/main" id="{4C1AA021-170F-331E-D757-25D6384297C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857800" y="3763560"/>
                <a:ext cx="18324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C206AC15-B0EF-6024-A2B0-406F72A8A5D6}"/>
                  </a:ext>
                </a:extLst>
              </p14:cNvPr>
              <p14:cNvContentPartPr/>
              <p14:nvPr/>
            </p14:nvContentPartPr>
            <p14:xfrm>
              <a:off x="3066600" y="2613360"/>
              <a:ext cx="3240" cy="360"/>
            </p14:xfrm>
          </p:contentPart>
        </mc:Choice>
        <mc:Fallback xmlns=""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C206AC15-B0EF-6024-A2B0-406F72A8A5D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057600" y="2604360"/>
                <a:ext cx="208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740A2BA8-4193-C535-0374-6376674D0AA0}"/>
                  </a:ext>
                </a:extLst>
              </p14:cNvPr>
              <p14:cNvContentPartPr/>
              <p14:nvPr/>
            </p14:nvContentPartPr>
            <p14:xfrm>
              <a:off x="3777240" y="2397720"/>
              <a:ext cx="360" cy="36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740A2BA8-4193-C535-0374-6376674D0AA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768240" y="2389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69" name="Ink 268">
                <a:extLst>
                  <a:ext uri="{FF2B5EF4-FFF2-40B4-BE49-F238E27FC236}">
                    <a16:creationId xmlns:a16="http://schemas.microsoft.com/office/drawing/2014/main" id="{F6337ED1-9AA3-9330-D4E3-2435AE8B5189}"/>
                  </a:ext>
                </a:extLst>
              </p14:cNvPr>
              <p14:cNvContentPartPr/>
              <p14:nvPr/>
            </p14:nvContentPartPr>
            <p14:xfrm>
              <a:off x="3753840" y="2290080"/>
              <a:ext cx="1349280" cy="816480"/>
            </p14:xfrm>
          </p:contentPart>
        </mc:Choice>
        <mc:Fallback xmlns="">
          <p:pic>
            <p:nvPicPr>
              <p:cNvPr id="269" name="Ink 268">
                <a:extLst>
                  <a:ext uri="{FF2B5EF4-FFF2-40B4-BE49-F238E27FC236}">
                    <a16:creationId xmlns:a16="http://schemas.microsoft.com/office/drawing/2014/main" id="{F6337ED1-9AA3-9330-D4E3-2435AE8B5189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745200" y="2281080"/>
                <a:ext cx="1366920" cy="83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70" name="Ink 269">
                <a:extLst>
                  <a:ext uri="{FF2B5EF4-FFF2-40B4-BE49-F238E27FC236}">
                    <a16:creationId xmlns:a16="http://schemas.microsoft.com/office/drawing/2014/main" id="{1CAF9825-0E59-A6A0-3E53-0E5572716450}"/>
                  </a:ext>
                </a:extLst>
              </p14:cNvPr>
              <p14:cNvContentPartPr/>
              <p14:nvPr/>
            </p14:nvContentPartPr>
            <p14:xfrm>
              <a:off x="4529640" y="2726760"/>
              <a:ext cx="208080" cy="153720"/>
            </p14:xfrm>
          </p:contentPart>
        </mc:Choice>
        <mc:Fallback xmlns="">
          <p:pic>
            <p:nvPicPr>
              <p:cNvPr id="270" name="Ink 269">
                <a:extLst>
                  <a:ext uri="{FF2B5EF4-FFF2-40B4-BE49-F238E27FC236}">
                    <a16:creationId xmlns:a16="http://schemas.microsoft.com/office/drawing/2014/main" id="{1CAF9825-0E59-A6A0-3E53-0E557271645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521000" y="2717760"/>
                <a:ext cx="22572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72" name="Ink 271">
                <a:extLst>
                  <a:ext uri="{FF2B5EF4-FFF2-40B4-BE49-F238E27FC236}">
                    <a16:creationId xmlns:a16="http://schemas.microsoft.com/office/drawing/2014/main" id="{B7E96E69-869A-7633-6AF0-B1B088C1FE58}"/>
                  </a:ext>
                </a:extLst>
              </p14:cNvPr>
              <p14:cNvContentPartPr/>
              <p14:nvPr/>
            </p14:nvContentPartPr>
            <p14:xfrm>
              <a:off x="3954000" y="3480600"/>
              <a:ext cx="920880" cy="317880"/>
            </p14:xfrm>
          </p:contentPart>
        </mc:Choice>
        <mc:Fallback xmlns="">
          <p:pic>
            <p:nvPicPr>
              <p:cNvPr id="272" name="Ink 271">
                <a:extLst>
                  <a:ext uri="{FF2B5EF4-FFF2-40B4-BE49-F238E27FC236}">
                    <a16:creationId xmlns:a16="http://schemas.microsoft.com/office/drawing/2014/main" id="{B7E96E69-869A-7633-6AF0-B1B088C1FE58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945000" y="3471600"/>
                <a:ext cx="93852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F167E850-7A6F-42CE-D03E-4C480FDA399B}"/>
                  </a:ext>
                </a:extLst>
              </p14:cNvPr>
              <p14:cNvContentPartPr/>
              <p14:nvPr/>
            </p14:nvContentPartPr>
            <p14:xfrm>
              <a:off x="4757880" y="3425520"/>
              <a:ext cx="149040" cy="16704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F167E850-7A6F-42CE-D03E-4C480FDA399B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748880" y="3416880"/>
                <a:ext cx="16668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2FBC4EFE-E8D3-6955-7A2D-C3E7BE9F2F74}"/>
                  </a:ext>
                </a:extLst>
              </p14:cNvPr>
              <p14:cNvContentPartPr/>
              <p14:nvPr/>
            </p14:nvContentPartPr>
            <p14:xfrm>
              <a:off x="4876320" y="3122040"/>
              <a:ext cx="702720" cy="719280"/>
            </p14:xfrm>
          </p:contentPart>
        </mc:Choice>
        <mc:Fallback xmlns=""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2FBC4EFE-E8D3-6955-7A2D-C3E7BE9F2F7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867320" y="3113400"/>
                <a:ext cx="720360" cy="73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75" name="Ink 274">
                <a:extLst>
                  <a:ext uri="{FF2B5EF4-FFF2-40B4-BE49-F238E27FC236}">
                    <a16:creationId xmlns:a16="http://schemas.microsoft.com/office/drawing/2014/main" id="{1DE52A60-EE70-682B-0AE1-E8B039E531AE}"/>
                  </a:ext>
                </a:extLst>
              </p14:cNvPr>
              <p14:cNvContentPartPr/>
              <p14:nvPr/>
            </p14:nvContentPartPr>
            <p14:xfrm>
              <a:off x="5116800" y="3341280"/>
              <a:ext cx="143640" cy="317160"/>
            </p14:xfrm>
          </p:contentPart>
        </mc:Choice>
        <mc:Fallback xmlns="">
          <p:pic>
            <p:nvPicPr>
              <p:cNvPr id="275" name="Ink 274">
                <a:extLst>
                  <a:ext uri="{FF2B5EF4-FFF2-40B4-BE49-F238E27FC236}">
                    <a16:creationId xmlns:a16="http://schemas.microsoft.com/office/drawing/2014/main" id="{1DE52A60-EE70-682B-0AE1-E8B039E531A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108160" y="3332280"/>
                <a:ext cx="161280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76" name="Ink 275">
                <a:extLst>
                  <a:ext uri="{FF2B5EF4-FFF2-40B4-BE49-F238E27FC236}">
                    <a16:creationId xmlns:a16="http://schemas.microsoft.com/office/drawing/2014/main" id="{C093C1DB-9817-CA74-EFE0-F71320DD8662}"/>
                  </a:ext>
                </a:extLst>
              </p14:cNvPr>
              <p14:cNvContentPartPr/>
              <p14:nvPr/>
            </p14:nvContentPartPr>
            <p14:xfrm>
              <a:off x="5587320" y="3483120"/>
              <a:ext cx="749520" cy="360"/>
            </p14:xfrm>
          </p:contentPart>
        </mc:Choice>
        <mc:Fallback xmlns="">
          <p:pic>
            <p:nvPicPr>
              <p:cNvPr id="276" name="Ink 275">
                <a:extLst>
                  <a:ext uri="{FF2B5EF4-FFF2-40B4-BE49-F238E27FC236}">
                    <a16:creationId xmlns:a16="http://schemas.microsoft.com/office/drawing/2014/main" id="{C093C1DB-9817-CA74-EFE0-F71320DD8662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578680" y="3474480"/>
                <a:ext cx="767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3A57B04B-F174-71AF-7517-FD1657E405CE}"/>
                  </a:ext>
                </a:extLst>
              </p14:cNvPr>
              <p14:cNvContentPartPr/>
              <p14:nvPr/>
            </p14:nvContentPartPr>
            <p14:xfrm>
              <a:off x="6052440" y="3376560"/>
              <a:ext cx="128880" cy="220320"/>
            </p14:xfrm>
          </p:contentPart>
        </mc:Choice>
        <mc:Fallback xmlns=""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3A57B04B-F174-71AF-7517-FD1657E405CE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043800" y="3367560"/>
                <a:ext cx="14652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B3E199A-272C-D734-2219-A343289F21F0}"/>
                  </a:ext>
                </a:extLst>
              </p14:cNvPr>
              <p14:cNvContentPartPr/>
              <p14:nvPr/>
            </p14:nvContentPartPr>
            <p14:xfrm>
              <a:off x="2878578" y="1088163"/>
              <a:ext cx="302760" cy="2786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B3E199A-272C-D734-2219-A343289F21F0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869578" y="1079163"/>
                <a:ext cx="32040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7978AC45-D336-3060-FB83-95AF16E9C324}"/>
                  </a:ext>
                </a:extLst>
              </p14:cNvPr>
              <p14:cNvContentPartPr/>
              <p14:nvPr/>
            </p14:nvContentPartPr>
            <p14:xfrm>
              <a:off x="3108978" y="1111923"/>
              <a:ext cx="40680" cy="1800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7978AC45-D336-3060-FB83-95AF16E9C324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099978" y="1103283"/>
                <a:ext cx="5832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CAC64EE5-49E6-6022-0131-1A7187BD33AC}"/>
                  </a:ext>
                </a:extLst>
              </p14:cNvPr>
              <p14:cNvContentPartPr/>
              <p14:nvPr/>
            </p14:nvContentPartPr>
            <p14:xfrm>
              <a:off x="3244698" y="1183203"/>
              <a:ext cx="180720" cy="14040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CAC64EE5-49E6-6022-0131-1A7187BD33AC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236058" y="1174563"/>
                <a:ext cx="19836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05C59A0C-EB48-57A1-BB0D-36B0016E278F}"/>
                  </a:ext>
                </a:extLst>
              </p14:cNvPr>
              <p14:cNvContentPartPr/>
              <p14:nvPr/>
            </p14:nvContentPartPr>
            <p14:xfrm>
              <a:off x="3453138" y="1200843"/>
              <a:ext cx="112680" cy="20124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05C59A0C-EB48-57A1-BB0D-36B0016E278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444138" y="1192203"/>
                <a:ext cx="13032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EF0487BB-48C4-762C-28ED-30C17D1B598A}"/>
                  </a:ext>
                </a:extLst>
              </p14:cNvPr>
              <p14:cNvContentPartPr/>
              <p14:nvPr/>
            </p14:nvContentPartPr>
            <p14:xfrm>
              <a:off x="3493098" y="1185363"/>
              <a:ext cx="68040" cy="6912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EF0487BB-48C4-762C-28ED-30C17D1B598A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484458" y="1176363"/>
                <a:ext cx="8568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79" name="Ink 278">
                <a:extLst>
                  <a:ext uri="{FF2B5EF4-FFF2-40B4-BE49-F238E27FC236}">
                    <a16:creationId xmlns:a16="http://schemas.microsoft.com/office/drawing/2014/main" id="{7496B76E-BD4E-74C1-85A8-DE27EA74CB27}"/>
                  </a:ext>
                </a:extLst>
              </p14:cNvPr>
              <p14:cNvContentPartPr/>
              <p14:nvPr/>
            </p14:nvContentPartPr>
            <p14:xfrm>
              <a:off x="2345520" y="1066800"/>
              <a:ext cx="360" cy="360"/>
            </p14:xfrm>
          </p:contentPart>
        </mc:Choice>
        <mc:Fallback xmlns="">
          <p:pic>
            <p:nvPicPr>
              <p:cNvPr id="279" name="Ink 278">
                <a:extLst>
                  <a:ext uri="{FF2B5EF4-FFF2-40B4-BE49-F238E27FC236}">
                    <a16:creationId xmlns:a16="http://schemas.microsoft.com/office/drawing/2014/main" id="{7496B76E-BD4E-74C1-85A8-DE27EA74CB27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36520" y="105780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5" name="Group 304">
            <a:extLst>
              <a:ext uri="{FF2B5EF4-FFF2-40B4-BE49-F238E27FC236}">
                <a16:creationId xmlns:a16="http://schemas.microsoft.com/office/drawing/2014/main" id="{05BA9D54-AA17-7BAA-4D23-3342909F4EF0}"/>
              </a:ext>
            </a:extLst>
          </p:cNvPr>
          <p:cNvGrpSpPr/>
          <p:nvPr/>
        </p:nvGrpSpPr>
        <p:grpSpPr>
          <a:xfrm>
            <a:off x="2086320" y="2629560"/>
            <a:ext cx="1323720" cy="1344600"/>
            <a:chOff x="2081702" y="2858436"/>
            <a:chExt cx="1323720" cy="134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F41B8B20-1C4E-C9CB-3C3C-6426D79BF914}"/>
                    </a:ext>
                  </a:extLst>
                </p14:cNvPr>
                <p14:cNvContentPartPr/>
                <p14:nvPr/>
              </p14:nvContentPartPr>
              <p14:xfrm>
                <a:off x="2081702" y="2858436"/>
                <a:ext cx="1301400" cy="128916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F41B8B20-1C4E-C9CB-3C3C-6426D79BF91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072702" y="2849796"/>
                  <a:ext cx="1319040" cy="13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EE836EC8-0003-99CA-FC94-E53CB88D6728}"/>
                    </a:ext>
                  </a:extLst>
                </p14:cNvPr>
                <p14:cNvContentPartPr/>
                <p14:nvPr/>
              </p14:nvContentPartPr>
              <p14:xfrm>
                <a:off x="2415422" y="3996396"/>
                <a:ext cx="990000" cy="13104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EE836EC8-0003-99CA-FC94-E53CB88D6728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406422" y="3987396"/>
                  <a:ext cx="100764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CE563EF7-78D4-6470-1D5F-BC1918025211}"/>
                    </a:ext>
                  </a:extLst>
                </p14:cNvPr>
                <p14:cNvContentPartPr/>
                <p14:nvPr/>
              </p14:nvContentPartPr>
              <p14:xfrm>
                <a:off x="2904302" y="3788676"/>
                <a:ext cx="156960" cy="16308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CE563EF7-78D4-6470-1D5F-BC191802521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895302" y="3780036"/>
                  <a:ext cx="1746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0F6FB94A-8D6C-F593-4024-3EE299595359}"/>
                    </a:ext>
                  </a:extLst>
                </p14:cNvPr>
                <p14:cNvContentPartPr/>
                <p14:nvPr/>
              </p14:nvContentPartPr>
              <p14:xfrm>
                <a:off x="2860742" y="3994596"/>
                <a:ext cx="107640" cy="20844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0F6FB94A-8D6C-F593-4024-3EE299595359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852102" y="3985956"/>
                  <a:ext cx="12528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BAF3F446-AA8A-31DF-1EBF-DA326703E401}"/>
                    </a:ext>
                  </a:extLst>
                </p14:cNvPr>
                <p14:cNvContentPartPr/>
                <p14:nvPr/>
              </p14:nvContentPartPr>
              <p14:xfrm>
                <a:off x="2370062" y="4046436"/>
                <a:ext cx="1032480" cy="8244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BAF3F446-AA8A-31DF-1EBF-DA326703E401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361422" y="4037796"/>
                  <a:ext cx="105012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7D702593-DCD8-AA78-0614-907147379C50}"/>
                    </a:ext>
                  </a:extLst>
                </p14:cNvPr>
                <p14:cNvContentPartPr/>
                <p14:nvPr/>
              </p14:nvContentPartPr>
              <p14:xfrm>
                <a:off x="2911142" y="4069476"/>
                <a:ext cx="112320" cy="12348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7D702593-DCD8-AA78-0614-907147379C5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902502" y="4060836"/>
                  <a:ext cx="129960" cy="14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FDA9CAD1-1C01-9BC5-6830-D3A0ECCD665C}"/>
              </a:ext>
            </a:extLst>
          </p:cNvPr>
          <p:cNvGrpSpPr/>
          <p:nvPr/>
        </p:nvGrpSpPr>
        <p:grpSpPr>
          <a:xfrm>
            <a:off x="2125200" y="2210520"/>
            <a:ext cx="925560" cy="1398600"/>
            <a:chOff x="2120582" y="2439396"/>
            <a:chExt cx="925560" cy="139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AA7EF234-46F6-D353-78B9-B6D6BD17B537}"/>
                    </a:ext>
                  </a:extLst>
                </p14:cNvPr>
                <p14:cNvContentPartPr/>
                <p14:nvPr/>
              </p14:nvContentPartPr>
              <p14:xfrm>
                <a:off x="2120582" y="2487996"/>
                <a:ext cx="805680" cy="3096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AA7EF234-46F6-D353-78B9-B6D6BD17B53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111582" y="2478996"/>
                  <a:ext cx="8233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AF4DD241-550E-98A1-E982-0A01038DA504}"/>
                    </a:ext>
                  </a:extLst>
                </p14:cNvPr>
                <p14:cNvContentPartPr/>
                <p14:nvPr/>
              </p14:nvContentPartPr>
              <p14:xfrm>
                <a:off x="2451782" y="2817036"/>
                <a:ext cx="594360" cy="102096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AF4DD241-550E-98A1-E982-0A01038DA504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443142" y="2808396"/>
                  <a:ext cx="612000" cy="10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DFDC1B03-45DB-7C00-6E5E-160E165A6A71}"/>
                    </a:ext>
                  </a:extLst>
                </p14:cNvPr>
                <p14:cNvContentPartPr/>
                <p14:nvPr/>
              </p14:nvContentPartPr>
              <p14:xfrm>
                <a:off x="2784782" y="2439396"/>
                <a:ext cx="186480" cy="24444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DFDC1B03-45DB-7C00-6E5E-160E165A6A7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776142" y="2430396"/>
                  <a:ext cx="204120" cy="262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29" name="Ink 328">
                <a:extLst>
                  <a:ext uri="{FF2B5EF4-FFF2-40B4-BE49-F238E27FC236}">
                    <a16:creationId xmlns:a16="http://schemas.microsoft.com/office/drawing/2014/main" id="{3D135E5E-9191-53F6-88F0-05AC75060DFC}"/>
                  </a:ext>
                </a:extLst>
              </p14:cNvPr>
              <p14:cNvContentPartPr/>
              <p14:nvPr/>
            </p14:nvContentPartPr>
            <p14:xfrm>
              <a:off x="5549700" y="411532"/>
              <a:ext cx="214920" cy="214920"/>
            </p14:xfrm>
          </p:contentPart>
        </mc:Choice>
        <mc:Fallback xmlns="">
          <p:pic>
            <p:nvPicPr>
              <p:cNvPr id="329" name="Ink 328">
                <a:extLst>
                  <a:ext uri="{FF2B5EF4-FFF2-40B4-BE49-F238E27FC236}">
                    <a16:creationId xmlns:a16="http://schemas.microsoft.com/office/drawing/2014/main" id="{3D135E5E-9191-53F6-88F0-05AC75060DFC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540700" y="402532"/>
                <a:ext cx="23256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30" name="Ink 329">
                <a:extLst>
                  <a:ext uri="{FF2B5EF4-FFF2-40B4-BE49-F238E27FC236}">
                    <a16:creationId xmlns:a16="http://schemas.microsoft.com/office/drawing/2014/main" id="{1570293E-E75C-4A5D-C369-8A7F4C91ECD1}"/>
                  </a:ext>
                </a:extLst>
              </p14:cNvPr>
              <p14:cNvContentPartPr/>
              <p14:nvPr/>
            </p14:nvContentPartPr>
            <p14:xfrm>
              <a:off x="5870460" y="548692"/>
              <a:ext cx="3240" cy="165960"/>
            </p14:xfrm>
          </p:contentPart>
        </mc:Choice>
        <mc:Fallback xmlns="">
          <p:pic>
            <p:nvPicPr>
              <p:cNvPr id="330" name="Ink 329">
                <a:extLst>
                  <a:ext uri="{FF2B5EF4-FFF2-40B4-BE49-F238E27FC236}">
                    <a16:creationId xmlns:a16="http://schemas.microsoft.com/office/drawing/2014/main" id="{1570293E-E75C-4A5D-C369-8A7F4C91ECD1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5861460" y="540052"/>
                <a:ext cx="208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333" name="Ink 332">
                <a:extLst>
                  <a:ext uri="{FF2B5EF4-FFF2-40B4-BE49-F238E27FC236}">
                    <a16:creationId xmlns:a16="http://schemas.microsoft.com/office/drawing/2014/main" id="{6D0F0500-CFDB-0F13-66DE-A8139058082E}"/>
                  </a:ext>
                </a:extLst>
              </p14:cNvPr>
              <p14:cNvContentPartPr/>
              <p14:nvPr/>
            </p14:nvContentPartPr>
            <p14:xfrm>
              <a:off x="5651580" y="974572"/>
              <a:ext cx="209160" cy="216360"/>
            </p14:xfrm>
          </p:contentPart>
        </mc:Choice>
        <mc:Fallback xmlns="">
          <p:pic>
            <p:nvPicPr>
              <p:cNvPr id="333" name="Ink 332">
                <a:extLst>
                  <a:ext uri="{FF2B5EF4-FFF2-40B4-BE49-F238E27FC236}">
                    <a16:creationId xmlns:a16="http://schemas.microsoft.com/office/drawing/2014/main" id="{6D0F0500-CFDB-0F13-66DE-A8139058082E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642940" y="965932"/>
                <a:ext cx="22680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337" name="Ink 336">
                <a:extLst>
                  <a:ext uri="{FF2B5EF4-FFF2-40B4-BE49-F238E27FC236}">
                    <a16:creationId xmlns:a16="http://schemas.microsoft.com/office/drawing/2014/main" id="{5AA87E37-3466-6232-EA15-E0A234AAB744}"/>
                  </a:ext>
                </a:extLst>
              </p14:cNvPr>
              <p14:cNvContentPartPr/>
              <p14:nvPr/>
            </p14:nvContentPartPr>
            <p14:xfrm>
              <a:off x="5667780" y="1486132"/>
              <a:ext cx="165600" cy="235800"/>
            </p14:xfrm>
          </p:contentPart>
        </mc:Choice>
        <mc:Fallback xmlns="">
          <p:pic>
            <p:nvPicPr>
              <p:cNvPr id="337" name="Ink 336">
                <a:extLst>
                  <a:ext uri="{FF2B5EF4-FFF2-40B4-BE49-F238E27FC236}">
                    <a16:creationId xmlns:a16="http://schemas.microsoft.com/office/drawing/2014/main" id="{5AA87E37-3466-6232-EA15-E0A234AAB744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658780" y="1477132"/>
                <a:ext cx="18324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39" name="Ink 338">
                <a:extLst>
                  <a:ext uri="{FF2B5EF4-FFF2-40B4-BE49-F238E27FC236}">
                    <a16:creationId xmlns:a16="http://schemas.microsoft.com/office/drawing/2014/main" id="{49B0C520-8232-7695-C908-094F676E363B}"/>
                  </a:ext>
                </a:extLst>
              </p14:cNvPr>
              <p14:cNvContentPartPr/>
              <p14:nvPr/>
            </p14:nvContentPartPr>
            <p14:xfrm>
              <a:off x="5749860" y="1959892"/>
              <a:ext cx="360" cy="244080"/>
            </p14:xfrm>
          </p:contentPart>
        </mc:Choice>
        <mc:Fallback xmlns="">
          <p:pic>
            <p:nvPicPr>
              <p:cNvPr id="339" name="Ink 338">
                <a:extLst>
                  <a:ext uri="{FF2B5EF4-FFF2-40B4-BE49-F238E27FC236}">
                    <a16:creationId xmlns:a16="http://schemas.microsoft.com/office/drawing/2014/main" id="{49B0C520-8232-7695-C908-094F676E363B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5741220" y="1950892"/>
                <a:ext cx="1800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341" name="Ink 340">
                <a:extLst>
                  <a:ext uri="{FF2B5EF4-FFF2-40B4-BE49-F238E27FC236}">
                    <a16:creationId xmlns:a16="http://schemas.microsoft.com/office/drawing/2014/main" id="{0E2372DE-70FD-B638-5E1A-3030CF420E5A}"/>
                  </a:ext>
                </a:extLst>
              </p14:cNvPr>
              <p14:cNvContentPartPr/>
              <p14:nvPr/>
            </p14:nvContentPartPr>
            <p14:xfrm>
              <a:off x="5800620" y="2521132"/>
              <a:ext cx="360" cy="176400"/>
            </p14:xfrm>
          </p:contentPart>
        </mc:Choice>
        <mc:Fallback xmlns="">
          <p:pic>
            <p:nvPicPr>
              <p:cNvPr id="341" name="Ink 340">
                <a:extLst>
                  <a:ext uri="{FF2B5EF4-FFF2-40B4-BE49-F238E27FC236}">
                    <a16:creationId xmlns:a16="http://schemas.microsoft.com/office/drawing/2014/main" id="{0E2372DE-70FD-B638-5E1A-3030CF420E5A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5791980" y="2512492"/>
                <a:ext cx="18000" cy="194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47" name="Group 346">
            <a:extLst>
              <a:ext uri="{FF2B5EF4-FFF2-40B4-BE49-F238E27FC236}">
                <a16:creationId xmlns:a16="http://schemas.microsoft.com/office/drawing/2014/main" id="{564EC8DE-09E9-E994-004B-7CD65F0B6304}"/>
              </a:ext>
            </a:extLst>
          </p:cNvPr>
          <p:cNvGrpSpPr/>
          <p:nvPr/>
        </p:nvGrpSpPr>
        <p:grpSpPr>
          <a:xfrm>
            <a:off x="6243780" y="179332"/>
            <a:ext cx="999720" cy="2536920"/>
            <a:chOff x="7062302" y="1021716"/>
            <a:chExt cx="999720" cy="253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49D1CB1B-58F0-9853-3F7A-31233791F74E}"/>
                    </a:ext>
                  </a:extLst>
                </p14:cNvPr>
                <p14:cNvContentPartPr/>
                <p14:nvPr/>
              </p14:nvContentPartPr>
              <p14:xfrm>
                <a:off x="7062302" y="1225116"/>
                <a:ext cx="178560" cy="17532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49D1CB1B-58F0-9853-3F7A-31233791F74E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053662" y="1216476"/>
                  <a:ext cx="1962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347EB7BD-DED2-C5F1-EB9D-15183DDD6938}"/>
                    </a:ext>
                  </a:extLst>
                </p14:cNvPr>
                <p14:cNvContentPartPr/>
                <p14:nvPr/>
              </p14:nvContentPartPr>
              <p14:xfrm>
                <a:off x="7277942" y="1396476"/>
                <a:ext cx="179280" cy="26352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347EB7BD-DED2-C5F1-EB9D-15183DDD6938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268942" y="1387476"/>
                  <a:ext cx="19692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633E79EC-E9BD-0F70-FB34-E9E7C0E664BE}"/>
                    </a:ext>
                  </a:extLst>
                </p14:cNvPr>
                <p14:cNvContentPartPr/>
                <p14:nvPr/>
              </p14:nvContentPartPr>
              <p14:xfrm>
                <a:off x="7138262" y="1816596"/>
                <a:ext cx="214200" cy="23040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633E79EC-E9BD-0F70-FB34-E9E7C0E664BE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129622" y="1807956"/>
                  <a:ext cx="2318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D6E756AE-3088-0B10-8A4C-31BDFBCE0281}"/>
                    </a:ext>
                  </a:extLst>
                </p14:cNvPr>
                <p14:cNvContentPartPr/>
                <p14:nvPr/>
              </p14:nvContentPartPr>
              <p14:xfrm>
                <a:off x="7272542" y="2298636"/>
                <a:ext cx="3240" cy="20700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D6E756AE-3088-0B10-8A4C-31BDFBCE0281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263542" y="2289636"/>
                  <a:ext cx="208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11720C04-C685-37A2-A6AC-4C9E55826E75}"/>
                    </a:ext>
                  </a:extLst>
                </p14:cNvPr>
                <p14:cNvContentPartPr/>
                <p14:nvPr/>
              </p14:nvContentPartPr>
              <p14:xfrm>
                <a:off x="7158062" y="2720556"/>
                <a:ext cx="204840" cy="29196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11720C04-C685-37A2-A6AC-4C9E55826E75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149422" y="2711916"/>
                  <a:ext cx="22248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4EBA2D84-822C-9C0C-8EBE-FD6D059EC6D8}"/>
                    </a:ext>
                  </a:extLst>
                </p14:cNvPr>
                <p14:cNvContentPartPr/>
                <p14:nvPr/>
              </p14:nvContentPartPr>
              <p14:xfrm>
                <a:off x="7109462" y="3299076"/>
                <a:ext cx="6120" cy="21528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4EBA2D84-822C-9C0C-8EBE-FD6D059EC6D8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100822" y="3290436"/>
                  <a:ext cx="2376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EC7ECA01-01AB-E5FD-A7CD-B36E11081778}"/>
                    </a:ext>
                  </a:extLst>
                </p14:cNvPr>
                <p14:cNvContentPartPr/>
                <p14:nvPr/>
              </p14:nvContentPartPr>
              <p14:xfrm>
                <a:off x="7544342" y="1021716"/>
                <a:ext cx="84600" cy="253692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EC7ECA01-01AB-E5FD-A7CD-B36E11081778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535702" y="1012716"/>
                  <a:ext cx="102240" cy="255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3D781073-845B-06CB-CA97-6FB50F862937}"/>
                    </a:ext>
                  </a:extLst>
                </p14:cNvPr>
                <p14:cNvContentPartPr/>
                <p14:nvPr/>
              </p14:nvContentPartPr>
              <p14:xfrm>
                <a:off x="7772222" y="1178316"/>
                <a:ext cx="204480" cy="23976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3D781073-845B-06CB-CA97-6FB50F862937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763222" y="1169676"/>
                  <a:ext cx="22212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B771989C-EC28-7D2E-585D-DA26538B2756}"/>
                    </a:ext>
                  </a:extLst>
                </p14:cNvPr>
                <p14:cNvContentPartPr/>
                <p14:nvPr/>
              </p14:nvContentPartPr>
              <p14:xfrm>
                <a:off x="8041142" y="1371276"/>
                <a:ext cx="20880" cy="24696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B771989C-EC28-7D2E-585D-DA26538B275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8032502" y="1362636"/>
                  <a:ext cx="38520" cy="264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348" name="Ink 347">
                <a:extLst>
                  <a:ext uri="{FF2B5EF4-FFF2-40B4-BE49-F238E27FC236}">
                    <a16:creationId xmlns:a16="http://schemas.microsoft.com/office/drawing/2014/main" id="{F619BE75-AD1A-CEE0-E637-A44AF9E771C1}"/>
                  </a:ext>
                </a:extLst>
              </p14:cNvPr>
              <p14:cNvContentPartPr/>
              <p14:nvPr/>
            </p14:nvContentPartPr>
            <p14:xfrm>
              <a:off x="7010220" y="959092"/>
              <a:ext cx="148320" cy="218880"/>
            </p14:xfrm>
          </p:contentPart>
        </mc:Choice>
        <mc:Fallback xmlns="">
          <p:pic>
            <p:nvPicPr>
              <p:cNvPr id="348" name="Ink 347">
                <a:extLst>
                  <a:ext uri="{FF2B5EF4-FFF2-40B4-BE49-F238E27FC236}">
                    <a16:creationId xmlns:a16="http://schemas.microsoft.com/office/drawing/2014/main" id="{F619BE75-AD1A-CEE0-E637-A44AF9E771C1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7001220" y="950092"/>
                <a:ext cx="16596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349" name="Ink 348">
                <a:extLst>
                  <a:ext uri="{FF2B5EF4-FFF2-40B4-BE49-F238E27FC236}">
                    <a16:creationId xmlns:a16="http://schemas.microsoft.com/office/drawing/2014/main" id="{84E0C6E2-B48E-8FE5-25E6-74A508B4E5D8}"/>
                  </a:ext>
                </a:extLst>
              </p14:cNvPr>
              <p14:cNvContentPartPr/>
              <p14:nvPr/>
            </p14:nvContentPartPr>
            <p14:xfrm>
              <a:off x="7025700" y="1423132"/>
              <a:ext cx="149760" cy="224640"/>
            </p14:xfrm>
          </p:contentPart>
        </mc:Choice>
        <mc:Fallback xmlns="">
          <p:pic>
            <p:nvPicPr>
              <p:cNvPr id="349" name="Ink 348">
                <a:extLst>
                  <a:ext uri="{FF2B5EF4-FFF2-40B4-BE49-F238E27FC236}">
                    <a16:creationId xmlns:a16="http://schemas.microsoft.com/office/drawing/2014/main" id="{84E0C6E2-B48E-8FE5-25E6-74A508B4E5D8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7017060" y="1414492"/>
                <a:ext cx="1674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350" name="Ink 349">
                <a:extLst>
                  <a:ext uri="{FF2B5EF4-FFF2-40B4-BE49-F238E27FC236}">
                    <a16:creationId xmlns:a16="http://schemas.microsoft.com/office/drawing/2014/main" id="{2102E26C-428B-8EBA-8E01-276410D42474}"/>
                  </a:ext>
                </a:extLst>
              </p14:cNvPr>
              <p14:cNvContentPartPr/>
              <p14:nvPr/>
            </p14:nvContentPartPr>
            <p14:xfrm>
              <a:off x="7024260" y="1875652"/>
              <a:ext cx="136080" cy="205200"/>
            </p14:xfrm>
          </p:contentPart>
        </mc:Choice>
        <mc:Fallback xmlns="">
          <p:pic>
            <p:nvPicPr>
              <p:cNvPr id="350" name="Ink 349">
                <a:extLst>
                  <a:ext uri="{FF2B5EF4-FFF2-40B4-BE49-F238E27FC236}">
                    <a16:creationId xmlns:a16="http://schemas.microsoft.com/office/drawing/2014/main" id="{2102E26C-428B-8EBA-8E01-276410D42474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7015260" y="1866652"/>
                <a:ext cx="15372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351" name="Ink 350">
                <a:extLst>
                  <a:ext uri="{FF2B5EF4-FFF2-40B4-BE49-F238E27FC236}">
                    <a16:creationId xmlns:a16="http://schemas.microsoft.com/office/drawing/2014/main" id="{0DAB04B2-024F-50FC-B4B8-D851B621300E}"/>
                  </a:ext>
                </a:extLst>
              </p14:cNvPr>
              <p14:cNvContentPartPr/>
              <p14:nvPr/>
            </p14:nvContentPartPr>
            <p14:xfrm>
              <a:off x="7132620" y="2367772"/>
              <a:ext cx="360" cy="319320"/>
            </p14:xfrm>
          </p:contentPart>
        </mc:Choice>
        <mc:Fallback xmlns="">
          <p:pic>
            <p:nvPicPr>
              <p:cNvPr id="351" name="Ink 350">
                <a:extLst>
                  <a:ext uri="{FF2B5EF4-FFF2-40B4-BE49-F238E27FC236}">
                    <a16:creationId xmlns:a16="http://schemas.microsoft.com/office/drawing/2014/main" id="{0DAB04B2-024F-50FC-B4B8-D851B621300E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7123980" y="2358772"/>
                <a:ext cx="1800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360" name="Ink 359">
                <a:extLst>
                  <a:ext uri="{FF2B5EF4-FFF2-40B4-BE49-F238E27FC236}">
                    <a16:creationId xmlns:a16="http://schemas.microsoft.com/office/drawing/2014/main" id="{2C5616EA-1CC3-D20F-1C05-1A51F9157DCD}"/>
                  </a:ext>
                </a:extLst>
              </p14:cNvPr>
              <p14:cNvContentPartPr/>
              <p14:nvPr/>
            </p14:nvContentPartPr>
            <p14:xfrm>
              <a:off x="3222840" y="4763640"/>
              <a:ext cx="360" cy="360"/>
            </p14:xfrm>
          </p:contentPart>
        </mc:Choice>
        <mc:Fallback xmlns="">
          <p:pic>
            <p:nvPicPr>
              <p:cNvPr id="360" name="Ink 359">
                <a:extLst>
                  <a:ext uri="{FF2B5EF4-FFF2-40B4-BE49-F238E27FC236}">
                    <a16:creationId xmlns:a16="http://schemas.microsoft.com/office/drawing/2014/main" id="{2C5616EA-1CC3-D20F-1C05-1A51F9157DC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214200" y="475464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97" name="Group 396">
            <a:extLst>
              <a:ext uri="{FF2B5EF4-FFF2-40B4-BE49-F238E27FC236}">
                <a16:creationId xmlns:a16="http://schemas.microsoft.com/office/drawing/2014/main" id="{8FFAEE0D-10B2-34C2-E678-EA33477B8215}"/>
              </a:ext>
            </a:extLst>
          </p:cNvPr>
          <p:cNvGrpSpPr/>
          <p:nvPr/>
        </p:nvGrpSpPr>
        <p:grpSpPr>
          <a:xfrm>
            <a:off x="5949840" y="4444680"/>
            <a:ext cx="2133720" cy="698040"/>
            <a:chOff x="5945222" y="4673556"/>
            <a:chExt cx="2133720" cy="69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6C7704C9-2584-31CA-A283-28CA9315E3E6}"/>
                    </a:ext>
                  </a:extLst>
                </p14:cNvPr>
                <p14:cNvContentPartPr/>
                <p14:nvPr/>
              </p14:nvContentPartPr>
              <p14:xfrm>
                <a:off x="5945222" y="5022396"/>
                <a:ext cx="158040" cy="12024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6C7704C9-2584-31CA-A283-28CA9315E3E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936582" y="5013756"/>
                  <a:ext cx="17568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3244DB2E-16D9-6BC8-ACD9-2DBB9524C998}"/>
                    </a:ext>
                  </a:extLst>
                </p14:cNvPr>
                <p14:cNvContentPartPr/>
                <p14:nvPr/>
              </p14:nvContentPartPr>
              <p14:xfrm>
                <a:off x="6183182" y="5140836"/>
                <a:ext cx="3240" cy="13392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3244DB2E-16D9-6BC8-ACD9-2DBB9524C99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174542" y="5131836"/>
                  <a:ext cx="2088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022CE156-0C57-2972-30D9-8C618C8CD839}"/>
                    </a:ext>
                  </a:extLst>
                </p14:cNvPr>
                <p14:cNvContentPartPr/>
                <p14:nvPr/>
              </p14:nvContentPartPr>
              <p14:xfrm>
                <a:off x="6333662" y="4984236"/>
                <a:ext cx="12960" cy="17892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022CE156-0C57-2972-30D9-8C618C8CD839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325022" y="4975236"/>
                  <a:ext cx="3060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AEBC866F-50E1-8615-6B78-A8693D28759B}"/>
                    </a:ext>
                  </a:extLst>
                </p14:cNvPr>
                <p14:cNvContentPartPr/>
                <p14:nvPr/>
              </p14:nvContentPartPr>
              <p14:xfrm>
                <a:off x="6244742" y="5052636"/>
                <a:ext cx="184680" cy="36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AEBC866F-50E1-8615-6B78-A8693D28759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235742" y="5043636"/>
                  <a:ext cx="202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787C3953-51FD-BC76-73F2-FC1BC796A224}"/>
                    </a:ext>
                  </a:extLst>
                </p14:cNvPr>
                <p14:cNvContentPartPr/>
                <p14:nvPr/>
              </p14:nvContentPartPr>
              <p14:xfrm>
                <a:off x="6901382" y="5001876"/>
                <a:ext cx="168120" cy="16596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787C3953-51FD-BC76-73F2-FC1BC796A22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892742" y="4992876"/>
                  <a:ext cx="18576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248F8F7E-E55E-D7E1-41B2-98C61E923A0E}"/>
                    </a:ext>
                  </a:extLst>
                </p14:cNvPr>
                <p14:cNvContentPartPr/>
                <p14:nvPr/>
              </p14:nvContentPartPr>
              <p14:xfrm>
                <a:off x="7103342" y="5124276"/>
                <a:ext cx="147600" cy="21132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248F8F7E-E55E-D7E1-41B2-98C61E923A0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094342" y="5115276"/>
                  <a:ext cx="1652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8BECCF70-43D1-F207-5A8C-D03F52A850F7}"/>
                    </a:ext>
                  </a:extLst>
                </p14:cNvPr>
                <p14:cNvContentPartPr/>
                <p14:nvPr/>
              </p14:nvContentPartPr>
              <p14:xfrm>
                <a:off x="7283702" y="5036076"/>
                <a:ext cx="127800" cy="36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8BECCF70-43D1-F207-5A8C-D03F52A850F7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274702" y="5027076"/>
                  <a:ext cx="145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58B434C9-57B0-7823-E7F8-13DFFA37B305}"/>
                    </a:ext>
                  </a:extLst>
                </p14:cNvPr>
                <p14:cNvContentPartPr/>
                <p14:nvPr/>
              </p14:nvContentPartPr>
              <p14:xfrm>
                <a:off x="7553342" y="4893516"/>
                <a:ext cx="360" cy="29664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58B434C9-57B0-7823-E7F8-13DFFA37B30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544702" y="4884876"/>
                  <a:ext cx="1800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FE72A23B-582C-CA01-E713-02FE76CD9578}"/>
                    </a:ext>
                  </a:extLst>
                </p14:cNvPr>
                <p14:cNvContentPartPr/>
                <p14:nvPr/>
              </p14:nvContentPartPr>
              <p14:xfrm>
                <a:off x="7679342" y="4979556"/>
                <a:ext cx="165600" cy="19260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FE72A23B-582C-CA01-E713-02FE76CD957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670702" y="4970556"/>
                  <a:ext cx="18324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690A4C20-710C-45D3-8003-006C8250A64C}"/>
                    </a:ext>
                  </a:extLst>
                </p14:cNvPr>
                <p14:cNvContentPartPr/>
                <p14:nvPr/>
              </p14:nvContentPartPr>
              <p14:xfrm>
                <a:off x="7907222" y="4673556"/>
                <a:ext cx="171720" cy="69804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690A4C20-710C-45D3-8003-006C8250A64C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898222" y="4664916"/>
                  <a:ext cx="189360" cy="715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355" name="Ink 354">
                <a:extLst>
                  <a:ext uri="{FF2B5EF4-FFF2-40B4-BE49-F238E27FC236}">
                    <a16:creationId xmlns:a16="http://schemas.microsoft.com/office/drawing/2014/main" id="{1349077F-2597-B416-1114-4CC77DBA3BF5}"/>
                  </a:ext>
                </a:extLst>
              </p14:cNvPr>
              <p14:cNvContentPartPr/>
              <p14:nvPr/>
            </p14:nvContentPartPr>
            <p14:xfrm>
              <a:off x="2135280" y="4828440"/>
              <a:ext cx="255240" cy="268560"/>
            </p14:xfrm>
          </p:contentPart>
        </mc:Choice>
        <mc:Fallback xmlns="">
          <p:pic>
            <p:nvPicPr>
              <p:cNvPr id="355" name="Ink 354">
                <a:extLst>
                  <a:ext uri="{FF2B5EF4-FFF2-40B4-BE49-F238E27FC236}">
                    <a16:creationId xmlns:a16="http://schemas.microsoft.com/office/drawing/2014/main" id="{1349077F-2597-B416-1114-4CC77DBA3BF5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2126280" y="4819440"/>
                <a:ext cx="27288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356" name="Ink 355">
                <a:extLst>
                  <a:ext uri="{FF2B5EF4-FFF2-40B4-BE49-F238E27FC236}">
                    <a16:creationId xmlns:a16="http://schemas.microsoft.com/office/drawing/2014/main" id="{F93D41D9-AB46-6A2D-617C-3630B64459C1}"/>
                  </a:ext>
                </a:extLst>
              </p14:cNvPr>
              <p14:cNvContentPartPr/>
              <p14:nvPr/>
            </p14:nvContentPartPr>
            <p14:xfrm>
              <a:off x="2461800" y="5026080"/>
              <a:ext cx="3240" cy="208440"/>
            </p14:xfrm>
          </p:contentPart>
        </mc:Choice>
        <mc:Fallback xmlns="">
          <p:pic>
            <p:nvPicPr>
              <p:cNvPr id="356" name="Ink 355">
                <a:extLst>
                  <a:ext uri="{FF2B5EF4-FFF2-40B4-BE49-F238E27FC236}">
                    <a16:creationId xmlns:a16="http://schemas.microsoft.com/office/drawing/2014/main" id="{F93D41D9-AB46-6A2D-617C-3630B64459C1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2453160" y="5017080"/>
                <a:ext cx="208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357" name="Ink 356">
                <a:extLst>
                  <a:ext uri="{FF2B5EF4-FFF2-40B4-BE49-F238E27FC236}">
                    <a16:creationId xmlns:a16="http://schemas.microsoft.com/office/drawing/2014/main" id="{9C04B6FF-24FE-9460-B0B2-737AE57F2735}"/>
                  </a:ext>
                </a:extLst>
              </p14:cNvPr>
              <p14:cNvContentPartPr/>
              <p14:nvPr/>
            </p14:nvContentPartPr>
            <p14:xfrm>
              <a:off x="2584560" y="4956960"/>
              <a:ext cx="187200" cy="360"/>
            </p14:xfrm>
          </p:contentPart>
        </mc:Choice>
        <mc:Fallback xmlns="">
          <p:pic>
            <p:nvPicPr>
              <p:cNvPr id="357" name="Ink 356">
                <a:extLst>
                  <a:ext uri="{FF2B5EF4-FFF2-40B4-BE49-F238E27FC236}">
                    <a16:creationId xmlns:a16="http://schemas.microsoft.com/office/drawing/2014/main" id="{9C04B6FF-24FE-9460-B0B2-737AE57F2735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2575560" y="4948320"/>
                <a:ext cx="2048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358" name="Ink 357">
                <a:extLst>
                  <a:ext uri="{FF2B5EF4-FFF2-40B4-BE49-F238E27FC236}">
                    <a16:creationId xmlns:a16="http://schemas.microsoft.com/office/drawing/2014/main" id="{B956D881-8CF3-B6D2-A9AF-049B6040FBF9}"/>
                  </a:ext>
                </a:extLst>
              </p14:cNvPr>
              <p14:cNvContentPartPr/>
              <p14:nvPr/>
            </p14:nvContentPartPr>
            <p14:xfrm>
              <a:off x="2651520" y="5077920"/>
              <a:ext cx="143640" cy="360"/>
            </p14:xfrm>
          </p:contentPart>
        </mc:Choice>
        <mc:Fallback xmlns="">
          <p:pic>
            <p:nvPicPr>
              <p:cNvPr id="358" name="Ink 357">
                <a:extLst>
                  <a:ext uri="{FF2B5EF4-FFF2-40B4-BE49-F238E27FC236}">
                    <a16:creationId xmlns:a16="http://schemas.microsoft.com/office/drawing/2014/main" id="{B956D881-8CF3-B6D2-A9AF-049B6040FBF9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2642520" y="5068920"/>
                <a:ext cx="161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369" name="Ink 368">
                <a:extLst>
                  <a:ext uri="{FF2B5EF4-FFF2-40B4-BE49-F238E27FC236}">
                    <a16:creationId xmlns:a16="http://schemas.microsoft.com/office/drawing/2014/main" id="{9C69237A-1755-C7B4-C0B6-9620DC24A64F}"/>
                  </a:ext>
                </a:extLst>
              </p14:cNvPr>
              <p14:cNvContentPartPr/>
              <p14:nvPr/>
            </p14:nvContentPartPr>
            <p14:xfrm>
              <a:off x="3064800" y="4880280"/>
              <a:ext cx="207000" cy="187920"/>
            </p14:xfrm>
          </p:contentPart>
        </mc:Choice>
        <mc:Fallback xmlns="">
          <p:pic>
            <p:nvPicPr>
              <p:cNvPr id="369" name="Ink 368">
                <a:extLst>
                  <a:ext uri="{FF2B5EF4-FFF2-40B4-BE49-F238E27FC236}">
                    <a16:creationId xmlns:a16="http://schemas.microsoft.com/office/drawing/2014/main" id="{9C69237A-1755-C7B4-C0B6-9620DC24A64F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3056160" y="4871280"/>
                <a:ext cx="22464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370" name="Ink 369">
                <a:extLst>
                  <a:ext uri="{FF2B5EF4-FFF2-40B4-BE49-F238E27FC236}">
                    <a16:creationId xmlns:a16="http://schemas.microsoft.com/office/drawing/2014/main" id="{A86D0BB9-5FD0-29D3-A338-BEB21AFF2769}"/>
                  </a:ext>
                </a:extLst>
              </p14:cNvPr>
              <p14:cNvContentPartPr/>
              <p14:nvPr/>
            </p14:nvContentPartPr>
            <p14:xfrm>
              <a:off x="3401400" y="5031840"/>
              <a:ext cx="3240" cy="176400"/>
            </p14:xfrm>
          </p:contentPart>
        </mc:Choice>
        <mc:Fallback xmlns="">
          <p:pic>
            <p:nvPicPr>
              <p:cNvPr id="370" name="Ink 369">
                <a:extLst>
                  <a:ext uri="{FF2B5EF4-FFF2-40B4-BE49-F238E27FC236}">
                    <a16:creationId xmlns:a16="http://schemas.microsoft.com/office/drawing/2014/main" id="{A86D0BB9-5FD0-29D3-A338-BEB21AFF2769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3392400" y="5022840"/>
                <a:ext cx="2088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371" name="Ink 370">
                <a:extLst>
                  <a:ext uri="{FF2B5EF4-FFF2-40B4-BE49-F238E27FC236}">
                    <a16:creationId xmlns:a16="http://schemas.microsoft.com/office/drawing/2014/main" id="{ABC4B413-171B-BF91-4669-C9A60F56F880}"/>
                  </a:ext>
                </a:extLst>
              </p14:cNvPr>
              <p14:cNvContentPartPr/>
              <p14:nvPr/>
            </p14:nvContentPartPr>
            <p14:xfrm>
              <a:off x="3604440" y="4939680"/>
              <a:ext cx="47880" cy="58320"/>
            </p14:xfrm>
          </p:contentPart>
        </mc:Choice>
        <mc:Fallback xmlns="">
          <p:pic>
            <p:nvPicPr>
              <p:cNvPr id="371" name="Ink 370">
                <a:extLst>
                  <a:ext uri="{FF2B5EF4-FFF2-40B4-BE49-F238E27FC236}">
                    <a16:creationId xmlns:a16="http://schemas.microsoft.com/office/drawing/2014/main" id="{ABC4B413-171B-BF91-4669-C9A60F56F880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3595440" y="4931040"/>
                <a:ext cx="6552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372" name="Ink 371">
                <a:extLst>
                  <a:ext uri="{FF2B5EF4-FFF2-40B4-BE49-F238E27FC236}">
                    <a16:creationId xmlns:a16="http://schemas.microsoft.com/office/drawing/2014/main" id="{172560F2-17F6-2AA8-251C-768B3C01EA76}"/>
                  </a:ext>
                </a:extLst>
              </p14:cNvPr>
              <p14:cNvContentPartPr/>
              <p14:nvPr/>
            </p14:nvContentPartPr>
            <p14:xfrm>
              <a:off x="3828360" y="4868400"/>
              <a:ext cx="257400" cy="165240"/>
            </p14:xfrm>
          </p:contentPart>
        </mc:Choice>
        <mc:Fallback xmlns="">
          <p:pic>
            <p:nvPicPr>
              <p:cNvPr id="372" name="Ink 371">
                <a:extLst>
                  <a:ext uri="{FF2B5EF4-FFF2-40B4-BE49-F238E27FC236}">
                    <a16:creationId xmlns:a16="http://schemas.microsoft.com/office/drawing/2014/main" id="{172560F2-17F6-2AA8-251C-768B3C01EA76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3819720" y="4859400"/>
                <a:ext cx="27504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373" name="Ink 372">
                <a:extLst>
                  <a:ext uri="{FF2B5EF4-FFF2-40B4-BE49-F238E27FC236}">
                    <a16:creationId xmlns:a16="http://schemas.microsoft.com/office/drawing/2014/main" id="{C0BC9BA8-6AE4-CFF2-89E5-1D134872A5CB}"/>
                  </a:ext>
                </a:extLst>
              </p14:cNvPr>
              <p14:cNvContentPartPr/>
              <p14:nvPr/>
            </p14:nvContentPartPr>
            <p14:xfrm>
              <a:off x="4184040" y="4964160"/>
              <a:ext cx="153360" cy="222840"/>
            </p14:xfrm>
          </p:contentPart>
        </mc:Choice>
        <mc:Fallback xmlns="">
          <p:pic>
            <p:nvPicPr>
              <p:cNvPr id="373" name="Ink 372">
                <a:extLst>
                  <a:ext uri="{FF2B5EF4-FFF2-40B4-BE49-F238E27FC236}">
                    <a16:creationId xmlns:a16="http://schemas.microsoft.com/office/drawing/2014/main" id="{C0BC9BA8-6AE4-CFF2-89E5-1D134872A5CB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4175040" y="4955160"/>
                <a:ext cx="17100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398" name="Ink 397">
                <a:extLst>
                  <a:ext uri="{FF2B5EF4-FFF2-40B4-BE49-F238E27FC236}">
                    <a16:creationId xmlns:a16="http://schemas.microsoft.com/office/drawing/2014/main" id="{1C25DFA7-F0C4-E859-1A11-CAEA390B41EE}"/>
                  </a:ext>
                </a:extLst>
              </p14:cNvPr>
              <p14:cNvContentPartPr/>
              <p14:nvPr/>
            </p14:nvContentPartPr>
            <p14:xfrm>
              <a:off x="5543040" y="4424880"/>
              <a:ext cx="63000" cy="150840"/>
            </p14:xfrm>
          </p:contentPart>
        </mc:Choice>
        <mc:Fallback xmlns="">
          <p:pic>
            <p:nvPicPr>
              <p:cNvPr id="398" name="Ink 397">
                <a:extLst>
                  <a:ext uri="{FF2B5EF4-FFF2-40B4-BE49-F238E27FC236}">
                    <a16:creationId xmlns:a16="http://schemas.microsoft.com/office/drawing/2014/main" id="{1C25DFA7-F0C4-E859-1A11-CAEA390B41EE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5534400" y="4416240"/>
                <a:ext cx="80640" cy="168480"/>
              </a:xfrm>
              <a:prstGeom prst="rect">
                <a:avLst/>
              </a:prstGeom>
            </p:spPr>
          </p:pic>
        </mc:Fallback>
      </mc:AlternateContent>
      <p:grpSp>
        <p:nvGrpSpPr>
          <p:cNvPr id="405" name="Group 404">
            <a:extLst>
              <a:ext uri="{FF2B5EF4-FFF2-40B4-BE49-F238E27FC236}">
                <a16:creationId xmlns:a16="http://schemas.microsoft.com/office/drawing/2014/main" id="{5845AC1B-8AC9-E385-4194-C86004F9BC7D}"/>
              </a:ext>
            </a:extLst>
          </p:cNvPr>
          <p:cNvGrpSpPr/>
          <p:nvPr/>
        </p:nvGrpSpPr>
        <p:grpSpPr>
          <a:xfrm>
            <a:off x="6591360" y="4688760"/>
            <a:ext cx="226800" cy="362880"/>
            <a:chOff x="6586742" y="4917636"/>
            <a:chExt cx="226800" cy="36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4F23A7A0-AE56-A952-ECEE-F9A195873333}"/>
                    </a:ext>
                  </a:extLst>
                </p14:cNvPr>
                <p14:cNvContentPartPr/>
                <p14:nvPr/>
              </p14:nvContentPartPr>
              <p14:xfrm>
                <a:off x="6586742" y="4917636"/>
                <a:ext cx="166680" cy="303480"/>
              </p14:xfrm>
            </p:contentPart>
          </mc:Choice>
          <mc:Fallback xmlns=""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4F23A7A0-AE56-A952-ECEE-F9A195873333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578102" y="4908636"/>
                  <a:ext cx="18432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6E67793A-5676-D924-F2E0-9023B63A29AC}"/>
                    </a:ext>
                  </a:extLst>
                </p14:cNvPr>
                <p14:cNvContentPartPr/>
                <p14:nvPr/>
              </p14:nvContentPartPr>
              <p14:xfrm>
                <a:off x="6649022" y="5096196"/>
                <a:ext cx="164520" cy="36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6E67793A-5676-D924-F2E0-9023B63A29A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640382" y="5087556"/>
                  <a:ext cx="182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936F5198-865E-CB38-D5BD-B973AC0A0453}"/>
                    </a:ext>
                  </a:extLst>
                </p14:cNvPr>
                <p14:cNvContentPartPr/>
                <p14:nvPr/>
              </p14:nvContentPartPr>
              <p14:xfrm>
                <a:off x="6724622" y="5254236"/>
                <a:ext cx="360" cy="2628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936F5198-865E-CB38-D5BD-B973AC0A045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715982" y="5245236"/>
                  <a:ext cx="18000" cy="43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407" name="Ink 406">
                <a:extLst>
                  <a:ext uri="{FF2B5EF4-FFF2-40B4-BE49-F238E27FC236}">
                    <a16:creationId xmlns:a16="http://schemas.microsoft.com/office/drawing/2014/main" id="{265F9088-CFAA-DBF4-4862-901DA673DFEC}"/>
                  </a:ext>
                </a:extLst>
              </p14:cNvPr>
              <p14:cNvContentPartPr/>
              <p14:nvPr/>
            </p14:nvContentPartPr>
            <p14:xfrm>
              <a:off x="2121600" y="5605320"/>
              <a:ext cx="301680" cy="293040"/>
            </p14:xfrm>
          </p:contentPart>
        </mc:Choice>
        <mc:Fallback xmlns="">
          <p:pic>
            <p:nvPicPr>
              <p:cNvPr id="407" name="Ink 406">
                <a:extLst>
                  <a:ext uri="{FF2B5EF4-FFF2-40B4-BE49-F238E27FC236}">
                    <a16:creationId xmlns:a16="http://schemas.microsoft.com/office/drawing/2014/main" id="{265F9088-CFAA-DBF4-4862-901DA673DFEC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2112600" y="5596320"/>
                <a:ext cx="31932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408" name="Ink 407">
                <a:extLst>
                  <a:ext uri="{FF2B5EF4-FFF2-40B4-BE49-F238E27FC236}">
                    <a16:creationId xmlns:a16="http://schemas.microsoft.com/office/drawing/2014/main" id="{E38B2225-CD49-F9BE-B6BA-D42A9080FE6F}"/>
                  </a:ext>
                </a:extLst>
              </p14:cNvPr>
              <p14:cNvContentPartPr/>
              <p14:nvPr/>
            </p14:nvContentPartPr>
            <p14:xfrm>
              <a:off x="2498880" y="5782440"/>
              <a:ext cx="131400" cy="275760"/>
            </p14:xfrm>
          </p:contentPart>
        </mc:Choice>
        <mc:Fallback xmlns="">
          <p:pic>
            <p:nvPicPr>
              <p:cNvPr id="408" name="Ink 407">
                <a:extLst>
                  <a:ext uri="{FF2B5EF4-FFF2-40B4-BE49-F238E27FC236}">
                    <a16:creationId xmlns:a16="http://schemas.microsoft.com/office/drawing/2014/main" id="{E38B2225-CD49-F9BE-B6BA-D42A9080FE6F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2490240" y="5773800"/>
                <a:ext cx="14904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409" name="Ink 408">
                <a:extLst>
                  <a:ext uri="{FF2B5EF4-FFF2-40B4-BE49-F238E27FC236}">
                    <a16:creationId xmlns:a16="http://schemas.microsoft.com/office/drawing/2014/main" id="{9BF5DA67-E85D-51D2-06A3-28D85029FF95}"/>
                  </a:ext>
                </a:extLst>
              </p14:cNvPr>
              <p14:cNvContentPartPr/>
              <p14:nvPr/>
            </p14:nvContentPartPr>
            <p14:xfrm>
              <a:off x="2817480" y="5716920"/>
              <a:ext cx="118440" cy="360"/>
            </p14:xfrm>
          </p:contentPart>
        </mc:Choice>
        <mc:Fallback xmlns="">
          <p:pic>
            <p:nvPicPr>
              <p:cNvPr id="409" name="Ink 408">
                <a:extLst>
                  <a:ext uri="{FF2B5EF4-FFF2-40B4-BE49-F238E27FC236}">
                    <a16:creationId xmlns:a16="http://schemas.microsoft.com/office/drawing/2014/main" id="{9BF5DA67-E85D-51D2-06A3-28D85029FF95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2808480" y="5707920"/>
                <a:ext cx="136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410" name="Ink 409">
                <a:extLst>
                  <a:ext uri="{FF2B5EF4-FFF2-40B4-BE49-F238E27FC236}">
                    <a16:creationId xmlns:a16="http://schemas.microsoft.com/office/drawing/2014/main" id="{7A18D45E-EF88-9F6C-BCCE-B6C3EADD89FD}"/>
                  </a:ext>
                </a:extLst>
              </p14:cNvPr>
              <p14:cNvContentPartPr/>
              <p14:nvPr/>
            </p14:nvContentPartPr>
            <p14:xfrm>
              <a:off x="2827920" y="5818440"/>
              <a:ext cx="145800" cy="360"/>
            </p14:xfrm>
          </p:contentPart>
        </mc:Choice>
        <mc:Fallback xmlns="">
          <p:pic>
            <p:nvPicPr>
              <p:cNvPr id="410" name="Ink 409">
                <a:extLst>
                  <a:ext uri="{FF2B5EF4-FFF2-40B4-BE49-F238E27FC236}">
                    <a16:creationId xmlns:a16="http://schemas.microsoft.com/office/drawing/2014/main" id="{7A18D45E-EF88-9F6C-BCCE-B6C3EADD89FD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2819280" y="5809800"/>
                <a:ext cx="1634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22" name="Group 421">
            <a:extLst>
              <a:ext uri="{FF2B5EF4-FFF2-40B4-BE49-F238E27FC236}">
                <a16:creationId xmlns:a16="http://schemas.microsoft.com/office/drawing/2014/main" id="{6FDF9FE8-9F65-5717-9088-E46B9762BCA3}"/>
              </a:ext>
            </a:extLst>
          </p:cNvPr>
          <p:cNvGrpSpPr/>
          <p:nvPr/>
        </p:nvGrpSpPr>
        <p:grpSpPr>
          <a:xfrm>
            <a:off x="3226800" y="5427480"/>
            <a:ext cx="1670400" cy="599400"/>
            <a:chOff x="3222182" y="5656356"/>
            <a:chExt cx="1670400" cy="59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412" name="Ink 411">
                  <a:extLst>
                    <a:ext uri="{FF2B5EF4-FFF2-40B4-BE49-F238E27FC236}">
                      <a16:creationId xmlns:a16="http://schemas.microsoft.com/office/drawing/2014/main" id="{1C267E9A-4634-476C-C704-1531EDE910D4}"/>
                    </a:ext>
                  </a:extLst>
                </p14:cNvPr>
                <p14:cNvContentPartPr/>
                <p14:nvPr/>
              </p14:nvContentPartPr>
              <p14:xfrm>
                <a:off x="3222182" y="5843556"/>
                <a:ext cx="265680" cy="212760"/>
              </p14:xfrm>
            </p:contentPart>
          </mc:Choice>
          <mc:Fallback xmlns="">
            <p:pic>
              <p:nvPicPr>
                <p:cNvPr id="412" name="Ink 411">
                  <a:extLst>
                    <a:ext uri="{FF2B5EF4-FFF2-40B4-BE49-F238E27FC236}">
                      <a16:creationId xmlns:a16="http://schemas.microsoft.com/office/drawing/2014/main" id="{1C267E9A-4634-476C-C704-1531EDE910D4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213542" y="5834556"/>
                  <a:ext cx="28332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09C766AE-52A1-F769-824C-769AE084E33E}"/>
                    </a:ext>
                  </a:extLst>
                </p14:cNvPr>
                <p14:cNvContentPartPr/>
                <p14:nvPr/>
              </p14:nvContentPartPr>
              <p14:xfrm>
                <a:off x="3623582" y="6003396"/>
                <a:ext cx="12960" cy="216000"/>
              </p14:xfrm>
            </p:contentPart>
          </mc:Choice>
          <mc:Fallback xmlns=""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09C766AE-52A1-F769-824C-769AE084E33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614942" y="5994396"/>
                  <a:ext cx="3060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7A78EEC9-E428-4ABD-EE61-8F046EA8B3E2}"/>
                    </a:ext>
                  </a:extLst>
                </p14:cNvPr>
                <p14:cNvContentPartPr/>
                <p14:nvPr/>
              </p14:nvContentPartPr>
              <p14:xfrm>
                <a:off x="3257462" y="5721156"/>
                <a:ext cx="286200" cy="10440"/>
              </p14:xfrm>
            </p:contentPart>
          </mc:Choice>
          <mc:Fallback xmlns=""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7A78EEC9-E428-4ABD-EE61-8F046EA8B3E2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3248822" y="5712516"/>
                  <a:ext cx="30384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B0771D02-A7F0-CBC7-1D59-C0BB153AA0DE}"/>
                    </a:ext>
                  </a:extLst>
                </p14:cNvPr>
                <p14:cNvContentPartPr/>
                <p14:nvPr/>
              </p14:nvContentPartPr>
              <p14:xfrm>
                <a:off x="3770822" y="5902596"/>
                <a:ext cx="4680" cy="2988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B0771D02-A7F0-CBC7-1D59-C0BB153AA0D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762182" y="5893596"/>
                  <a:ext cx="223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416" name="Ink 415">
                  <a:extLst>
                    <a:ext uri="{FF2B5EF4-FFF2-40B4-BE49-F238E27FC236}">
                      <a16:creationId xmlns:a16="http://schemas.microsoft.com/office/drawing/2014/main" id="{1563E63B-A1E0-45EB-9242-C153994C5B09}"/>
                    </a:ext>
                  </a:extLst>
                </p14:cNvPr>
                <p14:cNvContentPartPr/>
                <p14:nvPr/>
              </p14:nvContentPartPr>
              <p14:xfrm>
                <a:off x="3964502" y="5799276"/>
                <a:ext cx="273600" cy="207720"/>
              </p14:xfrm>
            </p:contentPart>
          </mc:Choice>
          <mc:Fallback xmlns="">
            <p:pic>
              <p:nvPicPr>
                <p:cNvPr id="416" name="Ink 415">
                  <a:extLst>
                    <a:ext uri="{FF2B5EF4-FFF2-40B4-BE49-F238E27FC236}">
                      <a16:creationId xmlns:a16="http://schemas.microsoft.com/office/drawing/2014/main" id="{1563E63B-A1E0-45EB-9242-C153994C5B09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955502" y="5790636"/>
                  <a:ext cx="29124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FAE9AEF6-F373-31B2-1A04-806D6938D009}"/>
                    </a:ext>
                  </a:extLst>
                </p14:cNvPr>
                <p14:cNvContentPartPr/>
                <p14:nvPr/>
              </p14:nvContentPartPr>
              <p14:xfrm>
                <a:off x="4302902" y="5964156"/>
                <a:ext cx="187200" cy="291600"/>
              </p14:xfrm>
            </p:contentPart>
          </mc:Choice>
          <mc:Fallback xmlns="">
            <p:pic>
              <p:nvPicPr>
                <p:cNvPr id="417" name="Ink 416">
                  <a:extLst>
                    <a:ext uri="{FF2B5EF4-FFF2-40B4-BE49-F238E27FC236}">
                      <a16:creationId xmlns:a16="http://schemas.microsoft.com/office/drawing/2014/main" id="{FAE9AEF6-F373-31B2-1A04-806D6938D009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294262" y="5955516"/>
                  <a:ext cx="20484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95047E0F-F766-900B-E41C-C569BC96C176}"/>
                    </a:ext>
                  </a:extLst>
                </p14:cNvPr>
                <p14:cNvContentPartPr/>
                <p14:nvPr/>
              </p14:nvContentPartPr>
              <p14:xfrm>
                <a:off x="3902582" y="5656356"/>
                <a:ext cx="357480" cy="1728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95047E0F-F766-900B-E41C-C569BC96C176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893582" y="5647716"/>
                  <a:ext cx="3751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420" name="Ink 419">
                  <a:extLst>
                    <a:ext uri="{FF2B5EF4-FFF2-40B4-BE49-F238E27FC236}">
                      <a16:creationId xmlns:a16="http://schemas.microsoft.com/office/drawing/2014/main" id="{7C441C29-E35A-C44A-67EF-A89352E6A835}"/>
                    </a:ext>
                  </a:extLst>
                </p14:cNvPr>
                <p14:cNvContentPartPr/>
                <p14:nvPr/>
              </p14:nvContentPartPr>
              <p14:xfrm>
                <a:off x="4687382" y="5886396"/>
                <a:ext cx="160560" cy="360"/>
              </p14:xfrm>
            </p:contentPart>
          </mc:Choice>
          <mc:Fallback xmlns="">
            <p:pic>
              <p:nvPicPr>
                <p:cNvPr id="420" name="Ink 419">
                  <a:extLst>
                    <a:ext uri="{FF2B5EF4-FFF2-40B4-BE49-F238E27FC236}">
                      <a16:creationId xmlns:a16="http://schemas.microsoft.com/office/drawing/2014/main" id="{7C441C29-E35A-C44A-67EF-A89352E6A835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678382" y="5877756"/>
                  <a:ext cx="178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421" name="Ink 420">
                  <a:extLst>
                    <a:ext uri="{FF2B5EF4-FFF2-40B4-BE49-F238E27FC236}">
                      <a16:creationId xmlns:a16="http://schemas.microsoft.com/office/drawing/2014/main" id="{BDC824C3-EBD4-5E59-9D6E-4868C5B053CC}"/>
                    </a:ext>
                  </a:extLst>
                </p14:cNvPr>
                <p14:cNvContentPartPr/>
                <p14:nvPr/>
              </p14:nvContentPartPr>
              <p14:xfrm>
                <a:off x="4719062" y="6003036"/>
                <a:ext cx="173520" cy="360"/>
              </p14:xfrm>
            </p:contentPart>
          </mc:Choice>
          <mc:Fallback xmlns="">
            <p:pic>
              <p:nvPicPr>
                <p:cNvPr id="421" name="Ink 420">
                  <a:extLst>
                    <a:ext uri="{FF2B5EF4-FFF2-40B4-BE49-F238E27FC236}">
                      <a16:creationId xmlns:a16="http://schemas.microsoft.com/office/drawing/2014/main" id="{BDC824C3-EBD4-5E59-9D6E-4868C5B053CC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710422" y="5994036"/>
                  <a:ext cx="1911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426" name="Ink 425">
                <a:extLst>
                  <a:ext uri="{FF2B5EF4-FFF2-40B4-BE49-F238E27FC236}">
                    <a16:creationId xmlns:a16="http://schemas.microsoft.com/office/drawing/2014/main" id="{E749B46E-9CFA-1869-AE62-CA3B2FDCA569}"/>
                  </a:ext>
                </a:extLst>
              </p14:cNvPr>
              <p14:cNvContentPartPr/>
              <p14:nvPr/>
            </p14:nvContentPartPr>
            <p14:xfrm>
              <a:off x="5701440" y="5367000"/>
              <a:ext cx="168480" cy="479160"/>
            </p14:xfrm>
          </p:contentPart>
        </mc:Choice>
        <mc:Fallback xmlns="">
          <p:pic>
            <p:nvPicPr>
              <p:cNvPr id="426" name="Ink 425">
                <a:extLst>
                  <a:ext uri="{FF2B5EF4-FFF2-40B4-BE49-F238E27FC236}">
                    <a16:creationId xmlns:a16="http://schemas.microsoft.com/office/drawing/2014/main" id="{E749B46E-9CFA-1869-AE62-CA3B2FDCA569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5692800" y="5358000"/>
                <a:ext cx="186120" cy="49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428" name="Ink 427">
                <a:extLst>
                  <a:ext uri="{FF2B5EF4-FFF2-40B4-BE49-F238E27FC236}">
                    <a16:creationId xmlns:a16="http://schemas.microsoft.com/office/drawing/2014/main" id="{E1439728-7C17-3C66-BBD8-27C854525708}"/>
                  </a:ext>
                </a:extLst>
              </p14:cNvPr>
              <p14:cNvContentPartPr/>
              <p14:nvPr/>
            </p14:nvContentPartPr>
            <p14:xfrm>
              <a:off x="5780640" y="5298600"/>
              <a:ext cx="62280" cy="91080"/>
            </p14:xfrm>
          </p:contentPart>
        </mc:Choice>
        <mc:Fallback xmlns="">
          <p:pic>
            <p:nvPicPr>
              <p:cNvPr id="428" name="Ink 427">
                <a:extLst>
                  <a:ext uri="{FF2B5EF4-FFF2-40B4-BE49-F238E27FC236}">
                    <a16:creationId xmlns:a16="http://schemas.microsoft.com/office/drawing/2014/main" id="{E1439728-7C17-3C66-BBD8-27C854525708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5772000" y="5289960"/>
                <a:ext cx="79920" cy="108720"/>
              </a:xfrm>
              <a:prstGeom prst="rect">
                <a:avLst/>
              </a:prstGeom>
            </p:spPr>
          </p:pic>
        </mc:Fallback>
      </mc:AlternateContent>
      <p:grpSp>
        <p:nvGrpSpPr>
          <p:cNvPr id="455" name="Group 454">
            <a:extLst>
              <a:ext uri="{FF2B5EF4-FFF2-40B4-BE49-F238E27FC236}">
                <a16:creationId xmlns:a16="http://schemas.microsoft.com/office/drawing/2014/main" id="{17CD8878-290A-93F2-4673-E7578C7C1FE3}"/>
              </a:ext>
            </a:extLst>
          </p:cNvPr>
          <p:cNvGrpSpPr/>
          <p:nvPr/>
        </p:nvGrpSpPr>
        <p:grpSpPr>
          <a:xfrm>
            <a:off x="1527240" y="6017880"/>
            <a:ext cx="592560" cy="426240"/>
            <a:chOff x="1522622" y="6246756"/>
            <a:chExt cx="592560" cy="42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445" name="Ink 444">
                  <a:extLst>
                    <a:ext uri="{FF2B5EF4-FFF2-40B4-BE49-F238E27FC236}">
                      <a16:creationId xmlns:a16="http://schemas.microsoft.com/office/drawing/2014/main" id="{AF896389-4503-CDE5-D5E1-553F14126B31}"/>
                    </a:ext>
                  </a:extLst>
                </p14:cNvPr>
                <p14:cNvContentPartPr/>
                <p14:nvPr/>
              </p14:nvContentPartPr>
              <p14:xfrm>
                <a:off x="1522622" y="6246756"/>
                <a:ext cx="181800" cy="426240"/>
              </p14:xfrm>
            </p:contentPart>
          </mc:Choice>
          <mc:Fallback xmlns="">
            <p:pic>
              <p:nvPicPr>
                <p:cNvPr id="445" name="Ink 444">
                  <a:extLst>
                    <a:ext uri="{FF2B5EF4-FFF2-40B4-BE49-F238E27FC236}">
                      <a16:creationId xmlns:a16="http://schemas.microsoft.com/office/drawing/2014/main" id="{AF896389-4503-CDE5-D5E1-553F14126B31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513622" y="6237756"/>
                  <a:ext cx="199440" cy="44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446" name="Ink 445">
                  <a:extLst>
                    <a:ext uri="{FF2B5EF4-FFF2-40B4-BE49-F238E27FC236}">
                      <a16:creationId xmlns:a16="http://schemas.microsoft.com/office/drawing/2014/main" id="{0918BF66-3991-ACA7-0890-8093BA108CA0}"/>
                    </a:ext>
                  </a:extLst>
                </p14:cNvPr>
                <p14:cNvContentPartPr/>
                <p14:nvPr/>
              </p14:nvContentPartPr>
              <p14:xfrm>
                <a:off x="1948862" y="6540156"/>
                <a:ext cx="166320" cy="3240"/>
              </p14:xfrm>
            </p:contentPart>
          </mc:Choice>
          <mc:Fallback xmlns="">
            <p:pic>
              <p:nvPicPr>
                <p:cNvPr id="446" name="Ink 445">
                  <a:extLst>
                    <a:ext uri="{FF2B5EF4-FFF2-40B4-BE49-F238E27FC236}">
                      <a16:creationId xmlns:a16="http://schemas.microsoft.com/office/drawing/2014/main" id="{0918BF66-3991-ACA7-0890-8093BA108CA0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940222" y="6531156"/>
                  <a:ext cx="1839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447" name="Ink 446">
                  <a:extLst>
                    <a:ext uri="{FF2B5EF4-FFF2-40B4-BE49-F238E27FC236}">
                      <a16:creationId xmlns:a16="http://schemas.microsoft.com/office/drawing/2014/main" id="{82271A89-2D39-BC2E-3B83-9CC4A8756A12}"/>
                    </a:ext>
                  </a:extLst>
                </p14:cNvPr>
                <p14:cNvContentPartPr/>
                <p14:nvPr/>
              </p14:nvContentPartPr>
              <p14:xfrm>
                <a:off x="1974782" y="6635556"/>
                <a:ext cx="130320" cy="360"/>
              </p14:xfrm>
            </p:contentPart>
          </mc:Choice>
          <mc:Fallback xmlns=""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82271A89-2D39-BC2E-3B83-9CC4A8756A12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965782" y="6626916"/>
                  <a:ext cx="1479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4" name="Group 453">
            <a:extLst>
              <a:ext uri="{FF2B5EF4-FFF2-40B4-BE49-F238E27FC236}">
                <a16:creationId xmlns:a16="http://schemas.microsoft.com/office/drawing/2014/main" id="{12B52EFB-D938-3E72-6E39-C8D163A03490}"/>
              </a:ext>
            </a:extLst>
          </p:cNvPr>
          <p:cNvGrpSpPr/>
          <p:nvPr/>
        </p:nvGrpSpPr>
        <p:grpSpPr>
          <a:xfrm>
            <a:off x="2413560" y="6210480"/>
            <a:ext cx="1103760" cy="401040"/>
            <a:chOff x="2408942" y="6439356"/>
            <a:chExt cx="1103760" cy="40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B8DFFB0E-7936-1F7B-10F4-A813ECBDCA13}"/>
                    </a:ext>
                  </a:extLst>
                </p14:cNvPr>
                <p14:cNvContentPartPr/>
                <p14:nvPr/>
              </p14:nvContentPartPr>
              <p14:xfrm>
                <a:off x="2408942" y="6472476"/>
                <a:ext cx="242280" cy="218880"/>
              </p14:xfrm>
            </p:contentPart>
          </mc:Choice>
          <mc:Fallback xmlns=""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B8DFFB0E-7936-1F7B-10F4-A813ECBDCA13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400302" y="6463836"/>
                  <a:ext cx="2599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449" name="Ink 448">
                  <a:extLst>
                    <a:ext uri="{FF2B5EF4-FFF2-40B4-BE49-F238E27FC236}">
                      <a16:creationId xmlns:a16="http://schemas.microsoft.com/office/drawing/2014/main" id="{59D44298-960E-6FED-C3E4-E38EB2D466C3}"/>
                    </a:ext>
                  </a:extLst>
                </p14:cNvPr>
                <p14:cNvContentPartPr/>
                <p14:nvPr/>
              </p14:nvContentPartPr>
              <p14:xfrm>
                <a:off x="2713502" y="6648876"/>
                <a:ext cx="360" cy="156240"/>
              </p14:xfrm>
            </p:contentPart>
          </mc:Choice>
          <mc:Fallback xmlns="">
            <p:pic>
              <p:nvPicPr>
                <p:cNvPr id="449" name="Ink 448">
                  <a:extLst>
                    <a:ext uri="{FF2B5EF4-FFF2-40B4-BE49-F238E27FC236}">
                      <a16:creationId xmlns:a16="http://schemas.microsoft.com/office/drawing/2014/main" id="{59D44298-960E-6FED-C3E4-E38EB2D466C3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704862" y="6639876"/>
                  <a:ext cx="180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CC4FF99F-0627-60B5-0898-B51294CC3A6A}"/>
                    </a:ext>
                  </a:extLst>
                </p14:cNvPr>
                <p14:cNvContentPartPr/>
                <p14:nvPr/>
              </p14:nvContentPartPr>
              <p14:xfrm>
                <a:off x="2849582" y="6602076"/>
                <a:ext cx="139320" cy="36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CC4FF99F-0627-60B5-0898-B51294CC3A6A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2840582" y="6593436"/>
                  <a:ext cx="156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E7D7F8B7-8AB4-D15F-2692-0473191F5D03}"/>
                    </a:ext>
                  </a:extLst>
                </p14:cNvPr>
                <p14:cNvContentPartPr/>
                <p14:nvPr/>
              </p14:nvContentPartPr>
              <p14:xfrm>
                <a:off x="2919782" y="6508836"/>
                <a:ext cx="9000" cy="16704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E7D7F8B7-8AB4-D15F-2692-0473191F5D03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910782" y="6499836"/>
                  <a:ext cx="2664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8AF390C3-EA1F-0034-46EB-CABE7E502C4F}"/>
                    </a:ext>
                  </a:extLst>
                </p14:cNvPr>
                <p14:cNvContentPartPr/>
                <p14:nvPr/>
              </p14:nvContentPartPr>
              <p14:xfrm>
                <a:off x="3166382" y="6439356"/>
                <a:ext cx="227520" cy="230760"/>
              </p14:xfrm>
            </p:contentPart>
          </mc:Choice>
          <mc:Fallback xmlns=""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8AF390C3-EA1F-0034-46EB-CABE7E502C4F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3157742" y="6430356"/>
                  <a:ext cx="2451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453" name="Ink 452">
                  <a:extLst>
                    <a:ext uri="{FF2B5EF4-FFF2-40B4-BE49-F238E27FC236}">
                      <a16:creationId xmlns:a16="http://schemas.microsoft.com/office/drawing/2014/main" id="{C80B9AE4-1452-92FB-36A9-5F6729367D9F}"/>
                    </a:ext>
                  </a:extLst>
                </p14:cNvPr>
                <p14:cNvContentPartPr/>
                <p14:nvPr/>
              </p14:nvContentPartPr>
              <p14:xfrm>
                <a:off x="3379502" y="6612156"/>
                <a:ext cx="133200" cy="228240"/>
              </p14:xfrm>
            </p:contentPart>
          </mc:Choice>
          <mc:Fallback xmlns="">
            <p:pic>
              <p:nvPicPr>
                <p:cNvPr id="453" name="Ink 452">
                  <a:extLst>
                    <a:ext uri="{FF2B5EF4-FFF2-40B4-BE49-F238E27FC236}">
                      <a16:creationId xmlns:a16="http://schemas.microsoft.com/office/drawing/2014/main" id="{C80B9AE4-1452-92FB-36A9-5F6729367D9F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3370502" y="6603156"/>
                  <a:ext cx="150840" cy="24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9" name="Group 458">
            <a:extLst>
              <a:ext uri="{FF2B5EF4-FFF2-40B4-BE49-F238E27FC236}">
                <a16:creationId xmlns:a16="http://schemas.microsoft.com/office/drawing/2014/main" id="{5E717CAC-BFF9-E933-DE04-3AFC1747658A}"/>
              </a:ext>
            </a:extLst>
          </p:cNvPr>
          <p:cNvGrpSpPr/>
          <p:nvPr/>
        </p:nvGrpSpPr>
        <p:grpSpPr>
          <a:xfrm>
            <a:off x="7581180" y="285532"/>
            <a:ext cx="353160" cy="425880"/>
            <a:chOff x="8399702" y="1127916"/>
            <a:chExt cx="353160" cy="42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78A38E1C-0CBF-3AEA-59A2-E9CB1485D0D8}"/>
                    </a:ext>
                  </a:extLst>
                </p14:cNvPr>
                <p14:cNvContentPartPr/>
                <p14:nvPr/>
              </p14:nvContentPartPr>
              <p14:xfrm>
                <a:off x="8399702" y="1127916"/>
                <a:ext cx="121320" cy="24660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78A38E1C-0CBF-3AEA-59A2-E9CB1485D0D8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8390702" y="1118916"/>
                  <a:ext cx="13896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457" name="Ink 456">
                  <a:extLst>
                    <a:ext uri="{FF2B5EF4-FFF2-40B4-BE49-F238E27FC236}">
                      <a16:creationId xmlns:a16="http://schemas.microsoft.com/office/drawing/2014/main" id="{DB8EA605-D07B-6B80-B4EF-2F2449FBDB37}"/>
                    </a:ext>
                  </a:extLst>
                </p14:cNvPr>
                <p14:cNvContentPartPr/>
                <p14:nvPr/>
              </p14:nvContentPartPr>
              <p14:xfrm>
                <a:off x="8595542" y="1339596"/>
                <a:ext cx="157320" cy="214200"/>
              </p14:xfrm>
            </p:contentPart>
          </mc:Choice>
          <mc:Fallback xmlns="">
            <p:pic>
              <p:nvPicPr>
                <p:cNvPr id="457" name="Ink 456">
                  <a:extLst>
                    <a:ext uri="{FF2B5EF4-FFF2-40B4-BE49-F238E27FC236}">
                      <a16:creationId xmlns:a16="http://schemas.microsoft.com/office/drawing/2014/main" id="{DB8EA605-D07B-6B80-B4EF-2F2449FBDB37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586902" y="1330596"/>
                  <a:ext cx="17496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458" name="Ink 457">
                  <a:extLst>
                    <a:ext uri="{FF2B5EF4-FFF2-40B4-BE49-F238E27FC236}">
                      <a16:creationId xmlns:a16="http://schemas.microsoft.com/office/drawing/2014/main" id="{40457170-C5C4-7275-CFB7-BE82860B9397}"/>
                    </a:ext>
                  </a:extLst>
                </p14:cNvPr>
                <p14:cNvContentPartPr/>
                <p14:nvPr/>
              </p14:nvContentPartPr>
              <p14:xfrm>
                <a:off x="8550182" y="1212876"/>
                <a:ext cx="6480" cy="77400"/>
              </p14:xfrm>
            </p:contentPart>
          </mc:Choice>
          <mc:Fallback xmlns="">
            <p:pic>
              <p:nvPicPr>
                <p:cNvPr id="458" name="Ink 457">
                  <a:extLst>
                    <a:ext uri="{FF2B5EF4-FFF2-40B4-BE49-F238E27FC236}">
                      <a16:creationId xmlns:a16="http://schemas.microsoft.com/office/drawing/2014/main" id="{40457170-C5C4-7275-CFB7-BE82860B939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541182" y="1203876"/>
                  <a:ext cx="24120" cy="95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460" name="Ink 459">
                <a:extLst>
                  <a:ext uri="{FF2B5EF4-FFF2-40B4-BE49-F238E27FC236}">
                    <a16:creationId xmlns:a16="http://schemas.microsoft.com/office/drawing/2014/main" id="{CCDB03E5-BA54-8710-69C8-C83CA82C2BE0}"/>
                  </a:ext>
                </a:extLst>
              </p14:cNvPr>
              <p14:cNvContentPartPr/>
              <p14:nvPr/>
            </p14:nvContentPartPr>
            <p14:xfrm>
              <a:off x="7675500" y="915532"/>
              <a:ext cx="6480" cy="203760"/>
            </p14:xfrm>
          </p:contentPart>
        </mc:Choice>
        <mc:Fallback xmlns="">
          <p:pic>
            <p:nvPicPr>
              <p:cNvPr id="460" name="Ink 459">
                <a:extLst>
                  <a:ext uri="{FF2B5EF4-FFF2-40B4-BE49-F238E27FC236}">
                    <a16:creationId xmlns:a16="http://schemas.microsoft.com/office/drawing/2014/main" id="{CCDB03E5-BA54-8710-69C8-C83CA82C2BE0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7666860" y="906892"/>
                <a:ext cx="2412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461" name="Ink 460">
                <a:extLst>
                  <a:ext uri="{FF2B5EF4-FFF2-40B4-BE49-F238E27FC236}">
                    <a16:creationId xmlns:a16="http://schemas.microsoft.com/office/drawing/2014/main" id="{3182BB62-8C0B-457F-C6A9-DEE7017D0AFE}"/>
                  </a:ext>
                </a:extLst>
              </p14:cNvPr>
              <p14:cNvContentPartPr/>
              <p14:nvPr/>
            </p14:nvContentPartPr>
            <p14:xfrm>
              <a:off x="7632300" y="1404052"/>
              <a:ext cx="96120" cy="217800"/>
            </p14:xfrm>
          </p:contentPart>
        </mc:Choice>
        <mc:Fallback xmlns="">
          <p:pic>
            <p:nvPicPr>
              <p:cNvPr id="461" name="Ink 460">
                <a:extLst>
                  <a:ext uri="{FF2B5EF4-FFF2-40B4-BE49-F238E27FC236}">
                    <a16:creationId xmlns:a16="http://schemas.microsoft.com/office/drawing/2014/main" id="{3182BB62-8C0B-457F-C6A9-DEE7017D0AFE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7623660" y="1395412"/>
                <a:ext cx="11376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462" name="Ink 461">
                <a:extLst>
                  <a:ext uri="{FF2B5EF4-FFF2-40B4-BE49-F238E27FC236}">
                    <a16:creationId xmlns:a16="http://schemas.microsoft.com/office/drawing/2014/main" id="{DC8F6FF2-2587-F751-9D46-85E6B1A1A7FD}"/>
                  </a:ext>
                </a:extLst>
              </p14:cNvPr>
              <p14:cNvContentPartPr/>
              <p14:nvPr/>
            </p14:nvContentPartPr>
            <p14:xfrm>
              <a:off x="7658220" y="1811572"/>
              <a:ext cx="96480" cy="239040"/>
            </p14:xfrm>
          </p:contentPart>
        </mc:Choice>
        <mc:Fallback xmlns="">
          <p:pic>
            <p:nvPicPr>
              <p:cNvPr id="462" name="Ink 461">
                <a:extLst>
                  <a:ext uri="{FF2B5EF4-FFF2-40B4-BE49-F238E27FC236}">
                    <a16:creationId xmlns:a16="http://schemas.microsoft.com/office/drawing/2014/main" id="{DC8F6FF2-2587-F751-9D46-85E6B1A1A7FD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7649220" y="1802932"/>
                <a:ext cx="11412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463" name="Ink 462">
                <a:extLst>
                  <a:ext uri="{FF2B5EF4-FFF2-40B4-BE49-F238E27FC236}">
                    <a16:creationId xmlns:a16="http://schemas.microsoft.com/office/drawing/2014/main" id="{89A69A33-4C10-E308-83BA-B88406CB289E}"/>
                  </a:ext>
                </a:extLst>
              </p14:cNvPr>
              <p14:cNvContentPartPr/>
              <p14:nvPr/>
            </p14:nvContentPartPr>
            <p14:xfrm>
              <a:off x="7660380" y="2311612"/>
              <a:ext cx="97200" cy="302040"/>
            </p14:xfrm>
          </p:contentPart>
        </mc:Choice>
        <mc:Fallback xmlns="">
          <p:pic>
            <p:nvPicPr>
              <p:cNvPr id="463" name="Ink 462">
                <a:extLst>
                  <a:ext uri="{FF2B5EF4-FFF2-40B4-BE49-F238E27FC236}">
                    <a16:creationId xmlns:a16="http://schemas.microsoft.com/office/drawing/2014/main" id="{89A69A33-4C10-E308-83BA-B88406CB289E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7651380" y="2302972"/>
                <a:ext cx="11484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464" name="Ink 463">
                <a:extLst>
                  <a:ext uri="{FF2B5EF4-FFF2-40B4-BE49-F238E27FC236}">
                    <a16:creationId xmlns:a16="http://schemas.microsoft.com/office/drawing/2014/main" id="{4F77F426-736A-F4DF-A0AF-F46C4C63CEF0}"/>
                  </a:ext>
                </a:extLst>
              </p14:cNvPr>
              <p14:cNvContentPartPr/>
              <p14:nvPr/>
            </p14:nvContentPartPr>
            <p14:xfrm>
              <a:off x="8002560" y="228720"/>
              <a:ext cx="42120" cy="2530080"/>
            </p14:xfrm>
          </p:contentPart>
        </mc:Choice>
        <mc:Fallback xmlns="">
          <p:pic>
            <p:nvPicPr>
              <p:cNvPr id="464" name="Ink 463">
                <a:extLst>
                  <a:ext uri="{FF2B5EF4-FFF2-40B4-BE49-F238E27FC236}">
                    <a16:creationId xmlns:a16="http://schemas.microsoft.com/office/drawing/2014/main" id="{4F77F426-736A-F4DF-A0AF-F46C4C63CEF0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7993560" y="220080"/>
                <a:ext cx="59760" cy="254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465" name="Ink 464">
                <a:extLst>
                  <a:ext uri="{FF2B5EF4-FFF2-40B4-BE49-F238E27FC236}">
                    <a16:creationId xmlns:a16="http://schemas.microsoft.com/office/drawing/2014/main" id="{7082AC5E-A20C-2A17-34B2-8B2479E3D117}"/>
                  </a:ext>
                </a:extLst>
              </p14:cNvPr>
              <p14:cNvContentPartPr/>
              <p14:nvPr/>
            </p14:nvContentPartPr>
            <p14:xfrm>
              <a:off x="8291640" y="170400"/>
              <a:ext cx="180360" cy="441720"/>
            </p14:xfrm>
          </p:contentPart>
        </mc:Choice>
        <mc:Fallback xmlns="">
          <p:pic>
            <p:nvPicPr>
              <p:cNvPr id="465" name="Ink 464">
                <a:extLst>
                  <a:ext uri="{FF2B5EF4-FFF2-40B4-BE49-F238E27FC236}">
                    <a16:creationId xmlns:a16="http://schemas.microsoft.com/office/drawing/2014/main" id="{7082AC5E-A20C-2A17-34B2-8B2479E3D117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8283000" y="161760"/>
                <a:ext cx="198000" cy="459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73" name="Group 472">
            <a:extLst>
              <a:ext uri="{FF2B5EF4-FFF2-40B4-BE49-F238E27FC236}">
                <a16:creationId xmlns:a16="http://schemas.microsoft.com/office/drawing/2014/main" id="{B60B2B5A-4985-5DC6-0CD4-95C501A38539}"/>
              </a:ext>
            </a:extLst>
          </p:cNvPr>
          <p:cNvGrpSpPr/>
          <p:nvPr/>
        </p:nvGrpSpPr>
        <p:grpSpPr>
          <a:xfrm>
            <a:off x="5867400" y="5410200"/>
            <a:ext cx="2494440" cy="534600"/>
            <a:chOff x="5862782" y="5639076"/>
            <a:chExt cx="2494440" cy="53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3E5138B7-0A4C-0A28-7125-EA05827EA43A}"/>
                    </a:ext>
                  </a:extLst>
                </p14:cNvPr>
                <p14:cNvContentPartPr/>
                <p14:nvPr/>
              </p14:nvContentPartPr>
              <p14:xfrm>
                <a:off x="5905982" y="5747796"/>
                <a:ext cx="3240" cy="287640"/>
              </p14:xfrm>
            </p:contentPart>
          </mc:Choice>
          <mc:Fallback xmlns=""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3E5138B7-0A4C-0A28-7125-EA05827EA43A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896982" y="5738796"/>
                  <a:ext cx="2088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8016EE03-ECA7-0B4D-3742-D2BFC19565CC}"/>
                    </a:ext>
                  </a:extLst>
                </p14:cNvPr>
                <p14:cNvContentPartPr/>
                <p14:nvPr/>
              </p14:nvContentPartPr>
              <p14:xfrm>
                <a:off x="6031262" y="5700996"/>
                <a:ext cx="167040" cy="307440"/>
              </p14:xfrm>
            </p:contentPart>
          </mc:Choice>
          <mc:Fallback xmlns=""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8016EE03-ECA7-0B4D-3742-D2BFC19565CC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022262" y="5691996"/>
                  <a:ext cx="18468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431" name="Ink 430">
                  <a:extLst>
                    <a:ext uri="{FF2B5EF4-FFF2-40B4-BE49-F238E27FC236}">
                      <a16:creationId xmlns:a16="http://schemas.microsoft.com/office/drawing/2014/main" id="{2C9B1D14-D1E5-BED9-A26C-EB40909E44EF}"/>
                    </a:ext>
                  </a:extLst>
                </p14:cNvPr>
                <p14:cNvContentPartPr/>
                <p14:nvPr/>
              </p14:nvContentPartPr>
              <p14:xfrm>
                <a:off x="6306302" y="5825916"/>
                <a:ext cx="158040" cy="360"/>
              </p14:xfrm>
            </p:contentPart>
          </mc:Choice>
          <mc:Fallback xmlns="">
            <p:pic>
              <p:nvPicPr>
                <p:cNvPr id="431" name="Ink 430">
                  <a:extLst>
                    <a:ext uri="{FF2B5EF4-FFF2-40B4-BE49-F238E27FC236}">
                      <a16:creationId xmlns:a16="http://schemas.microsoft.com/office/drawing/2014/main" id="{2C9B1D14-D1E5-BED9-A26C-EB40909E44EF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297302" y="5816916"/>
                  <a:ext cx="175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432" name="Ink 431">
                  <a:extLst>
                    <a:ext uri="{FF2B5EF4-FFF2-40B4-BE49-F238E27FC236}">
                      <a16:creationId xmlns:a16="http://schemas.microsoft.com/office/drawing/2014/main" id="{52EBCB4C-21DB-9209-33FF-F8753CE80A8D}"/>
                    </a:ext>
                  </a:extLst>
                </p14:cNvPr>
                <p14:cNvContentPartPr/>
                <p14:nvPr/>
              </p14:nvContentPartPr>
              <p14:xfrm>
                <a:off x="6528422" y="5688036"/>
                <a:ext cx="219600" cy="376920"/>
              </p14:xfrm>
            </p:contentPart>
          </mc:Choice>
          <mc:Fallback xmlns="">
            <p:pic>
              <p:nvPicPr>
                <p:cNvPr id="432" name="Ink 431">
                  <a:extLst>
                    <a:ext uri="{FF2B5EF4-FFF2-40B4-BE49-F238E27FC236}">
                      <a16:creationId xmlns:a16="http://schemas.microsoft.com/office/drawing/2014/main" id="{52EBCB4C-21DB-9209-33FF-F8753CE80A8D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519422" y="5679396"/>
                  <a:ext cx="23724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7CC46213-27E0-BD24-DE68-731997072A1A}"/>
                    </a:ext>
                  </a:extLst>
                </p14:cNvPr>
                <p14:cNvContentPartPr/>
                <p14:nvPr/>
              </p14:nvContentPartPr>
              <p14:xfrm>
                <a:off x="6560462" y="5890716"/>
                <a:ext cx="237240" cy="77040"/>
              </p14:xfrm>
            </p:contentPart>
          </mc:Choice>
          <mc:Fallback xmlns=""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7CC46213-27E0-BD24-DE68-731997072A1A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551822" y="5882076"/>
                  <a:ext cx="2548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434" name="Ink 433">
                  <a:extLst>
                    <a:ext uri="{FF2B5EF4-FFF2-40B4-BE49-F238E27FC236}">
                      <a16:creationId xmlns:a16="http://schemas.microsoft.com/office/drawing/2014/main" id="{A8FDA860-98DC-211F-61CF-2755D699809B}"/>
                    </a:ext>
                  </a:extLst>
                </p14:cNvPr>
                <p14:cNvContentPartPr/>
                <p14:nvPr/>
              </p14:nvContentPartPr>
              <p14:xfrm>
                <a:off x="6825062" y="5779476"/>
                <a:ext cx="236520" cy="195840"/>
              </p14:xfrm>
            </p:contentPart>
          </mc:Choice>
          <mc:Fallback xmlns="">
            <p:pic>
              <p:nvPicPr>
                <p:cNvPr id="434" name="Ink 433">
                  <a:extLst>
                    <a:ext uri="{FF2B5EF4-FFF2-40B4-BE49-F238E27FC236}">
                      <a16:creationId xmlns:a16="http://schemas.microsoft.com/office/drawing/2014/main" id="{A8FDA860-98DC-211F-61CF-2755D699809B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816422" y="5770836"/>
                  <a:ext cx="2541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435" name="Ink 434">
                  <a:extLst>
                    <a:ext uri="{FF2B5EF4-FFF2-40B4-BE49-F238E27FC236}">
                      <a16:creationId xmlns:a16="http://schemas.microsoft.com/office/drawing/2014/main" id="{19AE1472-E390-1C30-08C3-5C6930A0480B}"/>
                    </a:ext>
                  </a:extLst>
                </p14:cNvPr>
                <p14:cNvContentPartPr/>
                <p14:nvPr/>
              </p14:nvContentPartPr>
              <p14:xfrm>
                <a:off x="7124222" y="5933196"/>
                <a:ext cx="22680" cy="237600"/>
              </p14:xfrm>
            </p:contentPart>
          </mc:Choice>
          <mc:Fallback xmlns="">
            <p:pic>
              <p:nvPicPr>
                <p:cNvPr id="435" name="Ink 434">
                  <a:extLst>
                    <a:ext uri="{FF2B5EF4-FFF2-40B4-BE49-F238E27FC236}">
                      <a16:creationId xmlns:a16="http://schemas.microsoft.com/office/drawing/2014/main" id="{19AE1472-E390-1C30-08C3-5C6930A0480B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115582" y="5924556"/>
                  <a:ext cx="4032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436" name="Ink 435">
                  <a:extLst>
                    <a:ext uri="{FF2B5EF4-FFF2-40B4-BE49-F238E27FC236}">
                      <a16:creationId xmlns:a16="http://schemas.microsoft.com/office/drawing/2014/main" id="{65DE3340-6DFF-ABBE-3E3B-8076425B8FC0}"/>
                    </a:ext>
                  </a:extLst>
                </p14:cNvPr>
                <p14:cNvContentPartPr/>
                <p14:nvPr/>
              </p14:nvContentPartPr>
              <p14:xfrm>
                <a:off x="7257782" y="5864076"/>
                <a:ext cx="123480" cy="12960"/>
              </p14:xfrm>
            </p:contentPart>
          </mc:Choice>
          <mc:Fallback xmlns="">
            <p:pic>
              <p:nvPicPr>
                <p:cNvPr id="436" name="Ink 435">
                  <a:extLst>
                    <a:ext uri="{FF2B5EF4-FFF2-40B4-BE49-F238E27FC236}">
                      <a16:creationId xmlns:a16="http://schemas.microsoft.com/office/drawing/2014/main" id="{65DE3340-6DFF-ABBE-3E3B-8076425B8FC0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7248782" y="5855076"/>
                  <a:ext cx="14112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437" name="Ink 436">
                  <a:extLst>
                    <a:ext uri="{FF2B5EF4-FFF2-40B4-BE49-F238E27FC236}">
                      <a16:creationId xmlns:a16="http://schemas.microsoft.com/office/drawing/2014/main" id="{AF75086F-4C68-1C7C-2246-771E8306203A}"/>
                    </a:ext>
                  </a:extLst>
                </p14:cNvPr>
                <p14:cNvContentPartPr/>
                <p14:nvPr/>
              </p14:nvContentPartPr>
              <p14:xfrm>
                <a:off x="7475582" y="5655276"/>
                <a:ext cx="211680" cy="328320"/>
              </p14:xfrm>
            </p:contentPart>
          </mc:Choice>
          <mc:Fallback xmlns="">
            <p:pic>
              <p:nvPicPr>
                <p:cNvPr id="437" name="Ink 436">
                  <a:extLst>
                    <a:ext uri="{FF2B5EF4-FFF2-40B4-BE49-F238E27FC236}">
                      <a16:creationId xmlns:a16="http://schemas.microsoft.com/office/drawing/2014/main" id="{AF75086F-4C68-1C7C-2246-771E8306203A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466942" y="5646636"/>
                  <a:ext cx="22932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438" name="Ink 437">
                  <a:extLst>
                    <a:ext uri="{FF2B5EF4-FFF2-40B4-BE49-F238E27FC236}">
                      <a16:creationId xmlns:a16="http://schemas.microsoft.com/office/drawing/2014/main" id="{B186241E-9687-E2EE-7C80-FFBFC8875AF9}"/>
                    </a:ext>
                  </a:extLst>
                </p14:cNvPr>
                <p14:cNvContentPartPr/>
                <p14:nvPr/>
              </p14:nvContentPartPr>
              <p14:xfrm>
                <a:off x="7568822" y="5845356"/>
                <a:ext cx="147600" cy="27360"/>
              </p14:xfrm>
            </p:contentPart>
          </mc:Choice>
          <mc:Fallback xmlns="">
            <p:pic>
              <p:nvPicPr>
                <p:cNvPr id="438" name="Ink 437">
                  <a:extLst>
                    <a:ext uri="{FF2B5EF4-FFF2-40B4-BE49-F238E27FC236}">
                      <a16:creationId xmlns:a16="http://schemas.microsoft.com/office/drawing/2014/main" id="{B186241E-9687-E2EE-7C80-FFBFC8875AF9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7559822" y="5836356"/>
                  <a:ext cx="16524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439" name="Ink 438">
                  <a:extLst>
                    <a:ext uri="{FF2B5EF4-FFF2-40B4-BE49-F238E27FC236}">
                      <a16:creationId xmlns:a16="http://schemas.microsoft.com/office/drawing/2014/main" id="{F0E565E6-CD87-0B1C-626E-DB7D402F322B}"/>
                    </a:ext>
                  </a:extLst>
                </p14:cNvPr>
                <p14:cNvContentPartPr/>
                <p14:nvPr/>
              </p14:nvContentPartPr>
              <p14:xfrm>
                <a:off x="7753142" y="5764716"/>
                <a:ext cx="198360" cy="163800"/>
              </p14:xfrm>
            </p:contentPart>
          </mc:Choice>
          <mc:Fallback xmlns="">
            <p:pic>
              <p:nvPicPr>
                <p:cNvPr id="439" name="Ink 438">
                  <a:extLst>
                    <a:ext uri="{FF2B5EF4-FFF2-40B4-BE49-F238E27FC236}">
                      <a16:creationId xmlns:a16="http://schemas.microsoft.com/office/drawing/2014/main" id="{F0E565E6-CD87-0B1C-626E-DB7D402F322B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7744502" y="5756076"/>
                  <a:ext cx="21600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440" name="Ink 439">
                  <a:extLst>
                    <a:ext uri="{FF2B5EF4-FFF2-40B4-BE49-F238E27FC236}">
                      <a16:creationId xmlns:a16="http://schemas.microsoft.com/office/drawing/2014/main" id="{1B860426-B7F3-417A-5B45-C08ED2D6DF96}"/>
                    </a:ext>
                  </a:extLst>
                </p14:cNvPr>
                <p14:cNvContentPartPr/>
                <p14:nvPr/>
              </p14:nvContentPartPr>
              <p14:xfrm>
                <a:off x="7984262" y="5833476"/>
                <a:ext cx="182520" cy="218520"/>
              </p14:xfrm>
            </p:contentPart>
          </mc:Choice>
          <mc:Fallback xmlns="">
            <p:pic>
              <p:nvPicPr>
                <p:cNvPr id="440" name="Ink 439">
                  <a:extLst>
                    <a:ext uri="{FF2B5EF4-FFF2-40B4-BE49-F238E27FC236}">
                      <a16:creationId xmlns:a16="http://schemas.microsoft.com/office/drawing/2014/main" id="{1B860426-B7F3-417A-5B45-C08ED2D6DF96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7975262" y="5824836"/>
                  <a:ext cx="20016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441" name="Ink 440">
                  <a:extLst>
                    <a:ext uri="{FF2B5EF4-FFF2-40B4-BE49-F238E27FC236}">
                      <a16:creationId xmlns:a16="http://schemas.microsoft.com/office/drawing/2014/main" id="{89F8304D-1C77-BBE7-BF2F-312660563B36}"/>
                    </a:ext>
                  </a:extLst>
                </p14:cNvPr>
                <p14:cNvContentPartPr/>
                <p14:nvPr/>
              </p14:nvContentPartPr>
              <p14:xfrm>
                <a:off x="8180462" y="5639076"/>
                <a:ext cx="176760" cy="496440"/>
              </p14:xfrm>
            </p:contentPart>
          </mc:Choice>
          <mc:Fallback xmlns="">
            <p:pic>
              <p:nvPicPr>
                <p:cNvPr id="441" name="Ink 440">
                  <a:extLst>
                    <a:ext uri="{FF2B5EF4-FFF2-40B4-BE49-F238E27FC236}">
                      <a16:creationId xmlns:a16="http://schemas.microsoft.com/office/drawing/2014/main" id="{89F8304D-1C77-BBE7-BF2F-312660563B36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8171822" y="5630076"/>
                  <a:ext cx="194400" cy="51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443" name="Ink 442">
                  <a:extLst>
                    <a:ext uri="{FF2B5EF4-FFF2-40B4-BE49-F238E27FC236}">
                      <a16:creationId xmlns:a16="http://schemas.microsoft.com/office/drawing/2014/main" id="{1F29312B-2EA2-AA6D-6B49-30171D449E4B}"/>
                    </a:ext>
                  </a:extLst>
                </p14:cNvPr>
                <p14:cNvContentPartPr/>
                <p14:nvPr/>
              </p14:nvContentPartPr>
              <p14:xfrm>
                <a:off x="5862782" y="6096276"/>
                <a:ext cx="127080" cy="45720"/>
              </p14:xfrm>
            </p:contentPart>
          </mc:Choice>
          <mc:Fallback xmlns="">
            <p:pic>
              <p:nvPicPr>
                <p:cNvPr id="443" name="Ink 442">
                  <a:extLst>
                    <a:ext uri="{FF2B5EF4-FFF2-40B4-BE49-F238E27FC236}">
                      <a16:creationId xmlns:a16="http://schemas.microsoft.com/office/drawing/2014/main" id="{1F29312B-2EA2-AA6D-6B49-30171D449E4B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5853782" y="6087636"/>
                  <a:ext cx="14472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466" name="Ink 465">
                  <a:extLst>
                    <a:ext uri="{FF2B5EF4-FFF2-40B4-BE49-F238E27FC236}">
                      <a16:creationId xmlns:a16="http://schemas.microsoft.com/office/drawing/2014/main" id="{C21D6024-D7EF-D621-C81B-1104A1D909B1}"/>
                    </a:ext>
                  </a:extLst>
                </p14:cNvPr>
                <p14:cNvContentPartPr/>
                <p14:nvPr/>
              </p14:nvContentPartPr>
              <p14:xfrm>
                <a:off x="6447062" y="5699556"/>
                <a:ext cx="7920" cy="394920"/>
              </p14:xfrm>
            </p:contentPart>
          </mc:Choice>
          <mc:Fallback xmlns="">
            <p:pic>
              <p:nvPicPr>
                <p:cNvPr id="466" name="Ink 465">
                  <a:extLst>
                    <a:ext uri="{FF2B5EF4-FFF2-40B4-BE49-F238E27FC236}">
                      <a16:creationId xmlns:a16="http://schemas.microsoft.com/office/drawing/2014/main" id="{C21D6024-D7EF-D621-C81B-1104A1D909B1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6438422" y="5690916"/>
                  <a:ext cx="2556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FAE6052D-A4E7-4FFB-3368-E76D1FF77C7A}"/>
                    </a:ext>
                  </a:extLst>
                </p14:cNvPr>
                <p14:cNvContentPartPr/>
                <p14:nvPr/>
              </p14:nvContentPartPr>
              <p14:xfrm>
                <a:off x="7390262" y="5670036"/>
                <a:ext cx="3960" cy="50364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FAE6052D-A4E7-4FFB-3368-E76D1FF77C7A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7381262" y="5661036"/>
                  <a:ext cx="21600" cy="52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698876C1-56B7-06FE-495E-44FC52C5364C}"/>
                    </a:ext>
                  </a:extLst>
                </p14:cNvPr>
                <p14:cNvContentPartPr/>
                <p14:nvPr/>
              </p14:nvContentPartPr>
              <p14:xfrm>
                <a:off x="7524542" y="5872356"/>
                <a:ext cx="136080" cy="213120"/>
              </p14:xfrm>
            </p:contentPart>
          </mc:Choice>
          <mc:Fallback xmlns=""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698876C1-56B7-06FE-495E-44FC52C5364C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515542" y="5863356"/>
                  <a:ext cx="15372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AC8EAA07-5640-0EDC-5786-1F5F21D1FF83}"/>
                    </a:ext>
                  </a:extLst>
                </p14:cNvPr>
                <p14:cNvContentPartPr/>
                <p14:nvPr/>
              </p14:nvContentPartPr>
              <p14:xfrm>
                <a:off x="7666022" y="5808996"/>
                <a:ext cx="38160" cy="360"/>
              </p14:xfrm>
            </p:contentPart>
          </mc:Choice>
          <mc:Fallback xmlns=""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AC8EAA07-5640-0EDC-5786-1F5F21D1FF83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657022" y="5799996"/>
                  <a:ext cx="558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474" name="Ink 473">
                <a:extLst>
                  <a:ext uri="{FF2B5EF4-FFF2-40B4-BE49-F238E27FC236}">
                    <a16:creationId xmlns:a16="http://schemas.microsoft.com/office/drawing/2014/main" id="{6B7B7D0E-2170-EA69-B6AB-FBD99BADD83E}"/>
                  </a:ext>
                </a:extLst>
              </p14:cNvPr>
              <p14:cNvContentPartPr/>
              <p14:nvPr/>
            </p14:nvContentPartPr>
            <p14:xfrm>
              <a:off x="8379120" y="890760"/>
              <a:ext cx="9360" cy="181080"/>
            </p14:xfrm>
          </p:contentPart>
        </mc:Choice>
        <mc:Fallback xmlns="">
          <p:pic>
            <p:nvPicPr>
              <p:cNvPr id="474" name="Ink 473">
                <a:extLst>
                  <a:ext uri="{FF2B5EF4-FFF2-40B4-BE49-F238E27FC236}">
                    <a16:creationId xmlns:a16="http://schemas.microsoft.com/office/drawing/2014/main" id="{6B7B7D0E-2170-EA69-B6AB-FBD99BADD83E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8370480" y="881760"/>
                <a:ext cx="2700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475" name="Ink 474">
                <a:extLst>
                  <a:ext uri="{FF2B5EF4-FFF2-40B4-BE49-F238E27FC236}">
                    <a16:creationId xmlns:a16="http://schemas.microsoft.com/office/drawing/2014/main" id="{7AE8706E-49B7-82F2-ACA0-5999D82D2C18}"/>
                  </a:ext>
                </a:extLst>
              </p14:cNvPr>
              <p14:cNvContentPartPr/>
              <p14:nvPr/>
            </p14:nvContentPartPr>
            <p14:xfrm>
              <a:off x="8293440" y="1333920"/>
              <a:ext cx="146520" cy="250560"/>
            </p14:xfrm>
          </p:contentPart>
        </mc:Choice>
        <mc:Fallback xmlns="">
          <p:pic>
            <p:nvPicPr>
              <p:cNvPr id="475" name="Ink 474">
                <a:extLst>
                  <a:ext uri="{FF2B5EF4-FFF2-40B4-BE49-F238E27FC236}">
                    <a16:creationId xmlns:a16="http://schemas.microsoft.com/office/drawing/2014/main" id="{7AE8706E-49B7-82F2-ACA0-5999D82D2C18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8284440" y="1324920"/>
                <a:ext cx="16416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476" name="Ink 475">
                <a:extLst>
                  <a:ext uri="{FF2B5EF4-FFF2-40B4-BE49-F238E27FC236}">
                    <a16:creationId xmlns:a16="http://schemas.microsoft.com/office/drawing/2014/main" id="{CB70B8B9-A039-01CF-CC45-3C08EB6587A3}"/>
                  </a:ext>
                </a:extLst>
              </p14:cNvPr>
              <p14:cNvContentPartPr/>
              <p14:nvPr/>
            </p14:nvContentPartPr>
            <p14:xfrm>
              <a:off x="8305320" y="1786080"/>
              <a:ext cx="147960" cy="244800"/>
            </p14:xfrm>
          </p:contentPart>
        </mc:Choice>
        <mc:Fallback xmlns="">
          <p:pic>
            <p:nvPicPr>
              <p:cNvPr id="476" name="Ink 475">
                <a:extLst>
                  <a:ext uri="{FF2B5EF4-FFF2-40B4-BE49-F238E27FC236}">
                    <a16:creationId xmlns:a16="http://schemas.microsoft.com/office/drawing/2014/main" id="{CB70B8B9-A039-01CF-CC45-3C08EB6587A3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8296320" y="1777080"/>
                <a:ext cx="16560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477" name="Ink 476">
                <a:extLst>
                  <a:ext uri="{FF2B5EF4-FFF2-40B4-BE49-F238E27FC236}">
                    <a16:creationId xmlns:a16="http://schemas.microsoft.com/office/drawing/2014/main" id="{5C2F23F6-A665-BD13-3D06-EEB0617F3F99}"/>
                  </a:ext>
                </a:extLst>
              </p14:cNvPr>
              <p14:cNvContentPartPr/>
              <p14:nvPr/>
            </p14:nvContentPartPr>
            <p14:xfrm>
              <a:off x="8348160" y="2257680"/>
              <a:ext cx="360" cy="216000"/>
            </p14:xfrm>
          </p:contentPart>
        </mc:Choice>
        <mc:Fallback xmlns="">
          <p:pic>
            <p:nvPicPr>
              <p:cNvPr id="477" name="Ink 476">
                <a:extLst>
                  <a:ext uri="{FF2B5EF4-FFF2-40B4-BE49-F238E27FC236}">
                    <a16:creationId xmlns:a16="http://schemas.microsoft.com/office/drawing/2014/main" id="{5C2F23F6-A665-BD13-3D06-EEB0617F3F99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8339160" y="2249040"/>
                <a:ext cx="1800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484" name="Ink 483">
                <a:extLst>
                  <a:ext uri="{FF2B5EF4-FFF2-40B4-BE49-F238E27FC236}">
                    <a16:creationId xmlns:a16="http://schemas.microsoft.com/office/drawing/2014/main" id="{2EFD8DA3-2392-FAF5-6615-5AEC88BBD616}"/>
                  </a:ext>
                </a:extLst>
              </p14:cNvPr>
              <p14:cNvContentPartPr/>
              <p14:nvPr/>
            </p14:nvContentPartPr>
            <p14:xfrm>
              <a:off x="4513800" y="6147480"/>
              <a:ext cx="179640" cy="400680"/>
            </p14:xfrm>
          </p:contentPart>
        </mc:Choice>
        <mc:Fallback xmlns="">
          <p:pic>
            <p:nvPicPr>
              <p:cNvPr id="484" name="Ink 483">
                <a:extLst>
                  <a:ext uri="{FF2B5EF4-FFF2-40B4-BE49-F238E27FC236}">
                    <a16:creationId xmlns:a16="http://schemas.microsoft.com/office/drawing/2014/main" id="{2EFD8DA3-2392-FAF5-6615-5AEC88BBD616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4504800" y="6138840"/>
                <a:ext cx="197280" cy="418320"/>
              </a:xfrm>
              <a:prstGeom prst="rect">
                <a:avLst/>
              </a:prstGeom>
            </p:spPr>
          </p:pic>
        </mc:Fallback>
      </mc:AlternateContent>
      <p:grpSp>
        <p:nvGrpSpPr>
          <p:cNvPr id="502" name="Group 501">
            <a:extLst>
              <a:ext uri="{FF2B5EF4-FFF2-40B4-BE49-F238E27FC236}">
                <a16:creationId xmlns:a16="http://schemas.microsoft.com/office/drawing/2014/main" id="{6A9470FA-B404-33CB-EE16-4DBA9F2CBD4A}"/>
              </a:ext>
            </a:extLst>
          </p:cNvPr>
          <p:cNvGrpSpPr/>
          <p:nvPr/>
        </p:nvGrpSpPr>
        <p:grpSpPr>
          <a:xfrm>
            <a:off x="4718280" y="6128760"/>
            <a:ext cx="2739240" cy="417240"/>
            <a:chOff x="4713662" y="6357636"/>
            <a:chExt cx="2739240" cy="41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2256C560-A2B9-F20F-3E6C-D50B8D133792}"/>
                    </a:ext>
                  </a:extLst>
                </p14:cNvPr>
                <p14:cNvContentPartPr/>
                <p14:nvPr/>
              </p14:nvContentPartPr>
              <p14:xfrm>
                <a:off x="6092102" y="6532236"/>
                <a:ext cx="155160" cy="360"/>
              </p14:xfrm>
            </p:contentPart>
          </mc:Choice>
          <mc:Fallback xmlns="">
            <p:pic>
              <p:nvPicPr>
                <p:cNvPr id="486" name="Ink 485">
                  <a:extLst>
                    <a:ext uri="{FF2B5EF4-FFF2-40B4-BE49-F238E27FC236}">
                      <a16:creationId xmlns:a16="http://schemas.microsoft.com/office/drawing/2014/main" id="{2256C560-A2B9-F20F-3E6C-D50B8D133792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6083102" y="6523596"/>
                  <a:ext cx="172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C4D84A6C-5C93-C33C-5F0C-DA8FE19B5ED5}"/>
                    </a:ext>
                  </a:extLst>
                </p14:cNvPr>
                <p14:cNvContentPartPr/>
                <p14:nvPr/>
              </p14:nvContentPartPr>
              <p14:xfrm>
                <a:off x="4713662" y="6441516"/>
                <a:ext cx="168480" cy="268200"/>
              </p14:xfrm>
            </p:contentPart>
          </mc:Choice>
          <mc:Fallback xmlns="">
            <p:pic>
              <p:nvPicPr>
                <p:cNvPr id="487" name="Ink 486">
                  <a:extLst>
                    <a:ext uri="{FF2B5EF4-FFF2-40B4-BE49-F238E27FC236}">
                      <a16:creationId xmlns:a16="http://schemas.microsoft.com/office/drawing/2014/main" id="{C4D84A6C-5C93-C33C-5F0C-DA8FE19B5ED5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4704662" y="6432516"/>
                  <a:ext cx="18612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488" name="Ink 487">
                  <a:extLst>
                    <a:ext uri="{FF2B5EF4-FFF2-40B4-BE49-F238E27FC236}">
                      <a16:creationId xmlns:a16="http://schemas.microsoft.com/office/drawing/2014/main" id="{E710478D-AD3D-BA6F-2620-EF511C4FC639}"/>
                    </a:ext>
                  </a:extLst>
                </p14:cNvPr>
                <p14:cNvContentPartPr/>
                <p14:nvPr/>
              </p14:nvContentPartPr>
              <p14:xfrm>
                <a:off x="4954502" y="6515676"/>
                <a:ext cx="123840" cy="168120"/>
              </p14:xfrm>
            </p:contentPart>
          </mc:Choice>
          <mc:Fallback xmlns="">
            <p:pic>
              <p:nvPicPr>
                <p:cNvPr id="488" name="Ink 487">
                  <a:extLst>
                    <a:ext uri="{FF2B5EF4-FFF2-40B4-BE49-F238E27FC236}">
                      <a16:creationId xmlns:a16="http://schemas.microsoft.com/office/drawing/2014/main" id="{E710478D-AD3D-BA6F-2620-EF511C4FC639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4945862" y="6506676"/>
                  <a:ext cx="1414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489" name="Ink 488">
                  <a:extLst>
                    <a:ext uri="{FF2B5EF4-FFF2-40B4-BE49-F238E27FC236}">
                      <a16:creationId xmlns:a16="http://schemas.microsoft.com/office/drawing/2014/main" id="{C2C46B9B-48EF-A38D-E1BE-9AE7801056C8}"/>
                    </a:ext>
                  </a:extLst>
                </p14:cNvPr>
                <p14:cNvContentPartPr/>
                <p14:nvPr/>
              </p14:nvContentPartPr>
              <p14:xfrm>
                <a:off x="5172662" y="6564276"/>
                <a:ext cx="159480" cy="133200"/>
              </p14:xfrm>
            </p:contentPart>
          </mc:Choice>
          <mc:Fallback xmlns="">
            <p:pic>
              <p:nvPicPr>
                <p:cNvPr id="489" name="Ink 488">
                  <a:extLst>
                    <a:ext uri="{FF2B5EF4-FFF2-40B4-BE49-F238E27FC236}">
                      <a16:creationId xmlns:a16="http://schemas.microsoft.com/office/drawing/2014/main" id="{C2C46B9B-48EF-A38D-E1BE-9AE7801056C8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5163662" y="6555636"/>
                  <a:ext cx="17712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490" name="Ink 489">
                  <a:extLst>
                    <a:ext uri="{FF2B5EF4-FFF2-40B4-BE49-F238E27FC236}">
                      <a16:creationId xmlns:a16="http://schemas.microsoft.com/office/drawing/2014/main" id="{3029A78B-2B76-4DE8-84E5-4D6F3E877EA3}"/>
                    </a:ext>
                  </a:extLst>
                </p14:cNvPr>
                <p14:cNvContentPartPr/>
                <p14:nvPr/>
              </p14:nvContentPartPr>
              <p14:xfrm>
                <a:off x="5389742" y="6681996"/>
                <a:ext cx="3600" cy="92880"/>
              </p14:xfrm>
            </p:contentPart>
          </mc:Choice>
          <mc:Fallback xmlns="">
            <p:pic>
              <p:nvPicPr>
                <p:cNvPr id="490" name="Ink 489">
                  <a:extLst>
                    <a:ext uri="{FF2B5EF4-FFF2-40B4-BE49-F238E27FC236}">
                      <a16:creationId xmlns:a16="http://schemas.microsoft.com/office/drawing/2014/main" id="{3029A78B-2B76-4DE8-84E5-4D6F3E877EA3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5380742" y="6672996"/>
                  <a:ext cx="2124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2DA3D3B7-94DB-DF0B-C85A-270BA23EE874}"/>
                    </a:ext>
                  </a:extLst>
                </p14:cNvPr>
                <p14:cNvContentPartPr/>
                <p14:nvPr/>
              </p14:nvContentPartPr>
              <p14:xfrm>
                <a:off x="5530142" y="6557436"/>
                <a:ext cx="177120" cy="360"/>
              </p14:xfrm>
            </p:contentPart>
          </mc:Choice>
          <mc:Fallback xmlns="">
            <p:pic>
              <p:nvPicPr>
                <p:cNvPr id="491" name="Ink 490">
                  <a:extLst>
                    <a:ext uri="{FF2B5EF4-FFF2-40B4-BE49-F238E27FC236}">
                      <a16:creationId xmlns:a16="http://schemas.microsoft.com/office/drawing/2014/main" id="{2DA3D3B7-94DB-DF0B-C85A-270BA23EE874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5521502" y="6548796"/>
                  <a:ext cx="194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492" name="Ink 491">
                  <a:extLst>
                    <a:ext uri="{FF2B5EF4-FFF2-40B4-BE49-F238E27FC236}">
                      <a16:creationId xmlns:a16="http://schemas.microsoft.com/office/drawing/2014/main" id="{E782469D-734D-91B4-1A33-0F5066F5A4DE}"/>
                    </a:ext>
                  </a:extLst>
                </p14:cNvPr>
                <p14:cNvContentPartPr/>
                <p14:nvPr/>
              </p14:nvContentPartPr>
              <p14:xfrm>
                <a:off x="5650382" y="6499476"/>
                <a:ext cx="3240" cy="223920"/>
              </p14:xfrm>
            </p:contentPart>
          </mc:Choice>
          <mc:Fallback xmlns="">
            <p:pic>
              <p:nvPicPr>
                <p:cNvPr id="492" name="Ink 491">
                  <a:extLst>
                    <a:ext uri="{FF2B5EF4-FFF2-40B4-BE49-F238E27FC236}">
                      <a16:creationId xmlns:a16="http://schemas.microsoft.com/office/drawing/2014/main" id="{E782469D-734D-91B4-1A33-0F5066F5A4DE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5641742" y="6490836"/>
                  <a:ext cx="2088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493" name="Ink 492">
                  <a:extLst>
                    <a:ext uri="{FF2B5EF4-FFF2-40B4-BE49-F238E27FC236}">
                      <a16:creationId xmlns:a16="http://schemas.microsoft.com/office/drawing/2014/main" id="{806D12D1-0C7A-083F-F476-7E2FD0EFCEE8}"/>
                    </a:ext>
                  </a:extLst>
                </p14:cNvPr>
                <p14:cNvContentPartPr/>
                <p14:nvPr/>
              </p14:nvContentPartPr>
              <p14:xfrm>
                <a:off x="5900222" y="6397596"/>
                <a:ext cx="151560" cy="314640"/>
              </p14:xfrm>
            </p:contentPart>
          </mc:Choice>
          <mc:Fallback xmlns="">
            <p:pic>
              <p:nvPicPr>
                <p:cNvPr id="493" name="Ink 492">
                  <a:extLst>
                    <a:ext uri="{FF2B5EF4-FFF2-40B4-BE49-F238E27FC236}">
                      <a16:creationId xmlns:a16="http://schemas.microsoft.com/office/drawing/2014/main" id="{806D12D1-0C7A-083F-F476-7E2FD0EFCEE8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5891222" y="6388596"/>
                  <a:ext cx="16920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494" name="Ink 493">
                  <a:extLst>
                    <a:ext uri="{FF2B5EF4-FFF2-40B4-BE49-F238E27FC236}">
                      <a16:creationId xmlns:a16="http://schemas.microsoft.com/office/drawing/2014/main" id="{E794BF87-A9E0-4D5B-A176-C34F450F6AF6}"/>
                    </a:ext>
                  </a:extLst>
                </p14:cNvPr>
                <p14:cNvContentPartPr/>
                <p14:nvPr/>
              </p14:nvContentPartPr>
              <p14:xfrm>
                <a:off x="6098222" y="6509916"/>
                <a:ext cx="163440" cy="202320"/>
              </p14:xfrm>
            </p:contentPart>
          </mc:Choice>
          <mc:Fallback xmlns="">
            <p:pic>
              <p:nvPicPr>
                <p:cNvPr id="494" name="Ink 493">
                  <a:extLst>
                    <a:ext uri="{FF2B5EF4-FFF2-40B4-BE49-F238E27FC236}">
                      <a16:creationId xmlns:a16="http://schemas.microsoft.com/office/drawing/2014/main" id="{E794BF87-A9E0-4D5B-A176-C34F450F6AF6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6089222" y="6500916"/>
                  <a:ext cx="18108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496" name="Ink 495">
                  <a:extLst>
                    <a:ext uri="{FF2B5EF4-FFF2-40B4-BE49-F238E27FC236}">
                      <a16:creationId xmlns:a16="http://schemas.microsoft.com/office/drawing/2014/main" id="{EF197239-5C84-9981-46EE-F9347E2930D1}"/>
                    </a:ext>
                  </a:extLst>
                </p14:cNvPr>
                <p14:cNvContentPartPr/>
                <p14:nvPr/>
              </p14:nvContentPartPr>
              <p14:xfrm>
                <a:off x="6411062" y="6561036"/>
                <a:ext cx="122400" cy="15408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EF197239-5C84-9981-46EE-F9347E2930D1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6402062" y="6552396"/>
                  <a:ext cx="1400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497" name="Ink 496">
                  <a:extLst>
                    <a:ext uri="{FF2B5EF4-FFF2-40B4-BE49-F238E27FC236}">
                      <a16:creationId xmlns:a16="http://schemas.microsoft.com/office/drawing/2014/main" id="{5E95A632-9321-6158-D387-0DF0CBE67549}"/>
                    </a:ext>
                  </a:extLst>
                </p14:cNvPr>
                <p14:cNvContentPartPr/>
                <p14:nvPr/>
              </p14:nvContentPartPr>
              <p14:xfrm>
                <a:off x="6586742" y="6654996"/>
                <a:ext cx="134640" cy="11952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5E95A632-9321-6158-D387-0DF0CBE67549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6578102" y="6645996"/>
                  <a:ext cx="15228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498" name="Ink 497">
                  <a:extLst>
                    <a:ext uri="{FF2B5EF4-FFF2-40B4-BE49-F238E27FC236}">
                      <a16:creationId xmlns:a16="http://schemas.microsoft.com/office/drawing/2014/main" id="{CCAABE2C-2128-E393-6AF0-D762449FA9D7}"/>
                    </a:ext>
                  </a:extLst>
                </p14:cNvPr>
                <p14:cNvContentPartPr/>
                <p14:nvPr/>
              </p14:nvContentPartPr>
              <p14:xfrm>
                <a:off x="6812462" y="6604596"/>
                <a:ext cx="131400" cy="360"/>
              </p14:xfrm>
            </p:contentPart>
          </mc:Choice>
          <mc:Fallback xmlns="">
            <p:pic>
              <p:nvPicPr>
                <p:cNvPr id="498" name="Ink 497">
                  <a:extLst>
                    <a:ext uri="{FF2B5EF4-FFF2-40B4-BE49-F238E27FC236}">
                      <a16:creationId xmlns:a16="http://schemas.microsoft.com/office/drawing/2014/main" id="{CCAABE2C-2128-E393-6AF0-D762449FA9D7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803822" y="6595956"/>
                  <a:ext cx="149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499" name="Ink 498">
                  <a:extLst>
                    <a:ext uri="{FF2B5EF4-FFF2-40B4-BE49-F238E27FC236}">
                      <a16:creationId xmlns:a16="http://schemas.microsoft.com/office/drawing/2014/main" id="{11036B4A-1D16-3325-0F51-5E64DF85130F}"/>
                    </a:ext>
                  </a:extLst>
                </p14:cNvPr>
                <p14:cNvContentPartPr/>
                <p14:nvPr/>
              </p14:nvContentPartPr>
              <p14:xfrm>
                <a:off x="7042862" y="6476796"/>
                <a:ext cx="360" cy="21132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11036B4A-1D16-3325-0F51-5E64DF85130F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7034222" y="6467796"/>
                  <a:ext cx="1800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500" name="Ink 499">
                  <a:extLst>
                    <a:ext uri="{FF2B5EF4-FFF2-40B4-BE49-F238E27FC236}">
                      <a16:creationId xmlns:a16="http://schemas.microsoft.com/office/drawing/2014/main" id="{45B5B313-8BA7-A161-A52A-21ADAF053291}"/>
                    </a:ext>
                  </a:extLst>
                </p14:cNvPr>
                <p14:cNvContentPartPr/>
                <p14:nvPr/>
              </p14:nvContentPartPr>
              <p14:xfrm>
                <a:off x="7155902" y="6480396"/>
                <a:ext cx="140400" cy="15444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45B5B313-8BA7-A161-A52A-21ADAF053291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7146902" y="6471756"/>
                  <a:ext cx="15804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501" name="Ink 500">
                  <a:extLst>
                    <a:ext uri="{FF2B5EF4-FFF2-40B4-BE49-F238E27FC236}">
                      <a16:creationId xmlns:a16="http://schemas.microsoft.com/office/drawing/2014/main" id="{AEF0B82A-9F50-5400-98ED-5E25F0C7F935}"/>
                    </a:ext>
                  </a:extLst>
                </p14:cNvPr>
                <p14:cNvContentPartPr/>
                <p14:nvPr/>
              </p14:nvContentPartPr>
              <p14:xfrm>
                <a:off x="7327262" y="6357636"/>
                <a:ext cx="125640" cy="391680"/>
              </p14:xfrm>
            </p:contentPart>
          </mc:Choice>
          <mc:Fallback xmlns="">
            <p:pic>
              <p:nvPicPr>
                <p:cNvPr id="501" name="Ink 500">
                  <a:extLst>
                    <a:ext uri="{FF2B5EF4-FFF2-40B4-BE49-F238E27FC236}">
                      <a16:creationId xmlns:a16="http://schemas.microsoft.com/office/drawing/2014/main" id="{AEF0B82A-9F50-5400-98ED-5E25F0C7F935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7318622" y="6348996"/>
                  <a:ext cx="143280" cy="40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506" name="Ink 505">
                <a:extLst>
                  <a:ext uri="{FF2B5EF4-FFF2-40B4-BE49-F238E27FC236}">
                    <a16:creationId xmlns:a16="http://schemas.microsoft.com/office/drawing/2014/main" id="{EE6D0CE9-7188-779A-9CAB-16D0EB77377B}"/>
                  </a:ext>
                </a:extLst>
              </p14:cNvPr>
              <p14:cNvContentPartPr/>
              <p14:nvPr/>
            </p14:nvContentPartPr>
            <p14:xfrm>
              <a:off x="3027000" y="1494840"/>
              <a:ext cx="447840" cy="645480"/>
            </p14:xfrm>
          </p:contentPart>
        </mc:Choice>
        <mc:Fallback xmlns="">
          <p:pic>
            <p:nvPicPr>
              <p:cNvPr id="506" name="Ink 505">
                <a:extLst>
                  <a:ext uri="{FF2B5EF4-FFF2-40B4-BE49-F238E27FC236}">
                    <a16:creationId xmlns:a16="http://schemas.microsoft.com/office/drawing/2014/main" id="{EE6D0CE9-7188-779A-9CAB-16D0EB77377B}"/>
                  </a:ext>
                </a:extLst>
              </p:cNvPr>
              <p:cNvPicPr/>
              <p:nvPr/>
            </p:nvPicPr>
            <p:blipFill>
              <a:blip r:embed="rId324"/>
              <a:stretch>
                <a:fillRect/>
              </a:stretch>
            </p:blipFill>
            <p:spPr>
              <a:xfrm>
                <a:off x="3018000" y="1485840"/>
                <a:ext cx="465480" cy="663120"/>
              </a:xfrm>
              <a:prstGeom prst="rect">
                <a:avLst/>
              </a:prstGeom>
            </p:spPr>
          </p:pic>
        </mc:Fallback>
      </mc:AlternateContent>
      <p:grpSp>
        <p:nvGrpSpPr>
          <p:cNvPr id="516" name="Group 515">
            <a:extLst>
              <a:ext uri="{FF2B5EF4-FFF2-40B4-BE49-F238E27FC236}">
                <a16:creationId xmlns:a16="http://schemas.microsoft.com/office/drawing/2014/main" id="{B2AE39F7-81DE-DD6D-119F-3067F83B139B}"/>
              </a:ext>
            </a:extLst>
          </p:cNvPr>
          <p:cNvGrpSpPr/>
          <p:nvPr/>
        </p:nvGrpSpPr>
        <p:grpSpPr>
          <a:xfrm>
            <a:off x="3539640" y="2971920"/>
            <a:ext cx="281160" cy="245520"/>
            <a:chOff x="3535022" y="3200796"/>
            <a:chExt cx="281160" cy="24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513" name="Ink 512">
                  <a:extLst>
                    <a:ext uri="{FF2B5EF4-FFF2-40B4-BE49-F238E27FC236}">
                      <a16:creationId xmlns:a16="http://schemas.microsoft.com/office/drawing/2014/main" id="{128DCB37-A8EB-085C-B94C-11376B8C295A}"/>
                    </a:ext>
                  </a:extLst>
                </p14:cNvPr>
                <p14:cNvContentPartPr/>
                <p14:nvPr/>
              </p14:nvContentPartPr>
              <p14:xfrm>
                <a:off x="3732662" y="3351996"/>
                <a:ext cx="83520" cy="9432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128DCB37-A8EB-085C-B94C-11376B8C295A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3724022" y="3342996"/>
                  <a:ext cx="10116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507" name="Ink 506">
                  <a:extLst>
                    <a:ext uri="{FF2B5EF4-FFF2-40B4-BE49-F238E27FC236}">
                      <a16:creationId xmlns:a16="http://schemas.microsoft.com/office/drawing/2014/main" id="{9A4CE471-0569-5B2F-A614-058D334D1912}"/>
                    </a:ext>
                  </a:extLst>
                </p14:cNvPr>
                <p14:cNvContentPartPr/>
                <p14:nvPr/>
              </p14:nvContentPartPr>
              <p14:xfrm>
                <a:off x="3535022" y="3212676"/>
                <a:ext cx="146520" cy="155520"/>
              </p14:xfrm>
            </p:contentPart>
          </mc:Choice>
          <mc:Fallback xmlns="">
            <p:pic>
              <p:nvPicPr>
                <p:cNvPr id="507" name="Ink 506">
                  <a:extLst>
                    <a:ext uri="{FF2B5EF4-FFF2-40B4-BE49-F238E27FC236}">
                      <a16:creationId xmlns:a16="http://schemas.microsoft.com/office/drawing/2014/main" id="{9A4CE471-0569-5B2F-A614-058D334D1912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3526022" y="3204036"/>
                  <a:ext cx="16416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508" name="Ink 507">
                  <a:extLst>
                    <a:ext uri="{FF2B5EF4-FFF2-40B4-BE49-F238E27FC236}">
                      <a16:creationId xmlns:a16="http://schemas.microsoft.com/office/drawing/2014/main" id="{72B893ED-5C1B-8066-A26F-DD4E099AC9EF}"/>
                    </a:ext>
                  </a:extLst>
                </p14:cNvPr>
                <p14:cNvContentPartPr/>
                <p14:nvPr/>
              </p14:nvContentPartPr>
              <p14:xfrm>
                <a:off x="3573182" y="3200796"/>
                <a:ext cx="108000" cy="16308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72B893ED-5C1B-8066-A26F-DD4E099AC9EF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3564542" y="3191796"/>
                  <a:ext cx="125640" cy="180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514" name="Ink 513">
                <a:extLst>
                  <a:ext uri="{FF2B5EF4-FFF2-40B4-BE49-F238E27FC236}">
                    <a16:creationId xmlns:a16="http://schemas.microsoft.com/office/drawing/2014/main" id="{BA172340-0A83-5441-EB18-010B748FC712}"/>
                  </a:ext>
                </a:extLst>
              </p14:cNvPr>
              <p14:cNvContentPartPr/>
              <p14:nvPr/>
            </p14:nvContentPartPr>
            <p14:xfrm>
              <a:off x="3511920" y="2906760"/>
              <a:ext cx="459720" cy="623520"/>
            </p14:xfrm>
          </p:contentPart>
        </mc:Choice>
        <mc:Fallback xmlns="">
          <p:pic>
            <p:nvPicPr>
              <p:cNvPr id="514" name="Ink 513">
                <a:extLst>
                  <a:ext uri="{FF2B5EF4-FFF2-40B4-BE49-F238E27FC236}">
                    <a16:creationId xmlns:a16="http://schemas.microsoft.com/office/drawing/2014/main" id="{BA172340-0A83-5441-EB18-010B748FC712}"/>
                  </a:ext>
                </a:extLst>
              </p:cNvPr>
              <p:cNvPicPr/>
              <p:nvPr/>
            </p:nvPicPr>
            <p:blipFill>
              <a:blip r:embed="rId332"/>
              <a:stretch>
                <a:fillRect/>
              </a:stretch>
            </p:blipFill>
            <p:spPr>
              <a:xfrm>
                <a:off x="3503280" y="2898120"/>
                <a:ext cx="477360" cy="641160"/>
              </a:xfrm>
              <a:prstGeom prst="rect">
                <a:avLst/>
              </a:prstGeom>
            </p:spPr>
          </p:pic>
        </mc:Fallback>
      </mc:AlternateContent>
      <p:grpSp>
        <p:nvGrpSpPr>
          <p:cNvPr id="523" name="Group 522">
            <a:extLst>
              <a:ext uri="{FF2B5EF4-FFF2-40B4-BE49-F238E27FC236}">
                <a16:creationId xmlns:a16="http://schemas.microsoft.com/office/drawing/2014/main" id="{56C91234-B6E5-3231-3E93-8527C38DDD8D}"/>
              </a:ext>
            </a:extLst>
          </p:cNvPr>
          <p:cNvGrpSpPr/>
          <p:nvPr/>
        </p:nvGrpSpPr>
        <p:grpSpPr>
          <a:xfrm>
            <a:off x="5106360" y="2424360"/>
            <a:ext cx="385920" cy="685800"/>
            <a:chOff x="5101742" y="2653236"/>
            <a:chExt cx="385920" cy="68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517" name="Ink 516">
                  <a:extLst>
                    <a:ext uri="{FF2B5EF4-FFF2-40B4-BE49-F238E27FC236}">
                      <a16:creationId xmlns:a16="http://schemas.microsoft.com/office/drawing/2014/main" id="{B2871EF2-776B-7AF6-6802-BDE4546A8E97}"/>
                    </a:ext>
                  </a:extLst>
                </p14:cNvPr>
                <p14:cNvContentPartPr/>
                <p14:nvPr/>
              </p14:nvContentPartPr>
              <p14:xfrm>
                <a:off x="5101742" y="2715516"/>
                <a:ext cx="210960" cy="158400"/>
              </p14:xfrm>
            </p:contentPart>
          </mc:Choice>
          <mc:Fallback xmlns="">
            <p:pic>
              <p:nvPicPr>
                <p:cNvPr id="517" name="Ink 516">
                  <a:extLst>
                    <a:ext uri="{FF2B5EF4-FFF2-40B4-BE49-F238E27FC236}">
                      <a16:creationId xmlns:a16="http://schemas.microsoft.com/office/drawing/2014/main" id="{B2871EF2-776B-7AF6-6802-BDE4546A8E97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5093102" y="2706876"/>
                  <a:ext cx="2286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518" name="Ink 517">
                  <a:extLst>
                    <a:ext uri="{FF2B5EF4-FFF2-40B4-BE49-F238E27FC236}">
                      <a16:creationId xmlns:a16="http://schemas.microsoft.com/office/drawing/2014/main" id="{3F0352E6-737F-F2AA-E94A-CBC927603356}"/>
                    </a:ext>
                  </a:extLst>
                </p14:cNvPr>
                <p14:cNvContentPartPr/>
                <p14:nvPr/>
              </p14:nvContentPartPr>
              <p14:xfrm>
                <a:off x="5192102" y="2727396"/>
                <a:ext cx="120960" cy="154800"/>
              </p14:xfrm>
            </p:contentPart>
          </mc:Choice>
          <mc:Fallback xmlns="">
            <p:pic>
              <p:nvPicPr>
                <p:cNvPr id="518" name="Ink 517">
                  <a:extLst>
                    <a:ext uri="{FF2B5EF4-FFF2-40B4-BE49-F238E27FC236}">
                      <a16:creationId xmlns:a16="http://schemas.microsoft.com/office/drawing/2014/main" id="{3F0352E6-737F-F2AA-E94A-CBC927603356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5183102" y="2718756"/>
                  <a:ext cx="1386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519" name="Ink 518">
                  <a:extLst>
                    <a:ext uri="{FF2B5EF4-FFF2-40B4-BE49-F238E27FC236}">
                      <a16:creationId xmlns:a16="http://schemas.microsoft.com/office/drawing/2014/main" id="{1A82541D-811E-E324-9201-D5177889B19A}"/>
                    </a:ext>
                  </a:extLst>
                </p14:cNvPr>
                <p14:cNvContentPartPr/>
                <p14:nvPr/>
              </p14:nvContentPartPr>
              <p14:xfrm>
                <a:off x="5316662" y="2873916"/>
                <a:ext cx="77760" cy="102960"/>
              </p14:xfrm>
            </p:contentPart>
          </mc:Choice>
          <mc:Fallback xmlns="">
            <p:pic>
              <p:nvPicPr>
                <p:cNvPr id="519" name="Ink 518">
                  <a:extLst>
                    <a:ext uri="{FF2B5EF4-FFF2-40B4-BE49-F238E27FC236}">
                      <a16:creationId xmlns:a16="http://schemas.microsoft.com/office/drawing/2014/main" id="{1A82541D-811E-E324-9201-D5177889B19A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5308022" y="2865276"/>
                  <a:ext cx="9540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520" name="Ink 519">
                  <a:extLst>
                    <a:ext uri="{FF2B5EF4-FFF2-40B4-BE49-F238E27FC236}">
                      <a16:creationId xmlns:a16="http://schemas.microsoft.com/office/drawing/2014/main" id="{B0131B08-09B6-1CD8-C8FE-08E5B21CC6E3}"/>
                    </a:ext>
                  </a:extLst>
                </p14:cNvPr>
                <p14:cNvContentPartPr/>
                <p14:nvPr/>
              </p14:nvContentPartPr>
              <p14:xfrm>
                <a:off x="5104982" y="2653236"/>
                <a:ext cx="382680" cy="374760"/>
              </p14:xfrm>
            </p:contentPart>
          </mc:Choice>
          <mc:Fallback xmlns="">
            <p:pic>
              <p:nvPicPr>
                <p:cNvPr id="520" name="Ink 519">
                  <a:extLst>
                    <a:ext uri="{FF2B5EF4-FFF2-40B4-BE49-F238E27FC236}">
                      <a16:creationId xmlns:a16="http://schemas.microsoft.com/office/drawing/2014/main" id="{B0131B08-09B6-1CD8-C8FE-08E5B21CC6E3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5096342" y="2644596"/>
                  <a:ext cx="40032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522" name="Ink 521">
                  <a:extLst>
                    <a:ext uri="{FF2B5EF4-FFF2-40B4-BE49-F238E27FC236}">
                      <a16:creationId xmlns:a16="http://schemas.microsoft.com/office/drawing/2014/main" id="{54D25544-2118-7BBB-AB5E-64D432A5DA7A}"/>
                    </a:ext>
                  </a:extLst>
                </p14:cNvPr>
                <p14:cNvContentPartPr/>
                <p14:nvPr/>
              </p14:nvContentPartPr>
              <p14:xfrm>
                <a:off x="5297582" y="3023676"/>
                <a:ext cx="27360" cy="315360"/>
              </p14:xfrm>
            </p:contentPart>
          </mc:Choice>
          <mc:Fallback xmlns="">
            <p:pic>
              <p:nvPicPr>
                <p:cNvPr id="522" name="Ink 521">
                  <a:extLst>
                    <a:ext uri="{FF2B5EF4-FFF2-40B4-BE49-F238E27FC236}">
                      <a16:creationId xmlns:a16="http://schemas.microsoft.com/office/drawing/2014/main" id="{54D25544-2118-7BBB-AB5E-64D432A5DA7A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5288942" y="3014676"/>
                  <a:ext cx="45000" cy="33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5" name="Group 524">
            <a:extLst>
              <a:ext uri="{FF2B5EF4-FFF2-40B4-BE49-F238E27FC236}">
                <a16:creationId xmlns:a16="http://schemas.microsoft.com/office/drawing/2014/main" id="{B0898342-55B6-7E29-8B1C-634517B64AFC}"/>
              </a:ext>
            </a:extLst>
          </p:cNvPr>
          <p:cNvGrpSpPr/>
          <p:nvPr/>
        </p:nvGrpSpPr>
        <p:grpSpPr>
          <a:xfrm>
            <a:off x="3131760" y="1616880"/>
            <a:ext cx="244440" cy="476640"/>
            <a:chOff x="3127142" y="1845756"/>
            <a:chExt cx="244440" cy="47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503" name="Ink 502">
                  <a:extLst>
                    <a:ext uri="{FF2B5EF4-FFF2-40B4-BE49-F238E27FC236}">
                      <a16:creationId xmlns:a16="http://schemas.microsoft.com/office/drawing/2014/main" id="{BA6860F5-0077-F4E4-4E10-92C56F7C3E63}"/>
                    </a:ext>
                  </a:extLst>
                </p14:cNvPr>
                <p14:cNvContentPartPr/>
                <p14:nvPr/>
              </p14:nvContentPartPr>
              <p14:xfrm>
                <a:off x="3139382" y="1845756"/>
                <a:ext cx="141120" cy="14004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BA6860F5-0077-F4E4-4E10-92C56F7C3E63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3130742" y="1837116"/>
                  <a:ext cx="15876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504" name="Ink 503">
                  <a:extLst>
                    <a:ext uri="{FF2B5EF4-FFF2-40B4-BE49-F238E27FC236}">
                      <a16:creationId xmlns:a16="http://schemas.microsoft.com/office/drawing/2014/main" id="{C738E4B1-B8F9-8AE3-F43C-3893D9B503E2}"/>
                    </a:ext>
                  </a:extLst>
                </p14:cNvPr>
                <p14:cNvContentPartPr/>
                <p14:nvPr/>
              </p14:nvContentPartPr>
              <p14:xfrm>
                <a:off x="3127142" y="1848636"/>
                <a:ext cx="153720" cy="169200"/>
              </p14:xfrm>
            </p:contentPart>
          </mc:Choice>
          <mc:Fallback xmlns="">
            <p:pic>
              <p:nvPicPr>
                <p:cNvPr id="504" name="Ink 503">
                  <a:extLst>
                    <a:ext uri="{FF2B5EF4-FFF2-40B4-BE49-F238E27FC236}">
                      <a16:creationId xmlns:a16="http://schemas.microsoft.com/office/drawing/2014/main" id="{C738E4B1-B8F9-8AE3-F43C-3893D9B503E2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3118142" y="1839996"/>
                  <a:ext cx="1713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505" name="Ink 504">
                  <a:extLst>
                    <a:ext uri="{FF2B5EF4-FFF2-40B4-BE49-F238E27FC236}">
                      <a16:creationId xmlns:a16="http://schemas.microsoft.com/office/drawing/2014/main" id="{983B7F26-4B50-1122-E31F-60A538A74999}"/>
                    </a:ext>
                  </a:extLst>
                </p14:cNvPr>
                <p14:cNvContentPartPr/>
                <p14:nvPr/>
              </p14:nvContentPartPr>
              <p14:xfrm>
                <a:off x="3371222" y="1943676"/>
                <a:ext cx="360" cy="77760"/>
              </p14:xfrm>
            </p:contentPart>
          </mc:Choice>
          <mc:Fallback xmlns="">
            <p:pic>
              <p:nvPicPr>
                <p:cNvPr id="505" name="Ink 504">
                  <a:extLst>
                    <a:ext uri="{FF2B5EF4-FFF2-40B4-BE49-F238E27FC236}">
                      <a16:creationId xmlns:a16="http://schemas.microsoft.com/office/drawing/2014/main" id="{983B7F26-4B50-1122-E31F-60A538A74999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3362222" y="1934676"/>
                  <a:ext cx="1800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524" name="Ink 523">
                  <a:extLst>
                    <a:ext uri="{FF2B5EF4-FFF2-40B4-BE49-F238E27FC236}">
                      <a16:creationId xmlns:a16="http://schemas.microsoft.com/office/drawing/2014/main" id="{1BEB8C69-1FB8-12F2-8EE5-A049133E7817}"/>
                    </a:ext>
                  </a:extLst>
                </p14:cNvPr>
                <p14:cNvContentPartPr/>
                <p14:nvPr/>
              </p14:nvContentPartPr>
              <p14:xfrm>
                <a:off x="3333782" y="2115756"/>
                <a:ext cx="22320" cy="206640"/>
              </p14:xfrm>
            </p:contentPart>
          </mc:Choice>
          <mc:Fallback xmlns="">
            <p:pic>
              <p:nvPicPr>
                <p:cNvPr id="524" name="Ink 523">
                  <a:extLst>
                    <a:ext uri="{FF2B5EF4-FFF2-40B4-BE49-F238E27FC236}">
                      <a16:creationId xmlns:a16="http://schemas.microsoft.com/office/drawing/2014/main" id="{1BEB8C69-1FB8-12F2-8EE5-A049133E7817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3324782" y="2106756"/>
                  <a:ext cx="39960" cy="224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526" name="Ink 525">
                <a:extLst>
                  <a:ext uri="{FF2B5EF4-FFF2-40B4-BE49-F238E27FC236}">
                    <a16:creationId xmlns:a16="http://schemas.microsoft.com/office/drawing/2014/main" id="{7A98B869-F835-BEF2-63D7-7AE01D79F10C}"/>
                  </a:ext>
                </a:extLst>
              </p14:cNvPr>
              <p14:cNvContentPartPr/>
              <p14:nvPr/>
            </p14:nvContentPartPr>
            <p14:xfrm>
              <a:off x="3729000" y="3331920"/>
              <a:ext cx="10800" cy="205920"/>
            </p14:xfrm>
          </p:contentPart>
        </mc:Choice>
        <mc:Fallback xmlns="">
          <p:pic>
            <p:nvPicPr>
              <p:cNvPr id="526" name="Ink 525">
                <a:extLst>
                  <a:ext uri="{FF2B5EF4-FFF2-40B4-BE49-F238E27FC236}">
                    <a16:creationId xmlns:a16="http://schemas.microsoft.com/office/drawing/2014/main" id="{7A98B869-F835-BEF2-63D7-7AE01D79F10C}"/>
                  </a:ext>
                </a:extLst>
              </p:cNvPr>
              <p:cNvPicPr/>
              <p:nvPr/>
            </p:nvPicPr>
            <p:blipFill>
              <a:blip r:embed="rId352"/>
              <a:stretch>
                <a:fillRect/>
              </a:stretch>
            </p:blipFill>
            <p:spPr>
              <a:xfrm>
                <a:off x="3720360" y="3323280"/>
                <a:ext cx="28440" cy="223560"/>
              </a:xfrm>
              <a:prstGeom prst="rect">
                <a:avLst/>
              </a:prstGeom>
            </p:spPr>
          </p:pic>
        </mc:Fallback>
      </mc:AlternateContent>
      <p:grpSp>
        <p:nvGrpSpPr>
          <p:cNvPr id="528" name="Group 527">
            <a:extLst>
              <a:ext uri="{FF2B5EF4-FFF2-40B4-BE49-F238E27FC236}">
                <a16:creationId xmlns:a16="http://schemas.microsoft.com/office/drawing/2014/main" id="{38A5DDD0-BD0D-1679-8F9B-825139133936}"/>
              </a:ext>
            </a:extLst>
          </p:cNvPr>
          <p:cNvGrpSpPr/>
          <p:nvPr/>
        </p:nvGrpSpPr>
        <p:grpSpPr>
          <a:xfrm>
            <a:off x="4614960" y="4499760"/>
            <a:ext cx="1248840" cy="663480"/>
            <a:chOff x="4614960" y="4499760"/>
            <a:chExt cx="1248840" cy="66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34D19DA6-4C0F-8CED-3363-E8793E7BC9D6}"/>
                    </a:ext>
                  </a:extLst>
                </p14:cNvPr>
                <p14:cNvContentPartPr/>
                <p14:nvPr/>
              </p14:nvContentPartPr>
              <p14:xfrm>
                <a:off x="4614960" y="4740600"/>
                <a:ext cx="109800" cy="36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34D19DA6-4C0F-8CED-3363-E8793E7BC9D6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4606320" y="4731960"/>
                  <a:ext cx="127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7CEE7E99-10FF-036D-3BD4-520685547EAD}"/>
                    </a:ext>
                  </a:extLst>
                </p14:cNvPr>
                <p14:cNvContentPartPr/>
                <p14:nvPr/>
              </p14:nvContentPartPr>
              <p14:xfrm>
                <a:off x="4630080" y="4895400"/>
                <a:ext cx="139680" cy="36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7CEE7E99-10FF-036D-3BD4-520685547EAD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4621080" y="4886760"/>
                  <a:ext cx="157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C3479F6E-1247-7C81-DEA2-4CD3610AFC0A}"/>
                    </a:ext>
                  </a:extLst>
                </p14:cNvPr>
                <p14:cNvContentPartPr/>
                <p14:nvPr/>
              </p14:nvContentPartPr>
              <p14:xfrm>
                <a:off x="5428920" y="4499760"/>
                <a:ext cx="206640" cy="66348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C3479F6E-1247-7C81-DEA2-4CD3610AFC0A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5419920" y="4491120"/>
                  <a:ext cx="224280" cy="68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3DEB27E2-269E-FAB3-F9FA-03AE1DEA41E5}"/>
                    </a:ext>
                  </a:extLst>
                </p14:cNvPr>
                <p14:cNvContentPartPr/>
                <p14:nvPr/>
              </p14:nvContentPartPr>
              <p14:xfrm>
                <a:off x="5609640" y="4692360"/>
                <a:ext cx="209520" cy="37080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3DEB27E2-269E-FAB3-F9FA-03AE1DEA41E5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5600640" y="4683720"/>
                  <a:ext cx="22716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9A040E59-08D8-BE4A-1635-B02330212F66}"/>
                    </a:ext>
                  </a:extLst>
                </p14:cNvPr>
                <p14:cNvContentPartPr/>
                <p14:nvPr/>
              </p14:nvContentPartPr>
              <p14:xfrm>
                <a:off x="5642040" y="4901880"/>
                <a:ext cx="221760" cy="8640"/>
              </p14:xfrm>
            </p:contentPart>
          </mc:Choice>
          <mc:Fallback xmlns=""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9A040E59-08D8-BE4A-1635-B02330212F66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5633040" y="4893240"/>
                  <a:ext cx="2394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527" name="Ink 526">
                  <a:extLst>
                    <a:ext uri="{FF2B5EF4-FFF2-40B4-BE49-F238E27FC236}">
                      <a16:creationId xmlns:a16="http://schemas.microsoft.com/office/drawing/2014/main" id="{99C9D33C-8557-EB69-B768-6621F4164960}"/>
                    </a:ext>
                  </a:extLst>
                </p14:cNvPr>
                <p14:cNvContentPartPr/>
                <p14:nvPr/>
              </p14:nvContentPartPr>
              <p14:xfrm>
                <a:off x="4987048" y="4713876"/>
                <a:ext cx="278280" cy="253800"/>
              </p14:xfrm>
            </p:contentPart>
          </mc:Choice>
          <mc:Fallback xmlns="">
            <p:pic>
              <p:nvPicPr>
                <p:cNvPr id="527" name="Ink 526">
                  <a:extLst>
                    <a:ext uri="{FF2B5EF4-FFF2-40B4-BE49-F238E27FC236}">
                      <a16:creationId xmlns:a16="http://schemas.microsoft.com/office/drawing/2014/main" id="{99C9D33C-8557-EB69-B768-6621F4164960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4978048" y="4705236"/>
                  <a:ext cx="295920" cy="271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529" name="Ink 528">
                <a:extLst>
                  <a:ext uri="{FF2B5EF4-FFF2-40B4-BE49-F238E27FC236}">
                    <a16:creationId xmlns:a16="http://schemas.microsoft.com/office/drawing/2014/main" id="{683A70E8-AC86-2C15-959B-5AF20A307D85}"/>
                  </a:ext>
                </a:extLst>
              </p14:cNvPr>
              <p14:cNvContentPartPr/>
              <p14:nvPr/>
            </p14:nvContentPartPr>
            <p14:xfrm>
              <a:off x="5219968" y="5496516"/>
              <a:ext cx="290880" cy="258480"/>
            </p14:xfrm>
          </p:contentPart>
        </mc:Choice>
        <mc:Fallback xmlns="">
          <p:pic>
            <p:nvPicPr>
              <p:cNvPr id="529" name="Ink 528">
                <a:extLst>
                  <a:ext uri="{FF2B5EF4-FFF2-40B4-BE49-F238E27FC236}">
                    <a16:creationId xmlns:a16="http://schemas.microsoft.com/office/drawing/2014/main" id="{683A70E8-AC86-2C15-959B-5AF20A307D85}"/>
                  </a:ext>
                </a:extLst>
              </p:cNvPr>
              <p:cNvPicPr/>
              <p:nvPr/>
            </p:nvPicPr>
            <p:blipFill>
              <a:blip r:embed="rId366"/>
              <a:stretch>
                <a:fillRect/>
              </a:stretch>
            </p:blipFill>
            <p:spPr>
              <a:xfrm>
                <a:off x="5211328" y="5487516"/>
                <a:ext cx="308520" cy="276120"/>
              </a:xfrm>
              <a:prstGeom prst="rect">
                <a:avLst/>
              </a:prstGeom>
            </p:spPr>
          </p:pic>
        </mc:Fallback>
      </mc:AlternateContent>
      <p:grpSp>
        <p:nvGrpSpPr>
          <p:cNvPr id="531" name="Group 530">
            <a:extLst>
              <a:ext uri="{FF2B5EF4-FFF2-40B4-BE49-F238E27FC236}">
                <a16:creationId xmlns:a16="http://schemas.microsoft.com/office/drawing/2014/main" id="{4949F076-EB19-A229-376B-9B5D042C4D77}"/>
              </a:ext>
            </a:extLst>
          </p:cNvPr>
          <p:cNvGrpSpPr/>
          <p:nvPr/>
        </p:nvGrpSpPr>
        <p:grpSpPr>
          <a:xfrm>
            <a:off x="3763560" y="6224436"/>
            <a:ext cx="572608" cy="308520"/>
            <a:chOff x="3763560" y="6224436"/>
            <a:chExt cx="572608" cy="30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478" name="Ink 477">
                  <a:extLst>
                    <a:ext uri="{FF2B5EF4-FFF2-40B4-BE49-F238E27FC236}">
                      <a16:creationId xmlns:a16="http://schemas.microsoft.com/office/drawing/2014/main" id="{835F878F-B785-FCF8-8BAB-89A4731E19DF}"/>
                    </a:ext>
                  </a:extLst>
                </p14:cNvPr>
                <p14:cNvContentPartPr/>
                <p14:nvPr/>
              </p14:nvContentPartPr>
              <p14:xfrm>
                <a:off x="3763560" y="6324960"/>
                <a:ext cx="81360" cy="360"/>
              </p14:xfrm>
            </p:contentPart>
          </mc:Choice>
          <mc:Fallback xmlns="">
            <p:pic>
              <p:nvPicPr>
                <p:cNvPr id="478" name="Ink 477">
                  <a:extLst>
                    <a:ext uri="{FF2B5EF4-FFF2-40B4-BE49-F238E27FC236}">
                      <a16:creationId xmlns:a16="http://schemas.microsoft.com/office/drawing/2014/main" id="{835F878F-B785-FCF8-8BAB-89A4731E19DF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3754560" y="6316320"/>
                  <a:ext cx="99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479" name="Ink 478">
                  <a:extLst>
                    <a:ext uri="{FF2B5EF4-FFF2-40B4-BE49-F238E27FC236}">
                      <a16:creationId xmlns:a16="http://schemas.microsoft.com/office/drawing/2014/main" id="{B6765AAF-1A5F-A291-81DC-2712DCB3A781}"/>
                    </a:ext>
                  </a:extLst>
                </p14:cNvPr>
                <p14:cNvContentPartPr/>
                <p14:nvPr/>
              </p14:nvContentPartPr>
              <p14:xfrm>
                <a:off x="3801720" y="6395160"/>
                <a:ext cx="67680" cy="3240"/>
              </p14:xfrm>
            </p:contentPart>
          </mc:Choice>
          <mc:Fallback xmlns="">
            <p:pic>
              <p:nvPicPr>
                <p:cNvPr id="479" name="Ink 478">
                  <a:extLst>
                    <a:ext uri="{FF2B5EF4-FFF2-40B4-BE49-F238E27FC236}">
                      <a16:creationId xmlns:a16="http://schemas.microsoft.com/office/drawing/2014/main" id="{B6765AAF-1A5F-A291-81DC-2712DCB3A781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3792720" y="6386160"/>
                  <a:ext cx="85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530" name="Ink 529">
                  <a:extLst>
                    <a:ext uri="{FF2B5EF4-FFF2-40B4-BE49-F238E27FC236}">
                      <a16:creationId xmlns:a16="http://schemas.microsoft.com/office/drawing/2014/main" id="{B1879AB3-924B-8357-CEE7-AC450BEB66CF}"/>
                    </a:ext>
                  </a:extLst>
                </p14:cNvPr>
                <p14:cNvContentPartPr/>
                <p14:nvPr/>
              </p14:nvContentPartPr>
              <p14:xfrm>
                <a:off x="4064008" y="6224436"/>
                <a:ext cx="272160" cy="308520"/>
              </p14:xfrm>
            </p:contentPart>
          </mc:Choice>
          <mc:Fallback xmlns="">
            <p:pic>
              <p:nvPicPr>
                <p:cNvPr id="530" name="Ink 529">
                  <a:extLst>
                    <a:ext uri="{FF2B5EF4-FFF2-40B4-BE49-F238E27FC236}">
                      <a16:creationId xmlns:a16="http://schemas.microsoft.com/office/drawing/2014/main" id="{B1879AB3-924B-8357-CEE7-AC450BEB66CF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4055008" y="6215436"/>
                  <a:ext cx="289800" cy="3261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CCD1771-4E0E-DA76-3363-E358362CCF4C}"/>
              </a:ext>
            </a:extLst>
          </p:cNvPr>
          <p:cNvSpPr txBox="1"/>
          <p:nvPr/>
        </p:nvSpPr>
        <p:spPr>
          <a:xfrm>
            <a:off x="160818" y="125595"/>
            <a:ext cx="4841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Make an educated guess on W, x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1B2AF5C-CD9D-BE71-DAA1-D387EA89D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4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5125"/>
    </mc:Choice>
    <mc:Fallback xmlns="">
      <p:transition advClick="0" advTm="95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2874A9-2D2E-6C5D-66A2-F66C5E3E0AFE}"/>
              </a:ext>
            </a:extLst>
          </p:cNvPr>
          <p:cNvSpPr txBox="1"/>
          <p:nvPr/>
        </p:nvSpPr>
        <p:spPr>
          <a:xfrm>
            <a:off x="304800" y="1828800"/>
            <a:ext cx="8534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We can set </a:t>
            </a:r>
            <a:r>
              <a:rPr lang="en-US" b="1" dirty="0" err="1">
                <a:solidFill>
                  <a:srgbClr val="0000FF"/>
                </a:solidFill>
              </a:rPr>
              <a:t>Ws</a:t>
            </a:r>
            <a:r>
              <a:rPr lang="en-US" b="1" dirty="0">
                <a:solidFill>
                  <a:srgbClr val="0000FF"/>
                </a:solidFill>
              </a:rPr>
              <a:t>, and </a:t>
            </a:r>
            <a:r>
              <a:rPr lang="en-US" b="1" dirty="0" err="1">
                <a:solidFill>
                  <a:srgbClr val="0000FF"/>
                </a:solidFill>
              </a:rPr>
              <a:t>xs</a:t>
            </a:r>
            <a:r>
              <a:rPr lang="en-US" b="1" dirty="0">
                <a:solidFill>
                  <a:srgbClr val="0000FF"/>
                </a:solidFill>
              </a:rPr>
              <a:t> by ‘eyeballing’.</a:t>
            </a:r>
          </a:p>
          <a:p>
            <a:pPr algn="ctr">
              <a:buNone/>
            </a:pPr>
            <a:endParaRPr lang="en-US" b="1" dirty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But we need a systematic way to adjust W and x </a:t>
            </a:r>
          </a:p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for large multi-dimensional systems!! </a:t>
            </a:r>
          </a:p>
          <a:p>
            <a:pPr algn="ctr">
              <a:buNone/>
            </a:pPr>
            <a:endParaRPr lang="en-US" b="1" dirty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How about ‘trial and error’ ??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4CCC72-97A1-4636-4B91-336530932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4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9098"/>
    </mc:Choice>
    <mc:Fallback xmlns="">
      <p:transition advClick="0" advTm="29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1885DDA6-ACC5-B69C-8184-7B22F48BB3DC}"/>
              </a:ext>
            </a:extLst>
          </p:cNvPr>
          <p:cNvSpPr txBox="1"/>
          <p:nvPr/>
        </p:nvSpPr>
        <p:spPr>
          <a:xfrm>
            <a:off x="1902087" y="153570"/>
            <a:ext cx="5933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Program by looking at individual answers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9208E55F-228A-6A7C-7737-3C498C8C98E0}"/>
              </a:ext>
            </a:extLst>
          </p:cNvPr>
          <p:cNvGrpSpPr/>
          <p:nvPr/>
        </p:nvGrpSpPr>
        <p:grpSpPr>
          <a:xfrm>
            <a:off x="2546236" y="894600"/>
            <a:ext cx="2806920" cy="629640"/>
            <a:chOff x="2546236" y="894600"/>
            <a:chExt cx="2806920" cy="62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CD52193A-7267-F462-D563-E6AD69B599AF}"/>
                    </a:ext>
                  </a:extLst>
                </p14:cNvPr>
                <p14:cNvContentPartPr/>
                <p14:nvPr/>
              </p14:nvContentPartPr>
              <p14:xfrm>
                <a:off x="2546236" y="894600"/>
                <a:ext cx="216000" cy="6019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CD52193A-7267-F462-D563-E6AD69B599A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537236" y="885960"/>
                  <a:ext cx="233640" cy="61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C09CE94-0FC1-4FB4-CF29-020C8979A1EC}"/>
                    </a:ext>
                  </a:extLst>
                </p14:cNvPr>
                <p14:cNvContentPartPr/>
                <p14:nvPr/>
              </p14:nvContentPartPr>
              <p14:xfrm>
                <a:off x="2935036" y="912600"/>
                <a:ext cx="175680" cy="5976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C09CE94-0FC1-4FB4-CF29-020C8979A1E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26396" y="903960"/>
                  <a:ext cx="193320" cy="61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E13325FE-5622-836F-A588-2D558E0B7F78}"/>
                    </a:ext>
                  </a:extLst>
                </p14:cNvPr>
                <p14:cNvContentPartPr/>
                <p14:nvPr/>
              </p14:nvContentPartPr>
              <p14:xfrm>
                <a:off x="3318436" y="1002600"/>
                <a:ext cx="177120" cy="5216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13325FE-5622-836F-A588-2D558E0B7F7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09436" y="993960"/>
                  <a:ext cx="194760" cy="53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25019347-01D0-EBB2-9BD3-7A9855946FA0}"/>
                    </a:ext>
                  </a:extLst>
                </p14:cNvPr>
                <p14:cNvContentPartPr/>
                <p14:nvPr/>
              </p14:nvContentPartPr>
              <p14:xfrm>
                <a:off x="3283876" y="1296360"/>
                <a:ext cx="260640" cy="126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5019347-01D0-EBB2-9BD3-7A9855946FA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274876" y="1287360"/>
                  <a:ext cx="2782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65D3EEAB-DADE-3F13-F025-1DB75FF26E2E}"/>
                    </a:ext>
                  </a:extLst>
                </p14:cNvPr>
                <p14:cNvContentPartPr/>
                <p14:nvPr/>
              </p14:nvContentPartPr>
              <p14:xfrm>
                <a:off x="3719476" y="1136160"/>
                <a:ext cx="105480" cy="32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65D3EEAB-DADE-3F13-F025-1DB75FF26E2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710476" y="1127160"/>
                  <a:ext cx="1231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5471753-2C92-41B6-9832-FD25745AC0AF}"/>
                    </a:ext>
                  </a:extLst>
                </p14:cNvPr>
                <p14:cNvContentPartPr/>
                <p14:nvPr/>
              </p14:nvContentPartPr>
              <p14:xfrm>
                <a:off x="3966796" y="988200"/>
                <a:ext cx="174960" cy="4057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5471753-2C92-41B6-9832-FD25745AC0A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957796" y="979200"/>
                  <a:ext cx="192600" cy="42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BE0E75A4-FF79-C9D8-2D4D-C7395AEBD988}"/>
                    </a:ext>
                  </a:extLst>
                </p14:cNvPr>
                <p14:cNvContentPartPr/>
                <p14:nvPr/>
              </p14:nvContentPartPr>
              <p14:xfrm>
                <a:off x="4281436" y="993960"/>
                <a:ext cx="164160" cy="4078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BE0E75A4-FF79-C9D8-2D4D-C7395AEBD98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272436" y="984960"/>
                  <a:ext cx="181800" cy="42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979F3F4C-9837-2E21-066D-174B295DC403}"/>
                    </a:ext>
                  </a:extLst>
                </p14:cNvPr>
                <p14:cNvContentPartPr/>
                <p14:nvPr/>
              </p14:nvContentPartPr>
              <p14:xfrm>
                <a:off x="4606876" y="950040"/>
                <a:ext cx="297000" cy="4366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979F3F4C-9837-2E21-066D-174B295DC40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597876" y="941040"/>
                  <a:ext cx="31464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7A7C8382-72C9-0D99-F2C6-69DA32E7C018}"/>
                    </a:ext>
                  </a:extLst>
                </p14:cNvPr>
                <p14:cNvContentPartPr/>
                <p14:nvPr/>
              </p14:nvContentPartPr>
              <p14:xfrm>
                <a:off x="5043556" y="950040"/>
                <a:ext cx="309600" cy="5169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7A7C8382-72C9-0D99-F2C6-69DA32E7C01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034556" y="941040"/>
                  <a:ext cx="327240" cy="53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12BFECC4-4ECC-A00A-0B47-87346922E04D}"/>
              </a:ext>
            </a:extLst>
          </p:cNvPr>
          <p:cNvGrpSpPr/>
          <p:nvPr/>
        </p:nvGrpSpPr>
        <p:grpSpPr>
          <a:xfrm>
            <a:off x="381000" y="2702312"/>
            <a:ext cx="1771636" cy="2032000"/>
            <a:chOff x="381000" y="2702312"/>
            <a:chExt cx="1771636" cy="2032000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73021008-DA97-2F78-8D63-61CD051D9434}"/>
                </a:ext>
              </a:extLst>
            </p:cNvPr>
            <p:cNvSpPr/>
            <p:nvPr/>
          </p:nvSpPr>
          <p:spPr>
            <a:xfrm>
              <a:off x="381000" y="2702312"/>
              <a:ext cx="1771636" cy="2032000"/>
            </a:xfrm>
            <a:prstGeom prst="rect">
              <a:avLst/>
            </a:prstGeom>
            <a:solidFill>
              <a:schemeClr val="tx1"/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7AC01D0A-54CF-B52A-35BE-0BA9F050C41B}"/>
                    </a:ext>
                  </a:extLst>
                </p14:cNvPr>
                <p14:cNvContentPartPr/>
                <p14:nvPr/>
              </p14:nvContentPartPr>
              <p14:xfrm>
                <a:off x="990599" y="2868935"/>
                <a:ext cx="609601" cy="1698754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7AC01D0A-54CF-B52A-35BE-0BA9F050C41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50968" y="2829312"/>
                  <a:ext cx="688864" cy="1777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51" name="Picture 150" descr="A grid with black squares&#10;&#10;Description automatically generated">
            <a:extLst>
              <a:ext uri="{FF2B5EF4-FFF2-40B4-BE49-F238E27FC236}">
                <a16:creationId xmlns:a16="http://schemas.microsoft.com/office/drawing/2014/main" id="{87A718C7-D4A7-FBA5-CDE0-C3A19E35A7C0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02312"/>
            <a:ext cx="1771636" cy="2067312"/>
          </a:xfrm>
          <a:prstGeom prst="rect">
            <a:avLst/>
          </a:prstGeom>
        </p:spPr>
      </p:pic>
      <p:grpSp>
        <p:nvGrpSpPr>
          <p:cNvPr id="207" name="Group 206">
            <a:extLst>
              <a:ext uri="{FF2B5EF4-FFF2-40B4-BE49-F238E27FC236}">
                <a16:creationId xmlns:a16="http://schemas.microsoft.com/office/drawing/2014/main" id="{BEA96788-6AE1-E979-A7BC-0BF3194D8303}"/>
              </a:ext>
            </a:extLst>
          </p:cNvPr>
          <p:cNvGrpSpPr/>
          <p:nvPr/>
        </p:nvGrpSpPr>
        <p:grpSpPr>
          <a:xfrm rot="16200000">
            <a:off x="1188060" y="3016859"/>
            <a:ext cx="62281" cy="1524000"/>
            <a:chOff x="2590800" y="2133600"/>
            <a:chExt cx="108000" cy="2819400"/>
          </a:xfrm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1A7D0FF1-D025-A11F-881D-076E93B2537B}"/>
                </a:ext>
              </a:extLst>
            </p:cNvPr>
            <p:cNvSpPr/>
            <p:nvPr/>
          </p:nvSpPr>
          <p:spPr>
            <a:xfrm>
              <a:off x="2590800" y="2133600"/>
              <a:ext cx="108000" cy="152400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4C7CE565-36D0-CD9E-8C17-5E1514ED7198}"/>
                </a:ext>
              </a:extLst>
            </p:cNvPr>
            <p:cNvSpPr/>
            <p:nvPr/>
          </p:nvSpPr>
          <p:spPr>
            <a:xfrm>
              <a:off x="2590800" y="2286000"/>
              <a:ext cx="108000" cy="152400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697FA53A-66EB-53B7-58C9-FE050B3BD759}"/>
                </a:ext>
              </a:extLst>
            </p:cNvPr>
            <p:cNvSpPr/>
            <p:nvPr/>
          </p:nvSpPr>
          <p:spPr>
            <a:xfrm>
              <a:off x="2590800" y="2438400"/>
              <a:ext cx="108000" cy="152400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0FFC192D-C3A8-F6D7-113D-F4A575AFF55D}"/>
                </a:ext>
              </a:extLst>
            </p:cNvPr>
            <p:cNvSpPr/>
            <p:nvPr/>
          </p:nvSpPr>
          <p:spPr>
            <a:xfrm>
              <a:off x="2590800" y="2590800"/>
              <a:ext cx="108000" cy="152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20288236-0184-D1B9-17EF-87D8A1B41C69}"/>
                </a:ext>
              </a:extLst>
            </p:cNvPr>
            <p:cNvSpPr/>
            <p:nvPr/>
          </p:nvSpPr>
          <p:spPr>
            <a:xfrm>
              <a:off x="2590800" y="2743200"/>
              <a:ext cx="108000" cy="152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C234E1B8-BBBB-015F-BE31-08DDE90F1A74}"/>
                </a:ext>
              </a:extLst>
            </p:cNvPr>
            <p:cNvSpPr/>
            <p:nvPr/>
          </p:nvSpPr>
          <p:spPr>
            <a:xfrm>
              <a:off x="2590800" y="2895600"/>
              <a:ext cx="108000" cy="152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0EE1D203-5C13-4E55-F2EA-0F892ACDC81C}"/>
                </a:ext>
              </a:extLst>
            </p:cNvPr>
            <p:cNvSpPr/>
            <p:nvPr/>
          </p:nvSpPr>
          <p:spPr>
            <a:xfrm>
              <a:off x="2590800" y="3048000"/>
              <a:ext cx="108000" cy="152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8056B78D-7450-18CF-045D-4F703B94DD57}"/>
                </a:ext>
              </a:extLst>
            </p:cNvPr>
            <p:cNvSpPr/>
            <p:nvPr/>
          </p:nvSpPr>
          <p:spPr>
            <a:xfrm>
              <a:off x="2590800" y="3200400"/>
              <a:ext cx="108000" cy="152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4A073A58-82D7-4A06-9276-DF7F91CBDF11}"/>
                </a:ext>
              </a:extLst>
            </p:cNvPr>
            <p:cNvSpPr/>
            <p:nvPr/>
          </p:nvSpPr>
          <p:spPr>
            <a:xfrm>
              <a:off x="2590800" y="3352800"/>
              <a:ext cx="108000" cy="152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EFB48163-3327-DD79-9819-B2FEA39DA3E1}"/>
                </a:ext>
              </a:extLst>
            </p:cNvPr>
            <p:cNvSpPr/>
            <p:nvPr/>
          </p:nvSpPr>
          <p:spPr>
            <a:xfrm>
              <a:off x="2590800" y="3505200"/>
              <a:ext cx="108000" cy="152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D333A294-C8F2-06DE-02B5-1D0E17B44653}"/>
                </a:ext>
              </a:extLst>
            </p:cNvPr>
            <p:cNvSpPr/>
            <p:nvPr/>
          </p:nvSpPr>
          <p:spPr>
            <a:xfrm>
              <a:off x="2590800" y="3886200"/>
              <a:ext cx="108000" cy="152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0ED2ECD8-E9F3-2E32-6822-E76CE117CAB7}"/>
                </a:ext>
              </a:extLst>
            </p:cNvPr>
            <p:cNvSpPr/>
            <p:nvPr/>
          </p:nvSpPr>
          <p:spPr>
            <a:xfrm>
              <a:off x="2590800" y="4038600"/>
              <a:ext cx="108000" cy="152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5825353C-F1E2-EA1C-41BB-DB11C2FA0589}"/>
                </a:ext>
              </a:extLst>
            </p:cNvPr>
            <p:cNvSpPr/>
            <p:nvPr/>
          </p:nvSpPr>
          <p:spPr>
            <a:xfrm>
              <a:off x="2590800" y="4191000"/>
              <a:ext cx="108000" cy="152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C15DDA09-418A-3C21-5EC9-4EAEB15CEFF2}"/>
                </a:ext>
              </a:extLst>
            </p:cNvPr>
            <p:cNvSpPr/>
            <p:nvPr/>
          </p:nvSpPr>
          <p:spPr>
            <a:xfrm>
              <a:off x="2590800" y="4343400"/>
              <a:ext cx="108000" cy="152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44C7C4D1-5F1B-CFBF-415F-EBD778351D47}"/>
                </a:ext>
              </a:extLst>
            </p:cNvPr>
            <p:cNvSpPr/>
            <p:nvPr/>
          </p:nvSpPr>
          <p:spPr>
            <a:xfrm>
              <a:off x="2590800" y="4495800"/>
              <a:ext cx="108000" cy="152400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066CCB86-FED3-C3E8-4E4B-A2BEF981E02F}"/>
                </a:ext>
              </a:extLst>
            </p:cNvPr>
            <p:cNvSpPr/>
            <p:nvPr/>
          </p:nvSpPr>
          <p:spPr>
            <a:xfrm>
              <a:off x="2590800" y="4648200"/>
              <a:ext cx="108000" cy="152400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7750E9E6-113B-6B2C-08B3-CD66491D9CD7}"/>
                </a:ext>
              </a:extLst>
            </p:cNvPr>
            <p:cNvSpPr/>
            <p:nvPr/>
          </p:nvSpPr>
          <p:spPr>
            <a:xfrm>
              <a:off x="2590800" y="4800600"/>
              <a:ext cx="108000" cy="152400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9562F6-506A-F8FC-F6C0-42FE057AF3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46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4602"/>
    </mc:Choice>
    <mc:Fallback xmlns="">
      <p:transition advClick="0" advTm="44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1885DDA6-ACC5-B69C-8184-7B22F48BB3DC}"/>
              </a:ext>
            </a:extLst>
          </p:cNvPr>
          <p:cNvSpPr txBox="1"/>
          <p:nvPr/>
        </p:nvSpPr>
        <p:spPr>
          <a:xfrm>
            <a:off x="1902087" y="153570"/>
            <a:ext cx="5933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Program by looking at individual answers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9208E55F-228A-6A7C-7737-3C498C8C98E0}"/>
              </a:ext>
            </a:extLst>
          </p:cNvPr>
          <p:cNvGrpSpPr/>
          <p:nvPr/>
        </p:nvGrpSpPr>
        <p:grpSpPr>
          <a:xfrm>
            <a:off x="2546236" y="894600"/>
            <a:ext cx="2806920" cy="629640"/>
            <a:chOff x="2546236" y="894600"/>
            <a:chExt cx="2806920" cy="62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CD52193A-7267-F462-D563-E6AD69B599AF}"/>
                    </a:ext>
                  </a:extLst>
                </p14:cNvPr>
                <p14:cNvContentPartPr/>
                <p14:nvPr/>
              </p14:nvContentPartPr>
              <p14:xfrm>
                <a:off x="2546236" y="894600"/>
                <a:ext cx="216000" cy="6019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CD52193A-7267-F462-D563-E6AD69B599A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537236" y="885960"/>
                  <a:ext cx="233640" cy="61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C09CE94-0FC1-4FB4-CF29-020C8979A1EC}"/>
                    </a:ext>
                  </a:extLst>
                </p14:cNvPr>
                <p14:cNvContentPartPr/>
                <p14:nvPr/>
              </p14:nvContentPartPr>
              <p14:xfrm>
                <a:off x="2935036" y="912600"/>
                <a:ext cx="175680" cy="5976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C09CE94-0FC1-4FB4-CF29-020C8979A1E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26396" y="903960"/>
                  <a:ext cx="193320" cy="61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E13325FE-5622-836F-A588-2D558E0B7F78}"/>
                    </a:ext>
                  </a:extLst>
                </p14:cNvPr>
                <p14:cNvContentPartPr/>
                <p14:nvPr/>
              </p14:nvContentPartPr>
              <p14:xfrm>
                <a:off x="3318436" y="1002600"/>
                <a:ext cx="177120" cy="5216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13325FE-5622-836F-A588-2D558E0B7F7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09436" y="993960"/>
                  <a:ext cx="194760" cy="53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25019347-01D0-EBB2-9BD3-7A9855946FA0}"/>
                    </a:ext>
                  </a:extLst>
                </p14:cNvPr>
                <p14:cNvContentPartPr/>
                <p14:nvPr/>
              </p14:nvContentPartPr>
              <p14:xfrm>
                <a:off x="3283876" y="1296360"/>
                <a:ext cx="260640" cy="126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5019347-01D0-EBB2-9BD3-7A9855946FA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274876" y="1287360"/>
                  <a:ext cx="2782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65D3EEAB-DADE-3F13-F025-1DB75FF26E2E}"/>
                    </a:ext>
                  </a:extLst>
                </p14:cNvPr>
                <p14:cNvContentPartPr/>
                <p14:nvPr/>
              </p14:nvContentPartPr>
              <p14:xfrm>
                <a:off x="3719476" y="1136160"/>
                <a:ext cx="105480" cy="32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65D3EEAB-DADE-3F13-F025-1DB75FF26E2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710476" y="1127160"/>
                  <a:ext cx="1231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5471753-2C92-41B6-9832-FD25745AC0AF}"/>
                    </a:ext>
                  </a:extLst>
                </p14:cNvPr>
                <p14:cNvContentPartPr/>
                <p14:nvPr/>
              </p14:nvContentPartPr>
              <p14:xfrm>
                <a:off x="3966796" y="988200"/>
                <a:ext cx="174960" cy="4057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5471753-2C92-41B6-9832-FD25745AC0A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957796" y="979200"/>
                  <a:ext cx="192600" cy="42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BE0E75A4-FF79-C9D8-2D4D-C7395AEBD988}"/>
                    </a:ext>
                  </a:extLst>
                </p14:cNvPr>
                <p14:cNvContentPartPr/>
                <p14:nvPr/>
              </p14:nvContentPartPr>
              <p14:xfrm>
                <a:off x="4281436" y="993960"/>
                <a:ext cx="164160" cy="4078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BE0E75A4-FF79-C9D8-2D4D-C7395AEBD98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272436" y="984960"/>
                  <a:ext cx="181800" cy="42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979F3F4C-9837-2E21-066D-174B295DC403}"/>
                    </a:ext>
                  </a:extLst>
                </p14:cNvPr>
                <p14:cNvContentPartPr/>
                <p14:nvPr/>
              </p14:nvContentPartPr>
              <p14:xfrm>
                <a:off x="4606876" y="950040"/>
                <a:ext cx="297000" cy="4366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979F3F4C-9837-2E21-066D-174B295DC40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597876" y="941040"/>
                  <a:ext cx="31464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7A7C8382-72C9-0D99-F2C6-69DA32E7C018}"/>
                    </a:ext>
                  </a:extLst>
                </p14:cNvPr>
                <p14:cNvContentPartPr/>
                <p14:nvPr/>
              </p14:nvContentPartPr>
              <p14:xfrm>
                <a:off x="5043556" y="950040"/>
                <a:ext cx="309600" cy="5169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7A7C8382-72C9-0D99-F2C6-69DA32E7C01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034556" y="941040"/>
                  <a:ext cx="327240" cy="53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12BFECC4-4ECC-A00A-0B47-87346922E04D}"/>
              </a:ext>
            </a:extLst>
          </p:cNvPr>
          <p:cNvGrpSpPr/>
          <p:nvPr/>
        </p:nvGrpSpPr>
        <p:grpSpPr>
          <a:xfrm>
            <a:off x="381000" y="2702312"/>
            <a:ext cx="1771636" cy="2032000"/>
            <a:chOff x="381000" y="2702312"/>
            <a:chExt cx="1771636" cy="2032000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73021008-DA97-2F78-8D63-61CD051D9434}"/>
                </a:ext>
              </a:extLst>
            </p:cNvPr>
            <p:cNvSpPr/>
            <p:nvPr/>
          </p:nvSpPr>
          <p:spPr>
            <a:xfrm>
              <a:off x="381000" y="2702312"/>
              <a:ext cx="1771636" cy="2032000"/>
            </a:xfrm>
            <a:prstGeom prst="rect">
              <a:avLst/>
            </a:prstGeom>
            <a:solidFill>
              <a:schemeClr val="tx1"/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7AC01D0A-54CF-B52A-35BE-0BA9F050C41B}"/>
                    </a:ext>
                  </a:extLst>
                </p14:cNvPr>
                <p14:cNvContentPartPr/>
                <p14:nvPr/>
              </p14:nvContentPartPr>
              <p14:xfrm>
                <a:off x="990599" y="2868935"/>
                <a:ext cx="609601" cy="1698754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7AC01D0A-54CF-B52A-35BE-0BA9F050C41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50968" y="2829312"/>
                  <a:ext cx="688864" cy="1777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51" name="Picture 150" descr="A grid with black squares&#10;&#10;Description automatically generated">
            <a:extLst>
              <a:ext uri="{FF2B5EF4-FFF2-40B4-BE49-F238E27FC236}">
                <a16:creationId xmlns:a16="http://schemas.microsoft.com/office/drawing/2014/main" id="{87A718C7-D4A7-FBA5-CDE0-C3A19E35A7C0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02312"/>
            <a:ext cx="1771636" cy="2067312"/>
          </a:xfrm>
          <a:prstGeom prst="rect">
            <a:avLst/>
          </a:prstGeom>
        </p:spPr>
      </p:pic>
      <p:grpSp>
        <p:nvGrpSpPr>
          <p:cNvPr id="206" name="Group 205">
            <a:extLst>
              <a:ext uri="{FF2B5EF4-FFF2-40B4-BE49-F238E27FC236}">
                <a16:creationId xmlns:a16="http://schemas.microsoft.com/office/drawing/2014/main" id="{267EA6FF-FE62-4DD3-6C1E-E60F9CCB8EA3}"/>
              </a:ext>
            </a:extLst>
          </p:cNvPr>
          <p:cNvGrpSpPr/>
          <p:nvPr/>
        </p:nvGrpSpPr>
        <p:grpSpPr>
          <a:xfrm>
            <a:off x="2590800" y="2133600"/>
            <a:ext cx="108000" cy="2819400"/>
            <a:chOff x="2590800" y="2133600"/>
            <a:chExt cx="108000" cy="2819400"/>
          </a:xfrm>
        </p:grpSpPr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012AB1BB-4436-8B57-8813-12549643EBB4}"/>
                </a:ext>
              </a:extLst>
            </p:cNvPr>
            <p:cNvSpPr/>
            <p:nvPr/>
          </p:nvSpPr>
          <p:spPr>
            <a:xfrm>
              <a:off x="2590800" y="2133600"/>
              <a:ext cx="108000" cy="152400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BA278EB9-B2A5-D825-3E7C-63FDD0C2892B}"/>
                </a:ext>
              </a:extLst>
            </p:cNvPr>
            <p:cNvSpPr/>
            <p:nvPr/>
          </p:nvSpPr>
          <p:spPr>
            <a:xfrm>
              <a:off x="2590800" y="2286000"/>
              <a:ext cx="108000" cy="152400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725FD56E-F278-4850-88EB-C515C118A7C7}"/>
                </a:ext>
              </a:extLst>
            </p:cNvPr>
            <p:cNvSpPr/>
            <p:nvPr/>
          </p:nvSpPr>
          <p:spPr>
            <a:xfrm>
              <a:off x="2590800" y="2438400"/>
              <a:ext cx="108000" cy="152400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4AEC0696-F37F-C790-AC0A-E898BC2C7BFC}"/>
                </a:ext>
              </a:extLst>
            </p:cNvPr>
            <p:cNvSpPr/>
            <p:nvPr/>
          </p:nvSpPr>
          <p:spPr>
            <a:xfrm>
              <a:off x="2590800" y="2590800"/>
              <a:ext cx="108000" cy="152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5952AC23-B775-6753-49D3-5A4B9A157E08}"/>
                </a:ext>
              </a:extLst>
            </p:cNvPr>
            <p:cNvSpPr/>
            <p:nvPr/>
          </p:nvSpPr>
          <p:spPr>
            <a:xfrm>
              <a:off x="2590800" y="2743200"/>
              <a:ext cx="108000" cy="152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AEE4ADA4-0599-963C-CC51-99F3329735F6}"/>
                </a:ext>
              </a:extLst>
            </p:cNvPr>
            <p:cNvSpPr/>
            <p:nvPr/>
          </p:nvSpPr>
          <p:spPr>
            <a:xfrm>
              <a:off x="2590800" y="2895600"/>
              <a:ext cx="108000" cy="152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605CC715-EA7C-84AB-C7E8-98CBCA6817CA}"/>
                </a:ext>
              </a:extLst>
            </p:cNvPr>
            <p:cNvSpPr/>
            <p:nvPr/>
          </p:nvSpPr>
          <p:spPr>
            <a:xfrm>
              <a:off x="2590800" y="3048000"/>
              <a:ext cx="108000" cy="152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3DB5443B-8604-565C-F73A-91BB8E5A58EE}"/>
                </a:ext>
              </a:extLst>
            </p:cNvPr>
            <p:cNvSpPr/>
            <p:nvPr/>
          </p:nvSpPr>
          <p:spPr>
            <a:xfrm>
              <a:off x="2590800" y="3200400"/>
              <a:ext cx="108000" cy="152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AB1D0947-0DBA-ABAB-6708-80DE2A46B389}"/>
                </a:ext>
              </a:extLst>
            </p:cNvPr>
            <p:cNvSpPr/>
            <p:nvPr/>
          </p:nvSpPr>
          <p:spPr>
            <a:xfrm>
              <a:off x="2590800" y="3352800"/>
              <a:ext cx="108000" cy="152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EE7DD4A0-9EB0-9CA0-E438-73FDA3D6187D}"/>
                </a:ext>
              </a:extLst>
            </p:cNvPr>
            <p:cNvSpPr/>
            <p:nvPr/>
          </p:nvSpPr>
          <p:spPr>
            <a:xfrm>
              <a:off x="2590800" y="3505200"/>
              <a:ext cx="108000" cy="152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907DAADB-AC4E-46CA-DA68-4758CFC29B35}"/>
                </a:ext>
              </a:extLst>
            </p:cNvPr>
            <p:cNvSpPr/>
            <p:nvPr/>
          </p:nvSpPr>
          <p:spPr>
            <a:xfrm>
              <a:off x="2590800" y="3886200"/>
              <a:ext cx="108000" cy="152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F9D976C7-D44C-7E58-139A-1C2F83FE6F9E}"/>
                </a:ext>
              </a:extLst>
            </p:cNvPr>
            <p:cNvSpPr/>
            <p:nvPr/>
          </p:nvSpPr>
          <p:spPr>
            <a:xfrm>
              <a:off x="2590800" y="4038600"/>
              <a:ext cx="108000" cy="152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B6FD73DE-DE9B-1358-34F3-1FF283721A9D}"/>
                </a:ext>
              </a:extLst>
            </p:cNvPr>
            <p:cNvSpPr/>
            <p:nvPr/>
          </p:nvSpPr>
          <p:spPr>
            <a:xfrm>
              <a:off x="2590800" y="4191000"/>
              <a:ext cx="108000" cy="152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03EF3BBD-EACA-5239-3C74-76B30CDA9A1B}"/>
                </a:ext>
              </a:extLst>
            </p:cNvPr>
            <p:cNvSpPr/>
            <p:nvPr/>
          </p:nvSpPr>
          <p:spPr>
            <a:xfrm>
              <a:off x="2590800" y="4343400"/>
              <a:ext cx="108000" cy="152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819F9F6A-5C80-EBA3-E245-E84DEA75B800}"/>
                </a:ext>
              </a:extLst>
            </p:cNvPr>
            <p:cNvSpPr/>
            <p:nvPr/>
          </p:nvSpPr>
          <p:spPr>
            <a:xfrm>
              <a:off x="2590800" y="4495800"/>
              <a:ext cx="108000" cy="152400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80163613-016E-D209-E695-A1658864561A}"/>
                </a:ext>
              </a:extLst>
            </p:cNvPr>
            <p:cNvSpPr/>
            <p:nvPr/>
          </p:nvSpPr>
          <p:spPr>
            <a:xfrm>
              <a:off x="2590800" y="4648200"/>
              <a:ext cx="108000" cy="152400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E8ABF8BE-D930-D086-92F3-70556A83FFCC}"/>
                </a:ext>
              </a:extLst>
            </p:cNvPr>
            <p:cNvSpPr/>
            <p:nvPr/>
          </p:nvSpPr>
          <p:spPr>
            <a:xfrm>
              <a:off x="2590800" y="4800600"/>
              <a:ext cx="108000" cy="152400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chemeClr val="bg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8AB1C7-63F3-CE82-2168-F81C9A940F9E}"/>
              </a:ext>
            </a:extLst>
          </p:cNvPr>
          <p:cNvGrpSpPr/>
          <p:nvPr/>
        </p:nvGrpSpPr>
        <p:grpSpPr>
          <a:xfrm>
            <a:off x="2696823" y="2079465"/>
            <a:ext cx="978477" cy="1362135"/>
            <a:chOff x="2628528" y="2066865"/>
            <a:chExt cx="978477" cy="13621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96C4C6-ADF1-D8CC-4CBD-D9AAB60F45D9}"/>
                </a:ext>
              </a:extLst>
            </p:cNvPr>
            <p:cNvSpPr txBox="1"/>
            <p:nvPr/>
          </p:nvSpPr>
          <p:spPr>
            <a:xfrm>
              <a:off x="2742666" y="2066865"/>
              <a:ext cx="8643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200" dirty="0"/>
                <a:t>11111111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5113D6-8783-A68D-DDF5-92D67A095904}"/>
                </a:ext>
              </a:extLst>
            </p:cNvPr>
            <p:cNvSpPr txBox="1"/>
            <p:nvPr/>
          </p:nvSpPr>
          <p:spPr>
            <a:xfrm>
              <a:off x="2743200" y="2237601"/>
              <a:ext cx="7360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/>
                <a:t>11111111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75E9DE9-B979-888E-3843-EC9C0DC8A3C7}"/>
                </a:ext>
              </a:extLst>
            </p:cNvPr>
            <p:cNvSpPr txBox="1"/>
            <p:nvPr/>
          </p:nvSpPr>
          <p:spPr>
            <a:xfrm>
              <a:off x="2743200" y="2390001"/>
              <a:ext cx="7360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/>
                <a:t>11111111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6CB14C8-E556-AE78-6B22-AAECCD65EDB6}"/>
                </a:ext>
              </a:extLst>
            </p:cNvPr>
            <p:cNvSpPr txBox="1"/>
            <p:nvPr/>
          </p:nvSpPr>
          <p:spPr>
            <a:xfrm>
              <a:off x="2679080" y="2542401"/>
              <a:ext cx="8643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/>
                <a:t>11001000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6A174A-A04F-CE42-73EE-72B21FC44079}"/>
                </a:ext>
              </a:extLst>
            </p:cNvPr>
            <p:cNvSpPr txBox="1"/>
            <p:nvPr/>
          </p:nvSpPr>
          <p:spPr>
            <a:xfrm>
              <a:off x="2667000" y="2694801"/>
              <a:ext cx="8643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/>
                <a:t>11001000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082C3A-6B8F-3551-1825-DD00FBECDC24}"/>
                </a:ext>
              </a:extLst>
            </p:cNvPr>
            <p:cNvSpPr txBox="1"/>
            <p:nvPr/>
          </p:nvSpPr>
          <p:spPr>
            <a:xfrm>
              <a:off x="2667001" y="2847201"/>
              <a:ext cx="8643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/>
                <a:t>01100100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495CBA-DB9C-DDD2-3F84-9E5557825DDB}"/>
                </a:ext>
              </a:extLst>
            </p:cNvPr>
            <p:cNvSpPr txBox="1"/>
            <p:nvPr/>
          </p:nvSpPr>
          <p:spPr>
            <a:xfrm>
              <a:off x="2667000" y="2999601"/>
              <a:ext cx="8643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/>
                <a:t>00011001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2D5DCF-FE49-A557-4DB3-BD3EBF6A2AC8}"/>
                </a:ext>
              </a:extLst>
            </p:cNvPr>
            <p:cNvSpPr txBox="1"/>
            <p:nvPr/>
          </p:nvSpPr>
          <p:spPr>
            <a:xfrm>
              <a:off x="2628528" y="3152001"/>
              <a:ext cx="9412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/>
                <a:t>00000000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30EBA08-D8AC-F096-00A1-7E2A45661E37}"/>
              </a:ext>
            </a:extLst>
          </p:cNvPr>
          <p:cNvGrpSpPr/>
          <p:nvPr/>
        </p:nvGrpSpPr>
        <p:grpSpPr>
          <a:xfrm>
            <a:off x="3179053" y="3618449"/>
            <a:ext cx="456840" cy="1790640"/>
            <a:chOff x="3179053" y="3618449"/>
            <a:chExt cx="456840" cy="179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871730A-36B1-6F96-2032-69BCA5FAAFA4}"/>
                    </a:ext>
                  </a:extLst>
                </p14:cNvPr>
                <p14:cNvContentPartPr/>
                <p14:nvPr/>
              </p14:nvContentPartPr>
              <p14:xfrm>
                <a:off x="3179053" y="3618449"/>
                <a:ext cx="235080" cy="758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871730A-36B1-6F96-2032-69BCA5FAAFA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170053" y="3609809"/>
                  <a:ext cx="252720" cy="776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E4A9E31-910B-A200-E5E5-B98E925A3ED3}"/>
                </a:ext>
              </a:extLst>
            </p:cNvPr>
            <p:cNvGrpSpPr/>
            <p:nvPr/>
          </p:nvGrpSpPr>
          <p:grpSpPr>
            <a:xfrm>
              <a:off x="3191293" y="4800329"/>
              <a:ext cx="444600" cy="608760"/>
              <a:chOff x="3191293" y="4800329"/>
              <a:chExt cx="444600" cy="608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05B63011-E0F7-772B-B6F7-F7C83B7920BA}"/>
                      </a:ext>
                    </a:extLst>
                  </p14:cNvPr>
                  <p14:cNvContentPartPr/>
                  <p14:nvPr/>
                </p14:nvContentPartPr>
                <p14:xfrm>
                  <a:off x="3191293" y="4800329"/>
                  <a:ext cx="91800" cy="55260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05B63011-E0F7-772B-B6F7-F7C83B7920BA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3182653" y="4791689"/>
                    <a:ext cx="109440" cy="57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C9551DD9-CD25-40FC-B60E-298FB752CC9F}"/>
                      </a:ext>
                    </a:extLst>
                  </p14:cNvPr>
                  <p14:cNvContentPartPr/>
                  <p14:nvPr/>
                </p14:nvContentPartPr>
                <p14:xfrm>
                  <a:off x="3510613" y="4801049"/>
                  <a:ext cx="125280" cy="60804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C9551DD9-CD25-40FC-B60E-298FB752CC9F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3501973" y="4792049"/>
                    <a:ext cx="142920" cy="6256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4ADE0D4-1783-B0C4-5009-C03755714201}"/>
                    </a:ext>
                  </a:extLst>
                </p14:cNvPr>
                <p14:cNvContentPartPr/>
                <p14:nvPr/>
              </p14:nvContentPartPr>
              <p14:xfrm>
                <a:off x="3316573" y="4967369"/>
                <a:ext cx="220320" cy="2113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4ADE0D4-1783-B0C4-5009-C0375571420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307573" y="4958729"/>
                  <a:ext cx="237960" cy="22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F55541A-9BC9-AC16-5E4B-73B1EDBD2283}"/>
              </a:ext>
            </a:extLst>
          </p:cNvPr>
          <p:cNvGrpSpPr/>
          <p:nvPr/>
        </p:nvGrpSpPr>
        <p:grpSpPr>
          <a:xfrm>
            <a:off x="3687285" y="4343400"/>
            <a:ext cx="2649799" cy="2339009"/>
            <a:chOff x="3687285" y="4343400"/>
            <a:chExt cx="2649799" cy="2339009"/>
          </a:xfrm>
        </p:grpSpPr>
        <p:pic>
          <p:nvPicPr>
            <p:cNvPr id="35" name="Picture 34" descr="A diagram of a complex structure&#10;&#10;Description automatically generated with medium confidence">
              <a:extLst>
                <a:ext uri="{FF2B5EF4-FFF2-40B4-BE49-F238E27FC236}">
                  <a16:creationId xmlns:a16="http://schemas.microsoft.com/office/drawing/2014/main" id="{70DBB664-23F6-7BD2-FA12-89419A07B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285" y="4343400"/>
              <a:ext cx="2649799" cy="1615332"/>
            </a:xfrm>
            <a:prstGeom prst="rect">
              <a:avLst/>
            </a:prstGeom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65E765D-F958-E7AB-027D-00C9FBBD65E0}"/>
                </a:ext>
              </a:extLst>
            </p:cNvPr>
            <p:cNvGrpSpPr/>
            <p:nvPr/>
          </p:nvGrpSpPr>
          <p:grpSpPr>
            <a:xfrm>
              <a:off x="3951253" y="5864849"/>
              <a:ext cx="1940760" cy="817560"/>
              <a:chOff x="3951253" y="5864849"/>
              <a:chExt cx="1940760" cy="817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D4866F0B-3573-12CE-5D4B-BF46C0CB32A7}"/>
                      </a:ext>
                    </a:extLst>
                  </p14:cNvPr>
                  <p14:cNvContentPartPr/>
                  <p14:nvPr/>
                </p14:nvContentPartPr>
                <p14:xfrm>
                  <a:off x="3951253" y="5946569"/>
                  <a:ext cx="1897200" cy="10692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D4866F0B-3573-12CE-5D4B-BF46C0CB32A7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3942253" y="5937929"/>
                    <a:ext cx="1914840" cy="12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4956EF8E-956E-B74A-319D-008DB133C94F}"/>
                      </a:ext>
                    </a:extLst>
                  </p14:cNvPr>
                  <p14:cNvContentPartPr/>
                  <p14:nvPr/>
                </p14:nvContentPartPr>
                <p14:xfrm>
                  <a:off x="5645413" y="5864849"/>
                  <a:ext cx="246600" cy="26856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4956EF8E-956E-B74A-319D-008DB133C94F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5636773" y="5855849"/>
                    <a:ext cx="264240" cy="28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E45304C9-48AA-0BB2-558F-4C3A87ED903A}"/>
                      </a:ext>
                    </a:extLst>
                  </p14:cNvPr>
                  <p14:cNvContentPartPr/>
                  <p14:nvPr/>
                </p14:nvContentPartPr>
                <p14:xfrm>
                  <a:off x="4414933" y="6175529"/>
                  <a:ext cx="151920" cy="4082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E45304C9-48AA-0BB2-558F-4C3A87ED903A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4405933" y="6166529"/>
                    <a:ext cx="169560" cy="42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C3BFB4DD-40AC-9AD8-99BA-0D5A09A4A027}"/>
                      </a:ext>
                    </a:extLst>
                  </p14:cNvPr>
                  <p14:cNvContentPartPr/>
                  <p14:nvPr/>
                </p14:nvContentPartPr>
                <p14:xfrm>
                  <a:off x="4566493" y="6273449"/>
                  <a:ext cx="238680" cy="23508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C3BFB4DD-40AC-9AD8-99BA-0D5A09A4A027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4557493" y="6264809"/>
                    <a:ext cx="256320" cy="25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28ACB685-386D-5733-53CA-C065F798CFB3}"/>
                      </a:ext>
                    </a:extLst>
                  </p14:cNvPr>
                  <p14:cNvContentPartPr/>
                  <p14:nvPr/>
                </p14:nvContentPartPr>
                <p14:xfrm>
                  <a:off x="4548853" y="6304409"/>
                  <a:ext cx="360" cy="14364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28ACB685-386D-5733-53CA-C065F798CFB3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4539853" y="6295769"/>
                    <a:ext cx="18000" cy="16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20B144A6-4027-61ED-1C92-07BA2FBCC52B}"/>
                      </a:ext>
                    </a:extLst>
                  </p14:cNvPr>
                  <p14:cNvContentPartPr/>
                  <p14:nvPr/>
                </p14:nvContentPartPr>
                <p14:xfrm>
                  <a:off x="4802653" y="6182009"/>
                  <a:ext cx="138240" cy="35460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20B144A6-4027-61ED-1C92-07BA2FBCC52B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4793653" y="6173009"/>
                    <a:ext cx="155880" cy="37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73F5152E-7A12-1C97-0618-923E14BE122C}"/>
                      </a:ext>
                    </a:extLst>
                  </p14:cNvPr>
                  <p14:cNvContentPartPr/>
                  <p14:nvPr/>
                </p14:nvContentPartPr>
                <p14:xfrm>
                  <a:off x="5048893" y="6552809"/>
                  <a:ext cx="56520" cy="12960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73F5152E-7A12-1C97-0618-923E14BE122C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5039893" y="6543809"/>
                    <a:ext cx="74160" cy="14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EFBF9926-6DF6-160C-AF54-5DB42BF20C55}"/>
                      </a:ext>
                    </a:extLst>
                  </p14:cNvPr>
                  <p14:cNvContentPartPr/>
                  <p14:nvPr/>
                </p14:nvContentPartPr>
                <p14:xfrm>
                  <a:off x="5264893" y="6133409"/>
                  <a:ext cx="115560" cy="45504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EFBF9926-6DF6-160C-AF54-5DB42BF20C55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5256253" y="6124409"/>
                    <a:ext cx="133200" cy="47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7669B0AC-C3CF-F268-74F6-0C3C8C33F91B}"/>
                      </a:ext>
                    </a:extLst>
                  </p14:cNvPr>
                  <p14:cNvContentPartPr/>
                  <p14:nvPr/>
                </p14:nvContentPartPr>
                <p14:xfrm>
                  <a:off x="5445253" y="6261569"/>
                  <a:ext cx="145800" cy="1710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7669B0AC-C3CF-F268-74F6-0C3C8C33F91B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5436613" y="6252569"/>
                    <a:ext cx="163440" cy="18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0803B356-BAA2-07EB-1151-23D4D1566747}"/>
                      </a:ext>
                    </a:extLst>
                  </p14:cNvPr>
                  <p14:cNvContentPartPr/>
                  <p14:nvPr/>
                </p14:nvContentPartPr>
                <p14:xfrm>
                  <a:off x="5600413" y="6149969"/>
                  <a:ext cx="141840" cy="42840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0803B356-BAA2-07EB-1151-23D4D1566747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5591413" y="6141329"/>
                    <a:ext cx="159480" cy="4460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ECF2157-5CC4-8CA8-132D-AE1822619755}"/>
              </a:ext>
            </a:extLst>
          </p:cNvPr>
          <p:cNvGrpSpPr/>
          <p:nvPr/>
        </p:nvGrpSpPr>
        <p:grpSpPr>
          <a:xfrm>
            <a:off x="6662053" y="3149369"/>
            <a:ext cx="2368800" cy="3350520"/>
            <a:chOff x="6662053" y="3149369"/>
            <a:chExt cx="2368800" cy="3350520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09F1B57-115A-2496-474C-8E221EDE56CF}"/>
                </a:ext>
              </a:extLst>
            </p:cNvPr>
            <p:cNvGrpSpPr/>
            <p:nvPr/>
          </p:nvGrpSpPr>
          <p:grpSpPr>
            <a:xfrm>
              <a:off x="6662053" y="3149369"/>
              <a:ext cx="2368800" cy="3350520"/>
              <a:chOff x="6662053" y="3149369"/>
              <a:chExt cx="2368800" cy="3350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C90EA7E7-A985-1B58-2EA2-4876C64AF098}"/>
                      </a:ext>
                    </a:extLst>
                  </p14:cNvPr>
                  <p14:cNvContentPartPr/>
                  <p14:nvPr/>
                </p14:nvContentPartPr>
                <p14:xfrm>
                  <a:off x="6837733" y="4878809"/>
                  <a:ext cx="176760" cy="21240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C90EA7E7-A985-1B58-2EA2-4876C64AF098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6828733" y="4870169"/>
                    <a:ext cx="194400" cy="23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596E3396-DA99-7013-C8A7-6279A7C87CE4}"/>
                      </a:ext>
                    </a:extLst>
                  </p14:cNvPr>
                  <p14:cNvContentPartPr/>
                  <p14:nvPr/>
                </p14:nvContentPartPr>
                <p14:xfrm>
                  <a:off x="7061293" y="4971329"/>
                  <a:ext cx="117360" cy="1548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596E3396-DA99-7013-C8A7-6279A7C87CE4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052653" y="4962329"/>
                    <a:ext cx="135000" cy="172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4F75F1FC-8076-DF2D-0888-73FD7062B116}"/>
                      </a:ext>
                    </a:extLst>
                  </p14:cNvPr>
                  <p14:cNvContentPartPr/>
                  <p14:nvPr/>
                </p14:nvContentPartPr>
                <p14:xfrm>
                  <a:off x="7136533" y="4595129"/>
                  <a:ext cx="201960" cy="73584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4F75F1FC-8076-DF2D-0888-73FD7062B116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7127533" y="4586129"/>
                    <a:ext cx="219600" cy="75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A71B04BC-B376-E8A6-C226-3A63058EAA1A}"/>
                      </a:ext>
                    </a:extLst>
                  </p14:cNvPr>
                  <p14:cNvContentPartPr/>
                  <p14:nvPr/>
                </p14:nvContentPartPr>
                <p14:xfrm>
                  <a:off x="6662053" y="4632569"/>
                  <a:ext cx="173520" cy="7300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A71B04BC-B376-E8A6-C226-3A63058EAA1A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6653413" y="4623569"/>
                    <a:ext cx="191160" cy="74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CAF8975-B43E-E03C-6F11-C88738B971C9}"/>
                      </a:ext>
                    </a:extLst>
                  </p14:cNvPr>
                  <p14:cNvContentPartPr/>
                  <p14:nvPr/>
                </p14:nvContentPartPr>
                <p14:xfrm>
                  <a:off x="7474573" y="4965929"/>
                  <a:ext cx="182520" cy="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CAF8975-B43E-E03C-6F11-C88738B971C9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7465933" y="4956929"/>
                    <a:ext cx="20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0B886A6D-2914-6670-E243-EEAB497A3BA2}"/>
                      </a:ext>
                    </a:extLst>
                  </p14:cNvPr>
                  <p14:cNvContentPartPr/>
                  <p14:nvPr/>
                </p14:nvContentPartPr>
                <p14:xfrm>
                  <a:off x="7447933" y="5045129"/>
                  <a:ext cx="225360" cy="36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0B886A6D-2914-6670-E243-EEAB497A3BA2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7439293" y="5036129"/>
                    <a:ext cx="243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9EDCDACD-3309-81F3-CAFF-4A7B3BEA49D6}"/>
                      </a:ext>
                    </a:extLst>
                  </p14:cNvPr>
                  <p14:cNvContentPartPr/>
                  <p14:nvPr/>
                </p14:nvContentPartPr>
                <p14:xfrm>
                  <a:off x="7588333" y="4871609"/>
                  <a:ext cx="123840" cy="2764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9EDCDACD-3309-81F3-CAFF-4A7B3BEA49D6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7579693" y="4862609"/>
                    <a:ext cx="141480" cy="29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3D14BAD6-AD26-0F67-C447-435DD17B7D4B}"/>
                      </a:ext>
                    </a:extLst>
                  </p14:cNvPr>
                  <p14:cNvContentPartPr/>
                  <p14:nvPr/>
                </p14:nvContentPartPr>
                <p14:xfrm>
                  <a:off x="8016013" y="4867649"/>
                  <a:ext cx="201600" cy="41580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3D14BAD6-AD26-0F67-C447-435DD17B7D4B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8007373" y="4858649"/>
                    <a:ext cx="219240" cy="43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8C396BA-F240-7907-03AC-6E0201CE7CC1}"/>
                      </a:ext>
                    </a:extLst>
                  </p14:cNvPr>
                  <p14:cNvContentPartPr/>
                  <p14:nvPr/>
                </p14:nvContentPartPr>
                <p14:xfrm>
                  <a:off x="8255773" y="4734089"/>
                  <a:ext cx="151920" cy="64296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8C396BA-F240-7907-03AC-6E0201CE7CC1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8247133" y="4725089"/>
                    <a:ext cx="169560" cy="66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893E1D73-38C9-0548-8A16-7C2510D46FF0}"/>
                      </a:ext>
                    </a:extLst>
                  </p14:cNvPr>
                  <p14:cNvContentPartPr/>
                  <p14:nvPr/>
                </p14:nvContentPartPr>
                <p14:xfrm>
                  <a:off x="7849333" y="4680809"/>
                  <a:ext cx="210240" cy="66780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893E1D73-38C9-0548-8A16-7C2510D46FF0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7840333" y="4671809"/>
                    <a:ext cx="227880" cy="68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47786899-F9D8-7CC4-48CB-5DB89B6A6EF3}"/>
                      </a:ext>
                    </a:extLst>
                  </p14:cNvPr>
                  <p14:cNvContentPartPr/>
                  <p14:nvPr/>
                </p14:nvContentPartPr>
                <p14:xfrm>
                  <a:off x="7678333" y="4233689"/>
                  <a:ext cx="259920" cy="13752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47786899-F9D8-7CC4-48CB-5DB89B6A6EF3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7669693" y="4224689"/>
                    <a:ext cx="277560" cy="15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93C6CBF5-F2CD-9094-0DB7-F31FAC2F2E34}"/>
                      </a:ext>
                    </a:extLst>
                  </p14:cNvPr>
                  <p14:cNvContentPartPr/>
                  <p14:nvPr/>
                </p14:nvContentPartPr>
                <p14:xfrm>
                  <a:off x="7807213" y="4310369"/>
                  <a:ext cx="3240" cy="23904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93C6CBF5-F2CD-9094-0DB7-F31FAC2F2E34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798573" y="4301729"/>
                    <a:ext cx="20880" cy="256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7EFC1745-199F-07CB-3973-C385AC679BE3}"/>
                      </a:ext>
                    </a:extLst>
                  </p14:cNvPr>
                  <p14:cNvContentPartPr/>
                  <p14:nvPr/>
                </p14:nvContentPartPr>
                <p14:xfrm>
                  <a:off x="7899373" y="4109489"/>
                  <a:ext cx="691200" cy="52416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7EFC1745-199F-07CB-3973-C385AC679BE3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890733" y="4100849"/>
                    <a:ext cx="708840" cy="54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25308F6C-6EB2-9890-EE94-9F0213C19708}"/>
                      </a:ext>
                    </a:extLst>
                  </p14:cNvPr>
                  <p14:cNvContentPartPr/>
                  <p14:nvPr/>
                </p14:nvContentPartPr>
                <p14:xfrm>
                  <a:off x="8441893" y="4241609"/>
                  <a:ext cx="161280" cy="2160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25308F6C-6EB2-9890-EE94-9F0213C19708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8432893" y="4232969"/>
                    <a:ext cx="178920" cy="3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9238A9D2-5249-0251-227E-1A085E145334}"/>
                      </a:ext>
                    </a:extLst>
                  </p14:cNvPr>
                  <p14:cNvContentPartPr/>
                  <p14:nvPr/>
                </p14:nvContentPartPr>
                <p14:xfrm>
                  <a:off x="7371973" y="3396689"/>
                  <a:ext cx="574200" cy="95724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9238A9D2-5249-0251-227E-1A085E145334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7362973" y="3387689"/>
                    <a:ext cx="591840" cy="97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8584798C-6D86-938C-E71B-927C084009A5}"/>
                      </a:ext>
                    </a:extLst>
                  </p14:cNvPr>
                  <p14:cNvContentPartPr/>
                  <p14:nvPr/>
                </p14:nvContentPartPr>
                <p14:xfrm>
                  <a:off x="7855093" y="3378329"/>
                  <a:ext cx="100800" cy="16380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8584798C-6D86-938C-E71B-927C084009A5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7846453" y="3369689"/>
                    <a:ext cx="118440" cy="18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EFB6A375-A650-1791-B9A8-390AA394D81C}"/>
                      </a:ext>
                    </a:extLst>
                  </p14:cNvPr>
                  <p14:cNvContentPartPr/>
                  <p14:nvPr/>
                </p14:nvContentPartPr>
                <p14:xfrm>
                  <a:off x="8135893" y="3149369"/>
                  <a:ext cx="195120" cy="15732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EFB6A375-A650-1791-B9A8-390AA394D81C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8127253" y="3140729"/>
                    <a:ext cx="212760" cy="17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E1FD2351-265C-8618-36DF-923C4C3ECAD7}"/>
                      </a:ext>
                    </a:extLst>
                  </p14:cNvPr>
                  <p14:cNvContentPartPr/>
                  <p14:nvPr/>
                </p14:nvContentPartPr>
                <p14:xfrm>
                  <a:off x="7474573" y="3845969"/>
                  <a:ext cx="622440" cy="59256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E1FD2351-265C-8618-36DF-923C4C3ECAD7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7465573" y="3837329"/>
                    <a:ext cx="640080" cy="61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A25AE6FF-EA73-1285-68C6-5E3469A53CB4}"/>
                      </a:ext>
                    </a:extLst>
                  </p14:cNvPr>
                  <p14:cNvContentPartPr/>
                  <p14:nvPr/>
                </p14:nvContentPartPr>
                <p14:xfrm>
                  <a:off x="8033653" y="3845969"/>
                  <a:ext cx="90360" cy="12420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A25AE6FF-EA73-1285-68C6-5E3469A53CB4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8024653" y="3837329"/>
                    <a:ext cx="108000" cy="14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BAB3C42E-FB9E-2B51-017F-54D1D6EA4D35}"/>
                      </a:ext>
                    </a:extLst>
                  </p14:cNvPr>
                  <p14:cNvContentPartPr/>
                  <p14:nvPr/>
                </p14:nvContentPartPr>
                <p14:xfrm>
                  <a:off x="8412013" y="3506849"/>
                  <a:ext cx="360" cy="14724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BAB3C42E-FB9E-2B51-017F-54D1D6EA4D35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8403013" y="3498209"/>
                    <a:ext cx="1800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61A821B5-BACC-7B43-8444-EC7F7D693574}"/>
                      </a:ext>
                    </a:extLst>
                  </p14:cNvPr>
                  <p14:cNvContentPartPr/>
                  <p14:nvPr/>
                </p14:nvContentPartPr>
                <p14:xfrm>
                  <a:off x="7621453" y="4654889"/>
                  <a:ext cx="2880" cy="36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61A821B5-BACC-7B43-8444-EC7F7D693574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7612453" y="4645889"/>
                    <a:ext cx="205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B3620F47-22A0-A7F9-2A30-EEDB5940ED38}"/>
                      </a:ext>
                    </a:extLst>
                  </p14:cNvPr>
                  <p14:cNvContentPartPr/>
                  <p14:nvPr/>
                </p14:nvContentPartPr>
                <p14:xfrm>
                  <a:off x="8419213" y="4989329"/>
                  <a:ext cx="330840" cy="648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B3620F47-22A0-A7F9-2A30-EEDB5940ED38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8410573" y="4980329"/>
                    <a:ext cx="34848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4F98D81E-C449-52FD-9363-30C7262AA855}"/>
                      </a:ext>
                    </a:extLst>
                  </p14:cNvPr>
                  <p14:cNvContentPartPr/>
                  <p14:nvPr/>
                </p14:nvContentPartPr>
                <p14:xfrm>
                  <a:off x="8672293" y="4928489"/>
                  <a:ext cx="68040" cy="14040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4F98D81E-C449-52FD-9363-30C7262AA855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8663293" y="4919849"/>
                    <a:ext cx="85680" cy="15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5CEEF2C9-F156-299B-23C8-01A7563DEDB7}"/>
                      </a:ext>
                    </a:extLst>
                  </p14:cNvPr>
                  <p14:cNvContentPartPr/>
                  <p14:nvPr/>
                </p14:nvContentPartPr>
                <p14:xfrm>
                  <a:off x="8883613" y="4833449"/>
                  <a:ext cx="147240" cy="38556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5CEEF2C9-F156-299B-23C8-01A7563DEDB7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8874973" y="4824449"/>
                    <a:ext cx="164880" cy="40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1F7FDF43-9263-A1D0-AE95-3DED2101FF6D}"/>
                      </a:ext>
                    </a:extLst>
                  </p14:cNvPr>
                  <p14:cNvContentPartPr/>
                  <p14:nvPr/>
                </p14:nvContentPartPr>
                <p14:xfrm>
                  <a:off x="7478533" y="5507729"/>
                  <a:ext cx="514080" cy="97020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1F7FDF43-9263-A1D0-AE95-3DED2101FF6D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7469893" y="5498729"/>
                    <a:ext cx="531720" cy="9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529E4B40-7357-B18B-859E-AC72606310FD}"/>
                      </a:ext>
                    </a:extLst>
                  </p14:cNvPr>
                  <p14:cNvContentPartPr/>
                  <p14:nvPr/>
                </p14:nvContentPartPr>
                <p14:xfrm>
                  <a:off x="7834573" y="6356969"/>
                  <a:ext cx="234360" cy="14292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529E4B40-7357-B18B-859E-AC72606310FD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7825933" y="6348329"/>
                    <a:ext cx="252000" cy="160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5DA85CF8-D0D5-C329-982E-F371FF1962B3}"/>
                </a:ext>
              </a:extLst>
            </p:cNvPr>
            <p:cNvGrpSpPr/>
            <p:nvPr/>
          </p:nvGrpSpPr>
          <p:grpSpPr>
            <a:xfrm>
              <a:off x="8382853" y="6154649"/>
              <a:ext cx="194040" cy="316800"/>
              <a:chOff x="8382853" y="6154649"/>
              <a:chExt cx="194040" cy="316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71641974-886E-C759-A38F-562829E49E96}"/>
                      </a:ext>
                    </a:extLst>
                  </p14:cNvPr>
                  <p14:cNvContentPartPr/>
                  <p14:nvPr/>
                </p14:nvContentPartPr>
                <p14:xfrm>
                  <a:off x="8382853" y="6154649"/>
                  <a:ext cx="194040" cy="31680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71641974-886E-C759-A38F-562829E49E96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8374213" y="6146009"/>
                    <a:ext cx="211680" cy="33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10E57CE6-E10C-DC75-01E6-D552456C0A91}"/>
                      </a:ext>
                    </a:extLst>
                  </p14:cNvPr>
                  <p14:cNvContentPartPr/>
                  <p14:nvPr/>
                </p14:nvContentPartPr>
                <p14:xfrm>
                  <a:off x="8460253" y="6167249"/>
                  <a:ext cx="73080" cy="3420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10E57CE6-E10C-DC75-01E6-D552456C0A91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8451613" y="6158249"/>
                    <a:ext cx="90720" cy="518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661EC79-9A5B-D908-72BB-0D73136B176A}"/>
                </a:ext>
              </a:extLst>
            </p:cNvPr>
            <p:cNvGrpSpPr/>
            <p:nvPr/>
          </p:nvGrpSpPr>
          <p:grpSpPr>
            <a:xfrm>
              <a:off x="7508413" y="3483809"/>
              <a:ext cx="906840" cy="960120"/>
              <a:chOff x="7508413" y="3483809"/>
              <a:chExt cx="906840" cy="960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E15FB949-257D-D485-FBF0-C6D5C5CEA176}"/>
                      </a:ext>
                    </a:extLst>
                  </p14:cNvPr>
                  <p14:cNvContentPartPr/>
                  <p14:nvPr/>
                </p14:nvContentPartPr>
                <p14:xfrm>
                  <a:off x="7508413" y="3825449"/>
                  <a:ext cx="638280" cy="61848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E15FB949-257D-D485-FBF0-C6D5C5CEA176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7499773" y="3816449"/>
                    <a:ext cx="655920" cy="63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291D2610-CAC1-03D4-EDAD-0A93386FE0E5}"/>
                      </a:ext>
                    </a:extLst>
                  </p14:cNvPr>
                  <p14:cNvContentPartPr/>
                  <p14:nvPr/>
                </p14:nvContentPartPr>
                <p14:xfrm>
                  <a:off x="8399773" y="3483809"/>
                  <a:ext cx="15480" cy="33300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291D2610-CAC1-03D4-EDAD-0A93386FE0E5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8390773" y="3475169"/>
                    <a:ext cx="33120" cy="3506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0A77FC-14B6-A5BF-F55C-103CBBD3AF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46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1418"/>
    </mc:Choice>
    <mc:Fallback xmlns="">
      <p:transition advClick="0" advTm="91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1885DDA6-ACC5-B69C-8184-7B22F48BB3DC}"/>
              </a:ext>
            </a:extLst>
          </p:cNvPr>
          <p:cNvSpPr txBox="1"/>
          <p:nvPr/>
        </p:nvSpPr>
        <p:spPr>
          <a:xfrm>
            <a:off x="2407840" y="153570"/>
            <a:ext cx="4921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Error sets backpropagation rules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ECF2157-5CC4-8CA8-132D-AE1822619755}"/>
              </a:ext>
            </a:extLst>
          </p:cNvPr>
          <p:cNvGrpSpPr/>
          <p:nvPr/>
        </p:nvGrpSpPr>
        <p:grpSpPr>
          <a:xfrm>
            <a:off x="6662053" y="3149369"/>
            <a:ext cx="2368800" cy="3350520"/>
            <a:chOff x="6662053" y="3149369"/>
            <a:chExt cx="2368800" cy="3350520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09F1B57-115A-2496-474C-8E221EDE56CF}"/>
                </a:ext>
              </a:extLst>
            </p:cNvPr>
            <p:cNvGrpSpPr/>
            <p:nvPr/>
          </p:nvGrpSpPr>
          <p:grpSpPr>
            <a:xfrm>
              <a:off x="6662053" y="3149369"/>
              <a:ext cx="2368800" cy="3350520"/>
              <a:chOff x="6662053" y="3149369"/>
              <a:chExt cx="2368800" cy="3350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C90EA7E7-A985-1B58-2EA2-4876C64AF098}"/>
                      </a:ext>
                    </a:extLst>
                  </p14:cNvPr>
                  <p14:cNvContentPartPr/>
                  <p14:nvPr/>
                </p14:nvContentPartPr>
                <p14:xfrm>
                  <a:off x="6837733" y="4878809"/>
                  <a:ext cx="176760" cy="21240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C90EA7E7-A985-1B58-2EA2-4876C64AF098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828733" y="4870169"/>
                    <a:ext cx="194400" cy="23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596E3396-DA99-7013-C8A7-6279A7C87CE4}"/>
                      </a:ext>
                    </a:extLst>
                  </p14:cNvPr>
                  <p14:cNvContentPartPr/>
                  <p14:nvPr/>
                </p14:nvContentPartPr>
                <p14:xfrm>
                  <a:off x="7061293" y="4971329"/>
                  <a:ext cx="117360" cy="1548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596E3396-DA99-7013-C8A7-6279A7C87CE4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7052653" y="4962329"/>
                    <a:ext cx="135000" cy="172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4F75F1FC-8076-DF2D-0888-73FD7062B116}"/>
                      </a:ext>
                    </a:extLst>
                  </p14:cNvPr>
                  <p14:cNvContentPartPr/>
                  <p14:nvPr/>
                </p14:nvContentPartPr>
                <p14:xfrm>
                  <a:off x="7136533" y="4595129"/>
                  <a:ext cx="201960" cy="73584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4F75F1FC-8076-DF2D-0888-73FD7062B116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127533" y="4586129"/>
                    <a:ext cx="219600" cy="75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A71B04BC-B376-E8A6-C226-3A63058EAA1A}"/>
                      </a:ext>
                    </a:extLst>
                  </p14:cNvPr>
                  <p14:cNvContentPartPr/>
                  <p14:nvPr/>
                </p14:nvContentPartPr>
                <p14:xfrm>
                  <a:off x="6662053" y="4632569"/>
                  <a:ext cx="173520" cy="7300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A71B04BC-B376-E8A6-C226-3A63058EAA1A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653413" y="4623569"/>
                    <a:ext cx="191160" cy="74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CAF8975-B43E-E03C-6F11-C88738B971C9}"/>
                      </a:ext>
                    </a:extLst>
                  </p14:cNvPr>
                  <p14:cNvContentPartPr/>
                  <p14:nvPr/>
                </p14:nvContentPartPr>
                <p14:xfrm>
                  <a:off x="7474573" y="4965929"/>
                  <a:ext cx="182520" cy="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CAF8975-B43E-E03C-6F11-C88738B971C9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465933" y="4956929"/>
                    <a:ext cx="20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0B886A6D-2914-6670-E243-EEAB497A3BA2}"/>
                      </a:ext>
                    </a:extLst>
                  </p14:cNvPr>
                  <p14:cNvContentPartPr/>
                  <p14:nvPr/>
                </p14:nvContentPartPr>
                <p14:xfrm>
                  <a:off x="7447933" y="5045129"/>
                  <a:ext cx="225360" cy="36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0B886A6D-2914-6670-E243-EEAB497A3BA2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7439293" y="5036129"/>
                    <a:ext cx="243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9EDCDACD-3309-81F3-CAFF-4A7B3BEA49D6}"/>
                      </a:ext>
                    </a:extLst>
                  </p14:cNvPr>
                  <p14:cNvContentPartPr/>
                  <p14:nvPr/>
                </p14:nvContentPartPr>
                <p14:xfrm>
                  <a:off x="7588333" y="4871609"/>
                  <a:ext cx="123840" cy="2764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9EDCDACD-3309-81F3-CAFF-4A7B3BEA49D6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7579693" y="4862609"/>
                    <a:ext cx="141480" cy="29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3D14BAD6-AD26-0F67-C447-435DD17B7D4B}"/>
                      </a:ext>
                    </a:extLst>
                  </p14:cNvPr>
                  <p14:cNvContentPartPr/>
                  <p14:nvPr/>
                </p14:nvContentPartPr>
                <p14:xfrm>
                  <a:off x="8016013" y="4867649"/>
                  <a:ext cx="201600" cy="41580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3D14BAD6-AD26-0F67-C447-435DD17B7D4B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8007373" y="4858649"/>
                    <a:ext cx="219240" cy="43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8C396BA-F240-7907-03AC-6E0201CE7CC1}"/>
                      </a:ext>
                    </a:extLst>
                  </p14:cNvPr>
                  <p14:cNvContentPartPr/>
                  <p14:nvPr/>
                </p14:nvContentPartPr>
                <p14:xfrm>
                  <a:off x="8255773" y="4734089"/>
                  <a:ext cx="151920" cy="64296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8C396BA-F240-7907-03AC-6E0201CE7CC1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8247133" y="4725089"/>
                    <a:ext cx="169560" cy="66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893E1D73-38C9-0548-8A16-7C2510D46FF0}"/>
                      </a:ext>
                    </a:extLst>
                  </p14:cNvPr>
                  <p14:cNvContentPartPr/>
                  <p14:nvPr/>
                </p14:nvContentPartPr>
                <p14:xfrm>
                  <a:off x="7849333" y="4680809"/>
                  <a:ext cx="210240" cy="66780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893E1D73-38C9-0548-8A16-7C2510D46FF0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7840333" y="4671809"/>
                    <a:ext cx="227880" cy="68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47786899-F9D8-7CC4-48CB-5DB89B6A6EF3}"/>
                      </a:ext>
                    </a:extLst>
                  </p14:cNvPr>
                  <p14:cNvContentPartPr/>
                  <p14:nvPr/>
                </p14:nvContentPartPr>
                <p14:xfrm>
                  <a:off x="7678333" y="4233689"/>
                  <a:ext cx="259920" cy="13752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47786899-F9D8-7CC4-48CB-5DB89B6A6EF3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7669693" y="4224689"/>
                    <a:ext cx="277560" cy="15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93C6CBF5-F2CD-9094-0DB7-F31FAC2F2E34}"/>
                      </a:ext>
                    </a:extLst>
                  </p14:cNvPr>
                  <p14:cNvContentPartPr/>
                  <p14:nvPr/>
                </p14:nvContentPartPr>
                <p14:xfrm>
                  <a:off x="7807213" y="4310369"/>
                  <a:ext cx="3240" cy="23904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93C6CBF5-F2CD-9094-0DB7-F31FAC2F2E34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7798573" y="4301729"/>
                    <a:ext cx="20880" cy="256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7EFC1745-199F-07CB-3973-C385AC679BE3}"/>
                      </a:ext>
                    </a:extLst>
                  </p14:cNvPr>
                  <p14:cNvContentPartPr/>
                  <p14:nvPr/>
                </p14:nvContentPartPr>
                <p14:xfrm>
                  <a:off x="7899373" y="4109489"/>
                  <a:ext cx="691200" cy="52416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7EFC1745-199F-07CB-3973-C385AC679BE3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7890733" y="4100849"/>
                    <a:ext cx="708840" cy="54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25308F6C-6EB2-9890-EE94-9F0213C19708}"/>
                      </a:ext>
                    </a:extLst>
                  </p14:cNvPr>
                  <p14:cNvContentPartPr/>
                  <p14:nvPr/>
                </p14:nvContentPartPr>
                <p14:xfrm>
                  <a:off x="8441893" y="4241609"/>
                  <a:ext cx="161280" cy="2160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25308F6C-6EB2-9890-EE94-9F0213C19708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8432893" y="4232969"/>
                    <a:ext cx="178920" cy="3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9238A9D2-5249-0251-227E-1A085E145334}"/>
                      </a:ext>
                    </a:extLst>
                  </p14:cNvPr>
                  <p14:cNvContentPartPr/>
                  <p14:nvPr/>
                </p14:nvContentPartPr>
                <p14:xfrm>
                  <a:off x="7371973" y="3396689"/>
                  <a:ext cx="574200" cy="95724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9238A9D2-5249-0251-227E-1A085E145334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7362973" y="3387689"/>
                    <a:ext cx="591840" cy="97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8584798C-6D86-938C-E71B-927C084009A5}"/>
                      </a:ext>
                    </a:extLst>
                  </p14:cNvPr>
                  <p14:cNvContentPartPr/>
                  <p14:nvPr/>
                </p14:nvContentPartPr>
                <p14:xfrm>
                  <a:off x="7855093" y="3378329"/>
                  <a:ext cx="100800" cy="16380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8584798C-6D86-938C-E71B-927C084009A5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7846453" y="3369689"/>
                    <a:ext cx="118440" cy="18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EFB6A375-A650-1791-B9A8-390AA394D81C}"/>
                      </a:ext>
                    </a:extLst>
                  </p14:cNvPr>
                  <p14:cNvContentPartPr/>
                  <p14:nvPr/>
                </p14:nvContentPartPr>
                <p14:xfrm>
                  <a:off x="8135893" y="3149369"/>
                  <a:ext cx="195120" cy="15732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EFB6A375-A650-1791-B9A8-390AA394D81C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8127253" y="3140729"/>
                    <a:ext cx="212760" cy="17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E1FD2351-265C-8618-36DF-923C4C3ECAD7}"/>
                      </a:ext>
                    </a:extLst>
                  </p14:cNvPr>
                  <p14:cNvContentPartPr/>
                  <p14:nvPr/>
                </p14:nvContentPartPr>
                <p14:xfrm>
                  <a:off x="7474573" y="3845969"/>
                  <a:ext cx="622440" cy="59256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E1FD2351-265C-8618-36DF-923C4C3ECAD7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7465573" y="3837329"/>
                    <a:ext cx="640080" cy="61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A25AE6FF-EA73-1285-68C6-5E3469A53CB4}"/>
                      </a:ext>
                    </a:extLst>
                  </p14:cNvPr>
                  <p14:cNvContentPartPr/>
                  <p14:nvPr/>
                </p14:nvContentPartPr>
                <p14:xfrm>
                  <a:off x="8033653" y="3845969"/>
                  <a:ext cx="90360" cy="12420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A25AE6FF-EA73-1285-68C6-5E3469A53CB4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8024653" y="3837329"/>
                    <a:ext cx="108000" cy="14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BAB3C42E-FB9E-2B51-017F-54D1D6EA4D35}"/>
                      </a:ext>
                    </a:extLst>
                  </p14:cNvPr>
                  <p14:cNvContentPartPr/>
                  <p14:nvPr/>
                </p14:nvContentPartPr>
                <p14:xfrm>
                  <a:off x="8412013" y="3506849"/>
                  <a:ext cx="360" cy="14724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BAB3C42E-FB9E-2B51-017F-54D1D6EA4D35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8403013" y="3498209"/>
                    <a:ext cx="1800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61A821B5-BACC-7B43-8444-EC7F7D693574}"/>
                      </a:ext>
                    </a:extLst>
                  </p14:cNvPr>
                  <p14:cNvContentPartPr/>
                  <p14:nvPr/>
                </p14:nvContentPartPr>
                <p14:xfrm>
                  <a:off x="7621453" y="4654889"/>
                  <a:ext cx="2880" cy="36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61A821B5-BACC-7B43-8444-EC7F7D693574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7612453" y="4645889"/>
                    <a:ext cx="205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B3620F47-22A0-A7F9-2A30-EEDB5940ED38}"/>
                      </a:ext>
                    </a:extLst>
                  </p14:cNvPr>
                  <p14:cNvContentPartPr/>
                  <p14:nvPr/>
                </p14:nvContentPartPr>
                <p14:xfrm>
                  <a:off x="8419213" y="4989329"/>
                  <a:ext cx="330840" cy="648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B3620F47-22A0-A7F9-2A30-EEDB5940ED38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8410573" y="4980329"/>
                    <a:ext cx="34848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4F98D81E-C449-52FD-9363-30C7262AA855}"/>
                      </a:ext>
                    </a:extLst>
                  </p14:cNvPr>
                  <p14:cNvContentPartPr/>
                  <p14:nvPr/>
                </p14:nvContentPartPr>
                <p14:xfrm>
                  <a:off x="8672293" y="4928489"/>
                  <a:ext cx="68040" cy="14040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4F98D81E-C449-52FD-9363-30C7262AA855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8663293" y="4919849"/>
                    <a:ext cx="85680" cy="15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5CEEF2C9-F156-299B-23C8-01A7563DEDB7}"/>
                      </a:ext>
                    </a:extLst>
                  </p14:cNvPr>
                  <p14:cNvContentPartPr/>
                  <p14:nvPr/>
                </p14:nvContentPartPr>
                <p14:xfrm>
                  <a:off x="8883613" y="4833449"/>
                  <a:ext cx="147240" cy="38556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5CEEF2C9-F156-299B-23C8-01A7563DEDB7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8874973" y="4824449"/>
                    <a:ext cx="164880" cy="40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1F7FDF43-9263-A1D0-AE95-3DED2101FF6D}"/>
                      </a:ext>
                    </a:extLst>
                  </p14:cNvPr>
                  <p14:cNvContentPartPr/>
                  <p14:nvPr/>
                </p14:nvContentPartPr>
                <p14:xfrm>
                  <a:off x="7478533" y="5507729"/>
                  <a:ext cx="514080" cy="97020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1F7FDF43-9263-A1D0-AE95-3DED2101FF6D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7469893" y="5498729"/>
                    <a:ext cx="531720" cy="9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529E4B40-7357-B18B-859E-AC72606310FD}"/>
                      </a:ext>
                    </a:extLst>
                  </p14:cNvPr>
                  <p14:cNvContentPartPr/>
                  <p14:nvPr/>
                </p14:nvContentPartPr>
                <p14:xfrm>
                  <a:off x="7834573" y="6356969"/>
                  <a:ext cx="234360" cy="14292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529E4B40-7357-B18B-859E-AC72606310FD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7825933" y="6348329"/>
                    <a:ext cx="252000" cy="160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5DA85CF8-D0D5-C329-982E-F371FF1962B3}"/>
                </a:ext>
              </a:extLst>
            </p:cNvPr>
            <p:cNvGrpSpPr/>
            <p:nvPr/>
          </p:nvGrpSpPr>
          <p:grpSpPr>
            <a:xfrm>
              <a:off x="8382853" y="6154649"/>
              <a:ext cx="194040" cy="316800"/>
              <a:chOff x="8382853" y="6154649"/>
              <a:chExt cx="194040" cy="316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71641974-886E-C759-A38F-562829E49E96}"/>
                      </a:ext>
                    </a:extLst>
                  </p14:cNvPr>
                  <p14:cNvContentPartPr/>
                  <p14:nvPr/>
                </p14:nvContentPartPr>
                <p14:xfrm>
                  <a:off x="8382853" y="6154649"/>
                  <a:ext cx="194040" cy="31680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71641974-886E-C759-A38F-562829E49E96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8374213" y="6146009"/>
                    <a:ext cx="211680" cy="33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10E57CE6-E10C-DC75-01E6-D552456C0A91}"/>
                      </a:ext>
                    </a:extLst>
                  </p14:cNvPr>
                  <p14:cNvContentPartPr/>
                  <p14:nvPr/>
                </p14:nvContentPartPr>
                <p14:xfrm>
                  <a:off x="8460253" y="6167249"/>
                  <a:ext cx="73080" cy="3420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10E57CE6-E10C-DC75-01E6-D552456C0A91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8451613" y="6158249"/>
                    <a:ext cx="90720" cy="518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661EC79-9A5B-D908-72BB-0D73136B176A}"/>
                </a:ext>
              </a:extLst>
            </p:cNvPr>
            <p:cNvGrpSpPr/>
            <p:nvPr/>
          </p:nvGrpSpPr>
          <p:grpSpPr>
            <a:xfrm>
              <a:off x="7508413" y="3483809"/>
              <a:ext cx="906840" cy="960120"/>
              <a:chOff x="7508413" y="3483809"/>
              <a:chExt cx="906840" cy="960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E15FB949-257D-D485-FBF0-C6D5C5CEA176}"/>
                      </a:ext>
                    </a:extLst>
                  </p14:cNvPr>
                  <p14:cNvContentPartPr/>
                  <p14:nvPr/>
                </p14:nvContentPartPr>
                <p14:xfrm>
                  <a:off x="7508413" y="3825449"/>
                  <a:ext cx="638280" cy="61848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E15FB949-257D-D485-FBF0-C6D5C5CEA176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7499773" y="3816449"/>
                    <a:ext cx="655920" cy="63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291D2610-CAC1-03D4-EDAD-0A93386FE0E5}"/>
                      </a:ext>
                    </a:extLst>
                  </p14:cNvPr>
                  <p14:cNvContentPartPr/>
                  <p14:nvPr/>
                </p14:nvContentPartPr>
                <p14:xfrm>
                  <a:off x="8399773" y="3483809"/>
                  <a:ext cx="15480" cy="33300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291D2610-CAC1-03D4-EDAD-0A93386FE0E5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8390773" y="3475169"/>
                    <a:ext cx="33120" cy="3506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CD23D8F-AD0E-58F3-9200-9E89CC44637A}"/>
              </a:ext>
            </a:extLst>
          </p:cNvPr>
          <p:cNvGrpSpPr/>
          <p:nvPr/>
        </p:nvGrpSpPr>
        <p:grpSpPr>
          <a:xfrm>
            <a:off x="1581373" y="1201049"/>
            <a:ext cx="665280" cy="447120"/>
            <a:chOff x="1581373" y="1201049"/>
            <a:chExt cx="665280" cy="44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18D1E80C-1DFA-F3A4-1228-1D08B9A848F9}"/>
                    </a:ext>
                  </a:extLst>
                </p14:cNvPr>
                <p14:cNvContentPartPr/>
                <p14:nvPr/>
              </p14:nvContentPartPr>
              <p14:xfrm>
                <a:off x="1581373" y="1201049"/>
                <a:ext cx="305280" cy="4471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18D1E80C-1DFA-F3A4-1228-1D08B9A848F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572373" y="1192049"/>
                  <a:ext cx="322920" cy="46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06C555C-27D1-F17B-D4A6-734AFD17BDDF}"/>
                    </a:ext>
                  </a:extLst>
                </p14:cNvPr>
                <p14:cNvContentPartPr/>
                <p14:nvPr/>
              </p14:nvContentPartPr>
              <p14:xfrm>
                <a:off x="2086453" y="1382129"/>
                <a:ext cx="15408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06C555C-27D1-F17B-D4A6-734AFD17BDDF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077813" y="1373489"/>
                  <a:ext cx="171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65D5ED0-2A6D-0404-E27D-CFEEB4E7712F}"/>
                    </a:ext>
                  </a:extLst>
                </p14:cNvPr>
                <p14:cNvContentPartPr/>
                <p14:nvPr/>
              </p14:nvContentPartPr>
              <p14:xfrm>
                <a:off x="2128933" y="1448729"/>
                <a:ext cx="117720" cy="111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65D5ED0-2A6D-0404-E27D-CFEEB4E7712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120293" y="1440089"/>
                  <a:ext cx="135360" cy="2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561433-AB47-34E6-2489-B23866716C91}"/>
              </a:ext>
            </a:extLst>
          </p:cNvPr>
          <p:cNvGrpSpPr/>
          <p:nvPr/>
        </p:nvGrpSpPr>
        <p:grpSpPr>
          <a:xfrm>
            <a:off x="2589373" y="1003409"/>
            <a:ext cx="2010600" cy="628200"/>
            <a:chOff x="2589373" y="1003409"/>
            <a:chExt cx="2010600" cy="62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B586804-4843-F09B-FDC8-840526B7F96D}"/>
                    </a:ext>
                  </a:extLst>
                </p14:cNvPr>
                <p14:cNvContentPartPr/>
                <p14:nvPr/>
              </p14:nvContentPartPr>
              <p14:xfrm>
                <a:off x="2608453" y="1218329"/>
                <a:ext cx="282240" cy="284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B586804-4843-F09B-FDC8-840526B7F96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599813" y="1209689"/>
                  <a:ext cx="29988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F6C3AAE-6539-A2C4-A6F1-D6222784EA49}"/>
                    </a:ext>
                  </a:extLst>
                </p14:cNvPr>
                <p14:cNvContentPartPr/>
                <p14:nvPr/>
              </p14:nvContentPartPr>
              <p14:xfrm>
                <a:off x="2589373" y="1385009"/>
                <a:ext cx="207360" cy="140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F6C3AAE-6539-A2C4-A6F1-D6222784EA4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580733" y="1376369"/>
                  <a:ext cx="22500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56EC58F-D55C-AF0F-58ED-D7E5DF21E325}"/>
                    </a:ext>
                  </a:extLst>
                </p14:cNvPr>
                <p14:cNvContentPartPr/>
                <p14:nvPr/>
              </p14:nvContentPartPr>
              <p14:xfrm>
                <a:off x="2988613" y="1095929"/>
                <a:ext cx="185760" cy="529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56EC58F-D55C-AF0F-58ED-D7E5DF21E32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979613" y="1086929"/>
                  <a:ext cx="203400" cy="54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7C226B7-1F12-EE16-AC9D-83319750DE9C}"/>
                    </a:ext>
                  </a:extLst>
                </p14:cNvPr>
                <p14:cNvContentPartPr/>
                <p14:nvPr/>
              </p14:nvContentPartPr>
              <p14:xfrm>
                <a:off x="3243133" y="1304009"/>
                <a:ext cx="192960" cy="327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7C226B7-1F12-EE16-AC9D-83319750DE9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234133" y="1295009"/>
                  <a:ext cx="21060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6F336F3-68AA-356F-F9DF-D55DE82B7648}"/>
                    </a:ext>
                  </a:extLst>
                </p14:cNvPr>
                <p14:cNvContentPartPr/>
                <p14:nvPr/>
              </p14:nvContentPartPr>
              <p14:xfrm>
                <a:off x="3537253" y="1384649"/>
                <a:ext cx="143640" cy="28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6F336F3-68AA-356F-F9DF-D55DE82B764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528613" y="1376009"/>
                  <a:ext cx="1612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E5BF38D-14D5-1C67-4A8C-69BEAEB1E279}"/>
                    </a:ext>
                  </a:extLst>
                </p14:cNvPr>
                <p14:cNvContentPartPr/>
                <p14:nvPr/>
              </p14:nvContentPartPr>
              <p14:xfrm>
                <a:off x="3831373" y="1253969"/>
                <a:ext cx="185040" cy="216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E5BF38D-14D5-1C67-4A8C-69BEAEB1E27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822373" y="1245329"/>
                  <a:ext cx="20268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3601D80-E71E-4290-D1B2-545A10C4BEB9}"/>
                    </a:ext>
                  </a:extLst>
                </p14:cNvPr>
                <p14:cNvContentPartPr/>
                <p14:nvPr/>
              </p14:nvContentPartPr>
              <p14:xfrm>
                <a:off x="4062853" y="1358729"/>
                <a:ext cx="115200" cy="130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3601D80-E71E-4290-D1B2-545A10C4BEB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054213" y="1349729"/>
                  <a:ext cx="13284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18A7AA2-D99C-B8D2-F3EF-1E9905010490}"/>
                    </a:ext>
                  </a:extLst>
                </p14:cNvPr>
                <p14:cNvContentPartPr/>
                <p14:nvPr/>
              </p14:nvContentPartPr>
              <p14:xfrm>
                <a:off x="4203253" y="1160009"/>
                <a:ext cx="163440" cy="4636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18A7AA2-D99C-B8D2-F3EF-1E990501049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94613" y="1151369"/>
                  <a:ext cx="181080" cy="48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94CCA3E-D421-3DED-A9C2-5E67F3ADAB74}"/>
                    </a:ext>
                  </a:extLst>
                </p14:cNvPr>
                <p14:cNvContentPartPr/>
                <p14:nvPr/>
              </p14:nvContentPartPr>
              <p14:xfrm>
                <a:off x="4411333" y="1003409"/>
                <a:ext cx="188640" cy="195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94CCA3E-D421-3DED-A9C2-5E67F3ADAB7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402693" y="994769"/>
                  <a:ext cx="206280" cy="21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36DAF97-97A1-5C4C-02C5-DA26F96F7B63}"/>
              </a:ext>
            </a:extLst>
          </p:cNvPr>
          <p:cNvGrpSpPr/>
          <p:nvPr/>
        </p:nvGrpSpPr>
        <p:grpSpPr>
          <a:xfrm>
            <a:off x="2809693" y="1907009"/>
            <a:ext cx="536040" cy="641520"/>
            <a:chOff x="2809693" y="1907009"/>
            <a:chExt cx="536040" cy="64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3D8B597-E9CB-45A2-1B4C-8A02C5B6F724}"/>
                    </a:ext>
                  </a:extLst>
                </p14:cNvPr>
                <p14:cNvContentPartPr/>
                <p14:nvPr/>
              </p14:nvContentPartPr>
              <p14:xfrm>
                <a:off x="3056653" y="1907009"/>
                <a:ext cx="289080" cy="295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3D8B597-E9CB-45A2-1B4C-8A02C5B6F72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047653" y="1898009"/>
                  <a:ext cx="30672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3CAAED5-36B5-BC8F-8010-838E35C505E5}"/>
                    </a:ext>
                  </a:extLst>
                </p14:cNvPr>
                <p14:cNvContentPartPr/>
                <p14:nvPr/>
              </p14:nvContentPartPr>
              <p14:xfrm>
                <a:off x="3042613" y="2081969"/>
                <a:ext cx="126000" cy="1170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3CAAED5-36B5-BC8F-8010-838E35C505E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033613" y="2073329"/>
                  <a:ext cx="14364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5492041-4041-4D62-9234-0B5E86628321}"/>
                    </a:ext>
                  </a:extLst>
                </p14:cNvPr>
                <p14:cNvContentPartPr/>
                <p14:nvPr/>
              </p14:nvContentPartPr>
              <p14:xfrm>
                <a:off x="2809693" y="2264489"/>
                <a:ext cx="171000" cy="284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5492041-4041-4D62-9234-0B5E8662832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800693" y="2255489"/>
                  <a:ext cx="188640" cy="30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A65135A-BCDF-60E2-127A-982E9CD9FB1A}"/>
              </a:ext>
            </a:extLst>
          </p:cNvPr>
          <p:cNvGrpSpPr/>
          <p:nvPr/>
        </p:nvGrpSpPr>
        <p:grpSpPr>
          <a:xfrm>
            <a:off x="4140973" y="1662929"/>
            <a:ext cx="299880" cy="499680"/>
            <a:chOff x="4140973" y="1662929"/>
            <a:chExt cx="299880" cy="49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DFBDAB3-83EC-82B5-86C2-41C4CA3AAFEF}"/>
                    </a:ext>
                  </a:extLst>
                </p14:cNvPr>
                <p14:cNvContentPartPr/>
                <p14:nvPr/>
              </p14:nvContentPartPr>
              <p14:xfrm>
                <a:off x="4140973" y="1662929"/>
                <a:ext cx="236160" cy="492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DFBDAB3-83EC-82B5-86C2-41C4CA3AAFE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131973" y="1653929"/>
                  <a:ext cx="25380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464674C-98BA-DCD4-0BAC-14A69AF80553}"/>
                    </a:ext>
                  </a:extLst>
                </p14:cNvPr>
                <p14:cNvContentPartPr/>
                <p14:nvPr/>
              </p14:nvContentPartPr>
              <p14:xfrm>
                <a:off x="4237093" y="2013929"/>
                <a:ext cx="203760" cy="1486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464674C-98BA-DCD4-0BAC-14A69AF8055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228453" y="2004929"/>
                  <a:ext cx="221400" cy="16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1BCE534-AB05-3D17-15D0-E77EFE423997}"/>
              </a:ext>
            </a:extLst>
          </p:cNvPr>
          <p:cNvGrpSpPr/>
          <p:nvPr/>
        </p:nvGrpSpPr>
        <p:grpSpPr>
          <a:xfrm>
            <a:off x="4652173" y="2195009"/>
            <a:ext cx="214920" cy="342000"/>
            <a:chOff x="4652173" y="2195009"/>
            <a:chExt cx="214920" cy="34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FDB16EA-0EDF-9021-8494-4EAD29FBAF6F}"/>
                    </a:ext>
                  </a:extLst>
                </p14:cNvPr>
                <p14:cNvContentPartPr/>
                <p14:nvPr/>
              </p14:nvContentPartPr>
              <p14:xfrm>
                <a:off x="4654693" y="2195009"/>
                <a:ext cx="84600" cy="316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FDB16EA-0EDF-9021-8494-4EAD29FBAF6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646053" y="2186369"/>
                  <a:ext cx="10224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847286C-7329-4570-786D-88727E9B2B8D}"/>
                    </a:ext>
                  </a:extLst>
                </p14:cNvPr>
                <p14:cNvContentPartPr/>
                <p14:nvPr/>
              </p14:nvContentPartPr>
              <p14:xfrm>
                <a:off x="4652173" y="2510009"/>
                <a:ext cx="214920" cy="270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847286C-7329-4570-786D-88727E9B2B8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643173" y="2501369"/>
                  <a:ext cx="232560" cy="44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93EE75E5-F581-E220-D599-B2C56D9D3BB6}"/>
                  </a:ext>
                </a:extLst>
              </p14:cNvPr>
              <p14:cNvContentPartPr/>
              <p14:nvPr/>
            </p14:nvContentPartPr>
            <p14:xfrm>
              <a:off x="6038893" y="875969"/>
              <a:ext cx="360" cy="106632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93EE75E5-F581-E220-D599-B2C56D9D3BB6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6030253" y="866969"/>
                <a:ext cx="18000" cy="10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CFEE7242-5D9D-E43F-D91D-09349D555753}"/>
                  </a:ext>
                </a:extLst>
              </p14:cNvPr>
              <p14:cNvContentPartPr/>
              <p14:nvPr/>
            </p14:nvContentPartPr>
            <p14:xfrm>
              <a:off x="7806853" y="1321289"/>
              <a:ext cx="360" cy="36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CFEE7242-5D9D-E43F-D91D-09349D555753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7797853" y="131228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1AF7FEA-D309-D044-4527-390ACDEDBB50}"/>
              </a:ext>
            </a:extLst>
          </p:cNvPr>
          <p:cNvGrpSpPr/>
          <p:nvPr/>
        </p:nvGrpSpPr>
        <p:grpSpPr>
          <a:xfrm>
            <a:off x="6042133" y="778049"/>
            <a:ext cx="2970000" cy="1571760"/>
            <a:chOff x="6042133" y="778049"/>
            <a:chExt cx="2970000" cy="157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FBD2C9FE-EF10-F98C-965A-EBAC5C141378}"/>
                    </a:ext>
                  </a:extLst>
                </p14:cNvPr>
                <p14:cNvContentPartPr/>
                <p14:nvPr/>
              </p14:nvContentPartPr>
              <p14:xfrm>
                <a:off x="6346693" y="811889"/>
                <a:ext cx="766080" cy="2847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FBD2C9FE-EF10-F98C-965A-EBAC5C141378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6337693" y="803249"/>
                  <a:ext cx="78372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7455E6A0-474C-E0E0-01FA-D94C86934078}"/>
                    </a:ext>
                  </a:extLst>
                </p14:cNvPr>
                <p14:cNvContentPartPr/>
                <p14:nvPr/>
              </p14:nvContentPartPr>
              <p14:xfrm>
                <a:off x="6468733" y="899729"/>
                <a:ext cx="254880" cy="1728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7455E6A0-474C-E0E0-01FA-D94C86934078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6460093" y="891089"/>
                  <a:ext cx="2725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243861D0-5679-96CA-8B9E-4185C93480F5}"/>
                    </a:ext>
                  </a:extLst>
                </p14:cNvPr>
                <p14:cNvContentPartPr/>
                <p14:nvPr/>
              </p14:nvContentPartPr>
              <p14:xfrm>
                <a:off x="6234733" y="1307969"/>
                <a:ext cx="192960" cy="2772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243861D0-5679-96CA-8B9E-4185C93480F5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225733" y="1298969"/>
                  <a:ext cx="21060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F6DAD14F-CD99-AF43-828C-5436C9C15889}"/>
                    </a:ext>
                  </a:extLst>
                </p14:cNvPr>
                <p14:cNvContentPartPr/>
                <p14:nvPr/>
              </p14:nvContentPartPr>
              <p14:xfrm>
                <a:off x="6522733" y="1396529"/>
                <a:ext cx="108720" cy="3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F6DAD14F-CD99-AF43-828C-5436C9C15889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513733" y="1387529"/>
                  <a:ext cx="126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00F55B69-AE6E-9740-48F7-CDFFDC6B777F}"/>
                    </a:ext>
                  </a:extLst>
                </p14:cNvPr>
                <p14:cNvContentPartPr/>
                <p14:nvPr/>
              </p14:nvContentPartPr>
              <p14:xfrm>
                <a:off x="6550093" y="1505969"/>
                <a:ext cx="104760" cy="3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00F55B69-AE6E-9740-48F7-CDFFDC6B777F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541453" y="1497329"/>
                  <a:ext cx="12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3A09BD1D-9FA5-11A9-43E0-8C597F905B70}"/>
                    </a:ext>
                  </a:extLst>
                </p14:cNvPr>
                <p14:cNvContentPartPr/>
                <p14:nvPr/>
              </p14:nvContentPartPr>
              <p14:xfrm>
                <a:off x="6884173" y="1385009"/>
                <a:ext cx="127440" cy="3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3A09BD1D-9FA5-11A9-43E0-8C597F905B70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6875533" y="1376009"/>
                  <a:ext cx="145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B05EEFC0-E99C-4440-E987-23F8714ADEDC}"/>
                    </a:ext>
                  </a:extLst>
                </p14:cNvPr>
                <p14:cNvContentPartPr/>
                <p14:nvPr/>
              </p14:nvContentPartPr>
              <p14:xfrm>
                <a:off x="7132213" y="1269089"/>
                <a:ext cx="195120" cy="2077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B05EEFC0-E99C-4440-E987-23F8714ADEDC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7123573" y="1260449"/>
                  <a:ext cx="21276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8D17AB89-CBD7-08DF-2E0F-5596EF5A9DAE}"/>
                    </a:ext>
                  </a:extLst>
                </p14:cNvPr>
                <p14:cNvContentPartPr/>
                <p14:nvPr/>
              </p14:nvContentPartPr>
              <p14:xfrm>
                <a:off x="7332373" y="1388249"/>
                <a:ext cx="87480" cy="1306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8D17AB89-CBD7-08DF-2E0F-5596EF5A9DAE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7323733" y="1379609"/>
                  <a:ext cx="10512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8272B7D8-6914-0AD2-C085-8161B473072A}"/>
                    </a:ext>
                  </a:extLst>
                </p14:cNvPr>
                <p14:cNvContentPartPr/>
                <p14:nvPr/>
              </p14:nvContentPartPr>
              <p14:xfrm>
                <a:off x="7495813" y="1086569"/>
                <a:ext cx="441720" cy="5418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8272B7D8-6914-0AD2-C085-8161B473072A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7486813" y="1077929"/>
                  <a:ext cx="459360" cy="55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1B1567F8-7A3F-1EC3-5C6E-06164704810B}"/>
                    </a:ext>
                  </a:extLst>
                </p14:cNvPr>
                <p14:cNvContentPartPr/>
                <p14:nvPr/>
              </p14:nvContentPartPr>
              <p14:xfrm>
                <a:off x="8136973" y="1219769"/>
                <a:ext cx="185400" cy="32400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1B1567F8-7A3F-1EC3-5C6E-06164704810B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8127973" y="1210769"/>
                  <a:ext cx="20304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44B0959E-691E-F79A-6F8A-371398B41C19}"/>
                    </a:ext>
                  </a:extLst>
                </p14:cNvPr>
                <p14:cNvContentPartPr/>
                <p14:nvPr/>
              </p14:nvContentPartPr>
              <p14:xfrm>
                <a:off x="6796693" y="1783529"/>
                <a:ext cx="192960" cy="32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44B0959E-691E-F79A-6F8A-371398B41C19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6787693" y="1774529"/>
                  <a:ext cx="2106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2ECFBCBE-4361-2B1F-6824-3B6208DA09D9}"/>
                    </a:ext>
                  </a:extLst>
                </p14:cNvPr>
                <p14:cNvContentPartPr/>
                <p14:nvPr/>
              </p14:nvContentPartPr>
              <p14:xfrm>
                <a:off x="7137613" y="1596329"/>
                <a:ext cx="101520" cy="4870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2ECFBCBE-4361-2B1F-6824-3B6208DA09D9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7128973" y="1587329"/>
                  <a:ext cx="119160" cy="50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C2D8B3F1-0668-9BA8-81E0-C28D1722EC8C}"/>
                    </a:ext>
                  </a:extLst>
                </p14:cNvPr>
                <p14:cNvContentPartPr/>
                <p14:nvPr/>
              </p14:nvContentPartPr>
              <p14:xfrm>
                <a:off x="7241293" y="1640249"/>
                <a:ext cx="360" cy="2826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C2D8B3F1-0668-9BA8-81E0-C28D1722EC8C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7232653" y="1631249"/>
                  <a:ext cx="1800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16A11D61-1530-1110-6E54-2388559277B1}"/>
                    </a:ext>
                  </a:extLst>
                </p14:cNvPr>
                <p14:cNvContentPartPr/>
                <p14:nvPr/>
              </p14:nvContentPartPr>
              <p14:xfrm>
                <a:off x="7312213" y="1825649"/>
                <a:ext cx="117000" cy="3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16A11D61-1530-1110-6E54-2388559277B1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7303213" y="1817009"/>
                  <a:ext cx="134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8A66C9D4-5412-A01C-5B2A-059CB77C598D}"/>
                    </a:ext>
                  </a:extLst>
                </p14:cNvPr>
                <p14:cNvContentPartPr/>
                <p14:nvPr/>
              </p14:nvContentPartPr>
              <p14:xfrm>
                <a:off x="7495093" y="1668689"/>
                <a:ext cx="189720" cy="1868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8A66C9D4-5412-A01C-5B2A-059CB77C598D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7486453" y="1660049"/>
                  <a:ext cx="20736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A575722A-D004-2163-535F-4BD7E924A661}"/>
                    </a:ext>
                  </a:extLst>
                </p14:cNvPr>
                <p14:cNvContentPartPr/>
                <p14:nvPr/>
              </p14:nvContentPartPr>
              <p14:xfrm>
                <a:off x="7701733" y="1800809"/>
                <a:ext cx="109800" cy="1238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A575722A-D004-2163-535F-4BD7E924A661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7693093" y="1791809"/>
                  <a:ext cx="1274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79161AEB-C694-920A-8B2D-71B76150E6AC}"/>
                    </a:ext>
                  </a:extLst>
                </p14:cNvPr>
                <p14:cNvContentPartPr/>
                <p14:nvPr/>
              </p14:nvContentPartPr>
              <p14:xfrm>
                <a:off x="7812973" y="1693169"/>
                <a:ext cx="107280" cy="3402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79161AEB-C694-920A-8B2D-71B76150E6AC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7803973" y="1684169"/>
                  <a:ext cx="12492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9BDD887C-322A-5E32-E716-F3ECA8033A71}"/>
                    </a:ext>
                  </a:extLst>
                </p14:cNvPr>
                <p14:cNvContentPartPr/>
                <p14:nvPr/>
              </p14:nvContentPartPr>
              <p14:xfrm>
                <a:off x="7992253" y="1602449"/>
                <a:ext cx="353520" cy="4672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9BDD887C-322A-5E32-E716-F3ECA8033A71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983253" y="1593449"/>
                  <a:ext cx="371160" cy="48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52C45F37-2D6C-945D-72E2-4889A5F98C99}"/>
                    </a:ext>
                  </a:extLst>
                </p14:cNvPr>
                <p14:cNvContentPartPr/>
                <p14:nvPr/>
              </p14:nvContentPartPr>
              <p14:xfrm>
                <a:off x="8428933" y="1656449"/>
                <a:ext cx="110160" cy="4075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52C45F37-2D6C-945D-72E2-4889A5F98C99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8420293" y="1647809"/>
                  <a:ext cx="12780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1123CBD3-B08C-5B07-0C3A-30F560438723}"/>
                    </a:ext>
                  </a:extLst>
                </p14:cNvPr>
                <p14:cNvContentPartPr/>
                <p14:nvPr/>
              </p14:nvContentPartPr>
              <p14:xfrm>
                <a:off x="8538733" y="1729169"/>
                <a:ext cx="360" cy="2250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1123CBD3-B08C-5B07-0C3A-30F560438723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8530093" y="1720529"/>
                  <a:ext cx="1800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BD4AD9A0-507B-BCEA-77E3-F9A61857A3E5}"/>
                    </a:ext>
                  </a:extLst>
                </p14:cNvPr>
                <p14:cNvContentPartPr/>
                <p14:nvPr/>
              </p14:nvContentPartPr>
              <p14:xfrm>
                <a:off x="8572573" y="1866329"/>
                <a:ext cx="99000" cy="3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BD4AD9A0-507B-BCEA-77E3-F9A61857A3E5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8563933" y="1857689"/>
                  <a:ext cx="11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8ABD0AA9-06F5-80E2-E6E7-685FC0A89543}"/>
                    </a:ext>
                  </a:extLst>
                </p14:cNvPr>
                <p14:cNvContentPartPr/>
                <p14:nvPr/>
              </p14:nvContentPartPr>
              <p14:xfrm>
                <a:off x="8771653" y="1737089"/>
                <a:ext cx="137520" cy="27072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8ABD0AA9-06F5-80E2-E6E7-685FC0A89543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8762653" y="1728089"/>
                  <a:ext cx="15516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7F645726-C9A1-CEF7-F89E-6CA23C2570B1}"/>
                    </a:ext>
                  </a:extLst>
                </p14:cNvPr>
                <p14:cNvContentPartPr/>
                <p14:nvPr/>
              </p14:nvContentPartPr>
              <p14:xfrm>
                <a:off x="8914213" y="1621889"/>
                <a:ext cx="65520" cy="3927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7F645726-C9A1-CEF7-F89E-6CA23C2570B1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8905573" y="1612889"/>
                  <a:ext cx="8316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A7B98AA9-D217-33C1-3395-153DDF6CBCCC}"/>
                    </a:ext>
                  </a:extLst>
                </p14:cNvPr>
                <p14:cNvContentPartPr/>
                <p14:nvPr/>
              </p14:nvContentPartPr>
              <p14:xfrm>
                <a:off x="6042133" y="778049"/>
                <a:ext cx="2970000" cy="157176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A7B98AA9-D217-33C1-3395-153DDF6CBCCC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033493" y="769409"/>
                  <a:ext cx="2987640" cy="1589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91B8A17-1A53-E9C0-A588-36A36D3B25D1}"/>
                  </a:ext>
                </a:extLst>
              </p14:cNvPr>
              <p14:cNvContentPartPr/>
              <p14:nvPr/>
            </p14:nvContentPartPr>
            <p14:xfrm>
              <a:off x="1172608" y="776870"/>
              <a:ext cx="3617640" cy="1216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91B8A17-1A53-E9C0-A588-36A36D3B25D1}"/>
                  </a:ext>
                </a:extLst>
              </p:cNvPr>
              <p:cNvPicPr/>
              <p:nvPr/>
            </p:nvPicPr>
            <p:blipFill>
              <a:blip r:embed="rId244"/>
              <a:stretch>
                <a:fillRect/>
              </a:stretch>
            </p:blipFill>
            <p:spPr>
              <a:xfrm>
                <a:off x="1163608" y="767870"/>
                <a:ext cx="3635280" cy="1234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E52B9A26-A704-6981-0AC8-EF09A62D516F}"/>
              </a:ext>
            </a:extLst>
          </p:cNvPr>
          <p:cNvGrpSpPr/>
          <p:nvPr/>
        </p:nvGrpSpPr>
        <p:grpSpPr>
          <a:xfrm>
            <a:off x="906208" y="1980350"/>
            <a:ext cx="1371600" cy="568800"/>
            <a:chOff x="906208" y="1980350"/>
            <a:chExt cx="1371600" cy="56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12E80A0-9806-B458-E12A-3B2E9D30883F}"/>
                    </a:ext>
                  </a:extLst>
                </p14:cNvPr>
                <p14:cNvContentPartPr/>
                <p14:nvPr/>
              </p14:nvContentPartPr>
              <p14:xfrm>
                <a:off x="906208" y="2062070"/>
                <a:ext cx="1371600" cy="487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12E80A0-9806-B458-E12A-3B2E9D30883F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897568" y="2053070"/>
                  <a:ext cx="1389240" cy="50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0CE7524-EBE9-72B1-09D7-986BCD77622B}"/>
                    </a:ext>
                  </a:extLst>
                </p14:cNvPr>
                <p14:cNvContentPartPr/>
                <p14:nvPr/>
              </p14:nvContentPartPr>
              <p14:xfrm>
                <a:off x="1823488" y="1980350"/>
                <a:ext cx="12960" cy="25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0CE7524-EBE9-72B1-09D7-986BCD77622B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814488" y="1971350"/>
                  <a:ext cx="30600" cy="4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7C529F-1BF7-5F34-C122-77C2E3B8C156}"/>
              </a:ext>
            </a:extLst>
          </p:cNvPr>
          <p:cNvGrpSpPr/>
          <p:nvPr/>
        </p:nvGrpSpPr>
        <p:grpSpPr>
          <a:xfrm>
            <a:off x="6032608" y="2328110"/>
            <a:ext cx="1855800" cy="482400"/>
            <a:chOff x="6032608" y="2328110"/>
            <a:chExt cx="1855800" cy="48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844D3AC-F95B-D821-B1A1-D43A4FFE7C49}"/>
                    </a:ext>
                  </a:extLst>
                </p14:cNvPr>
                <p14:cNvContentPartPr/>
                <p14:nvPr/>
              </p14:nvContentPartPr>
              <p14:xfrm>
                <a:off x="6032608" y="2328110"/>
                <a:ext cx="1002240" cy="482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844D3AC-F95B-D821-B1A1-D43A4FFE7C49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023968" y="2319470"/>
                  <a:ext cx="1019880" cy="50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05E6070-4F7C-EE07-319C-66016EC57489}"/>
                    </a:ext>
                  </a:extLst>
                </p14:cNvPr>
                <p14:cNvContentPartPr/>
                <p14:nvPr/>
              </p14:nvContentPartPr>
              <p14:xfrm>
                <a:off x="6925408" y="2469590"/>
                <a:ext cx="36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05E6070-4F7C-EE07-319C-66016EC57489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6916408" y="246095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FBA0643-9861-D080-F55A-6FC127D7088D}"/>
                    </a:ext>
                  </a:extLst>
                </p14:cNvPr>
                <p14:cNvContentPartPr/>
                <p14:nvPr/>
              </p14:nvContentPartPr>
              <p14:xfrm>
                <a:off x="6728128" y="2439710"/>
                <a:ext cx="3600" cy="3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FBA0643-9861-D080-F55A-6FC127D7088D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6719128" y="2431070"/>
                  <a:ext cx="212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9C5EBD8-95E1-9963-1BA5-EA903B0AD6E5}"/>
                    </a:ext>
                  </a:extLst>
                </p14:cNvPr>
                <p14:cNvContentPartPr/>
                <p14:nvPr/>
              </p14:nvContentPartPr>
              <p14:xfrm>
                <a:off x="7073008" y="2331710"/>
                <a:ext cx="815400" cy="380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9C5EBD8-95E1-9963-1BA5-EA903B0AD6E5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7064008" y="2323070"/>
                  <a:ext cx="833040" cy="39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5A2DFB1-48F3-DB1A-BE56-865705641FE9}"/>
                    </a:ext>
                  </a:extLst>
                </p14:cNvPr>
                <p14:cNvContentPartPr/>
                <p14:nvPr/>
              </p14:nvContentPartPr>
              <p14:xfrm>
                <a:off x="7304488" y="2489390"/>
                <a:ext cx="19188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5A2DFB1-48F3-DB1A-BE56-865705641FE9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7295488" y="2480390"/>
                  <a:ext cx="20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7544616-AB30-9E3B-5FB5-9D50375A9EF5}"/>
                    </a:ext>
                  </a:extLst>
                </p14:cNvPr>
                <p14:cNvContentPartPr/>
                <p14:nvPr/>
              </p14:nvContentPartPr>
              <p14:xfrm>
                <a:off x="7511848" y="2440070"/>
                <a:ext cx="44280" cy="334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7544616-AB30-9E3B-5FB5-9D50375A9EF5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7502848" y="2431430"/>
                  <a:ext cx="619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E9749C7-B162-DDFD-4A73-7981AD9F6B5F}"/>
                    </a:ext>
                  </a:extLst>
                </p14:cNvPr>
                <p14:cNvContentPartPr/>
                <p14:nvPr/>
              </p14:nvContentPartPr>
              <p14:xfrm>
                <a:off x="6929008" y="2447270"/>
                <a:ext cx="25920" cy="49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E9749C7-B162-DDFD-4A73-7981AD9F6B5F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6920008" y="2438270"/>
                  <a:ext cx="4356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40B42CF-0DCC-4F30-EA42-F4FCE4D33707}"/>
                    </a:ext>
                  </a:extLst>
                </p14:cNvPr>
                <p14:cNvContentPartPr/>
                <p14:nvPr/>
              </p14:nvContentPartPr>
              <p14:xfrm>
                <a:off x="6718768" y="2399750"/>
                <a:ext cx="30600" cy="496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40B42CF-0DCC-4F30-EA42-F4FCE4D33707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6710128" y="2390750"/>
                  <a:ext cx="4824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F429FB0-A881-E81D-1D1F-1643C04B9EDE}"/>
                    </a:ext>
                  </a:extLst>
                </p14:cNvPr>
                <p14:cNvContentPartPr/>
                <p14:nvPr/>
              </p14:nvContentPartPr>
              <p14:xfrm>
                <a:off x="6613288" y="2598830"/>
                <a:ext cx="39240" cy="1051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F429FB0-A881-E81D-1D1F-1643C04B9EDE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6604288" y="2589830"/>
                  <a:ext cx="56880" cy="12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0703BB8-1BB1-26D6-B19E-885F0E3AE496}"/>
              </a:ext>
            </a:extLst>
          </p:cNvPr>
          <p:cNvGrpSpPr/>
          <p:nvPr/>
        </p:nvGrpSpPr>
        <p:grpSpPr>
          <a:xfrm>
            <a:off x="271049" y="3396689"/>
            <a:ext cx="3424777" cy="2174679"/>
            <a:chOff x="0" y="1349377"/>
            <a:chExt cx="6254608" cy="4764816"/>
          </a:xfrm>
        </p:grpSpPr>
        <p:pic>
          <p:nvPicPr>
            <p:cNvPr id="35" name="Picture 34" descr="3dgradient.jpg">
              <a:extLst>
                <a:ext uri="{FF2B5EF4-FFF2-40B4-BE49-F238E27FC236}">
                  <a16:creationId xmlns:a16="http://schemas.microsoft.com/office/drawing/2014/main" id="{239F4B8A-44AC-D1D3-D4CF-E32784EFC1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30" r="10750"/>
            <a:stretch/>
          </p:blipFill>
          <p:spPr>
            <a:xfrm>
              <a:off x="0" y="1508125"/>
              <a:ext cx="5667375" cy="413543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13A7B16-6AAB-F5E1-153F-8DA624E9CD78}"/>
                </a:ext>
              </a:extLst>
            </p:cNvPr>
            <p:cNvSpPr txBox="1"/>
            <p:nvPr/>
          </p:nvSpPr>
          <p:spPr>
            <a:xfrm>
              <a:off x="404494" y="5114473"/>
              <a:ext cx="720760" cy="809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/>
                <a:t>θ</a:t>
              </a:r>
              <a:r>
                <a:rPr lang="en-US" sz="1800" baseline="-25000" dirty="0"/>
                <a:t>1</a:t>
              </a:r>
              <a:endParaRPr lang="en-US" sz="18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6B44E21-00D4-4FE3-3774-02F800209079}"/>
                </a:ext>
              </a:extLst>
            </p:cNvPr>
            <p:cNvSpPr txBox="1"/>
            <p:nvPr/>
          </p:nvSpPr>
          <p:spPr>
            <a:xfrm>
              <a:off x="3778323" y="5304971"/>
              <a:ext cx="767601" cy="809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/>
                <a:t>θ</a:t>
              </a:r>
              <a:r>
                <a:rPr lang="en-US" altLang="zh-CN" sz="1800" baseline="-25000" dirty="0"/>
                <a:t>0</a:t>
              </a:r>
              <a:endParaRPr lang="en-US" sz="18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EBF9AE0-B27C-B4E1-05B6-B28369E56B4E}"/>
                </a:ext>
              </a:extLst>
            </p:cNvPr>
            <p:cNvSpPr txBox="1"/>
            <p:nvPr/>
          </p:nvSpPr>
          <p:spPr>
            <a:xfrm>
              <a:off x="4280863" y="1349377"/>
              <a:ext cx="1973745" cy="809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/>
                <a:t>U(θ</a:t>
              </a:r>
              <a:r>
                <a:rPr lang="en-US" sz="1800" baseline="-25000" dirty="0"/>
                <a:t>0 </a:t>
              </a:r>
              <a:r>
                <a:rPr lang="en-US" sz="1800" dirty="0"/>
                <a:t>,θ</a:t>
              </a:r>
              <a:r>
                <a:rPr lang="en-US" sz="1800" baseline="-25000" dirty="0"/>
                <a:t>1</a:t>
              </a:r>
              <a:r>
                <a:rPr lang="en-US" sz="1800" dirty="0"/>
                <a:t>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3994484-A172-DD3A-C3CC-795EF32AF6B8}"/>
                </a:ext>
              </a:extLst>
            </p:cNvPr>
            <p:cNvCxnSpPr/>
            <p:nvPr/>
          </p:nvCxnSpPr>
          <p:spPr>
            <a:xfrm>
              <a:off x="2301875" y="3016250"/>
              <a:ext cx="428625" cy="138112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B4E7A3C0-18D4-2C43-35AA-B6C44B906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0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5685"/>
    </mc:Choice>
    <mc:Fallback xmlns="">
      <p:transition advClick="0" advTm="65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1885DDA6-ACC5-B69C-8184-7B22F48BB3DC}"/>
              </a:ext>
            </a:extLst>
          </p:cNvPr>
          <p:cNvSpPr txBox="1"/>
          <p:nvPr/>
        </p:nvSpPr>
        <p:spPr>
          <a:xfrm>
            <a:off x="297402" y="80471"/>
            <a:ext cx="4921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Error sets backpropagation rules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5D4D918B-C2BA-1D2A-1897-0DF02F21174B}"/>
                  </a:ext>
                </a:extLst>
              </p14:cNvPr>
              <p14:cNvContentPartPr/>
              <p14:nvPr/>
            </p14:nvContentPartPr>
            <p14:xfrm>
              <a:off x="2095772" y="2725637"/>
              <a:ext cx="90000" cy="1332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5D4D918B-C2BA-1D2A-1897-0DF02F2117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6772" y="2716637"/>
                <a:ext cx="107640" cy="30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2" name="Group 131">
            <a:extLst>
              <a:ext uri="{FF2B5EF4-FFF2-40B4-BE49-F238E27FC236}">
                <a16:creationId xmlns:a16="http://schemas.microsoft.com/office/drawing/2014/main" id="{56D16CC7-94E6-4A33-4F71-0223DABE10BA}"/>
              </a:ext>
            </a:extLst>
          </p:cNvPr>
          <p:cNvGrpSpPr/>
          <p:nvPr/>
        </p:nvGrpSpPr>
        <p:grpSpPr>
          <a:xfrm>
            <a:off x="687092" y="2102837"/>
            <a:ext cx="2792880" cy="2316600"/>
            <a:chOff x="731773" y="2725649"/>
            <a:chExt cx="2792880" cy="231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C1C471B7-711A-214A-3622-9F0FF78C1A47}"/>
                    </a:ext>
                  </a:extLst>
                </p14:cNvPr>
                <p14:cNvContentPartPr/>
                <p14:nvPr/>
              </p14:nvContentPartPr>
              <p14:xfrm>
                <a:off x="994573" y="3058649"/>
                <a:ext cx="183600" cy="4312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C1C471B7-711A-214A-3622-9F0FF78C1A4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85573" y="3050009"/>
                  <a:ext cx="201240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B5363AE-661D-808A-B59F-A99F79B90165}"/>
                    </a:ext>
                  </a:extLst>
                </p14:cNvPr>
                <p14:cNvContentPartPr/>
                <p14:nvPr/>
              </p14:nvContentPartPr>
              <p14:xfrm>
                <a:off x="1214533" y="3158729"/>
                <a:ext cx="366840" cy="3070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B5363AE-661D-808A-B59F-A99F79B9016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205893" y="3149729"/>
                  <a:ext cx="38448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22D9B31C-936C-CC6B-1948-FD653CC3D62A}"/>
                    </a:ext>
                  </a:extLst>
                </p14:cNvPr>
                <p14:cNvContentPartPr/>
                <p14:nvPr/>
              </p14:nvContentPartPr>
              <p14:xfrm>
                <a:off x="1809973" y="3210929"/>
                <a:ext cx="139320" cy="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22D9B31C-936C-CC6B-1948-FD653CC3D62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801333" y="3202289"/>
                  <a:ext cx="156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7BCA0F94-BA1C-6C19-64D0-2521B98BC659}"/>
                    </a:ext>
                  </a:extLst>
                </p14:cNvPr>
                <p14:cNvContentPartPr/>
                <p14:nvPr/>
              </p14:nvContentPartPr>
              <p14:xfrm>
                <a:off x="1826173" y="3323609"/>
                <a:ext cx="140040" cy="61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7BCA0F94-BA1C-6C19-64D0-2521B98BC65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817533" y="3314969"/>
                  <a:ext cx="1576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DFDDD452-F8F4-9397-B8A4-54D3CBE04369}"/>
                    </a:ext>
                  </a:extLst>
                </p14:cNvPr>
                <p14:cNvContentPartPr/>
                <p14:nvPr/>
              </p14:nvContentPartPr>
              <p14:xfrm>
                <a:off x="2343853" y="3159809"/>
                <a:ext cx="185400" cy="3247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DFDDD452-F8F4-9397-B8A4-54D3CBE04369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335213" y="3150809"/>
                  <a:ext cx="20304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66D10ABE-0A9E-D84C-BFA3-AA71244AAB9C}"/>
                    </a:ext>
                  </a:extLst>
                </p14:cNvPr>
                <p14:cNvContentPartPr/>
                <p14:nvPr/>
              </p14:nvContentPartPr>
              <p14:xfrm>
                <a:off x="2698093" y="3462209"/>
                <a:ext cx="360" cy="28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66D10ABE-0A9E-D84C-BFA3-AA71244AAB9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689093" y="3453569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7992147-B93D-33F9-89A8-13E5971E7E73}"/>
                    </a:ext>
                  </a:extLst>
                </p14:cNvPr>
                <p14:cNvContentPartPr/>
                <p14:nvPr/>
              </p14:nvContentPartPr>
              <p14:xfrm>
                <a:off x="2566333" y="2918609"/>
                <a:ext cx="236520" cy="2876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7992147-B93D-33F9-89A8-13E5971E7E7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557333" y="2909969"/>
                  <a:ext cx="25416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409491D1-ADB8-09BB-6D4D-4B30F9E73A15}"/>
                    </a:ext>
                  </a:extLst>
                </p14:cNvPr>
                <p14:cNvContentPartPr/>
                <p14:nvPr/>
              </p14:nvContentPartPr>
              <p14:xfrm>
                <a:off x="2878813" y="2887649"/>
                <a:ext cx="171000" cy="2941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409491D1-ADB8-09BB-6D4D-4B30F9E73A15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870173" y="2878649"/>
                  <a:ext cx="18864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2EF598C-F1A7-DFA8-5C68-9CE3A29A2361}"/>
                    </a:ext>
                  </a:extLst>
                </p14:cNvPr>
                <p14:cNvContentPartPr/>
                <p14:nvPr/>
              </p14:nvContentPartPr>
              <p14:xfrm>
                <a:off x="2634013" y="3322169"/>
                <a:ext cx="520560" cy="3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2EF598C-F1A7-DFA8-5C68-9CE3A29A236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625013" y="3313169"/>
                  <a:ext cx="538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EC4E5340-2E36-DA48-9EC8-89C0CCBC8AAB}"/>
                    </a:ext>
                  </a:extLst>
                </p14:cNvPr>
                <p14:cNvContentPartPr/>
                <p14:nvPr/>
              </p14:nvContentPartPr>
              <p14:xfrm>
                <a:off x="2706733" y="3492449"/>
                <a:ext cx="158400" cy="2732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EC4E5340-2E36-DA48-9EC8-89C0CCBC8AA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697733" y="3483449"/>
                  <a:ext cx="17604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741BCD47-2DB5-7A10-B8B4-D9350C4517A8}"/>
                    </a:ext>
                  </a:extLst>
                </p14:cNvPr>
                <p14:cNvContentPartPr/>
                <p14:nvPr/>
              </p14:nvContentPartPr>
              <p14:xfrm>
                <a:off x="2937853" y="3502529"/>
                <a:ext cx="291600" cy="2566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741BCD47-2DB5-7A10-B8B4-D9350C4517A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929213" y="3493529"/>
                  <a:ext cx="30924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B52764E2-627E-DA25-A7D2-26F0C5110D85}"/>
                    </a:ext>
                  </a:extLst>
                </p14:cNvPr>
                <p14:cNvContentPartPr/>
                <p14:nvPr/>
              </p14:nvContentPartPr>
              <p14:xfrm>
                <a:off x="3170053" y="3331169"/>
                <a:ext cx="107640" cy="3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B52764E2-627E-DA25-A7D2-26F0C5110D8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161053" y="3322529"/>
                  <a:ext cx="125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0D77C1C9-014C-3F3E-6FE2-B36BF28372B8}"/>
                    </a:ext>
                  </a:extLst>
                </p14:cNvPr>
                <p14:cNvContentPartPr/>
                <p14:nvPr/>
              </p14:nvContentPartPr>
              <p14:xfrm>
                <a:off x="1015093" y="4020209"/>
                <a:ext cx="180360" cy="4816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0D77C1C9-014C-3F3E-6FE2-B36BF28372B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06093" y="4011569"/>
                  <a:ext cx="198000" cy="49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A11CB993-862D-08BB-EC66-7DCDCBF42877}"/>
                    </a:ext>
                  </a:extLst>
                </p14:cNvPr>
                <p14:cNvContentPartPr/>
                <p14:nvPr/>
              </p14:nvContentPartPr>
              <p14:xfrm>
                <a:off x="1289773" y="4263569"/>
                <a:ext cx="225000" cy="1836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A11CB993-862D-08BB-EC66-7DCDCBF4287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281133" y="4254569"/>
                  <a:ext cx="24264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376BFF7B-F789-7D5B-6F70-A5D1ED822F80}"/>
                    </a:ext>
                  </a:extLst>
                </p14:cNvPr>
                <p14:cNvContentPartPr/>
                <p14:nvPr/>
              </p14:nvContentPartPr>
              <p14:xfrm>
                <a:off x="1577053" y="4346729"/>
                <a:ext cx="151920" cy="3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376BFF7B-F789-7D5B-6F70-A5D1ED822F80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568413" y="4338089"/>
                  <a:ext cx="169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C85D325-C833-8A33-3CC4-800F273E6FC7}"/>
                    </a:ext>
                  </a:extLst>
                </p14:cNvPr>
                <p14:cNvContentPartPr/>
                <p14:nvPr/>
              </p14:nvContentPartPr>
              <p14:xfrm>
                <a:off x="1640053" y="4449689"/>
                <a:ext cx="98640" cy="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C85D325-C833-8A33-3CC4-800F273E6FC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631413" y="4440689"/>
                  <a:ext cx="11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B418A909-7BB1-9A1E-2F3C-A2375338331C}"/>
                    </a:ext>
                  </a:extLst>
                </p14:cNvPr>
                <p14:cNvContentPartPr/>
                <p14:nvPr/>
              </p14:nvContentPartPr>
              <p14:xfrm>
                <a:off x="2106613" y="4309289"/>
                <a:ext cx="112680" cy="32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B418A909-7BB1-9A1E-2F3C-A2375338331C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097973" y="4300649"/>
                  <a:ext cx="130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E48045E6-ABDE-201B-8541-50DBA0B8834F}"/>
                    </a:ext>
                  </a:extLst>
                </p14:cNvPr>
                <p14:cNvContentPartPr/>
                <p14:nvPr/>
              </p14:nvContentPartPr>
              <p14:xfrm>
                <a:off x="2347453" y="4239809"/>
                <a:ext cx="170640" cy="2192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E48045E6-ABDE-201B-8541-50DBA0B8834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338813" y="4231169"/>
                  <a:ext cx="18828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F4E608D9-B36C-3DBF-7A68-1ED909ADFA43}"/>
                    </a:ext>
                  </a:extLst>
                </p14:cNvPr>
                <p14:cNvContentPartPr/>
                <p14:nvPr/>
              </p14:nvContentPartPr>
              <p14:xfrm>
                <a:off x="2640493" y="4061249"/>
                <a:ext cx="152640" cy="1951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F4E608D9-B36C-3DBF-7A68-1ED909ADFA43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631493" y="4052249"/>
                  <a:ext cx="1702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3ACCA4E9-92A4-8E77-1F0A-B7C0878D7FF5}"/>
                    </a:ext>
                  </a:extLst>
                </p14:cNvPr>
                <p14:cNvContentPartPr/>
                <p14:nvPr/>
              </p14:nvContentPartPr>
              <p14:xfrm>
                <a:off x="2919133" y="4014089"/>
                <a:ext cx="160200" cy="2494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3ACCA4E9-92A4-8E77-1F0A-B7C0878D7FF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910493" y="4005449"/>
                  <a:ext cx="17784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E01490C-FB97-8E2D-2DFE-0F03641E379C}"/>
                    </a:ext>
                  </a:extLst>
                </p14:cNvPr>
                <p14:cNvContentPartPr/>
                <p14:nvPr/>
              </p14:nvContentPartPr>
              <p14:xfrm>
                <a:off x="2646613" y="4386689"/>
                <a:ext cx="501120" cy="219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E01490C-FB97-8E2D-2DFE-0F03641E379C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637973" y="4377689"/>
                  <a:ext cx="5187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BCF4CBCF-6FAB-495D-95CA-290CC80D0C39}"/>
                    </a:ext>
                  </a:extLst>
                </p14:cNvPr>
                <p14:cNvContentPartPr/>
                <p14:nvPr/>
              </p14:nvContentPartPr>
              <p14:xfrm>
                <a:off x="2674333" y="4567049"/>
                <a:ext cx="184680" cy="2041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BCF4CBCF-6FAB-495D-95CA-290CC80D0C3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665333" y="4558409"/>
                  <a:ext cx="2023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0769C67B-D9AF-CB4A-292D-95F1BF36890F}"/>
                    </a:ext>
                  </a:extLst>
                </p14:cNvPr>
                <p14:cNvContentPartPr/>
                <p14:nvPr/>
              </p14:nvContentPartPr>
              <p14:xfrm>
                <a:off x="3005533" y="4591169"/>
                <a:ext cx="179280" cy="1188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0769C67B-D9AF-CB4A-292D-95F1BF36890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996893" y="4582169"/>
                  <a:ext cx="1969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F3351FBA-E662-6983-595E-6397D1530788}"/>
                    </a:ext>
                  </a:extLst>
                </p14:cNvPr>
                <p14:cNvContentPartPr/>
                <p14:nvPr/>
              </p14:nvContentPartPr>
              <p14:xfrm>
                <a:off x="3012733" y="4599449"/>
                <a:ext cx="172440" cy="1828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3351FBA-E662-6983-595E-6397D1530788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003733" y="4590809"/>
                  <a:ext cx="1900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53B57BB6-AA75-BF77-879A-A26D2D3BB607}"/>
                    </a:ext>
                  </a:extLst>
                </p14:cNvPr>
                <p14:cNvContentPartPr/>
                <p14:nvPr/>
              </p14:nvContentPartPr>
              <p14:xfrm>
                <a:off x="731773" y="2725649"/>
                <a:ext cx="2792880" cy="23166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53B57BB6-AA75-BF77-879A-A26D2D3BB607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23133" y="2716649"/>
                  <a:ext cx="2810520" cy="2334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6C86CB1-52A7-C9A5-94EB-88624C4B9528}"/>
                  </a:ext>
                </a:extLst>
              </p14:cNvPr>
              <p14:cNvContentPartPr/>
              <p14:nvPr/>
            </p14:nvContentPartPr>
            <p14:xfrm>
              <a:off x="2049480" y="4052400"/>
              <a:ext cx="261360" cy="1128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6C86CB1-52A7-C9A5-94EB-88624C4B9528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040840" y="4043760"/>
                <a:ext cx="279000" cy="114588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A3FCF3E3-8F9E-032A-19E4-D1B845283B65}"/>
              </a:ext>
            </a:extLst>
          </p:cNvPr>
          <p:cNvGrpSpPr/>
          <p:nvPr/>
        </p:nvGrpSpPr>
        <p:grpSpPr>
          <a:xfrm>
            <a:off x="2514600" y="4648200"/>
            <a:ext cx="2403720" cy="1037520"/>
            <a:chOff x="2559281" y="5271012"/>
            <a:chExt cx="2403720" cy="103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3C7403A-609D-B258-CEBD-6990F8465630}"/>
                    </a:ext>
                  </a:extLst>
                </p14:cNvPr>
                <p14:cNvContentPartPr/>
                <p14:nvPr/>
              </p14:nvContentPartPr>
              <p14:xfrm>
                <a:off x="2559281" y="5664492"/>
                <a:ext cx="1318320" cy="475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3C7403A-609D-B258-CEBD-6990F846563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550641" y="5655852"/>
                  <a:ext cx="1335960" cy="49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225D468-CC13-021F-9F84-DB055C81B50C}"/>
                    </a:ext>
                  </a:extLst>
                </p14:cNvPr>
                <p14:cNvContentPartPr/>
                <p14:nvPr/>
              </p14:nvContentPartPr>
              <p14:xfrm>
                <a:off x="3372881" y="5637852"/>
                <a:ext cx="2880" cy="10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225D468-CC13-021F-9F84-DB055C81B50C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364241" y="5629212"/>
                  <a:ext cx="2052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244B153-D763-B73E-84BD-949EB149CC1F}"/>
                    </a:ext>
                  </a:extLst>
                </p14:cNvPr>
                <p14:cNvContentPartPr/>
                <p14:nvPr/>
              </p14:nvContentPartPr>
              <p14:xfrm>
                <a:off x="3935201" y="5600772"/>
                <a:ext cx="101880" cy="214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244B153-D763-B73E-84BD-949EB149CC1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926561" y="5592132"/>
                  <a:ext cx="1195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7A0701C-C86C-7C02-1C7E-264BA6F4FB00}"/>
                    </a:ext>
                  </a:extLst>
                </p14:cNvPr>
                <p14:cNvContentPartPr/>
                <p14:nvPr/>
              </p14:nvContentPartPr>
              <p14:xfrm>
                <a:off x="4126721" y="5271012"/>
                <a:ext cx="360360" cy="470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7A0701C-C86C-7C02-1C7E-264BA6F4FB00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117721" y="5262012"/>
                  <a:ext cx="37800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B4B3527-4468-71DC-4C89-3163C7D28C59}"/>
                    </a:ext>
                  </a:extLst>
                </p14:cNvPr>
                <p14:cNvContentPartPr/>
                <p14:nvPr/>
              </p14:nvContentPartPr>
              <p14:xfrm>
                <a:off x="4175681" y="5396652"/>
                <a:ext cx="160920" cy="615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B4B3527-4468-71DC-4C89-3163C7D28C59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167041" y="5388012"/>
                  <a:ext cx="17856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43CCE92-967D-0372-7CE0-759B0E7A1644}"/>
                    </a:ext>
                  </a:extLst>
                </p14:cNvPr>
                <p14:cNvContentPartPr/>
                <p14:nvPr/>
              </p14:nvContentPartPr>
              <p14:xfrm>
                <a:off x="3414281" y="5649732"/>
                <a:ext cx="89280" cy="313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43CCE92-967D-0372-7CE0-759B0E7A164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405641" y="5641092"/>
                  <a:ext cx="10692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DD5F566-901E-27EA-4D27-D8F06CF45A07}"/>
                    </a:ext>
                  </a:extLst>
                </p14:cNvPr>
                <p14:cNvContentPartPr/>
                <p14:nvPr/>
              </p14:nvContentPartPr>
              <p14:xfrm>
                <a:off x="4329401" y="5368212"/>
                <a:ext cx="52560" cy="100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DD5F566-901E-27EA-4D27-D8F06CF45A07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320401" y="5359572"/>
                  <a:ext cx="7020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C07DBBF-482B-8323-60EF-045CC404943E}"/>
                    </a:ext>
                  </a:extLst>
                </p14:cNvPr>
                <p14:cNvContentPartPr/>
                <p14:nvPr/>
              </p14:nvContentPartPr>
              <p14:xfrm>
                <a:off x="4057241" y="6134652"/>
                <a:ext cx="193320" cy="1738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C07DBBF-482B-8323-60EF-045CC404943E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048241" y="6126012"/>
                  <a:ext cx="21096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523EBEE-E77E-4B4D-2D20-1F7EEC9C4402}"/>
                    </a:ext>
                  </a:extLst>
                </p14:cNvPr>
                <p14:cNvContentPartPr/>
                <p14:nvPr/>
              </p14:nvContentPartPr>
              <p14:xfrm>
                <a:off x="4347761" y="5964732"/>
                <a:ext cx="159480" cy="2451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523EBEE-E77E-4B4D-2D20-1F7EEC9C440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339121" y="5956092"/>
                  <a:ext cx="17712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8A9F491-843B-39DF-C0C6-1643113A0CC5}"/>
                    </a:ext>
                  </a:extLst>
                </p14:cNvPr>
                <p14:cNvContentPartPr/>
                <p14:nvPr/>
              </p14:nvContentPartPr>
              <p14:xfrm>
                <a:off x="4546481" y="5980572"/>
                <a:ext cx="19080" cy="190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8A9F491-843B-39DF-C0C6-1643113A0CC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537841" y="5971572"/>
                  <a:ext cx="367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D629DDA-CE13-C964-6838-89303D3617A6}"/>
                    </a:ext>
                  </a:extLst>
                </p14:cNvPr>
                <p14:cNvContentPartPr/>
                <p14:nvPr/>
              </p14:nvContentPartPr>
              <p14:xfrm>
                <a:off x="4662041" y="5867532"/>
                <a:ext cx="146880" cy="2721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D629DDA-CE13-C964-6838-89303D3617A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653041" y="5858892"/>
                  <a:ext cx="16452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D3FB08D-875F-27EC-E13B-9D59C58E6534}"/>
                    </a:ext>
                  </a:extLst>
                </p14:cNvPr>
                <p14:cNvContentPartPr/>
                <p14:nvPr/>
              </p14:nvContentPartPr>
              <p14:xfrm>
                <a:off x="4854281" y="5765292"/>
                <a:ext cx="108720" cy="333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D3FB08D-875F-27EC-E13B-9D59C58E6534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845281" y="5756292"/>
                  <a:ext cx="126360" cy="35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765AB05-16C9-D2B6-4C22-6D9FF2C852EE}"/>
              </a:ext>
            </a:extLst>
          </p:cNvPr>
          <p:cNvGrpSpPr/>
          <p:nvPr/>
        </p:nvGrpSpPr>
        <p:grpSpPr>
          <a:xfrm>
            <a:off x="5175424" y="1074216"/>
            <a:ext cx="3641635" cy="2443161"/>
            <a:chOff x="4877147" y="984252"/>
            <a:chExt cx="3641635" cy="2443161"/>
          </a:xfrm>
        </p:grpSpPr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F9E81E8C-46CB-B85D-C6C6-FB2FC2270DB0}"/>
                </a:ext>
              </a:extLst>
            </p:cNvPr>
            <p:cNvCxnSpPr/>
            <p:nvPr/>
          </p:nvCxnSpPr>
          <p:spPr>
            <a:xfrm>
              <a:off x="5524500" y="3032125"/>
              <a:ext cx="2540000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9EB0C9B6-49DA-0B2B-F7E9-8EF71374AF68}"/>
                </a:ext>
              </a:extLst>
            </p:cNvPr>
            <p:cNvCxnSpPr/>
            <p:nvPr/>
          </p:nvCxnSpPr>
          <p:spPr>
            <a:xfrm flipV="1">
              <a:off x="5508625" y="1190625"/>
              <a:ext cx="0" cy="1825625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44D1DC73-2C97-0E2A-7C65-3E3CFC23C5D4}"/>
                </a:ext>
              </a:extLst>
            </p:cNvPr>
            <p:cNvSpPr/>
            <p:nvPr/>
          </p:nvSpPr>
          <p:spPr>
            <a:xfrm>
              <a:off x="5746750" y="1333500"/>
              <a:ext cx="2032000" cy="1444625"/>
            </a:xfrm>
            <a:custGeom>
              <a:avLst/>
              <a:gdLst>
                <a:gd name="connsiteX0" fmla="*/ 0 w 2032000"/>
                <a:gd name="connsiteY0" fmla="*/ 0 h 1444625"/>
                <a:gd name="connsiteX1" fmla="*/ 1000125 w 2032000"/>
                <a:gd name="connsiteY1" fmla="*/ 1444625 h 1444625"/>
                <a:gd name="connsiteX2" fmla="*/ 2032000 w 2032000"/>
                <a:gd name="connsiteY2" fmla="*/ 0 h 144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2000" h="1444625">
                  <a:moveTo>
                    <a:pt x="0" y="0"/>
                  </a:moveTo>
                  <a:cubicBezTo>
                    <a:pt x="330729" y="722312"/>
                    <a:pt x="661458" y="1444625"/>
                    <a:pt x="1000125" y="1444625"/>
                  </a:cubicBezTo>
                  <a:cubicBezTo>
                    <a:pt x="1338792" y="1444625"/>
                    <a:pt x="1685396" y="722312"/>
                    <a:pt x="2032000" y="0"/>
                  </a:cubicBezTo>
                </a:path>
              </a:pathLst>
            </a:cu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2503CBE-1535-98DE-FE92-9CCF62F8ADDC}"/>
                </a:ext>
              </a:extLst>
            </p:cNvPr>
            <p:cNvSpPr/>
            <p:nvPr/>
          </p:nvSpPr>
          <p:spPr>
            <a:xfrm>
              <a:off x="5793920" y="1450794"/>
              <a:ext cx="121920" cy="121920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EAA3F191-519E-49BA-0DCA-B94EC65C4C08}"/>
                </a:ext>
              </a:extLst>
            </p:cNvPr>
            <p:cNvSpPr/>
            <p:nvPr/>
          </p:nvSpPr>
          <p:spPr>
            <a:xfrm>
              <a:off x="5911847" y="1677580"/>
              <a:ext cx="121920" cy="121920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2499E192-BAED-E20B-61C1-7D46C232C296}"/>
                </a:ext>
              </a:extLst>
            </p:cNvPr>
            <p:cNvSpPr/>
            <p:nvPr/>
          </p:nvSpPr>
          <p:spPr>
            <a:xfrm>
              <a:off x="6018891" y="1893480"/>
              <a:ext cx="121920" cy="121920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C413B77E-0FA9-4CB4-DA6D-EBE358756B7F}"/>
                </a:ext>
              </a:extLst>
            </p:cNvPr>
            <p:cNvSpPr/>
            <p:nvPr/>
          </p:nvSpPr>
          <p:spPr>
            <a:xfrm>
              <a:off x="6125932" y="2118451"/>
              <a:ext cx="121920" cy="121920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EAAE1B74-2376-8420-16B2-78F57D968FEE}"/>
                </a:ext>
              </a:extLst>
            </p:cNvPr>
            <p:cNvSpPr/>
            <p:nvPr/>
          </p:nvSpPr>
          <p:spPr>
            <a:xfrm>
              <a:off x="6280147" y="2327095"/>
              <a:ext cx="121920" cy="121920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05591657-6ED7-4E82-A49E-D484A5DD3B1D}"/>
                </a:ext>
              </a:extLst>
            </p:cNvPr>
            <p:cNvCxnSpPr/>
            <p:nvPr/>
          </p:nvCxnSpPr>
          <p:spPr>
            <a:xfrm>
              <a:off x="5953881" y="1474611"/>
              <a:ext cx="142119" cy="26710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363C1FFA-BB2D-E10D-DBD5-2EF1A64EA2A2}"/>
                </a:ext>
              </a:extLst>
            </p:cNvPr>
            <p:cNvCxnSpPr/>
            <p:nvPr/>
          </p:nvCxnSpPr>
          <p:spPr>
            <a:xfrm>
              <a:off x="6079067" y="1708654"/>
              <a:ext cx="125790" cy="23263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875415CE-CC66-914B-317D-2334EE064C76}"/>
                </a:ext>
              </a:extLst>
            </p:cNvPr>
            <p:cNvCxnSpPr/>
            <p:nvPr/>
          </p:nvCxnSpPr>
          <p:spPr>
            <a:xfrm>
              <a:off x="6195181" y="1924554"/>
              <a:ext cx="125790" cy="23263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86AE17EE-404B-CECB-9ADD-290E1FE77E9C}"/>
                </a:ext>
              </a:extLst>
            </p:cNvPr>
            <p:cNvCxnSpPr/>
            <p:nvPr/>
          </p:nvCxnSpPr>
          <p:spPr>
            <a:xfrm>
              <a:off x="6304039" y="2115054"/>
              <a:ext cx="125790" cy="23263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3BC230D-721B-C031-5701-F8A18DC04DC5}"/>
                </a:ext>
              </a:extLst>
            </p:cNvPr>
            <p:cNvSpPr txBox="1"/>
            <p:nvPr/>
          </p:nvSpPr>
          <p:spPr>
            <a:xfrm>
              <a:off x="4877147" y="984252"/>
              <a:ext cx="4122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b="1" dirty="0"/>
                <a:t>U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151794C-1675-9027-4561-59620421A5E5}"/>
                </a:ext>
              </a:extLst>
            </p:cNvPr>
            <p:cNvSpPr txBox="1"/>
            <p:nvPr/>
          </p:nvSpPr>
          <p:spPr>
            <a:xfrm>
              <a:off x="8053590" y="2965748"/>
              <a:ext cx="465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b="1" dirty="0"/>
                <a:t>θ</a:t>
              </a:r>
              <a:r>
                <a:rPr lang="en-US" sz="2400" b="1" baseline="-25000" dirty="0"/>
                <a:t>1</a:t>
              </a:r>
              <a:endParaRPr lang="en-US" sz="2400" b="1" dirty="0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02F711B-494E-D850-57FC-B4937E68F90C}"/>
              </a:ext>
            </a:extLst>
          </p:cNvPr>
          <p:cNvGrpSpPr/>
          <p:nvPr/>
        </p:nvGrpSpPr>
        <p:grpSpPr>
          <a:xfrm>
            <a:off x="5143674" y="3852341"/>
            <a:ext cx="3609885" cy="2089148"/>
            <a:chOff x="4877147" y="4413252"/>
            <a:chExt cx="3609885" cy="2089148"/>
          </a:xfrm>
        </p:grpSpPr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6DE0E304-C431-62D6-85EE-F29E0EBF5CD2}"/>
                </a:ext>
              </a:extLst>
            </p:cNvPr>
            <p:cNvCxnSpPr/>
            <p:nvPr/>
          </p:nvCxnSpPr>
          <p:spPr>
            <a:xfrm>
              <a:off x="5502275" y="6502400"/>
              <a:ext cx="2540000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7CA7C2FE-1E94-D143-4B61-752356D0D234}"/>
                </a:ext>
              </a:extLst>
            </p:cNvPr>
            <p:cNvCxnSpPr/>
            <p:nvPr/>
          </p:nvCxnSpPr>
          <p:spPr>
            <a:xfrm flipV="1">
              <a:off x="5486400" y="4660900"/>
              <a:ext cx="0" cy="1825625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5529433B-03E7-0378-D037-1D6148B4FD89}"/>
                </a:ext>
              </a:extLst>
            </p:cNvPr>
            <p:cNvSpPr/>
            <p:nvPr/>
          </p:nvSpPr>
          <p:spPr>
            <a:xfrm>
              <a:off x="5724525" y="4803775"/>
              <a:ext cx="2032000" cy="1444625"/>
            </a:xfrm>
            <a:custGeom>
              <a:avLst/>
              <a:gdLst>
                <a:gd name="connsiteX0" fmla="*/ 0 w 2032000"/>
                <a:gd name="connsiteY0" fmla="*/ 0 h 1444625"/>
                <a:gd name="connsiteX1" fmla="*/ 1000125 w 2032000"/>
                <a:gd name="connsiteY1" fmla="*/ 1444625 h 1444625"/>
                <a:gd name="connsiteX2" fmla="*/ 2032000 w 2032000"/>
                <a:gd name="connsiteY2" fmla="*/ 0 h 144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2000" h="1444625">
                  <a:moveTo>
                    <a:pt x="0" y="0"/>
                  </a:moveTo>
                  <a:cubicBezTo>
                    <a:pt x="330729" y="722312"/>
                    <a:pt x="661458" y="1444625"/>
                    <a:pt x="1000125" y="1444625"/>
                  </a:cubicBezTo>
                  <a:cubicBezTo>
                    <a:pt x="1338792" y="1444625"/>
                    <a:pt x="1685396" y="722312"/>
                    <a:pt x="2032000" y="0"/>
                  </a:cubicBezTo>
                </a:path>
              </a:pathLst>
            </a:cu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B9CE5760-5BB5-C530-7BF3-F59B983BAB9D}"/>
                </a:ext>
              </a:extLst>
            </p:cNvPr>
            <p:cNvCxnSpPr/>
            <p:nvPr/>
          </p:nvCxnSpPr>
          <p:spPr>
            <a:xfrm flipV="1">
              <a:off x="6294967" y="5760357"/>
              <a:ext cx="980319" cy="8305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26919E17-253F-1D45-162B-2AAACEEC8332}"/>
                </a:ext>
              </a:extLst>
            </p:cNvPr>
            <p:cNvCxnSpPr/>
            <p:nvPr/>
          </p:nvCxnSpPr>
          <p:spPr>
            <a:xfrm flipH="1" flipV="1">
              <a:off x="6077857" y="5515429"/>
              <a:ext cx="1197429" cy="26307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0AC64EFF-2D03-CE45-AB65-1236617A9F51}"/>
                </a:ext>
              </a:extLst>
            </p:cNvPr>
            <p:cNvCxnSpPr/>
            <p:nvPr/>
          </p:nvCxnSpPr>
          <p:spPr>
            <a:xfrm flipV="1">
              <a:off x="6084510" y="5334000"/>
              <a:ext cx="1453847" cy="15381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284E6FC8-DE1F-8FE9-4C1D-980FF080E3D9}"/>
                </a:ext>
              </a:extLst>
            </p:cNvPr>
            <p:cNvCxnSpPr/>
            <p:nvPr/>
          </p:nvCxnSpPr>
          <p:spPr>
            <a:xfrm flipH="1" flipV="1">
              <a:off x="5887357" y="5152571"/>
              <a:ext cx="1623786" cy="190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48AF06DA-BA05-4B29-CD4D-C68C8C23E94B}"/>
                </a:ext>
              </a:extLst>
            </p:cNvPr>
            <p:cNvSpPr txBox="1"/>
            <p:nvPr/>
          </p:nvSpPr>
          <p:spPr>
            <a:xfrm>
              <a:off x="4877147" y="4413252"/>
              <a:ext cx="4122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b="1" dirty="0"/>
                <a:t>U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DC1DFA7C-5DA4-56EC-A734-6865F969E6F2}"/>
                </a:ext>
              </a:extLst>
            </p:cNvPr>
            <p:cNvSpPr txBox="1"/>
            <p:nvPr/>
          </p:nvSpPr>
          <p:spPr>
            <a:xfrm>
              <a:off x="8021840" y="6035223"/>
              <a:ext cx="465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b="1" dirty="0"/>
                <a:t>θ</a:t>
              </a:r>
              <a:r>
                <a:rPr lang="en-US" sz="2400" b="1" baseline="-25000" dirty="0"/>
                <a:t>1</a:t>
              </a:r>
              <a:endParaRPr lang="en-US" sz="2400" b="1" dirty="0"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F187F98D-4E48-C952-295B-C5C8314C1E3D}"/>
              </a:ext>
            </a:extLst>
          </p:cNvPr>
          <p:cNvSpPr txBox="1"/>
          <p:nvPr/>
        </p:nvSpPr>
        <p:spPr>
          <a:xfrm>
            <a:off x="5870402" y="704688"/>
            <a:ext cx="239545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dirty="0"/>
              <a:t>S</a:t>
            </a:r>
            <a:r>
              <a:rPr lang="en-US" altLang="zh-CN" sz="2000" dirty="0"/>
              <a:t>mall</a:t>
            </a:r>
            <a:r>
              <a:rPr lang="zh-CN" altLang="en-US" sz="2000" dirty="0"/>
              <a:t> </a:t>
            </a:r>
            <a:r>
              <a:rPr lang="en-US" altLang="zh-CN" sz="2000" dirty="0"/>
              <a:t>learning</a:t>
            </a:r>
            <a:r>
              <a:rPr lang="zh-CN" altLang="en-US" sz="2000" dirty="0"/>
              <a:t> </a:t>
            </a:r>
            <a:r>
              <a:rPr lang="en-US" altLang="zh-CN" sz="2000" dirty="0"/>
              <a:t>rate</a:t>
            </a:r>
            <a:endParaRPr lang="en-US" sz="2000" dirty="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83E497CE-6A03-2E00-8E8F-29C94695F644}"/>
              </a:ext>
            </a:extLst>
          </p:cNvPr>
          <p:cNvSpPr txBox="1"/>
          <p:nvPr/>
        </p:nvSpPr>
        <p:spPr>
          <a:xfrm>
            <a:off x="5864052" y="3539963"/>
            <a:ext cx="239545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zh-CN" sz="2000" dirty="0"/>
              <a:t>Large</a:t>
            </a:r>
            <a:r>
              <a:rPr lang="zh-CN" altLang="en-US" sz="2000" dirty="0"/>
              <a:t> </a:t>
            </a:r>
            <a:r>
              <a:rPr lang="en-US" altLang="zh-CN" sz="2000" dirty="0"/>
              <a:t>learning</a:t>
            </a:r>
            <a:r>
              <a:rPr lang="zh-CN" altLang="en-US" sz="2000" dirty="0"/>
              <a:t> </a:t>
            </a:r>
            <a:r>
              <a:rPr lang="en-US" altLang="zh-CN" sz="2000" dirty="0"/>
              <a:t>rate</a:t>
            </a:r>
            <a:endParaRPr lang="en-US" sz="2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35F263-30BF-0DB3-2C3A-6FE66EFC8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6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5669"/>
    </mc:Choice>
    <mc:Fallback xmlns="">
      <p:transition advTm="105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2704401" y="153570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Chain Rule of differentiation</a:t>
            </a:r>
          </a:p>
        </p:txBody>
      </p:sp>
      <p:pic>
        <p:nvPicPr>
          <p:cNvPr id="252" name="Picture 251" descr="A red onion with green and yellow squares and arrows&#10;&#10;Description automatically generated">
            <a:extLst>
              <a:ext uri="{FF2B5EF4-FFF2-40B4-BE49-F238E27FC236}">
                <a16:creationId xmlns:a16="http://schemas.microsoft.com/office/drawing/2014/main" id="{D6A370E7-C5A4-28A4-523B-4FD5F9A54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" y="1686319"/>
            <a:ext cx="5555654" cy="4191000"/>
          </a:xfrm>
          <a:prstGeom prst="rect">
            <a:avLst/>
          </a:prstGeom>
        </p:spPr>
      </p:pic>
      <p:sp>
        <p:nvSpPr>
          <p:cNvPr id="253" name="TextBox 252">
            <a:extLst>
              <a:ext uri="{FF2B5EF4-FFF2-40B4-BE49-F238E27FC236}">
                <a16:creationId xmlns:a16="http://schemas.microsoft.com/office/drawing/2014/main" id="{09CBE302-9600-0B7C-ADFC-3C46FB89DC9E}"/>
              </a:ext>
            </a:extLst>
          </p:cNvPr>
          <p:cNvSpPr txBox="1"/>
          <p:nvPr/>
        </p:nvSpPr>
        <p:spPr>
          <a:xfrm>
            <a:off x="5662039" y="2230626"/>
            <a:ext cx="3105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b="1" dirty="0">
                <a:solidFill>
                  <a:srgbClr val="0000FF"/>
                </a:solidFill>
              </a:rPr>
              <a:t>Math Lecture Notes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6A7A0C-24DB-6871-EA12-AC48F49954B3}"/>
              </a:ext>
            </a:extLst>
          </p:cNvPr>
          <p:cNvGrpSpPr/>
          <p:nvPr/>
        </p:nvGrpSpPr>
        <p:grpSpPr>
          <a:xfrm>
            <a:off x="1338521" y="801612"/>
            <a:ext cx="442080" cy="567360"/>
            <a:chOff x="1338521" y="801612"/>
            <a:chExt cx="442080" cy="56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F8F71A20-D0C2-D2B6-257A-03C57F866AA6}"/>
                    </a:ext>
                  </a:extLst>
                </p14:cNvPr>
                <p14:cNvContentPartPr/>
                <p14:nvPr/>
              </p14:nvContentPartPr>
              <p14:xfrm>
                <a:off x="1338521" y="838692"/>
                <a:ext cx="208800" cy="3844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F8F71A20-D0C2-D2B6-257A-03C57F866AA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29521" y="830052"/>
                  <a:ext cx="22644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29637C6-AAF3-FAFB-4DC6-1510683C612F}"/>
                    </a:ext>
                  </a:extLst>
                </p14:cNvPr>
                <p14:cNvContentPartPr/>
                <p14:nvPr/>
              </p14:nvContentPartPr>
              <p14:xfrm>
                <a:off x="1698881" y="801612"/>
                <a:ext cx="81720" cy="567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29637C6-AAF3-FAFB-4DC6-1510683C612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89881" y="792612"/>
                  <a:ext cx="99360" cy="58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31C6C97-CD59-FD92-148E-972656412366}"/>
                    </a:ext>
                  </a:extLst>
                </p14:cNvPr>
                <p14:cNvContentPartPr/>
                <p14:nvPr/>
              </p14:nvContentPartPr>
              <p14:xfrm>
                <a:off x="1522841" y="867132"/>
                <a:ext cx="13680" cy="96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31C6C97-CD59-FD92-148E-97265641236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13841" y="858132"/>
                  <a:ext cx="31320" cy="11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19DA4EC-1C93-E5C7-B81C-AD52010EF536}"/>
              </a:ext>
            </a:extLst>
          </p:cNvPr>
          <p:cNvGrpSpPr/>
          <p:nvPr/>
        </p:nvGrpSpPr>
        <p:grpSpPr>
          <a:xfrm>
            <a:off x="1832081" y="774972"/>
            <a:ext cx="1290600" cy="646920"/>
            <a:chOff x="1832081" y="774972"/>
            <a:chExt cx="1290600" cy="64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98BB84E-11DD-38F3-D870-3DEAE9CDE7C6}"/>
                    </a:ext>
                  </a:extLst>
                </p14:cNvPr>
                <p14:cNvContentPartPr/>
                <p14:nvPr/>
              </p14:nvContentPartPr>
              <p14:xfrm>
                <a:off x="1849001" y="987372"/>
                <a:ext cx="186480" cy="1965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98BB84E-11DD-38F3-D870-3DEAE9CDE7C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40361" y="978372"/>
                  <a:ext cx="20412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F13F323-6D1A-2B48-2620-439A50A58030}"/>
                    </a:ext>
                  </a:extLst>
                </p14:cNvPr>
                <p14:cNvContentPartPr/>
                <p14:nvPr/>
              </p14:nvContentPartPr>
              <p14:xfrm>
                <a:off x="1832081" y="974052"/>
                <a:ext cx="151200" cy="239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F13F323-6D1A-2B48-2620-439A50A5803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823081" y="965412"/>
                  <a:ext cx="16884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BD4A67A-8BC1-3BA6-57F2-0005AAF1627D}"/>
                    </a:ext>
                  </a:extLst>
                </p14:cNvPr>
                <p14:cNvContentPartPr/>
                <p14:nvPr/>
              </p14:nvContentPartPr>
              <p14:xfrm>
                <a:off x="2093081" y="1166292"/>
                <a:ext cx="84240" cy="156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BD4A67A-8BC1-3BA6-57F2-0005AAF1627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084441" y="1157292"/>
                  <a:ext cx="10188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5C5CAAB-A909-E4CD-780B-1AD8106E60DE}"/>
                    </a:ext>
                  </a:extLst>
                </p14:cNvPr>
                <p14:cNvContentPartPr/>
                <p14:nvPr/>
              </p14:nvContentPartPr>
              <p14:xfrm>
                <a:off x="2303681" y="875052"/>
                <a:ext cx="95040" cy="435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5C5CAAB-A909-E4CD-780B-1AD8106E60D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295041" y="866412"/>
                  <a:ext cx="11268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EDDDC79-91E4-F5B1-B7AD-FA08A8A05B45}"/>
                    </a:ext>
                  </a:extLst>
                </p14:cNvPr>
                <p14:cNvContentPartPr/>
                <p14:nvPr/>
              </p14:nvContentPartPr>
              <p14:xfrm>
                <a:off x="2435801" y="1001052"/>
                <a:ext cx="185760" cy="214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EDDDC79-91E4-F5B1-B7AD-FA08A8A05B4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426801" y="992052"/>
                  <a:ext cx="20340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2E112F6-70DE-78B6-0408-294E5D6D1944}"/>
                    </a:ext>
                  </a:extLst>
                </p14:cNvPr>
                <p14:cNvContentPartPr/>
                <p14:nvPr/>
              </p14:nvContentPartPr>
              <p14:xfrm>
                <a:off x="2686361" y="1182492"/>
                <a:ext cx="8280" cy="80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2E112F6-70DE-78B6-0408-294E5D6D194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677721" y="1173852"/>
                  <a:ext cx="259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CE5F242-FF7C-91C1-C15F-363DC03223EA}"/>
                    </a:ext>
                  </a:extLst>
                </p14:cNvPr>
                <p14:cNvContentPartPr/>
                <p14:nvPr/>
              </p14:nvContentPartPr>
              <p14:xfrm>
                <a:off x="2752241" y="1073772"/>
                <a:ext cx="151560" cy="83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CE5F242-FF7C-91C1-C15F-363DC03223E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743601" y="1065132"/>
                  <a:ext cx="1692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1DCC7E0-21A1-E318-6AD1-6980A8E40FA1}"/>
                    </a:ext>
                  </a:extLst>
                </p14:cNvPr>
                <p14:cNvContentPartPr/>
                <p14:nvPr/>
              </p14:nvContentPartPr>
              <p14:xfrm>
                <a:off x="2781041" y="1155852"/>
                <a:ext cx="38880" cy="471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1DCC7E0-21A1-E318-6AD1-6980A8E40FA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772401" y="1147212"/>
                  <a:ext cx="5652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C2EE566-1F41-C7DD-2A93-95893C210624}"/>
                    </a:ext>
                  </a:extLst>
                </p14:cNvPr>
                <p14:cNvContentPartPr/>
                <p14:nvPr/>
              </p14:nvContentPartPr>
              <p14:xfrm>
                <a:off x="2958161" y="937692"/>
                <a:ext cx="63360" cy="3218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C2EE566-1F41-C7DD-2A93-95893C21062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949521" y="929052"/>
                  <a:ext cx="8100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766993F-D41B-E2AF-DE77-F418CBBA70FE}"/>
                    </a:ext>
                  </a:extLst>
                </p14:cNvPr>
                <p14:cNvContentPartPr/>
                <p14:nvPr/>
              </p14:nvContentPartPr>
              <p14:xfrm>
                <a:off x="2981561" y="774972"/>
                <a:ext cx="141120" cy="6469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766993F-D41B-E2AF-DE77-F418CBBA70F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972921" y="765972"/>
                  <a:ext cx="158760" cy="664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38892DD-EFA4-A105-C5B3-21A422F7EA0A}"/>
                  </a:ext>
                </a:extLst>
              </p14:cNvPr>
              <p14:cNvContentPartPr/>
              <p14:nvPr/>
            </p14:nvContentPartPr>
            <p14:xfrm>
              <a:off x="1812281" y="1381932"/>
              <a:ext cx="58320" cy="45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38892DD-EFA4-A105-C5B3-21A422F7EA0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03641" y="1372932"/>
                <a:ext cx="75960" cy="6336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C872E34-5FE7-36C6-7CEF-3B3DEF14E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965"/>
    </mc:Choice>
    <mc:Fallback xmlns="">
      <p:transition advTm="114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0311" y="6455946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1508998" y="-20855"/>
            <a:ext cx="6694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Example: [W] set by a truth table </a:t>
            </a:r>
            <a:r>
              <a:rPr lang="en-US" b="1" dirty="0">
                <a:solidFill>
                  <a:srgbClr val="0000FF"/>
                </a:solidFill>
                <a:sym typeface="Wingdings" pitchFamily="2" charset="2"/>
              </a:rPr>
              <a:t> OR gate</a:t>
            </a:r>
            <a:endParaRPr lang="en-US" b="1" dirty="0">
              <a:solidFill>
                <a:srgbClr val="0000FF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5813FFA-4413-4BDB-E118-FDC9AD361F10}"/>
              </a:ext>
            </a:extLst>
          </p:cNvPr>
          <p:cNvGrpSpPr/>
          <p:nvPr/>
        </p:nvGrpSpPr>
        <p:grpSpPr>
          <a:xfrm>
            <a:off x="1683182" y="698796"/>
            <a:ext cx="3580200" cy="3818160"/>
            <a:chOff x="1683182" y="698796"/>
            <a:chExt cx="3580200" cy="381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048EC64-4425-DAA1-70C9-95BCB8BE2859}"/>
                    </a:ext>
                  </a:extLst>
                </p14:cNvPr>
                <p14:cNvContentPartPr/>
                <p14:nvPr/>
              </p14:nvContentPartPr>
              <p14:xfrm>
                <a:off x="1836902" y="1128636"/>
                <a:ext cx="356400" cy="2167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048EC64-4425-DAA1-70C9-95BCB8BE28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827902" y="1119996"/>
                  <a:ext cx="3740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4731F93-2991-27C4-21F7-5B465A36D6F0}"/>
                    </a:ext>
                  </a:extLst>
                </p14:cNvPr>
                <p14:cNvContentPartPr/>
                <p14:nvPr/>
              </p14:nvContentPartPr>
              <p14:xfrm>
                <a:off x="2257742" y="1305396"/>
                <a:ext cx="4320" cy="1699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4731F93-2991-27C4-21F7-5B465A36D6F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249102" y="1296396"/>
                  <a:ext cx="219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F0FC39D-BCC6-2759-E7CD-092A57B9288C}"/>
                    </a:ext>
                  </a:extLst>
                </p14:cNvPr>
                <p14:cNvContentPartPr/>
                <p14:nvPr/>
              </p14:nvContentPartPr>
              <p14:xfrm>
                <a:off x="3048302" y="1128996"/>
                <a:ext cx="321480" cy="2224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F0FC39D-BCC6-2759-E7CD-092A57B9288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039662" y="1119996"/>
                  <a:ext cx="33912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F9CBC5C-3360-874A-8EDD-C1EF6CE69A2E}"/>
                    </a:ext>
                  </a:extLst>
                </p14:cNvPr>
                <p14:cNvContentPartPr/>
                <p14:nvPr/>
              </p14:nvContentPartPr>
              <p14:xfrm>
                <a:off x="3469502" y="1251036"/>
                <a:ext cx="201240" cy="259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F9CBC5C-3360-874A-8EDD-C1EF6CE69A2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460862" y="1242036"/>
                  <a:ext cx="21888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9F5CC1D-BC06-807F-4B42-096656CA226F}"/>
                    </a:ext>
                  </a:extLst>
                </p14:cNvPr>
                <p14:cNvContentPartPr/>
                <p14:nvPr/>
              </p14:nvContentPartPr>
              <p14:xfrm>
                <a:off x="4697462" y="1132236"/>
                <a:ext cx="204120" cy="194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9F5CC1D-BC06-807F-4B42-096656CA226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688822" y="1123596"/>
                  <a:ext cx="2217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FB5ADD8-47C3-49A3-757B-82BA62075960}"/>
                    </a:ext>
                  </a:extLst>
                </p14:cNvPr>
                <p14:cNvContentPartPr/>
                <p14:nvPr/>
              </p14:nvContentPartPr>
              <p14:xfrm>
                <a:off x="4691342" y="930996"/>
                <a:ext cx="210600" cy="82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FB5ADD8-47C3-49A3-757B-82BA6207596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682702" y="921996"/>
                  <a:ext cx="2282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77C5C17-4CBB-483A-B046-216E561507B5}"/>
                    </a:ext>
                  </a:extLst>
                </p14:cNvPr>
                <p14:cNvContentPartPr/>
                <p14:nvPr/>
              </p14:nvContentPartPr>
              <p14:xfrm>
                <a:off x="1739342" y="779796"/>
                <a:ext cx="51840" cy="35859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77C5C17-4CBB-483A-B046-216E561507B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730342" y="771156"/>
                  <a:ext cx="69480" cy="360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ED53108-883A-A61B-C6AA-2FE0E95430DE}"/>
                    </a:ext>
                  </a:extLst>
                </p14:cNvPr>
                <p14:cNvContentPartPr/>
                <p14:nvPr/>
              </p14:nvContentPartPr>
              <p14:xfrm>
                <a:off x="1874342" y="1677636"/>
                <a:ext cx="3389040" cy="597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ED53108-883A-A61B-C6AA-2FE0E95430D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865342" y="1668636"/>
                  <a:ext cx="340668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9588525-865C-F438-4E18-B56E191BDFDA}"/>
                    </a:ext>
                  </a:extLst>
                </p14:cNvPr>
                <p14:cNvContentPartPr/>
                <p14:nvPr/>
              </p14:nvContentPartPr>
              <p14:xfrm>
                <a:off x="5235662" y="846036"/>
                <a:ext cx="16200" cy="36709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9588525-865C-F438-4E18-B56E191BDFD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226662" y="837396"/>
                  <a:ext cx="33840" cy="36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37AB0F1-A712-013A-B7DB-1DA98645475E}"/>
                    </a:ext>
                  </a:extLst>
                </p14:cNvPr>
                <p14:cNvContentPartPr/>
                <p14:nvPr/>
              </p14:nvContentPartPr>
              <p14:xfrm>
                <a:off x="1732862" y="1767996"/>
                <a:ext cx="345240" cy="104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37AB0F1-A712-013A-B7DB-1DA98645475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723862" y="1759356"/>
                  <a:ext cx="36288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7980F2E-174F-AA01-1D76-F595293AD660}"/>
                    </a:ext>
                  </a:extLst>
                </p14:cNvPr>
                <p14:cNvContentPartPr/>
                <p14:nvPr/>
              </p14:nvContentPartPr>
              <p14:xfrm>
                <a:off x="1752662" y="698796"/>
                <a:ext cx="3495960" cy="175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7980F2E-174F-AA01-1D76-F595293AD66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743662" y="690156"/>
                  <a:ext cx="35136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2755F15-85FC-0F83-8003-95ADC20DC661}"/>
                    </a:ext>
                  </a:extLst>
                </p14:cNvPr>
                <p14:cNvContentPartPr/>
                <p14:nvPr/>
              </p14:nvContentPartPr>
              <p14:xfrm>
                <a:off x="1683182" y="1730196"/>
                <a:ext cx="387360" cy="6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2755F15-85FC-0F83-8003-95ADC20DC66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674542" y="1721556"/>
                  <a:ext cx="4050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098E3E3-C2B8-8DDF-52F5-1379995FEE7F}"/>
                    </a:ext>
                  </a:extLst>
                </p14:cNvPr>
                <p14:cNvContentPartPr/>
                <p14:nvPr/>
              </p14:nvContentPartPr>
              <p14:xfrm>
                <a:off x="2105822" y="1898316"/>
                <a:ext cx="179280" cy="268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098E3E3-C2B8-8DDF-52F5-1379995FEE7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096822" y="1889316"/>
                  <a:ext cx="19692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507E12E-ACB6-26B6-6F79-D651469D6773}"/>
                    </a:ext>
                  </a:extLst>
                </p14:cNvPr>
                <p14:cNvContentPartPr/>
                <p14:nvPr/>
              </p14:nvContentPartPr>
              <p14:xfrm>
                <a:off x="3283382" y="1929636"/>
                <a:ext cx="195840" cy="1746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507E12E-ACB6-26B6-6F79-D651469D677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274742" y="1920636"/>
                  <a:ext cx="21348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F9F1315-E7F7-31B7-ABB4-BE8FB4AE4231}"/>
                    </a:ext>
                  </a:extLst>
                </p14:cNvPr>
                <p14:cNvContentPartPr/>
                <p14:nvPr/>
              </p14:nvContentPartPr>
              <p14:xfrm>
                <a:off x="4735982" y="1916316"/>
                <a:ext cx="200160" cy="1886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F9F1315-E7F7-31B7-ABB4-BE8FB4AE423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726982" y="1907676"/>
                  <a:ext cx="217800" cy="206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8529477-60B0-1F56-E565-7E96C71F5721}"/>
                  </a:ext>
                </a:extLst>
              </p14:cNvPr>
              <p14:cNvContentPartPr/>
              <p14:nvPr/>
            </p14:nvContentPartPr>
            <p14:xfrm>
              <a:off x="2106902" y="2604276"/>
              <a:ext cx="146160" cy="2361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8529477-60B0-1F56-E565-7E96C71F5721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097902" y="2595636"/>
                <a:ext cx="16380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CFEF6D0-3307-E2EF-38F8-8D246EB896BC}"/>
                  </a:ext>
                </a:extLst>
              </p14:cNvPr>
              <p14:cNvContentPartPr/>
              <p14:nvPr/>
            </p14:nvContentPartPr>
            <p14:xfrm>
              <a:off x="3448982" y="2533716"/>
              <a:ext cx="12960" cy="3171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CFEF6D0-3307-E2EF-38F8-8D246EB896B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440342" y="2525076"/>
                <a:ext cx="30600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989ACA3-E6A6-2EE7-7ECC-83BA178ED97C}"/>
                  </a:ext>
                </a:extLst>
              </p14:cNvPr>
              <p14:cNvContentPartPr/>
              <p14:nvPr/>
            </p14:nvContentPartPr>
            <p14:xfrm>
              <a:off x="4871702" y="2525436"/>
              <a:ext cx="360" cy="2592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989ACA3-E6A6-2EE7-7ECC-83BA178ED97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862702" y="2516436"/>
                <a:ext cx="1800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027D989-14DA-49CF-5BA0-27186F7C2E41}"/>
                  </a:ext>
                </a:extLst>
              </p14:cNvPr>
              <p14:cNvContentPartPr/>
              <p14:nvPr/>
            </p14:nvContentPartPr>
            <p14:xfrm>
              <a:off x="2193662" y="3283236"/>
              <a:ext cx="3240" cy="331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027D989-14DA-49CF-5BA0-27186F7C2E41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185022" y="3274596"/>
                <a:ext cx="2088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9E77D6A-DD0D-74DD-9D6B-A03E4F23E4DD}"/>
                  </a:ext>
                </a:extLst>
              </p14:cNvPr>
              <p14:cNvContentPartPr/>
              <p14:nvPr/>
            </p14:nvContentPartPr>
            <p14:xfrm>
              <a:off x="3451502" y="3194316"/>
              <a:ext cx="185040" cy="270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9E77D6A-DD0D-74DD-9D6B-A03E4F23E4DD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442502" y="3185316"/>
                <a:ext cx="20268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1C1A8ED-1F45-8CAE-7BC0-7E8EF00E785B}"/>
                  </a:ext>
                </a:extLst>
              </p14:cNvPr>
              <p14:cNvContentPartPr/>
              <p14:nvPr/>
            </p14:nvContentPartPr>
            <p14:xfrm>
              <a:off x="4867742" y="3281436"/>
              <a:ext cx="3240" cy="2628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1C1A8ED-1F45-8CAE-7BC0-7E8EF00E785B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859102" y="3272436"/>
                <a:ext cx="20880" cy="28044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C09EBF0F-21D6-2D02-3747-F07A676A3086}"/>
              </a:ext>
            </a:extLst>
          </p:cNvPr>
          <p:cNvGrpSpPr/>
          <p:nvPr/>
        </p:nvGrpSpPr>
        <p:grpSpPr>
          <a:xfrm>
            <a:off x="1767062" y="4026636"/>
            <a:ext cx="3476880" cy="614880"/>
            <a:chOff x="1767062" y="4026636"/>
            <a:chExt cx="3476880" cy="61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825EDCE-C015-ACCF-F4B9-CF3573A9932D}"/>
                    </a:ext>
                  </a:extLst>
                </p14:cNvPr>
                <p14:cNvContentPartPr/>
                <p14:nvPr/>
              </p14:nvContentPartPr>
              <p14:xfrm>
                <a:off x="2157302" y="4091436"/>
                <a:ext cx="9000" cy="295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825EDCE-C015-ACCF-F4B9-CF3573A9932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148302" y="4082436"/>
                  <a:ext cx="2664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6A5AC0D-A5CC-2372-FB51-051B4C8734A3}"/>
                    </a:ext>
                  </a:extLst>
                </p14:cNvPr>
                <p14:cNvContentPartPr/>
                <p14:nvPr/>
              </p14:nvContentPartPr>
              <p14:xfrm>
                <a:off x="3544742" y="4086036"/>
                <a:ext cx="6120" cy="2430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6A5AC0D-A5CC-2372-FB51-051B4C8734A3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535742" y="4077396"/>
                  <a:ext cx="2376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1A3BE06-5C42-3C0C-2A12-381C755A0A19}"/>
                    </a:ext>
                  </a:extLst>
                </p14:cNvPr>
                <p14:cNvContentPartPr/>
                <p14:nvPr/>
              </p14:nvContentPartPr>
              <p14:xfrm>
                <a:off x="4874582" y="4026636"/>
                <a:ext cx="3240" cy="243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1A3BE06-5C42-3C0C-2A12-381C755A0A1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865582" y="4017996"/>
                  <a:ext cx="2088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1721012-DDD8-1707-E437-3057A9D9AEBE}"/>
                    </a:ext>
                  </a:extLst>
                </p14:cNvPr>
                <p14:cNvContentPartPr/>
                <p14:nvPr/>
              </p14:nvContentPartPr>
              <p14:xfrm>
                <a:off x="1767062" y="4411476"/>
                <a:ext cx="3476880" cy="2300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1721012-DDD8-1707-E437-3057A9D9AEB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758062" y="4402836"/>
                  <a:ext cx="3494520" cy="247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2C3E78-6B9A-5EEB-7E0E-0DA82D28AC5B}"/>
                  </a:ext>
                </a:extLst>
              </p14:cNvPr>
              <p14:cNvContentPartPr/>
              <p14:nvPr/>
            </p14:nvContentPartPr>
            <p14:xfrm>
              <a:off x="4883081" y="965412"/>
              <a:ext cx="89280" cy="47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2C3E78-6B9A-5EEB-7E0E-0DA82D28AC5B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4874081" y="956772"/>
                <a:ext cx="106920" cy="6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1B38A372-586D-78C9-9318-0FBC9E341952}"/>
              </a:ext>
            </a:extLst>
          </p:cNvPr>
          <p:cNvGrpSpPr/>
          <p:nvPr/>
        </p:nvGrpSpPr>
        <p:grpSpPr>
          <a:xfrm>
            <a:off x="6277862" y="678168"/>
            <a:ext cx="2484360" cy="2024748"/>
            <a:chOff x="6277862" y="678168"/>
            <a:chExt cx="2484360" cy="202474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D24576-63A0-06DB-5511-B5D6C802BC13}"/>
                </a:ext>
              </a:extLst>
            </p:cNvPr>
            <p:cNvGrpSpPr/>
            <p:nvPr/>
          </p:nvGrpSpPr>
          <p:grpSpPr>
            <a:xfrm>
              <a:off x="6277862" y="900396"/>
              <a:ext cx="1513440" cy="1802520"/>
              <a:chOff x="6277862" y="900396"/>
              <a:chExt cx="1513440" cy="1802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C9D44C77-A449-AF75-EAD8-03F152E60A47}"/>
                      </a:ext>
                    </a:extLst>
                  </p14:cNvPr>
                  <p14:cNvContentPartPr/>
                  <p14:nvPr/>
                </p14:nvContentPartPr>
                <p14:xfrm>
                  <a:off x="6277862" y="982476"/>
                  <a:ext cx="574560" cy="40176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C9D44C77-A449-AF75-EAD8-03F152E60A47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6268862" y="973836"/>
                    <a:ext cx="592200" cy="41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D35688D4-50AC-6EBE-843F-8A46B008E124}"/>
                      </a:ext>
                    </a:extLst>
                  </p14:cNvPr>
                  <p14:cNvContentPartPr/>
                  <p14:nvPr/>
                </p14:nvContentPartPr>
                <p14:xfrm>
                  <a:off x="6538142" y="1165716"/>
                  <a:ext cx="173880" cy="13932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D35688D4-50AC-6EBE-843F-8A46B008E124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6529502" y="1156716"/>
                    <a:ext cx="191520" cy="15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8F5FCBFF-4651-363D-797D-3DFDA23133C0}"/>
                      </a:ext>
                    </a:extLst>
                  </p14:cNvPr>
                  <p14:cNvContentPartPr/>
                  <p14:nvPr/>
                </p14:nvContentPartPr>
                <p14:xfrm>
                  <a:off x="6457502" y="900396"/>
                  <a:ext cx="158400" cy="15012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8F5FCBFF-4651-363D-797D-3DFDA23133C0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448862" y="891756"/>
                    <a:ext cx="176040" cy="16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B55BB504-55D4-C914-4248-D2348CEEC27B}"/>
                      </a:ext>
                    </a:extLst>
                  </p14:cNvPr>
                  <p14:cNvContentPartPr/>
                  <p14:nvPr/>
                </p14:nvContentPartPr>
                <p14:xfrm>
                  <a:off x="6686102" y="1027476"/>
                  <a:ext cx="3240" cy="3564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B55BB504-55D4-C914-4248-D2348CEEC27B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677462" y="1018476"/>
                    <a:ext cx="2088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EF709973-E8D4-7179-C50D-7DDCEDBF973C}"/>
                      </a:ext>
                    </a:extLst>
                  </p14:cNvPr>
                  <p14:cNvContentPartPr/>
                  <p14:nvPr/>
                </p14:nvContentPartPr>
                <p14:xfrm>
                  <a:off x="6425462" y="1907676"/>
                  <a:ext cx="200880" cy="12600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EF709973-E8D4-7179-C50D-7DDCEDBF973C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416462" y="1899036"/>
                    <a:ext cx="21852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11A87523-46D6-CC63-EE9F-F0D29A522D76}"/>
                      </a:ext>
                    </a:extLst>
                  </p14:cNvPr>
                  <p14:cNvContentPartPr/>
                  <p14:nvPr/>
                </p14:nvContentPartPr>
                <p14:xfrm>
                  <a:off x="6683582" y="1970676"/>
                  <a:ext cx="132840" cy="14724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11A87523-46D6-CC63-EE9F-F0D29A522D76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674582" y="1962036"/>
                    <a:ext cx="15048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A5981C4C-C8C4-300B-4B64-185646ADF596}"/>
                      </a:ext>
                    </a:extLst>
                  </p14:cNvPr>
                  <p14:cNvContentPartPr/>
                  <p14:nvPr/>
                </p14:nvContentPartPr>
                <p14:xfrm>
                  <a:off x="6598982" y="2132676"/>
                  <a:ext cx="420120" cy="57024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A5981C4C-C8C4-300B-4B64-185646ADF596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590342" y="2124036"/>
                    <a:ext cx="437760" cy="58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83F9C3EB-4444-D1A1-71B8-BACEF08804A9}"/>
                      </a:ext>
                    </a:extLst>
                  </p14:cNvPr>
                  <p14:cNvContentPartPr/>
                  <p14:nvPr/>
                </p14:nvContentPartPr>
                <p14:xfrm>
                  <a:off x="6818942" y="2268756"/>
                  <a:ext cx="100080" cy="673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83F9C3EB-4444-D1A1-71B8-BACEF08804A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809942" y="2260116"/>
                    <a:ext cx="117720" cy="8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7A777AFA-E455-C0FC-636C-46C8196BD7F9}"/>
                      </a:ext>
                    </a:extLst>
                  </p14:cNvPr>
                  <p14:cNvContentPartPr/>
                  <p14:nvPr/>
                </p14:nvContentPartPr>
                <p14:xfrm>
                  <a:off x="6873662" y="1375236"/>
                  <a:ext cx="120240" cy="6516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7A777AFA-E455-C0FC-636C-46C8196BD7F9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865022" y="1366596"/>
                    <a:ext cx="137880" cy="8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5E1D6FE4-EA64-BFD4-A420-4163DD73CA6E}"/>
                      </a:ext>
                    </a:extLst>
                  </p14:cNvPr>
                  <p14:cNvContentPartPr/>
                  <p14:nvPr/>
                </p14:nvContentPartPr>
                <p14:xfrm>
                  <a:off x="6934502" y="1340316"/>
                  <a:ext cx="856800" cy="89604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5E1D6FE4-EA64-BFD4-A420-4163DD73CA6E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25502" y="1331316"/>
                    <a:ext cx="874440" cy="91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BEC3C944-D09E-6E7E-809D-8E9D51442330}"/>
                      </a:ext>
                    </a:extLst>
                  </p14:cNvPr>
                  <p14:cNvContentPartPr/>
                  <p14:nvPr/>
                </p14:nvContentPartPr>
                <p14:xfrm>
                  <a:off x="6984182" y="1425996"/>
                  <a:ext cx="73440" cy="2592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BEC3C944-D09E-6E7E-809D-8E9D51442330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975542" y="1416996"/>
                    <a:ext cx="91080" cy="43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8A536A1-1129-9064-72EC-2AFA763A2E0B}"/>
                </a:ext>
              </a:extLst>
            </p:cNvPr>
            <p:cNvGrpSpPr/>
            <p:nvPr/>
          </p:nvGrpSpPr>
          <p:grpSpPr>
            <a:xfrm>
              <a:off x="7797782" y="1599516"/>
              <a:ext cx="964440" cy="314640"/>
              <a:chOff x="7797782" y="1599516"/>
              <a:chExt cx="964440" cy="314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8DF8F9E9-CE9C-02C6-F858-9D2F60D0A898}"/>
                      </a:ext>
                    </a:extLst>
                  </p14:cNvPr>
                  <p14:cNvContentPartPr/>
                  <p14:nvPr/>
                </p14:nvContentPartPr>
                <p14:xfrm>
                  <a:off x="7797782" y="1707516"/>
                  <a:ext cx="479160" cy="3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8DF8F9E9-CE9C-02C6-F858-9D2F60D0A898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7789142" y="1698876"/>
                    <a:ext cx="496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524A10E2-DF11-58B1-DC87-3C6D9A0D5923}"/>
                      </a:ext>
                    </a:extLst>
                  </p14:cNvPr>
                  <p14:cNvContentPartPr/>
                  <p14:nvPr/>
                </p14:nvContentPartPr>
                <p14:xfrm>
                  <a:off x="7840622" y="1785996"/>
                  <a:ext cx="440640" cy="57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524A10E2-DF11-58B1-DC87-3C6D9A0D5923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7831982" y="1776996"/>
                    <a:ext cx="458280" cy="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22A01898-207F-0FA0-10F9-3028477A5E03}"/>
                      </a:ext>
                    </a:extLst>
                  </p14:cNvPr>
                  <p14:cNvContentPartPr/>
                  <p14:nvPr/>
                </p14:nvContentPartPr>
                <p14:xfrm>
                  <a:off x="8248502" y="1625436"/>
                  <a:ext cx="237960" cy="2844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22A01898-207F-0FA0-10F9-3028477A5E03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8239502" y="1616796"/>
                    <a:ext cx="255600" cy="30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17F5AC5B-6CF2-BDAC-C1ED-90C786BB5FBE}"/>
                      </a:ext>
                    </a:extLst>
                  </p14:cNvPr>
                  <p14:cNvContentPartPr/>
                  <p14:nvPr/>
                </p14:nvContentPartPr>
                <p14:xfrm>
                  <a:off x="8275142" y="1633716"/>
                  <a:ext cx="360" cy="2484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17F5AC5B-6CF2-BDAC-C1ED-90C786BB5FBE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8266502" y="1624716"/>
                    <a:ext cx="18000" cy="4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89B5FA1C-A80A-75C3-5C7D-73D3926E5CE8}"/>
                      </a:ext>
                    </a:extLst>
                  </p14:cNvPr>
                  <p14:cNvContentPartPr/>
                  <p14:nvPr/>
                </p14:nvContentPartPr>
                <p14:xfrm>
                  <a:off x="8551622" y="1735956"/>
                  <a:ext cx="210600" cy="17820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89B5FA1C-A80A-75C3-5C7D-73D3926E5CE8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542622" y="1727316"/>
                    <a:ext cx="228240" cy="19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62458CDF-6C6A-1B09-58D4-1FB106C10CA3}"/>
                      </a:ext>
                    </a:extLst>
                  </p14:cNvPr>
                  <p14:cNvContentPartPr/>
                  <p14:nvPr/>
                </p14:nvContentPartPr>
                <p14:xfrm>
                  <a:off x="8540102" y="1599516"/>
                  <a:ext cx="212760" cy="579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62458CDF-6C6A-1B09-58D4-1FB106C10CA3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531102" y="1590876"/>
                    <a:ext cx="230400" cy="756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E9F5E62-923C-3FF4-4AF9-8CB1B52A3DEA}"/>
                    </a:ext>
                  </a:extLst>
                </p14:cNvPr>
                <p14:cNvContentPartPr/>
                <p14:nvPr/>
              </p14:nvContentPartPr>
              <p14:xfrm>
                <a:off x="7390512" y="822528"/>
                <a:ext cx="3600" cy="636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E9F5E62-923C-3FF4-4AF9-8CB1B52A3DEA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7381512" y="813528"/>
                  <a:ext cx="21240" cy="65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7D01C14-746F-BFD4-F8F6-E7352FBAB761}"/>
                    </a:ext>
                  </a:extLst>
                </p14:cNvPr>
                <p14:cNvContentPartPr/>
                <p14:nvPr/>
              </p14:nvContentPartPr>
              <p14:xfrm>
                <a:off x="7501392" y="678168"/>
                <a:ext cx="155160" cy="178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7D01C14-746F-BFD4-F8F6-E7352FBAB761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7492752" y="669168"/>
                  <a:ext cx="17280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1CDECB2-A0EE-8DCC-F51F-1F7C398359E0}"/>
                    </a:ext>
                  </a:extLst>
                </p14:cNvPr>
                <p14:cNvContentPartPr/>
                <p14:nvPr/>
              </p14:nvContentPartPr>
              <p14:xfrm>
                <a:off x="7713792" y="795168"/>
                <a:ext cx="360" cy="1936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1CDECB2-A0EE-8DCC-F51F-1F7C398359E0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7705152" y="786528"/>
                  <a:ext cx="180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06A51CD-C378-1C09-890F-92BEB9CE0DAE}"/>
                    </a:ext>
                  </a:extLst>
                </p14:cNvPr>
                <p14:cNvContentPartPr/>
                <p14:nvPr/>
              </p14:nvContentPartPr>
              <p14:xfrm>
                <a:off x="7321752" y="703368"/>
                <a:ext cx="88560" cy="28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06A51CD-C378-1C09-890F-92BEB9CE0DAE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7313112" y="694728"/>
                  <a:ext cx="10620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0D8719F-E952-754C-0E00-5638B5B55805}"/>
              </a:ext>
            </a:extLst>
          </p:cNvPr>
          <p:cNvGrpSpPr/>
          <p:nvPr/>
        </p:nvGrpSpPr>
        <p:grpSpPr>
          <a:xfrm>
            <a:off x="1859582" y="2886480"/>
            <a:ext cx="7172280" cy="3785436"/>
            <a:chOff x="1859582" y="2886480"/>
            <a:chExt cx="7172280" cy="378543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CB9123D-F29C-44AC-5C6B-941C60F79B08}"/>
                </a:ext>
              </a:extLst>
            </p:cNvPr>
            <p:cNvGrpSpPr/>
            <p:nvPr/>
          </p:nvGrpSpPr>
          <p:grpSpPr>
            <a:xfrm>
              <a:off x="1859582" y="3404556"/>
              <a:ext cx="7172280" cy="3267360"/>
              <a:chOff x="1859582" y="3404556"/>
              <a:chExt cx="7172280" cy="3267360"/>
            </a:xfrm>
          </p:grpSpPr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9D73945C-D723-27AF-2FAD-160C9399142E}"/>
                  </a:ext>
                </a:extLst>
              </p:cNvPr>
              <p:cNvGrpSpPr/>
              <p:nvPr/>
            </p:nvGrpSpPr>
            <p:grpSpPr>
              <a:xfrm>
                <a:off x="1859582" y="5939316"/>
                <a:ext cx="1272240" cy="732600"/>
                <a:chOff x="1859582" y="5939316"/>
                <a:chExt cx="1272240" cy="7326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49">
                  <p14:nvContentPartPr>
                    <p14:cNvPr id="195" name="Ink 194">
                      <a:extLst>
                        <a:ext uri="{FF2B5EF4-FFF2-40B4-BE49-F238E27FC236}">
                          <a16:creationId xmlns:a16="http://schemas.microsoft.com/office/drawing/2014/main" id="{1D7D84EF-88F0-3FB1-0081-D0372AE026A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859582" y="5952276"/>
                    <a:ext cx="275400" cy="281160"/>
                  </p14:xfrm>
                </p:contentPart>
              </mc:Choice>
              <mc:Fallback xmlns="">
                <p:pic>
                  <p:nvPicPr>
                    <p:cNvPr id="195" name="Ink 194">
                      <a:extLst>
                        <a:ext uri="{FF2B5EF4-FFF2-40B4-BE49-F238E27FC236}">
                          <a16:creationId xmlns:a16="http://schemas.microsoft.com/office/drawing/2014/main" id="{1D7D84EF-88F0-3FB1-0081-D0372AE026A1}"/>
                        </a:ext>
                      </a:extLst>
                    </p:cNvPr>
                    <p:cNvPicPr/>
                    <p:nvPr/>
                  </p:nvPicPr>
                  <p:blipFill>
                    <a:blip r:embed="rId137"/>
                    <a:stretch>
                      <a:fillRect/>
                    </a:stretch>
                  </p:blipFill>
                  <p:spPr>
                    <a:xfrm>
                      <a:off x="1850582" y="5943276"/>
                      <a:ext cx="293040" cy="298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0">
                  <p14:nvContentPartPr>
                    <p14:cNvPr id="196" name="Ink 195">
                      <a:extLst>
                        <a:ext uri="{FF2B5EF4-FFF2-40B4-BE49-F238E27FC236}">
                          <a16:creationId xmlns:a16="http://schemas.microsoft.com/office/drawing/2014/main" id="{FAF2CED2-A742-4930-B7A7-75E4EB710C6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24462" y="6126876"/>
                    <a:ext cx="198360" cy="148680"/>
                  </p14:xfrm>
                </p:contentPart>
              </mc:Choice>
              <mc:Fallback xmlns="">
                <p:pic>
                  <p:nvPicPr>
                    <p:cNvPr id="196" name="Ink 195">
                      <a:extLst>
                        <a:ext uri="{FF2B5EF4-FFF2-40B4-BE49-F238E27FC236}">
                          <a16:creationId xmlns:a16="http://schemas.microsoft.com/office/drawing/2014/main" id="{FAF2CED2-A742-4930-B7A7-75E4EB710C68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2015462" y="6118236"/>
                      <a:ext cx="216000" cy="166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1">
                  <p14:nvContentPartPr>
                    <p14:cNvPr id="198" name="Ink 197">
                      <a:extLst>
                        <a:ext uri="{FF2B5EF4-FFF2-40B4-BE49-F238E27FC236}">
                          <a16:creationId xmlns:a16="http://schemas.microsoft.com/office/drawing/2014/main" id="{57F3A3BA-6001-CF80-2055-276D8BD4324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72262" y="5939316"/>
                    <a:ext cx="259560" cy="345960"/>
                  </p14:xfrm>
                </p:contentPart>
              </mc:Choice>
              <mc:Fallback xmlns="">
                <p:pic>
                  <p:nvPicPr>
                    <p:cNvPr id="198" name="Ink 197">
                      <a:extLst>
                        <a:ext uri="{FF2B5EF4-FFF2-40B4-BE49-F238E27FC236}">
                          <a16:creationId xmlns:a16="http://schemas.microsoft.com/office/drawing/2014/main" id="{57F3A3BA-6001-CF80-2055-276D8BD43246}"/>
                        </a:ext>
                      </a:extLst>
                    </p:cNvPr>
                    <p:cNvPicPr/>
                    <p:nvPr/>
                  </p:nvPicPr>
                  <p:blipFill>
                    <a:blip r:embed="rId141"/>
                    <a:stretch>
                      <a:fillRect/>
                    </a:stretch>
                  </p:blipFill>
                  <p:spPr>
                    <a:xfrm>
                      <a:off x="2863622" y="5930316"/>
                      <a:ext cx="277200" cy="363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2">
                  <p14:nvContentPartPr>
                    <p14:cNvPr id="201" name="Ink 200">
                      <a:extLst>
                        <a:ext uri="{FF2B5EF4-FFF2-40B4-BE49-F238E27FC236}">
                          <a16:creationId xmlns:a16="http://schemas.microsoft.com/office/drawing/2014/main" id="{8852A9EE-10A9-45EA-A413-B15C89F6D6B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72262" y="6180516"/>
                    <a:ext cx="130320" cy="115200"/>
                  </p14:xfrm>
                </p:contentPart>
              </mc:Choice>
              <mc:Fallback xmlns="">
                <p:pic>
                  <p:nvPicPr>
                    <p:cNvPr id="201" name="Ink 200">
                      <a:extLst>
                        <a:ext uri="{FF2B5EF4-FFF2-40B4-BE49-F238E27FC236}">
                          <a16:creationId xmlns:a16="http://schemas.microsoft.com/office/drawing/2014/main" id="{8852A9EE-10A9-45EA-A413-B15C89F6D6B0}"/>
                        </a:ext>
                      </a:extLst>
                    </p:cNvPr>
                    <p:cNvPicPr/>
                    <p:nvPr/>
                  </p:nvPicPr>
                  <p:blipFill>
                    <a:blip r:embed="rId143"/>
                    <a:stretch>
                      <a:fillRect/>
                    </a:stretch>
                  </p:blipFill>
                  <p:spPr>
                    <a:xfrm>
                      <a:off x="2863622" y="6171516"/>
                      <a:ext cx="147960" cy="132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3">
                  <p14:nvContentPartPr>
                    <p14:cNvPr id="207" name="Ink 206">
                      <a:extLst>
                        <a:ext uri="{FF2B5EF4-FFF2-40B4-BE49-F238E27FC236}">
                          <a16:creationId xmlns:a16="http://schemas.microsoft.com/office/drawing/2014/main" id="{8FD8F48C-AC73-3D34-8A5E-58E1EF007D6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17782" y="6398676"/>
                    <a:ext cx="255240" cy="273240"/>
                  </p14:xfrm>
                </p:contentPart>
              </mc:Choice>
              <mc:Fallback xmlns="">
                <p:pic>
                  <p:nvPicPr>
                    <p:cNvPr id="207" name="Ink 206">
                      <a:extLst>
                        <a:ext uri="{FF2B5EF4-FFF2-40B4-BE49-F238E27FC236}">
                          <a16:creationId xmlns:a16="http://schemas.microsoft.com/office/drawing/2014/main" id="{8FD8F48C-AC73-3D34-8A5E-58E1EF007D60}"/>
                        </a:ext>
                      </a:extLst>
                    </p:cNvPr>
                    <p:cNvPicPr/>
                    <p:nvPr/>
                  </p:nvPicPr>
                  <p:blipFill>
                    <a:blip r:embed="rId145"/>
                    <a:stretch>
                      <a:fillRect/>
                    </a:stretch>
                  </p:blipFill>
                  <p:spPr>
                    <a:xfrm>
                      <a:off x="2208782" y="6389676"/>
                      <a:ext cx="272880" cy="29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4">
                  <p14:nvContentPartPr>
                    <p14:cNvPr id="213" name="Ink 212">
                      <a:extLst>
                        <a:ext uri="{FF2B5EF4-FFF2-40B4-BE49-F238E27FC236}">
                          <a16:creationId xmlns:a16="http://schemas.microsoft.com/office/drawing/2014/main" id="{70F82630-8BD6-1B1E-32C0-5B67A14F3A6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22342" y="6420276"/>
                    <a:ext cx="198360" cy="239400"/>
                  </p14:xfrm>
                </p:contentPart>
              </mc:Choice>
              <mc:Fallback xmlns="">
                <p:pic>
                  <p:nvPicPr>
                    <p:cNvPr id="213" name="Ink 212">
                      <a:extLst>
                        <a:ext uri="{FF2B5EF4-FFF2-40B4-BE49-F238E27FC236}">
                          <a16:creationId xmlns:a16="http://schemas.microsoft.com/office/drawing/2014/main" id="{70F82630-8BD6-1B1E-32C0-5B67A14F3A69}"/>
                        </a:ext>
                      </a:extLst>
                    </p:cNvPr>
                    <p:cNvPicPr/>
                    <p:nvPr/>
                  </p:nvPicPr>
                  <p:blipFill>
                    <a:blip r:embed="rId147"/>
                    <a:stretch>
                      <a:fillRect/>
                    </a:stretch>
                  </p:blipFill>
                  <p:spPr>
                    <a:xfrm>
                      <a:off x="2513702" y="6411636"/>
                      <a:ext cx="216000" cy="2570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4B44E9AD-B413-69CC-68C1-ABEFC4E9C13E}"/>
                  </a:ext>
                </a:extLst>
              </p:cNvPr>
              <p:cNvGrpSpPr/>
              <p:nvPr/>
            </p:nvGrpSpPr>
            <p:grpSpPr>
              <a:xfrm>
                <a:off x="4501622" y="5888556"/>
                <a:ext cx="843120" cy="749520"/>
                <a:chOff x="4501622" y="5888556"/>
                <a:chExt cx="843120" cy="7495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55">
                  <p14:nvContentPartPr>
                    <p14:cNvPr id="228" name="Ink 227">
                      <a:extLst>
                        <a:ext uri="{FF2B5EF4-FFF2-40B4-BE49-F238E27FC236}">
                          <a16:creationId xmlns:a16="http://schemas.microsoft.com/office/drawing/2014/main" id="{F4CC2D54-E2A4-06D5-08B3-369E15E03CF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61022" y="5888556"/>
                    <a:ext cx="19440" cy="523800"/>
                  </p14:xfrm>
                </p:contentPart>
              </mc:Choice>
              <mc:Fallback xmlns="">
                <p:pic>
                  <p:nvPicPr>
                    <p:cNvPr id="228" name="Ink 227">
                      <a:extLst>
                        <a:ext uri="{FF2B5EF4-FFF2-40B4-BE49-F238E27FC236}">
                          <a16:creationId xmlns:a16="http://schemas.microsoft.com/office/drawing/2014/main" id="{F4CC2D54-E2A4-06D5-08B3-369E15E03CF5}"/>
                        </a:ext>
                      </a:extLst>
                    </p:cNvPr>
                    <p:cNvPicPr/>
                    <p:nvPr/>
                  </p:nvPicPr>
                  <p:blipFill>
                    <a:blip r:embed="rId149"/>
                    <a:stretch>
                      <a:fillRect/>
                    </a:stretch>
                  </p:blipFill>
                  <p:spPr>
                    <a:xfrm>
                      <a:off x="4552382" y="5879916"/>
                      <a:ext cx="37080" cy="541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6">
                  <p14:nvContentPartPr>
                    <p14:cNvPr id="229" name="Ink 228">
                      <a:extLst>
                        <a:ext uri="{FF2B5EF4-FFF2-40B4-BE49-F238E27FC236}">
                          <a16:creationId xmlns:a16="http://schemas.microsoft.com/office/drawing/2014/main" id="{F5ED44CE-2508-F069-08C5-7F411D5C646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01622" y="6340356"/>
                    <a:ext cx="158400" cy="97560"/>
                  </p14:xfrm>
                </p:contentPart>
              </mc:Choice>
              <mc:Fallback xmlns="">
                <p:pic>
                  <p:nvPicPr>
                    <p:cNvPr id="229" name="Ink 228">
                      <a:extLst>
                        <a:ext uri="{FF2B5EF4-FFF2-40B4-BE49-F238E27FC236}">
                          <a16:creationId xmlns:a16="http://schemas.microsoft.com/office/drawing/2014/main" id="{F5ED44CE-2508-F069-08C5-7F411D5C6466}"/>
                        </a:ext>
                      </a:extLst>
                    </p:cNvPr>
                    <p:cNvPicPr/>
                    <p:nvPr/>
                  </p:nvPicPr>
                  <p:blipFill>
                    <a:blip r:embed="rId151"/>
                    <a:stretch>
                      <a:fillRect/>
                    </a:stretch>
                  </p:blipFill>
                  <p:spPr>
                    <a:xfrm>
                      <a:off x="4492982" y="6331716"/>
                      <a:ext cx="176040" cy="115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7">
                  <p14:nvContentPartPr>
                    <p14:cNvPr id="230" name="Ink 229">
                      <a:extLst>
                        <a:ext uri="{FF2B5EF4-FFF2-40B4-BE49-F238E27FC236}">
                          <a16:creationId xmlns:a16="http://schemas.microsoft.com/office/drawing/2014/main" id="{85096D71-3F60-8AA2-A68A-C96E21B5A16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48942" y="6492996"/>
                    <a:ext cx="201240" cy="360"/>
                  </p14:xfrm>
                </p:contentPart>
              </mc:Choice>
              <mc:Fallback xmlns="">
                <p:pic>
                  <p:nvPicPr>
                    <p:cNvPr id="230" name="Ink 229">
                      <a:extLst>
                        <a:ext uri="{FF2B5EF4-FFF2-40B4-BE49-F238E27FC236}">
                          <a16:creationId xmlns:a16="http://schemas.microsoft.com/office/drawing/2014/main" id="{85096D71-3F60-8AA2-A68A-C96E21B5A16A}"/>
                        </a:ext>
                      </a:extLst>
                    </p:cNvPr>
                    <p:cNvPicPr/>
                    <p:nvPr/>
                  </p:nvPicPr>
                  <p:blipFill>
                    <a:blip r:embed="rId153"/>
                    <a:stretch>
                      <a:fillRect/>
                    </a:stretch>
                  </p:blipFill>
                  <p:spPr>
                    <a:xfrm>
                      <a:off x="4740302" y="6484356"/>
                      <a:ext cx="21888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8">
                  <p14:nvContentPartPr>
                    <p14:cNvPr id="238" name="Ink 237">
                      <a:extLst>
                        <a:ext uri="{FF2B5EF4-FFF2-40B4-BE49-F238E27FC236}">
                          <a16:creationId xmlns:a16="http://schemas.microsoft.com/office/drawing/2014/main" id="{FFBCE2AB-6E39-7FE4-D9AF-20A673E5352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51342" y="6405156"/>
                    <a:ext cx="360" cy="232920"/>
                  </p14:xfrm>
                </p:contentPart>
              </mc:Choice>
              <mc:Fallback xmlns="">
                <p:pic>
                  <p:nvPicPr>
                    <p:cNvPr id="238" name="Ink 237">
                      <a:extLst>
                        <a:ext uri="{FF2B5EF4-FFF2-40B4-BE49-F238E27FC236}">
                          <a16:creationId xmlns:a16="http://schemas.microsoft.com/office/drawing/2014/main" id="{FFBCE2AB-6E39-7FE4-D9AF-20A673E53523}"/>
                        </a:ext>
                      </a:extLst>
                    </p:cNvPr>
                    <p:cNvPicPr/>
                    <p:nvPr/>
                  </p:nvPicPr>
                  <p:blipFill>
                    <a:blip r:embed="rId155"/>
                    <a:stretch>
                      <a:fillRect/>
                    </a:stretch>
                  </p:blipFill>
                  <p:spPr>
                    <a:xfrm>
                      <a:off x="5042342" y="6396156"/>
                      <a:ext cx="18000" cy="250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9">
                  <p14:nvContentPartPr>
                    <p14:cNvPr id="241" name="Ink 240">
                      <a:extLst>
                        <a:ext uri="{FF2B5EF4-FFF2-40B4-BE49-F238E27FC236}">
                          <a16:creationId xmlns:a16="http://schemas.microsoft.com/office/drawing/2014/main" id="{D51A3AD6-0AE3-650A-E46A-1303F259B07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83462" y="6395796"/>
                    <a:ext cx="161280" cy="197280"/>
                  </p14:xfrm>
                </p:contentPart>
              </mc:Choice>
              <mc:Fallback xmlns="">
                <p:pic>
                  <p:nvPicPr>
                    <p:cNvPr id="241" name="Ink 240">
                      <a:extLst>
                        <a:ext uri="{FF2B5EF4-FFF2-40B4-BE49-F238E27FC236}">
                          <a16:creationId xmlns:a16="http://schemas.microsoft.com/office/drawing/2014/main" id="{D51A3AD6-0AE3-650A-E46A-1303F259B073}"/>
                        </a:ext>
                      </a:extLst>
                    </p:cNvPr>
                    <p:cNvPicPr/>
                    <p:nvPr/>
                  </p:nvPicPr>
                  <p:blipFill>
                    <a:blip r:embed="rId157"/>
                    <a:stretch>
                      <a:fillRect/>
                    </a:stretch>
                  </p:blipFill>
                  <p:spPr>
                    <a:xfrm>
                      <a:off x="5174462" y="6387156"/>
                      <a:ext cx="178920" cy="2149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59" name="Group 258">
                <a:extLst>
                  <a:ext uri="{FF2B5EF4-FFF2-40B4-BE49-F238E27FC236}">
                    <a16:creationId xmlns:a16="http://schemas.microsoft.com/office/drawing/2014/main" id="{97190156-6C83-1B7E-C9AF-91C6A98DB4CC}"/>
                  </a:ext>
                </a:extLst>
              </p:cNvPr>
              <p:cNvGrpSpPr/>
              <p:nvPr/>
            </p:nvGrpSpPr>
            <p:grpSpPr>
              <a:xfrm>
                <a:off x="7138982" y="3404556"/>
                <a:ext cx="726120" cy="498600"/>
                <a:chOff x="7138982" y="3404556"/>
                <a:chExt cx="726120" cy="4986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60">
                  <p14:nvContentPartPr>
                    <p14:cNvPr id="254" name="Ink 253">
                      <a:extLst>
                        <a:ext uri="{FF2B5EF4-FFF2-40B4-BE49-F238E27FC236}">
                          <a16:creationId xmlns:a16="http://schemas.microsoft.com/office/drawing/2014/main" id="{F8271B13-E4A0-75B6-F970-0B9B3311759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55182" y="3404556"/>
                    <a:ext cx="210600" cy="457920"/>
                  </p14:xfrm>
                </p:contentPart>
              </mc:Choice>
              <mc:Fallback xmlns="">
                <p:pic>
                  <p:nvPicPr>
                    <p:cNvPr id="254" name="Ink 253">
                      <a:extLst>
                        <a:ext uri="{FF2B5EF4-FFF2-40B4-BE49-F238E27FC236}">
                          <a16:creationId xmlns:a16="http://schemas.microsoft.com/office/drawing/2014/main" id="{F8271B13-E4A0-75B6-F970-0B9B33117592}"/>
                        </a:ext>
                      </a:extLst>
                    </p:cNvPr>
                    <p:cNvPicPr/>
                    <p:nvPr/>
                  </p:nvPicPr>
                  <p:blipFill>
                    <a:blip r:embed="rId159"/>
                    <a:stretch>
                      <a:fillRect/>
                    </a:stretch>
                  </p:blipFill>
                  <p:spPr>
                    <a:xfrm>
                      <a:off x="7146182" y="3395916"/>
                      <a:ext cx="228240" cy="475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1">
                  <p14:nvContentPartPr>
                    <p14:cNvPr id="255" name="Ink 254">
                      <a:extLst>
                        <a:ext uri="{FF2B5EF4-FFF2-40B4-BE49-F238E27FC236}">
                          <a16:creationId xmlns:a16="http://schemas.microsoft.com/office/drawing/2014/main" id="{6E71AC2B-18A7-B315-FEC2-77D81E28CD5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38982" y="3622356"/>
                    <a:ext cx="470160" cy="167400"/>
                  </p14:xfrm>
                </p:contentPart>
              </mc:Choice>
              <mc:Fallback xmlns="">
                <p:pic>
                  <p:nvPicPr>
                    <p:cNvPr id="255" name="Ink 254">
                      <a:extLst>
                        <a:ext uri="{FF2B5EF4-FFF2-40B4-BE49-F238E27FC236}">
                          <a16:creationId xmlns:a16="http://schemas.microsoft.com/office/drawing/2014/main" id="{6E71AC2B-18A7-B315-FEC2-77D81E28CD5A}"/>
                        </a:ext>
                      </a:extLst>
                    </p:cNvPr>
                    <p:cNvPicPr/>
                    <p:nvPr/>
                  </p:nvPicPr>
                  <p:blipFill>
                    <a:blip r:embed="rId161"/>
                    <a:stretch>
                      <a:fillRect/>
                    </a:stretch>
                  </p:blipFill>
                  <p:spPr>
                    <a:xfrm>
                      <a:off x="7130342" y="3613356"/>
                      <a:ext cx="487800" cy="185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2">
                  <p14:nvContentPartPr>
                    <p14:cNvPr id="256" name="Ink 255">
                      <a:extLst>
                        <a:ext uri="{FF2B5EF4-FFF2-40B4-BE49-F238E27FC236}">
                          <a16:creationId xmlns:a16="http://schemas.microsoft.com/office/drawing/2014/main" id="{4C4DE4C0-6FA6-A5F5-BE64-4930B135257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567022" y="3609036"/>
                    <a:ext cx="238320" cy="294120"/>
                  </p14:xfrm>
                </p:contentPart>
              </mc:Choice>
              <mc:Fallback xmlns="">
                <p:pic>
                  <p:nvPicPr>
                    <p:cNvPr id="256" name="Ink 255">
                      <a:extLst>
                        <a:ext uri="{FF2B5EF4-FFF2-40B4-BE49-F238E27FC236}">
                          <a16:creationId xmlns:a16="http://schemas.microsoft.com/office/drawing/2014/main" id="{4C4DE4C0-6FA6-A5F5-BE64-4930B135257C}"/>
                        </a:ext>
                      </a:extLst>
                    </p:cNvPr>
                    <p:cNvPicPr/>
                    <p:nvPr/>
                  </p:nvPicPr>
                  <p:blipFill>
                    <a:blip r:embed="rId163"/>
                    <a:stretch>
                      <a:fillRect/>
                    </a:stretch>
                  </p:blipFill>
                  <p:spPr>
                    <a:xfrm>
                      <a:off x="7558382" y="3600396"/>
                      <a:ext cx="255960" cy="311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3">
                  <p14:nvContentPartPr>
                    <p14:cNvPr id="257" name="Ink 256">
                      <a:extLst>
                        <a:ext uri="{FF2B5EF4-FFF2-40B4-BE49-F238E27FC236}">
                          <a16:creationId xmlns:a16="http://schemas.microsoft.com/office/drawing/2014/main" id="{55FEDBC7-6E02-F32E-B684-3AE061D45F0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861862" y="3752316"/>
                    <a:ext cx="3240" cy="360"/>
                  </p14:xfrm>
                </p:contentPart>
              </mc:Choice>
              <mc:Fallback xmlns="">
                <p:pic>
                  <p:nvPicPr>
                    <p:cNvPr id="257" name="Ink 256">
                      <a:extLst>
                        <a:ext uri="{FF2B5EF4-FFF2-40B4-BE49-F238E27FC236}">
                          <a16:creationId xmlns:a16="http://schemas.microsoft.com/office/drawing/2014/main" id="{55FEDBC7-6E02-F32E-B684-3AE061D45F0F}"/>
                        </a:ext>
                      </a:extLst>
                    </p:cNvPr>
                    <p:cNvPicPr/>
                    <p:nvPr/>
                  </p:nvPicPr>
                  <p:blipFill>
                    <a:blip r:embed="rId165"/>
                    <a:stretch>
                      <a:fillRect/>
                    </a:stretch>
                  </p:blipFill>
                  <p:spPr>
                    <a:xfrm>
                      <a:off x="7853222" y="3743316"/>
                      <a:ext cx="2088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258" name="Ink 257">
                    <a:extLst>
                      <a:ext uri="{FF2B5EF4-FFF2-40B4-BE49-F238E27FC236}">
                        <a16:creationId xmlns:a16="http://schemas.microsoft.com/office/drawing/2014/main" id="{6453FD43-A426-BA3F-3A52-D87ED005B056}"/>
                      </a:ext>
                    </a:extLst>
                  </p14:cNvPr>
                  <p14:cNvContentPartPr/>
                  <p14:nvPr/>
                </p14:nvContentPartPr>
                <p14:xfrm>
                  <a:off x="6831182" y="4078476"/>
                  <a:ext cx="1361880" cy="17280"/>
                </p14:xfrm>
              </p:contentPart>
            </mc:Choice>
            <mc:Fallback xmlns="">
              <p:pic>
                <p:nvPicPr>
                  <p:cNvPr id="258" name="Ink 257">
                    <a:extLst>
                      <a:ext uri="{FF2B5EF4-FFF2-40B4-BE49-F238E27FC236}">
                        <a16:creationId xmlns:a16="http://schemas.microsoft.com/office/drawing/2014/main" id="{6453FD43-A426-BA3F-3A52-D87ED005B056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6822182" y="4069476"/>
                    <a:ext cx="1379520" cy="349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FBA40504-43FF-1343-77BC-99630DEE3D6E}"/>
                  </a:ext>
                </a:extLst>
              </p:cNvPr>
              <p:cNvGrpSpPr/>
              <p:nvPr/>
            </p:nvGrpSpPr>
            <p:grpSpPr>
              <a:xfrm>
                <a:off x="7192982" y="4262796"/>
                <a:ext cx="580680" cy="273240"/>
                <a:chOff x="7192982" y="4262796"/>
                <a:chExt cx="580680" cy="2732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66">
                  <p14:nvContentPartPr>
                    <p14:cNvPr id="260" name="Ink 259">
                      <a:extLst>
                        <a:ext uri="{FF2B5EF4-FFF2-40B4-BE49-F238E27FC236}">
                          <a16:creationId xmlns:a16="http://schemas.microsoft.com/office/drawing/2014/main" id="{BA6A5A64-5D37-4348-609E-A58BBBF080A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92982" y="4386636"/>
                    <a:ext cx="151560" cy="360"/>
                  </p14:xfrm>
                </p:contentPart>
              </mc:Choice>
              <mc:Fallback xmlns="">
                <p:pic>
                  <p:nvPicPr>
                    <p:cNvPr id="260" name="Ink 259">
                      <a:extLst>
                        <a:ext uri="{FF2B5EF4-FFF2-40B4-BE49-F238E27FC236}">
                          <a16:creationId xmlns:a16="http://schemas.microsoft.com/office/drawing/2014/main" id="{BA6A5A64-5D37-4348-609E-A58BBBF080AC}"/>
                        </a:ext>
                      </a:extLst>
                    </p:cNvPr>
                    <p:cNvPicPr/>
                    <p:nvPr/>
                  </p:nvPicPr>
                  <p:blipFill>
                    <a:blip r:embed="rId169"/>
                    <a:stretch>
                      <a:fillRect/>
                    </a:stretch>
                  </p:blipFill>
                  <p:spPr>
                    <a:xfrm>
                      <a:off x="7184342" y="4377996"/>
                      <a:ext cx="1692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7">
                  <p14:nvContentPartPr>
                    <p14:cNvPr id="261" name="Ink 260">
                      <a:extLst>
                        <a:ext uri="{FF2B5EF4-FFF2-40B4-BE49-F238E27FC236}">
                          <a16:creationId xmlns:a16="http://schemas.microsoft.com/office/drawing/2014/main" id="{D2C8C748-AE38-B80E-34A9-316DB9C3E3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47862" y="4262796"/>
                    <a:ext cx="360" cy="262440"/>
                  </p14:xfrm>
                </p:contentPart>
              </mc:Choice>
              <mc:Fallback xmlns="">
                <p:pic>
                  <p:nvPicPr>
                    <p:cNvPr id="261" name="Ink 260">
                      <a:extLst>
                        <a:ext uri="{FF2B5EF4-FFF2-40B4-BE49-F238E27FC236}">
                          <a16:creationId xmlns:a16="http://schemas.microsoft.com/office/drawing/2014/main" id="{D2C8C748-AE38-B80E-34A9-316DB9C3E331}"/>
                        </a:ext>
                      </a:extLst>
                    </p:cNvPr>
                    <p:cNvPicPr/>
                    <p:nvPr/>
                  </p:nvPicPr>
                  <p:blipFill>
                    <a:blip r:embed="rId171"/>
                    <a:stretch>
                      <a:fillRect/>
                    </a:stretch>
                  </p:blipFill>
                  <p:spPr>
                    <a:xfrm>
                      <a:off x="7439222" y="4253796"/>
                      <a:ext cx="18000" cy="280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8">
                  <p14:nvContentPartPr>
                    <p14:cNvPr id="262" name="Ink 261">
                      <a:extLst>
                        <a:ext uri="{FF2B5EF4-FFF2-40B4-BE49-F238E27FC236}">
                          <a16:creationId xmlns:a16="http://schemas.microsoft.com/office/drawing/2014/main" id="{35528317-E847-8A02-CAFE-90BA26DBFA2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554422" y="4301676"/>
                    <a:ext cx="219240" cy="234360"/>
                  </p14:xfrm>
                </p:contentPart>
              </mc:Choice>
              <mc:Fallback xmlns="">
                <p:pic>
                  <p:nvPicPr>
                    <p:cNvPr id="262" name="Ink 261">
                      <a:extLst>
                        <a:ext uri="{FF2B5EF4-FFF2-40B4-BE49-F238E27FC236}">
                          <a16:creationId xmlns:a16="http://schemas.microsoft.com/office/drawing/2014/main" id="{35528317-E847-8A02-CAFE-90BA26DBFA20}"/>
                        </a:ext>
                      </a:extLst>
                    </p:cNvPr>
                    <p:cNvPicPr/>
                    <p:nvPr/>
                  </p:nvPicPr>
                  <p:blipFill>
                    <a:blip r:embed="rId173"/>
                    <a:stretch>
                      <a:fillRect/>
                    </a:stretch>
                  </p:blipFill>
                  <p:spPr>
                    <a:xfrm>
                      <a:off x="7545782" y="4292676"/>
                      <a:ext cx="236880" cy="252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39EE6492-6308-01FE-72FA-8302F8F8E34E}"/>
                  </a:ext>
                </a:extLst>
              </p:cNvPr>
              <p:cNvGrpSpPr/>
              <p:nvPr/>
            </p:nvGrpSpPr>
            <p:grpSpPr>
              <a:xfrm>
                <a:off x="7356782" y="4838076"/>
                <a:ext cx="397080" cy="289440"/>
                <a:chOff x="7356782" y="4838076"/>
                <a:chExt cx="397080" cy="289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69">
                  <p14:nvContentPartPr>
                    <p14:cNvPr id="265" name="Ink 264">
                      <a:extLst>
                        <a:ext uri="{FF2B5EF4-FFF2-40B4-BE49-F238E27FC236}">
                          <a16:creationId xmlns:a16="http://schemas.microsoft.com/office/drawing/2014/main" id="{5B37C257-2826-480C-9B1D-3EBE7596445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356782" y="4857156"/>
                    <a:ext cx="360" cy="270360"/>
                  </p14:xfrm>
                </p:contentPart>
              </mc:Choice>
              <mc:Fallback xmlns="">
                <p:pic>
                  <p:nvPicPr>
                    <p:cNvPr id="265" name="Ink 264">
                      <a:extLst>
                        <a:ext uri="{FF2B5EF4-FFF2-40B4-BE49-F238E27FC236}">
                          <a16:creationId xmlns:a16="http://schemas.microsoft.com/office/drawing/2014/main" id="{5B37C257-2826-480C-9B1D-3EBE7596445C}"/>
                        </a:ext>
                      </a:extLst>
                    </p:cNvPr>
                    <p:cNvPicPr/>
                    <p:nvPr/>
                  </p:nvPicPr>
                  <p:blipFill>
                    <a:blip r:embed="rId175"/>
                    <a:stretch>
                      <a:fillRect/>
                    </a:stretch>
                  </p:blipFill>
                  <p:spPr>
                    <a:xfrm>
                      <a:off x="7348142" y="4848156"/>
                      <a:ext cx="18000" cy="28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0">
                  <p14:nvContentPartPr>
                    <p14:cNvPr id="266" name="Ink 265">
                      <a:extLst>
                        <a:ext uri="{FF2B5EF4-FFF2-40B4-BE49-F238E27FC236}">
                          <a16:creationId xmlns:a16="http://schemas.microsoft.com/office/drawing/2014/main" id="{CF7FD7A3-51A0-23A5-158C-2DCD69A65E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543262" y="4838076"/>
                    <a:ext cx="210600" cy="283320"/>
                  </p14:xfrm>
                </p:contentPart>
              </mc:Choice>
              <mc:Fallback xmlns="">
                <p:pic>
                  <p:nvPicPr>
                    <p:cNvPr id="266" name="Ink 265">
                      <a:extLst>
                        <a:ext uri="{FF2B5EF4-FFF2-40B4-BE49-F238E27FC236}">
                          <a16:creationId xmlns:a16="http://schemas.microsoft.com/office/drawing/2014/main" id="{CF7FD7A3-51A0-23A5-158C-2DCD69A65EA3}"/>
                        </a:ext>
                      </a:extLst>
                    </p:cNvPr>
                    <p:cNvPicPr/>
                    <p:nvPr/>
                  </p:nvPicPr>
                  <p:blipFill>
                    <a:blip r:embed="rId177"/>
                    <a:stretch>
                      <a:fillRect/>
                    </a:stretch>
                  </p:blipFill>
                  <p:spPr>
                    <a:xfrm>
                      <a:off x="7534262" y="4829076"/>
                      <a:ext cx="228240" cy="3009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18274B2F-CD36-00C4-0475-F7025E2C1BBB}"/>
                  </a:ext>
                </a:extLst>
              </p:cNvPr>
              <p:cNvGrpSpPr/>
              <p:nvPr/>
            </p:nvGrpSpPr>
            <p:grpSpPr>
              <a:xfrm>
                <a:off x="7408622" y="5411556"/>
                <a:ext cx="451440" cy="311760"/>
                <a:chOff x="7408622" y="5411556"/>
                <a:chExt cx="451440" cy="311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71">
                  <p14:nvContentPartPr>
                    <p14:cNvPr id="289" name="Ink 288">
                      <a:extLst>
                        <a:ext uri="{FF2B5EF4-FFF2-40B4-BE49-F238E27FC236}">
                          <a16:creationId xmlns:a16="http://schemas.microsoft.com/office/drawing/2014/main" id="{BD2B790E-4BCE-BD3A-77C4-C6F9DF2D0F6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08622" y="5411556"/>
                    <a:ext cx="360" cy="311760"/>
                  </p14:xfrm>
                </p:contentPart>
              </mc:Choice>
              <mc:Fallback xmlns="">
                <p:pic>
                  <p:nvPicPr>
                    <p:cNvPr id="289" name="Ink 288">
                      <a:extLst>
                        <a:ext uri="{FF2B5EF4-FFF2-40B4-BE49-F238E27FC236}">
                          <a16:creationId xmlns:a16="http://schemas.microsoft.com/office/drawing/2014/main" id="{BD2B790E-4BCE-BD3A-77C4-C6F9DF2D0F6E}"/>
                        </a:ext>
                      </a:extLst>
                    </p:cNvPr>
                    <p:cNvPicPr/>
                    <p:nvPr/>
                  </p:nvPicPr>
                  <p:blipFill>
                    <a:blip r:embed="rId199"/>
                    <a:stretch>
                      <a:fillRect/>
                    </a:stretch>
                  </p:blipFill>
                  <p:spPr>
                    <a:xfrm>
                      <a:off x="7399982" y="5402556"/>
                      <a:ext cx="18000" cy="329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2">
                  <p14:nvContentPartPr>
                    <p14:cNvPr id="290" name="Ink 289">
                      <a:extLst>
                        <a:ext uri="{FF2B5EF4-FFF2-40B4-BE49-F238E27FC236}">
                          <a16:creationId xmlns:a16="http://schemas.microsoft.com/office/drawing/2014/main" id="{7784DAE5-1203-C53F-729A-4B3F1ACD74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21022" y="5453316"/>
                    <a:ext cx="239040" cy="258120"/>
                  </p14:xfrm>
                </p:contentPart>
              </mc:Choice>
              <mc:Fallback xmlns="">
                <p:pic>
                  <p:nvPicPr>
                    <p:cNvPr id="290" name="Ink 289">
                      <a:extLst>
                        <a:ext uri="{FF2B5EF4-FFF2-40B4-BE49-F238E27FC236}">
                          <a16:creationId xmlns:a16="http://schemas.microsoft.com/office/drawing/2014/main" id="{7784DAE5-1203-C53F-729A-4B3F1ACD7476}"/>
                        </a:ext>
                      </a:extLst>
                    </p:cNvPr>
                    <p:cNvPicPr/>
                    <p:nvPr/>
                  </p:nvPicPr>
                  <p:blipFill>
                    <a:blip r:embed="rId201"/>
                    <a:stretch>
                      <a:fillRect/>
                    </a:stretch>
                  </p:blipFill>
                  <p:spPr>
                    <a:xfrm>
                      <a:off x="7612022" y="5444316"/>
                      <a:ext cx="256680" cy="2757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94" name="Group 293">
                <a:extLst>
                  <a:ext uri="{FF2B5EF4-FFF2-40B4-BE49-F238E27FC236}">
                    <a16:creationId xmlns:a16="http://schemas.microsoft.com/office/drawing/2014/main" id="{13BCDC61-13B9-2968-7528-BC071D8ED959}"/>
                  </a:ext>
                </a:extLst>
              </p:cNvPr>
              <p:cNvGrpSpPr/>
              <p:nvPr/>
            </p:nvGrpSpPr>
            <p:grpSpPr>
              <a:xfrm>
                <a:off x="8616062" y="3516156"/>
                <a:ext cx="344160" cy="381240"/>
                <a:chOff x="8616062" y="3516156"/>
                <a:chExt cx="344160" cy="3812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73">
                  <p14:nvContentPartPr>
                    <p14:cNvPr id="292" name="Ink 291">
                      <a:extLst>
                        <a:ext uri="{FF2B5EF4-FFF2-40B4-BE49-F238E27FC236}">
                          <a16:creationId xmlns:a16="http://schemas.microsoft.com/office/drawing/2014/main" id="{C371C0B4-730E-F486-AFB5-88027C9283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16062" y="3516156"/>
                    <a:ext cx="344160" cy="381240"/>
                  </p14:xfrm>
                </p:contentPart>
              </mc:Choice>
              <mc:Fallback xmlns="">
                <p:pic>
                  <p:nvPicPr>
                    <p:cNvPr id="292" name="Ink 291">
                      <a:extLst>
                        <a:ext uri="{FF2B5EF4-FFF2-40B4-BE49-F238E27FC236}">
                          <a16:creationId xmlns:a16="http://schemas.microsoft.com/office/drawing/2014/main" id="{C371C0B4-730E-F486-AFB5-88027C928315}"/>
                        </a:ext>
                      </a:extLst>
                    </p:cNvPr>
                    <p:cNvPicPr/>
                    <p:nvPr/>
                  </p:nvPicPr>
                  <p:blipFill>
                    <a:blip r:embed="rId203"/>
                    <a:stretch>
                      <a:fillRect/>
                    </a:stretch>
                  </p:blipFill>
                  <p:spPr>
                    <a:xfrm>
                      <a:off x="8607062" y="3507516"/>
                      <a:ext cx="361800" cy="398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4">
                  <p14:nvContentPartPr>
                    <p14:cNvPr id="293" name="Ink 292">
                      <a:extLst>
                        <a:ext uri="{FF2B5EF4-FFF2-40B4-BE49-F238E27FC236}">
                          <a16:creationId xmlns:a16="http://schemas.microsoft.com/office/drawing/2014/main" id="{718037EF-CE15-6790-256A-AB27D03B1FB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59982" y="3704076"/>
                    <a:ext cx="3240" cy="14760"/>
                  </p14:xfrm>
                </p:contentPart>
              </mc:Choice>
              <mc:Fallback xmlns="">
                <p:pic>
                  <p:nvPicPr>
                    <p:cNvPr id="293" name="Ink 292">
                      <a:extLst>
                        <a:ext uri="{FF2B5EF4-FFF2-40B4-BE49-F238E27FC236}">
                          <a16:creationId xmlns:a16="http://schemas.microsoft.com/office/drawing/2014/main" id="{718037EF-CE15-6790-256A-AB27D03B1FB2}"/>
                        </a:ext>
                      </a:extLst>
                    </p:cNvPr>
                    <p:cNvPicPr/>
                    <p:nvPr/>
                  </p:nvPicPr>
                  <p:blipFill>
                    <a:blip r:embed="rId205"/>
                    <a:stretch>
                      <a:fillRect/>
                    </a:stretch>
                  </p:blipFill>
                  <p:spPr>
                    <a:xfrm>
                      <a:off x="8650982" y="3695076"/>
                      <a:ext cx="20880" cy="32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75">
                <p14:nvContentPartPr>
                  <p14:cNvPr id="295" name="Ink 294">
                    <a:extLst>
                      <a:ext uri="{FF2B5EF4-FFF2-40B4-BE49-F238E27FC236}">
                        <a16:creationId xmlns:a16="http://schemas.microsoft.com/office/drawing/2014/main" id="{EC7BFD91-271C-5118-AD07-09DB43B8B25E}"/>
                      </a:ext>
                    </a:extLst>
                  </p14:cNvPr>
                  <p14:cNvContentPartPr/>
                  <p14:nvPr/>
                </p14:nvContentPartPr>
                <p14:xfrm>
                  <a:off x="8575742" y="4069476"/>
                  <a:ext cx="456120" cy="3600"/>
                </p14:xfrm>
              </p:contentPart>
            </mc:Choice>
            <mc:Fallback xmlns="">
              <p:pic>
                <p:nvPicPr>
                  <p:cNvPr id="295" name="Ink 294">
                    <a:extLst>
                      <a:ext uri="{FF2B5EF4-FFF2-40B4-BE49-F238E27FC236}">
                        <a16:creationId xmlns:a16="http://schemas.microsoft.com/office/drawing/2014/main" id="{EC7BFD91-271C-5118-AD07-09DB43B8B25E}"/>
                      </a:ext>
                    </a:extLst>
                  </p:cNvPr>
                  <p:cNvPicPr/>
                  <p:nvPr/>
                </p:nvPicPr>
                <p:blipFill>
                  <a:blip r:embed="rId276"/>
                  <a:stretch>
                    <a:fillRect/>
                  </a:stretch>
                </p:blipFill>
                <p:spPr>
                  <a:xfrm>
                    <a:off x="8566742" y="4060476"/>
                    <a:ext cx="47376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7">
                <p14:nvContentPartPr>
                  <p14:cNvPr id="296" name="Ink 295">
                    <a:extLst>
                      <a:ext uri="{FF2B5EF4-FFF2-40B4-BE49-F238E27FC236}">
                        <a16:creationId xmlns:a16="http://schemas.microsoft.com/office/drawing/2014/main" id="{74AD0D48-DC3B-5414-138E-4999C0C4BA46}"/>
                      </a:ext>
                    </a:extLst>
                  </p14:cNvPr>
                  <p14:cNvContentPartPr/>
                  <p14:nvPr/>
                </p14:nvContentPartPr>
                <p14:xfrm>
                  <a:off x="8751782" y="4251276"/>
                  <a:ext cx="126000" cy="205920"/>
                </p14:xfrm>
              </p:contentPart>
            </mc:Choice>
            <mc:Fallback xmlns="">
              <p:pic>
                <p:nvPicPr>
                  <p:cNvPr id="296" name="Ink 295">
                    <a:extLst>
                      <a:ext uri="{FF2B5EF4-FFF2-40B4-BE49-F238E27FC236}">
                        <a16:creationId xmlns:a16="http://schemas.microsoft.com/office/drawing/2014/main" id="{74AD0D48-DC3B-5414-138E-4999C0C4BA46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8742756" y="4242276"/>
                    <a:ext cx="143691" cy="22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297" name="Ink 296">
                    <a:extLst>
                      <a:ext uri="{FF2B5EF4-FFF2-40B4-BE49-F238E27FC236}">
                        <a16:creationId xmlns:a16="http://schemas.microsoft.com/office/drawing/2014/main" id="{242252E4-1677-0D5B-405A-8D194703C337}"/>
                      </a:ext>
                    </a:extLst>
                  </p14:cNvPr>
                  <p14:cNvContentPartPr/>
                  <p14:nvPr/>
                </p14:nvContentPartPr>
                <p14:xfrm>
                  <a:off x="8757182" y="4907196"/>
                  <a:ext cx="360" cy="210240"/>
                </p14:xfrm>
              </p:contentPart>
            </mc:Choice>
            <mc:Fallback xmlns="">
              <p:pic>
                <p:nvPicPr>
                  <p:cNvPr id="297" name="Ink 296">
                    <a:extLst>
                      <a:ext uri="{FF2B5EF4-FFF2-40B4-BE49-F238E27FC236}">
                        <a16:creationId xmlns:a16="http://schemas.microsoft.com/office/drawing/2014/main" id="{242252E4-1677-0D5B-405A-8D194703C337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8748182" y="4898196"/>
                    <a:ext cx="18000" cy="22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298" name="Ink 297">
                    <a:extLst>
                      <a:ext uri="{FF2B5EF4-FFF2-40B4-BE49-F238E27FC236}">
                        <a16:creationId xmlns:a16="http://schemas.microsoft.com/office/drawing/2014/main" id="{0A52AE86-C35A-2366-9374-7C4F712A233A}"/>
                      </a:ext>
                    </a:extLst>
                  </p14:cNvPr>
                  <p14:cNvContentPartPr/>
                  <p14:nvPr/>
                </p14:nvContentPartPr>
                <p14:xfrm>
                  <a:off x="8757182" y="5337036"/>
                  <a:ext cx="19800" cy="250560"/>
                </p14:xfrm>
              </p:contentPart>
            </mc:Choice>
            <mc:Fallback xmlns="">
              <p:pic>
                <p:nvPicPr>
                  <p:cNvPr id="298" name="Ink 297">
                    <a:extLst>
                      <a:ext uri="{FF2B5EF4-FFF2-40B4-BE49-F238E27FC236}">
                        <a16:creationId xmlns:a16="http://schemas.microsoft.com/office/drawing/2014/main" id="{0A52AE86-C35A-2366-9374-7C4F712A233A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8748015" y="5328049"/>
                    <a:ext cx="37767" cy="268175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7C3EBF31-BAD0-186B-CDAD-A4E4C93E9706}"/>
                  </a:ext>
                </a:extLst>
              </p:cNvPr>
              <p:cNvGrpSpPr/>
              <p:nvPr/>
            </p:nvGrpSpPr>
            <p:grpSpPr>
              <a:xfrm>
                <a:off x="7356782" y="5967396"/>
                <a:ext cx="558720" cy="358200"/>
                <a:chOff x="7356782" y="5967396"/>
                <a:chExt cx="558720" cy="3582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83">
                  <p14:nvContentPartPr>
                    <p14:cNvPr id="306" name="Ink 305">
                      <a:extLst>
                        <a:ext uri="{FF2B5EF4-FFF2-40B4-BE49-F238E27FC236}">
                          <a16:creationId xmlns:a16="http://schemas.microsoft.com/office/drawing/2014/main" id="{14675292-3C33-F79F-13A3-3F768301D33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356782" y="5967396"/>
                    <a:ext cx="213840" cy="358200"/>
                  </p14:xfrm>
                </p:contentPart>
              </mc:Choice>
              <mc:Fallback xmlns="">
                <p:pic>
                  <p:nvPicPr>
                    <p:cNvPr id="306" name="Ink 305">
                      <a:extLst>
                        <a:ext uri="{FF2B5EF4-FFF2-40B4-BE49-F238E27FC236}">
                          <a16:creationId xmlns:a16="http://schemas.microsoft.com/office/drawing/2014/main" id="{14675292-3C33-F79F-13A3-3F768301D332}"/>
                        </a:ext>
                      </a:extLst>
                    </p:cNvPr>
                    <p:cNvPicPr/>
                    <p:nvPr/>
                  </p:nvPicPr>
                  <p:blipFill>
                    <a:blip r:embed="rId215"/>
                    <a:stretch>
                      <a:fillRect/>
                    </a:stretch>
                  </p:blipFill>
                  <p:spPr>
                    <a:xfrm>
                      <a:off x="7348142" y="5958756"/>
                      <a:ext cx="231480" cy="375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4">
                  <p14:nvContentPartPr>
                    <p14:cNvPr id="307" name="Ink 306">
                      <a:extLst>
                        <a:ext uri="{FF2B5EF4-FFF2-40B4-BE49-F238E27FC236}">
                          <a16:creationId xmlns:a16="http://schemas.microsoft.com/office/drawing/2014/main" id="{48BA21A1-1832-F17A-EF32-3555EF37C99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25422" y="6036876"/>
                    <a:ext cx="190080" cy="186840"/>
                  </p14:xfrm>
                </p:contentPart>
              </mc:Choice>
              <mc:Fallback xmlns="">
                <p:pic>
                  <p:nvPicPr>
                    <p:cNvPr id="307" name="Ink 306">
                      <a:extLst>
                        <a:ext uri="{FF2B5EF4-FFF2-40B4-BE49-F238E27FC236}">
                          <a16:creationId xmlns:a16="http://schemas.microsoft.com/office/drawing/2014/main" id="{48BA21A1-1832-F17A-EF32-3555EF37C998}"/>
                        </a:ext>
                      </a:extLst>
                    </p:cNvPr>
                    <p:cNvPicPr/>
                    <p:nvPr/>
                  </p:nvPicPr>
                  <p:blipFill>
                    <a:blip r:embed="rId217"/>
                    <a:stretch>
                      <a:fillRect/>
                    </a:stretch>
                  </p:blipFill>
                  <p:spPr>
                    <a:xfrm>
                      <a:off x="7716422" y="6027876"/>
                      <a:ext cx="207720" cy="2044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85">
                <p14:nvContentPartPr>
                  <p14:cNvPr id="309" name="Ink 308">
                    <a:extLst>
                      <a:ext uri="{FF2B5EF4-FFF2-40B4-BE49-F238E27FC236}">
                        <a16:creationId xmlns:a16="http://schemas.microsoft.com/office/drawing/2014/main" id="{EE06B7BC-544A-41CA-A0F6-75E317D3722E}"/>
                      </a:ext>
                    </a:extLst>
                  </p14:cNvPr>
                  <p14:cNvContentPartPr/>
                  <p14:nvPr/>
                </p14:nvContentPartPr>
                <p14:xfrm>
                  <a:off x="8884982" y="5887836"/>
                  <a:ext cx="26640" cy="308160"/>
                </p14:xfrm>
              </p:contentPart>
            </mc:Choice>
            <mc:Fallback xmlns="">
              <p:pic>
                <p:nvPicPr>
                  <p:cNvPr id="309" name="Ink 308">
                    <a:extLst>
                      <a:ext uri="{FF2B5EF4-FFF2-40B4-BE49-F238E27FC236}">
                        <a16:creationId xmlns:a16="http://schemas.microsoft.com/office/drawing/2014/main" id="{EE06B7BC-544A-41CA-A0F6-75E317D3722E}"/>
                      </a:ext>
                    </a:extLst>
                  </p:cNvPr>
                  <p:cNvPicPr/>
                  <p:nvPr/>
                </p:nvPicPr>
                <p:blipFill>
                  <a:blip r:embed="rId286"/>
                  <a:stretch>
                    <a:fillRect/>
                  </a:stretch>
                </p:blipFill>
                <p:spPr>
                  <a:xfrm>
                    <a:off x="8875982" y="5878836"/>
                    <a:ext cx="44280" cy="325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C86BCB3-C5C0-0A1A-4E7D-D79256F90C87}"/>
                </a:ext>
              </a:extLst>
            </p:cNvPr>
            <p:cNvGrpSpPr/>
            <p:nvPr/>
          </p:nvGrpSpPr>
          <p:grpSpPr>
            <a:xfrm>
              <a:off x="8374594" y="2886480"/>
              <a:ext cx="496440" cy="486360"/>
              <a:chOff x="8374594" y="2886480"/>
              <a:chExt cx="496440" cy="486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7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581BDDA4-91F7-E9E0-B9F7-671B981A1C6D}"/>
                      </a:ext>
                    </a:extLst>
                  </p14:cNvPr>
                  <p14:cNvContentPartPr/>
                  <p14:nvPr/>
                </p14:nvContentPartPr>
                <p14:xfrm>
                  <a:off x="8432194" y="3093840"/>
                  <a:ext cx="195120" cy="27900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581BDDA4-91F7-E9E0-B9F7-671B981A1C6D}"/>
                      </a:ext>
                    </a:extLst>
                  </p:cNvPr>
                  <p:cNvPicPr/>
                  <p:nvPr/>
                </p:nvPicPr>
                <p:blipFill>
                  <a:blip r:embed="rId288"/>
                  <a:stretch>
                    <a:fillRect/>
                  </a:stretch>
                </p:blipFill>
                <p:spPr>
                  <a:xfrm>
                    <a:off x="8423194" y="3085200"/>
                    <a:ext cx="212760" cy="29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9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3F3EBCA4-ED4A-557F-72E6-EBF63928A72D}"/>
                      </a:ext>
                    </a:extLst>
                  </p14:cNvPr>
                  <p14:cNvContentPartPr/>
                  <p14:nvPr/>
                </p14:nvContentPartPr>
                <p14:xfrm>
                  <a:off x="8374594" y="2886480"/>
                  <a:ext cx="212040" cy="1044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3F3EBCA4-ED4A-557F-72E6-EBF63928A72D}"/>
                      </a:ext>
                    </a:extLst>
                  </p:cNvPr>
                  <p:cNvPicPr/>
                  <p:nvPr/>
                </p:nvPicPr>
                <p:blipFill>
                  <a:blip r:embed="rId290"/>
                  <a:stretch>
                    <a:fillRect/>
                  </a:stretch>
                </p:blipFill>
                <p:spPr>
                  <a:xfrm>
                    <a:off x="8365594" y="2877840"/>
                    <a:ext cx="229680" cy="12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1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E3C682F5-2813-96D4-2A86-E7D08BD08973}"/>
                      </a:ext>
                    </a:extLst>
                  </p14:cNvPr>
                  <p14:cNvContentPartPr/>
                  <p14:nvPr/>
                </p14:nvContentPartPr>
                <p14:xfrm>
                  <a:off x="8743234" y="3218400"/>
                  <a:ext cx="109080" cy="288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E3C682F5-2813-96D4-2A86-E7D08BD08973}"/>
                      </a:ext>
                    </a:extLst>
                  </p:cNvPr>
                  <p:cNvPicPr/>
                  <p:nvPr/>
                </p:nvPicPr>
                <p:blipFill>
                  <a:blip r:embed="rId292"/>
                  <a:stretch>
                    <a:fillRect/>
                  </a:stretch>
                </p:blipFill>
                <p:spPr>
                  <a:xfrm>
                    <a:off x="8734234" y="3209400"/>
                    <a:ext cx="1267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3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15E40BEF-2424-E174-6E91-0CDEAAF3D216}"/>
                      </a:ext>
                    </a:extLst>
                  </p14:cNvPr>
                  <p14:cNvContentPartPr/>
                  <p14:nvPr/>
                </p14:nvContentPartPr>
                <p14:xfrm>
                  <a:off x="8743594" y="3314880"/>
                  <a:ext cx="127440" cy="288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15E40BEF-2424-E174-6E91-0CDEAAF3D216}"/>
                      </a:ext>
                    </a:extLst>
                  </p:cNvPr>
                  <p:cNvPicPr/>
                  <p:nvPr/>
                </p:nvPicPr>
                <p:blipFill>
                  <a:blip r:embed="rId294"/>
                  <a:stretch>
                    <a:fillRect/>
                  </a:stretch>
                </p:blipFill>
                <p:spPr>
                  <a:xfrm>
                    <a:off x="8734954" y="3305880"/>
                    <a:ext cx="14508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A95AA70-E41D-1F90-31AF-E7F93AB95180}"/>
              </a:ext>
            </a:extLst>
          </p:cNvPr>
          <p:cNvGrpSpPr/>
          <p:nvPr/>
        </p:nvGrpSpPr>
        <p:grpSpPr>
          <a:xfrm>
            <a:off x="109872" y="4775436"/>
            <a:ext cx="5852990" cy="1145880"/>
            <a:chOff x="109872" y="4775436"/>
            <a:chExt cx="5852990" cy="1145880"/>
          </a:xfrm>
        </p:grpSpPr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8678A529-790C-1BD4-4B7F-8D21C5D6AF8D}"/>
                </a:ext>
              </a:extLst>
            </p:cNvPr>
            <p:cNvGrpSpPr/>
            <p:nvPr/>
          </p:nvGrpSpPr>
          <p:grpSpPr>
            <a:xfrm>
              <a:off x="1221302" y="4775436"/>
              <a:ext cx="4741560" cy="1145880"/>
              <a:chOff x="1221302" y="4775436"/>
              <a:chExt cx="4741560" cy="1145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5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D16CE73D-0528-D0E8-F947-0ABD61C12EC4}"/>
                      </a:ext>
                    </a:extLst>
                  </p14:cNvPr>
                  <p14:cNvContentPartPr/>
                  <p14:nvPr/>
                </p14:nvContentPartPr>
                <p14:xfrm>
                  <a:off x="1221302" y="5207076"/>
                  <a:ext cx="250200" cy="71424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D16CE73D-0528-D0E8-F947-0ABD61C12EC4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1212662" y="5198436"/>
                    <a:ext cx="267840" cy="73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74BA575B-F3CD-A9D6-CB9B-0A4511793FB5}"/>
                      </a:ext>
                    </a:extLst>
                  </p14:cNvPr>
                  <p14:cNvContentPartPr/>
                  <p14:nvPr/>
                </p14:nvContentPartPr>
                <p14:xfrm>
                  <a:off x="1470062" y="5425236"/>
                  <a:ext cx="253440" cy="21348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74BA575B-F3CD-A9D6-CB9B-0A4511793FB5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1461062" y="5416596"/>
                    <a:ext cx="271080" cy="23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7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2CB534CB-A943-2FF6-ED47-F05DD65B5FF7}"/>
                      </a:ext>
                    </a:extLst>
                  </p14:cNvPr>
                  <p14:cNvContentPartPr/>
                  <p14:nvPr/>
                </p14:nvContentPartPr>
                <p14:xfrm>
                  <a:off x="1831142" y="5631156"/>
                  <a:ext cx="360" cy="15012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2CB534CB-A943-2FF6-ED47-F05DD65B5FF7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1822142" y="5622156"/>
                    <a:ext cx="18000" cy="16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4173FA04-A334-5DFB-2305-4084538A4F4C}"/>
                      </a:ext>
                    </a:extLst>
                  </p14:cNvPr>
                  <p14:cNvContentPartPr/>
                  <p14:nvPr/>
                </p14:nvContentPartPr>
                <p14:xfrm>
                  <a:off x="1898462" y="5646996"/>
                  <a:ext cx="360" cy="14364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4173FA04-A334-5DFB-2305-4084538A4F4C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1889462" y="5638356"/>
                    <a:ext cx="18000" cy="16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9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7ECC0BB6-4390-9408-1DAD-C5AB5A40E3A4}"/>
                      </a:ext>
                    </a:extLst>
                  </p14:cNvPr>
                  <p14:cNvContentPartPr/>
                  <p14:nvPr/>
                </p14:nvContentPartPr>
                <p14:xfrm>
                  <a:off x="1990982" y="5418036"/>
                  <a:ext cx="221760" cy="23904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7ECC0BB6-4390-9408-1DAD-C5AB5A40E3A4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1982342" y="5409396"/>
                    <a:ext cx="239400" cy="256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4A1A7DC0-2512-9B91-5CD6-4042A9EA72A7}"/>
                      </a:ext>
                    </a:extLst>
                  </p14:cNvPr>
                  <p14:cNvContentPartPr/>
                  <p14:nvPr/>
                </p14:nvContentPartPr>
                <p14:xfrm>
                  <a:off x="2266742" y="5589396"/>
                  <a:ext cx="9720" cy="15300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4A1A7DC0-2512-9B91-5CD6-4042A9EA72A7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2257742" y="5580756"/>
                    <a:ext cx="27360" cy="17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1">
                <p14:nvContentPartPr>
                  <p14:cNvPr id="89" name="Ink 88">
                    <a:extLst>
                      <a:ext uri="{FF2B5EF4-FFF2-40B4-BE49-F238E27FC236}">
                        <a16:creationId xmlns:a16="http://schemas.microsoft.com/office/drawing/2014/main" id="{EE0982E9-1EC2-686F-0905-57FFAAF93B6C}"/>
                      </a:ext>
                    </a:extLst>
                  </p14:cNvPr>
                  <p14:cNvContentPartPr/>
                  <p14:nvPr/>
                </p14:nvContentPartPr>
                <p14:xfrm>
                  <a:off x="2538542" y="5455116"/>
                  <a:ext cx="360" cy="21060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EE0982E9-1EC2-686F-0905-57FFAAF93B6C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2529902" y="5446476"/>
                    <a:ext cx="18000" cy="22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E7ACB10C-994F-7386-B180-428313986C89}"/>
                      </a:ext>
                    </a:extLst>
                  </p14:cNvPr>
                  <p14:cNvContentPartPr/>
                  <p14:nvPr/>
                </p14:nvContentPartPr>
                <p14:xfrm>
                  <a:off x="2440982" y="5553036"/>
                  <a:ext cx="208800" cy="2052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E7ACB10C-994F-7386-B180-428313986C89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2432342" y="5544036"/>
                    <a:ext cx="226440" cy="3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3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B7BE20E6-CF5E-C078-C3DE-0F1E9F9BB283}"/>
                      </a:ext>
                    </a:extLst>
                  </p14:cNvPr>
                  <p14:cNvContentPartPr/>
                  <p14:nvPr/>
                </p14:nvContentPartPr>
                <p14:xfrm>
                  <a:off x="2878382" y="5378796"/>
                  <a:ext cx="226440" cy="29052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B7BE20E6-CF5E-C078-C3DE-0F1E9F9BB283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2869382" y="5370156"/>
                    <a:ext cx="244080" cy="30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DF414A7D-74C9-ABB8-A30D-23B446D517ED}"/>
                      </a:ext>
                    </a:extLst>
                  </p14:cNvPr>
                  <p14:cNvContentPartPr/>
                  <p14:nvPr/>
                </p14:nvContentPartPr>
                <p14:xfrm>
                  <a:off x="3217862" y="5559156"/>
                  <a:ext cx="15120" cy="23940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DF414A7D-74C9-ABB8-A30D-23B446D517ED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3209222" y="5550516"/>
                    <a:ext cx="32760" cy="25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5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79023407-70D4-2DCD-4782-6055C0F81E4E}"/>
                      </a:ext>
                    </a:extLst>
                  </p14:cNvPr>
                  <p14:cNvContentPartPr/>
                  <p14:nvPr/>
                </p14:nvContentPartPr>
                <p14:xfrm>
                  <a:off x="3289862" y="5581476"/>
                  <a:ext cx="119160" cy="22644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79023407-70D4-2DCD-4782-6055C0F81E4E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3280862" y="5572476"/>
                    <a:ext cx="136800" cy="24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1C9111CF-C073-27E2-341A-46D173D8F629}"/>
                      </a:ext>
                    </a:extLst>
                  </p14:cNvPr>
                  <p14:cNvContentPartPr/>
                  <p14:nvPr/>
                </p14:nvContentPartPr>
                <p14:xfrm>
                  <a:off x="3461942" y="5474556"/>
                  <a:ext cx="181440" cy="18216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1C9111CF-C073-27E2-341A-46D173D8F629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3452942" y="5465916"/>
                    <a:ext cx="199080" cy="19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7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01DCC1E0-B2BB-3F11-EC0E-566D1A5507AC}"/>
                      </a:ext>
                    </a:extLst>
                  </p14:cNvPr>
                  <p14:cNvContentPartPr/>
                  <p14:nvPr/>
                </p14:nvContentPartPr>
                <p14:xfrm>
                  <a:off x="3651662" y="5595876"/>
                  <a:ext cx="140760" cy="19188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01DCC1E0-B2BB-3F11-EC0E-566D1A5507AC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3643022" y="5587236"/>
                    <a:ext cx="15840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225C3D28-BF59-89E5-4CEC-D5F92BC7EA58}"/>
                      </a:ext>
                    </a:extLst>
                  </p14:cNvPr>
                  <p14:cNvContentPartPr/>
                  <p14:nvPr/>
                </p14:nvContentPartPr>
                <p14:xfrm>
                  <a:off x="4073582" y="5404356"/>
                  <a:ext cx="17280" cy="37260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225C3D28-BF59-89E5-4CEC-D5F92BC7EA58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4064582" y="5395716"/>
                    <a:ext cx="34920" cy="39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F78352C2-871A-C506-C330-A53738A73EBC}"/>
                      </a:ext>
                    </a:extLst>
                  </p14:cNvPr>
                  <p14:cNvContentPartPr/>
                  <p14:nvPr/>
                </p14:nvContentPartPr>
                <p14:xfrm>
                  <a:off x="3968102" y="5537196"/>
                  <a:ext cx="278280" cy="2844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F78352C2-871A-C506-C330-A53738A73EBC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3959462" y="5528556"/>
                    <a:ext cx="295920" cy="4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D123614D-FB7C-D3A2-4299-00F4FF7603D9}"/>
                      </a:ext>
                    </a:extLst>
                  </p14:cNvPr>
                  <p14:cNvContentPartPr/>
                  <p14:nvPr/>
                </p14:nvContentPartPr>
                <p14:xfrm>
                  <a:off x="4508102" y="5428116"/>
                  <a:ext cx="221400" cy="27180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D123614D-FB7C-D3A2-4299-00F4FF7603D9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4499102" y="5419476"/>
                    <a:ext cx="239040" cy="28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51C36F73-92C0-2351-C327-5BABB3FA746E}"/>
                      </a:ext>
                    </a:extLst>
                  </p14:cNvPr>
                  <p14:cNvContentPartPr/>
                  <p14:nvPr/>
                </p14:nvContentPartPr>
                <p14:xfrm>
                  <a:off x="4851902" y="5652036"/>
                  <a:ext cx="6120" cy="12168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51C36F73-92C0-2351-C327-5BABB3FA746E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4842902" y="5643396"/>
                    <a:ext cx="23760" cy="13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737D5D0A-7EB0-CAB4-794F-714A3C29C6BF}"/>
                      </a:ext>
                    </a:extLst>
                  </p14:cNvPr>
                  <p14:cNvContentPartPr/>
                  <p14:nvPr/>
                </p14:nvContentPartPr>
                <p14:xfrm>
                  <a:off x="4894382" y="5243436"/>
                  <a:ext cx="181800" cy="54900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737D5D0A-7EB0-CAB4-794F-714A3C29C6BF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4885742" y="5234436"/>
                    <a:ext cx="199440" cy="56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1DF38E54-9D6B-71F6-0902-10B71FF75E4B}"/>
                      </a:ext>
                    </a:extLst>
                  </p14:cNvPr>
                  <p14:cNvContentPartPr/>
                  <p14:nvPr/>
                </p14:nvContentPartPr>
                <p14:xfrm>
                  <a:off x="4626542" y="4992876"/>
                  <a:ext cx="535680" cy="38988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1DF38E54-9D6B-71F6-0902-10B71FF75E4B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4617542" y="4983876"/>
                    <a:ext cx="553320" cy="40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21B95C34-D12A-B599-4D87-104371E5B81F}"/>
                      </a:ext>
                    </a:extLst>
                  </p14:cNvPr>
                  <p14:cNvContentPartPr/>
                  <p14:nvPr/>
                </p14:nvContentPartPr>
                <p14:xfrm>
                  <a:off x="5056022" y="4958316"/>
                  <a:ext cx="107640" cy="13176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21B95C34-D12A-B599-4D87-104371E5B81F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5047022" y="4949316"/>
                    <a:ext cx="125280" cy="14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2AD5D432-CA3B-CD9E-0EC8-B0C853EB58A7}"/>
                      </a:ext>
                    </a:extLst>
                  </p14:cNvPr>
                  <p14:cNvContentPartPr/>
                  <p14:nvPr/>
                </p14:nvContentPartPr>
                <p14:xfrm>
                  <a:off x="5245022" y="4836636"/>
                  <a:ext cx="278280" cy="22608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2AD5D432-CA3B-CD9E-0EC8-B0C853EB58A7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236022" y="4827996"/>
                    <a:ext cx="295920" cy="24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01537833-9C6A-5A82-6929-55FAFE18BD58}"/>
                      </a:ext>
                    </a:extLst>
                  </p14:cNvPr>
                  <p14:cNvContentPartPr/>
                  <p14:nvPr/>
                </p14:nvContentPartPr>
                <p14:xfrm>
                  <a:off x="5395502" y="4800636"/>
                  <a:ext cx="50760" cy="4464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01537833-9C6A-5A82-6929-55FAFE18BD58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5386862" y="4791996"/>
                    <a:ext cx="68400" cy="6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683CFC9C-DC4D-2078-AAFF-3F39AC820280}"/>
                      </a:ext>
                    </a:extLst>
                  </p14:cNvPr>
                  <p14:cNvContentPartPr/>
                  <p14:nvPr/>
                </p14:nvContentPartPr>
                <p14:xfrm>
                  <a:off x="5646422" y="4896036"/>
                  <a:ext cx="161280" cy="11556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683CFC9C-DC4D-2078-AAFF-3F39AC820280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5637422" y="4887396"/>
                    <a:ext cx="178920" cy="13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35113970-08B9-A9F6-0156-1AA6B7234729}"/>
                      </a:ext>
                    </a:extLst>
                  </p14:cNvPr>
                  <p14:cNvContentPartPr/>
                  <p14:nvPr/>
                </p14:nvContentPartPr>
                <p14:xfrm>
                  <a:off x="5830382" y="4822956"/>
                  <a:ext cx="132480" cy="20124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35113970-08B9-A9F6-0156-1AA6B7234729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5821382" y="4814316"/>
                    <a:ext cx="150120" cy="21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FE361D48-016B-FC1C-0118-953DBEFF2BB3}"/>
                      </a:ext>
                    </a:extLst>
                  </p14:cNvPr>
                  <p14:cNvContentPartPr/>
                  <p14:nvPr/>
                </p14:nvContentPartPr>
                <p14:xfrm>
                  <a:off x="5411702" y="4775436"/>
                  <a:ext cx="37080" cy="4752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FE361D48-016B-FC1C-0118-953DBEFF2BB3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403062" y="4766436"/>
                    <a:ext cx="54720" cy="65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B86E5D74-1F14-7E3F-D99D-66D142564C25}"/>
                    </a:ext>
                  </a:extLst>
                </p14:cNvPr>
                <p14:cNvContentPartPr/>
                <p14:nvPr/>
              </p14:nvContentPartPr>
              <p14:xfrm>
                <a:off x="773822" y="5380956"/>
                <a:ext cx="366120" cy="36648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B86E5D74-1F14-7E3F-D99D-66D142564C25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764822" y="5371956"/>
                  <a:ext cx="383760" cy="38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A2B7700-BF96-0E97-7ACB-004CD7555083}"/>
                    </a:ext>
                  </a:extLst>
                </p14:cNvPr>
                <p14:cNvContentPartPr/>
                <p14:nvPr/>
              </p14:nvContentPartPr>
              <p14:xfrm>
                <a:off x="109872" y="5310648"/>
                <a:ext cx="143640" cy="82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A2B7700-BF96-0E97-7ACB-004CD7555083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100872" y="5302008"/>
                  <a:ext cx="161280" cy="1004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FA7EB38-7339-34B2-F07E-7E78548028B0}"/>
                </a:ext>
              </a:extLst>
            </p:cNvPr>
            <p:cNvGrpSpPr/>
            <p:nvPr/>
          </p:nvGrpSpPr>
          <p:grpSpPr>
            <a:xfrm>
              <a:off x="118872" y="5507208"/>
              <a:ext cx="476280" cy="216360"/>
              <a:chOff x="118872" y="5507208"/>
              <a:chExt cx="476280" cy="216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A67A61F4-2C2F-CBC8-0154-0B6A58F6B62C}"/>
                      </a:ext>
                    </a:extLst>
                  </p14:cNvPr>
                  <p14:cNvContentPartPr/>
                  <p14:nvPr/>
                </p14:nvContentPartPr>
                <p14:xfrm>
                  <a:off x="118872" y="5507208"/>
                  <a:ext cx="200880" cy="2163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A67A61F4-2C2F-CBC8-0154-0B6A58F6B62C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109872" y="5498208"/>
                    <a:ext cx="218520" cy="23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C82A7BD7-F483-37CB-F33B-C3096C2EB920}"/>
                      </a:ext>
                    </a:extLst>
                  </p14:cNvPr>
                  <p14:cNvContentPartPr/>
                  <p14:nvPr/>
                </p14:nvContentPartPr>
                <p14:xfrm>
                  <a:off x="389592" y="5561208"/>
                  <a:ext cx="161640" cy="252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C82A7BD7-F483-37CB-F33B-C3096C2EB920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380952" y="5552568"/>
                    <a:ext cx="17928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475815B4-831A-37ED-421B-615BB405A6E1}"/>
                      </a:ext>
                    </a:extLst>
                  </p14:cNvPr>
                  <p14:cNvContentPartPr/>
                  <p14:nvPr/>
                </p14:nvContentPartPr>
                <p14:xfrm>
                  <a:off x="414432" y="5652648"/>
                  <a:ext cx="180720" cy="540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475815B4-831A-37ED-421B-615BB405A6E1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405792" y="5643648"/>
                    <a:ext cx="198360" cy="23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B327704-3A08-A68F-8FC7-C8DEA779C5E1}"/>
                </a:ext>
              </a:extLst>
            </p:cNvPr>
            <p:cNvGrpSpPr/>
            <p:nvPr/>
          </p:nvGrpSpPr>
          <p:grpSpPr>
            <a:xfrm>
              <a:off x="1572034" y="4802400"/>
              <a:ext cx="3169080" cy="486720"/>
              <a:chOff x="1572034" y="4802400"/>
              <a:chExt cx="3169080" cy="486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CA64284B-85FF-9AE6-C78B-906B0CCCB7BD}"/>
                      </a:ext>
                    </a:extLst>
                  </p14:cNvPr>
                  <p14:cNvContentPartPr/>
                  <p14:nvPr/>
                </p14:nvContentPartPr>
                <p14:xfrm>
                  <a:off x="1572034" y="5028480"/>
                  <a:ext cx="3169080" cy="26064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CA64284B-85FF-9AE6-C78B-906B0CCCB7BD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1563394" y="5019480"/>
                    <a:ext cx="3186720" cy="27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462DC834-B9F1-4B78-CA26-252637CCCCAF}"/>
                      </a:ext>
                    </a:extLst>
                  </p14:cNvPr>
                  <p14:cNvContentPartPr/>
                  <p14:nvPr/>
                </p14:nvContentPartPr>
                <p14:xfrm>
                  <a:off x="3255394" y="4802400"/>
                  <a:ext cx="201960" cy="36828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462DC834-B9F1-4B78-CA26-252637CCCCAF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3246754" y="4793760"/>
                    <a:ext cx="219600" cy="3859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1556277-7A37-380D-8A98-97E6366A800D}"/>
              </a:ext>
            </a:extLst>
          </p:cNvPr>
          <p:cNvGrpSpPr/>
          <p:nvPr/>
        </p:nvGrpSpPr>
        <p:grpSpPr>
          <a:xfrm>
            <a:off x="32222" y="1581876"/>
            <a:ext cx="1639892" cy="1832040"/>
            <a:chOff x="32222" y="1581876"/>
            <a:chExt cx="1639892" cy="183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B5CCD98F-EAC9-187A-1F71-95F7F13530BC}"/>
                    </a:ext>
                  </a:extLst>
                </p14:cNvPr>
                <p14:cNvContentPartPr/>
                <p14:nvPr/>
              </p14:nvContentPartPr>
              <p14:xfrm>
                <a:off x="125462" y="2004876"/>
                <a:ext cx="177480" cy="2509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B5CCD98F-EAC9-187A-1F71-95F7F13530BC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16462" y="1995876"/>
                  <a:ext cx="19512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2B2C48D-7C63-9DF0-7781-5C9CE63E1C27}"/>
                    </a:ext>
                  </a:extLst>
                </p14:cNvPr>
                <p14:cNvContentPartPr/>
                <p14:nvPr/>
              </p14:nvContentPartPr>
              <p14:xfrm>
                <a:off x="254702" y="2171556"/>
                <a:ext cx="360" cy="9720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2B2C48D-7C63-9DF0-7781-5C9CE63E1C27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245702" y="2162556"/>
                  <a:ext cx="18000" cy="9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C1CDB50-EE0B-1B20-4706-4D9F36B349B6}"/>
                    </a:ext>
                  </a:extLst>
                </p14:cNvPr>
                <p14:cNvContentPartPr/>
                <p14:nvPr/>
              </p14:nvContentPartPr>
              <p14:xfrm>
                <a:off x="118262" y="3040956"/>
                <a:ext cx="1436760" cy="428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C1CDB50-EE0B-1B20-4706-4D9F36B349B6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109260" y="3031956"/>
                  <a:ext cx="1454404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5D6CF01-5F7C-790E-A3A9-661F197CDF16}"/>
                    </a:ext>
                  </a:extLst>
                </p14:cNvPr>
                <p14:cNvContentPartPr/>
                <p14:nvPr/>
              </p14:nvContentPartPr>
              <p14:xfrm>
                <a:off x="1456382" y="2995956"/>
                <a:ext cx="96480" cy="1656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5D6CF01-5F7C-790E-A3A9-661F197CDF16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1447382" y="2986956"/>
                  <a:ext cx="11412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A96B158-4CC4-8E2C-C009-8C1B9B6FC86B}"/>
                    </a:ext>
                  </a:extLst>
                </p14:cNvPr>
                <p14:cNvContentPartPr/>
                <p14:nvPr/>
              </p14:nvContentPartPr>
              <p14:xfrm>
                <a:off x="162182" y="1581876"/>
                <a:ext cx="251280" cy="2228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A96B158-4CC4-8E2C-C009-8C1B9B6FC86B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153182" y="1572876"/>
                  <a:ext cx="26892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09BB050-E255-3ABC-856B-DA0195532798}"/>
                    </a:ext>
                  </a:extLst>
                </p14:cNvPr>
                <p14:cNvContentPartPr/>
                <p14:nvPr/>
              </p14:nvContentPartPr>
              <p14:xfrm>
                <a:off x="237422" y="3193956"/>
                <a:ext cx="168480" cy="2199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09BB050-E255-3ABC-856B-DA0195532798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228422" y="3184971"/>
                  <a:ext cx="186120" cy="237571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9BF9C769-948F-709C-4666-33F3F584945C}"/>
                </a:ext>
              </a:extLst>
            </p:cNvPr>
            <p:cNvGrpSpPr/>
            <p:nvPr/>
          </p:nvGrpSpPr>
          <p:grpSpPr>
            <a:xfrm>
              <a:off x="32222" y="2553876"/>
              <a:ext cx="1016280" cy="444600"/>
              <a:chOff x="32222" y="2553876"/>
              <a:chExt cx="1016280" cy="444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8C3C9233-6EF5-5F3D-FD32-3A45A32BA981}"/>
                      </a:ext>
                    </a:extLst>
                  </p14:cNvPr>
                  <p14:cNvContentPartPr/>
                  <p14:nvPr/>
                </p14:nvContentPartPr>
                <p14:xfrm>
                  <a:off x="32222" y="2553876"/>
                  <a:ext cx="1016280" cy="439920"/>
                </p14:xfrm>
              </p:contentPart>
            </mc:Choice>
            <mc:Fallback xmlns="">
              <p:pic>
                <p:nvPicPr>
                  <p:cNvPr id="286" name="Ink 285">
                    <a:extLst>
                      <a:ext uri="{FF2B5EF4-FFF2-40B4-BE49-F238E27FC236}">
                        <a16:creationId xmlns:a16="http://schemas.microsoft.com/office/drawing/2014/main" id="{F94BEA48-4A41-F66A-86FD-517FF4C8F1C7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23582" y="2544876"/>
                    <a:ext cx="1033920" cy="45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7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CB876ABC-7CA9-1607-785F-BC4FC5394BBB}"/>
                      </a:ext>
                    </a:extLst>
                  </p14:cNvPr>
                  <p14:cNvContentPartPr/>
                  <p14:nvPr/>
                </p14:nvContentPartPr>
                <p14:xfrm>
                  <a:off x="59942" y="2998116"/>
                  <a:ext cx="360" cy="360"/>
                </p14:xfrm>
              </p:contentPart>
            </mc:Choice>
            <mc:Fallback xmlns="">
              <p:pic>
                <p:nvPicPr>
                  <p:cNvPr id="287" name="Ink 286">
                    <a:extLst>
                      <a:ext uri="{FF2B5EF4-FFF2-40B4-BE49-F238E27FC236}">
                        <a16:creationId xmlns:a16="http://schemas.microsoft.com/office/drawing/2014/main" id="{99D4D7CF-09FA-8FF3-C9C5-10A15B6E94ED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50942" y="298911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926FD549-C9D7-50AC-1432-E87FBAE07BC9}"/>
                    </a:ext>
                  </a:extLst>
                </p14:cNvPr>
                <p14:cNvContentPartPr/>
                <p14:nvPr/>
              </p14:nvContentPartPr>
              <p14:xfrm>
                <a:off x="1406794" y="2527200"/>
                <a:ext cx="265320" cy="3834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926FD549-C9D7-50AC-1432-E87FBAE07BC9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397794" y="2518560"/>
                  <a:ext cx="282960" cy="40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01C81C6-DCD2-D4E9-ACF6-5F948FBFDF1F}"/>
              </a:ext>
            </a:extLst>
          </p:cNvPr>
          <p:cNvGrpSpPr/>
          <p:nvPr/>
        </p:nvGrpSpPr>
        <p:grpSpPr>
          <a:xfrm>
            <a:off x="6112354" y="657360"/>
            <a:ext cx="1611360" cy="2292480"/>
            <a:chOff x="6112354" y="657360"/>
            <a:chExt cx="1611360" cy="2292480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6D25DB1A-A26D-E41C-566F-CD94390130F5}"/>
                </a:ext>
              </a:extLst>
            </p:cNvPr>
            <p:cNvGrpSpPr/>
            <p:nvPr/>
          </p:nvGrpSpPr>
          <p:grpSpPr>
            <a:xfrm>
              <a:off x="6112354" y="1348920"/>
              <a:ext cx="365040" cy="280440"/>
              <a:chOff x="6112354" y="1348920"/>
              <a:chExt cx="365040" cy="280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0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15916CD0-7715-4C77-1B56-1401748C9201}"/>
                      </a:ext>
                    </a:extLst>
                  </p14:cNvPr>
                  <p14:cNvContentPartPr/>
                  <p14:nvPr/>
                </p14:nvContentPartPr>
                <p14:xfrm>
                  <a:off x="6112354" y="1348920"/>
                  <a:ext cx="194760" cy="17280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15916CD0-7715-4C77-1B56-1401748C9201}"/>
                      </a:ext>
                    </a:extLst>
                  </p:cNvPr>
                  <p:cNvPicPr/>
                  <p:nvPr/>
                </p:nvPicPr>
                <p:blipFill>
                  <a:blip r:embed="rId351"/>
                  <a:stretch>
                    <a:fillRect/>
                  </a:stretch>
                </p:blipFill>
                <p:spPr>
                  <a:xfrm>
                    <a:off x="6103354" y="1340280"/>
                    <a:ext cx="212400" cy="19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2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A0FF1C98-8040-12F4-C092-6EE1D9EF4602}"/>
                      </a:ext>
                    </a:extLst>
                  </p14:cNvPr>
                  <p14:cNvContentPartPr/>
                  <p14:nvPr/>
                </p14:nvContentPartPr>
                <p14:xfrm>
                  <a:off x="6407194" y="1421280"/>
                  <a:ext cx="360" cy="186480"/>
                </p14:xfrm>
              </p:contentPart>
            </mc:Choice>
            <mc:Fallback xmlns=""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A0FF1C98-8040-12F4-C092-6EE1D9EF4602}"/>
                      </a:ext>
                    </a:extLst>
                  </p:cNvPr>
                  <p:cNvPicPr/>
                  <p:nvPr/>
                </p:nvPicPr>
                <p:blipFill>
                  <a:blip r:embed="rId353"/>
                  <a:stretch>
                    <a:fillRect/>
                  </a:stretch>
                </p:blipFill>
                <p:spPr>
                  <a:xfrm>
                    <a:off x="6398194" y="1412280"/>
                    <a:ext cx="18000" cy="20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4">
                <p14:nvContentPartPr>
                  <p14:cNvPr id="101" name="Ink 100">
                    <a:extLst>
                      <a:ext uri="{FF2B5EF4-FFF2-40B4-BE49-F238E27FC236}">
                        <a16:creationId xmlns:a16="http://schemas.microsoft.com/office/drawing/2014/main" id="{E6950F47-8EB6-A7B1-C465-A046F48517AE}"/>
                      </a:ext>
                    </a:extLst>
                  </p14:cNvPr>
                  <p14:cNvContentPartPr/>
                  <p14:nvPr/>
                </p14:nvContentPartPr>
                <p14:xfrm>
                  <a:off x="6473794" y="1437480"/>
                  <a:ext cx="3600" cy="191880"/>
                </p14:xfrm>
              </p:contentPart>
            </mc:Choice>
            <mc:Fallback xmlns=""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E6950F47-8EB6-A7B1-C465-A046F48517AE}"/>
                      </a:ext>
                    </a:extLst>
                  </p:cNvPr>
                  <p:cNvPicPr/>
                  <p:nvPr/>
                </p:nvPicPr>
                <p:blipFill>
                  <a:blip r:embed="rId355"/>
                  <a:stretch>
                    <a:fillRect/>
                  </a:stretch>
                </p:blipFill>
                <p:spPr>
                  <a:xfrm>
                    <a:off x="6465154" y="1428840"/>
                    <a:ext cx="21240" cy="209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2778C29E-6508-C1C4-7B28-6321A2CE8D82}"/>
                </a:ext>
              </a:extLst>
            </p:cNvPr>
            <p:cNvGrpSpPr/>
            <p:nvPr/>
          </p:nvGrpSpPr>
          <p:grpSpPr>
            <a:xfrm>
              <a:off x="6846394" y="2679840"/>
              <a:ext cx="518400" cy="270000"/>
              <a:chOff x="6846394" y="2679840"/>
              <a:chExt cx="518400" cy="270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6">
                <p14:nvContentPartPr>
                  <p14:cNvPr id="102" name="Ink 101">
                    <a:extLst>
                      <a:ext uri="{FF2B5EF4-FFF2-40B4-BE49-F238E27FC236}">
                        <a16:creationId xmlns:a16="http://schemas.microsoft.com/office/drawing/2014/main" id="{9E307CF0-39D1-73B3-DD76-1B89A07F7F90}"/>
                      </a:ext>
                    </a:extLst>
                  </p14:cNvPr>
                  <p14:cNvContentPartPr/>
                  <p14:nvPr/>
                </p14:nvContentPartPr>
                <p14:xfrm>
                  <a:off x="6846394" y="2679840"/>
                  <a:ext cx="198000" cy="251280"/>
                </p14:xfrm>
              </p:contentPart>
            </mc:Choice>
            <mc:Fallback xmlns="">
              <p:pic>
                <p:nvPicPr>
                  <p:cNvPr id="102" name="Ink 101">
                    <a:extLst>
                      <a:ext uri="{FF2B5EF4-FFF2-40B4-BE49-F238E27FC236}">
                        <a16:creationId xmlns:a16="http://schemas.microsoft.com/office/drawing/2014/main" id="{9E307CF0-39D1-73B3-DD76-1B89A07F7F90}"/>
                      </a:ext>
                    </a:extLst>
                  </p:cNvPr>
                  <p:cNvPicPr/>
                  <p:nvPr/>
                </p:nvPicPr>
                <p:blipFill>
                  <a:blip r:embed="rId357"/>
                  <a:stretch>
                    <a:fillRect/>
                  </a:stretch>
                </p:blipFill>
                <p:spPr>
                  <a:xfrm>
                    <a:off x="6837394" y="2670840"/>
                    <a:ext cx="215640" cy="26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8">
                <p14:nvContentPartPr>
                  <p14:cNvPr id="103" name="Ink 102">
                    <a:extLst>
                      <a:ext uri="{FF2B5EF4-FFF2-40B4-BE49-F238E27FC236}">
                        <a16:creationId xmlns:a16="http://schemas.microsoft.com/office/drawing/2014/main" id="{4551279A-626D-EE4E-AD43-5C034005F0FD}"/>
                      </a:ext>
                    </a:extLst>
                  </p14:cNvPr>
                  <p14:cNvContentPartPr/>
                  <p14:nvPr/>
                </p14:nvContentPartPr>
                <p14:xfrm>
                  <a:off x="7130074" y="2797920"/>
                  <a:ext cx="2880" cy="14472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4551279A-626D-EE4E-AD43-5C034005F0FD}"/>
                      </a:ext>
                    </a:extLst>
                  </p:cNvPr>
                  <p:cNvPicPr/>
                  <p:nvPr/>
                </p:nvPicPr>
                <p:blipFill>
                  <a:blip r:embed="rId359"/>
                  <a:stretch>
                    <a:fillRect/>
                  </a:stretch>
                </p:blipFill>
                <p:spPr>
                  <a:xfrm>
                    <a:off x="7121434" y="2788920"/>
                    <a:ext cx="20520" cy="16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0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F4D2A109-57C0-06E4-65A1-CB26DEFA1B25}"/>
                      </a:ext>
                    </a:extLst>
                  </p14:cNvPr>
                  <p14:cNvContentPartPr/>
                  <p14:nvPr/>
                </p14:nvContentPartPr>
                <p14:xfrm>
                  <a:off x="7181194" y="2772000"/>
                  <a:ext cx="183600" cy="17784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F4D2A109-57C0-06E4-65A1-CB26DEFA1B25}"/>
                      </a:ext>
                    </a:extLst>
                  </p:cNvPr>
                  <p:cNvPicPr/>
                  <p:nvPr/>
                </p:nvPicPr>
                <p:blipFill>
                  <a:blip r:embed="rId361"/>
                  <a:stretch>
                    <a:fillRect/>
                  </a:stretch>
                </p:blipFill>
                <p:spPr>
                  <a:xfrm>
                    <a:off x="7172554" y="2763000"/>
                    <a:ext cx="201240" cy="195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41C0D8CD-E25A-21B7-6E43-977A92FA3DBF}"/>
                    </a:ext>
                  </a:extLst>
                </p14:cNvPr>
                <p14:cNvContentPartPr/>
                <p14:nvPr/>
              </p14:nvContentPartPr>
              <p14:xfrm>
                <a:off x="7317994" y="1576800"/>
                <a:ext cx="330840" cy="3963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41C0D8CD-E25A-21B7-6E43-977A92FA3DBF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7309354" y="1568160"/>
                  <a:ext cx="348480" cy="414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B1268548-ECE3-D417-3C07-54BD8B028912}"/>
                </a:ext>
              </a:extLst>
            </p:cNvPr>
            <p:cNvGrpSpPr/>
            <p:nvPr/>
          </p:nvGrpSpPr>
          <p:grpSpPr>
            <a:xfrm>
              <a:off x="7474234" y="657360"/>
              <a:ext cx="249480" cy="364320"/>
              <a:chOff x="7474234" y="657360"/>
              <a:chExt cx="249480" cy="364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4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330BB329-A130-ECAE-1ADD-D5D33353A4B9}"/>
                      </a:ext>
                    </a:extLst>
                  </p14:cNvPr>
                  <p14:cNvContentPartPr/>
                  <p14:nvPr/>
                </p14:nvContentPartPr>
                <p14:xfrm>
                  <a:off x="7474234" y="657360"/>
                  <a:ext cx="184320" cy="26604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330BB329-A130-ECAE-1ADD-D5D33353A4B9}"/>
                      </a:ext>
                    </a:extLst>
                  </p:cNvPr>
                  <p:cNvPicPr/>
                  <p:nvPr/>
                </p:nvPicPr>
                <p:blipFill>
                  <a:blip r:embed="rId365"/>
                  <a:stretch>
                    <a:fillRect/>
                  </a:stretch>
                </p:blipFill>
                <p:spPr>
                  <a:xfrm>
                    <a:off x="7465234" y="648720"/>
                    <a:ext cx="201960" cy="28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6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D8D6EEF5-C0C2-5290-930F-C28656635FE5}"/>
                      </a:ext>
                    </a:extLst>
                  </p14:cNvPr>
                  <p14:cNvContentPartPr/>
                  <p14:nvPr/>
                </p14:nvContentPartPr>
                <p14:xfrm>
                  <a:off x="7723354" y="819360"/>
                  <a:ext cx="360" cy="20232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D8D6EEF5-C0C2-5290-930F-C28656635FE5}"/>
                      </a:ext>
                    </a:extLst>
                  </p:cNvPr>
                  <p:cNvPicPr/>
                  <p:nvPr/>
                </p:nvPicPr>
                <p:blipFill>
                  <a:blip r:embed="rId367"/>
                  <a:stretch>
                    <a:fillRect/>
                  </a:stretch>
                </p:blipFill>
                <p:spPr>
                  <a:xfrm>
                    <a:off x="7714714" y="810360"/>
                    <a:ext cx="18000" cy="2199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119" name="Audio 118">
            <a:hlinkClick r:id="" action="ppaction://media"/>
            <a:extLst>
              <a:ext uri="{FF2B5EF4-FFF2-40B4-BE49-F238E27FC236}">
                <a16:creationId xmlns:a16="http://schemas.microsoft.com/office/drawing/2014/main" id="{5285A242-F472-872F-2795-740616D502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6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419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0906"/>
    </mc:Choice>
    <mc:Fallback xmlns="">
      <p:transition advTm="190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3313545" y="153570"/>
            <a:ext cx="311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Apply to XNOR gate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B08A1C4-00AB-7F2D-ACE3-98FC63A20186}"/>
                  </a:ext>
                </a:extLst>
              </p14:cNvPr>
              <p14:cNvContentPartPr/>
              <p14:nvPr/>
            </p14:nvContentPartPr>
            <p14:xfrm>
              <a:off x="2170458" y="1123978"/>
              <a:ext cx="168840" cy="489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B08A1C4-00AB-7F2D-ACE3-98FC63A201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61458" y="1114978"/>
                <a:ext cx="186480" cy="50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551B166F-0F09-379F-ADCD-6FC6C37FB616}"/>
              </a:ext>
            </a:extLst>
          </p:cNvPr>
          <p:cNvGrpSpPr/>
          <p:nvPr/>
        </p:nvGrpSpPr>
        <p:grpSpPr>
          <a:xfrm>
            <a:off x="518222" y="583596"/>
            <a:ext cx="1210680" cy="3421440"/>
            <a:chOff x="518222" y="583596"/>
            <a:chExt cx="1210680" cy="342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DD60E75-96FC-94CE-806D-3248EE04D4B0}"/>
                    </a:ext>
                  </a:extLst>
                </p14:cNvPr>
                <p14:cNvContentPartPr/>
                <p14:nvPr/>
              </p14:nvContentPartPr>
              <p14:xfrm>
                <a:off x="646022" y="1180836"/>
                <a:ext cx="186480" cy="86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DD60E75-96FC-94CE-806D-3248EE04D4B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7382" y="1172196"/>
                  <a:ext cx="20412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D07A8D5-BE8D-1DE9-3BFC-7EA9AF3BE8C6}"/>
                    </a:ext>
                  </a:extLst>
                </p14:cNvPr>
                <p14:cNvContentPartPr/>
                <p14:nvPr/>
              </p14:nvContentPartPr>
              <p14:xfrm>
                <a:off x="724502" y="1206036"/>
                <a:ext cx="3240" cy="277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D07A8D5-BE8D-1DE9-3BFC-7EA9AF3BE8C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15502" y="1197396"/>
                  <a:ext cx="2088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3A770C4-BA3D-B4E5-1872-FAE4A8FA5D2D}"/>
                    </a:ext>
                  </a:extLst>
                </p14:cNvPr>
                <p14:cNvContentPartPr/>
                <p14:nvPr/>
              </p14:nvContentPartPr>
              <p14:xfrm>
                <a:off x="670862" y="1432116"/>
                <a:ext cx="182880" cy="540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3A770C4-BA3D-B4E5-1872-FAE4A8FA5D2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61862" y="1423116"/>
                  <a:ext cx="20052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198748E-FF30-9245-5917-2098C0BB9FDB}"/>
                    </a:ext>
                  </a:extLst>
                </p14:cNvPr>
                <p14:cNvContentPartPr/>
                <p14:nvPr/>
              </p14:nvContentPartPr>
              <p14:xfrm>
                <a:off x="878942" y="1110996"/>
                <a:ext cx="668520" cy="5238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198748E-FF30-9245-5917-2098C0BB9FD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70302" y="1101996"/>
                  <a:ext cx="686160" cy="54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5803B5D-B6D3-3973-5BD4-800C88190066}"/>
                    </a:ext>
                  </a:extLst>
                </p14:cNvPr>
                <p14:cNvContentPartPr/>
                <p14:nvPr/>
              </p14:nvContentPartPr>
              <p14:xfrm>
                <a:off x="1458902" y="1257876"/>
                <a:ext cx="8388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5803B5D-B6D3-3973-5BD4-800C8819006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449902" y="1249236"/>
                  <a:ext cx="101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87A222B-CD96-E5EA-31D7-CCD35EA94DD3}"/>
                    </a:ext>
                  </a:extLst>
                </p14:cNvPr>
                <p14:cNvContentPartPr/>
                <p14:nvPr/>
              </p14:nvContentPartPr>
              <p14:xfrm>
                <a:off x="1330382" y="1262556"/>
                <a:ext cx="360" cy="123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87A222B-CD96-E5EA-31D7-CCD35EA94DD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321382" y="1253556"/>
                  <a:ext cx="1800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015C45A-C34A-B18F-4EB7-2E5BC7B8DDA6}"/>
                    </a:ext>
                  </a:extLst>
                </p14:cNvPr>
                <p14:cNvContentPartPr/>
                <p14:nvPr/>
              </p14:nvContentPartPr>
              <p14:xfrm>
                <a:off x="544142" y="1682676"/>
                <a:ext cx="988200" cy="230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015C45A-C34A-B18F-4EB7-2E5BC7B8DDA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35502" y="1673676"/>
                  <a:ext cx="100584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3054032-53A0-5403-0E76-B89162501327}"/>
                    </a:ext>
                  </a:extLst>
                </p14:cNvPr>
                <p14:cNvContentPartPr/>
                <p14:nvPr/>
              </p14:nvContentPartPr>
              <p14:xfrm>
                <a:off x="798662" y="1890756"/>
                <a:ext cx="156240" cy="207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3054032-53A0-5403-0E76-B8916250132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89662" y="1882116"/>
                  <a:ext cx="17388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4C06669-0415-6081-8E62-5B6F65D2CB08}"/>
                    </a:ext>
                  </a:extLst>
                </p14:cNvPr>
                <p14:cNvContentPartPr/>
                <p14:nvPr/>
              </p14:nvContentPartPr>
              <p14:xfrm>
                <a:off x="1103222" y="1879236"/>
                <a:ext cx="186120" cy="1940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4C06669-0415-6081-8E62-5B6F65D2CB0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94222" y="1870236"/>
                  <a:ext cx="20376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1D7E9EF-E71B-CC44-07DE-8800250D534B}"/>
                    </a:ext>
                  </a:extLst>
                </p14:cNvPr>
                <p14:cNvContentPartPr/>
                <p14:nvPr/>
              </p14:nvContentPartPr>
              <p14:xfrm>
                <a:off x="842582" y="2392236"/>
                <a:ext cx="145080" cy="1904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1D7E9EF-E71B-CC44-07DE-8800250D534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33942" y="2383236"/>
                  <a:ext cx="16272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B5BC21D-6595-5CE1-6F54-0C8B72890AED}"/>
                    </a:ext>
                  </a:extLst>
                </p14:cNvPr>
                <p14:cNvContentPartPr/>
                <p14:nvPr/>
              </p14:nvContentPartPr>
              <p14:xfrm>
                <a:off x="1212662" y="2370636"/>
                <a:ext cx="360" cy="2138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B5BC21D-6595-5CE1-6F54-0C8B72890AE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204022" y="2361996"/>
                  <a:ext cx="180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31DC6E5-0E8D-7353-683B-BA354919EF1E}"/>
                    </a:ext>
                  </a:extLst>
                </p14:cNvPr>
                <p14:cNvContentPartPr/>
                <p14:nvPr/>
              </p14:nvContentPartPr>
              <p14:xfrm>
                <a:off x="885422" y="2861316"/>
                <a:ext cx="360" cy="272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31DC6E5-0E8D-7353-683B-BA354919EF1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76782" y="2852316"/>
                  <a:ext cx="180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98CC67A-8085-0B95-CFD3-967EFD2CE65C}"/>
                    </a:ext>
                  </a:extLst>
                </p14:cNvPr>
                <p14:cNvContentPartPr/>
                <p14:nvPr/>
              </p14:nvContentPartPr>
              <p14:xfrm>
                <a:off x="1119782" y="2861676"/>
                <a:ext cx="158400" cy="267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98CC67A-8085-0B95-CFD3-967EFD2CE65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11142" y="2852676"/>
                  <a:ext cx="17604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2C6C4F5-D186-A246-BD95-DDF39E4E719A}"/>
                    </a:ext>
                  </a:extLst>
                </p14:cNvPr>
                <p14:cNvContentPartPr/>
                <p14:nvPr/>
              </p14:nvContentPartPr>
              <p14:xfrm>
                <a:off x="912422" y="3529116"/>
                <a:ext cx="360" cy="283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2C6C4F5-D186-A246-BD95-DDF39E4E719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03782" y="3520476"/>
                  <a:ext cx="1800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C69D509-8969-9085-B14A-1BF2B2DB9A9A}"/>
                    </a:ext>
                  </a:extLst>
                </p14:cNvPr>
                <p14:cNvContentPartPr/>
                <p14:nvPr/>
              </p14:nvContentPartPr>
              <p14:xfrm>
                <a:off x="1166942" y="3441636"/>
                <a:ext cx="29160" cy="3567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C69D509-8969-9085-B14A-1BF2B2DB9A9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158302" y="3432636"/>
                  <a:ext cx="4680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89A4F68-AA01-E2A3-EB9E-CEA555451E6C}"/>
                    </a:ext>
                  </a:extLst>
                </p14:cNvPr>
                <p14:cNvContentPartPr/>
                <p14:nvPr/>
              </p14:nvContentPartPr>
              <p14:xfrm>
                <a:off x="518222" y="922356"/>
                <a:ext cx="1210680" cy="3082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89A4F68-AA01-E2A3-EB9E-CEA555451E6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09582" y="913716"/>
                  <a:ext cx="1228320" cy="31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715879C-7056-04FA-3971-F214494C2FD2}"/>
                    </a:ext>
                  </a:extLst>
                </p14:cNvPr>
                <p14:cNvContentPartPr/>
                <p14:nvPr/>
              </p14:nvContentPartPr>
              <p14:xfrm>
                <a:off x="657902" y="583596"/>
                <a:ext cx="254880" cy="2026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715879C-7056-04FA-3971-F214494C2FD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49262" y="574956"/>
                  <a:ext cx="27252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3613713-E555-0548-7F5F-050DE0B5F799}"/>
                    </a:ext>
                  </a:extLst>
                </p14:cNvPr>
                <p14:cNvContentPartPr/>
                <p14:nvPr/>
              </p14:nvContentPartPr>
              <p14:xfrm>
                <a:off x="976862" y="738036"/>
                <a:ext cx="3600" cy="1918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3613713-E555-0548-7F5F-050DE0B5F79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68222" y="729396"/>
                  <a:ext cx="2124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50AA4E4-7F5E-C5D2-9536-E96C8DDB841D}"/>
                    </a:ext>
                  </a:extLst>
                </p14:cNvPr>
                <p14:cNvContentPartPr/>
                <p14:nvPr/>
              </p14:nvContentPartPr>
              <p14:xfrm>
                <a:off x="1245422" y="601956"/>
                <a:ext cx="136080" cy="173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50AA4E4-7F5E-C5D2-9536-E96C8DDB841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236782" y="592956"/>
                  <a:ext cx="15372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BBBB457-A682-D5EC-6BA7-EA7225F33C6C}"/>
                    </a:ext>
                  </a:extLst>
                </p14:cNvPr>
                <p14:cNvContentPartPr/>
                <p14:nvPr/>
              </p14:nvContentPartPr>
              <p14:xfrm>
                <a:off x="1463582" y="717516"/>
                <a:ext cx="186480" cy="191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BBBB457-A682-D5EC-6BA7-EA7225F33C6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454582" y="708876"/>
                  <a:ext cx="204120" cy="20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42CA854-BC62-0001-FD8D-C2C2E4DA1769}"/>
              </a:ext>
            </a:extLst>
          </p:cNvPr>
          <p:cNvGrpSpPr/>
          <p:nvPr/>
        </p:nvGrpSpPr>
        <p:grpSpPr>
          <a:xfrm>
            <a:off x="1893618" y="1687018"/>
            <a:ext cx="600840" cy="2007000"/>
            <a:chOff x="2622782" y="1673676"/>
            <a:chExt cx="600840" cy="200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AF3AE1C-D90C-56F0-FAF1-2B5620EB44DF}"/>
                    </a:ext>
                  </a:extLst>
                </p14:cNvPr>
                <p14:cNvContentPartPr/>
                <p14:nvPr/>
              </p14:nvContentPartPr>
              <p14:xfrm>
                <a:off x="2914382" y="1840716"/>
                <a:ext cx="360" cy="245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AF3AE1C-D90C-56F0-FAF1-2B5620EB44D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905382" y="1831716"/>
                  <a:ext cx="1800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6B8EE3D-0F99-4E58-C70A-2F0EEF3D0AA1}"/>
                    </a:ext>
                  </a:extLst>
                </p14:cNvPr>
                <p14:cNvContentPartPr/>
                <p14:nvPr/>
              </p14:nvContentPartPr>
              <p14:xfrm>
                <a:off x="2782622" y="2490516"/>
                <a:ext cx="36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6B8EE3D-0F99-4E58-C70A-2F0EEF3D0AA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773982" y="248151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9B744BA-ABBF-E1CF-DC95-D51A6D926D20}"/>
                    </a:ext>
                  </a:extLst>
                </p14:cNvPr>
                <p14:cNvContentPartPr/>
                <p14:nvPr/>
              </p14:nvContentPartPr>
              <p14:xfrm>
                <a:off x="2861462" y="2312316"/>
                <a:ext cx="129960" cy="182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9B744BA-ABBF-E1CF-DC95-D51A6D926D2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852822" y="2303316"/>
                  <a:ext cx="14760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1C36046-DB35-5BBD-03CD-CC2BA3CFA310}"/>
                    </a:ext>
                  </a:extLst>
                </p14:cNvPr>
                <p14:cNvContentPartPr/>
                <p14:nvPr/>
              </p14:nvContentPartPr>
              <p14:xfrm>
                <a:off x="2862182" y="2675196"/>
                <a:ext cx="148680" cy="208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1C36046-DB35-5BBD-03CD-CC2BA3CFA31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853182" y="2666196"/>
                  <a:ext cx="16632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185B1D8-7B25-7855-05F6-72FDA46FE7C7}"/>
                    </a:ext>
                  </a:extLst>
                </p14:cNvPr>
                <p14:cNvContentPartPr/>
                <p14:nvPr/>
              </p14:nvContentPartPr>
              <p14:xfrm>
                <a:off x="2888462" y="3365316"/>
                <a:ext cx="360" cy="315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185B1D8-7B25-7855-05F6-72FDA46FE7C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879462" y="3356676"/>
                  <a:ext cx="1800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4397F08-924F-EF28-C50E-7FF12121B250}"/>
                    </a:ext>
                  </a:extLst>
                </p14:cNvPr>
                <p14:cNvContentPartPr/>
                <p14:nvPr/>
              </p14:nvContentPartPr>
              <p14:xfrm>
                <a:off x="2622782" y="1673676"/>
                <a:ext cx="600840" cy="11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4397F08-924F-EF28-C50E-7FF12121B25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613782" y="1664676"/>
                  <a:ext cx="618480" cy="2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FC4F12B-AD6D-80CF-9AEB-230579D5A5E8}"/>
              </a:ext>
            </a:extLst>
          </p:cNvPr>
          <p:cNvGrpSpPr/>
          <p:nvPr/>
        </p:nvGrpSpPr>
        <p:grpSpPr>
          <a:xfrm>
            <a:off x="4577582" y="1085076"/>
            <a:ext cx="1443240" cy="625320"/>
            <a:chOff x="4577582" y="1085076"/>
            <a:chExt cx="1443240" cy="62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A9065C6-2583-1B29-2F6D-FC8658CFFADF}"/>
                    </a:ext>
                  </a:extLst>
                </p14:cNvPr>
                <p14:cNvContentPartPr/>
                <p14:nvPr/>
              </p14:nvContentPartPr>
              <p14:xfrm>
                <a:off x="4577582" y="1136916"/>
                <a:ext cx="181440" cy="573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A9065C6-2583-1B29-2F6D-FC8658CFFAD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568582" y="1127916"/>
                  <a:ext cx="199080" cy="59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944BF28-8866-EAF8-342F-57EF0FB90EFE}"/>
                    </a:ext>
                  </a:extLst>
                </p14:cNvPr>
                <p14:cNvContentPartPr/>
                <p14:nvPr/>
              </p14:nvContentPartPr>
              <p14:xfrm>
                <a:off x="4908782" y="1327716"/>
                <a:ext cx="8208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944BF28-8866-EAF8-342F-57EF0FB90EF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899782" y="1318716"/>
                  <a:ext cx="99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3C1FD64-67FD-BF3B-10FC-B8B935E91113}"/>
                    </a:ext>
                  </a:extLst>
                </p14:cNvPr>
                <p14:cNvContentPartPr/>
                <p14:nvPr/>
              </p14:nvContentPartPr>
              <p14:xfrm>
                <a:off x="4941542" y="1394676"/>
                <a:ext cx="61200" cy="32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3C1FD64-67FD-BF3B-10FC-B8B935E9111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932542" y="1386036"/>
                  <a:ext cx="788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604F81E-BC83-3E69-229E-FDF80E4B3057}"/>
                    </a:ext>
                  </a:extLst>
                </p14:cNvPr>
                <p14:cNvContentPartPr/>
                <p14:nvPr/>
              </p14:nvContentPartPr>
              <p14:xfrm>
                <a:off x="5249702" y="1209996"/>
                <a:ext cx="360" cy="2772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604F81E-BC83-3E69-229E-FDF80E4B305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241062" y="1200996"/>
                  <a:ext cx="1800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8372BE7-A47E-A2D3-B46D-A6B1A5EA944B}"/>
                    </a:ext>
                  </a:extLst>
                </p14:cNvPr>
                <p14:cNvContentPartPr/>
                <p14:nvPr/>
              </p14:nvContentPartPr>
              <p14:xfrm>
                <a:off x="5384342" y="1258956"/>
                <a:ext cx="136080" cy="1508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8372BE7-A47E-A2D3-B46D-A6B1A5EA944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375702" y="1250316"/>
                  <a:ext cx="1537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9C5F4FB-5818-D046-6D3F-644D2A0183DA}"/>
                    </a:ext>
                  </a:extLst>
                </p14:cNvPr>
                <p14:cNvContentPartPr/>
                <p14:nvPr/>
              </p14:nvContentPartPr>
              <p14:xfrm>
                <a:off x="5627702" y="1264716"/>
                <a:ext cx="176760" cy="1108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9C5F4FB-5818-D046-6D3F-644D2A0183D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618702" y="1255716"/>
                  <a:ext cx="1944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6C1D40E-5883-6774-DC52-94B36219A35E}"/>
                    </a:ext>
                  </a:extLst>
                </p14:cNvPr>
                <p14:cNvContentPartPr/>
                <p14:nvPr/>
              </p14:nvContentPartPr>
              <p14:xfrm>
                <a:off x="5909582" y="1225836"/>
                <a:ext cx="6120" cy="2080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6C1D40E-5883-6774-DC52-94B36219A35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900942" y="1217196"/>
                  <a:ext cx="2376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8422B5D-B36C-F4FF-F1F5-98BF9FD6F9DA}"/>
                    </a:ext>
                  </a:extLst>
                </p14:cNvPr>
                <p14:cNvContentPartPr/>
                <p14:nvPr/>
              </p14:nvContentPartPr>
              <p14:xfrm>
                <a:off x="5108222" y="1091916"/>
                <a:ext cx="200880" cy="507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8422B5D-B36C-F4FF-F1F5-98BF9FD6F9DA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099222" y="1083276"/>
                  <a:ext cx="218520" cy="52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34E7CE9-6F5F-9F77-6FED-0AEFA6B1805E}"/>
                    </a:ext>
                  </a:extLst>
                </p14:cNvPr>
                <p14:cNvContentPartPr/>
                <p14:nvPr/>
              </p14:nvContentPartPr>
              <p14:xfrm>
                <a:off x="5856302" y="1085076"/>
                <a:ext cx="164520" cy="518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34E7CE9-6F5F-9F77-6FED-0AEFA6B1805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847302" y="1076436"/>
                  <a:ext cx="182160" cy="535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35" name="Ink 334">
                <a:extLst>
                  <a:ext uri="{FF2B5EF4-FFF2-40B4-BE49-F238E27FC236}">
                    <a16:creationId xmlns:a16="http://schemas.microsoft.com/office/drawing/2014/main" id="{1FEF9EB8-DA11-D8E4-8AC6-04964994540B}"/>
                  </a:ext>
                </a:extLst>
              </p14:cNvPr>
              <p14:cNvContentPartPr/>
              <p14:nvPr/>
            </p14:nvContentPartPr>
            <p14:xfrm>
              <a:off x="6836222" y="1173636"/>
              <a:ext cx="175320" cy="386280"/>
            </p14:xfrm>
          </p:contentPart>
        </mc:Choice>
        <mc:Fallback xmlns="">
          <p:pic>
            <p:nvPicPr>
              <p:cNvPr id="335" name="Ink 334">
                <a:extLst>
                  <a:ext uri="{FF2B5EF4-FFF2-40B4-BE49-F238E27FC236}">
                    <a16:creationId xmlns:a16="http://schemas.microsoft.com/office/drawing/2014/main" id="{1FEF9EB8-DA11-D8E4-8AC6-04964994540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827222" y="1164996"/>
                <a:ext cx="19296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36" name="Ink 335">
                <a:extLst>
                  <a:ext uri="{FF2B5EF4-FFF2-40B4-BE49-F238E27FC236}">
                    <a16:creationId xmlns:a16="http://schemas.microsoft.com/office/drawing/2014/main" id="{57F74040-E811-D3D6-3BC3-C498C59CA1C0}"/>
                  </a:ext>
                </a:extLst>
              </p14:cNvPr>
              <p14:cNvContentPartPr/>
              <p14:nvPr/>
            </p14:nvContentPartPr>
            <p14:xfrm>
              <a:off x="7117022" y="1357956"/>
              <a:ext cx="128160" cy="360"/>
            </p14:xfrm>
          </p:contentPart>
        </mc:Choice>
        <mc:Fallback xmlns="">
          <p:pic>
            <p:nvPicPr>
              <p:cNvPr id="336" name="Ink 335">
                <a:extLst>
                  <a:ext uri="{FF2B5EF4-FFF2-40B4-BE49-F238E27FC236}">
                    <a16:creationId xmlns:a16="http://schemas.microsoft.com/office/drawing/2014/main" id="{57F74040-E811-D3D6-3BC3-C498C59CA1C0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108382" y="1348956"/>
                <a:ext cx="145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37" name="Ink 336">
                <a:extLst>
                  <a:ext uri="{FF2B5EF4-FFF2-40B4-BE49-F238E27FC236}">
                    <a16:creationId xmlns:a16="http://schemas.microsoft.com/office/drawing/2014/main" id="{CE1231D4-88EE-46DC-4601-D8CBD272F9A0}"/>
                  </a:ext>
                </a:extLst>
              </p14:cNvPr>
              <p14:cNvContentPartPr/>
              <p14:nvPr/>
            </p14:nvContentPartPr>
            <p14:xfrm>
              <a:off x="7135742" y="1440036"/>
              <a:ext cx="143280" cy="3600"/>
            </p14:xfrm>
          </p:contentPart>
        </mc:Choice>
        <mc:Fallback xmlns="">
          <p:pic>
            <p:nvPicPr>
              <p:cNvPr id="337" name="Ink 336">
                <a:extLst>
                  <a:ext uri="{FF2B5EF4-FFF2-40B4-BE49-F238E27FC236}">
                    <a16:creationId xmlns:a16="http://schemas.microsoft.com/office/drawing/2014/main" id="{CE1231D4-88EE-46DC-4601-D8CBD272F9A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7126742" y="1431396"/>
                <a:ext cx="16092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38" name="Ink 337">
                <a:extLst>
                  <a:ext uri="{FF2B5EF4-FFF2-40B4-BE49-F238E27FC236}">
                    <a16:creationId xmlns:a16="http://schemas.microsoft.com/office/drawing/2014/main" id="{BC27DFF9-631F-37E2-225E-921C8791EFC9}"/>
                  </a:ext>
                </a:extLst>
              </p14:cNvPr>
              <p14:cNvContentPartPr/>
              <p14:nvPr/>
            </p14:nvContentPartPr>
            <p14:xfrm>
              <a:off x="7578182" y="1254636"/>
              <a:ext cx="232200" cy="288000"/>
            </p14:xfrm>
          </p:contentPart>
        </mc:Choice>
        <mc:Fallback xmlns="">
          <p:pic>
            <p:nvPicPr>
              <p:cNvPr id="338" name="Ink 337">
                <a:extLst>
                  <a:ext uri="{FF2B5EF4-FFF2-40B4-BE49-F238E27FC236}">
                    <a16:creationId xmlns:a16="http://schemas.microsoft.com/office/drawing/2014/main" id="{BC27DFF9-631F-37E2-225E-921C8791EFC9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569182" y="1245996"/>
                <a:ext cx="24984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39" name="Ink 338">
                <a:extLst>
                  <a:ext uri="{FF2B5EF4-FFF2-40B4-BE49-F238E27FC236}">
                    <a16:creationId xmlns:a16="http://schemas.microsoft.com/office/drawing/2014/main" id="{D6DE9A09-88B2-5560-4BE8-2844D2C13F5E}"/>
                  </a:ext>
                </a:extLst>
              </p14:cNvPr>
              <p14:cNvContentPartPr/>
              <p14:nvPr/>
            </p14:nvContentPartPr>
            <p14:xfrm>
              <a:off x="7591502" y="1229436"/>
              <a:ext cx="218880" cy="290520"/>
            </p14:xfrm>
          </p:contentPart>
        </mc:Choice>
        <mc:Fallback xmlns="">
          <p:pic>
            <p:nvPicPr>
              <p:cNvPr id="339" name="Ink 338">
                <a:extLst>
                  <a:ext uri="{FF2B5EF4-FFF2-40B4-BE49-F238E27FC236}">
                    <a16:creationId xmlns:a16="http://schemas.microsoft.com/office/drawing/2014/main" id="{D6DE9A09-88B2-5560-4BE8-2844D2C13F5E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582502" y="1220796"/>
                <a:ext cx="23652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40" name="Ink 339">
                <a:extLst>
                  <a:ext uri="{FF2B5EF4-FFF2-40B4-BE49-F238E27FC236}">
                    <a16:creationId xmlns:a16="http://schemas.microsoft.com/office/drawing/2014/main" id="{C226BFD3-3ED6-A0C9-FFA3-1F01E5E0272F}"/>
                  </a:ext>
                </a:extLst>
              </p14:cNvPr>
              <p14:cNvContentPartPr/>
              <p14:nvPr/>
            </p14:nvContentPartPr>
            <p14:xfrm>
              <a:off x="7579982" y="1001916"/>
              <a:ext cx="225000" cy="113400"/>
            </p14:xfrm>
          </p:contentPart>
        </mc:Choice>
        <mc:Fallback xmlns="">
          <p:pic>
            <p:nvPicPr>
              <p:cNvPr id="340" name="Ink 339">
                <a:extLst>
                  <a:ext uri="{FF2B5EF4-FFF2-40B4-BE49-F238E27FC236}">
                    <a16:creationId xmlns:a16="http://schemas.microsoft.com/office/drawing/2014/main" id="{C226BFD3-3ED6-A0C9-FFA3-1F01E5E0272F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7571342" y="992916"/>
                <a:ext cx="24264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41" name="Ink 340">
                <a:extLst>
                  <a:ext uri="{FF2B5EF4-FFF2-40B4-BE49-F238E27FC236}">
                    <a16:creationId xmlns:a16="http://schemas.microsoft.com/office/drawing/2014/main" id="{03D2390D-A623-40ED-0285-7D1A3AD5A98B}"/>
                  </a:ext>
                </a:extLst>
              </p14:cNvPr>
              <p14:cNvContentPartPr/>
              <p14:nvPr/>
            </p14:nvContentPartPr>
            <p14:xfrm>
              <a:off x="7876982" y="1379916"/>
              <a:ext cx="133560" cy="360"/>
            </p14:xfrm>
          </p:contentPart>
        </mc:Choice>
        <mc:Fallback xmlns="">
          <p:pic>
            <p:nvPicPr>
              <p:cNvPr id="341" name="Ink 340">
                <a:extLst>
                  <a:ext uri="{FF2B5EF4-FFF2-40B4-BE49-F238E27FC236}">
                    <a16:creationId xmlns:a16="http://schemas.microsoft.com/office/drawing/2014/main" id="{03D2390D-A623-40ED-0285-7D1A3AD5A98B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868342" y="1371276"/>
                <a:ext cx="151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342" name="Ink 341">
                <a:extLst>
                  <a:ext uri="{FF2B5EF4-FFF2-40B4-BE49-F238E27FC236}">
                    <a16:creationId xmlns:a16="http://schemas.microsoft.com/office/drawing/2014/main" id="{A348341D-5267-B085-7E8E-1CE06AC7F517}"/>
                  </a:ext>
                </a:extLst>
              </p14:cNvPr>
              <p14:cNvContentPartPr/>
              <p14:nvPr/>
            </p14:nvContentPartPr>
            <p14:xfrm>
              <a:off x="8118902" y="1226196"/>
              <a:ext cx="196560" cy="449280"/>
            </p14:xfrm>
          </p:contentPart>
        </mc:Choice>
        <mc:Fallback xmlns="">
          <p:pic>
            <p:nvPicPr>
              <p:cNvPr id="342" name="Ink 341">
                <a:extLst>
                  <a:ext uri="{FF2B5EF4-FFF2-40B4-BE49-F238E27FC236}">
                    <a16:creationId xmlns:a16="http://schemas.microsoft.com/office/drawing/2014/main" id="{A348341D-5267-B085-7E8E-1CE06AC7F517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8109902" y="1217196"/>
                <a:ext cx="214200" cy="46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43" name="Ink 342">
                <a:extLst>
                  <a:ext uri="{FF2B5EF4-FFF2-40B4-BE49-F238E27FC236}">
                    <a16:creationId xmlns:a16="http://schemas.microsoft.com/office/drawing/2014/main" id="{4F0689C2-725B-2DCC-54FD-EFC044ACF00A}"/>
                  </a:ext>
                </a:extLst>
              </p14:cNvPr>
              <p14:cNvContentPartPr/>
              <p14:nvPr/>
            </p14:nvContentPartPr>
            <p14:xfrm>
              <a:off x="8332022" y="1013076"/>
              <a:ext cx="123480" cy="637560"/>
            </p14:xfrm>
          </p:contentPart>
        </mc:Choice>
        <mc:Fallback xmlns="">
          <p:pic>
            <p:nvPicPr>
              <p:cNvPr id="343" name="Ink 342">
                <a:extLst>
                  <a:ext uri="{FF2B5EF4-FFF2-40B4-BE49-F238E27FC236}">
                    <a16:creationId xmlns:a16="http://schemas.microsoft.com/office/drawing/2014/main" id="{4F0689C2-725B-2DCC-54FD-EFC044ACF00A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8323022" y="1004076"/>
                <a:ext cx="141120" cy="65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344" name="Ink 343">
                <a:extLst>
                  <a:ext uri="{FF2B5EF4-FFF2-40B4-BE49-F238E27FC236}">
                    <a16:creationId xmlns:a16="http://schemas.microsoft.com/office/drawing/2014/main" id="{88377AA8-B2F8-404D-5420-E079CAFEF773}"/>
                  </a:ext>
                </a:extLst>
              </p14:cNvPr>
              <p14:cNvContentPartPr/>
              <p14:nvPr/>
            </p14:nvContentPartPr>
            <p14:xfrm>
              <a:off x="8523902" y="843516"/>
              <a:ext cx="168120" cy="232920"/>
            </p14:xfrm>
          </p:contentPart>
        </mc:Choice>
        <mc:Fallback xmlns="">
          <p:pic>
            <p:nvPicPr>
              <p:cNvPr id="344" name="Ink 343">
                <a:extLst>
                  <a:ext uri="{FF2B5EF4-FFF2-40B4-BE49-F238E27FC236}">
                    <a16:creationId xmlns:a16="http://schemas.microsoft.com/office/drawing/2014/main" id="{88377AA8-B2F8-404D-5420-E079CAFEF773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8515262" y="834516"/>
                <a:ext cx="18576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345" name="Ink 344">
                <a:extLst>
                  <a:ext uri="{FF2B5EF4-FFF2-40B4-BE49-F238E27FC236}">
                    <a16:creationId xmlns:a16="http://schemas.microsoft.com/office/drawing/2014/main" id="{762B22FD-487B-154B-0D1B-5D65DE5F0E44}"/>
                  </a:ext>
                </a:extLst>
              </p14:cNvPr>
              <p14:cNvContentPartPr/>
              <p14:nvPr/>
            </p14:nvContentPartPr>
            <p14:xfrm>
              <a:off x="7414382" y="885276"/>
              <a:ext cx="236880" cy="852840"/>
            </p14:xfrm>
          </p:contentPart>
        </mc:Choice>
        <mc:Fallback xmlns="">
          <p:pic>
            <p:nvPicPr>
              <p:cNvPr id="345" name="Ink 344">
                <a:extLst>
                  <a:ext uri="{FF2B5EF4-FFF2-40B4-BE49-F238E27FC236}">
                    <a16:creationId xmlns:a16="http://schemas.microsoft.com/office/drawing/2014/main" id="{762B22FD-487B-154B-0D1B-5D65DE5F0E44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7405742" y="876276"/>
                <a:ext cx="254520" cy="87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347" name="Ink 346">
                <a:extLst>
                  <a:ext uri="{FF2B5EF4-FFF2-40B4-BE49-F238E27FC236}">
                    <a16:creationId xmlns:a16="http://schemas.microsoft.com/office/drawing/2014/main" id="{AC3C84E5-2212-FC47-A515-7A7C8D54D165}"/>
                  </a:ext>
                </a:extLst>
              </p14:cNvPr>
              <p14:cNvContentPartPr/>
              <p14:nvPr/>
            </p14:nvContentPartPr>
            <p14:xfrm>
              <a:off x="8867702" y="1007676"/>
              <a:ext cx="360" cy="155880"/>
            </p14:xfrm>
          </p:contentPart>
        </mc:Choice>
        <mc:Fallback xmlns="">
          <p:pic>
            <p:nvPicPr>
              <p:cNvPr id="347" name="Ink 346">
                <a:extLst>
                  <a:ext uri="{FF2B5EF4-FFF2-40B4-BE49-F238E27FC236}">
                    <a16:creationId xmlns:a16="http://schemas.microsoft.com/office/drawing/2014/main" id="{AC3C84E5-2212-FC47-A515-7A7C8D54D16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859062" y="999036"/>
                <a:ext cx="18000" cy="173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53" name="Group 352">
            <a:extLst>
              <a:ext uri="{FF2B5EF4-FFF2-40B4-BE49-F238E27FC236}">
                <a16:creationId xmlns:a16="http://schemas.microsoft.com/office/drawing/2014/main" id="{FDB7A549-FBE5-B8C5-204F-6BDF76FE16A3}"/>
              </a:ext>
            </a:extLst>
          </p:cNvPr>
          <p:cNvGrpSpPr/>
          <p:nvPr/>
        </p:nvGrpSpPr>
        <p:grpSpPr>
          <a:xfrm>
            <a:off x="8668262" y="1324476"/>
            <a:ext cx="390960" cy="430920"/>
            <a:chOff x="8668262" y="1324476"/>
            <a:chExt cx="390960" cy="43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CF841B91-F56E-7F26-AD31-78DA4E1C534E}"/>
                    </a:ext>
                  </a:extLst>
                </p14:cNvPr>
                <p14:cNvContentPartPr/>
                <p14:nvPr/>
              </p14:nvContentPartPr>
              <p14:xfrm>
                <a:off x="8697062" y="1328796"/>
                <a:ext cx="181440" cy="828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CF841B91-F56E-7F26-AD31-78DA4E1C534E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688422" y="1319796"/>
                  <a:ext cx="19908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255F4D35-F0E6-B237-5164-0BC246BE2DC4}"/>
                    </a:ext>
                  </a:extLst>
                </p14:cNvPr>
                <p14:cNvContentPartPr/>
                <p14:nvPr/>
              </p14:nvContentPartPr>
              <p14:xfrm>
                <a:off x="8722982" y="1432836"/>
                <a:ext cx="262080" cy="32256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255F4D35-F0E6-B237-5164-0BC246BE2DC4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713982" y="1423836"/>
                  <a:ext cx="27972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AED4ECE6-C5DA-9B3F-78D5-BC5122039C13}"/>
                    </a:ext>
                  </a:extLst>
                </p14:cNvPr>
                <p14:cNvContentPartPr/>
                <p14:nvPr/>
              </p14:nvContentPartPr>
              <p14:xfrm>
                <a:off x="8668262" y="1324476"/>
                <a:ext cx="390960" cy="2304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AED4ECE6-C5DA-9B3F-78D5-BC5122039C13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8659262" y="1315836"/>
                  <a:ext cx="408600" cy="40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375" name="Ink 374">
                <a:extLst>
                  <a:ext uri="{FF2B5EF4-FFF2-40B4-BE49-F238E27FC236}">
                    <a16:creationId xmlns:a16="http://schemas.microsoft.com/office/drawing/2014/main" id="{8597FC5C-C3E0-FD76-81B6-D22929710496}"/>
                  </a:ext>
                </a:extLst>
              </p14:cNvPr>
              <p14:cNvContentPartPr/>
              <p14:nvPr/>
            </p14:nvContentPartPr>
            <p14:xfrm>
              <a:off x="2984582" y="4671144"/>
              <a:ext cx="220320" cy="202320"/>
            </p14:xfrm>
          </p:contentPart>
        </mc:Choice>
        <mc:Fallback xmlns="">
          <p:pic>
            <p:nvPicPr>
              <p:cNvPr id="375" name="Ink 374">
                <a:extLst>
                  <a:ext uri="{FF2B5EF4-FFF2-40B4-BE49-F238E27FC236}">
                    <a16:creationId xmlns:a16="http://schemas.microsoft.com/office/drawing/2014/main" id="{8597FC5C-C3E0-FD76-81B6-D22929710496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975582" y="4662144"/>
                <a:ext cx="23796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76" name="Ink 375">
                <a:extLst>
                  <a:ext uri="{FF2B5EF4-FFF2-40B4-BE49-F238E27FC236}">
                    <a16:creationId xmlns:a16="http://schemas.microsoft.com/office/drawing/2014/main" id="{0F9F647D-9F62-42C4-5033-7648B0CBC99C}"/>
                  </a:ext>
                </a:extLst>
              </p14:cNvPr>
              <p14:cNvContentPartPr/>
              <p14:nvPr/>
            </p14:nvContentPartPr>
            <p14:xfrm>
              <a:off x="3262142" y="4823064"/>
              <a:ext cx="3240" cy="152640"/>
            </p14:xfrm>
          </p:contentPart>
        </mc:Choice>
        <mc:Fallback xmlns="">
          <p:pic>
            <p:nvPicPr>
              <p:cNvPr id="376" name="Ink 375">
                <a:extLst>
                  <a:ext uri="{FF2B5EF4-FFF2-40B4-BE49-F238E27FC236}">
                    <a16:creationId xmlns:a16="http://schemas.microsoft.com/office/drawing/2014/main" id="{0F9F647D-9F62-42C4-5033-7648B0CBC99C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3253142" y="4814064"/>
                <a:ext cx="20880" cy="17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381" name="Group 380">
            <a:extLst>
              <a:ext uri="{FF2B5EF4-FFF2-40B4-BE49-F238E27FC236}">
                <a16:creationId xmlns:a16="http://schemas.microsoft.com/office/drawing/2014/main" id="{879916E5-7C03-468E-B8C3-FCC1769D1B43}"/>
              </a:ext>
            </a:extLst>
          </p:cNvPr>
          <p:cNvGrpSpPr/>
          <p:nvPr/>
        </p:nvGrpSpPr>
        <p:grpSpPr>
          <a:xfrm>
            <a:off x="3037502" y="5886144"/>
            <a:ext cx="509760" cy="406800"/>
            <a:chOff x="594182" y="5996556"/>
            <a:chExt cx="509760" cy="40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64F3AB8E-3A89-34CC-543E-A4D69A3E6683}"/>
                    </a:ext>
                  </a:extLst>
                </p14:cNvPr>
                <p14:cNvContentPartPr/>
                <p14:nvPr/>
              </p14:nvContentPartPr>
              <p14:xfrm>
                <a:off x="594182" y="5996556"/>
                <a:ext cx="253440" cy="22068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64F3AB8E-3A89-34CC-543E-A4D69A3E668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85182" y="5987556"/>
                  <a:ext cx="27108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7C0F50F2-84B8-C138-2E25-C51D66CE6E53}"/>
                    </a:ext>
                  </a:extLst>
                </p14:cNvPr>
                <p14:cNvContentPartPr/>
                <p14:nvPr/>
              </p14:nvContentPartPr>
              <p14:xfrm>
                <a:off x="886502" y="6091596"/>
                <a:ext cx="217440" cy="31176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7C0F50F2-84B8-C138-2E25-C51D66CE6E5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77502" y="6082596"/>
                  <a:ext cx="235080" cy="32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CE8A6A2E-4B0A-E3CC-25CB-E32531686D1B}"/>
              </a:ext>
            </a:extLst>
          </p:cNvPr>
          <p:cNvGrpSpPr/>
          <p:nvPr/>
        </p:nvGrpSpPr>
        <p:grpSpPr>
          <a:xfrm>
            <a:off x="3442142" y="4369104"/>
            <a:ext cx="1008000" cy="435960"/>
            <a:chOff x="998822" y="4479516"/>
            <a:chExt cx="1008000" cy="43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92CBA7F3-1B96-E7E2-EFCB-5125060802EE}"/>
                    </a:ext>
                  </a:extLst>
                </p14:cNvPr>
                <p14:cNvContentPartPr/>
                <p14:nvPr/>
              </p14:nvContentPartPr>
              <p14:xfrm>
                <a:off x="998822" y="4842756"/>
                <a:ext cx="1008000" cy="3096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92CBA7F3-1B96-E7E2-EFCB-5125060802EE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990182" y="4834116"/>
                  <a:ext cx="102564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B0E67017-0EE1-5AF7-05C3-FBDA3CB76F56}"/>
                    </a:ext>
                  </a:extLst>
                </p14:cNvPr>
                <p14:cNvContentPartPr/>
                <p14:nvPr/>
              </p14:nvContentPartPr>
              <p14:xfrm>
                <a:off x="1742222" y="4782636"/>
                <a:ext cx="97560" cy="13284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B0E67017-0EE1-5AF7-05C3-FBDA3CB76F56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733222" y="4773636"/>
                  <a:ext cx="1152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CF06AF88-FA1A-F74C-9F18-845ABC4B519E}"/>
                    </a:ext>
                  </a:extLst>
                </p14:cNvPr>
                <p14:cNvContentPartPr/>
                <p14:nvPr/>
              </p14:nvContentPartPr>
              <p14:xfrm>
                <a:off x="1345862" y="4479516"/>
                <a:ext cx="191520" cy="12708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CF06AF88-FA1A-F74C-9F18-845ABC4B519E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337222" y="4470876"/>
                  <a:ext cx="20916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17E04799-BCC5-548E-6485-303110AF2EB5}"/>
                    </a:ext>
                  </a:extLst>
                </p14:cNvPr>
                <p14:cNvContentPartPr/>
                <p14:nvPr/>
              </p14:nvContentPartPr>
              <p14:xfrm>
                <a:off x="1612262" y="4583196"/>
                <a:ext cx="360" cy="11664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17E04799-BCC5-548E-6485-303110AF2EB5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603622" y="4574196"/>
                  <a:ext cx="180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6445EFF0-0F1D-7714-BC99-8808B39AA24A}"/>
                    </a:ext>
                  </a:extLst>
                </p14:cNvPr>
                <p14:cNvContentPartPr/>
                <p14:nvPr/>
              </p14:nvContentPartPr>
              <p14:xfrm>
                <a:off x="1667342" y="4609116"/>
                <a:ext cx="3240" cy="9360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6445EFF0-0F1D-7714-BC99-8808B39AA24A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658342" y="4600116"/>
                  <a:ext cx="20880" cy="11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4" name="Group 413">
            <a:extLst>
              <a:ext uri="{FF2B5EF4-FFF2-40B4-BE49-F238E27FC236}">
                <a16:creationId xmlns:a16="http://schemas.microsoft.com/office/drawing/2014/main" id="{D0F7719E-3F9A-27EC-D57C-EC0150141602}"/>
              </a:ext>
            </a:extLst>
          </p:cNvPr>
          <p:cNvGrpSpPr/>
          <p:nvPr/>
        </p:nvGrpSpPr>
        <p:grpSpPr>
          <a:xfrm>
            <a:off x="3514142" y="4961304"/>
            <a:ext cx="1099800" cy="1256040"/>
            <a:chOff x="1070822" y="5071716"/>
            <a:chExt cx="1099800" cy="125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0F76723E-EED2-33B3-D93E-F69599AAC5FC}"/>
                    </a:ext>
                  </a:extLst>
                </p14:cNvPr>
                <p14:cNvContentPartPr/>
                <p14:nvPr/>
              </p14:nvContentPartPr>
              <p14:xfrm>
                <a:off x="1173422" y="5142276"/>
                <a:ext cx="819000" cy="98640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0F76723E-EED2-33B3-D93E-F69599AAC5FC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164782" y="5133636"/>
                  <a:ext cx="836640" cy="10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852DA096-BFDD-AF2D-2631-ED12D331B547}"/>
                    </a:ext>
                  </a:extLst>
                </p14:cNvPr>
                <p14:cNvContentPartPr/>
                <p14:nvPr/>
              </p14:nvContentPartPr>
              <p14:xfrm>
                <a:off x="1849502" y="5210316"/>
                <a:ext cx="69480" cy="9288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852DA096-BFDD-AF2D-2631-ED12D331B547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840862" y="5201676"/>
                  <a:ext cx="8712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08C9EEBC-115C-A2E4-0CCB-E00C4FF1485A}"/>
                    </a:ext>
                  </a:extLst>
                </p14:cNvPr>
                <p14:cNvContentPartPr/>
                <p14:nvPr/>
              </p14:nvContentPartPr>
              <p14:xfrm>
                <a:off x="1385102" y="5302476"/>
                <a:ext cx="151920" cy="18936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08C9EEBC-115C-A2E4-0CCB-E00C4FF1485A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376102" y="5293476"/>
                  <a:ext cx="16956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7F5B28C9-6216-9886-D3AA-C4ABF8305A09}"/>
                    </a:ext>
                  </a:extLst>
                </p14:cNvPr>
                <p14:cNvContentPartPr/>
                <p14:nvPr/>
              </p14:nvContentPartPr>
              <p14:xfrm>
                <a:off x="1557542" y="5361876"/>
                <a:ext cx="135360" cy="11736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7F5B28C9-6216-9886-D3AA-C4ABF8305A09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548902" y="5353236"/>
                  <a:ext cx="1530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6AE3BCE6-64CE-3DCD-2A22-B30F69DF290D}"/>
                    </a:ext>
                  </a:extLst>
                </p14:cNvPr>
                <p14:cNvContentPartPr/>
                <p14:nvPr/>
              </p14:nvContentPartPr>
              <p14:xfrm>
                <a:off x="1701902" y="5320116"/>
                <a:ext cx="33840" cy="10800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6AE3BCE6-64CE-3DCD-2A22-B30F69DF290D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692902" y="5311476"/>
                  <a:ext cx="514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F75CC36D-4B54-6EC6-53FD-47A10A3173D4}"/>
                    </a:ext>
                  </a:extLst>
                </p14:cNvPr>
                <p14:cNvContentPartPr/>
                <p14:nvPr/>
              </p14:nvContentPartPr>
              <p14:xfrm>
                <a:off x="1123022" y="5138316"/>
                <a:ext cx="3240" cy="612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F75CC36D-4B54-6EC6-53FD-47A10A3173D4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114382" y="5129676"/>
                  <a:ext cx="208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6394F349-354D-EF8A-B4E4-7CBB0C7815C2}"/>
                    </a:ext>
                  </a:extLst>
                </p14:cNvPr>
                <p14:cNvContentPartPr/>
                <p14:nvPr/>
              </p14:nvContentPartPr>
              <p14:xfrm>
                <a:off x="1070822" y="5071716"/>
                <a:ext cx="888480" cy="115128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6394F349-354D-EF8A-B4E4-7CBB0C7815C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061822" y="5063076"/>
                  <a:ext cx="906120" cy="11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96634C1F-7F6F-8DFA-E5FB-B7287EB9E99E}"/>
                    </a:ext>
                  </a:extLst>
                </p14:cNvPr>
                <p14:cNvContentPartPr/>
                <p14:nvPr/>
              </p14:nvContentPartPr>
              <p14:xfrm>
                <a:off x="1700462" y="5940036"/>
                <a:ext cx="83880" cy="10800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96634C1F-7F6F-8DFA-E5FB-B7287EB9E99E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691462" y="5931396"/>
                  <a:ext cx="10152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DA6E985A-9909-6A14-B096-760389191249}"/>
                    </a:ext>
                  </a:extLst>
                </p14:cNvPr>
                <p14:cNvContentPartPr/>
                <p14:nvPr/>
              </p14:nvContentPartPr>
              <p14:xfrm>
                <a:off x="1786862" y="5724396"/>
                <a:ext cx="122760" cy="11952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DA6E985A-9909-6A14-B096-760389191249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777862" y="5715396"/>
                  <a:ext cx="1404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DD94FD02-D016-D915-4B16-D2F67D92BE51}"/>
                    </a:ext>
                  </a:extLst>
                </p14:cNvPr>
                <p14:cNvContentPartPr/>
                <p14:nvPr/>
              </p14:nvContentPartPr>
              <p14:xfrm>
                <a:off x="1980902" y="5824836"/>
                <a:ext cx="360" cy="98640"/>
              </p14:xfrm>
            </p:contentPart>
          </mc:Choice>
          <mc:Fallback xmlns=""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DD94FD02-D016-D915-4B16-D2F67D92BE51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971902" y="5816196"/>
                  <a:ext cx="180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E80E0DEC-5117-CA0B-41FB-BD60F4DA8D2A}"/>
                    </a:ext>
                  </a:extLst>
                </p14:cNvPr>
                <p14:cNvContentPartPr/>
                <p14:nvPr/>
              </p14:nvContentPartPr>
              <p14:xfrm>
                <a:off x="2029862" y="5816916"/>
                <a:ext cx="140760" cy="12024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E80E0DEC-5117-CA0B-41FB-BD60F4DA8D2A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020862" y="5807916"/>
                  <a:ext cx="15840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A3AD6287-459F-B40E-F254-707E324307E9}"/>
                    </a:ext>
                  </a:extLst>
                </p14:cNvPr>
                <p14:cNvContentPartPr/>
                <p14:nvPr/>
              </p14:nvContentPartPr>
              <p14:xfrm>
                <a:off x="1269542" y="6280236"/>
                <a:ext cx="663120" cy="900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A3AD6287-459F-B40E-F254-707E324307E9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260542" y="6271236"/>
                  <a:ext cx="6807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B32715FF-A9AE-A06F-F03D-EB680ADAF400}"/>
                    </a:ext>
                  </a:extLst>
                </p14:cNvPr>
                <p14:cNvContentPartPr/>
                <p14:nvPr/>
              </p14:nvContentPartPr>
              <p14:xfrm>
                <a:off x="1637822" y="6230196"/>
                <a:ext cx="92520" cy="9756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B32715FF-A9AE-A06F-F03D-EB680ADAF400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628822" y="6221556"/>
                  <a:ext cx="110160" cy="11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" name="Group 411">
            <a:extLst>
              <a:ext uri="{FF2B5EF4-FFF2-40B4-BE49-F238E27FC236}">
                <a16:creationId xmlns:a16="http://schemas.microsoft.com/office/drawing/2014/main" id="{0441DB0F-17FD-6489-BE78-6A3711E30F8E}"/>
              </a:ext>
            </a:extLst>
          </p:cNvPr>
          <p:cNvGrpSpPr/>
          <p:nvPr/>
        </p:nvGrpSpPr>
        <p:grpSpPr>
          <a:xfrm>
            <a:off x="3922022" y="6378984"/>
            <a:ext cx="379440" cy="241560"/>
            <a:chOff x="1478702" y="6489396"/>
            <a:chExt cx="379440" cy="24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898FB866-694D-FB1E-65FF-2824B0350176}"/>
                    </a:ext>
                  </a:extLst>
                </p14:cNvPr>
                <p14:cNvContentPartPr/>
                <p14:nvPr/>
              </p14:nvContentPartPr>
              <p14:xfrm>
                <a:off x="1478702" y="6489396"/>
                <a:ext cx="118080" cy="11916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898FB866-694D-FB1E-65FF-2824B0350176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470062" y="6480396"/>
                  <a:ext cx="1357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C5EF20FE-7BF6-94E4-5742-0BCE9CC329E0}"/>
                    </a:ext>
                  </a:extLst>
                </p14:cNvPr>
                <p14:cNvContentPartPr/>
                <p14:nvPr/>
              </p14:nvContentPartPr>
              <p14:xfrm>
                <a:off x="1628102" y="6603156"/>
                <a:ext cx="78120" cy="12780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C5EF20FE-7BF6-94E4-5742-0BCE9CC329E0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619102" y="6594156"/>
                  <a:ext cx="9576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5FCED76A-A753-22FB-B356-B05DF112FD4A}"/>
                    </a:ext>
                  </a:extLst>
                </p14:cNvPr>
                <p14:cNvContentPartPr/>
                <p14:nvPr/>
              </p14:nvContentPartPr>
              <p14:xfrm>
                <a:off x="1722782" y="6559596"/>
                <a:ext cx="135360" cy="85680"/>
              </p14:xfrm>
            </p:contentPart>
          </mc:Choice>
          <mc:Fallback xmlns=""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5FCED76A-A753-22FB-B356-B05DF112FD4A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713782" y="6550596"/>
                  <a:ext cx="153000" cy="10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1" name="Group 410">
            <a:extLst>
              <a:ext uri="{FF2B5EF4-FFF2-40B4-BE49-F238E27FC236}">
                <a16:creationId xmlns:a16="http://schemas.microsoft.com/office/drawing/2014/main" id="{83F946FD-B330-A22F-8AE6-31F170BA2E7C}"/>
              </a:ext>
            </a:extLst>
          </p:cNvPr>
          <p:cNvGrpSpPr/>
          <p:nvPr/>
        </p:nvGrpSpPr>
        <p:grpSpPr>
          <a:xfrm>
            <a:off x="4620062" y="4218984"/>
            <a:ext cx="208800" cy="295560"/>
            <a:chOff x="2176742" y="4329396"/>
            <a:chExt cx="208800" cy="29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25DBF727-49F3-A6EE-08D6-B9925F25CD37}"/>
                    </a:ext>
                  </a:extLst>
                </p14:cNvPr>
                <p14:cNvContentPartPr/>
                <p14:nvPr/>
              </p14:nvContentPartPr>
              <p14:xfrm>
                <a:off x="2176742" y="4329396"/>
                <a:ext cx="173520" cy="18468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25DBF727-49F3-A6EE-08D6-B9925F25CD37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2168102" y="4320756"/>
                  <a:ext cx="19116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00F7D390-143C-EE0F-43C9-30746DCF0DEC}"/>
                    </a:ext>
                  </a:extLst>
                </p14:cNvPr>
                <p14:cNvContentPartPr/>
                <p14:nvPr/>
              </p14:nvContentPartPr>
              <p14:xfrm>
                <a:off x="2385182" y="4433796"/>
                <a:ext cx="360" cy="191160"/>
              </p14:xfrm>
            </p:contentPart>
          </mc:Choice>
          <mc:Fallback xmlns="">
            <p:pic>
              <p:nvPicPr>
                <p:cNvPr id="410" name="Ink 409">
                  <a:extLst>
                    <a:ext uri="{FF2B5EF4-FFF2-40B4-BE49-F238E27FC236}">
                      <a16:creationId xmlns:a16="http://schemas.microsoft.com/office/drawing/2014/main" id="{00F7D390-143C-EE0F-43C9-30746DCF0DEC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2376182" y="4424796"/>
                  <a:ext cx="18000" cy="208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418" name="Ink 417">
                <a:extLst>
                  <a:ext uri="{FF2B5EF4-FFF2-40B4-BE49-F238E27FC236}">
                    <a16:creationId xmlns:a16="http://schemas.microsoft.com/office/drawing/2014/main" id="{45D586FB-3F03-A1D0-55BB-8C11F4BD15D4}"/>
                  </a:ext>
                </a:extLst>
              </p14:cNvPr>
              <p14:cNvContentPartPr/>
              <p14:nvPr/>
            </p14:nvContentPartPr>
            <p14:xfrm>
              <a:off x="4686662" y="4570344"/>
              <a:ext cx="360" cy="92880"/>
            </p14:xfrm>
          </p:contentPart>
        </mc:Choice>
        <mc:Fallback xmlns="">
          <p:pic>
            <p:nvPicPr>
              <p:cNvPr id="418" name="Ink 417">
                <a:extLst>
                  <a:ext uri="{FF2B5EF4-FFF2-40B4-BE49-F238E27FC236}">
                    <a16:creationId xmlns:a16="http://schemas.microsoft.com/office/drawing/2014/main" id="{45D586FB-3F03-A1D0-55BB-8C11F4BD15D4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4678022" y="4561704"/>
                <a:ext cx="1800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421" name="Ink 420">
                <a:extLst>
                  <a:ext uri="{FF2B5EF4-FFF2-40B4-BE49-F238E27FC236}">
                    <a16:creationId xmlns:a16="http://schemas.microsoft.com/office/drawing/2014/main" id="{FBF0819D-FCE2-84F8-EBAF-F6D1F4F9B60E}"/>
                  </a:ext>
                </a:extLst>
              </p14:cNvPr>
              <p14:cNvContentPartPr/>
              <p14:nvPr/>
            </p14:nvContentPartPr>
            <p14:xfrm>
              <a:off x="4422422" y="4719024"/>
              <a:ext cx="480240" cy="416520"/>
            </p14:xfrm>
          </p:contentPart>
        </mc:Choice>
        <mc:Fallback xmlns="">
          <p:pic>
            <p:nvPicPr>
              <p:cNvPr id="421" name="Ink 420">
                <a:extLst>
                  <a:ext uri="{FF2B5EF4-FFF2-40B4-BE49-F238E27FC236}">
                    <a16:creationId xmlns:a16="http://schemas.microsoft.com/office/drawing/2014/main" id="{FBF0819D-FCE2-84F8-EBAF-F6D1F4F9B60E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4413422" y="4710024"/>
                <a:ext cx="497880" cy="434160"/>
              </a:xfrm>
              <a:prstGeom prst="rect">
                <a:avLst/>
              </a:prstGeom>
            </p:spPr>
          </p:pic>
        </mc:Fallback>
      </mc:AlternateContent>
      <p:grpSp>
        <p:nvGrpSpPr>
          <p:cNvPr id="424" name="Group 423">
            <a:extLst>
              <a:ext uri="{FF2B5EF4-FFF2-40B4-BE49-F238E27FC236}">
                <a16:creationId xmlns:a16="http://schemas.microsoft.com/office/drawing/2014/main" id="{796842B7-6EF2-DEC6-A94C-3EE7087D9963}"/>
              </a:ext>
            </a:extLst>
          </p:cNvPr>
          <p:cNvGrpSpPr/>
          <p:nvPr/>
        </p:nvGrpSpPr>
        <p:grpSpPr>
          <a:xfrm>
            <a:off x="4408382" y="5909184"/>
            <a:ext cx="527400" cy="379080"/>
            <a:chOff x="1965062" y="6019596"/>
            <a:chExt cx="527400" cy="37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422" name="Ink 421">
                  <a:extLst>
                    <a:ext uri="{FF2B5EF4-FFF2-40B4-BE49-F238E27FC236}">
                      <a16:creationId xmlns:a16="http://schemas.microsoft.com/office/drawing/2014/main" id="{B66B808C-726F-51F4-E7E3-B63C09D974E2}"/>
                    </a:ext>
                  </a:extLst>
                </p14:cNvPr>
                <p14:cNvContentPartPr/>
                <p14:nvPr/>
              </p14:nvContentPartPr>
              <p14:xfrm>
                <a:off x="1991342" y="6019596"/>
                <a:ext cx="501120" cy="379080"/>
              </p14:xfrm>
            </p:contentPart>
          </mc:Choice>
          <mc:Fallback xmlns="">
            <p:pic>
              <p:nvPicPr>
                <p:cNvPr id="422" name="Ink 421">
                  <a:extLst>
                    <a:ext uri="{FF2B5EF4-FFF2-40B4-BE49-F238E27FC236}">
                      <a16:creationId xmlns:a16="http://schemas.microsoft.com/office/drawing/2014/main" id="{B66B808C-726F-51F4-E7E3-B63C09D974E2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982702" y="6010956"/>
                  <a:ext cx="51876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423" name="Ink 422">
                  <a:extLst>
                    <a:ext uri="{FF2B5EF4-FFF2-40B4-BE49-F238E27FC236}">
                      <a16:creationId xmlns:a16="http://schemas.microsoft.com/office/drawing/2014/main" id="{733437F4-BB98-EA2A-2E4A-93C8FEA7F103}"/>
                    </a:ext>
                  </a:extLst>
                </p14:cNvPr>
                <p14:cNvContentPartPr/>
                <p14:nvPr/>
              </p14:nvContentPartPr>
              <p14:xfrm>
                <a:off x="1965062" y="6304716"/>
                <a:ext cx="72720" cy="360"/>
              </p14:xfrm>
            </p:contentPart>
          </mc:Choice>
          <mc:Fallback xmlns="">
            <p:pic>
              <p:nvPicPr>
                <p:cNvPr id="423" name="Ink 422">
                  <a:extLst>
                    <a:ext uri="{FF2B5EF4-FFF2-40B4-BE49-F238E27FC236}">
                      <a16:creationId xmlns:a16="http://schemas.microsoft.com/office/drawing/2014/main" id="{733437F4-BB98-EA2A-2E4A-93C8FEA7F103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956062" y="6296076"/>
                  <a:ext cx="903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425" name="Ink 424">
                <a:extLst>
                  <a:ext uri="{FF2B5EF4-FFF2-40B4-BE49-F238E27FC236}">
                    <a16:creationId xmlns:a16="http://schemas.microsoft.com/office/drawing/2014/main" id="{5D4D8ABC-F4FA-4BBB-43AC-FD14D1CF8C98}"/>
                  </a:ext>
                </a:extLst>
              </p14:cNvPr>
              <p14:cNvContentPartPr/>
              <p14:nvPr/>
            </p14:nvContentPartPr>
            <p14:xfrm>
              <a:off x="4908062" y="4913064"/>
              <a:ext cx="154800" cy="13680"/>
            </p14:xfrm>
          </p:contentPart>
        </mc:Choice>
        <mc:Fallback xmlns="">
          <p:pic>
            <p:nvPicPr>
              <p:cNvPr id="425" name="Ink 424">
                <a:extLst>
                  <a:ext uri="{FF2B5EF4-FFF2-40B4-BE49-F238E27FC236}">
                    <a16:creationId xmlns:a16="http://schemas.microsoft.com/office/drawing/2014/main" id="{5D4D8ABC-F4FA-4BBB-43AC-FD14D1CF8C98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4899062" y="4904424"/>
                <a:ext cx="172440" cy="31320"/>
              </a:xfrm>
              <a:prstGeom prst="rect">
                <a:avLst/>
              </a:prstGeom>
            </p:spPr>
          </p:pic>
        </mc:Fallback>
      </mc:AlternateContent>
      <p:grpSp>
        <p:nvGrpSpPr>
          <p:cNvPr id="431" name="Group 430">
            <a:extLst>
              <a:ext uri="{FF2B5EF4-FFF2-40B4-BE49-F238E27FC236}">
                <a16:creationId xmlns:a16="http://schemas.microsoft.com/office/drawing/2014/main" id="{651433CB-77B5-ACCB-8A18-B132E196766E}"/>
              </a:ext>
            </a:extLst>
          </p:cNvPr>
          <p:cNvGrpSpPr/>
          <p:nvPr/>
        </p:nvGrpSpPr>
        <p:grpSpPr>
          <a:xfrm>
            <a:off x="5072582" y="4655664"/>
            <a:ext cx="199080" cy="328320"/>
            <a:chOff x="2629262" y="4766076"/>
            <a:chExt cx="199080" cy="32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0C229133-F08E-B4D0-CA94-FC3EF46AF20A}"/>
                    </a:ext>
                  </a:extLst>
                </p14:cNvPr>
                <p14:cNvContentPartPr/>
                <p14:nvPr/>
              </p14:nvContentPartPr>
              <p14:xfrm>
                <a:off x="2629262" y="4766076"/>
                <a:ext cx="111240" cy="328320"/>
              </p14:xfrm>
            </p:contentPart>
          </mc:Choice>
          <mc:Fallback xmlns=""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0C229133-F08E-B4D0-CA94-FC3EF46AF20A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620622" y="4757076"/>
                  <a:ext cx="12888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88B46186-90E6-D62F-4B28-12C33F63EBAD}"/>
                    </a:ext>
                  </a:extLst>
                </p14:cNvPr>
                <p14:cNvContentPartPr/>
                <p14:nvPr/>
              </p14:nvContentPartPr>
              <p14:xfrm>
                <a:off x="2825102" y="4960836"/>
                <a:ext cx="3240" cy="93240"/>
              </p14:xfrm>
            </p:contentPart>
          </mc:Choice>
          <mc:Fallback xmlns=""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88B46186-90E6-D62F-4B28-12C33F63EBAD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816462" y="4952196"/>
                  <a:ext cx="20880" cy="11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432" name="Ink 431">
                <a:extLst>
                  <a:ext uri="{FF2B5EF4-FFF2-40B4-BE49-F238E27FC236}">
                    <a16:creationId xmlns:a16="http://schemas.microsoft.com/office/drawing/2014/main" id="{AB48253E-4AF8-AFAB-7F29-AF20C46E0EEC}"/>
                  </a:ext>
                </a:extLst>
              </p14:cNvPr>
              <p14:cNvContentPartPr/>
              <p14:nvPr/>
            </p14:nvContentPartPr>
            <p14:xfrm>
              <a:off x="4953062" y="6160104"/>
              <a:ext cx="104040" cy="27360"/>
            </p14:xfrm>
          </p:contentPart>
        </mc:Choice>
        <mc:Fallback xmlns="">
          <p:pic>
            <p:nvPicPr>
              <p:cNvPr id="432" name="Ink 431">
                <a:extLst>
                  <a:ext uri="{FF2B5EF4-FFF2-40B4-BE49-F238E27FC236}">
                    <a16:creationId xmlns:a16="http://schemas.microsoft.com/office/drawing/2014/main" id="{AB48253E-4AF8-AFAB-7F29-AF20C46E0EEC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4944062" y="6151464"/>
                <a:ext cx="121680" cy="4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35" name="Group 434">
            <a:extLst>
              <a:ext uri="{FF2B5EF4-FFF2-40B4-BE49-F238E27FC236}">
                <a16:creationId xmlns:a16="http://schemas.microsoft.com/office/drawing/2014/main" id="{10677CFF-8984-DBE8-B44C-2C35606CBA15}"/>
              </a:ext>
            </a:extLst>
          </p:cNvPr>
          <p:cNvGrpSpPr/>
          <p:nvPr/>
        </p:nvGrpSpPr>
        <p:grpSpPr>
          <a:xfrm>
            <a:off x="5041262" y="6368184"/>
            <a:ext cx="281520" cy="392400"/>
            <a:chOff x="2597942" y="6478596"/>
            <a:chExt cx="281520" cy="39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F5A5D689-C49A-5A4C-DE03-FCE2C1BB4F39}"/>
                    </a:ext>
                  </a:extLst>
                </p14:cNvPr>
                <p14:cNvContentPartPr/>
                <p14:nvPr/>
              </p14:nvContentPartPr>
              <p14:xfrm>
                <a:off x="2597942" y="6478596"/>
                <a:ext cx="79560" cy="340920"/>
              </p14:xfrm>
            </p:contentPart>
          </mc:Choice>
          <mc:Fallback xmlns=""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F5A5D689-C49A-5A4C-DE03-FCE2C1BB4F39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2588942" y="6469956"/>
                  <a:ext cx="9720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434" name="Ink 433">
                  <a:extLst>
                    <a:ext uri="{FF2B5EF4-FFF2-40B4-BE49-F238E27FC236}">
                      <a16:creationId xmlns:a16="http://schemas.microsoft.com/office/drawing/2014/main" id="{081D9958-21BB-BC08-7F7E-2EDC1A0FC07D}"/>
                    </a:ext>
                  </a:extLst>
                </p14:cNvPr>
                <p14:cNvContentPartPr/>
                <p14:nvPr/>
              </p14:nvContentPartPr>
              <p14:xfrm>
                <a:off x="2738702" y="6693156"/>
                <a:ext cx="140760" cy="177840"/>
              </p14:xfrm>
            </p:contentPart>
          </mc:Choice>
          <mc:Fallback xmlns="">
            <p:pic>
              <p:nvPicPr>
                <p:cNvPr id="434" name="Ink 433">
                  <a:extLst>
                    <a:ext uri="{FF2B5EF4-FFF2-40B4-BE49-F238E27FC236}">
                      <a16:creationId xmlns:a16="http://schemas.microsoft.com/office/drawing/2014/main" id="{081D9958-21BB-BC08-7F7E-2EDC1A0FC07D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2729702" y="6684516"/>
                  <a:ext cx="158400" cy="19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E29183A0-64F7-4F06-B656-9AB2ED44573F}"/>
              </a:ext>
            </a:extLst>
          </p:cNvPr>
          <p:cNvGrpSpPr/>
          <p:nvPr/>
        </p:nvGrpSpPr>
        <p:grpSpPr>
          <a:xfrm>
            <a:off x="4731662" y="4842144"/>
            <a:ext cx="1324800" cy="1582920"/>
            <a:chOff x="2288342" y="4952556"/>
            <a:chExt cx="1324800" cy="158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74B27490-B7A8-7EDE-03E7-FEDBD0158D1E}"/>
                    </a:ext>
                  </a:extLst>
                </p14:cNvPr>
                <p14:cNvContentPartPr/>
                <p14:nvPr/>
              </p14:nvContentPartPr>
              <p14:xfrm>
                <a:off x="2288342" y="5674716"/>
                <a:ext cx="121320" cy="12348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74B27490-B7A8-7EDE-03E7-FEDBD0158D1E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2279702" y="5665716"/>
                  <a:ext cx="13896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416" name="Ink 415">
                  <a:extLst>
                    <a:ext uri="{FF2B5EF4-FFF2-40B4-BE49-F238E27FC236}">
                      <a16:creationId xmlns:a16="http://schemas.microsoft.com/office/drawing/2014/main" id="{95E954E7-45F5-6F3E-1BDE-D1EE0563F5B9}"/>
                    </a:ext>
                  </a:extLst>
                </p14:cNvPr>
                <p14:cNvContentPartPr/>
                <p14:nvPr/>
              </p14:nvContentPartPr>
              <p14:xfrm>
                <a:off x="2422982" y="5779116"/>
                <a:ext cx="100080" cy="217080"/>
              </p14:xfrm>
            </p:contentPart>
          </mc:Choice>
          <mc:Fallback xmlns="">
            <p:pic>
              <p:nvPicPr>
                <p:cNvPr id="416" name="Ink 415">
                  <a:extLst>
                    <a:ext uri="{FF2B5EF4-FFF2-40B4-BE49-F238E27FC236}">
                      <a16:creationId xmlns:a16="http://schemas.microsoft.com/office/drawing/2014/main" id="{95E954E7-45F5-6F3E-1BDE-D1EE0563F5B9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2414342" y="5770476"/>
                  <a:ext cx="11772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419" name="Ink 418">
                  <a:extLst>
                    <a:ext uri="{FF2B5EF4-FFF2-40B4-BE49-F238E27FC236}">
                      <a16:creationId xmlns:a16="http://schemas.microsoft.com/office/drawing/2014/main" id="{E7E6293C-9AE0-ECE0-8BF1-4D13434FF4FA}"/>
                    </a:ext>
                  </a:extLst>
                </p14:cNvPr>
                <p14:cNvContentPartPr/>
                <p14:nvPr/>
              </p14:nvContentPartPr>
              <p14:xfrm>
                <a:off x="2344862" y="5880636"/>
                <a:ext cx="360" cy="105840"/>
              </p14:xfrm>
            </p:contentPart>
          </mc:Choice>
          <mc:Fallback xmlns="">
            <p:pic>
              <p:nvPicPr>
                <p:cNvPr id="419" name="Ink 418">
                  <a:extLst>
                    <a:ext uri="{FF2B5EF4-FFF2-40B4-BE49-F238E27FC236}">
                      <a16:creationId xmlns:a16="http://schemas.microsoft.com/office/drawing/2014/main" id="{E7E6293C-9AE0-ECE0-8BF1-4D13434FF4FA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335862" y="5871636"/>
                  <a:ext cx="1800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436" name="Ink 435">
                  <a:extLst>
                    <a:ext uri="{FF2B5EF4-FFF2-40B4-BE49-F238E27FC236}">
                      <a16:creationId xmlns:a16="http://schemas.microsoft.com/office/drawing/2014/main" id="{DB6FDEBA-16DD-45E4-4403-FC06898B9644}"/>
                    </a:ext>
                  </a:extLst>
                </p14:cNvPr>
                <p14:cNvContentPartPr/>
                <p14:nvPr/>
              </p14:nvContentPartPr>
              <p14:xfrm>
                <a:off x="2514422" y="5049396"/>
                <a:ext cx="947880" cy="571680"/>
              </p14:xfrm>
            </p:contentPart>
          </mc:Choice>
          <mc:Fallback xmlns="">
            <p:pic>
              <p:nvPicPr>
                <p:cNvPr id="436" name="Ink 435">
                  <a:extLst>
                    <a:ext uri="{FF2B5EF4-FFF2-40B4-BE49-F238E27FC236}">
                      <a16:creationId xmlns:a16="http://schemas.microsoft.com/office/drawing/2014/main" id="{DB6FDEBA-16DD-45E4-4403-FC06898B9644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505422" y="5040756"/>
                  <a:ext cx="965520" cy="58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437" name="Ink 436">
                  <a:extLst>
                    <a:ext uri="{FF2B5EF4-FFF2-40B4-BE49-F238E27FC236}">
                      <a16:creationId xmlns:a16="http://schemas.microsoft.com/office/drawing/2014/main" id="{53F1AA61-BB6D-1D7B-FA5B-6284FCA22C0E}"/>
                    </a:ext>
                  </a:extLst>
                </p14:cNvPr>
                <p14:cNvContentPartPr/>
                <p14:nvPr/>
              </p14:nvContentPartPr>
              <p14:xfrm>
                <a:off x="3146942" y="5466276"/>
                <a:ext cx="131400" cy="112680"/>
              </p14:xfrm>
            </p:contentPart>
          </mc:Choice>
          <mc:Fallback xmlns="">
            <p:pic>
              <p:nvPicPr>
                <p:cNvPr id="437" name="Ink 436">
                  <a:extLst>
                    <a:ext uri="{FF2B5EF4-FFF2-40B4-BE49-F238E27FC236}">
                      <a16:creationId xmlns:a16="http://schemas.microsoft.com/office/drawing/2014/main" id="{53F1AA61-BB6D-1D7B-FA5B-6284FCA22C0E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137942" y="5457636"/>
                  <a:ext cx="1490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438" name="Ink 437">
                  <a:extLst>
                    <a:ext uri="{FF2B5EF4-FFF2-40B4-BE49-F238E27FC236}">
                      <a16:creationId xmlns:a16="http://schemas.microsoft.com/office/drawing/2014/main" id="{4F6B2226-42A6-FA6F-A78E-103F30E25024}"/>
                    </a:ext>
                  </a:extLst>
                </p14:cNvPr>
                <p14:cNvContentPartPr/>
                <p14:nvPr/>
              </p14:nvContentPartPr>
              <p14:xfrm>
                <a:off x="3202382" y="4952556"/>
                <a:ext cx="158760" cy="230040"/>
              </p14:xfrm>
            </p:contentPart>
          </mc:Choice>
          <mc:Fallback xmlns="">
            <p:pic>
              <p:nvPicPr>
                <p:cNvPr id="438" name="Ink 437">
                  <a:extLst>
                    <a:ext uri="{FF2B5EF4-FFF2-40B4-BE49-F238E27FC236}">
                      <a16:creationId xmlns:a16="http://schemas.microsoft.com/office/drawing/2014/main" id="{4F6B2226-42A6-FA6F-A78E-103F30E2502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193742" y="4943916"/>
                  <a:ext cx="1764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39" name="Ink 438">
                  <a:extLst>
                    <a:ext uri="{FF2B5EF4-FFF2-40B4-BE49-F238E27FC236}">
                      <a16:creationId xmlns:a16="http://schemas.microsoft.com/office/drawing/2014/main" id="{5F7373F9-E606-648D-D52A-9A5FD8990CEE}"/>
                    </a:ext>
                  </a:extLst>
                </p14:cNvPr>
                <p14:cNvContentPartPr/>
                <p14:nvPr/>
              </p14:nvContentPartPr>
              <p14:xfrm>
                <a:off x="3442502" y="5109876"/>
                <a:ext cx="360" cy="142920"/>
              </p14:xfrm>
            </p:contentPart>
          </mc:Choice>
          <mc:Fallback xmlns="">
            <p:pic>
              <p:nvPicPr>
                <p:cNvPr id="439" name="Ink 438">
                  <a:extLst>
                    <a:ext uri="{FF2B5EF4-FFF2-40B4-BE49-F238E27FC236}">
                      <a16:creationId xmlns:a16="http://schemas.microsoft.com/office/drawing/2014/main" id="{5F7373F9-E606-648D-D52A-9A5FD8990CEE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433862" y="5100876"/>
                  <a:ext cx="180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440" name="Ink 439">
                  <a:extLst>
                    <a:ext uri="{FF2B5EF4-FFF2-40B4-BE49-F238E27FC236}">
                      <a16:creationId xmlns:a16="http://schemas.microsoft.com/office/drawing/2014/main" id="{AAA4C26D-1342-CF34-AFF3-DAAFB8C58F7C}"/>
                    </a:ext>
                  </a:extLst>
                </p14:cNvPr>
                <p14:cNvContentPartPr/>
                <p14:nvPr/>
              </p14:nvContentPartPr>
              <p14:xfrm>
                <a:off x="3505142" y="5103036"/>
                <a:ext cx="108000" cy="186120"/>
              </p14:xfrm>
            </p:contentPart>
          </mc:Choice>
          <mc:Fallback xmlns="">
            <p:pic>
              <p:nvPicPr>
                <p:cNvPr id="440" name="Ink 439">
                  <a:extLst>
                    <a:ext uri="{FF2B5EF4-FFF2-40B4-BE49-F238E27FC236}">
                      <a16:creationId xmlns:a16="http://schemas.microsoft.com/office/drawing/2014/main" id="{AAA4C26D-1342-CF34-AFF3-DAAFB8C58F7C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496502" y="5094396"/>
                  <a:ext cx="12564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42" name="Ink 441">
                  <a:extLst>
                    <a:ext uri="{FF2B5EF4-FFF2-40B4-BE49-F238E27FC236}">
                      <a16:creationId xmlns:a16="http://schemas.microsoft.com/office/drawing/2014/main" id="{A968ACCE-2002-5CB7-AC85-7BF59DB4455F}"/>
                    </a:ext>
                  </a:extLst>
                </p14:cNvPr>
                <p14:cNvContentPartPr/>
                <p14:nvPr/>
              </p14:nvContentPartPr>
              <p14:xfrm>
                <a:off x="2542142" y="5711796"/>
                <a:ext cx="923760" cy="574560"/>
              </p14:xfrm>
            </p:contentPart>
          </mc:Choice>
          <mc:Fallback xmlns="">
            <p:pic>
              <p:nvPicPr>
                <p:cNvPr id="442" name="Ink 441">
                  <a:extLst>
                    <a:ext uri="{FF2B5EF4-FFF2-40B4-BE49-F238E27FC236}">
                      <a16:creationId xmlns:a16="http://schemas.microsoft.com/office/drawing/2014/main" id="{A968ACCE-2002-5CB7-AC85-7BF59DB4455F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533142" y="5702796"/>
                  <a:ext cx="941400" cy="59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44" name="Ink 443">
                  <a:extLst>
                    <a:ext uri="{FF2B5EF4-FFF2-40B4-BE49-F238E27FC236}">
                      <a16:creationId xmlns:a16="http://schemas.microsoft.com/office/drawing/2014/main" id="{7F7B9871-5B7F-90AE-8173-A42C8886217D}"/>
                    </a:ext>
                  </a:extLst>
                </p14:cNvPr>
                <p14:cNvContentPartPr/>
                <p14:nvPr/>
              </p14:nvContentPartPr>
              <p14:xfrm>
                <a:off x="2991062" y="6246036"/>
                <a:ext cx="134640" cy="110880"/>
              </p14:xfrm>
            </p:contentPart>
          </mc:Choice>
          <mc:Fallback xmlns="">
            <p:pic>
              <p:nvPicPr>
                <p:cNvPr id="444" name="Ink 443">
                  <a:extLst>
                    <a:ext uri="{FF2B5EF4-FFF2-40B4-BE49-F238E27FC236}">
                      <a16:creationId xmlns:a16="http://schemas.microsoft.com/office/drawing/2014/main" id="{7F7B9871-5B7F-90AE-8173-A42C8886217D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982062" y="6237396"/>
                  <a:ext cx="15228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46" name="Ink 445">
                  <a:extLst>
                    <a:ext uri="{FF2B5EF4-FFF2-40B4-BE49-F238E27FC236}">
                      <a16:creationId xmlns:a16="http://schemas.microsoft.com/office/drawing/2014/main" id="{9D3626EB-71C5-B6E6-BB8A-BDFEFA05B3DF}"/>
                    </a:ext>
                  </a:extLst>
                </p14:cNvPr>
                <p14:cNvContentPartPr/>
                <p14:nvPr/>
              </p14:nvContentPartPr>
              <p14:xfrm>
                <a:off x="3159542" y="6193476"/>
                <a:ext cx="28440" cy="144000"/>
              </p14:xfrm>
            </p:contentPart>
          </mc:Choice>
          <mc:Fallback xmlns="">
            <p:pic>
              <p:nvPicPr>
                <p:cNvPr id="446" name="Ink 445">
                  <a:extLst>
                    <a:ext uri="{FF2B5EF4-FFF2-40B4-BE49-F238E27FC236}">
                      <a16:creationId xmlns:a16="http://schemas.microsoft.com/office/drawing/2014/main" id="{9D3626EB-71C5-B6E6-BB8A-BDFEFA05B3DF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150902" y="6184476"/>
                  <a:ext cx="4608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447" name="Ink 446">
                  <a:extLst>
                    <a:ext uri="{FF2B5EF4-FFF2-40B4-BE49-F238E27FC236}">
                      <a16:creationId xmlns:a16="http://schemas.microsoft.com/office/drawing/2014/main" id="{6698D3C0-1F45-B3DA-6FDD-B025B2D0F505}"/>
                    </a:ext>
                  </a:extLst>
                </p14:cNvPr>
                <p14:cNvContentPartPr/>
                <p14:nvPr/>
              </p14:nvContentPartPr>
              <p14:xfrm>
                <a:off x="3186902" y="6300756"/>
                <a:ext cx="140400" cy="234720"/>
              </p14:xfrm>
            </p:contentPart>
          </mc:Choice>
          <mc:Fallback xmlns=""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6698D3C0-1F45-B3DA-6FDD-B025B2D0F505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178262" y="6291756"/>
                  <a:ext cx="15804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0556DFAF-7E0E-09E6-FD3E-C0C4A94977AF}"/>
                    </a:ext>
                  </a:extLst>
                </p14:cNvPr>
                <p14:cNvContentPartPr/>
                <p14:nvPr/>
              </p14:nvContentPartPr>
              <p14:xfrm>
                <a:off x="3370502" y="6261876"/>
                <a:ext cx="112320" cy="258120"/>
              </p14:xfrm>
            </p:contentPart>
          </mc:Choice>
          <mc:Fallback xmlns=""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0556DFAF-7E0E-09E6-FD3E-C0C4A94977AF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3361502" y="6253236"/>
                  <a:ext cx="129960" cy="275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3" name="Group 452">
            <a:extLst>
              <a:ext uri="{FF2B5EF4-FFF2-40B4-BE49-F238E27FC236}">
                <a16:creationId xmlns:a16="http://schemas.microsoft.com/office/drawing/2014/main" id="{8BB7ED95-C647-D2E9-3FAF-3DBF8230D111}"/>
              </a:ext>
            </a:extLst>
          </p:cNvPr>
          <p:cNvGrpSpPr/>
          <p:nvPr/>
        </p:nvGrpSpPr>
        <p:grpSpPr>
          <a:xfrm>
            <a:off x="6278222" y="4676544"/>
            <a:ext cx="272160" cy="532800"/>
            <a:chOff x="3834902" y="4786956"/>
            <a:chExt cx="272160" cy="53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781AFEFD-F16B-E4E2-EED5-D7749999D7DD}"/>
                    </a:ext>
                  </a:extLst>
                </p14:cNvPr>
                <p14:cNvContentPartPr/>
                <p14:nvPr/>
              </p14:nvContentPartPr>
              <p14:xfrm>
                <a:off x="3834902" y="4786956"/>
                <a:ext cx="156600" cy="14508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781AFEFD-F16B-E4E2-EED5-D7749999D7DD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825902" y="4777956"/>
                  <a:ext cx="17424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91065C05-5F3F-72ED-9B2B-6AD7534AB895}"/>
                    </a:ext>
                  </a:extLst>
                </p14:cNvPr>
                <p14:cNvContentPartPr/>
                <p14:nvPr/>
              </p14:nvContentPartPr>
              <p14:xfrm>
                <a:off x="4017782" y="4922676"/>
                <a:ext cx="89280" cy="15084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91065C05-5F3F-72ED-9B2B-6AD7534AB895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009142" y="4914036"/>
                  <a:ext cx="1069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FCB0516C-2D17-6C3C-8CED-AD39EF915FA7}"/>
                    </a:ext>
                  </a:extLst>
                </p14:cNvPr>
                <p14:cNvContentPartPr/>
                <p14:nvPr/>
              </p14:nvContentPartPr>
              <p14:xfrm>
                <a:off x="3938582" y="5088276"/>
                <a:ext cx="3600" cy="231480"/>
              </p14:xfrm>
            </p:contentPart>
          </mc:Choice>
          <mc:Fallback xmlns=""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FCB0516C-2D17-6C3C-8CED-AD39EF915FA7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3929942" y="5079276"/>
                  <a:ext cx="21240" cy="24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463" name="Ink 462">
                <a:extLst>
                  <a:ext uri="{FF2B5EF4-FFF2-40B4-BE49-F238E27FC236}">
                    <a16:creationId xmlns:a16="http://schemas.microsoft.com/office/drawing/2014/main" id="{33D2701E-4E8E-B76D-618B-4FA988157569}"/>
                  </a:ext>
                </a:extLst>
              </p14:cNvPr>
              <p14:cNvContentPartPr/>
              <p14:nvPr/>
            </p14:nvContentPartPr>
            <p14:xfrm>
              <a:off x="6372902" y="5170104"/>
              <a:ext cx="7200" cy="123120"/>
            </p14:xfrm>
          </p:contentPart>
        </mc:Choice>
        <mc:Fallback xmlns="">
          <p:pic>
            <p:nvPicPr>
              <p:cNvPr id="463" name="Ink 462">
                <a:extLst>
                  <a:ext uri="{FF2B5EF4-FFF2-40B4-BE49-F238E27FC236}">
                    <a16:creationId xmlns:a16="http://schemas.microsoft.com/office/drawing/2014/main" id="{33D2701E-4E8E-B76D-618B-4FA988157569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6363902" y="5161464"/>
                <a:ext cx="24840" cy="140760"/>
              </a:xfrm>
              <a:prstGeom prst="rect">
                <a:avLst/>
              </a:prstGeom>
            </p:spPr>
          </p:pic>
        </mc:Fallback>
      </mc:AlternateContent>
      <p:grpSp>
        <p:nvGrpSpPr>
          <p:cNvPr id="465" name="Group 464">
            <a:extLst>
              <a:ext uri="{FF2B5EF4-FFF2-40B4-BE49-F238E27FC236}">
                <a16:creationId xmlns:a16="http://schemas.microsoft.com/office/drawing/2014/main" id="{FC0AFDEF-EDC2-37E8-BE0B-531573605B56}"/>
              </a:ext>
            </a:extLst>
          </p:cNvPr>
          <p:cNvGrpSpPr/>
          <p:nvPr/>
        </p:nvGrpSpPr>
        <p:grpSpPr>
          <a:xfrm>
            <a:off x="5921102" y="5012064"/>
            <a:ext cx="1086480" cy="943560"/>
            <a:chOff x="3477782" y="5122476"/>
            <a:chExt cx="1086480" cy="94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454" name="Ink 453">
                  <a:extLst>
                    <a:ext uri="{FF2B5EF4-FFF2-40B4-BE49-F238E27FC236}">
                      <a16:creationId xmlns:a16="http://schemas.microsoft.com/office/drawing/2014/main" id="{D77FAF65-3944-FDB7-10B3-7588BC1D86A9}"/>
                    </a:ext>
                  </a:extLst>
                </p14:cNvPr>
                <p14:cNvContentPartPr/>
                <p14:nvPr/>
              </p14:nvContentPartPr>
              <p14:xfrm>
                <a:off x="3477782" y="5412636"/>
                <a:ext cx="672120" cy="653400"/>
              </p14:xfrm>
            </p:contentPart>
          </mc:Choice>
          <mc:Fallback xmlns="">
            <p:pic>
              <p:nvPicPr>
                <p:cNvPr id="454" name="Ink 453">
                  <a:extLst>
                    <a:ext uri="{FF2B5EF4-FFF2-40B4-BE49-F238E27FC236}">
                      <a16:creationId xmlns:a16="http://schemas.microsoft.com/office/drawing/2014/main" id="{D77FAF65-3944-FDB7-10B3-7588BC1D86A9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3468782" y="5403996"/>
                  <a:ext cx="689760" cy="67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455" name="Ink 454">
                  <a:extLst>
                    <a:ext uri="{FF2B5EF4-FFF2-40B4-BE49-F238E27FC236}">
                      <a16:creationId xmlns:a16="http://schemas.microsoft.com/office/drawing/2014/main" id="{D2190F20-845D-C314-3600-1C91A90A9957}"/>
                    </a:ext>
                  </a:extLst>
                </p14:cNvPr>
                <p14:cNvContentPartPr/>
                <p14:nvPr/>
              </p14:nvContentPartPr>
              <p14:xfrm>
                <a:off x="4181582" y="5680116"/>
                <a:ext cx="382680" cy="360"/>
              </p14:xfrm>
            </p:contentPart>
          </mc:Choice>
          <mc:Fallback xmlns="">
            <p:pic>
              <p:nvPicPr>
                <p:cNvPr id="455" name="Ink 454">
                  <a:extLst>
                    <a:ext uri="{FF2B5EF4-FFF2-40B4-BE49-F238E27FC236}">
                      <a16:creationId xmlns:a16="http://schemas.microsoft.com/office/drawing/2014/main" id="{D2190F20-845D-C314-3600-1C91A90A9957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172942" y="5671476"/>
                  <a:ext cx="400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457" name="Ink 456">
                  <a:extLst>
                    <a:ext uri="{FF2B5EF4-FFF2-40B4-BE49-F238E27FC236}">
                      <a16:creationId xmlns:a16="http://schemas.microsoft.com/office/drawing/2014/main" id="{98F7F4CA-EDC3-6809-764B-1637758ABA49}"/>
                    </a:ext>
                  </a:extLst>
                </p14:cNvPr>
                <p14:cNvContentPartPr/>
                <p14:nvPr/>
              </p14:nvContentPartPr>
              <p14:xfrm>
                <a:off x="4442582" y="5594076"/>
                <a:ext cx="100440" cy="101520"/>
              </p14:xfrm>
            </p:contentPart>
          </mc:Choice>
          <mc:Fallback xmlns="">
            <p:pic>
              <p:nvPicPr>
                <p:cNvPr id="457" name="Ink 456">
                  <a:extLst>
                    <a:ext uri="{FF2B5EF4-FFF2-40B4-BE49-F238E27FC236}">
                      <a16:creationId xmlns:a16="http://schemas.microsoft.com/office/drawing/2014/main" id="{98F7F4CA-EDC3-6809-764B-1637758ABA49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433582" y="5585436"/>
                  <a:ext cx="11808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459" name="Ink 458">
                  <a:extLst>
                    <a:ext uri="{FF2B5EF4-FFF2-40B4-BE49-F238E27FC236}">
                      <a16:creationId xmlns:a16="http://schemas.microsoft.com/office/drawing/2014/main" id="{D9F250F6-B15F-2039-A232-033A54E5E75D}"/>
                    </a:ext>
                  </a:extLst>
                </p14:cNvPr>
                <p14:cNvContentPartPr/>
                <p14:nvPr/>
              </p14:nvContentPartPr>
              <p14:xfrm>
                <a:off x="4264382" y="5303916"/>
                <a:ext cx="134640" cy="183960"/>
              </p14:xfrm>
            </p:contentPart>
          </mc:Choice>
          <mc:Fallback xmlns="">
            <p:pic>
              <p:nvPicPr>
                <p:cNvPr id="459" name="Ink 458">
                  <a:extLst>
                    <a:ext uri="{FF2B5EF4-FFF2-40B4-BE49-F238E27FC236}">
                      <a16:creationId xmlns:a16="http://schemas.microsoft.com/office/drawing/2014/main" id="{D9F250F6-B15F-2039-A232-033A54E5E75D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4255382" y="5295276"/>
                  <a:ext cx="15228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21321A1C-2D1C-B17D-4474-776182D3A289}"/>
                    </a:ext>
                  </a:extLst>
                </p14:cNvPr>
                <p14:cNvContentPartPr/>
                <p14:nvPr/>
              </p14:nvContentPartPr>
              <p14:xfrm>
                <a:off x="4283822" y="5122476"/>
                <a:ext cx="215280" cy="117000"/>
              </p14:xfrm>
            </p:contentPart>
          </mc:Choice>
          <mc:Fallback xmlns=""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21321A1C-2D1C-B17D-4474-776182D3A289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4274822" y="5113476"/>
                  <a:ext cx="23292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464" name="Ink 463">
                  <a:extLst>
                    <a:ext uri="{FF2B5EF4-FFF2-40B4-BE49-F238E27FC236}">
                      <a16:creationId xmlns:a16="http://schemas.microsoft.com/office/drawing/2014/main" id="{8FD1D442-A55E-7867-F58E-3767AD97F624}"/>
                    </a:ext>
                  </a:extLst>
                </p14:cNvPr>
                <p14:cNvContentPartPr/>
                <p14:nvPr/>
              </p14:nvContentPartPr>
              <p14:xfrm>
                <a:off x="4470302" y="5679036"/>
                <a:ext cx="69480" cy="112680"/>
              </p14:xfrm>
            </p:contentPart>
          </mc:Choice>
          <mc:Fallback xmlns="">
            <p:pic>
              <p:nvPicPr>
                <p:cNvPr id="464" name="Ink 463">
                  <a:extLst>
                    <a:ext uri="{FF2B5EF4-FFF2-40B4-BE49-F238E27FC236}">
                      <a16:creationId xmlns:a16="http://schemas.microsoft.com/office/drawing/2014/main" id="{8FD1D442-A55E-7867-F58E-3767AD97F624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4461302" y="5670396"/>
                  <a:ext cx="87120" cy="13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C54022-20EC-64B6-CD16-8174D2B73AC2}"/>
              </a:ext>
            </a:extLst>
          </p:cNvPr>
          <p:cNvGrpSpPr/>
          <p:nvPr/>
        </p:nvGrpSpPr>
        <p:grpSpPr>
          <a:xfrm>
            <a:off x="1618742" y="476316"/>
            <a:ext cx="1119240" cy="3554640"/>
            <a:chOff x="1618742" y="476316"/>
            <a:chExt cx="1119240" cy="355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E0A7C29-567F-4DD4-3A6E-7628F2CF1216}"/>
                    </a:ext>
                  </a:extLst>
                </p14:cNvPr>
                <p14:cNvContentPartPr/>
                <p14:nvPr/>
              </p14:nvContentPartPr>
              <p14:xfrm>
                <a:off x="1618742" y="1002636"/>
                <a:ext cx="931680" cy="3028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E0A7C29-567F-4DD4-3A6E-7628F2CF1216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610102" y="993996"/>
                  <a:ext cx="949320" cy="30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8C53988-8ACC-9973-AA83-66EF45273F18}"/>
                    </a:ext>
                  </a:extLst>
                </p14:cNvPr>
                <p14:cNvContentPartPr/>
                <p14:nvPr/>
              </p14:nvContentPartPr>
              <p14:xfrm>
                <a:off x="1898462" y="542916"/>
                <a:ext cx="229320" cy="55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8C53988-8ACC-9973-AA83-66EF45273F18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889462" y="533916"/>
                  <a:ext cx="24696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7879779-9776-5947-EA28-3E473C218815}"/>
                    </a:ext>
                  </a:extLst>
                </p14:cNvPr>
                <p14:cNvContentPartPr/>
                <p14:nvPr/>
              </p14:nvContentPartPr>
              <p14:xfrm>
                <a:off x="2006462" y="570996"/>
                <a:ext cx="360" cy="3222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7879779-9776-5947-EA28-3E473C218815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997822" y="561996"/>
                  <a:ext cx="1800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6C5F245-92A6-FF16-C95A-74D4A549089F}"/>
                    </a:ext>
                  </a:extLst>
                </p14:cNvPr>
                <p14:cNvContentPartPr/>
                <p14:nvPr/>
              </p14:nvContentPartPr>
              <p14:xfrm>
                <a:off x="2094662" y="476316"/>
                <a:ext cx="643320" cy="520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6C5F245-92A6-FF16-C95A-74D4A549089F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086022" y="467316"/>
                  <a:ext cx="660960" cy="53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CDC27FF-BCED-1033-1C94-2BA03007A240}"/>
                    </a:ext>
                  </a:extLst>
                </p14:cNvPr>
                <p14:cNvContentPartPr/>
                <p14:nvPr/>
              </p14:nvContentPartPr>
              <p14:xfrm>
                <a:off x="2637902" y="590796"/>
                <a:ext cx="8640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CDC27FF-BCED-1033-1C94-2BA03007A240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629262" y="582156"/>
                  <a:ext cx="1040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A6DB4B6-0BA7-4543-4180-C05B4E9F4FAC}"/>
                  </a:ext>
                </a:extLst>
              </p14:cNvPr>
              <p14:cNvContentPartPr/>
              <p14:nvPr/>
            </p14:nvContentPartPr>
            <p14:xfrm>
              <a:off x="1491302" y="1676556"/>
              <a:ext cx="638280" cy="11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A6DB4B6-0BA7-4543-4180-C05B4E9F4FAC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1482302" y="1667916"/>
                <a:ext cx="65592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3BFF022-4638-B707-1A16-523C7DCE292D}"/>
                  </a:ext>
                </a:extLst>
              </p14:cNvPr>
              <p14:cNvContentPartPr/>
              <p14:nvPr/>
            </p14:nvContentPartPr>
            <p14:xfrm>
              <a:off x="8574881" y="1353132"/>
              <a:ext cx="10800" cy="241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3BFF022-4638-B707-1A16-523C7DCE292D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8566241" y="1344132"/>
                <a:ext cx="28440" cy="4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745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990433" y="90488"/>
            <a:ext cx="311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Apply to XNOR gate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66" name="Ink 465">
                <a:extLst>
                  <a:ext uri="{FF2B5EF4-FFF2-40B4-BE49-F238E27FC236}">
                    <a16:creationId xmlns:a16="http://schemas.microsoft.com/office/drawing/2014/main" id="{006CF25B-EAD7-DD79-4D15-48857DB7C849}"/>
                  </a:ext>
                </a:extLst>
              </p14:cNvPr>
              <p14:cNvContentPartPr/>
              <p14:nvPr/>
            </p14:nvContentPartPr>
            <p14:xfrm>
              <a:off x="442260" y="973503"/>
              <a:ext cx="215640" cy="111960"/>
            </p14:xfrm>
          </p:contentPart>
        </mc:Choice>
        <mc:Fallback xmlns="">
          <p:pic>
            <p:nvPicPr>
              <p:cNvPr id="466" name="Ink 465">
                <a:extLst>
                  <a:ext uri="{FF2B5EF4-FFF2-40B4-BE49-F238E27FC236}">
                    <a16:creationId xmlns:a16="http://schemas.microsoft.com/office/drawing/2014/main" id="{006CF25B-EAD7-DD79-4D15-48857DB7C84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33620" y="964503"/>
                <a:ext cx="233280" cy="129600"/>
              </a:xfrm>
              <a:prstGeom prst="rect">
                <a:avLst/>
              </a:prstGeom>
            </p:spPr>
          </p:pic>
        </mc:Fallback>
      </mc:AlternateContent>
      <p:grpSp>
        <p:nvGrpSpPr>
          <p:cNvPr id="467" name="Group 466">
            <a:extLst>
              <a:ext uri="{FF2B5EF4-FFF2-40B4-BE49-F238E27FC236}">
                <a16:creationId xmlns:a16="http://schemas.microsoft.com/office/drawing/2014/main" id="{25E9AD95-22AF-E3DD-6874-1E2BC7F0A69B}"/>
              </a:ext>
            </a:extLst>
          </p:cNvPr>
          <p:cNvGrpSpPr/>
          <p:nvPr/>
        </p:nvGrpSpPr>
        <p:grpSpPr>
          <a:xfrm>
            <a:off x="318060" y="1201023"/>
            <a:ext cx="742680" cy="300240"/>
            <a:chOff x="1128422" y="468756"/>
            <a:chExt cx="742680" cy="30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41B2B6D7-6DF5-D814-1786-33EBB913D351}"/>
                    </a:ext>
                  </a:extLst>
                </p14:cNvPr>
                <p14:cNvContentPartPr/>
                <p14:nvPr/>
              </p14:nvContentPartPr>
              <p14:xfrm>
                <a:off x="1128422" y="468756"/>
                <a:ext cx="399600" cy="30024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41B2B6D7-6DF5-D814-1786-33EBB913D35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119422" y="460116"/>
                  <a:ext cx="41724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69" name="Ink 468">
                  <a:extLst>
                    <a:ext uri="{FF2B5EF4-FFF2-40B4-BE49-F238E27FC236}">
                      <a16:creationId xmlns:a16="http://schemas.microsoft.com/office/drawing/2014/main" id="{9E827DE4-3E09-2593-FE39-0C66AB43ECB1}"/>
                    </a:ext>
                  </a:extLst>
                </p14:cNvPr>
                <p14:cNvContentPartPr/>
                <p14:nvPr/>
              </p14:nvContentPartPr>
              <p14:xfrm>
                <a:off x="1714142" y="538596"/>
                <a:ext cx="122040" cy="3240"/>
              </p14:xfrm>
            </p:contentPart>
          </mc:Choice>
          <mc:Fallback xmlns="">
            <p:pic>
              <p:nvPicPr>
                <p:cNvPr id="469" name="Ink 468">
                  <a:extLst>
                    <a:ext uri="{FF2B5EF4-FFF2-40B4-BE49-F238E27FC236}">
                      <a16:creationId xmlns:a16="http://schemas.microsoft.com/office/drawing/2014/main" id="{9E827DE4-3E09-2593-FE39-0C66AB43ECB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705142" y="529596"/>
                  <a:ext cx="1396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3D2A9DF2-FF87-D236-B7C1-BE5BF080F48F}"/>
                    </a:ext>
                  </a:extLst>
                </p14:cNvPr>
                <p14:cNvContentPartPr/>
                <p14:nvPr/>
              </p14:nvContentPartPr>
              <p14:xfrm>
                <a:off x="1752302" y="667116"/>
                <a:ext cx="118800" cy="360"/>
              </p14:xfrm>
            </p:contentPart>
          </mc:Choice>
          <mc:Fallback xmlns=""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3D2A9DF2-FF87-D236-B7C1-BE5BF080F48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743662" y="658116"/>
                  <a:ext cx="1364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1" name="Group 470">
            <a:extLst>
              <a:ext uri="{FF2B5EF4-FFF2-40B4-BE49-F238E27FC236}">
                <a16:creationId xmlns:a16="http://schemas.microsoft.com/office/drawing/2014/main" id="{5EE11D77-A388-0C8D-8276-33169006EE91}"/>
              </a:ext>
            </a:extLst>
          </p:cNvPr>
          <p:cNvGrpSpPr/>
          <p:nvPr/>
        </p:nvGrpSpPr>
        <p:grpSpPr>
          <a:xfrm>
            <a:off x="1807380" y="1026063"/>
            <a:ext cx="402480" cy="630360"/>
            <a:chOff x="2617742" y="293796"/>
            <a:chExt cx="402480" cy="63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F4413C2E-5C4C-2CE9-E544-1360375A184B}"/>
                    </a:ext>
                  </a:extLst>
                </p14:cNvPr>
                <p14:cNvContentPartPr/>
                <p14:nvPr/>
              </p14:nvContentPartPr>
              <p14:xfrm>
                <a:off x="2617742" y="501156"/>
                <a:ext cx="360" cy="360"/>
              </p14:xfrm>
            </p:contentPart>
          </mc:Choice>
          <mc:Fallback xmlns=""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F4413C2E-5C4C-2CE9-E544-1360375A184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608742" y="4921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75" name="Ink 474">
                  <a:extLst>
                    <a:ext uri="{FF2B5EF4-FFF2-40B4-BE49-F238E27FC236}">
                      <a16:creationId xmlns:a16="http://schemas.microsoft.com/office/drawing/2014/main" id="{87C38B13-83EE-F63F-03EE-6236EB678D5E}"/>
                    </a:ext>
                  </a:extLst>
                </p14:cNvPr>
                <p14:cNvContentPartPr/>
                <p14:nvPr/>
              </p14:nvContentPartPr>
              <p14:xfrm>
                <a:off x="2844182" y="293796"/>
                <a:ext cx="176040" cy="630360"/>
              </p14:xfrm>
            </p:contentPart>
          </mc:Choice>
          <mc:Fallback xmlns=""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87C38B13-83EE-F63F-03EE-6236EB678D5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835542" y="285156"/>
                  <a:ext cx="193680" cy="64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6" name="Ink 475">
                <a:extLst>
                  <a:ext uri="{FF2B5EF4-FFF2-40B4-BE49-F238E27FC236}">
                    <a16:creationId xmlns:a16="http://schemas.microsoft.com/office/drawing/2014/main" id="{CF65CCE7-6E96-122D-CCDD-2119B7FB2B44}"/>
                  </a:ext>
                </a:extLst>
              </p14:cNvPr>
              <p14:cNvContentPartPr/>
              <p14:nvPr/>
            </p14:nvContentPartPr>
            <p14:xfrm>
              <a:off x="2345220" y="1240623"/>
              <a:ext cx="360" cy="360"/>
            </p14:xfrm>
          </p:contentPart>
        </mc:Choice>
        <mc:Fallback xmlns="">
          <p:pic>
            <p:nvPicPr>
              <p:cNvPr id="476" name="Ink 475">
                <a:extLst>
                  <a:ext uri="{FF2B5EF4-FFF2-40B4-BE49-F238E27FC236}">
                    <a16:creationId xmlns:a16="http://schemas.microsoft.com/office/drawing/2014/main" id="{CF65CCE7-6E96-122D-CCDD-2119B7FB2B4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336220" y="12316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7" name="Ink 476">
                <a:extLst>
                  <a:ext uri="{FF2B5EF4-FFF2-40B4-BE49-F238E27FC236}">
                    <a16:creationId xmlns:a16="http://schemas.microsoft.com/office/drawing/2014/main" id="{FD16F0CA-7539-2262-2567-F5D99452E5FD}"/>
                  </a:ext>
                </a:extLst>
              </p14:cNvPr>
              <p14:cNvContentPartPr/>
              <p14:nvPr/>
            </p14:nvContentPartPr>
            <p14:xfrm>
              <a:off x="2269980" y="1207863"/>
              <a:ext cx="139320" cy="216000"/>
            </p14:xfrm>
          </p:contentPart>
        </mc:Choice>
        <mc:Fallback xmlns="">
          <p:pic>
            <p:nvPicPr>
              <p:cNvPr id="477" name="Ink 476">
                <a:extLst>
                  <a:ext uri="{FF2B5EF4-FFF2-40B4-BE49-F238E27FC236}">
                    <a16:creationId xmlns:a16="http://schemas.microsoft.com/office/drawing/2014/main" id="{FD16F0CA-7539-2262-2567-F5D99452E5FD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2260980" y="1198863"/>
                <a:ext cx="15696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78" name="Ink 477">
                <a:extLst>
                  <a:ext uri="{FF2B5EF4-FFF2-40B4-BE49-F238E27FC236}">
                    <a16:creationId xmlns:a16="http://schemas.microsoft.com/office/drawing/2014/main" id="{500B39AF-4019-936E-6940-2117E4707FDB}"/>
                  </a:ext>
                </a:extLst>
              </p14:cNvPr>
              <p14:cNvContentPartPr/>
              <p14:nvPr/>
            </p14:nvContentPartPr>
            <p14:xfrm>
              <a:off x="2496420" y="1347543"/>
              <a:ext cx="360" cy="158400"/>
            </p14:xfrm>
          </p:contentPart>
        </mc:Choice>
        <mc:Fallback xmlns="">
          <p:pic>
            <p:nvPicPr>
              <p:cNvPr id="478" name="Ink 477">
                <a:extLst>
                  <a:ext uri="{FF2B5EF4-FFF2-40B4-BE49-F238E27FC236}">
                    <a16:creationId xmlns:a16="http://schemas.microsoft.com/office/drawing/2014/main" id="{500B39AF-4019-936E-6940-2117E4707FDB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487420" y="1338903"/>
                <a:ext cx="1800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79" name="Ink 478">
                <a:extLst>
                  <a:ext uri="{FF2B5EF4-FFF2-40B4-BE49-F238E27FC236}">
                    <a16:creationId xmlns:a16="http://schemas.microsoft.com/office/drawing/2014/main" id="{168750C3-8E13-37D0-32CA-DF43DEF92D93}"/>
                  </a:ext>
                </a:extLst>
              </p14:cNvPr>
              <p14:cNvContentPartPr/>
              <p14:nvPr/>
            </p14:nvContentPartPr>
            <p14:xfrm>
              <a:off x="2578140" y="1358703"/>
              <a:ext cx="144360" cy="228960"/>
            </p14:xfrm>
          </p:contentPart>
        </mc:Choice>
        <mc:Fallback xmlns="">
          <p:pic>
            <p:nvPicPr>
              <p:cNvPr id="479" name="Ink 478">
                <a:extLst>
                  <a:ext uri="{FF2B5EF4-FFF2-40B4-BE49-F238E27FC236}">
                    <a16:creationId xmlns:a16="http://schemas.microsoft.com/office/drawing/2014/main" id="{168750C3-8E13-37D0-32CA-DF43DEF92D93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569500" y="1350063"/>
                <a:ext cx="16200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480" name="Ink 479">
                <a:extLst>
                  <a:ext uri="{FF2B5EF4-FFF2-40B4-BE49-F238E27FC236}">
                    <a16:creationId xmlns:a16="http://schemas.microsoft.com/office/drawing/2014/main" id="{D7620256-DFE3-4691-1175-FB7CC1C7E367}"/>
                  </a:ext>
                </a:extLst>
              </p14:cNvPr>
              <p14:cNvContentPartPr/>
              <p14:nvPr/>
            </p14:nvContentPartPr>
            <p14:xfrm>
              <a:off x="2873340" y="1193103"/>
              <a:ext cx="142920" cy="465480"/>
            </p14:xfrm>
          </p:contentPart>
        </mc:Choice>
        <mc:Fallback xmlns="">
          <p:pic>
            <p:nvPicPr>
              <p:cNvPr id="480" name="Ink 479">
                <a:extLst>
                  <a:ext uri="{FF2B5EF4-FFF2-40B4-BE49-F238E27FC236}">
                    <a16:creationId xmlns:a16="http://schemas.microsoft.com/office/drawing/2014/main" id="{D7620256-DFE3-4691-1175-FB7CC1C7E367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864340" y="1184103"/>
                <a:ext cx="160560" cy="48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481" name="Ink 480">
                <a:extLst>
                  <a:ext uri="{FF2B5EF4-FFF2-40B4-BE49-F238E27FC236}">
                    <a16:creationId xmlns:a16="http://schemas.microsoft.com/office/drawing/2014/main" id="{06F0BDA3-8148-DAB5-B836-E62A533F0E34}"/>
                  </a:ext>
                </a:extLst>
              </p14:cNvPr>
              <p14:cNvContentPartPr/>
              <p14:nvPr/>
            </p14:nvContentPartPr>
            <p14:xfrm>
              <a:off x="3009060" y="1479663"/>
              <a:ext cx="10080" cy="262440"/>
            </p14:xfrm>
          </p:contentPart>
        </mc:Choice>
        <mc:Fallback xmlns="">
          <p:pic>
            <p:nvPicPr>
              <p:cNvPr id="481" name="Ink 480">
                <a:extLst>
                  <a:ext uri="{FF2B5EF4-FFF2-40B4-BE49-F238E27FC236}">
                    <a16:creationId xmlns:a16="http://schemas.microsoft.com/office/drawing/2014/main" id="{06F0BDA3-8148-DAB5-B836-E62A533F0E34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3000420" y="1471023"/>
                <a:ext cx="2772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482" name="Ink 481">
                <a:extLst>
                  <a:ext uri="{FF2B5EF4-FFF2-40B4-BE49-F238E27FC236}">
                    <a16:creationId xmlns:a16="http://schemas.microsoft.com/office/drawing/2014/main" id="{59779AB8-F8F9-1DE6-1C13-5B02A4643B05}"/>
                  </a:ext>
                </a:extLst>
              </p14:cNvPr>
              <p14:cNvContentPartPr/>
              <p14:nvPr/>
            </p14:nvContentPartPr>
            <p14:xfrm>
              <a:off x="3223620" y="1381023"/>
              <a:ext cx="239040" cy="360"/>
            </p14:xfrm>
          </p:contentPart>
        </mc:Choice>
        <mc:Fallback xmlns="">
          <p:pic>
            <p:nvPicPr>
              <p:cNvPr id="482" name="Ink 481">
                <a:extLst>
                  <a:ext uri="{FF2B5EF4-FFF2-40B4-BE49-F238E27FC236}">
                    <a16:creationId xmlns:a16="http://schemas.microsoft.com/office/drawing/2014/main" id="{59779AB8-F8F9-1DE6-1C13-5B02A4643B05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214980" y="1372023"/>
                <a:ext cx="256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483" name="Ink 482">
                <a:extLst>
                  <a:ext uri="{FF2B5EF4-FFF2-40B4-BE49-F238E27FC236}">
                    <a16:creationId xmlns:a16="http://schemas.microsoft.com/office/drawing/2014/main" id="{B2969BF9-FF59-E625-6A3B-ABF2516F42F9}"/>
                  </a:ext>
                </a:extLst>
              </p14:cNvPr>
              <p14:cNvContentPartPr/>
              <p14:nvPr/>
            </p14:nvContentPartPr>
            <p14:xfrm>
              <a:off x="3388500" y="1287423"/>
              <a:ext cx="3240" cy="230760"/>
            </p14:xfrm>
          </p:contentPart>
        </mc:Choice>
        <mc:Fallback xmlns="">
          <p:pic>
            <p:nvPicPr>
              <p:cNvPr id="483" name="Ink 482">
                <a:extLst>
                  <a:ext uri="{FF2B5EF4-FFF2-40B4-BE49-F238E27FC236}">
                    <a16:creationId xmlns:a16="http://schemas.microsoft.com/office/drawing/2014/main" id="{B2969BF9-FF59-E625-6A3B-ABF2516F42F9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379860" y="1278423"/>
                <a:ext cx="20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484" name="Ink 483">
                <a:extLst>
                  <a:ext uri="{FF2B5EF4-FFF2-40B4-BE49-F238E27FC236}">
                    <a16:creationId xmlns:a16="http://schemas.microsoft.com/office/drawing/2014/main" id="{1D86087E-7968-DA19-5F4E-E241BEA5F897}"/>
                  </a:ext>
                </a:extLst>
              </p14:cNvPr>
              <p14:cNvContentPartPr/>
              <p14:nvPr/>
            </p14:nvContentPartPr>
            <p14:xfrm>
              <a:off x="3653820" y="1226583"/>
              <a:ext cx="200880" cy="224640"/>
            </p14:xfrm>
          </p:contentPart>
        </mc:Choice>
        <mc:Fallback xmlns="">
          <p:pic>
            <p:nvPicPr>
              <p:cNvPr id="484" name="Ink 483">
                <a:extLst>
                  <a:ext uri="{FF2B5EF4-FFF2-40B4-BE49-F238E27FC236}">
                    <a16:creationId xmlns:a16="http://schemas.microsoft.com/office/drawing/2014/main" id="{1D86087E-7968-DA19-5F4E-E241BEA5F897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645180" y="1217943"/>
                <a:ext cx="21852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485" name="Ink 484">
                <a:extLst>
                  <a:ext uri="{FF2B5EF4-FFF2-40B4-BE49-F238E27FC236}">
                    <a16:creationId xmlns:a16="http://schemas.microsoft.com/office/drawing/2014/main" id="{303A3341-AA65-5A96-F075-382EBCEC0419}"/>
                  </a:ext>
                </a:extLst>
              </p14:cNvPr>
              <p14:cNvContentPartPr/>
              <p14:nvPr/>
            </p14:nvContentPartPr>
            <p14:xfrm>
              <a:off x="3854700" y="1411623"/>
              <a:ext cx="143640" cy="244800"/>
            </p14:xfrm>
          </p:contentPart>
        </mc:Choice>
        <mc:Fallback xmlns="">
          <p:pic>
            <p:nvPicPr>
              <p:cNvPr id="485" name="Ink 484">
                <a:extLst>
                  <a:ext uri="{FF2B5EF4-FFF2-40B4-BE49-F238E27FC236}">
                    <a16:creationId xmlns:a16="http://schemas.microsoft.com/office/drawing/2014/main" id="{303A3341-AA65-5A96-F075-382EBCEC0419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846060" y="1402623"/>
                <a:ext cx="16128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486" name="Ink 485">
                <a:extLst>
                  <a:ext uri="{FF2B5EF4-FFF2-40B4-BE49-F238E27FC236}">
                    <a16:creationId xmlns:a16="http://schemas.microsoft.com/office/drawing/2014/main" id="{BA682FB4-4686-C65B-8930-0B57B90E7ABF}"/>
                  </a:ext>
                </a:extLst>
              </p14:cNvPr>
              <p14:cNvContentPartPr/>
              <p14:nvPr/>
            </p14:nvContentPartPr>
            <p14:xfrm>
              <a:off x="4034700" y="1424583"/>
              <a:ext cx="136440" cy="224280"/>
            </p14:xfrm>
          </p:contentPart>
        </mc:Choice>
        <mc:Fallback xmlns="">
          <p:pic>
            <p:nvPicPr>
              <p:cNvPr id="486" name="Ink 485">
                <a:extLst>
                  <a:ext uri="{FF2B5EF4-FFF2-40B4-BE49-F238E27FC236}">
                    <a16:creationId xmlns:a16="http://schemas.microsoft.com/office/drawing/2014/main" id="{BA682FB4-4686-C65B-8930-0B57B90E7ABF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026060" y="1415943"/>
                <a:ext cx="15408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487" name="Ink 486">
                <a:extLst>
                  <a:ext uri="{FF2B5EF4-FFF2-40B4-BE49-F238E27FC236}">
                    <a16:creationId xmlns:a16="http://schemas.microsoft.com/office/drawing/2014/main" id="{07762876-706E-D7DE-EAB5-2519A76FBF52}"/>
                  </a:ext>
                </a:extLst>
              </p14:cNvPr>
              <p14:cNvContentPartPr/>
              <p14:nvPr/>
            </p14:nvContentPartPr>
            <p14:xfrm>
              <a:off x="4333860" y="1217583"/>
              <a:ext cx="153360" cy="478440"/>
            </p14:xfrm>
          </p:contentPart>
        </mc:Choice>
        <mc:Fallback xmlns="">
          <p:pic>
            <p:nvPicPr>
              <p:cNvPr id="487" name="Ink 486">
                <a:extLst>
                  <a:ext uri="{FF2B5EF4-FFF2-40B4-BE49-F238E27FC236}">
                    <a16:creationId xmlns:a16="http://schemas.microsoft.com/office/drawing/2014/main" id="{07762876-706E-D7DE-EAB5-2519A76FBF52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324860" y="1208943"/>
                <a:ext cx="171000" cy="49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488" name="Ink 487">
                <a:extLst>
                  <a:ext uri="{FF2B5EF4-FFF2-40B4-BE49-F238E27FC236}">
                    <a16:creationId xmlns:a16="http://schemas.microsoft.com/office/drawing/2014/main" id="{6C67A4F9-E350-FF31-1B64-46B80EB820C0}"/>
                  </a:ext>
                </a:extLst>
              </p14:cNvPr>
              <p14:cNvContentPartPr/>
              <p14:nvPr/>
            </p14:nvContentPartPr>
            <p14:xfrm>
              <a:off x="4509540" y="1458063"/>
              <a:ext cx="138960" cy="170640"/>
            </p14:xfrm>
          </p:contentPart>
        </mc:Choice>
        <mc:Fallback xmlns="">
          <p:pic>
            <p:nvPicPr>
              <p:cNvPr id="488" name="Ink 487">
                <a:extLst>
                  <a:ext uri="{FF2B5EF4-FFF2-40B4-BE49-F238E27FC236}">
                    <a16:creationId xmlns:a16="http://schemas.microsoft.com/office/drawing/2014/main" id="{6C67A4F9-E350-FF31-1B64-46B80EB820C0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500900" y="1449063"/>
                <a:ext cx="15660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489" name="Ink 488">
                <a:extLst>
                  <a:ext uri="{FF2B5EF4-FFF2-40B4-BE49-F238E27FC236}">
                    <a16:creationId xmlns:a16="http://schemas.microsoft.com/office/drawing/2014/main" id="{E6C4D092-9086-247C-DAC4-B07C7D6DE99A}"/>
                  </a:ext>
                </a:extLst>
              </p14:cNvPr>
              <p14:cNvContentPartPr/>
              <p14:nvPr/>
            </p14:nvContentPartPr>
            <p14:xfrm>
              <a:off x="4751820" y="1402983"/>
              <a:ext cx="218520" cy="18720"/>
            </p14:xfrm>
          </p:contentPart>
        </mc:Choice>
        <mc:Fallback xmlns="">
          <p:pic>
            <p:nvPicPr>
              <p:cNvPr id="489" name="Ink 488">
                <a:extLst>
                  <a:ext uri="{FF2B5EF4-FFF2-40B4-BE49-F238E27FC236}">
                    <a16:creationId xmlns:a16="http://schemas.microsoft.com/office/drawing/2014/main" id="{E6C4D092-9086-247C-DAC4-B07C7D6DE99A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743180" y="1394343"/>
                <a:ext cx="236160" cy="3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90" name="Group 489">
            <a:extLst>
              <a:ext uri="{FF2B5EF4-FFF2-40B4-BE49-F238E27FC236}">
                <a16:creationId xmlns:a16="http://schemas.microsoft.com/office/drawing/2014/main" id="{3780A7E9-43C1-5F70-3978-E27348564DE7}"/>
              </a:ext>
            </a:extLst>
          </p:cNvPr>
          <p:cNvGrpSpPr/>
          <p:nvPr/>
        </p:nvGrpSpPr>
        <p:grpSpPr>
          <a:xfrm>
            <a:off x="5106780" y="1127583"/>
            <a:ext cx="612360" cy="601200"/>
            <a:chOff x="5917142" y="395316"/>
            <a:chExt cx="612360" cy="60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904DB2B8-204B-C666-349A-E6ED3D476B3B}"/>
                    </a:ext>
                  </a:extLst>
                </p14:cNvPr>
                <p14:cNvContentPartPr/>
                <p14:nvPr/>
              </p14:nvContentPartPr>
              <p14:xfrm>
                <a:off x="5917142" y="494676"/>
                <a:ext cx="219600" cy="260640"/>
              </p14:xfrm>
            </p:contentPart>
          </mc:Choice>
          <mc:Fallback xmlns="">
            <p:pic>
              <p:nvPicPr>
                <p:cNvPr id="491" name="Ink 490">
                  <a:extLst>
                    <a:ext uri="{FF2B5EF4-FFF2-40B4-BE49-F238E27FC236}">
                      <a16:creationId xmlns:a16="http://schemas.microsoft.com/office/drawing/2014/main" id="{904DB2B8-204B-C666-349A-E6ED3D476B3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908142" y="486036"/>
                  <a:ext cx="23724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492" name="Ink 491">
                  <a:extLst>
                    <a:ext uri="{FF2B5EF4-FFF2-40B4-BE49-F238E27FC236}">
                      <a16:creationId xmlns:a16="http://schemas.microsoft.com/office/drawing/2014/main" id="{503333CF-C390-4BDD-DDC0-821EBF5338B3}"/>
                    </a:ext>
                  </a:extLst>
                </p14:cNvPr>
                <p14:cNvContentPartPr/>
                <p14:nvPr/>
              </p14:nvContentPartPr>
              <p14:xfrm>
                <a:off x="6166622" y="660636"/>
                <a:ext cx="142560" cy="278640"/>
              </p14:xfrm>
            </p:contentPart>
          </mc:Choice>
          <mc:Fallback xmlns="">
            <p:pic>
              <p:nvPicPr>
                <p:cNvPr id="492" name="Ink 491">
                  <a:extLst>
                    <a:ext uri="{FF2B5EF4-FFF2-40B4-BE49-F238E27FC236}">
                      <a16:creationId xmlns:a16="http://schemas.microsoft.com/office/drawing/2014/main" id="{503333CF-C390-4BDD-DDC0-821EBF5338B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157622" y="651996"/>
                  <a:ext cx="16020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93" name="Ink 492">
                  <a:extLst>
                    <a:ext uri="{FF2B5EF4-FFF2-40B4-BE49-F238E27FC236}">
                      <a16:creationId xmlns:a16="http://schemas.microsoft.com/office/drawing/2014/main" id="{791A5F2A-DF7D-F07F-58B8-A3D893EA77FD}"/>
                    </a:ext>
                  </a:extLst>
                </p14:cNvPr>
                <p14:cNvContentPartPr/>
                <p14:nvPr/>
              </p14:nvContentPartPr>
              <p14:xfrm>
                <a:off x="6317462" y="395316"/>
                <a:ext cx="212040" cy="601200"/>
              </p14:xfrm>
            </p:contentPart>
          </mc:Choice>
          <mc:Fallback xmlns="">
            <p:pic>
              <p:nvPicPr>
                <p:cNvPr id="493" name="Ink 492">
                  <a:extLst>
                    <a:ext uri="{FF2B5EF4-FFF2-40B4-BE49-F238E27FC236}">
                      <a16:creationId xmlns:a16="http://schemas.microsoft.com/office/drawing/2014/main" id="{791A5F2A-DF7D-F07F-58B8-A3D893EA77F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308822" y="386676"/>
                  <a:ext cx="229680" cy="61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4" name="Group 493">
            <a:extLst>
              <a:ext uri="{FF2B5EF4-FFF2-40B4-BE49-F238E27FC236}">
                <a16:creationId xmlns:a16="http://schemas.microsoft.com/office/drawing/2014/main" id="{01CE5F8B-EE6B-CC79-D9E7-F57BD2D1CBD3}"/>
              </a:ext>
            </a:extLst>
          </p:cNvPr>
          <p:cNvGrpSpPr/>
          <p:nvPr/>
        </p:nvGrpSpPr>
        <p:grpSpPr>
          <a:xfrm>
            <a:off x="517500" y="2317023"/>
            <a:ext cx="590400" cy="465840"/>
            <a:chOff x="1327862" y="1584756"/>
            <a:chExt cx="590400" cy="46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95" name="Ink 494">
                  <a:extLst>
                    <a:ext uri="{FF2B5EF4-FFF2-40B4-BE49-F238E27FC236}">
                      <a16:creationId xmlns:a16="http://schemas.microsoft.com/office/drawing/2014/main" id="{1A0C7977-3C55-892E-BB43-BBCCE92A9AA1}"/>
                    </a:ext>
                  </a:extLst>
                </p14:cNvPr>
                <p14:cNvContentPartPr/>
                <p14:nvPr/>
              </p14:nvContentPartPr>
              <p14:xfrm>
                <a:off x="1327862" y="1584756"/>
                <a:ext cx="199800" cy="456480"/>
              </p14:xfrm>
            </p:contentPart>
          </mc:Choice>
          <mc:Fallback xmlns="">
            <p:pic>
              <p:nvPicPr>
                <p:cNvPr id="495" name="Ink 494">
                  <a:extLst>
                    <a:ext uri="{FF2B5EF4-FFF2-40B4-BE49-F238E27FC236}">
                      <a16:creationId xmlns:a16="http://schemas.microsoft.com/office/drawing/2014/main" id="{1A0C7977-3C55-892E-BB43-BBCCE92A9AA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319222" y="1576116"/>
                  <a:ext cx="217440" cy="47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96" name="Ink 495">
                  <a:extLst>
                    <a:ext uri="{FF2B5EF4-FFF2-40B4-BE49-F238E27FC236}">
                      <a16:creationId xmlns:a16="http://schemas.microsoft.com/office/drawing/2014/main" id="{B63FA39C-320E-A0FD-A71F-18F948376549}"/>
                    </a:ext>
                  </a:extLst>
                </p14:cNvPr>
                <p14:cNvContentPartPr/>
                <p14:nvPr/>
              </p14:nvContentPartPr>
              <p14:xfrm>
                <a:off x="1596782" y="1848276"/>
                <a:ext cx="360" cy="20232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B63FA39C-320E-A0FD-A71F-18F94837654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588142" y="1839636"/>
                  <a:ext cx="1800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97" name="Ink 496">
                  <a:extLst>
                    <a:ext uri="{FF2B5EF4-FFF2-40B4-BE49-F238E27FC236}">
                      <a16:creationId xmlns:a16="http://schemas.microsoft.com/office/drawing/2014/main" id="{3D79A65F-3FBD-9537-7BDE-B8CFEB1C7DAD}"/>
                    </a:ext>
                  </a:extLst>
                </p14:cNvPr>
                <p14:cNvContentPartPr/>
                <p14:nvPr/>
              </p14:nvContentPartPr>
              <p14:xfrm>
                <a:off x="1731062" y="1663956"/>
                <a:ext cx="113040" cy="36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3D79A65F-3FBD-9537-7BDE-B8CFEB1C7DA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722062" y="1654956"/>
                  <a:ext cx="130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98" name="Ink 497">
                  <a:extLst>
                    <a:ext uri="{FF2B5EF4-FFF2-40B4-BE49-F238E27FC236}">
                      <a16:creationId xmlns:a16="http://schemas.microsoft.com/office/drawing/2014/main" id="{8EA47506-6481-E760-5B20-F532035DF79E}"/>
                    </a:ext>
                  </a:extLst>
                </p14:cNvPr>
                <p14:cNvContentPartPr/>
                <p14:nvPr/>
              </p14:nvContentPartPr>
              <p14:xfrm>
                <a:off x="1746902" y="1786356"/>
                <a:ext cx="171360" cy="3240"/>
              </p14:xfrm>
            </p:contentPart>
          </mc:Choice>
          <mc:Fallback xmlns="">
            <p:pic>
              <p:nvPicPr>
                <p:cNvPr id="498" name="Ink 497">
                  <a:extLst>
                    <a:ext uri="{FF2B5EF4-FFF2-40B4-BE49-F238E27FC236}">
                      <a16:creationId xmlns:a16="http://schemas.microsoft.com/office/drawing/2014/main" id="{8EA47506-6481-E760-5B20-F532035DF79E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738262" y="1777716"/>
                  <a:ext cx="18900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9" name="Group 498">
            <a:extLst>
              <a:ext uri="{FF2B5EF4-FFF2-40B4-BE49-F238E27FC236}">
                <a16:creationId xmlns:a16="http://schemas.microsoft.com/office/drawing/2014/main" id="{FC14BD39-1649-ED63-1CBE-1579A5018552}"/>
              </a:ext>
            </a:extLst>
          </p:cNvPr>
          <p:cNvGrpSpPr/>
          <p:nvPr/>
        </p:nvGrpSpPr>
        <p:grpSpPr>
          <a:xfrm>
            <a:off x="1669500" y="2363463"/>
            <a:ext cx="417600" cy="297000"/>
            <a:chOff x="2479862" y="1631196"/>
            <a:chExt cx="417600" cy="29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500" name="Ink 499">
                  <a:extLst>
                    <a:ext uri="{FF2B5EF4-FFF2-40B4-BE49-F238E27FC236}">
                      <a16:creationId xmlns:a16="http://schemas.microsoft.com/office/drawing/2014/main" id="{B7999B50-E376-1C1E-8782-0254AC640A53}"/>
                    </a:ext>
                  </a:extLst>
                </p14:cNvPr>
                <p14:cNvContentPartPr/>
                <p14:nvPr/>
              </p14:nvContentPartPr>
              <p14:xfrm>
                <a:off x="2479862" y="1631196"/>
                <a:ext cx="264960" cy="26172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B7999B50-E376-1C1E-8782-0254AC640A5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470862" y="1622196"/>
                  <a:ext cx="28260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501" name="Ink 500">
                  <a:extLst>
                    <a:ext uri="{FF2B5EF4-FFF2-40B4-BE49-F238E27FC236}">
                      <a16:creationId xmlns:a16="http://schemas.microsoft.com/office/drawing/2014/main" id="{2E8CA6EC-FDC0-5A17-EEC7-B94CC3852267}"/>
                    </a:ext>
                  </a:extLst>
                </p14:cNvPr>
                <p14:cNvContentPartPr/>
                <p14:nvPr/>
              </p14:nvContentPartPr>
              <p14:xfrm>
                <a:off x="2806382" y="1730916"/>
                <a:ext cx="360" cy="181440"/>
              </p14:xfrm>
            </p:contentPart>
          </mc:Choice>
          <mc:Fallback xmlns="">
            <p:pic>
              <p:nvPicPr>
                <p:cNvPr id="501" name="Ink 500">
                  <a:extLst>
                    <a:ext uri="{FF2B5EF4-FFF2-40B4-BE49-F238E27FC236}">
                      <a16:creationId xmlns:a16="http://schemas.microsoft.com/office/drawing/2014/main" id="{2E8CA6EC-FDC0-5A17-EEC7-B94CC3852267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797742" y="1722276"/>
                  <a:ext cx="1800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502" name="Ink 501">
                  <a:extLst>
                    <a:ext uri="{FF2B5EF4-FFF2-40B4-BE49-F238E27FC236}">
                      <a16:creationId xmlns:a16="http://schemas.microsoft.com/office/drawing/2014/main" id="{E798B361-7C1A-A4D5-50D5-ABF831145DCE}"/>
                    </a:ext>
                  </a:extLst>
                </p14:cNvPr>
                <p14:cNvContentPartPr/>
                <p14:nvPr/>
              </p14:nvContentPartPr>
              <p14:xfrm>
                <a:off x="2894222" y="1682676"/>
                <a:ext cx="3240" cy="24552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E798B361-7C1A-A4D5-50D5-ABF831145DC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885582" y="1674036"/>
                  <a:ext cx="20880" cy="263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506" name="Ink 505">
                <a:extLst>
                  <a:ext uri="{FF2B5EF4-FFF2-40B4-BE49-F238E27FC236}">
                    <a16:creationId xmlns:a16="http://schemas.microsoft.com/office/drawing/2014/main" id="{6AEC6FC4-99B2-6244-2758-893ADEEEE65D}"/>
                  </a:ext>
                </a:extLst>
              </p14:cNvPr>
              <p14:cNvContentPartPr/>
              <p14:nvPr/>
            </p14:nvContentPartPr>
            <p14:xfrm>
              <a:off x="1585980" y="2174103"/>
              <a:ext cx="202680" cy="668160"/>
            </p14:xfrm>
          </p:contentPart>
        </mc:Choice>
        <mc:Fallback xmlns="">
          <p:pic>
            <p:nvPicPr>
              <p:cNvPr id="506" name="Ink 505">
                <a:extLst>
                  <a:ext uri="{FF2B5EF4-FFF2-40B4-BE49-F238E27FC236}">
                    <a16:creationId xmlns:a16="http://schemas.microsoft.com/office/drawing/2014/main" id="{6AEC6FC4-99B2-6244-2758-893ADEEEE65D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1577340" y="2165103"/>
                <a:ext cx="220320" cy="68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507" name="Group 506">
            <a:extLst>
              <a:ext uri="{FF2B5EF4-FFF2-40B4-BE49-F238E27FC236}">
                <a16:creationId xmlns:a16="http://schemas.microsoft.com/office/drawing/2014/main" id="{2BE49E6E-F655-CCB7-191B-7E60998B7345}"/>
              </a:ext>
            </a:extLst>
          </p:cNvPr>
          <p:cNvGrpSpPr/>
          <p:nvPr/>
        </p:nvGrpSpPr>
        <p:grpSpPr>
          <a:xfrm>
            <a:off x="2213460" y="2389383"/>
            <a:ext cx="678960" cy="358920"/>
            <a:chOff x="3023822" y="1657116"/>
            <a:chExt cx="678960" cy="35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508" name="Ink 507">
                  <a:extLst>
                    <a:ext uri="{FF2B5EF4-FFF2-40B4-BE49-F238E27FC236}">
                      <a16:creationId xmlns:a16="http://schemas.microsoft.com/office/drawing/2014/main" id="{D0AC4291-2EDC-A260-F4F7-F59B1F5734CB}"/>
                    </a:ext>
                  </a:extLst>
                </p14:cNvPr>
                <p14:cNvContentPartPr/>
                <p14:nvPr/>
              </p14:nvContentPartPr>
              <p14:xfrm>
                <a:off x="3023822" y="1657116"/>
                <a:ext cx="203040" cy="16812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D0AC4291-2EDC-A260-F4F7-F59B1F5734CB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014822" y="1648116"/>
                  <a:ext cx="2206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509" name="Ink 508">
                  <a:extLst>
                    <a:ext uri="{FF2B5EF4-FFF2-40B4-BE49-F238E27FC236}">
                      <a16:creationId xmlns:a16="http://schemas.microsoft.com/office/drawing/2014/main" id="{6C7239F1-3582-2FCC-8690-D127DC36B044}"/>
                    </a:ext>
                  </a:extLst>
                </p14:cNvPr>
                <p14:cNvContentPartPr/>
                <p14:nvPr/>
              </p14:nvContentPartPr>
              <p14:xfrm>
                <a:off x="3340982" y="1766916"/>
                <a:ext cx="3240" cy="24912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6C7239F1-3582-2FCC-8690-D127DC36B044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332342" y="1758276"/>
                  <a:ext cx="2088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55D8E0A1-3F3E-31A2-9BC4-F4FBDED9DDCD}"/>
                    </a:ext>
                  </a:extLst>
                </p14:cNvPr>
                <p14:cNvContentPartPr/>
                <p14:nvPr/>
              </p14:nvContentPartPr>
              <p14:xfrm>
                <a:off x="3501542" y="1793556"/>
                <a:ext cx="201240" cy="36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55D8E0A1-3F3E-31A2-9BC4-F4FBDED9DDC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492542" y="1784916"/>
                  <a:ext cx="218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511" name="Ink 510">
                  <a:extLst>
                    <a:ext uri="{FF2B5EF4-FFF2-40B4-BE49-F238E27FC236}">
                      <a16:creationId xmlns:a16="http://schemas.microsoft.com/office/drawing/2014/main" id="{391FB385-1101-68B3-B06B-1B635F569E61}"/>
                    </a:ext>
                  </a:extLst>
                </p14:cNvPr>
                <p14:cNvContentPartPr/>
                <p14:nvPr/>
              </p14:nvContentPartPr>
              <p14:xfrm>
                <a:off x="3602702" y="1753236"/>
                <a:ext cx="12960" cy="204120"/>
              </p14:xfrm>
            </p:contentPart>
          </mc:Choice>
          <mc:Fallback xmlns="">
            <p:pic>
              <p:nvPicPr>
                <p:cNvPr id="511" name="Ink 510">
                  <a:extLst>
                    <a:ext uri="{FF2B5EF4-FFF2-40B4-BE49-F238E27FC236}">
                      <a16:creationId xmlns:a16="http://schemas.microsoft.com/office/drawing/2014/main" id="{391FB385-1101-68B3-B06B-1B635F569E6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593702" y="1744236"/>
                  <a:ext cx="30600" cy="22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2" name="Group 511">
            <a:extLst>
              <a:ext uri="{FF2B5EF4-FFF2-40B4-BE49-F238E27FC236}">
                <a16:creationId xmlns:a16="http://schemas.microsoft.com/office/drawing/2014/main" id="{B96F0B19-B683-96F8-0AC9-13FDE81B0236}"/>
              </a:ext>
            </a:extLst>
          </p:cNvPr>
          <p:cNvGrpSpPr/>
          <p:nvPr/>
        </p:nvGrpSpPr>
        <p:grpSpPr>
          <a:xfrm>
            <a:off x="3082140" y="2249343"/>
            <a:ext cx="1018440" cy="536400"/>
            <a:chOff x="3892502" y="1517076"/>
            <a:chExt cx="1018440" cy="53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513" name="Ink 512">
                  <a:extLst>
                    <a:ext uri="{FF2B5EF4-FFF2-40B4-BE49-F238E27FC236}">
                      <a16:creationId xmlns:a16="http://schemas.microsoft.com/office/drawing/2014/main" id="{E94767F4-DE46-C183-82E2-53E041C366AA}"/>
                    </a:ext>
                  </a:extLst>
                </p14:cNvPr>
                <p14:cNvContentPartPr/>
                <p14:nvPr/>
              </p14:nvContentPartPr>
              <p14:xfrm>
                <a:off x="3892502" y="1517076"/>
                <a:ext cx="187560" cy="28944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E94767F4-DE46-C183-82E2-53E041C366A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883862" y="1508076"/>
                  <a:ext cx="20520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514" name="Ink 513">
                  <a:extLst>
                    <a:ext uri="{FF2B5EF4-FFF2-40B4-BE49-F238E27FC236}">
                      <a16:creationId xmlns:a16="http://schemas.microsoft.com/office/drawing/2014/main" id="{6B73A585-357F-7E6A-6E2A-57C66459A9CC}"/>
                    </a:ext>
                  </a:extLst>
                </p14:cNvPr>
                <p14:cNvContentPartPr/>
                <p14:nvPr/>
              </p14:nvContentPartPr>
              <p14:xfrm>
                <a:off x="4101302" y="1692036"/>
                <a:ext cx="144000" cy="194400"/>
              </p14:xfrm>
            </p:contentPart>
          </mc:Choice>
          <mc:Fallback xmlns="">
            <p:pic>
              <p:nvPicPr>
                <p:cNvPr id="514" name="Ink 513">
                  <a:extLst>
                    <a:ext uri="{FF2B5EF4-FFF2-40B4-BE49-F238E27FC236}">
                      <a16:creationId xmlns:a16="http://schemas.microsoft.com/office/drawing/2014/main" id="{6B73A585-357F-7E6A-6E2A-57C66459A9CC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092662" y="1683396"/>
                  <a:ext cx="1616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515" name="Ink 514">
                  <a:extLst>
                    <a:ext uri="{FF2B5EF4-FFF2-40B4-BE49-F238E27FC236}">
                      <a16:creationId xmlns:a16="http://schemas.microsoft.com/office/drawing/2014/main" id="{76743BFE-0915-F62A-1C5C-D6E1F86EC2C0}"/>
                    </a:ext>
                  </a:extLst>
                </p14:cNvPr>
                <p14:cNvContentPartPr/>
                <p14:nvPr/>
              </p14:nvContentPartPr>
              <p14:xfrm>
                <a:off x="4283822" y="1788156"/>
                <a:ext cx="35640" cy="265320"/>
              </p14:xfrm>
            </p:contentPart>
          </mc:Choice>
          <mc:Fallback xmlns="">
            <p:pic>
              <p:nvPicPr>
                <p:cNvPr id="515" name="Ink 514">
                  <a:extLst>
                    <a:ext uri="{FF2B5EF4-FFF2-40B4-BE49-F238E27FC236}">
                      <a16:creationId xmlns:a16="http://schemas.microsoft.com/office/drawing/2014/main" id="{76743BFE-0915-F62A-1C5C-D6E1F86EC2C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275182" y="1779156"/>
                  <a:ext cx="5328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516" name="Ink 515">
                  <a:extLst>
                    <a:ext uri="{FF2B5EF4-FFF2-40B4-BE49-F238E27FC236}">
                      <a16:creationId xmlns:a16="http://schemas.microsoft.com/office/drawing/2014/main" id="{87910C68-462F-85D9-A38F-897ECC17A8F1}"/>
                    </a:ext>
                  </a:extLst>
                </p14:cNvPr>
                <p14:cNvContentPartPr/>
                <p14:nvPr/>
              </p14:nvContentPartPr>
              <p14:xfrm>
                <a:off x="4439342" y="1595196"/>
                <a:ext cx="221400" cy="25092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87910C68-462F-85D9-A38F-897ECC17A8F1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430342" y="1586196"/>
                  <a:ext cx="23904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517" name="Ink 516">
                  <a:extLst>
                    <a:ext uri="{FF2B5EF4-FFF2-40B4-BE49-F238E27FC236}">
                      <a16:creationId xmlns:a16="http://schemas.microsoft.com/office/drawing/2014/main" id="{80E4DC7C-35BE-3D45-1C8B-520ED88A0A9F}"/>
                    </a:ext>
                  </a:extLst>
                </p14:cNvPr>
                <p14:cNvContentPartPr/>
                <p14:nvPr/>
              </p14:nvContentPartPr>
              <p14:xfrm>
                <a:off x="4660382" y="1725156"/>
                <a:ext cx="250560" cy="221040"/>
              </p14:xfrm>
            </p:contentPart>
          </mc:Choice>
          <mc:Fallback xmlns="">
            <p:pic>
              <p:nvPicPr>
                <p:cNvPr id="517" name="Ink 516">
                  <a:extLst>
                    <a:ext uri="{FF2B5EF4-FFF2-40B4-BE49-F238E27FC236}">
                      <a16:creationId xmlns:a16="http://schemas.microsoft.com/office/drawing/2014/main" id="{80E4DC7C-35BE-3D45-1C8B-520ED88A0A9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651742" y="1716156"/>
                  <a:ext cx="2682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518" name="Ink 517">
                  <a:extLst>
                    <a:ext uri="{FF2B5EF4-FFF2-40B4-BE49-F238E27FC236}">
                      <a16:creationId xmlns:a16="http://schemas.microsoft.com/office/drawing/2014/main" id="{216ABB33-53D9-18CE-5B81-EA1D35B643AF}"/>
                    </a:ext>
                  </a:extLst>
                </p14:cNvPr>
                <p14:cNvContentPartPr/>
                <p14:nvPr/>
              </p14:nvContentPartPr>
              <p14:xfrm>
                <a:off x="4319102" y="1733796"/>
                <a:ext cx="3240" cy="59040"/>
              </p14:xfrm>
            </p:contentPart>
          </mc:Choice>
          <mc:Fallback xmlns="">
            <p:pic>
              <p:nvPicPr>
                <p:cNvPr id="518" name="Ink 517">
                  <a:extLst>
                    <a:ext uri="{FF2B5EF4-FFF2-40B4-BE49-F238E27FC236}">
                      <a16:creationId xmlns:a16="http://schemas.microsoft.com/office/drawing/2014/main" id="{216ABB33-53D9-18CE-5B81-EA1D35B643A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310102" y="1725156"/>
                  <a:ext cx="20880" cy="7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9" name="Group 518">
            <a:extLst>
              <a:ext uri="{FF2B5EF4-FFF2-40B4-BE49-F238E27FC236}">
                <a16:creationId xmlns:a16="http://schemas.microsoft.com/office/drawing/2014/main" id="{3616235B-79C8-1F5D-E5E0-DEF22E4EEAF2}"/>
              </a:ext>
            </a:extLst>
          </p:cNvPr>
          <p:cNvGrpSpPr/>
          <p:nvPr/>
        </p:nvGrpSpPr>
        <p:grpSpPr>
          <a:xfrm>
            <a:off x="4432500" y="2236023"/>
            <a:ext cx="882360" cy="483480"/>
            <a:chOff x="5242862" y="1503756"/>
            <a:chExt cx="882360" cy="48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520" name="Ink 519">
                  <a:extLst>
                    <a:ext uri="{FF2B5EF4-FFF2-40B4-BE49-F238E27FC236}">
                      <a16:creationId xmlns:a16="http://schemas.microsoft.com/office/drawing/2014/main" id="{FE1E013F-CAE1-2061-3499-60F32A3DEF0E}"/>
                    </a:ext>
                  </a:extLst>
                </p14:cNvPr>
                <p14:cNvContentPartPr/>
                <p14:nvPr/>
              </p14:nvContentPartPr>
              <p14:xfrm>
                <a:off x="5242862" y="1696716"/>
                <a:ext cx="131040" cy="3240"/>
              </p14:xfrm>
            </p:contentPart>
          </mc:Choice>
          <mc:Fallback xmlns="">
            <p:pic>
              <p:nvPicPr>
                <p:cNvPr id="520" name="Ink 519">
                  <a:extLst>
                    <a:ext uri="{FF2B5EF4-FFF2-40B4-BE49-F238E27FC236}">
                      <a16:creationId xmlns:a16="http://schemas.microsoft.com/office/drawing/2014/main" id="{FE1E013F-CAE1-2061-3499-60F32A3DEF0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233862" y="1688076"/>
                  <a:ext cx="1486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521" name="Ink 520">
                  <a:extLst>
                    <a:ext uri="{FF2B5EF4-FFF2-40B4-BE49-F238E27FC236}">
                      <a16:creationId xmlns:a16="http://schemas.microsoft.com/office/drawing/2014/main" id="{05082815-5D5A-2035-A0A1-91685A134378}"/>
                    </a:ext>
                  </a:extLst>
                </p14:cNvPr>
                <p14:cNvContentPartPr/>
                <p14:nvPr/>
              </p14:nvContentPartPr>
              <p14:xfrm>
                <a:off x="5492342" y="1604196"/>
                <a:ext cx="321480" cy="212760"/>
              </p14:xfrm>
            </p:contentPart>
          </mc:Choice>
          <mc:Fallback xmlns="">
            <p:pic>
              <p:nvPicPr>
                <p:cNvPr id="521" name="Ink 520">
                  <a:extLst>
                    <a:ext uri="{FF2B5EF4-FFF2-40B4-BE49-F238E27FC236}">
                      <a16:creationId xmlns:a16="http://schemas.microsoft.com/office/drawing/2014/main" id="{05082815-5D5A-2035-A0A1-91685A13437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483342" y="1595196"/>
                  <a:ext cx="33912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522" name="Ink 521">
                  <a:extLst>
                    <a:ext uri="{FF2B5EF4-FFF2-40B4-BE49-F238E27FC236}">
                      <a16:creationId xmlns:a16="http://schemas.microsoft.com/office/drawing/2014/main" id="{29872992-7F62-EB55-D1C4-B70241F657E0}"/>
                    </a:ext>
                  </a:extLst>
                </p14:cNvPr>
                <p14:cNvContentPartPr/>
                <p14:nvPr/>
              </p14:nvContentPartPr>
              <p14:xfrm>
                <a:off x="5905622" y="1780236"/>
                <a:ext cx="3240" cy="207000"/>
              </p14:xfrm>
            </p:contentPart>
          </mc:Choice>
          <mc:Fallback xmlns="">
            <p:pic>
              <p:nvPicPr>
                <p:cNvPr id="522" name="Ink 521">
                  <a:extLst>
                    <a:ext uri="{FF2B5EF4-FFF2-40B4-BE49-F238E27FC236}">
                      <a16:creationId xmlns:a16="http://schemas.microsoft.com/office/drawing/2014/main" id="{29872992-7F62-EB55-D1C4-B70241F657E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896982" y="1771236"/>
                  <a:ext cx="208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523" name="Ink 522">
                  <a:extLst>
                    <a:ext uri="{FF2B5EF4-FFF2-40B4-BE49-F238E27FC236}">
                      <a16:creationId xmlns:a16="http://schemas.microsoft.com/office/drawing/2014/main" id="{D7E7CCC5-B226-295D-6764-9E89FE300EFF}"/>
                    </a:ext>
                  </a:extLst>
                </p14:cNvPr>
                <p14:cNvContentPartPr/>
                <p14:nvPr/>
              </p14:nvContentPartPr>
              <p14:xfrm>
                <a:off x="5908862" y="1503756"/>
                <a:ext cx="216360" cy="480600"/>
              </p14:xfrm>
            </p:contentPart>
          </mc:Choice>
          <mc:Fallback xmlns="">
            <p:pic>
              <p:nvPicPr>
                <p:cNvPr id="523" name="Ink 522">
                  <a:extLst>
                    <a:ext uri="{FF2B5EF4-FFF2-40B4-BE49-F238E27FC236}">
                      <a16:creationId xmlns:a16="http://schemas.microsoft.com/office/drawing/2014/main" id="{D7E7CCC5-B226-295D-6764-9E89FE300EF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899862" y="1495116"/>
                  <a:ext cx="234000" cy="49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4" name="Group 523">
            <a:extLst>
              <a:ext uri="{FF2B5EF4-FFF2-40B4-BE49-F238E27FC236}">
                <a16:creationId xmlns:a16="http://schemas.microsoft.com/office/drawing/2014/main" id="{E7F305CF-FE0E-C081-A292-59A9FF82D188}"/>
              </a:ext>
            </a:extLst>
          </p:cNvPr>
          <p:cNvGrpSpPr/>
          <p:nvPr/>
        </p:nvGrpSpPr>
        <p:grpSpPr>
          <a:xfrm>
            <a:off x="506700" y="3394863"/>
            <a:ext cx="1736280" cy="623520"/>
            <a:chOff x="1317062" y="2662596"/>
            <a:chExt cx="1736280" cy="62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525" name="Ink 524">
                  <a:extLst>
                    <a:ext uri="{FF2B5EF4-FFF2-40B4-BE49-F238E27FC236}">
                      <a16:creationId xmlns:a16="http://schemas.microsoft.com/office/drawing/2014/main" id="{242F8E93-5BAA-01BC-C904-63211362F58E}"/>
                    </a:ext>
                  </a:extLst>
                </p14:cNvPr>
                <p14:cNvContentPartPr/>
                <p14:nvPr/>
              </p14:nvContentPartPr>
              <p14:xfrm>
                <a:off x="1317062" y="2676276"/>
                <a:ext cx="247320" cy="546480"/>
              </p14:xfrm>
            </p:contentPart>
          </mc:Choice>
          <mc:Fallback xmlns="">
            <p:pic>
              <p:nvPicPr>
                <p:cNvPr id="525" name="Ink 524">
                  <a:extLst>
                    <a:ext uri="{FF2B5EF4-FFF2-40B4-BE49-F238E27FC236}">
                      <a16:creationId xmlns:a16="http://schemas.microsoft.com/office/drawing/2014/main" id="{242F8E93-5BAA-01BC-C904-63211362F58E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308062" y="2667276"/>
                  <a:ext cx="264960" cy="56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526" name="Ink 525">
                  <a:extLst>
                    <a:ext uri="{FF2B5EF4-FFF2-40B4-BE49-F238E27FC236}">
                      <a16:creationId xmlns:a16="http://schemas.microsoft.com/office/drawing/2014/main" id="{AE144557-EEA8-46D1-2E5A-925BABA89760}"/>
                    </a:ext>
                  </a:extLst>
                </p14:cNvPr>
                <p14:cNvContentPartPr/>
                <p14:nvPr/>
              </p14:nvContentPartPr>
              <p14:xfrm>
                <a:off x="1686062" y="2989836"/>
                <a:ext cx="113040" cy="296280"/>
              </p14:xfrm>
            </p:contentPart>
          </mc:Choice>
          <mc:Fallback xmlns="">
            <p:pic>
              <p:nvPicPr>
                <p:cNvPr id="526" name="Ink 525">
                  <a:extLst>
                    <a:ext uri="{FF2B5EF4-FFF2-40B4-BE49-F238E27FC236}">
                      <a16:creationId xmlns:a16="http://schemas.microsoft.com/office/drawing/2014/main" id="{AE144557-EEA8-46D1-2E5A-925BABA89760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677062" y="2980836"/>
                  <a:ext cx="13068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527" name="Ink 526">
                  <a:extLst>
                    <a:ext uri="{FF2B5EF4-FFF2-40B4-BE49-F238E27FC236}">
                      <a16:creationId xmlns:a16="http://schemas.microsoft.com/office/drawing/2014/main" id="{60B97B84-2327-3357-0FB6-1EF38A32CA6C}"/>
                    </a:ext>
                  </a:extLst>
                </p14:cNvPr>
                <p14:cNvContentPartPr/>
                <p14:nvPr/>
              </p14:nvContentPartPr>
              <p14:xfrm>
                <a:off x="1448822" y="3001356"/>
                <a:ext cx="75240" cy="3600"/>
              </p14:xfrm>
            </p:contentPart>
          </mc:Choice>
          <mc:Fallback xmlns="">
            <p:pic>
              <p:nvPicPr>
                <p:cNvPr id="527" name="Ink 526">
                  <a:extLst>
                    <a:ext uri="{FF2B5EF4-FFF2-40B4-BE49-F238E27FC236}">
                      <a16:creationId xmlns:a16="http://schemas.microsoft.com/office/drawing/2014/main" id="{60B97B84-2327-3357-0FB6-1EF38A32CA6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439822" y="2992356"/>
                  <a:ext cx="928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528" name="Ink 527">
                  <a:extLst>
                    <a:ext uri="{FF2B5EF4-FFF2-40B4-BE49-F238E27FC236}">
                      <a16:creationId xmlns:a16="http://schemas.microsoft.com/office/drawing/2014/main" id="{5F892926-CFCE-2D26-F1CB-E5B21F1AE415}"/>
                    </a:ext>
                  </a:extLst>
                </p14:cNvPr>
                <p14:cNvContentPartPr/>
                <p14:nvPr/>
              </p14:nvContentPartPr>
              <p14:xfrm>
                <a:off x="1973342" y="2811276"/>
                <a:ext cx="75600" cy="3600"/>
              </p14:xfrm>
            </p:contentPart>
          </mc:Choice>
          <mc:Fallback xmlns="">
            <p:pic>
              <p:nvPicPr>
                <p:cNvPr id="528" name="Ink 527">
                  <a:extLst>
                    <a:ext uri="{FF2B5EF4-FFF2-40B4-BE49-F238E27FC236}">
                      <a16:creationId xmlns:a16="http://schemas.microsoft.com/office/drawing/2014/main" id="{5F892926-CFCE-2D26-F1CB-E5B21F1AE415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964702" y="2802636"/>
                  <a:ext cx="932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529" name="Ink 528">
                  <a:extLst>
                    <a:ext uri="{FF2B5EF4-FFF2-40B4-BE49-F238E27FC236}">
                      <a16:creationId xmlns:a16="http://schemas.microsoft.com/office/drawing/2014/main" id="{B40CE421-DA88-1475-2376-3B2BA09D8982}"/>
                    </a:ext>
                  </a:extLst>
                </p14:cNvPr>
                <p14:cNvContentPartPr/>
                <p14:nvPr/>
              </p14:nvContentPartPr>
              <p14:xfrm>
                <a:off x="2016542" y="2900916"/>
                <a:ext cx="110880" cy="360"/>
              </p14:xfrm>
            </p:contentPart>
          </mc:Choice>
          <mc:Fallback xmlns="">
            <p:pic>
              <p:nvPicPr>
                <p:cNvPr id="529" name="Ink 528">
                  <a:extLst>
                    <a:ext uri="{FF2B5EF4-FFF2-40B4-BE49-F238E27FC236}">
                      <a16:creationId xmlns:a16="http://schemas.microsoft.com/office/drawing/2014/main" id="{B40CE421-DA88-1475-2376-3B2BA09D898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007902" y="2891916"/>
                  <a:ext cx="128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532" name="Ink 531">
                  <a:extLst>
                    <a:ext uri="{FF2B5EF4-FFF2-40B4-BE49-F238E27FC236}">
                      <a16:creationId xmlns:a16="http://schemas.microsoft.com/office/drawing/2014/main" id="{BB8C285D-DEB9-98FF-2C23-54FE2BC5AE33}"/>
                    </a:ext>
                  </a:extLst>
                </p14:cNvPr>
                <p14:cNvContentPartPr/>
                <p14:nvPr/>
              </p14:nvContentPartPr>
              <p14:xfrm>
                <a:off x="2601542" y="2662596"/>
                <a:ext cx="234000" cy="502920"/>
              </p14:xfrm>
            </p:contentPart>
          </mc:Choice>
          <mc:Fallback xmlns="">
            <p:pic>
              <p:nvPicPr>
                <p:cNvPr id="532" name="Ink 531">
                  <a:extLst>
                    <a:ext uri="{FF2B5EF4-FFF2-40B4-BE49-F238E27FC236}">
                      <a16:creationId xmlns:a16="http://schemas.microsoft.com/office/drawing/2014/main" id="{BB8C285D-DEB9-98FF-2C23-54FE2BC5AE33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592902" y="2653596"/>
                  <a:ext cx="251640" cy="52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533" name="Ink 532">
                  <a:extLst>
                    <a:ext uri="{FF2B5EF4-FFF2-40B4-BE49-F238E27FC236}">
                      <a16:creationId xmlns:a16="http://schemas.microsoft.com/office/drawing/2014/main" id="{4B391DE5-BDA0-735C-A01B-992BCE86737C}"/>
                    </a:ext>
                  </a:extLst>
                </p14:cNvPr>
                <p14:cNvContentPartPr/>
                <p14:nvPr/>
              </p14:nvContentPartPr>
              <p14:xfrm>
                <a:off x="2848502" y="2721636"/>
                <a:ext cx="204840" cy="299880"/>
              </p14:xfrm>
            </p:contentPart>
          </mc:Choice>
          <mc:Fallback xmlns="">
            <p:pic>
              <p:nvPicPr>
                <p:cNvPr id="533" name="Ink 532">
                  <a:extLst>
                    <a:ext uri="{FF2B5EF4-FFF2-40B4-BE49-F238E27FC236}">
                      <a16:creationId xmlns:a16="http://schemas.microsoft.com/office/drawing/2014/main" id="{4B391DE5-BDA0-735C-A01B-992BCE86737C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839862" y="2712996"/>
                  <a:ext cx="222480" cy="31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4" name="Group 533">
            <a:extLst>
              <a:ext uri="{FF2B5EF4-FFF2-40B4-BE49-F238E27FC236}">
                <a16:creationId xmlns:a16="http://schemas.microsoft.com/office/drawing/2014/main" id="{0B45A4EB-07DB-5D2A-05C1-F4137362CB0D}"/>
              </a:ext>
            </a:extLst>
          </p:cNvPr>
          <p:cNvGrpSpPr/>
          <p:nvPr/>
        </p:nvGrpSpPr>
        <p:grpSpPr>
          <a:xfrm>
            <a:off x="2327580" y="3587823"/>
            <a:ext cx="1011960" cy="410400"/>
            <a:chOff x="3137942" y="2855556"/>
            <a:chExt cx="1011960" cy="41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535" name="Ink 534">
                  <a:extLst>
                    <a:ext uri="{FF2B5EF4-FFF2-40B4-BE49-F238E27FC236}">
                      <a16:creationId xmlns:a16="http://schemas.microsoft.com/office/drawing/2014/main" id="{47F54618-3640-DDC4-A9D6-DD51F0429E49}"/>
                    </a:ext>
                  </a:extLst>
                </p14:cNvPr>
                <p14:cNvContentPartPr/>
                <p14:nvPr/>
              </p14:nvContentPartPr>
              <p14:xfrm>
                <a:off x="3137942" y="2959956"/>
                <a:ext cx="360" cy="174960"/>
              </p14:xfrm>
            </p:contentPart>
          </mc:Choice>
          <mc:Fallback xmlns="">
            <p:pic>
              <p:nvPicPr>
                <p:cNvPr id="535" name="Ink 534">
                  <a:extLst>
                    <a:ext uri="{FF2B5EF4-FFF2-40B4-BE49-F238E27FC236}">
                      <a16:creationId xmlns:a16="http://schemas.microsoft.com/office/drawing/2014/main" id="{47F54618-3640-DDC4-A9D6-DD51F0429E4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128942" y="2950956"/>
                  <a:ext cx="180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536" name="Ink 535">
                  <a:extLst>
                    <a:ext uri="{FF2B5EF4-FFF2-40B4-BE49-F238E27FC236}">
                      <a16:creationId xmlns:a16="http://schemas.microsoft.com/office/drawing/2014/main" id="{AF9E2520-8F8C-4649-B58A-57336293B072}"/>
                    </a:ext>
                  </a:extLst>
                </p14:cNvPr>
                <p14:cNvContentPartPr/>
                <p14:nvPr/>
              </p14:nvContentPartPr>
              <p14:xfrm>
                <a:off x="3178982" y="3002796"/>
                <a:ext cx="173160" cy="169560"/>
              </p14:xfrm>
            </p:contentPart>
          </mc:Choice>
          <mc:Fallback xmlns="">
            <p:pic>
              <p:nvPicPr>
                <p:cNvPr id="536" name="Ink 535">
                  <a:extLst>
                    <a:ext uri="{FF2B5EF4-FFF2-40B4-BE49-F238E27FC236}">
                      <a16:creationId xmlns:a16="http://schemas.microsoft.com/office/drawing/2014/main" id="{AF9E2520-8F8C-4649-B58A-57336293B072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169982" y="2994156"/>
                  <a:ext cx="1908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537" name="Ink 536">
                  <a:extLst>
                    <a:ext uri="{FF2B5EF4-FFF2-40B4-BE49-F238E27FC236}">
                      <a16:creationId xmlns:a16="http://schemas.microsoft.com/office/drawing/2014/main" id="{FDC1795C-7805-F47C-13F2-228F1DB72E79}"/>
                    </a:ext>
                  </a:extLst>
                </p14:cNvPr>
                <p14:cNvContentPartPr/>
                <p14:nvPr/>
              </p14:nvContentPartPr>
              <p14:xfrm>
                <a:off x="3399662" y="2855556"/>
                <a:ext cx="245520" cy="244080"/>
              </p14:xfrm>
            </p:contentPart>
          </mc:Choice>
          <mc:Fallback xmlns="">
            <p:pic>
              <p:nvPicPr>
                <p:cNvPr id="537" name="Ink 536">
                  <a:extLst>
                    <a:ext uri="{FF2B5EF4-FFF2-40B4-BE49-F238E27FC236}">
                      <a16:creationId xmlns:a16="http://schemas.microsoft.com/office/drawing/2014/main" id="{FDC1795C-7805-F47C-13F2-228F1DB72E79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391022" y="2846556"/>
                  <a:ext cx="26316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538" name="Ink 537">
                  <a:extLst>
                    <a:ext uri="{FF2B5EF4-FFF2-40B4-BE49-F238E27FC236}">
                      <a16:creationId xmlns:a16="http://schemas.microsoft.com/office/drawing/2014/main" id="{809410DB-ED43-0214-4B5C-2F993394191D}"/>
                    </a:ext>
                  </a:extLst>
                </p14:cNvPr>
                <p14:cNvContentPartPr/>
                <p14:nvPr/>
              </p14:nvContentPartPr>
              <p14:xfrm>
                <a:off x="3772982" y="3009276"/>
                <a:ext cx="6840" cy="256680"/>
              </p14:xfrm>
            </p:contentPart>
          </mc:Choice>
          <mc:Fallback xmlns="">
            <p:pic>
              <p:nvPicPr>
                <p:cNvPr id="538" name="Ink 537">
                  <a:extLst>
                    <a:ext uri="{FF2B5EF4-FFF2-40B4-BE49-F238E27FC236}">
                      <a16:creationId xmlns:a16="http://schemas.microsoft.com/office/drawing/2014/main" id="{809410DB-ED43-0214-4B5C-2F993394191D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763982" y="3000636"/>
                  <a:ext cx="2448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539" name="Ink 538">
                  <a:extLst>
                    <a:ext uri="{FF2B5EF4-FFF2-40B4-BE49-F238E27FC236}">
                      <a16:creationId xmlns:a16="http://schemas.microsoft.com/office/drawing/2014/main" id="{D663F564-82A4-1909-9EE0-14F2F2D0E082}"/>
                    </a:ext>
                  </a:extLst>
                </p14:cNvPr>
                <p14:cNvContentPartPr/>
                <p14:nvPr/>
              </p14:nvContentPartPr>
              <p14:xfrm>
                <a:off x="3941102" y="2961036"/>
                <a:ext cx="208800" cy="3240"/>
              </p14:xfrm>
            </p:contentPart>
          </mc:Choice>
          <mc:Fallback xmlns="">
            <p:pic>
              <p:nvPicPr>
                <p:cNvPr id="539" name="Ink 538">
                  <a:extLst>
                    <a:ext uri="{FF2B5EF4-FFF2-40B4-BE49-F238E27FC236}">
                      <a16:creationId xmlns:a16="http://schemas.microsoft.com/office/drawing/2014/main" id="{D663F564-82A4-1909-9EE0-14F2F2D0E082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932462" y="2952396"/>
                  <a:ext cx="2264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540" name="Ink 539">
                  <a:extLst>
                    <a:ext uri="{FF2B5EF4-FFF2-40B4-BE49-F238E27FC236}">
                      <a16:creationId xmlns:a16="http://schemas.microsoft.com/office/drawing/2014/main" id="{374C0AE7-8491-5D26-C5E3-9FE32ABA4184}"/>
                    </a:ext>
                  </a:extLst>
                </p14:cNvPr>
                <p14:cNvContentPartPr/>
                <p14:nvPr/>
              </p14:nvContentPartPr>
              <p14:xfrm>
                <a:off x="4032902" y="2856276"/>
                <a:ext cx="360" cy="295560"/>
              </p14:xfrm>
            </p:contentPart>
          </mc:Choice>
          <mc:Fallback xmlns="">
            <p:pic>
              <p:nvPicPr>
                <p:cNvPr id="540" name="Ink 539">
                  <a:extLst>
                    <a:ext uri="{FF2B5EF4-FFF2-40B4-BE49-F238E27FC236}">
                      <a16:creationId xmlns:a16="http://schemas.microsoft.com/office/drawing/2014/main" id="{374C0AE7-8491-5D26-C5E3-9FE32ABA4184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4023902" y="2847636"/>
                  <a:ext cx="18000" cy="31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1" name="Group 540">
            <a:extLst>
              <a:ext uri="{FF2B5EF4-FFF2-40B4-BE49-F238E27FC236}">
                <a16:creationId xmlns:a16="http://schemas.microsoft.com/office/drawing/2014/main" id="{FDFC54C1-7574-F4FA-8D00-413CE90C6059}"/>
              </a:ext>
            </a:extLst>
          </p:cNvPr>
          <p:cNvGrpSpPr/>
          <p:nvPr/>
        </p:nvGrpSpPr>
        <p:grpSpPr>
          <a:xfrm>
            <a:off x="3612060" y="3316023"/>
            <a:ext cx="2233440" cy="606960"/>
            <a:chOff x="4422422" y="2583756"/>
            <a:chExt cx="2233440" cy="60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542" name="Ink 541">
                  <a:extLst>
                    <a:ext uri="{FF2B5EF4-FFF2-40B4-BE49-F238E27FC236}">
                      <a16:creationId xmlns:a16="http://schemas.microsoft.com/office/drawing/2014/main" id="{739A1740-AB07-EB31-E7C8-D35DCACB34F5}"/>
                    </a:ext>
                  </a:extLst>
                </p14:cNvPr>
                <p14:cNvContentPartPr/>
                <p14:nvPr/>
              </p14:nvContentPartPr>
              <p14:xfrm>
                <a:off x="4422422" y="2653956"/>
                <a:ext cx="239400" cy="372600"/>
              </p14:xfrm>
            </p:contentPart>
          </mc:Choice>
          <mc:Fallback xmlns="">
            <p:pic>
              <p:nvPicPr>
                <p:cNvPr id="542" name="Ink 541">
                  <a:extLst>
                    <a:ext uri="{FF2B5EF4-FFF2-40B4-BE49-F238E27FC236}">
                      <a16:creationId xmlns:a16="http://schemas.microsoft.com/office/drawing/2014/main" id="{739A1740-AB07-EB31-E7C8-D35DCACB34F5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413782" y="2645316"/>
                  <a:ext cx="25704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543" name="Ink 542">
                  <a:extLst>
                    <a:ext uri="{FF2B5EF4-FFF2-40B4-BE49-F238E27FC236}">
                      <a16:creationId xmlns:a16="http://schemas.microsoft.com/office/drawing/2014/main" id="{38894851-2146-85FB-4DB7-34D51E3BB256}"/>
                    </a:ext>
                  </a:extLst>
                </p14:cNvPr>
                <p14:cNvContentPartPr/>
                <p14:nvPr/>
              </p14:nvContentPartPr>
              <p14:xfrm>
                <a:off x="4718702" y="2910276"/>
                <a:ext cx="168120" cy="201600"/>
              </p14:xfrm>
            </p:contentPart>
          </mc:Choice>
          <mc:Fallback xmlns="">
            <p:pic>
              <p:nvPicPr>
                <p:cNvPr id="543" name="Ink 542">
                  <a:extLst>
                    <a:ext uri="{FF2B5EF4-FFF2-40B4-BE49-F238E27FC236}">
                      <a16:creationId xmlns:a16="http://schemas.microsoft.com/office/drawing/2014/main" id="{38894851-2146-85FB-4DB7-34D51E3BB256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4710062" y="2901636"/>
                  <a:ext cx="18576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544" name="Ink 543">
                  <a:extLst>
                    <a:ext uri="{FF2B5EF4-FFF2-40B4-BE49-F238E27FC236}">
                      <a16:creationId xmlns:a16="http://schemas.microsoft.com/office/drawing/2014/main" id="{47AF10A0-7788-B3EA-FF9B-622DFB0D6F78}"/>
                    </a:ext>
                  </a:extLst>
                </p14:cNvPr>
                <p14:cNvContentPartPr/>
                <p14:nvPr/>
              </p14:nvContentPartPr>
              <p14:xfrm>
                <a:off x="4926062" y="2918556"/>
                <a:ext cx="232200" cy="185760"/>
              </p14:xfrm>
            </p:contentPart>
          </mc:Choice>
          <mc:Fallback xmlns="">
            <p:pic>
              <p:nvPicPr>
                <p:cNvPr id="544" name="Ink 543">
                  <a:extLst>
                    <a:ext uri="{FF2B5EF4-FFF2-40B4-BE49-F238E27FC236}">
                      <a16:creationId xmlns:a16="http://schemas.microsoft.com/office/drawing/2014/main" id="{47AF10A0-7788-B3EA-FF9B-622DFB0D6F78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4917062" y="2909916"/>
                  <a:ext cx="24984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545" name="Ink 544">
                  <a:extLst>
                    <a:ext uri="{FF2B5EF4-FFF2-40B4-BE49-F238E27FC236}">
                      <a16:creationId xmlns:a16="http://schemas.microsoft.com/office/drawing/2014/main" id="{A3945BA5-675B-CA20-595E-6710836DBB14}"/>
                    </a:ext>
                  </a:extLst>
                </p14:cNvPr>
                <p14:cNvContentPartPr/>
                <p14:nvPr/>
              </p14:nvContentPartPr>
              <p14:xfrm>
                <a:off x="5204342" y="2731356"/>
                <a:ext cx="216000" cy="207000"/>
              </p14:xfrm>
            </p:contentPart>
          </mc:Choice>
          <mc:Fallback xmlns="">
            <p:pic>
              <p:nvPicPr>
                <p:cNvPr id="545" name="Ink 544">
                  <a:extLst>
                    <a:ext uri="{FF2B5EF4-FFF2-40B4-BE49-F238E27FC236}">
                      <a16:creationId xmlns:a16="http://schemas.microsoft.com/office/drawing/2014/main" id="{A3945BA5-675B-CA20-595E-6710836DBB14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195702" y="2722716"/>
                  <a:ext cx="23364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546" name="Ink 545">
                  <a:extLst>
                    <a:ext uri="{FF2B5EF4-FFF2-40B4-BE49-F238E27FC236}">
                      <a16:creationId xmlns:a16="http://schemas.microsoft.com/office/drawing/2014/main" id="{9442FD70-2744-C626-18A3-F46E3EA3F236}"/>
                    </a:ext>
                  </a:extLst>
                </p14:cNvPr>
                <p14:cNvContentPartPr/>
                <p14:nvPr/>
              </p14:nvContentPartPr>
              <p14:xfrm>
                <a:off x="5488742" y="2921796"/>
                <a:ext cx="161640" cy="268920"/>
              </p14:xfrm>
            </p:contentPart>
          </mc:Choice>
          <mc:Fallback xmlns="">
            <p:pic>
              <p:nvPicPr>
                <p:cNvPr id="546" name="Ink 545">
                  <a:extLst>
                    <a:ext uri="{FF2B5EF4-FFF2-40B4-BE49-F238E27FC236}">
                      <a16:creationId xmlns:a16="http://schemas.microsoft.com/office/drawing/2014/main" id="{9442FD70-2744-C626-18A3-F46E3EA3F236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479742" y="2913156"/>
                  <a:ext cx="17928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547" name="Ink 546">
                  <a:extLst>
                    <a:ext uri="{FF2B5EF4-FFF2-40B4-BE49-F238E27FC236}">
                      <a16:creationId xmlns:a16="http://schemas.microsoft.com/office/drawing/2014/main" id="{39C2B477-879B-72ED-57CC-191BD98C6036}"/>
                    </a:ext>
                  </a:extLst>
                </p14:cNvPr>
                <p14:cNvContentPartPr/>
                <p14:nvPr/>
              </p14:nvContentPartPr>
              <p14:xfrm>
                <a:off x="5713382" y="2972196"/>
                <a:ext cx="176400" cy="6480"/>
              </p14:xfrm>
            </p:contentPart>
          </mc:Choice>
          <mc:Fallback xmlns="">
            <p:pic>
              <p:nvPicPr>
                <p:cNvPr id="547" name="Ink 546">
                  <a:extLst>
                    <a:ext uri="{FF2B5EF4-FFF2-40B4-BE49-F238E27FC236}">
                      <a16:creationId xmlns:a16="http://schemas.microsoft.com/office/drawing/2014/main" id="{39C2B477-879B-72ED-57CC-191BD98C6036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704742" y="2963556"/>
                  <a:ext cx="1940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548" name="Ink 547">
                  <a:extLst>
                    <a:ext uri="{FF2B5EF4-FFF2-40B4-BE49-F238E27FC236}">
                      <a16:creationId xmlns:a16="http://schemas.microsoft.com/office/drawing/2014/main" id="{4BD5A546-38D4-0726-05F0-DDA1EF86C6F8}"/>
                    </a:ext>
                  </a:extLst>
                </p14:cNvPr>
                <p14:cNvContentPartPr/>
                <p14:nvPr/>
              </p14:nvContentPartPr>
              <p14:xfrm>
                <a:off x="5994182" y="2806956"/>
                <a:ext cx="286560" cy="248760"/>
              </p14:xfrm>
            </p:contentPart>
          </mc:Choice>
          <mc:Fallback xmlns="">
            <p:pic>
              <p:nvPicPr>
                <p:cNvPr id="548" name="Ink 547">
                  <a:extLst>
                    <a:ext uri="{FF2B5EF4-FFF2-40B4-BE49-F238E27FC236}">
                      <a16:creationId xmlns:a16="http://schemas.microsoft.com/office/drawing/2014/main" id="{4BD5A546-38D4-0726-05F0-DDA1EF86C6F8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985542" y="2798316"/>
                  <a:ext cx="30420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549" name="Ink 548">
                  <a:extLst>
                    <a:ext uri="{FF2B5EF4-FFF2-40B4-BE49-F238E27FC236}">
                      <a16:creationId xmlns:a16="http://schemas.microsoft.com/office/drawing/2014/main" id="{07460334-1BCB-ACFA-E0F9-CCADEA6B5FC1}"/>
                    </a:ext>
                  </a:extLst>
                </p14:cNvPr>
                <p14:cNvContentPartPr/>
                <p14:nvPr/>
              </p14:nvContentPartPr>
              <p14:xfrm>
                <a:off x="6294422" y="2967876"/>
                <a:ext cx="172440" cy="171360"/>
              </p14:xfrm>
            </p:contentPart>
          </mc:Choice>
          <mc:Fallback xmlns="">
            <p:pic>
              <p:nvPicPr>
                <p:cNvPr id="549" name="Ink 548">
                  <a:extLst>
                    <a:ext uri="{FF2B5EF4-FFF2-40B4-BE49-F238E27FC236}">
                      <a16:creationId xmlns:a16="http://schemas.microsoft.com/office/drawing/2014/main" id="{07460334-1BCB-ACFA-E0F9-CCADEA6B5FC1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285422" y="2959236"/>
                  <a:ext cx="1900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550" name="Ink 549">
                  <a:extLst>
                    <a:ext uri="{FF2B5EF4-FFF2-40B4-BE49-F238E27FC236}">
                      <a16:creationId xmlns:a16="http://schemas.microsoft.com/office/drawing/2014/main" id="{257EAA50-49B9-FF9A-B659-30409C7612A1}"/>
                    </a:ext>
                  </a:extLst>
                </p14:cNvPr>
                <p14:cNvContentPartPr/>
                <p14:nvPr/>
              </p14:nvContentPartPr>
              <p14:xfrm>
                <a:off x="6430502" y="2583756"/>
                <a:ext cx="225360" cy="596880"/>
              </p14:xfrm>
            </p:contentPart>
          </mc:Choice>
          <mc:Fallback xmlns="">
            <p:pic>
              <p:nvPicPr>
                <p:cNvPr id="550" name="Ink 549">
                  <a:extLst>
                    <a:ext uri="{FF2B5EF4-FFF2-40B4-BE49-F238E27FC236}">
                      <a16:creationId xmlns:a16="http://schemas.microsoft.com/office/drawing/2014/main" id="{257EAA50-49B9-FF9A-B659-30409C7612A1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421862" y="2574756"/>
                  <a:ext cx="243000" cy="614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551" name="Ink 550">
                <a:extLst>
                  <a:ext uri="{FF2B5EF4-FFF2-40B4-BE49-F238E27FC236}">
                    <a16:creationId xmlns:a16="http://schemas.microsoft.com/office/drawing/2014/main" id="{740327E3-AC1F-E825-8E8C-858832992209}"/>
                  </a:ext>
                </a:extLst>
              </p14:cNvPr>
              <p14:cNvContentPartPr/>
              <p14:nvPr/>
            </p14:nvContentPartPr>
            <p14:xfrm>
              <a:off x="2321820" y="1660743"/>
              <a:ext cx="450720" cy="3240"/>
            </p14:xfrm>
          </p:contentPart>
        </mc:Choice>
        <mc:Fallback xmlns="">
          <p:pic>
            <p:nvPicPr>
              <p:cNvPr id="551" name="Ink 550">
                <a:extLst>
                  <a:ext uri="{FF2B5EF4-FFF2-40B4-BE49-F238E27FC236}">
                    <a16:creationId xmlns:a16="http://schemas.microsoft.com/office/drawing/2014/main" id="{740327E3-AC1F-E825-8E8C-858832992209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2313180" y="1651743"/>
                <a:ext cx="46836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552" name="Ink 551">
                <a:extLst>
                  <a:ext uri="{FF2B5EF4-FFF2-40B4-BE49-F238E27FC236}">
                    <a16:creationId xmlns:a16="http://schemas.microsoft.com/office/drawing/2014/main" id="{DB012802-0B39-C640-4985-0192DF162388}"/>
                  </a:ext>
                </a:extLst>
              </p14:cNvPr>
              <p14:cNvContentPartPr/>
              <p14:nvPr/>
            </p14:nvContentPartPr>
            <p14:xfrm>
              <a:off x="3717540" y="1730223"/>
              <a:ext cx="471240" cy="3600"/>
            </p14:xfrm>
          </p:contentPart>
        </mc:Choice>
        <mc:Fallback xmlns="">
          <p:pic>
            <p:nvPicPr>
              <p:cNvPr id="552" name="Ink 551">
                <a:extLst>
                  <a:ext uri="{FF2B5EF4-FFF2-40B4-BE49-F238E27FC236}">
                    <a16:creationId xmlns:a16="http://schemas.microsoft.com/office/drawing/2014/main" id="{DB012802-0B39-C640-4985-0192DF162388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3708900" y="1721223"/>
                <a:ext cx="48888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553" name="Ink 552">
                <a:extLst>
                  <a:ext uri="{FF2B5EF4-FFF2-40B4-BE49-F238E27FC236}">
                    <a16:creationId xmlns:a16="http://schemas.microsoft.com/office/drawing/2014/main" id="{F974D3C2-CC08-E8DD-A9D9-69599BCD8F0C}"/>
                  </a:ext>
                </a:extLst>
              </p14:cNvPr>
              <p14:cNvContentPartPr/>
              <p14:nvPr/>
            </p14:nvContentPartPr>
            <p14:xfrm>
              <a:off x="5102820" y="1661103"/>
              <a:ext cx="483840" cy="8640"/>
            </p14:xfrm>
          </p:contentPart>
        </mc:Choice>
        <mc:Fallback xmlns="">
          <p:pic>
            <p:nvPicPr>
              <p:cNvPr id="553" name="Ink 552">
                <a:extLst>
                  <a:ext uri="{FF2B5EF4-FFF2-40B4-BE49-F238E27FC236}">
                    <a16:creationId xmlns:a16="http://schemas.microsoft.com/office/drawing/2014/main" id="{F974D3C2-CC08-E8DD-A9D9-69599BCD8F0C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5094180" y="1652103"/>
                <a:ext cx="5014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554" name="Ink 553">
                <a:extLst>
                  <a:ext uri="{FF2B5EF4-FFF2-40B4-BE49-F238E27FC236}">
                    <a16:creationId xmlns:a16="http://schemas.microsoft.com/office/drawing/2014/main" id="{DC949777-D200-5E00-3939-203D49811D26}"/>
                  </a:ext>
                </a:extLst>
              </p14:cNvPr>
              <p14:cNvContentPartPr/>
              <p14:nvPr/>
            </p14:nvContentPartPr>
            <p14:xfrm>
              <a:off x="1788300" y="2780343"/>
              <a:ext cx="481680" cy="3240"/>
            </p14:xfrm>
          </p:contentPart>
        </mc:Choice>
        <mc:Fallback xmlns="">
          <p:pic>
            <p:nvPicPr>
              <p:cNvPr id="554" name="Ink 553">
                <a:extLst>
                  <a:ext uri="{FF2B5EF4-FFF2-40B4-BE49-F238E27FC236}">
                    <a16:creationId xmlns:a16="http://schemas.microsoft.com/office/drawing/2014/main" id="{DC949777-D200-5E00-3939-203D49811D26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1779660" y="2771703"/>
                <a:ext cx="4993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555" name="Ink 554">
                <a:extLst>
                  <a:ext uri="{FF2B5EF4-FFF2-40B4-BE49-F238E27FC236}">
                    <a16:creationId xmlns:a16="http://schemas.microsoft.com/office/drawing/2014/main" id="{162BBC47-EAC4-421B-5419-F9E785EA41A2}"/>
                  </a:ext>
                </a:extLst>
              </p14:cNvPr>
              <p14:cNvContentPartPr/>
              <p14:nvPr/>
            </p14:nvContentPartPr>
            <p14:xfrm>
              <a:off x="3140100" y="2797623"/>
              <a:ext cx="493920" cy="9360"/>
            </p14:xfrm>
          </p:contentPart>
        </mc:Choice>
        <mc:Fallback xmlns="">
          <p:pic>
            <p:nvPicPr>
              <p:cNvPr id="555" name="Ink 554">
                <a:extLst>
                  <a:ext uri="{FF2B5EF4-FFF2-40B4-BE49-F238E27FC236}">
                    <a16:creationId xmlns:a16="http://schemas.microsoft.com/office/drawing/2014/main" id="{162BBC47-EAC4-421B-5419-F9E785EA41A2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3131460" y="2788983"/>
                <a:ext cx="51156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556" name="Ink 555">
                <a:extLst>
                  <a:ext uri="{FF2B5EF4-FFF2-40B4-BE49-F238E27FC236}">
                    <a16:creationId xmlns:a16="http://schemas.microsoft.com/office/drawing/2014/main" id="{FF9584D6-F16B-5B92-AA89-DA2274165F10}"/>
                  </a:ext>
                </a:extLst>
              </p14:cNvPr>
              <p14:cNvContentPartPr/>
              <p14:nvPr/>
            </p14:nvContentPartPr>
            <p14:xfrm>
              <a:off x="4644900" y="2755863"/>
              <a:ext cx="504360" cy="9000"/>
            </p14:xfrm>
          </p:contentPart>
        </mc:Choice>
        <mc:Fallback xmlns="">
          <p:pic>
            <p:nvPicPr>
              <p:cNvPr id="556" name="Ink 555">
                <a:extLst>
                  <a:ext uri="{FF2B5EF4-FFF2-40B4-BE49-F238E27FC236}">
                    <a16:creationId xmlns:a16="http://schemas.microsoft.com/office/drawing/2014/main" id="{FF9584D6-F16B-5B92-AA89-DA2274165F10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4636260" y="2747223"/>
                <a:ext cx="52200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557" name="Ink 556">
                <a:extLst>
                  <a:ext uri="{FF2B5EF4-FFF2-40B4-BE49-F238E27FC236}">
                    <a16:creationId xmlns:a16="http://schemas.microsoft.com/office/drawing/2014/main" id="{B3EA583B-288A-5A23-342B-6F186AA1BB34}"/>
                  </a:ext>
                </a:extLst>
              </p14:cNvPr>
              <p14:cNvContentPartPr/>
              <p14:nvPr/>
            </p14:nvContentPartPr>
            <p14:xfrm>
              <a:off x="2154780" y="4065543"/>
              <a:ext cx="390240" cy="3240"/>
            </p14:xfrm>
          </p:contentPart>
        </mc:Choice>
        <mc:Fallback xmlns="">
          <p:pic>
            <p:nvPicPr>
              <p:cNvPr id="557" name="Ink 556">
                <a:extLst>
                  <a:ext uri="{FF2B5EF4-FFF2-40B4-BE49-F238E27FC236}">
                    <a16:creationId xmlns:a16="http://schemas.microsoft.com/office/drawing/2014/main" id="{B3EA583B-288A-5A23-342B-6F186AA1BB34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2146140" y="4056903"/>
                <a:ext cx="4078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558" name="Ink 557">
                <a:extLst>
                  <a:ext uri="{FF2B5EF4-FFF2-40B4-BE49-F238E27FC236}">
                    <a16:creationId xmlns:a16="http://schemas.microsoft.com/office/drawing/2014/main" id="{6F0C192B-6433-FEC5-CECB-C1DECADCCEA2}"/>
                  </a:ext>
                </a:extLst>
              </p14:cNvPr>
              <p14:cNvContentPartPr/>
              <p14:nvPr/>
            </p14:nvContentPartPr>
            <p14:xfrm>
              <a:off x="3787380" y="3991743"/>
              <a:ext cx="730800" cy="360"/>
            </p14:xfrm>
          </p:contentPart>
        </mc:Choice>
        <mc:Fallback xmlns="">
          <p:pic>
            <p:nvPicPr>
              <p:cNvPr id="558" name="Ink 557">
                <a:extLst>
                  <a:ext uri="{FF2B5EF4-FFF2-40B4-BE49-F238E27FC236}">
                    <a16:creationId xmlns:a16="http://schemas.microsoft.com/office/drawing/2014/main" id="{6F0C192B-6433-FEC5-CECB-C1DECADCCEA2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3778740" y="3983103"/>
                <a:ext cx="748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559" name="Ink 558">
                <a:extLst>
                  <a:ext uri="{FF2B5EF4-FFF2-40B4-BE49-F238E27FC236}">
                    <a16:creationId xmlns:a16="http://schemas.microsoft.com/office/drawing/2014/main" id="{642BDEF3-3D16-A5A2-4751-872FD3E5759A}"/>
                  </a:ext>
                </a:extLst>
              </p14:cNvPr>
              <p14:cNvContentPartPr/>
              <p14:nvPr/>
            </p14:nvContentPartPr>
            <p14:xfrm>
              <a:off x="5202180" y="4014063"/>
              <a:ext cx="483120" cy="360"/>
            </p14:xfrm>
          </p:contentPart>
        </mc:Choice>
        <mc:Fallback xmlns="">
          <p:pic>
            <p:nvPicPr>
              <p:cNvPr id="559" name="Ink 558">
                <a:extLst>
                  <a:ext uri="{FF2B5EF4-FFF2-40B4-BE49-F238E27FC236}">
                    <a16:creationId xmlns:a16="http://schemas.microsoft.com/office/drawing/2014/main" id="{642BDEF3-3D16-A5A2-4751-872FD3E5759A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5193180" y="4005423"/>
                <a:ext cx="50076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62" name="Rectangle 561">
            <a:extLst>
              <a:ext uri="{FF2B5EF4-FFF2-40B4-BE49-F238E27FC236}">
                <a16:creationId xmlns:a16="http://schemas.microsoft.com/office/drawing/2014/main" id="{6406DCE5-50C1-66DF-3012-548D9F85BCF9}"/>
              </a:ext>
            </a:extLst>
          </p:cNvPr>
          <p:cNvSpPr/>
          <p:nvPr/>
        </p:nvSpPr>
        <p:spPr>
          <a:xfrm>
            <a:off x="318060" y="768415"/>
            <a:ext cx="5527440" cy="329712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563" name="Ink 562">
                <a:extLst>
                  <a:ext uri="{FF2B5EF4-FFF2-40B4-BE49-F238E27FC236}">
                    <a16:creationId xmlns:a16="http://schemas.microsoft.com/office/drawing/2014/main" id="{EF941C79-D771-FFB3-80FD-79611DFDA3C8}"/>
                  </a:ext>
                </a:extLst>
              </p14:cNvPr>
              <p14:cNvContentPartPr/>
              <p14:nvPr/>
            </p14:nvContentPartPr>
            <p14:xfrm>
              <a:off x="1665328" y="1171116"/>
              <a:ext cx="329040" cy="256320"/>
            </p14:xfrm>
          </p:contentPart>
        </mc:Choice>
        <mc:Fallback xmlns="">
          <p:pic>
            <p:nvPicPr>
              <p:cNvPr id="563" name="Ink 562">
                <a:extLst>
                  <a:ext uri="{FF2B5EF4-FFF2-40B4-BE49-F238E27FC236}">
                    <a16:creationId xmlns:a16="http://schemas.microsoft.com/office/drawing/2014/main" id="{EF941C79-D771-FFB3-80FD-79611DFDA3C8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1656328" y="1162116"/>
                <a:ext cx="34668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564" name="Ink 563">
                <a:extLst>
                  <a:ext uri="{FF2B5EF4-FFF2-40B4-BE49-F238E27FC236}">
                    <a16:creationId xmlns:a16="http://schemas.microsoft.com/office/drawing/2014/main" id="{4CEA1235-A9D3-B96D-C1B4-43EB2E7603DB}"/>
                  </a:ext>
                </a:extLst>
              </p14:cNvPr>
              <p14:cNvContentPartPr/>
              <p14:nvPr/>
            </p14:nvContentPartPr>
            <p14:xfrm>
              <a:off x="1321528" y="2316996"/>
              <a:ext cx="225720" cy="298440"/>
            </p14:xfrm>
          </p:contentPart>
        </mc:Choice>
        <mc:Fallback xmlns="">
          <p:pic>
            <p:nvPicPr>
              <p:cNvPr id="564" name="Ink 563">
                <a:extLst>
                  <a:ext uri="{FF2B5EF4-FFF2-40B4-BE49-F238E27FC236}">
                    <a16:creationId xmlns:a16="http://schemas.microsoft.com/office/drawing/2014/main" id="{4CEA1235-A9D3-B96D-C1B4-43EB2E7603DB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1312888" y="2308356"/>
                <a:ext cx="24336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565" name="Ink 564">
                <a:extLst>
                  <a:ext uri="{FF2B5EF4-FFF2-40B4-BE49-F238E27FC236}">
                    <a16:creationId xmlns:a16="http://schemas.microsoft.com/office/drawing/2014/main" id="{77001981-1133-E3DF-AE39-FDA23C9655A6}"/>
                  </a:ext>
                </a:extLst>
              </p14:cNvPr>
              <p14:cNvContentPartPr/>
              <p14:nvPr/>
            </p14:nvContentPartPr>
            <p14:xfrm>
              <a:off x="1451128" y="3310596"/>
              <a:ext cx="242280" cy="424800"/>
            </p14:xfrm>
          </p:contentPart>
        </mc:Choice>
        <mc:Fallback xmlns="">
          <p:pic>
            <p:nvPicPr>
              <p:cNvPr id="565" name="Ink 564">
                <a:extLst>
                  <a:ext uri="{FF2B5EF4-FFF2-40B4-BE49-F238E27FC236}">
                    <a16:creationId xmlns:a16="http://schemas.microsoft.com/office/drawing/2014/main" id="{77001981-1133-E3DF-AE39-FDA23C9655A6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1442128" y="3301596"/>
                <a:ext cx="259920" cy="44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C54BF858-D8E5-6C7E-292D-ACE1820264D1}"/>
              </a:ext>
            </a:extLst>
          </p:cNvPr>
          <p:cNvGrpSpPr/>
          <p:nvPr/>
        </p:nvGrpSpPr>
        <p:grpSpPr>
          <a:xfrm>
            <a:off x="6508980" y="116229"/>
            <a:ext cx="2049840" cy="2104920"/>
            <a:chOff x="6425493" y="423680"/>
            <a:chExt cx="2049840" cy="210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7E02E76-5170-FF6F-A044-FDE87E685417}"/>
                    </a:ext>
                  </a:extLst>
                </p14:cNvPr>
                <p14:cNvContentPartPr/>
                <p14:nvPr/>
              </p14:nvContentPartPr>
              <p14:xfrm>
                <a:off x="6425493" y="784284"/>
                <a:ext cx="947880" cy="571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7E02E76-5170-FF6F-A044-FDE87E685417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416493" y="775278"/>
                  <a:ext cx="965520" cy="5893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BE51789-2A60-C69F-76B2-92A5DE3D4D76}"/>
                    </a:ext>
                  </a:extLst>
                </p14:cNvPr>
                <p14:cNvContentPartPr/>
                <p14:nvPr/>
              </p14:nvContentPartPr>
              <p14:xfrm>
                <a:off x="7058013" y="1201164"/>
                <a:ext cx="131400" cy="1126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BE51789-2A60-C69F-76B2-92A5DE3D4D76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049013" y="1192164"/>
                  <a:ext cx="1490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75CC801-ECD4-D471-EB3B-99FD4229132B}"/>
                    </a:ext>
                  </a:extLst>
                </p14:cNvPr>
                <p14:cNvContentPartPr/>
                <p14:nvPr/>
              </p14:nvContentPartPr>
              <p14:xfrm>
                <a:off x="7113453" y="687444"/>
                <a:ext cx="158760" cy="230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75CC801-ECD4-D471-EB3B-99FD4229132B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7104453" y="678430"/>
                  <a:ext cx="176400" cy="247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48F7D42-B03C-5A3B-FCBC-6E3A90631EEC}"/>
                    </a:ext>
                  </a:extLst>
                </p14:cNvPr>
                <p14:cNvContentPartPr/>
                <p14:nvPr/>
              </p14:nvContentPartPr>
              <p14:xfrm>
                <a:off x="7353573" y="844764"/>
                <a:ext cx="360" cy="142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48F7D42-B03C-5A3B-FCBC-6E3A90631EEC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7344573" y="835787"/>
                  <a:ext cx="18000" cy="1605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B828452-43A0-D48E-F359-1196D131338F}"/>
                    </a:ext>
                  </a:extLst>
                </p14:cNvPr>
                <p14:cNvContentPartPr/>
                <p14:nvPr/>
              </p14:nvContentPartPr>
              <p14:xfrm>
                <a:off x="7416213" y="837924"/>
                <a:ext cx="108000" cy="186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B828452-43A0-D48E-F359-1196D131338F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7407213" y="828907"/>
                  <a:ext cx="125640" cy="2037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8BBE43D-4EB2-156C-E38E-63E31374EC1C}"/>
                    </a:ext>
                  </a:extLst>
                </p14:cNvPr>
                <p14:cNvContentPartPr/>
                <p14:nvPr/>
              </p14:nvContentPartPr>
              <p14:xfrm>
                <a:off x="6453213" y="1446684"/>
                <a:ext cx="923760" cy="574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8BBE43D-4EB2-156C-E38E-63E31374EC1C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444217" y="1437690"/>
                  <a:ext cx="941393" cy="5921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DA75C5E-7673-A432-92F5-2A7A67752B8E}"/>
                    </a:ext>
                  </a:extLst>
                </p14:cNvPr>
                <p14:cNvContentPartPr/>
                <p14:nvPr/>
              </p14:nvContentPartPr>
              <p14:xfrm>
                <a:off x="6902133" y="1980924"/>
                <a:ext cx="134640" cy="110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DA75C5E-7673-A432-92F5-2A7A67752B8E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893133" y="1971895"/>
                  <a:ext cx="152280" cy="1285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1F60C3A-9D39-6421-D04E-A30FD8E5FD1A}"/>
                    </a:ext>
                  </a:extLst>
                </p14:cNvPr>
                <p14:cNvContentPartPr/>
                <p14:nvPr/>
              </p14:nvContentPartPr>
              <p14:xfrm>
                <a:off x="7070613" y="1928364"/>
                <a:ext cx="28440" cy="1440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1F60C3A-9D39-6421-D04E-A30FD8E5FD1A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7061613" y="1919386"/>
                  <a:ext cx="46080" cy="1615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980E631-13B8-FFE6-DA42-49526ABEADF0}"/>
                    </a:ext>
                  </a:extLst>
                </p14:cNvPr>
                <p14:cNvContentPartPr/>
                <p14:nvPr/>
              </p14:nvContentPartPr>
              <p14:xfrm>
                <a:off x="7097973" y="2035644"/>
                <a:ext cx="140400" cy="2347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980E631-13B8-FFE6-DA42-49526ABEADF0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088973" y="2026644"/>
                  <a:ext cx="15804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0488AF6-274E-8360-0003-582E446BA8DD}"/>
                    </a:ext>
                  </a:extLst>
                </p14:cNvPr>
                <p14:cNvContentPartPr/>
                <p14:nvPr/>
              </p14:nvContentPartPr>
              <p14:xfrm>
                <a:off x="7281573" y="1996764"/>
                <a:ext cx="112320" cy="258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0488AF6-274E-8360-0003-582E446BA8DD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7272573" y="1987764"/>
                  <a:ext cx="129960" cy="2757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FCAC32B-2196-DFB1-2607-93DFDECB515A}"/>
                </a:ext>
              </a:extLst>
            </p:cNvPr>
            <p:cNvGrpSpPr/>
            <p:nvPr/>
          </p:nvGrpSpPr>
          <p:grpSpPr>
            <a:xfrm>
              <a:off x="7745973" y="521844"/>
              <a:ext cx="272160" cy="532800"/>
              <a:chOff x="3834902" y="4786956"/>
              <a:chExt cx="272160" cy="532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AE70F4EC-613D-3271-3D0A-512F2E64133C}"/>
                      </a:ext>
                    </a:extLst>
                  </p14:cNvPr>
                  <p14:cNvContentPartPr/>
                  <p14:nvPr/>
                </p14:nvContentPartPr>
                <p14:xfrm>
                  <a:off x="3834902" y="4786956"/>
                  <a:ext cx="156600" cy="145080"/>
                </p14:xfrm>
              </p:contentPart>
            </mc:Choice>
            <mc:Fallback xmlns="">
              <p:pic>
                <p:nvPicPr>
                  <p:cNvPr id="450" name="Ink 449">
                    <a:extLst>
                      <a:ext uri="{FF2B5EF4-FFF2-40B4-BE49-F238E27FC236}">
                        <a16:creationId xmlns:a16="http://schemas.microsoft.com/office/drawing/2014/main" id="{781AFEFD-F16B-E4E2-EED5-D7749999D7DD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3825902" y="4777956"/>
                    <a:ext cx="174240" cy="16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E6EB8F8B-A466-0404-C6A2-EBDB23A9799F}"/>
                      </a:ext>
                    </a:extLst>
                  </p14:cNvPr>
                  <p14:cNvContentPartPr/>
                  <p14:nvPr/>
                </p14:nvContentPartPr>
                <p14:xfrm>
                  <a:off x="4017782" y="4922676"/>
                  <a:ext cx="89280" cy="150840"/>
                </p14:xfrm>
              </p:contentPart>
            </mc:Choice>
            <mc:Fallback xmlns="">
              <p:pic>
                <p:nvPicPr>
                  <p:cNvPr id="451" name="Ink 450">
                    <a:extLst>
                      <a:ext uri="{FF2B5EF4-FFF2-40B4-BE49-F238E27FC236}">
                        <a16:creationId xmlns:a16="http://schemas.microsoft.com/office/drawing/2014/main" id="{91065C05-5F3F-72ED-9B2B-6AD7534AB895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4009142" y="4914036"/>
                    <a:ext cx="106920" cy="16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55D27297-537B-F599-CE7A-D88164EC6D62}"/>
                      </a:ext>
                    </a:extLst>
                  </p14:cNvPr>
                  <p14:cNvContentPartPr/>
                  <p14:nvPr/>
                </p14:nvContentPartPr>
                <p14:xfrm>
                  <a:off x="3938582" y="5088276"/>
                  <a:ext cx="3600" cy="231480"/>
                </p14:xfrm>
              </p:contentPart>
            </mc:Choice>
            <mc:Fallback xmlns="">
              <p:pic>
                <p:nvPicPr>
                  <p:cNvPr id="452" name="Ink 451">
                    <a:extLst>
                      <a:ext uri="{FF2B5EF4-FFF2-40B4-BE49-F238E27FC236}">
                        <a16:creationId xmlns:a16="http://schemas.microsoft.com/office/drawing/2014/main" id="{FCB0516C-2D17-6C3C-8CED-AD39EF915FA7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3929942" y="5079276"/>
                    <a:ext cx="21240" cy="249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938690D-4765-7F3E-9024-68F2845EC3A9}"/>
                    </a:ext>
                  </a:extLst>
                </p14:cNvPr>
                <p14:cNvContentPartPr/>
                <p14:nvPr/>
              </p14:nvContentPartPr>
              <p14:xfrm>
                <a:off x="7840653" y="1015404"/>
                <a:ext cx="7200" cy="123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938690D-4765-7F3E-9024-68F2845EC3A9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7831653" y="1006404"/>
                  <a:ext cx="24840" cy="1407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7DBF2A3-4194-0BFC-34E2-A928943B5427}"/>
                </a:ext>
              </a:extLst>
            </p:cNvPr>
            <p:cNvGrpSpPr/>
            <p:nvPr/>
          </p:nvGrpSpPr>
          <p:grpSpPr>
            <a:xfrm>
              <a:off x="7388853" y="857364"/>
              <a:ext cx="1086480" cy="943560"/>
              <a:chOff x="3477782" y="5122476"/>
              <a:chExt cx="1086480" cy="943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8A4BD640-05C2-54DF-2FFD-4AB9F8FAD5B1}"/>
                      </a:ext>
                    </a:extLst>
                  </p14:cNvPr>
                  <p14:cNvContentPartPr/>
                  <p14:nvPr/>
                </p14:nvContentPartPr>
                <p14:xfrm>
                  <a:off x="3477782" y="5412636"/>
                  <a:ext cx="672120" cy="653400"/>
                </p14:xfrm>
              </p:contentPart>
            </mc:Choice>
            <mc:Fallback xmlns="">
              <p:pic>
                <p:nvPicPr>
                  <p:cNvPr id="454" name="Ink 453">
                    <a:extLst>
                      <a:ext uri="{FF2B5EF4-FFF2-40B4-BE49-F238E27FC236}">
                        <a16:creationId xmlns:a16="http://schemas.microsoft.com/office/drawing/2014/main" id="{D77FAF65-3944-FDB7-10B3-7588BC1D86A9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3468782" y="5403996"/>
                    <a:ext cx="689760" cy="67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03B2CBFB-EB25-2B6E-2978-8DFD6F6ACCA6}"/>
                      </a:ext>
                    </a:extLst>
                  </p14:cNvPr>
                  <p14:cNvContentPartPr/>
                  <p14:nvPr/>
                </p14:nvContentPartPr>
                <p14:xfrm>
                  <a:off x="4181582" y="5680116"/>
                  <a:ext cx="382680" cy="360"/>
                </p14:xfrm>
              </p:contentPart>
            </mc:Choice>
            <mc:Fallback xmlns="">
              <p:pic>
                <p:nvPicPr>
                  <p:cNvPr id="455" name="Ink 454">
                    <a:extLst>
                      <a:ext uri="{FF2B5EF4-FFF2-40B4-BE49-F238E27FC236}">
                        <a16:creationId xmlns:a16="http://schemas.microsoft.com/office/drawing/2014/main" id="{D2190F20-845D-C314-3600-1C91A90A9957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4172942" y="5671476"/>
                    <a:ext cx="400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A73C0E94-9ECC-80B8-628B-3ADC81A8C81E}"/>
                      </a:ext>
                    </a:extLst>
                  </p14:cNvPr>
                  <p14:cNvContentPartPr/>
                  <p14:nvPr/>
                </p14:nvContentPartPr>
                <p14:xfrm>
                  <a:off x="4442582" y="5594076"/>
                  <a:ext cx="100440" cy="101520"/>
                </p14:xfrm>
              </p:contentPart>
            </mc:Choice>
            <mc:Fallback xmlns="">
              <p:pic>
                <p:nvPicPr>
                  <p:cNvPr id="457" name="Ink 456">
                    <a:extLst>
                      <a:ext uri="{FF2B5EF4-FFF2-40B4-BE49-F238E27FC236}">
                        <a16:creationId xmlns:a16="http://schemas.microsoft.com/office/drawing/2014/main" id="{98F7F4CA-EDC3-6809-764B-1637758ABA49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4433582" y="5585436"/>
                    <a:ext cx="118080" cy="11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8AD335FC-2BC5-C125-CB1D-0EE8CCD9E8D3}"/>
                      </a:ext>
                    </a:extLst>
                  </p14:cNvPr>
                  <p14:cNvContentPartPr/>
                  <p14:nvPr/>
                </p14:nvContentPartPr>
                <p14:xfrm>
                  <a:off x="4264382" y="5303916"/>
                  <a:ext cx="134640" cy="183960"/>
                </p14:xfrm>
              </p:contentPart>
            </mc:Choice>
            <mc:Fallback xmlns="">
              <p:pic>
                <p:nvPicPr>
                  <p:cNvPr id="459" name="Ink 458">
                    <a:extLst>
                      <a:ext uri="{FF2B5EF4-FFF2-40B4-BE49-F238E27FC236}">
                        <a16:creationId xmlns:a16="http://schemas.microsoft.com/office/drawing/2014/main" id="{D9F250F6-B15F-2039-A232-033A54E5E75D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4255382" y="5295276"/>
                    <a:ext cx="152280" cy="20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5B505999-8A8E-433D-4CCB-46E8DC8B5658}"/>
                      </a:ext>
                    </a:extLst>
                  </p14:cNvPr>
                  <p14:cNvContentPartPr/>
                  <p14:nvPr/>
                </p14:nvContentPartPr>
                <p14:xfrm>
                  <a:off x="4283822" y="5122476"/>
                  <a:ext cx="215280" cy="117000"/>
                </p14:xfrm>
              </p:contentPart>
            </mc:Choice>
            <mc:Fallback xmlns="">
              <p:pic>
                <p:nvPicPr>
                  <p:cNvPr id="461" name="Ink 460">
                    <a:extLst>
                      <a:ext uri="{FF2B5EF4-FFF2-40B4-BE49-F238E27FC236}">
                        <a16:creationId xmlns:a16="http://schemas.microsoft.com/office/drawing/2014/main" id="{21321A1C-2D1C-B17D-4474-776182D3A289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4274822" y="5113476"/>
                    <a:ext cx="232920" cy="13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8E9448BF-EDA9-5D7D-8158-A6903E4710C5}"/>
                      </a:ext>
                    </a:extLst>
                  </p14:cNvPr>
                  <p14:cNvContentPartPr/>
                  <p14:nvPr/>
                </p14:nvContentPartPr>
                <p14:xfrm>
                  <a:off x="4470302" y="5679036"/>
                  <a:ext cx="69480" cy="112680"/>
                </p14:xfrm>
              </p:contentPart>
            </mc:Choice>
            <mc:Fallback xmlns="">
              <p:pic>
                <p:nvPicPr>
                  <p:cNvPr id="464" name="Ink 463">
                    <a:extLst>
                      <a:ext uri="{FF2B5EF4-FFF2-40B4-BE49-F238E27FC236}">
                        <a16:creationId xmlns:a16="http://schemas.microsoft.com/office/drawing/2014/main" id="{8FD1D442-A55E-7867-F58E-3767AD97F624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4461302" y="5670396"/>
                    <a:ext cx="87120" cy="130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92A8C7D-B1B1-30B6-F480-AB86B6838411}"/>
                </a:ext>
              </a:extLst>
            </p:cNvPr>
            <p:cNvGrpSpPr/>
            <p:nvPr/>
          </p:nvGrpSpPr>
          <p:grpSpPr>
            <a:xfrm>
              <a:off x="6515100" y="423680"/>
              <a:ext cx="199080" cy="328320"/>
              <a:chOff x="2629262" y="4766076"/>
              <a:chExt cx="199080" cy="328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ABE5B261-95EF-8AF8-E617-C02932DDB1C0}"/>
                      </a:ext>
                    </a:extLst>
                  </p14:cNvPr>
                  <p14:cNvContentPartPr/>
                  <p14:nvPr/>
                </p14:nvContentPartPr>
                <p14:xfrm>
                  <a:off x="2629262" y="4766076"/>
                  <a:ext cx="111240" cy="328320"/>
                </p14:xfrm>
              </p:contentPart>
            </mc:Choice>
            <mc:Fallback xmlns="">
              <p:pic>
                <p:nvPicPr>
                  <p:cNvPr id="429" name="Ink 428">
                    <a:extLst>
                      <a:ext uri="{FF2B5EF4-FFF2-40B4-BE49-F238E27FC236}">
                        <a16:creationId xmlns:a16="http://schemas.microsoft.com/office/drawing/2014/main" id="{0C229133-F08E-B4D0-CA94-FC3EF46AF20A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2620622" y="4757076"/>
                    <a:ext cx="128880" cy="34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3BEE1C13-EAE8-52CD-CDA9-B3BB23F58FB3}"/>
                      </a:ext>
                    </a:extLst>
                  </p14:cNvPr>
                  <p14:cNvContentPartPr/>
                  <p14:nvPr/>
                </p14:nvContentPartPr>
                <p14:xfrm>
                  <a:off x="2825102" y="4960836"/>
                  <a:ext cx="3240" cy="93240"/>
                </p14:xfrm>
              </p:contentPart>
            </mc:Choice>
            <mc:Fallback xmlns="">
              <p:pic>
                <p:nvPicPr>
                  <p:cNvPr id="430" name="Ink 429">
                    <a:extLst>
                      <a:ext uri="{FF2B5EF4-FFF2-40B4-BE49-F238E27FC236}">
                        <a16:creationId xmlns:a16="http://schemas.microsoft.com/office/drawing/2014/main" id="{88B46186-90E6-D62F-4B28-12C33F63EBAD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2816462" y="4952196"/>
                    <a:ext cx="20880" cy="110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11110B3-8649-5DA9-DAF6-FC7E6C453CBD}"/>
                </a:ext>
              </a:extLst>
            </p:cNvPr>
            <p:cNvGrpSpPr/>
            <p:nvPr/>
          </p:nvGrpSpPr>
          <p:grpSpPr>
            <a:xfrm>
              <a:off x="6483780" y="2136200"/>
              <a:ext cx="281520" cy="392400"/>
              <a:chOff x="2597942" y="6478596"/>
              <a:chExt cx="281520" cy="392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52959D2A-42DA-E6CE-3F1B-4CC1E318FC79}"/>
                      </a:ext>
                    </a:extLst>
                  </p14:cNvPr>
                  <p14:cNvContentPartPr/>
                  <p14:nvPr/>
                </p14:nvContentPartPr>
                <p14:xfrm>
                  <a:off x="2597942" y="6478596"/>
                  <a:ext cx="79560" cy="340920"/>
                </p14:xfrm>
              </p:contentPart>
            </mc:Choice>
            <mc:Fallback xmlns="">
              <p:pic>
                <p:nvPicPr>
                  <p:cNvPr id="433" name="Ink 432">
                    <a:extLst>
                      <a:ext uri="{FF2B5EF4-FFF2-40B4-BE49-F238E27FC236}">
                        <a16:creationId xmlns:a16="http://schemas.microsoft.com/office/drawing/2014/main" id="{F5A5D689-C49A-5A4C-DE03-FCE2C1BB4F39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2588942" y="6469956"/>
                    <a:ext cx="97200" cy="35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332B809A-A799-BB88-1DD1-A3CDC3220AB1}"/>
                      </a:ext>
                    </a:extLst>
                  </p14:cNvPr>
                  <p14:cNvContentPartPr/>
                  <p14:nvPr/>
                </p14:nvContentPartPr>
                <p14:xfrm>
                  <a:off x="2738702" y="6693156"/>
                  <a:ext cx="140760" cy="177840"/>
                </p14:xfrm>
              </p:contentPart>
            </mc:Choice>
            <mc:Fallback xmlns="">
              <p:pic>
                <p:nvPicPr>
                  <p:cNvPr id="434" name="Ink 433">
                    <a:extLst>
                      <a:ext uri="{FF2B5EF4-FFF2-40B4-BE49-F238E27FC236}">
                        <a16:creationId xmlns:a16="http://schemas.microsoft.com/office/drawing/2014/main" id="{081D9958-21BB-BC08-7F7E-2EDC1A0FC07D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2729702" y="6684516"/>
                    <a:ext cx="158400" cy="1954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1EE1268E-0056-E08B-0429-F226DE77083A}"/>
              </a:ext>
            </a:extLst>
          </p:cNvPr>
          <p:cNvSpPr/>
          <p:nvPr/>
        </p:nvSpPr>
        <p:spPr>
          <a:xfrm>
            <a:off x="442260" y="1962913"/>
            <a:ext cx="5144400" cy="1008887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bg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0232A52-DA61-04AF-41F7-DB378AF70480}"/>
              </a:ext>
            </a:extLst>
          </p:cNvPr>
          <p:cNvSpPr/>
          <p:nvPr/>
        </p:nvSpPr>
        <p:spPr>
          <a:xfrm>
            <a:off x="381000" y="3008583"/>
            <a:ext cx="5419620" cy="1008887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461" name="Group 460">
            <a:extLst>
              <a:ext uri="{FF2B5EF4-FFF2-40B4-BE49-F238E27FC236}">
                <a16:creationId xmlns:a16="http://schemas.microsoft.com/office/drawing/2014/main" id="{AC2AA4C5-587B-1112-9789-47FE7F5CF102}"/>
              </a:ext>
            </a:extLst>
          </p:cNvPr>
          <p:cNvGrpSpPr/>
          <p:nvPr/>
        </p:nvGrpSpPr>
        <p:grpSpPr>
          <a:xfrm>
            <a:off x="6480540" y="2597649"/>
            <a:ext cx="2287080" cy="2073960"/>
            <a:chOff x="2984582" y="4218984"/>
            <a:chExt cx="2287080" cy="207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0198C6D-917D-4B0E-0F09-1275DB96EF88}"/>
                    </a:ext>
                  </a:extLst>
                </p14:cNvPr>
                <p14:cNvContentPartPr/>
                <p14:nvPr/>
              </p14:nvContentPartPr>
              <p14:xfrm>
                <a:off x="2984582" y="4671144"/>
                <a:ext cx="220320" cy="2023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0198C6D-917D-4B0E-0F09-1275DB96EF88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2975582" y="4662160"/>
                  <a:ext cx="237960" cy="2199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1B2A70D-6B52-95FA-F503-B93EA9C125BC}"/>
                    </a:ext>
                  </a:extLst>
                </p14:cNvPr>
                <p14:cNvContentPartPr/>
                <p14:nvPr/>
              </p14:nvContentPartPr>
              <p14:xfrm>
                <a:off x="3262142" y="4823064"/>
                <a:ext cx="3240" cy="1526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1B2A70D-6B52-95FA-F503-B93EA9C125BC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3254042" y="4814085"/>
                  <a:ext cx="19116" cy="17023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24A7670-2661-399F-C939-CD0FE364626E}"/>
                </a:ext>
              </a:extLst>
            </p:cNvPr>
            <p:cNvGrpSpPr/>
            <p:nvPr/>
          </p:nvGrpSpPr>
          <p:grpSpPr>
            <a:xfrm>
              <a:off x="3037502" y="5886144"/>
              <a:ext cx="509760" cy="406800"/>
              <a:chOff x="594182" y="5996556"/>
              <a:chExt cx="509760" cy="406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1108E70-BE34-62C8-A188-2645DEBEF75E}"/>
                      </a:ext>
                    </a:extLst>
                  </p14:cNvPr>
                  <p14:cNvContentPartPr/>
                  <p14:nvPr/>
                </p14:nvContentPartPr>
                <p14:xfrm>
                  <a:off x="594182" y="5996556"/>
                  <a:ext cx="253440" cy="220680"/>
                </p14:xfrm>
              </p:contentPart>
            </mc:Choice>
            <mc:Fallback xmlns="">
              <p:pic>
                <p:nvPicPr>
                  <p:cNvPr id="379" name="Ink 378">
                    <a:extLst>
                      <a:ext uri="{FF2B5EF4-FFF2-40B4-BE49-F238E27FC236}">
                        <a16:creationId xmlns:a16="http://schemas.microsoft.com/office/drawing/2014/main" id="{64F3AB8E-3A89-34CC-543E-A4D69A3E6683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585182" y="5987556"/>
                    <a:ext cx="271080" cy="23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F5BECF10-4884-62A3-F1D8-59EFF473D464}"/>
                      </a:ext>
                    </a:extLst>
                  </p14:cNvPr>
                  <p14:cNvContentPartPr/>
                  <p14:nvPr/>
                </p14:nvContentPartPr>
                <p14:xfrm>
                  <a:off x="886502" y="6091596"/>
                  <a:ext cx="217440" cy="311760"/>
                </p14:xfrm>
              </p:contentPart>
            </mc:Choice>
            <mc:Fallback xmlns="">
              <p:pic>
                <p:nvPicPr>
                  <p:cNvPr id="380" name="Ink 379">
                    <a:extLst>
                      <a:ext uri="{FF2B5EF4-FFF2-40B4-BE49-F238E27FC236}">
                        <a16:creationId xmlns:a16="http://schemas.microsoft.com/office/drawing/2014/main" id="{7C0F50F2-84B8-C138-2E25-C51D66CE6E53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877502" y="6082596"/>
                    <a:ext cx="235080" cy="329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A5D997F-6418-7F04-06B2-7A7D3CD386F3}"/>
                </a:ext>
              </a:extLst>
            </p:cNvPr>
            <p:cNvGrpSpPr/>
            <p:nvPr/>
          </p:nvGrpSpPr>
          <p:grpSpPr>
            <a:xfrm>
              <a:off x="3442142" y="4369104"/>
              <a:ext cx="1008000" cy="435960"/>
              <a:chOff x="998822" y="4479516"/>
              <a:chExt cx="1008000" cy="435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7271D10E-F7CA-F8F0-0241-0DF09A4A74E9}"/>
                      </a:ext>
                    </a:extLst>
                  </p14:cNvPr>
                  <p14:cNvContentPartPr/>
                  <p14:nvPr/>
                </p14:nvContentPartPr>
                <p14:xfrm>
                  <a:off x="998822" y="4842756"/>
                  <a:ext cx="1008000" cy="30960"/>
                </p14:xfrm>
              </p:contentPart>
            </mc:Choice>
            <mc:Fallback xmlns="">
              <p:pic>
                <p:nvPicPr>
                  <p:cNvPr id="382" name="Ink 381">
                    <a:extLst>
                      <a:ext uri="{FF2B5EF4-FFF2-40B4-BE49-F238E27FC236}">
                        <a16:creationId xmlns:a16="http://schemas.microsoft.com/office/drawing/2014/main" id="{92CBA7F3-1B96-E7E2-EFCB-5125060802EE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990182" y="4834116"/>
                    <a:ext cx="1025640" cy="4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E8A8C4BC-C4FD-31FB-E12F-705D57FC3280}"/>
                      </a:ext>
                    </a:extLst>
                  </p14:cNvPr>
                  <p14:cNvContentPartPr/>
                  <p14:nvPr/>
                </p14:nvContentPartPr>
                <p14:xfrm>
                  <a:off x="1742222" y="4782636"/>
                  <a:ext cx="97560" cy="132840"/>
                </p14:xfrm>
              </p:contentPart>
            </mc:Choice>
            <mc:Fallback xmlns="">
              <p:pic>
                <p:nvPicPr>
                  <p:cNvPr id="383" name="Ink 382">
                    <a:extLst>
                      <a:ext uri="{FF2B5EF4-FFF2-40B4-BE49-F238E27FC236}">
                        <a16:creationId xmlns:a16="http://schemas.microsoft.com/office/drawing/2014/main" id="{B0E67017-0EE1-5AF7-05C3-FBDA3CB76F56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1733222" y="4773636"/>
                    <a:ext cx="115200" cy="15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3D96D4EC-7526-4CFC-D928-4A30805668CA}"/>
                      </a:ext>
                    </a:extLst>
                  </p14:cNvPr>
                  <p14:cNvContentPartPr/>
                  <p14:nvPr/>
                </p14:nvContentPartPr>
                <p14:xfrm>
                  <a:off x="1345862" y="4479516"/>
                  <a:ext cx="191520" cy="127080"/>
                </p14:xfrm>
              </p:contentPart>
            </mc:Choice>
            <mc:Fallback xmlns="">
              <p:pic>
                <p:nvPicPr>
                  <p:cNvPr id="385" name="Ink 384">
                    <a:extLst>
                      <a:ext uri="{FF2B5EF4-FFF2-40B4-BE49-F238E27FC236}">
                        <a16:creationId xmlns:a16="http://schemas.microsoft.com/office/drawing/2014/main" id="{CF06AF88-FA1A-F74C-9F18-845ABC4B519E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1337222" y="4470876"/>
                    <a:ext cx="209160" cy="14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91FBAD63-5071-5637-A431-A56E642E8EA6}"/>
                      </a:ext>
                    </a:extLst>
                  </p14:cNvPr>
                  <p14:cNvContentPartPr/>
                  <p14:nvPr/>
                </p14:nvContentPartPr>
                <p14:xfrm>
                  <a:off x="1612262" y="4583196"/>
                  <a:ext cx="360" cy="116640"/>
                </p14:xfrm>
              </p:contentPart>
            </mc:Choice>
            <mc:Fallback xmlns="">
              <p:pic>
                <p:nvPicPr>
                  <p:cNvPr id="386" name="Ink 385">
                    <a:extLst>
                      <a:ext uri="{FF2B5EF4-FFF2-40B4-BE49-F238E27FC236}">
                        <a16:creationId xmlns:a16="http://schemas.microsoft.com/office/drawing/2014/main" id="{17E04799-BCC5-548E-6485-303110AF2EB5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1603622" y="4574196"/>
                    <a:ext cx="18000" cy="13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4E70FA16-2F58-7058-2FBF-8EDB45F371B3}"/>
                      </a:ext>
                    </a:extLst>
                  </p14:cNvPr>
                  <p14:cNvContentPartPr/>
                  <p14:nvPr/>
                </p14:nvContentPartPr>
                <p14:xfrm>
                  <a:off x="1667342" y="4609116"/>
                  <a:ext cx="3240" cy="93600"/>
                </p14:xfrm>
              </p:contentPart>
            </mc:Choice>
            <mc:Fallback xmlns="">
              <p:pic>
                <p:nvPicPr>
                  <p:cNvPr id="387" name="Ink 386">
                    <a:extLst>
                      <a:ext uri="{FF2B5EF4-FFF2-40B4-BE49-F238E27FC236}">
                        <a16:creationId xmlns:a16="http://schemas.microsoft.com/office/drawing/2014/main" id="{6445EFF0-0F1D-7714-BC99-8808B39AA24A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1658342" y="4600116"/>
                    <a:ext cx="20880" cy="1112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5DE9EFC-4D4F-F1B7-F906-D08042AA1348}"/>
                    </a:ext>
                  </a:extLst>
                </p14:cNvPr>
                <p14:cNvContentPartPr/>
                <p14:nvPr/>
              </p14:nvContentPartPr>
              <p14:xfrm>
                <a:off x="3616742" y="5031864"/>
                <a:ext cx="819000" cy="986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5DE9EFC-4D4F-F1B7-F906-D08042AA1348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3607742" y="5022864"/>
                  <a:ext cx="836640" cy="10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4D8A11E-F507-0B39-3DC4-EA03DFDB0DCB}"/>
                    </a:ext>
                  </a:extLst>
                </p14:cNvPr>
                <p14:cNvContentPartPr/>
                <p14:nvPr/>
              </p14:nvContentPartPr>
              <p14:xfrm>
                <a:off x="4292822" y="5099904"/>
                <a:ext cx="69480" cy="928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4D8A11E-F507-0B39-3DC4-EA03DFDB0DCB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4283822" y="5090904"/>
                  <a:ext cx="8712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F0CD3A0-5AFC-AEC7-6260-96F12835843C}"/>
                    </a:ext>
                  </a:extLst>
                </p14:cNvPr>
                <p14:cNvContentPartPr/>
                <p14:nvPr/>
              </p14:nvContentPartPr>
              <p14:xfrm>
                <a:off x="3828422" y="5192064"/>
                <a:ext cx="151920" cy="189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F0CD3A0-5AFC-AEC7-6260-96F12835843C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3819422" y="5183081"/>
                  <a:ext cx="169560" cy="2069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2DB80A6-8856-7087-4F3B-A59EA4E8CB35}"/>
                    </a:ext>
                  </a:extLst>
                </p14:cNvPr>
                <p14:cNvContentPartPr/>
                <p14:nvPr/>
              </p14:nvContentPartPr>
              <p14:xfrm>
                <a:off x="4000862" y="5251464"/>
                <a:ext cx="135360" cy="117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2DB80A6-8856-7087-4F3B-A59EA4E8CB35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3991862" y="5242464"/>
                  <a:ext cx="1530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4179F52-D98B-855D-3866-DBFF66BC3B36}"/>
                    </a:ext>
                  </a:extLst>
                </p14:cNvPr>
                <p14:cNvContentPartPr/>
                <p14:nvPr/>
              </p14:nvContentPartPr>
              <p14:xfrm>
                <a:off x="4145222" y="5209704"/>
                <a:ext cx="33840" cy="1080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4179F52-D98B-855D-3866-DBFF66BC3B36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4136222" y="5200704"/>
                  <a:ext cx="514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BF5BBAB-F4C8-5A81-04B8-0D32DEC6045E}"/>
                    </a:ext>
                  </a:extLst>
                </p14:cNvPr>
                <p14:cNvContentPartPr/>
                <p14:nvPr/>
              </p14:nvContentPartPr>
              <p14:xfrm>
                <a:off x="3566342" y="5027904"/>
                <a:ext cx="3240" cy="6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BF5BBAB-F4C8-5A81-04B8-0D32DEC6045E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3557342" y="5018341"/>
                  <a:ext cx="20880" cy="2486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2B738159-E8B1-1B15-39F1-1C5BCED79D19}"/>
                </a:ext>
              </a:extLst>
            </p:cNvPr>
            <p:cNvGrpSpPr/>
            <p:nvPr/>
          </p:nvGrpSpPr>
          <p:grpSpPr>
            <a:xfrm>
              <a:off x="4620062" y="4218984"/>
              <a:ext cx="208800" cy="295560"/>
              <a:chOff x="2176742" y="4329396"/>
              <a:chExt cx="208800" cy="295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449" name="Ink 448">
                    <a:extLst>
                      <a:ext uri="{FF2B5EF4-FFF2-40B4-BE49-F238E27FC236}">
                        <a16:creationId xmlns:a16="http://schemas.microsoft.com/office/drawing/2014/main" id="{62A78AC1-FCAF-8D60-A722-93B4AB34CC69}"/>
                      </a:ext>
                    </a:extLst>
                  </p14:cNvPr>
                  <p14:cNvContentPartPr/>
                  <p14:nvPr/>
                </p14:nvContentPartPr>
                <p14:xfrm>
                  <a:off x="2176742" y="4329396"/>
                  <a:ext cx="173520" cy="184680"/>
                </p14:xfrm>
              </p:contentPart>
            </mc:Choice>
            <mc:Fallback xmlns="">
              <p:pic>
                <p:nvPicPr>
                  <p:cNvPr id="409" name="Ink 408">
                    <a:extLst>
                      <a:ext uri="{FF2B5EF4-FFF2-40B4-BE49-F238E27FC236}">
                        <a16:creationId xmlns:a16="http://schemas.microsoft.com/office/drawing/2014/main" id="{25DBF727-49F3-A6EE-08D6-B9925F25CD37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2168102" y="4320756"/>
                    <a:ext cx="191160" cy="20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450" name="Ink 449">
                    <a:extLst>
                      <a:ext uri="{FF2B5EF4-FFF2-40B4-BE49-F238E27FC236}">
                        <a16:creationId xmlns:a16="http://schemas.microsoft.com/office/drawing/2014/main" id="{EE2B5999-A5B0-3C9B-7ED0-7922123873C7}"/>
                      </a:ext>
                    </a:extLst>
                  </p14:cNvPr>
                  <p14:cNvContentPartPr/>
                  <p14:nvPr/>
                </p14:nvContentPartPr>
                <p14:xfrm>
                  <a:off x="2385182" y="4433796"/>
                  <a:ext cx="360" cy="191160"/>
                </p14:xfrm>
              </p:contentPart>
            </mc:Choice>
            <mc:Fallback xmlns="">
              <p:pic>
                <p:nvPicPr>
                  <p:cNvPr id="410" name="Ink 409">
                    <a:extLst>
                      <a:ext uri="{FF2B5EF4-FFF2-40B4-BE49-F238E27FC236}">
                        <a16:creationId xmlns:a16="http://schemas.microsoft.com/office/drawing/2014/main" id="{00F7D390-143C-EE0F-43C9-30746DCF0DEC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2376182" y="4424796"/>
                    <a:ext cx="18000" cy="2088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ADA7FE8A-8FA2-6FE3-2327-6DC553437867}"/>
                    </a:ext>
                  </a:extLst>
                </p14:cNvPr>
                <p14:cNvContentPartPr/>
                <p14:nvPr/>
              </p14:nvContentPartPr>
              <p14:xfrm>
                <a:off x="4686662" y="4570344"/>
                <a:ext cx="360" cy="9288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ADA7FE8A-8FA2-6FE3-2327-6DC553437867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4677662" y="4561344"/>
                  <a:ext cx="180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7C1D7C43-903F-4F2D-9D1E-E68D498F65FA}"/>
                    </a:ext>
                  </a:extLst>
                </p14:cNvPr>
                <p14:cNvContentPartPr/>
                <p14:nvPr/>
              </p14:nvContentPartPr>
              <p14:xfrm>
                <a:off x="4422422" y="4719024"/>
                <a:ext cx="480240" cy="416520"/>
              </p14:xfrm>
            </p:contentPart>
          </mc:Choice>
          <mc:Fallback xmlns=""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7C1D7C43-903F-4F2D-9D1E-E68D498F65FA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4413422" y="4710024"/>
                  <a:ext cx="49788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E78EE73F-FDD2-751A-705C-DD5E571632B3}"/>
                    </a:ext>
                  </a:extLst>
                </p14:cNvPr>
                <p14:cNvContentPartPr/>
                <p14:nvPr/>
              </p14:nvContentPartPr>
              <p14:xfrm>
                <a:off x="4908062" y="4913064"/>
                <a:ext cx="154800" cy="1368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E78EE73F-FDD2-751A-705C-DD5E571632B3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4899062" y="4904064"/>
                  <a:ext cx="172440" cy="31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57" name="Group 456">
              <a:extLst>
                <a:ext uri="{FF2B5EF4-FFF2-40B4-BE49-F238E27FC236}">
                  <a16:creationId xmlns:a16="http://schemas.microsoft.com/office/drawing/2014/main" id="{85AE0C80-4ED8-4697-99E6-0487A4CA28A6}"/>
                </a:ext>
              </a:extLst>
            </p:cNvPr>
            <p:cNvGrpSpPr/>
            <p:nvPr/>
          </p:nvGrpSpPr>
          <p:grpSpPr>
            <a:xfrm>
              <a:off x="5072582" y="4655664"/>
              <a:ext cx="199080" cy="328320"/>
              <a:chOff x="2629262" y="4766076"/>
              <a:chExt cx="199080" cy="328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458" name="Ink 457">
                    <a:extLst>
                      <a:ext uri="{FF2B5EF4-FFF2-40B4-BE49-F238E27FC236}">
                        <a16:creationId xmlns:a16="http://schemas.microsoft.com/office/drawing/2014/main" id="{13DD52E8-CECD-3C96-7119-9BF2F1D50B92}"/>
                      </a:ext>
                    </a:extLst>
                  </p14:cNvPr>
                  <p14:cNvContentPartPr/>
                  <p14:nvPr/>
                </p14:nvContentPartPr>
                <p14:xfrm>
                  <a:off x="2629262" y="4766076"/>
                  <a:ext cx="111240" cy="328320"/>
                </p14:xfrm>
              </p:contentPart>
            </mc:Choice>
            <mc:Fallback xmlns="">
              <p:pic>
                <p:nvPicPr>
                  <p:cNvPr id="429" name="Ink 428">
                    <a:extLst>
                      <a:ext uri="{FF2B5EF4-FFF2-40B4-BE49-F238E27FC236}">
                        <a16:creationId xmlns:a16="http://schemas.microsoft.com/office/drawing/2014/main" id="{0C229133-F08E-B4D0-CA94-FC3EF46AF20A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2620622" y="4757076"/>
                    <a:ext cx="128880" cy="34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5">
                <p14:nvContentPartPr>
                  <p14:cNvPr id="459" name="Ink 458">
                    <a:extLst>
                      <a:ext uri="{FF2B5EF4-FFF2-40B4-BE49-F238E27FC236}">
                        <a16:creationId xmlns:a16="http://schemas.microsoft.com/office/drawing/2014/main" id="{541B8EBB-4B33-5382-9053-2742B84FFDBE}"/>
                      </a:ext>
                    </a:extLst>
                  </p14:cNvPr>
                  <p14:cNvContentPartPr/>
                  <p14:nvPr/>
                </p14:nvContentPartPr>
                <p14:xfrm>
                  <a:off x="2825102" y="4960836"/>
                  <a:ext cx="3240" cy="93240"/>
                </p14:xfrm>
              </p:contentPart>
            </mc:Choice>
            <mc:Fallback xmlns="">
              <p:pic>
                <p:nvPicPr>
                  <p:cNvPr id="430" name="Ink 429">
                    <a:extLst>
                      <a:ext uri="{FF2B5EF4-FFF2-40B4-BE49-F238E27FC236}">
                        <a16:creationId xmlns:a16="http://schemas.microsoft.com/office/drawing/2014/main" id="{88B46186-90E6-D62F-4B28-12C33F63EBAD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2816462" y="4952196"/>
                    <a:ext cx="20880" cy="110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DDB8975A-4AC2-7975-EEC8-8F017159E659}"/>
              </a:ext>
            </a:extLst>
          </p:cNvPr>
          <p:cNvGrpSpPr/>
          <p:nvPr/>
        </p:nvGrpSpPr>
        <p:grpSpPr>
          <a:xfrm>
            <a:off x="6489000" y="4828625"/>
            <a:ext cx="2338200" cy="2089440"/>
            <a:chOff x="2984582" y="4671144"/>
            <a:chExt cx="2338200" cy="208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633" name="Ink 632">
                  <a:extLst>
                    <a:ext uri="{FF2B5EF4-FFF2-40B4-BE49-F238E27FC236}">
                      <a16:creationId xmlns:a16="http://schemas.microsoft.com/office/drawing/2014/main" id="{251B4BF3-53FF-B08A-5E01-BFA22F0D8051}"/>
                    </a:ext>
                  </a:extLst>
                </p14:cNvPr>
                <p14:cNvContentPartPr/>
                <p14:nvPr/>
              </p14:nvContentPartPr>
              <p14:xfrm>
                <a:off x="2984582" y="4671144"/>
                <a:ext cx="220320" cy="202320"/>
              </p14:xfrm>
            </p:contentPart>
          </mc:Choice>
          <mc:Fallback xmlns="">
            <p:pic>
              <p:nvPicPr>
                <p:cNvPr id="633" name="Ink 632">
                  <a:extLst>
                    <a:ext uri="{FF2B5EF4-FFF2-40B4-BE49-F238E27FC236}">
                      <a16:creationId xmlns:a16="http://schemas.microsoft.com/office/drawing/2014/main" id="{251B4BF3-53FF-B08A-5E01-BFA22F0D8051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2975582" y="4662160"/>
                  <a:ext cx="237960" cy="2199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634" name="Ink 633">
                  <a:extLst>
                    <a:ext uri="{FF2B5EF4-FFF2-40B4-BE49-F238E27FC236}">
                      <a16:creationId xmlns:a16="http://schemas.microsoft.com/office/drawing/2014/main" id="{0EAC49F3-016F-1533-5D22-B3B33893571B}"/>
                    </a:ext>
                  </a:extLst>
                </p14:cNvPr>
                <p14:cNvContentPartPr/>
                <p14:nvPr/>
              </p14:nvContentPartPr>
              <p14:xfrm>
                <a:off x="3262142" y="4823064"/>
                <a:ext cx="3240" cy="152640"/>
              </p14:xfrm>
            </p:contentPart>
          </mc:Choice>
          <mc:Fallback xmlns="">
            <p:pic>
              <p:nvPicPr>
                <p:cNvPr id="634" name="Ink 633">
                  <a:extLst>
                    <a:ext uri="{FF2B5EF4-FFF2-40B4-BE49-F238E27FC236}">
                      <a16:creationId xmlns:a16="http://schemas.microsoft.com/office/drawing/2014/main" id="{0EAC49F3-016F-1533-5D22-B3B33893571B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3254042" y="4814085"/>
                  <a:ext cx="19116" cy="17023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5" name="Group 634">
              <a:extLst>
                <a:ext uri="{FF2B5EF4-FFF2-40B4-BE49-F238E27FC236}">
                  <a16:creationId xmlns:a16="http://schemas.microsoft.com/office/drawing/2014/main" id="{2DE3922E-BDFC-967F-85CE-3D5D5669F3B2}"/>
                </a:ext>
              </a:extLst>
            </p:cNvPr>
            <p:cNvGrpSpPr/>
            <p:nvPr/>
          </p:nvGrpSpPr>
          <p:grpSpPr>
            <a:xfrm>
              <a:off x="3037502" y="5886144"/>
              <a:ext cx="509760" cy="406800"/>
              <a:chOff x="594182" y="5996556"/>
              <a:chExt cx="509760" cy="406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636" name="Ink 635">
                    <a:extLst>
                      <a:ext uri="{FF2B5EF4-FFF2-40B4-BE49-F238E27FC236}">
                        <a16:creationId xmlns:a16="http://schemas.microsoft.com/office/drawing/2014/main" id="{B3FB4C92-608C-4E31-9AE9-AE3452F1B89C}"/>
                      </a:ext>
                    </a:extLst>
                  </p14:cNvPr>
                  <p14:cNvContentPartPr/>
                  <p14:nvPr/>
                </p14:nvContentPartPr>
                <p14:xfrm>
                  <a:off x="594182" y="5996556"/>
                  <a:ext cx="253440" cy="220680"/>
                </p14:xfrm>
              </p:contentPart>
            </mc:Choice>
            <mc:Fallback xmlns="">
              <p:pic>
                <p:nvPicPr>
                  <p:cNvPr id="379" name="Ink 378">
                    <a:extLst>
                      <a:ext uri="{FF2B5EF4-FFF2-40B4-BE49-F238E27FC236}">
                        <a16:creationId xmlns:a16="http://schemas.microsoft.com/office/drawing/2014/main" id="{64F3AB8E-3A89-34CC-543E-A4D69A3E6683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585182" y="5987556"/>
                    <a:ext cx="271080" cy="23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9">
                <p14:nvContentPartPr>
                  <p14:cNvPr id="637" name="Ink 636">
                    <a:extLst>
                      <a:ext uri="{FF2B5EF4-FFF2-40B4-BE49-F238E27FC236}">
                        <a16:creationId xmlns:a16="http://schemas.microsoft.com/office/drawing/2014/main" id="{3DD97ED9-47CE-72DB-512C-4C5F44A1DB54}"/>
                      </a:ext>
                    </a:extLst>
                  </p14:cNvPr>
                  <p14:cNvContentPartPr/>
                  <p14:nvPr/>
                </p14:nvContentPartPr>
                <p14:xfrm>
                  <a:off x="886502" y="6091596"/>
                  <a:ext cx="217440" cy="311760"/>
                </p14:xfrm>
              </p:contentPart>
            </mc:Choice>
            <mc:Fallback xmlns="">
              <p:pic>
                <p:nvPicPr>
                  <p:cNvPr id="380" name="Ink 379">
                    <a:extLst>
                      <a:ext uri="{FF2B5EF4-FFF2-40B4-BE49-F238E27FC236}">
                        <a16:creationId xmlns:a16="http://schemas.microsoft.com/office/drawing/2014/main" id="{7C0F50F2-84B8-C138-2E25-C51D66CE6E53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877502" y="6082596"/>
                    <a:ext cx="235080" cy="3294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63E8D046-017B-8E46-6100-8D5564246FB0}"/>
                    </a:ext>
                  </a:extLst>
                </p14:cNvPr>
                <p14:cNvContentPartPr/>
                <p14:nvPr/>
              </p14:nvContentPartPr>
              <p14:xfrm>
                <a:off x="3566342" y="5027904"/>
                <a:ext cx="3240" cy="612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63E8D046-017B-8E46-6100-8D5564246FB0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3557342" y="5018341"/>
                  <a:ext cx="20880" cy="248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6F0CE2C2-9395-A4EE-F79D-27CF15B635DB}"/>
                    </a:ext>
                  </a:extLst>
                </p14:cNvPr>
                <p14:cNvContentPartPr/>
                <p14:nvPr/>
              </p14:nvContentPartPr>
              <p14:xfrm>
                <a:off x="3514142" y="4961304"/>
                <a:ext cx="888480" cy="11512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6F0CE2C2-9395-A4EE-F79D-27CF15B635DB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3505142" y="4952304"/>
                  <a:ext cx="906120" cy="11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CEA9573E-B5C8-9298-AF2F-C742359D0E79}"/>
                    </a:ext>
                  </a:extLst>
                </p14:cNvPr>
                <p14:cNvContentPartPr/>
                <p14:nvPr/>
              </p14:nvContentPartPr>
              <p14:xfrm>
                <a:off x="4143782" y="5829624"/>
                <a:ext cx="83880" cy="10800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CEA9573E-B5C8-9298-AF2F-C742359D0E79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4134782" y="5820624"/>
                  <a:ext cx="10152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65248F65-D61F-47C0-BE09-4DD57855FC14}"/>
                    </a:ext>
                  </a:extLst>
                </p14:cNvPr>
                <p14:cNvContentPartPr/>
                <p14:nvPr/>
              </p14:nvContentPartPr>
              <p14:xfrm>
                <a:off x="4230182" y="5613984"/>
                <a:ext cx="122760" cy="1195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65248F65-D61F-47C0-BE09-4DD57855FC14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4221208" y="5604984"/>
                  <a:ext cx="140348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BE86AD59-1729-35EA-C132-5D7478AB2527}"/>
                    </a:ext>
                  </a:extLst>
                </p14:cNvPr>
                <p14:cNvContentPartPr/>
                <p14:nvPr/>
              </p14:nvContentPartPr>
              <p14:xfrm>
                <a:off x="4424222" y="5714424"/>
                <a:ext cx="360" cy="986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BE86AD59-1729-35EA-C132-5D7478AB2527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4415222" y="5705424"/>
                  <a:ext cx="180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A0B35776-5FCE-CDE7-2E99-4D7001477BF0}"/>
                    </a:ext>
                  </a:extLst>
                </p14:cNvPr>
                <p14:cNvContentPartPr/>
                <p14:nvPr/>
              </p14:nvContentPartPr>
              <p14:xfrm>
                <a:off x="4473182" y="5706504"/>
                <a:ext cx="140760" cy="1202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A0B35776-5FCE-CDE7-2E99-4D7001477BF0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4464182" y="5697504"/>
                  <a:ext cx="15840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1D86D4EC-EDA6-D932-DA75-8B1F9F9A4664}"/>
                    </a:ext>
                  </a:extLst>
                </p14:cNvPr>
                <p14:cNvContentPartPr/>
                <p14:nvPr/>
              </p14:nvContentPartPr>
              <p14:xfrm>
                <a:off x="3712862" y="6169824"/>
                <a:ext cx="663120" cy="90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1D86D4EC-EDA6-D932-DA75-8B1F9F9A4664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3703867" y="6161170"/>
                  <a:ext cx="680750" cy="259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C3387B3E-7BD4-2CFD-66FE-1774F0F0B442}"/>
                    </a:ext>
                  </a:extLst>
                </p14:cNvPr>
                <p14:cNvContentPartPr/>
                <p14:nvPr/>
              </p14:nvContentPartPr>
              <p14:xfrm>
                <a:off x="4081142" y="6119784"/>
                <a:ext cx="92520" cy="975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C3387B3E-7BD4-2CFD-66FE-1774F0F0B442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4072142" y="6110784"/>
                  <a:ext cx="110160" cy="1152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EB62744C-67A9-1966-B252-50C9A8C601F0}"/>
                </a:ext>
              </a:extLst>
            </p:cNvPr>
            <p:cNvGrpSpPr/>
            <p:nvPr/>
          </p:nvGrpSpPr>
          <p:grpSpPr>
            <a:xfrm>
              <a:off x="3922022" y="6378984"/>
              <a:ext cx="379440" cy="241560"/>
              <a:chOff x="1478702" y="6489396"/>
              <a:chExt cx="379440" cy="241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5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534F868F-D533-3ECA-30DC-7680150F4605}"/>
                      </a:ext>
                    </a:extLst>
                  </p14:cNvPr>
                  <p14:cNvContentPartPr/>
                  <p14:nvPr/>
                </p14:nvContentPartPr>
                <p14:xfrm>
                  <a:off x="1478702" y="6489396"/>
                  <a:ext cx="118080" cy="119160"/>
                </p14:xfrm>
              </p:contentPart>
            </mc:Choice>
            <mc:Fallback xmlns="">
              <p:pic>
                <p:nvPicPr>
                  <p:cNvPr id="406" name="Ink 405">
                    <a:extLst>
                      <a:ext uri="{FF2B5EF4-FFF2-40B4-BE49-F238E27FC236}">
                        <a16:creationId xmlns:a16="http://schemas.microsoft.com/office/drawing/2014/main" id="{898FB866-694D-FB1E-65FF-2824B0350176}"/>
                      </a:ext>
                    </a:extLst>
                  </p:cNvPr>
                  <p:cNvPicPr/>
                  <p:nvPr/>
                </p:nvPicPr>
                <p:blipFill>
                  <a:blip r:embed="rId346"/>
                  <a:stretch>
                    <a:fillRect/>
                  </a:stretch>
                </p:blipFill>
                <p:spPr>
                  <a:xfrm>
                    <a:off x="1470062" y="6480396"/>
                    <a:ext cx="13572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7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38C47213-0CB1-2760-A8F1-54DF60150081}"/>
                      </a:ext>
                    </a:extLst>
                  </p14:cNvPr>
                  <p14:cNvContentPartPr/>
                  <p14:nvPr/>
                </p14:nvContentPartPr>
                <p14:xfrm>
                  <a:off x="1628102" y="6603156"/>
                  <a:ext cx="78120" cy="127800"/>
                </p14:xfrm>
              </p:contentPart>
            </mc:Choice>
            <mc:Fallback xmlns="">
              <p:pic>
                <p:nvPicPr>
                  <p:cNvPr id="407" name="Ink 406">
                    <a:extLst>
                      <a:ext uri="{FF2B5EF4-FFF2-40B4-BE49-F238E27FC236}">
                        <a16:creationId xmlns:a16="http://schemas.microsoft.com/office/drawing/2014/main" id="{C5EF20FE-7BF6-94E4-5742-0BCE9CC329E0}"/>
                      </a:ext>
                    </a:extLst>
                  </p:cNvPr>
                  <p:cNvPicPr/>
                  <p:nvPr/>
                </p:nvPicPr>
                <p:blipFill>
                  <a:blip r:embed="rId348"/>
                  <a:stretch>
                    <a:fillRect/>
                  </a:stretch>
                </p:blipFill>
                <p:spPr>
                  <a:xfrm>
                    <a:off x="1619102" y="6594156"/>
                    <a:ext cx="95760" cy="14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9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EFB93CF0-895B-A417-05E8-C48EBF868ABB}"/>
                      </a:ext>
                    </a:extLst>
                  </p14:cNvPr>
                  <p14:cNvContentPartPr/>
                  <p14:nvPr/>
                </p14:nvContentPartPr>
                <p14:xfrm>
                  <a:off x="1722782" y="6559596"/>
                  <a:ext cx="135360" cy="85680"/>
                </p14:xfrm>
              </p:contentPart>
            </mc:Choice>
            <mc:Fallback xmlns="">
              <p:pic>
                <p:nvPicPr>
                  <p:cNvPr id="408" name="Ink 407">
                    <a:extLst>
                      <a:ext uri="{FF2B5EF4-FFF2-40B4-BE49-F238E27FC236}">
                        <a16:creationId xmlns:a16="http://schemas.microsoft.com/office/drawing/2014/main" id="{5FCED76A-A753-22FB-B356-B05DF112FD4A}"/>
                      </a:ext>
                    </a:extLst>
                  </p:cNvPr>
                  <p:cNvPicPr/>
                  <p:nvPr/>
                </p:nvPicPr>
                <p:blipFill>
                  <a:blip r:embed="rId350"/>
                  <a:stretch>
                    <a:fillRect/>
                  </a:stretch>
                </p:blipFill>
                <p:spPr>
                  <a:xfrm>
                    <a:off x="1713782" y="6550596"/>
                    <a:ext cx="153000" cy="103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19916536-EF0F-060B-D751-24D0E9F037BC}"/>
                </a:ext>
              </a:extLst>
            </p:cNvPr>
            <p:cNvGrpSpPr/>
            <p:nvPr/>
          </p:nvGrpSpPr>
          <p:grpSpPr>
            <a:xfrm>
              <a:off x="4408382" y="5909184"/>
              <a:ext cx="527400" cy="379080"/>
              <a:chOff x="1965062" y="6019596"/>
              <a:chExt cx="527400" cy="379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1">
                <p14:nvContentPartPr>
                  <p14:cNvPr id="220" name="Ink 219">
                    <a:extLst>
                      <a:ext uri="{FF2B5EF4-FFF2-40B4-BE49-F238E27FC236}">
                        <a16:creationId xmlns:a16="http://schemas.microsoft.com/office/drawing/2014/main" id="{5113F503-CD11-1D6C-0846-76BB040149A0}"/>
                      </a:ext>
                    </a:extLst>
                  </p14:cNvPr>
                  <p14:cNvContentPartPr/>
                  <p14:nvPr/>
                </p14:nvContentPartPr>
                <p14:xfrm>
                  <a:off x="1991342" y="6019596"/>
                  <a:ext cx="501120" cy="379080"/>
                </p14:xfrm>
              </p:contentPart>
            </mc:Choice>
            <mc:Fallback xmlns="">
              <p:pic>
                <p:nvPicPr>
                  <p:cNvPr id="422" name="Ink 421">
                    <a:extLst>
                      <a:ext uri="{FF2B5EF4-FFF2-40B4-BE49-F238E27FC236}">
                        <a16:creationId xmlns:a16="http://schemas.microsoft.com/office/drawing/2014/main" id="{B66B808C-726F-51F4-E7E3-B63C09D974E2}"/>
                      </a:ext>
                    </a:extLst>
                  </p:cNvPr>
                  <p:cNvPicPr/>
                  <p:nvPr/>
                </p:nvPicPr>
                <p:blipFill>
                  <a:blip r:embed="rId352"/>
                  <a:stretch>
                    <a:fillRect/>
                  </a:stretch>
                </p:blipFill>
                <p:spPr>
                  <a:xfrm>
                    <a:off x="1982702" y="6010956"/>
                    <a:ext cx="518760" cy="39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3">
                <p14:nvContentPartPr>
                  <p14:cNvPr id="221" name="Ink 220">
                    <a:extLst>
                      <a:ext uri="{FF2B5EF4-FFF2-40B4-BE49-F238E27FC236}">
                        <a16:creationId xmlns:a16="http://schemas.microsoft.com/office/drawing/2014/main" id="{75E1A525-86A2-2A2C-E0DF-5E8CADE1DBE5}"/>
                      </a:ext>
                    </a:extLst>
                  </p14:cNvPr>
                  <p14:cNvContentPartPr/>
                  <p14:nvPr/>
                </p14:nvContentPartPr>
                <p14:xfrm>
                  <a:off x="1965062" y="6304716"/>
                  <a:ext cx="72720" cy="360"/>
                </p14:xfrm>
              </p:contentPart>
            </mc:Choice>
            <mc:Fallback xmlns="">
              <p:pic>
                <p:nvPicPr>
                  <p:cNvPr id="423" name="Ink 422">
                    <a:extLst>
                      <a:ext uri="{FF2B5EF4-FFF2-40B4-BE49-F238E27FC236}">
                        <a16:creationId xmlns:a16="http://schemas.microsoft.com/office/drawing/2014/main" id="{733437F4-BB98-EA2A-2E4A-93C8FEA7F103}"/>
                      </a:ext>
                    </a:extLst>
                  </p:cNvPr>
                  <p:cNvPicPr/>
                  <p:nvPr/>
                </p:nvPicPr>
                <p:blipFill>
                  <a:blip r:embed="rId354"/>
                  <a:stretch>
                    <a:fillRect/>
                  </a:stretch>
                </p:blipFill>
                <p:spPr>
                  <a:xfrm>
                    <a:off x="1956062" y="6296076"/>
                    <a:ext cx="9036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B85F303E-4E5D-AF9A-C3A1-7E0DDE239369}"/>
                    </a:ext>
                  </a:extLst>
                </p14:cNvPr>
                <p14:cNvContentPartPr/>
                <p14:nvPr/>
              </p14:nvContentPartPr>
              <p14:xfrm>
                <a:off x="4953062" y="6160104"/>
                <a:ext cx="104040" cy="2736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B85F303E-4E5D-AF9A-C3A1-7E0DDE239369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4944062" y="6151104"/>
                  <a:ext cx="121680" cy="45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8F33A09F-132E-7C61-60D6-16F15EDB14D2}"/>
                </a:ext>
              </a:extLst>
            </p:cNvPr>
            <p:cNvGrpSpPr/>
            <p:nvPr/>
          </p:nvGrpSpPr>
          <p:grpSpPr>
            <a:xfrm>
              <a:off x="5041262" y="6368184"/>
              <a:ext cx="281520" cy="392400"/>
              <a:chOff x="2597942" y="6478596"/>
              <a:chExt cx="281520" cy="392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7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3CC7BCF2-A462-CC14-A6E1-3CE123429A9B}"/>
                      </a:ext>
                    </a:extLst>
                  </p14:cNvPr>
                  <p14:cNvContentPartPr/>
                  <p14:nvPr/>
                </p14:nvContentPartPr>
                <p14:xfrm>
                  <a:off x="2597942" y="6478596"/>
                  <a:ext cx="79560" cy="340920"/>
                </p14:xfrm>
              </p:contentPart>
            </mc:Choice>
            <mc:Fallback xmlns="">
              <p:pic>
                <p:nvPicPr>
                  <p:cNvPr id="433" name="Ink 432">
                    <a:extLst>
                      <a:ext uri="{FF2B5EF4-FFF2-40B4-BE49-F238E27FC236}">
                        <a16:creationId xmlns:a16="http://schemas.microsoft.com/office/drawing/2014/main" id="{F5A5D689-C49A-5A4C-DE03-FCE2C1BB4F39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2588942" y="6469956"/>
                    <a:ext cx="97200" cy="35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8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A5252ADA-0176-FA9A-39A4-C3A74A525ABB}"/>
                      </a:ext>
                    </a:extLst>
                  </p14:cNvPr>
                  <p14:cNvContentPartPr/>
                  <p14:nvPr/>
                </p14:nvContentPartPr>
                <p14:xfrm>
                  <a:off x="2738702" y="6693156"/>
                  <a:ext cx="140760" cy="177840"/>
                </p14:xfrm>
              </p:contentPart>
            </mc:Choice>
            <mc:Fallback xmlns="">
              <p:pic>
                <p:nvPicPr>
                  <p:cNvPr id="434" name="Ink 433">
                    <a:extLst>
                      <a:ext uri="{FF2B5EF4-FFF2-40B4-BE49-F238E27FC236}">
                        <a16:creationId xmlns:a16="http://schemas.microsoft.com/office/drawing/2014/main" id="{081D9958-21BB-BC08-7F7E-2EDC1A0FC07D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2729702" y="6684516"/>
                    <a:ext cx="158400" cy="195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05158F7E-2C9C-14E5-57DA-DB64251283A5}"/>
                    </a:ext>
                  </a:extLst>
                </p14:cNvPr>
                <p14:cNvContentPartPr/>
                <p14:nvPr/>
              </p14:nvContentPartPr>
              <p14:xfrm>
                <a:off x="4731662" y="5564304"/>
                <a:ext cx="121320" cy="1234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05158F7E-2C9C-14E5-57DA-DB64251283A5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4722635" y="5555304"/>
                  <a:ext cx="139013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0C6719B4-3112-C618-19D7-EEB7948CFDE8}"/>
                    </a:ext>
                  </a:extLst>
                </p14:cNvPr>
                <p14:cNvContentPartPr/>
                <p14:nvPr/>
              </p14:nvContentPartPr>
              <p14:xfrm>
                <a:off x="4866302" y="5668704"/>
                <a:ext cx="100080" cy="21708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0C6719B4-3112-C618-19D7-EEB7948CFDE8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4857302" y="5659704"/>
                  <a:ext cx="11772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CF5356AB-50BA-FD71-4D5A-5ACFFF6588CB}"/>
                    </a:ext>
                  </a:extLst>
                </p14:cNvPr>
                <p14:cNvContentPartPr/>
                <p14:nvPr/>
              </p14:nvContentPartPr>
              <p14:xfrm>
                <a:off x="4788182" y="5770224"/>
                <a:ext cx="360" cy="10584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CF5356AB-50BA-FD71-4D5A-5ACFFF6588CB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4779182" y="5761224"/>
                  <a:ext cx="18000" cy="1234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C435F1-9BDD-0AB4-DE7E-97239C3E7A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6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298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7173"/>
    </mc:Choice>
    <mc:Fallback xmlns="">
      <p:transition advClick="0" advTm="77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3313545" y="153570"/>
            <a:ext cx="311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Apply to XNOR gate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66" name="Ink 465">
                <a:extLst>
                  <a:ext uri="{FF2B5EF4-FFF2-40B4-BE49-F238E27FC236}">
                    <a16:creationId xmlns:a16="http://schemas.microsoft.com/office/drawing/2014/main" id="{006CF25B-EAD7-DD79-4D15-48857DB7C849}"/>
                  </a:ext>
                </a:extLst>
              </p14:cNvPr>
              <p14:cNvContentPartPr/>
              <p14:nvPr/>
            </p14:nvContentPartPr>
            <p14:xfrm>
              <a:off x="442260" y="973503"/>
              <a:ext cx="215640" cy="111960"/>
            </p14:xfrm>
          </p:contentPart>
        </mc:Choice>
        <mc:Fallback xmlns="">
          <p:pic>
            <p:nvPicPr>
              <p:cNvPr id="466" name="Ink 465">
                <a:extLst>
                  <a:ext uri="{FF2B5EF4-FFF2-40B4-BE49-F238E27FC236}">
                    <a16:creationId xmlns:a16="http://schemas.microsoft.com/office/drawing/2014/main" id="{006CF25B-EAD7-DD79-4D15-48857DB7C84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33620" y="964503"/>
                <a:ext cx="233280" cy="129600"/>
              </a:xfrm>
              <a:prstGeom prst="rect">
                <a:avLst/>
              </a:prstGeom>
            </p:spPr>
          </p:pic>
        </mc:Fallback>
      </mc:AlternateContent>
      <p:grpSp>
        <p:nvGrpSpPr>
          <p:cNvPr id="467" name="Group 466">
            <a:extLst>
              <a:ext uri="{FF2B5EF4-FFF2-40B4-BE49-F238E27FC236}">
                <a16:creationId xmlns:a16="http://schemas.microsoft.com/office/drawing/2014/main" id="{25E9AD95-22AF-E3DD-6874-1E2BC7F0A69B}"/>
              </a:ext>
            </a:extLst>
          </p:cNvPr>
          <p:cNvGrpSpPr/>
          <p:nvPr/>
        </p:nvGrpSpPr>
        <p:grpSpPr>
          <a:xfrm>
            <a:off x="318060" y="1201023"/>
            <a:ext cx="742680" cy="300240"/>
            <a:chOff x="1128422" y="468756"/>
            <a:chExt cx="742680" cy="30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41B2B6D7-6DF5-D814-1786-33EBB913D351}"/>
                    </a:ext>
                  </a:extLst>
                </p14:cNvPr>
                <p14:cNvContentPartPr/>
                <p14:nvPr/>
              </p14:nvContentPartPr>
              <p14:xfrm>
                <a:off x="1128422" y="468756"/>
                <a:ext cx="399600" cy="30024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41B2B6D7-6DF5-D814-1786-33EBB913D35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119422" y="460116"/>
                  <a:ext cx="41724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69" name="Ink 468">
                  <a:extLst>
                    <a:ext uri="{FF2B5EF4-FFF2-40B4-BE49-F238E27FC236}">
                      <a16:creationId xmlns:a16="http://schemas.microsoft.com/office/drawing/2014/main" id="{9E827DE4-3E09-2593-FE39-0C66AB43ECB1}"/>
                    </a:ext>
                  </a:extLst>
                </p14:cNvPr>
                <p14:cNvContentPartPr/>
                <p14:nvPr/>
              </p14:nvContentPartPr>
              <p14:xfrm>
                <a:off x="1714142" y="538596"/>
                <a:ext cx="122040" cy="3240"/>
              </p14:xfrm>
            </p:contentPart>
          </mc:Choice>
          <mc:Fallback xmlns="">
            <p:pic>
              <p:nvPicPr>
                <p:cNvPr id="469" name="Ink 468">
                  <a:extLst>
                    <a:ext uri="{FF2B5EF4-FFF2-40B4-BE49-F238E27FC236}">
                      <a16:creationId xmlns:a16="http://schemas.microsoft.com/office/drawing/2014/main" id="{9E827DE4-3E09-2593-FE39-0C66AB43ECB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705142" y="529596"/>
                  <a:ext cx="1396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3D2A9DF2-FF87-D236-B7C1-BE5BF080F48F}"/>
                    </a:ext>
                  </a:extLst>
                </p14:cNvPr>
                <p14:cNvContentPartPr/>
                <p14:nvPr/>
              </p14:nvContentPartPr>
              <p14:xfrm>
                <a:off x="1752302" y="667116"/>
                <a:ext cx="118800" cy="360"/>
              </p14:xfrm>
            </p:contentPart>
          </mc:Choice>
          <mc:Fallback xmlns=""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3D2A9DF2-FF87-D236-B7C1-BE5BF080F48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743662" y="658116"/>
                  <a:ext cx="1364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1" name="Group 470">
            <a:extLst>
              <a:ext uri="{FF2B5EF4-FFF2-40B4-BE49-F238E27FC236}">
                <a16:creationId xmlns:a16="http://schemas.microsoft.com/office/drawing/2014/main" id="{5EE11D77-A388-0C8D-8276-33169006EE91}"/>
              </a:ext>
            </a:extLst>
          </p:cNvPr>
          <p:cNvGrpSpPr/>
          <p:nvPr/>
        </p:nvGrpSpPr>
        <p:grpSpPr>
          <a:xfrm>
            <a:off x="1807380" y="1026063"/>
            <a:ext cx="402480" cy="630360"/>
            <a:chOff x="2617742" y="293796"/>
            <a:chExt cx="402480" cy="63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F4413C2E-5C4C-2CE9-E544-1360375A184B}"/>
                    </a:ext>
                  </a:extLst>
                </p14:cNvPr>
                <p14:cNvContentPartPr/>
                <p14:nvPr/>
              </p14:nvContentPartPr>
              <p14:xfrm>
                <a:off x="2617742" y="501156"/>
                <a:ext cx="360" cy="360"/>
              </p14:xfrm>
            </p:contentPart>
          </mc:Choice>
          <mc:Fallback xmlns=""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F4413C2E-5C4C-2CE9-E544-1360375A184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608742" y="4921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75" name="Ink 474">
                  <a:extLst>
                    <a:ext uri="{FF2B5EF4-FFF2-40B4-BE49-F238E27FC236}">
                      <a16:creationId xmlns:a16="http://schemas.microsoft.com/office/drawing/2014/main" id="{87C38B13-83EE-F63F-03EE-6236EB678D5E}"/>
                    </a:ext>
                  </a:extLst>
                </p14:cNvPr>
                <p14:cNvContentPartPr/>
                <p14:nvPr/>
              </p14:nvContentPartPr>
              <p14:xfrm>
                <a:off x="2844182" y="293796"/>
                <a:ext cx="176040" cy="630360"/>
              </p14:xfrm>
            </p:contentPart>
          </mc:Choice>
          <mc:Fallback xmlns=""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87C38B13-83EE-F63F-03EE-6236EB678D5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835542" y="285156"/>
                  <a:ext cx="193680" cy="64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6" name="Ink 475">
                <a:extLst>
                  <a:ext uri="{FF2B5EF4-FFF2-40B4-BE49-F238E27FC236}">
                    <a16:creationId xmlns:a16="http://schemas.microsoft.com/office/drawing/2014/main" id="{CF65CCE7-6E96-122D-CCDD-2119B7FB2B44}"/>
                  </a:ext>
                </a:extLst>
              </p14:cNvPr>
              <p14:cNvContentPartPr/>
              <p14:nvPr/>
            </p14:nvContentPartPr>
            <p14:xfrm>
              <a:off x="2345220" y="1240623"/>
              <a:ext cx="360" cy="360"/>
            </p14:xfrm>
          </p:contentPart>
        </mc:Choice>
        <mc:Fallback xmlns="">
          <p:pic>
            <p:nvPicPr>
              <p:cNvPr id="476" name="Ink 475">
                <a:extLst>
                  <a:ext uri="{FF2B5EF4-FFF2-40B4-BE49-F238E27FC236}">
                    <a16:creationId xmlns:a16="http://schemas.microsoft.com/office/drawing/2014/main" id="{CF65CCE7-6E96-122D-CCDD-2119B7FB2B4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336220" y="12316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7" name="Ink 476">
                <a:extLst>
                  <a:ext uri="{FF2B5EF4-FFF2-40B4-BE49-F238E27FC236}">
                    <a16:creationId xmlns:a16="http://schemas.microsoft.com/office/drawing/2014/main" id="{FD16F0CA-7539-2262-2567-F5D99452E5FD}"/>
                  </a:ext>
                </a:extLst>
              </p14:cNvPr>
              <p14:cNvContentPartPr/>
              <p14:nvPr/>
            </p14:nvContentPartPr>
            <p14:xfrm>
              <a:off x="2269980" y="1207863"/>
              <a:ext cx="139320" cy="216000"/>
            </p14:xfrm>
          </p:contentPart>
        </mc:Choice>
        <mc:Fallback xmlns="">
          <p:pic>
            <p:nvPicPr>
              <p:cNvPr id="477" name="Ink 476">
                <a:extLst>
                  <a:ext uri="{FF2B5EF4-FFF2-40B4-BE49-F238E27FC236}">
                    <a16:creationId xmlns:a16="http://schemas.microsoft.com/office/drawing/2014/main" id="{FD16F0CA-7539-2262-2567-F5D99452E5FD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2260980" y="1198863"/>
                <a:ext cx="15696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78" name="Ink 477">
                <a:extLst>
                  <a:ext uri="{FF2B5EF4-FFF2-40B4-BE49-F238E27FC236}">
                    <a16:creationId xmlns:a16="http://schemas.microsoft.com/office/drawing/2014/main" id="{500B39AF-4019-936E-6940-2117E4707FDB}"/>
                  </a:ext>
                </a:extLst>
              </p14:cNvPr>
              <p14:cNvContentPartPr/>
              <p14:nvPr/>
            </p14:nvContentPartPr>
            <p14:xfrm>
              <a:off x="2496420" y="1347543"/>
              <a:ext cx="360" cy="158400"/>
            </p14:xfrm>
          </p:contentPart>
        </mc:Choice>
        <mc:Fallback xmlns="">
          <p:pic>
            <p:nvPicPr>
              <p:cNvPr id="478" name="Ink 477">
                <a:extLst>
                  <a:ext uri="{FF2B5EF4-FFF2-40B4-BE49-F238E27FC236}">
                    <a16:creationId xmlns:a16="http://schemas.microsoft.com/office/drawing/2014/main" id="{500B39AF-4019-936E-6940-2117E4707FDB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487420" y="1338903"/>
                <a:ext cx="1800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79" name="Ink 478">
                <a:extLst>
                  <a:ext uri="{FF2B5EF4-FFF2-40B4-BE49-F238E27FC236}">
                    <a16:creationId xmlns:a16="http://schemas.microsoft.com/office/drawing/2014/main" id="{168750C3-8E13-37D0-32CA-DF43DEF92D93}"/>
                  </a:ext>
                </a:extLst>
              </p14:cNvPr>
              <p14:cNvContentPartPr/>
              <p14:nvPr/>
            </p14:nvContentPartPr>
            <p14:xfrm>
              <a:off x="2578140" y="1358703"/>
              <a:ext cx="144360" cy="228960"/>
            </p14:xfrm>
          </p:contentPart>
        </mc:Choice>
        <mc:Fallback xmlns="">
          <p:pic>
            <p:nvPicPr>
              <p:cNvPr id="479" name="Ink 478">
                <a:extLst>
                  <a:ext uri="{FF2B5EF4-FFF2-40B4-BE49-F238E27FC236}">
                    <a16:creationId xmlns:a16="http://schemas.microsoft.com/office/drawing/2014/main" id="{168750C3-8E13-37D0-32CA-DF43DEF92D93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569500" y="1350063"/>
                <a:ext cx="16200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480" name="Ink 479">
                <a:extLst>
                  <a:ext uri="{FF2B5EF4-FFF2-40B4-BE49-F238E27FC236}">
                    <a16:creationId xmlns:a16="http://schemas.microsoft.com/office/drawing/2014/main" id="{D7620256-DFE3-4691-1175-FB7CC1C7E367}"/>
                  </a:ext>
                </a:extLst>
              </p14:cNvPr>
              <p14:cNvContentPartPr/>
              <p14:nvPr/>
            </p14:nvContentPartPr>
            <p14:xfrm>
              <a:off x="2873340" y="1193103"/>
              <a:ext cx="142920" cy="465480"/>
            </p14:xfrm>
          </p:contentPart>
        </mc:Choice>
        <mc:Fallback xmlns="">
          <p:pic>
            <p:nvPicPr>
              <p:cNvPr id="480" name="Ink 479">
                <a:extLst>
                  <a:ext uri="{FF2B5EF4-FFF2-40B4-BE49-F238E27FC236}">
                    <a16:creationId xmlns:a16="http://schemas.microsoft.com/office/drawing/2014/main" id="{D7620256-DFE3-4691-1175-FB7CC1C7E367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864340" y="1184103"/>
                <a:ext cx="160560" cy="48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481" name="Ink 480">
                <a:extLst>
                  <a:ext uri="{FF2B5EF4-FFF2-40B4-BE49-F238E27FC236}">
                    <a16:creationId xmlns:a16="http://schemas.microsoft.com/office/drawing/2014/main" id="{06F0BDA3-8148-DAB5-B836-E62A533F0E34}"/>
                  </a:ext>
                </a:extLst>
              </p14:cNvPr>
              <p14:cNvContentPartPr/>
              <p14:nvPr/>
            </p14:nvContentPartPr>
            <p14:xfrm>
              <a:off x="3009060" y="1479663"/>
              <a:ext cx="10080" cy="262440"/>
            </p14:xfrm>
          </p:contentPart>
        </mc:Choice>
        <mc:Fallback xmlns="">
          <p:pic>
            <p:nvPicPr>
              <p:cNvPr id="481" name="Ink 480">
                <a:extLst>
                  <a:ext uri="{FF2B5EF4-FFF2-40B4-BE49-F238E27FC236}">
                    <a16:creationId xmlns:a16="http://schemas.microsoft.com/office/drawing/2014/main" id="{06F0BDA3-8148-DAB5-B836-E62A533F0E34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3000420" y="1471023"/>
                <a:ext cx="2772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482" name="Ink 481">
                <a:extLst>
                  <a:ext uri="{FF2B5EF4-FFF2-40B4-BE49-F238E27FC236}">
                    <a16:creationId xmlns:a16="http://schemas.microsoft.com/office/drawing/2014/main" id="{59779AB8-F8F9-1DE6-1C13-5B02A4643B05}"/>
                  </a:ext>
                </a:extLst>
              </p14:cNvPr>
              <p14:cNvContentPartPr/>
              <p14:nvPr/>
            </p14:nvContentPartPr>
            <p14:xfrm>
              <a:off x="3223620" y="1381023"/>
              <a:ext cx="239040" cy="360"/>
            </p14:xfrm>
          </p:contentPart>
        </mc:Choice>
        <mc:Fallback xmlns="">
          <p:pic>
            <p:nvPicPr>
              <p:cNvPr id="482" name="Ink 481">
                <a:extLst>
                  <a:ext uri="{FF2B5EF4-FFF2-40B4-BE49-F238E27FC236}">
                    <a16:creationId xmlns:a16="http://schemas.microsoft.com/office/drawing/2014/main" id="{59779AB8-F8F9-1DE6-1C13-5B02A4643B05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214980" y="1372023"/>
                <a:ext cx="256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483" name="Ink 482">
                <a:extLst>
                  <a:ext uri="{FF2B5EF4-FFF2-40B4-BE49-F238E27FC236}">
                    <a16:creationId xmlns:a16="http://schemas.microsoft.com/office/drawing/2014/main" id="{B2969BF9-FF59-E625-6A3B-ABF2516F42F9}"/>
                  </a:ext>
                </a:extLst>
              </p14:cNvPr>
              <p14:cNvContentPartPr/>
              <p14:nvPr/>
            </p14:nvContentPartPr>
            <p14:xfrm>
              <a:off x="3388500" y="1287423"/>
              <a:ext cx="3240" cy="230760"/>
            </p14:xfrm>
          </p:contentPart>
        </mc:Choice>
        <mc:Fallback xmlns="">
          <p:pic>
            <p:nvPicPr>
              <p:cNvPr id="483" name="Ink 482">
                <a:extLst>
                  <a:ext uri="{FF2B5EF4-FFF2-40B4-BE49-F238E27FC236}">
                    <a16:creationId xmlns:a16="http://schemas.microsoft.com/office/drawing/2014/main" id="{B2969BF9-FF59-E625-6A3B-ABF2516F42F9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379860" y="1278423"/>
                <a:ext cx="20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484" name="Ink 483">
                <a:extLst>
                  <a:ext uri="{FF2B5EF4-FFF2-40B4-BE49-F238E27FC236}">
                    <a16:creationId xmlns:a16="http://schemas.microsoft.com/office/drawing/2014/main" id="{1D86087E-7968-DA19-5F4E-E241BEA5F897}"/>
                  </a:ext>
                </a:extLst>
              </p14:cNvPr>
              <p14:cNvContentPartPr/>
              <p14:nvPr/>
            </p14:nvContentPartPr>
            <p14:xfrm>
              <a:off x="3653820" y="1226583"/>
              <a:ext cx="200880" cy="224640"/>
            </p14:xfrm>
          </p:contentPart>
        </mc:Choice>
        <mc:Fallback xmlns="">
          <p:pic>
            <p:nvPicPr>
              <p:cNvPr id="484" name="Ink 483">
                <a:extLst>
                  <a:ext uri="{FF2B5EF4-FFF2-40B4-BE49-F238E27FC236}">
                    <a16:creationId xmlns:a16="http://schemas.microsoft.com/office/drawing/2014/main" id="{1D86087E-7968-DA19-5F4E-E241BEA5F897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645180" y="1217943"/>
                <a:ext cx="21852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485" name="Ink 484">
                <a:extLst>
                  <a:ext uri="{FF2B5EF4-FFF2-40B4-BE49-F238E27FC236}">
                    <a16:creationId xmlns:a16="http://schemas.microsoft.com/office/drawing/2014/main" id="{303A3341-AA65-5A96-F075-382EBCEC0419}"/>
                  </a:ext>
                </a:extLst>
              </p14:cNvPr>
              <p14:cNvContentPartPr/>
              <p14:nvPr/>
            </p14:nvContentPartPr>
            <p14:xfrm>
              <a:off x="3854700" y="1411623"/>
              <a:ext cx="143640" cy="244800"/>
            </p14:xfrm>
          </p:contentPart>
        </mc:Choice>
        <mc:Fallback xmlns="">
          <p:pic>
            <p:nvPicPr>
              <p:cNvPr id="485" name="Ink 484">
                <a:extLst>
                  <a:ext uri="{FF2B5EF4-FFF2-40B4-BE49-F238E27FC236}">
                    <a16:creationId xmlns:a16="http://schemas.microsoft.com/office/drawing/2014/main" id="{303A3341-AA65-5A96-F075-382EBCEC0419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846060" y="1402623"/>
                <a:ext cx="16128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486" name="Ink 485">
                <a:extLst>
                  <a:ext uri="{FF2B5EF4-FFF2-40B4-BE49-F238E27FC236}">
                    <a16:creationId xmlns:a16="http://schemas.microsoft.com/office/drawing/2014/main" id="{BA682FB4-4686-C65B-8930-0B57B90E7ABF}"/>
                  </a:ext>
                </a:extLst>
              </p14:cNvPr>
              <p14:cNvContentPartPr/>
              <p14:nvPr/>
            </p14:nvContentPartPr>
            <p14:xfrm>
              <a:off x="4034700" y="1424583"/>
              <a:ext cx="136440" cy="224280"/>
            </p14:xfrm>
          </p:contentPart>
        </mc:Choice>
        <mc:Fallback xmlns="">
          <p:pic>
            <p:nvPicPr>
              <p:cNvPr id="486" name="Ink 485">
                <a:extLst>
                  <a:ext uri="{FF2B5EF4-FFF2-40B4-BE49-F238E27FC236}">
                    <a16:creationId xmlns:a16="http://schemas.microsoft.com/office/drawing/2014/main" id="{BA682FB4-4686-C65B-8930-0B57B90E7ABF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026060" y="1415943"/>
                <a:ext cx="15408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487" name="Ink 486">
                <a:extLst>
                  <a:ext uri="{FF2B5EF4-FFF2-40B4-BE49-F238E27FC236}">
                    <a16:creationId xmlns:a16="http://schemas.microsoft.com/office/drawing/2014/main" id="{07762876-706E-D7DE-EAB5-2519A76FBF52}"/>
                  </a:ext>
                </a:extLst>
              </p14:cNvPr>
              <p14:cNvContentPartPr/>
              <p14:nvPr/>
            </p14:nvContentPartPr>
            <p14:xfrm>
              <a:off x="4333860" y="1217583"/>
              <a:ext cx="153360" cy="478440"/>
            </p14:xfrm>
          </p:contentPart>
        </mc:Choice>
        <mc:Fallback xmlns="">
          <p:pic>
            <p:nvPicPr>
              <p:cNvPr id="487" name="Ink 486">
                <a:extLst>
                  <a:ext uri="{FF2B5EF4-FFF2-40B4-BE49-F238E27FC236}">
                    <a16:creationId xmlns:a16="http://schemas.microsoft.com/office/drawing/2014/main" id="{07762876-706E-D7DE-EAB5-2519A76FBF52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324860" y="1208943"/>
                <a:ext cx="171000" cy="49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488" name="Ink 487">
                <a:extLst>
                  <a:ext uri="{FF2B5EF4-FFF2-40B4-BE49-F238E27FC236}">
                    <a16:creationId xmlns:a16="http://schemas.microsoft.com/office/drawing/2014/main" id="{6C67A4F9-E350-FF31-1B64-46B80EB820C0}"/>
                  </a:ext>
                </a:extLst>
              </p14:cNvPr>
              <p14:cNvContentPartPr/>
              <p14:nvPr/>
            </p14:nvContentPartPr>
            <p14:xfrm>
              <a:off x="4509540" y="1458063"/>
              <a:ext cx="138960" cy="170640"/>
            </p14:xfrm>
          </p:contentPart>
        </mc:Choice>
        <mc:Fallback xmlns="">
          <p:pic>
            <p:nvPicPr>
              <p:cNvPr id="488" name="Ink 487">
                <a:extLst>
                  <a:ext uri="{FF2B5EF4-FFF2-40B4-BE49-F238E27FC236}">
                    <a16:creationId xmlns:a16="http://schemas.microsoft.com/office/drawing/2014/main" id="{6C67A4F9-E350-FF31-1B64-46B80EB820C0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500900" y="1449063"/>
                <a:ext cx="15660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489" name="Ink 488">
                <a:extLst>
                  <a:ext uri="{FF2B5EF4-FFF2-40B4-BE49-F238E27FC236}">
                    <a16:creationId xmlns:a16="http://schemas.microsoft.com/office/drawing/2014/main" id="{E6C4D092-9086-247C-DAC4-B07C7D6DE99A}"/>
                  </a:ext>
                </a:extLst>
              </p14:cNvPr>
              <p14:cNvContentPartPr/>
              <p14:nvPr/>
            </p14:nvContentPartPr>
            <p14:xfrm>
              <a:off x="4751820" y="1402983"/>
              <a:ext cx="218520" cy="18720"/>
            </p14:xfrm>
          </p:contentPart>
        </mc:Choice>
        <mc:Fallback xmlns="">
          <p:pic>
            <p:nvPicPr>
              <p:cNvPr id="489" name="Ink 488">
                <a:extLst>
                  <a:ext uri="{FF2B5EF4-FFF2-40B4-BE49-F238E27FC236}">
                    <a16:creationId xmlns:a16="http://schemas.microsoft.com/office/drawing/2014/main" id="{E6C4D092-9086-247C-DAC4-B07C7D6DE99A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743180" y="1394343"/>
                <a:ext cx="236160" cy="3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90" name="Group 489">
            <a:extLst>
              <a:ext uri="{FF2B5EF4-FFF2-40B4-BE49-F238E27FC236}">
                <a16:creationId xmlns:a16="http://schemas.microsoft.com/office/drawing/2014/main" id="{3780A7E9-43C1-5F70-3978-E27348564DE7}"/>
              </a:ext>
            </a:extLst>
          </p:cNvPr>
          <p:cNvGrpSpPr/>
          <p:nvPr/>
        </p:nvGrpSpPr>
        <p:grpSpPr>
          <a:xfrm>
            <a:off x="5106780" y="1127583"/>
            <a:ext cx="612360" cy="601200"/>
            <a:chOff x="5917142" y="395316"/>
            <a:chExt cx="612360" cy="60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904DB2B8-204B-C666-349A-E6ED3D476B3B}"/>
                    </a:ext>
                  </a:extLst>
                </p14:cNvPr>
                <p14:cNvContentPartPr/>
                <p14:nvPr/>
              </p14:nvContentPartPr>
              <p14:xfrm>
                <a:off x="5917142" y="494676"/>
                <a:ext cx="219600" cy="260640"/>
              </p14:xfrm>
            </p:contentPart>
          </mc:Choice>
          <mc:Fallback xmlns="">
            <p:pic>
              <p:nvPicPr>
                <p:cNvPr id="491" name="Ink 490">
                  <a:extLst>
                    <a:ext uri="{FF2B5EF4-FFF2-40B4-BE49-F238E27FC236}">
                      <a16:creationId xmlns:a16="http://schemas.microsoft.com/office/drawing/2014/main" id="{904DB2B8-204B-C666-349A-E6ED3D476B3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908142" y="486036"/>
                  <a:ext cx="23724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492" name="Ink 491">
                  <a:extLst>
                    <a:ext uri="{FF2B5EF4-FFF2-40B4-BE49-F238E27FC236}">
                      <a16:creationId xmlns:a16="http://schemas.microsoft.com/office/drawing/2014/main" id="{503333CF-C390-4BDD-DDC0-821EBF5338B3}"/>
                    </a:ext>
                  </a:extLst>
                </p14:cNvPr>
                <p14:cNvContentPartPr/>
                <p14:nvPr/>
              </p14:nvContentPartPr>
              <p14:xfrm>
                <a:off x="6166622" y="660636"/>
                <a:ext cx="142560" cy="278640"/>
              </p14:xfrm>
            </p:contentPart>
          </mc:Choice>
          <mc:Fallback xmlns="">
            <p:pic>
              <p:nvPicPr>
                <p:cNvPr id="492" name="Ink 491">
                  <a:extLst>
                    <a:ext uri="{FF2B5EF4-FFF2-40B4-BE49-F238E27FC236}">
                      <a16:creationId xmlns:a16="http://schemas.microsoft.com/office/drawing/2014/main" id="{503333CF-C390-4BDD-DDC0-821EBF5338B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157622" y="651996"/>
                  <a:ext cx="16020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93" name="Ink 492">
                  <a:extLst>
                    <a:ext uri="{FF2B5EF4-FFF2-40B4-BE49-F238E27FC236}">
                      <a16:creationId xmlns:a16="http://schemas.microsoft.com/office/drawing/2014/main" id="{791A5F2A-DF7D-F07F-58B8-A3D893EA77FD}"/>
                    </a:ext>
                  </a:extLst>
                </p14:cNvPr>
                <p14:cNvContentPartPr/>
                <p14:nvPr/>
              </p14:nvContentPartPr>
              <p14:xfrm>
                <a:off x="6317462" y="395316"/>
                <a:ext cx="212040" cy="601200"/>
              </p14:xfrm>
            </p:contentPart>
          </mc:Choice>
          <mc:Fallback xmlns="">
            <p:pic>
              <p:nvPicPr>
                <p:cNvPr id="493" name="Ink 492">
                  <a:extLst>
                    <a:ext uri="{FF2B5EF4-FFF2-40B4-BE49-F238E27FC236}">
                      <a16:creationId xmlns:a16="http://schemas.microsoft.com/office/drawing/2014/main" id="{791A5F2A-DF7D-F07F-58B8-A3D893EA77F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308822" y="386676"/>
                  <a:ext cx="229680" cy="61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4" name="Group 493">
            <a:extLst>
              <a:ext uri="{FF2B5EF4-FFF2-40B4-BE49-F238E27FC236}">
                <a16:creationId xmlns:a16="http://schemas.microsoft.com/office/drawing/2014/main" id="{01CE5F8B-EE6B-CC79-D9E7-F57BD2D1CBD3}"/>
              </a:ext>
            </a:extLst>
          </p:cNvPr>
          <p:cNvGrpSpPr/>
          <p:nvPr/>
        </p:nvGrpSpPr>
        <p:grpSpPr>
          <a:xfrm>
            <a:off x="517500" y="2317023"/>
            <a:ext cx="590400" cy="465840"/>
            <a:chOff x="1327862" y="1584756"/>
            <a:chExt cx="590400" cy="46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95" name="Ink 494">
                  <a:extLst>
                    <a:ext uri="{FF2B5EF4-FFF2-40B4-BE49-F238E27FC236}">
                      <a16:creationId xmlns:a16="http://schemas.microsoft.com/office/drawing/2014/main" id="{1A0C7977-3C55-892E-BB43-BBCCE92A9AA1}"/>
                    </a:ext>
                  </a:extLst>
                </p14:cNvPr>
                <p14:cNvContentPartPr/>
                <p14:nvPr/>
              </p14:nvContentPartPr>
              <p14:xfrm>
                <a:off x="1327862" y="1584756"/>
                <a:ext cx="199800" cy="456480"/>
              </p14:xfrm>
            </p:contentPart>
          </mc:Choice>
          <mc:Fallback xmlns="">
            <p:pic>
              <p:nvPicPr>
                <p:cNvPr id="495" name="Ink 494">
                  <a:extLst>
                    <a:ext uri="{FF2B5EF4-FFF2-40B4-BE49-F238E27FC236}">
                      <a16:creationId xmlns:a16="http://schemas.microsoft.com/office/drawing/2014/main" id="{1A0C7977-3C55-892E-BB43-BBCCE92A9AA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319222" y="1576116"/>
                  <a:ext cx="217440" cy="47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96" name="Ink 495">
                  <a:extLst>
                    <a:ext uri="{FF2B5EF4-FFF2-40B4-BE49-F238E27FC236}">
                      <a16:creationId xmlns:a16="http://schemas.microsoft.com/office/drawing/2014/main" id="{B63FA39C-320E-A0FD-A71F-18F948376549}"/>
                    </a:ext>
                  </a:extLst>
                </p14:cNvPr>
                <p14:cNvContentPartPr/>
                <p14:nvPr/>
              </p14:nvContentPartPr>
              <p14:xfrm>
                <a:off x="1596782" y="1848276"/>
                <a:ext cx="360" cy="20232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B63FA39C-320E-A0FD-A71F-18F94837654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588142" y="1839636"/>
                  <a:ext cx="1800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97" name="Ink 496">
                  <a:extLst>
                    <a:ext uri="{FF2B5EF4-FFF2-40B4-BE49-F238E27FC236}">
                      <a16:creationId xmlns:a16="http://schemas.microsoft.com/office/drawing/2014/main" id="{3D79A65F-3FBD-9537-7BDE-B8CFEB1C7DAD}"/>
                    </a:ext>
                  </a:extLst>
                </p14:cNvPr>
                <p14:cNvContentPartPr/>
                <p14:nvPr/>
              </p14:nvContentPartPr>
              <p14:xfrm>
                <a:off x="1731062" y="1663956"/>
                <a:ext cx="113040" cy="36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3D79A65F-3FBD-9537-7BDE-B8CFEB1C7DA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722062" y="1654956"/>
                  <a:ext cx="130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98" name="Ink 497">
                  <a:extLst>
                    <a:ext uri="{FF2B5EF4-FFF2-40B4-BE49-F238E27FC236}">
                      <a16:creationId xmlns:a16="http://schemas.microsoft.com/office/drawing/2014/main" id="{8EA47506-6481-E760-5B20-F532035DF79E}"/>
                    </a:ext>
                  </a:extLst>
                </p14:cNvPr>
                <p14:cNvContentPartPr/>
                <p14:nvPr/>
              </p14:nvContentPartPr>
              <p14:xfrm>
                <a:off x="1746902" y="1786356"/>
                <a:ext cx="171360" cy="3240"/>
              </p14:xfrm>
            </p:contentPart>
          </mc:Choice>
          <mc:Fallback xmlns="">
            <p:pic>
              <p:nvPicPr>
                <p:cNvPr id="498" name="Ink 497">
                  <a:extLst>
                    <a:ext uri="{FF2B5EF4-FFF2-40B4-BE49-F238E27FC236}">
                      <a16:creationId xmlns:a16="http://schemas.microsoft.com/office/drawing/2014/main" id="{8EA47506-6481-E760-5B20-F532035DF79E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738262" y="1777716"/>
                  <a:ext cx="18900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9" name="Group 498">
            <a:extLst>
              <a:ext uri="{FF2B5EF4-FFF2-40B4-BE49-F238E27FC236}">
                <a16:creationId xmlns:a16="http://schemas.microsoft.com/office/drawing/2014/main" id="{FC14BD39-1649-ED63-1CBE-1579A5018552}"/>
              </a:ext>
            </a:extLst>
          </p:cNvPr>
          <p:cNvGrpSpPr/>
          <p:nvPr/>
        </p:nvGrpSpPr>
        <p:grpSpPr>
          <a:xfrm>
            <a:off x="1669500" y="2363463"/>
            <a:ext cx="417600" cy="297000"/>
            <a:chOff x="2479862" y="1631196"/>
            <a:chExt cx="417600" cy="29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500" name="Ink 499">
                  <a:extLst>
                    <a:ext uri="{FF2B5EF4-FFF2-40B4-BE49-F238E27FC236}">
                      <a16:creationId xmlns:a16="http://schemas.microsoft.com/office/drawing/2014/main" id="{B7999B50-E376-1C1E-8782-0254AC640A53}"/>
                    </a:ext>
                  </a:extLst>
                </p14:cNvPr>
                <p14:cNvContentPartPr/>
                <p14:nvPr/>
              </p14:nvContentPartPr>
              <p14:xfrm>
                <a:off x="2479862" y="1631196"/>
                <a:ext cx="264960" cy="26172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B7999B50-E376-1C1E-8782-0254AC640A5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470862" y="1622196"/>
                  <a:ext cx="28260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501" name="Ink 500">
                  <a:extLst>
                    <a:ext uri="{FF2B5EF4-FFF2-40B4-BE49-F238E27FC236}">
                      <a16:creationId xmlns:a16="http://schemas.microsoft.com/office/drawing/2014/main" id="{2E8CA6EC-FDC0-5A17-EEC7-B94CC3852267}"/>
                    </a:ext>
                  </a:extLst>
                </p14:cNvPr>
                <p14:cNvContentPartPr/>
                <p14:nvPr/>
              </p14:nvContentPartPr>
              <p14:xfrm>
                <a:off x="2806382" y="1730916"/>
                <a:ext cx="360" cy="181440"/>
              </p14:xfrm>
            </p:contentPart>
          </mc:Choice>
          <mc:Fallback xmlns="">
            <p:pic>
              <p:nvPicPr>
                <p:cNvPr id="501" name="Ink 500">
                  <a:extLst>
                    <a:ext uri="{FF2B5EF4-FFF2-40B4-BE49-F238E27FC236}">
                      <a16:creationId xmlns:a16="http://schemas.microsoft.com/office/drawing/2014/main" id="{2E8CA6EC-FDC0-5A17-EEC7-B94CC3852267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797742" y="1722276"/>
                  <a:ext cx="1800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502" name="Ink 501">
                  <a:extLst>
                    <a:ext uri="{FF2B5EF4-FFF2-40B4-BE49-F238E27FC236}">
                      <a16:creationId xmlns:a16="http://schemas.microsoft.com/office/drawing/2014/main" id="{E798B361-7C1A-A4D5-50D5-ABF831145DCE}"/>
                    </a:ext>
                  </a:extLst>
                </p14:cNvPr>
                <p14:cNvContentPartPr/>
                <p14:nvPr/>
              </p14:nvContentPartPr>
              <p14:xfrm>
                <a:off x="2894222" y="1682676"/>
                <a:ext cx="3240" cy="24552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E798B361-7C1A-A4D5-50D5-ABF831145DC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885582" y="1674036"/>
                  <a:ext cx="20880" cy="263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506" name="Ink 505">
                <a:extLst>
                  <a:ext uri="{FF2B5EF4-FFF2-40B4-BE49-F238E27FC236}">
                    <a16:creationId xmlns:a16="http://schemas.microsoft.com/office/drawing/2014/main" id="{6AEC6FC4-99B2-6244-2758-893ADEEEE65D}"/>
                  </a:ext>
                </a:extLst>
              </p14:cNvPr>
              <p14:cNvContentPartPr/>
              <p14:nvPr/>
            </p14:nvContentPartPr>
            <p14:xfrm>
              <a:off x="1585980" y="2174103"/>
              <a:ext cx="202680" cy="668160"/>
            </p14:xfrm>
          </p:contentPart>
        </mc:Choice>
        <mc:Fallback xmlns="">
          <p:pic>
            <p:nvPicPr>
              <p:cNvPr id="506" name="Ink 505">
                <a:extLst>
                  <a:ext uri="{FF2B5EF4-FFF2-40B4-BE49-F238E27FC236}">
                    <a16:creationId xmlns:a16="http://schemas.microsoft.com/office/drawing/2014/main" id="{6AEC6FC4-99B2-6244-2758-893ADEEEE65D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1577340" y="2165103"/>
                <a:ext cx="220320" cy="68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507" name="Group 506">
            <a:extLst>
              <a:ext uri="{FF2B5EF4-FFF2-40B4-BE49-F238E27FC236}">
                <a16:creationId xmlns:a16="http://schemas.microsoft.com/office/drawing/2014/main" id="{2BE49E6E-F655-CCB7-191B-7E60998B7345}"/>
              </a:ext>
            </a:extLst>
          </p:cNvPr>
          <p:cNvGrpSpPr/>
          <p:nvPr/>
        </p:nvGrpSpPr>
        <p:grpSpPr>
          <a:xfrm>
            <a:off x="2213460" y="2389383"/>
            <a:ext cx="678960" cy="358920"/>
            <a:chOff x="3023822" y="1657116"/>
            <a:chExt cx="678960" cy="35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508" name="Ink 507">
                  <a:extLst>
                    <a:ext uri="{FF2B5EF4-FFF2-40B4-BE49-F238E27FC236}">
                      <a16:creationId xmlns:a16="http://schemas.microsoft.com/office/drawing/2014/main" id="{D0AC4291-2EDC-A260-F4F7-F59B1F5734CB}"/>
                    </a:ext>
                  </a:extLst>
                </p14:cNvPr>
                <p14:cNvContentPartPr/>
                <p14:nvPr/>
              </p14:nvContentPartPr>
              <p14:xfrm>
                <a:off x="3023822" y="1657116"/>
                <a:ext cx="203040" cy="16812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D0AC4291-2EDC-A260-F4F7-F59B1F5734CB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014822" y="1648116"/>
                  <a:ext cx="2206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509" name="Ink 508">
                  <a:extLst>
                    <a:ext uri="{FF2B5EF4-FFF2-40B4-BE49-F238E27FC236}">
                      <a16:creationId xmlns:a16="http://schemas.microsoft.com/office/drawing/2014/main" id="{6C7239F1-3582-2FCC-8690-D127DC36B044}"/>
                    </a:ext>
                  </a:extLst>
                </p14:cNvPr>
                <p14:cNvContentPartPr/>
                <p14:nvPr/>
              </p14:nvContentPartPr>
              <p14:xfrm>
                <a:off x="3340982" y="1766916"/>
                <a:ext cx="3240" cy="24912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6C7239F1-3582-2FCC-8690-D127DC36B044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332342" y="1758276"/>
                  <a:ext cx="2088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55D8E0A1-3F3E-31A2-9BC4-F4FBDED9DDCD}"/>
                    </a:ext>
                  </a:extLst>
                </p14:cNvPr>
                <p14:cNvContentPartPr/>
                <p14:nvPr/>
              </p14:nvContentPartPr>
              <p14:xfrm>
                <a:off x="3501542" y="1793556"/>
                <a:ext cx="201240" cy="36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55D8E0A1-3F3E-31A2-9BC4-F4FBDED9DDC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492542" y="1784916"/>
                  <a:ext cx="218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511" name="Ink 510">
                  <a:extLst>
                    <a:ext uri="{FF2B5EF4-FFF2-40B4-BE49-F238E27FC236}">
                      <a16:creationId xmlns:a16="http://schemas.microsoft.com/office/drawing/2014/main" id="{391FB385-1101-68B3-B06B-1B635F569E61}"/>
                    </a:ext>
                  </a:extLst>
                </p14:cNvPr>
                <p14:cNvContentPartPr/>
                <p14:nvPr/>
              </p14:nvContentPartPr>
              <p14:xfrm>
                <a:off x="3602702" y="1753236"/>
                <a:ext cx="12960" cy="204120"/>
              </p14:xfrm>
            </p:contentPart>
          </mc:Choice>
          <mc:Fallback xmlns="">
            <p:pic>
              <p:nvPicPr>
                <p:cNvPr id="511" name="Ink 510">
                  <a:extLst>
                    <a:ext uri="{FF2B5EF4-FFF2-40B4-BE49-F238E27FC236}">
                      <a16:creationId xmlns:a16="http://schemas.microsoft.com/office/drawing/2014/main" id="{391FB385-1101-68B3-B06B-1B635F569E6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593702" y="1744236"/>
                  <a:ext cx="30600" cy="22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2" name="Group 511">
            <a:extLst>
              <a:ext uri="{FF2B5EF4-FFF2-40B4-BE49-F238E27FC236}">
                <a16:creationId xmlns:a16="http://schemas.microsoft.com/office/drawing/2014/main" id="{B96F0B19-B683-96F8-0AC9-13FDE81B0236}"/>
              </a:ext>
            </a:extLst>
          </p:cNvPr>
          <p:cNvGrpSpPr/>
          <p:nvPr/>
        </p:nvGrpSpPr>
        <p:grpSpPr>
          <a:xfrm>
            <a:off x="3082140" y="2249343"/>
            <a:ext cx="1018440" cy="536400"/>
            <a:chOff x="3892502" y="1517076"/>
            <a:chExt cx="1018440" cy="53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513" name="Ink 512">
                  <a:extLst>
                    <a:ext uri="{FF2B5EF4-FFF2-40B4-BE49-F238E27FC236}">
                      <a16:creationId xmlns:a16="http://schemas.microsoft.com/office/drawing/2014/main" id="{E94767F4-DE46-C183-82E2-53E041C366AA}"/>
                    </a:ext>
                  </a:extLst>
                </p14:cNvPr>
                <p14:cNvContentPartPr/>
                <p14:nvPr/>
              </p14:nvContentPartPr>
              <p14:xfrm>
                <a:off x="3892502" y="1517076"/>
                <a:ext cx="187560" cy="28944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E94767F4-DE46-C183-82E2-53E041C366A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883862" y="1508076"/>
                  <a:ext cx="20520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514" name="Ink 513">
                  <a:extLst>
                    <a:ext uri="{FF2B5EF4-FFF2-40B4-BE49-F238E27FC236}">
                      <a16:creationId xmlns:a16="http://schemas.microsoft.com/office/drawing/2014/main" id="{6B73A585-357F-7E6A-6E2A-57C66459A9CC}"/>
                    </a:ext>
                  </a:extLst>
                </p14:cNvPr>
                <p14:cNvContentPartPr/>
                <p14:nvPr/>
              </p14:nvContentPartPr>
              <p14:xfrm>
                <a:off x="4101302" y="1692036"/>
                <a:ext cx="144000" cy="194400"/>
              </p14:xfrm>
            </p:contentPart>
          </mc:Choice>
          <mc:Fallback xmlns="">
            <p:pic>
              <p:nvPicPr>
                <p:cNvPr id="514" name="Ink 513">
                  <a:extLst>
                    <a:ext uri="{FF2B5EF4-FFF2-40B4-BE49-F238E27FC236}">
                      <a16:creationId xmlns:a16="http://schemas.microsoft.com/office/drawing/2014/main" id="{6B73A585-357F-7E6A-6E2A-57C66459A9CC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092662" y="1683396"/>
                  <a:ext cx="1616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515" name="Ink 514">
                  <a:extLst>
                    <a:ext uri="{FF2B5EF4-FFF2-40B4-BE49-F238E27FC236}">
                      <a16:creationId xmlns:a16="http://schemas.microsoft.com/office/drawing/2014/main" id="{76743BFE-0915-F62A-1C5C-D6E1F86EC2C0}"/>
                    </a:ext>
                  </a:extLst>
                </p14:cNvPr>
                <p14:cNvContentPartPr/>
                <p14:nvPr/>
              </p14:nvContentPartPr>
              <p14:xfrm>
                <a:off x="4283822" y="1788156"/>
                <a:ext cx="35640" cy="265320"/>
              </p14:xfrm>
            </p:contentPart>
          </mc:Choice>
          <mc:Fallback xmlns="">
            <p:pic>
              <p:nvPicPr>
                <p:cNvPr id="515" name="Ink 514">
                  <a:extLst>
                    <a:ext uri="{FF2B5EF4-FFF2-40B4-BE49-F238E27FC236}">
                      <a16:creationId xmlns:a16="http://schemas.microsoft.com/office/drawing/2014/main" id="{76743BFE-0915-F62A-1C5C-D6E1F86EC2C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275182" y="1779156"/>
                  <a:ext cx="5328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516" name="Ink 515">
                  <a:extLst>
                    <a:ext uri="{FF2B5EF4-FFF2-40B4-BE49-F238E27FC236}">
                      <a16:creationId xmlns:a16="http://schemas.microsoft.com/office/drawing/2014/main" id="{87910C68-462F-85D9-A38F-897ECC17A8F1}"/>
                    </a:ext>
                  </a:extLst>
                </p14:cNvPr>
                <p14:cNvContentPartPr/>
                <p14:nvPr/>
              </p14:nvContentPartPr>
              <p14:xfrm>
                <a:off x="4439342" y="1595196"/>
                <a:ext cx="221400" cy="25092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87910C68-462F-85D9-A38F-897ECC17A8F1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430342" y="1586196"/>
                  <a:ext cx="23904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517" name="Ink 516">
                  <a:extLst>
                    <a:ext uri="{FF2B5EF4-FFF2-40B4-BE49-F238E27FC236}">
                      <a16:creationId xmlns:a16="http://schemas.microsoft.com/office/drawing/2014/main" id="{80E4DC7C-35BE-3D45-1C8B-520ED88A0A9F}"/>
                    </a:ext>
                  </a:extLst>
                </p14:cNvPr>
                <p14:cNvContentPartPr/>
                <p14:nvPr/>
              </p14:nvContentPartPr>
              <p14:xfrm>
                <a:off x="4660382" y="1725156"/>
                <a:ext cx="250560" cy="221040"/>
              </p14:xfrm>
            </p:contentPart>
          </mc:Choice>
          <mc:Fallback xmlns="">
            <p:pic>
              <p:nvPicPr>
                <p:cNvPr id="517" name="Ink 516">
                  <a:extLst>
                    <a:ext uri="{FF2B5EF4-FFF2-40B4-BE49-F238E27FC236}">
                      <a16:creationId xmlns:a16="http://schemas.microsoft.com/office/drawing/2014/main" id="{80E4DC7C-35BE-3D45-1C8B-520ED88A0A9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651742" y="1716156"/>
                  <a:ext cx="2682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518" name="Ink 517">
                  <a:extLst>
                    <a:ext uri="{FF2B5EF4-FFF2-40B4-BE49-F238E27FC236}">
                      <a16:creationId xmlns:a16="http://schemas.microsoft.com/office/drawing/2014/main" id="{216ABB33-53D9-18CE-5B81-EA1D35B643AF}"/>
                    </a:ext>
                  </a:extLst>
                </p14:cNvPr>
                <p14:cNvContentPartPr/>
                <p14:nvPr/>
              </p14:nvContentPartPr>
              <p14:xfrm>
                <a:off x="4319102" y="1733796"/>
                <a:ext cx="3240" cy="59040"/>
              </p14:xfrm>
            </p:contentPart>
          </mc:Choice>
          <mc:Fallback xmlns="">
            <p:pic>
              <p:nvPicPr>
                <p:cNvPr id="518" name="Ink 517">
                  <a:extLst>
                    <a:ext uri="{FF2B5EF4-FFF2-40B4-BE49-F238E27FC236}">
                      <a16:creationId xmlns:a16="http://schemas.microsoft.com/office/drawing/2014/main" id="{216ABB33-53D9-18CE-5B81-EA1D35B643A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310102" y="1725156"/>
                  <a:ext cx="20880" cy="7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9" name="Group 518">
            <a:extLst>
              <a:ext uri="{FF2B5EF4-FFF2-40B4-BE49-F238E27FC236}">
                <a16:creationId xmlns:a16="http://schemas.microsoft.com/office/drawing/2014/main" id="{3616235B-79C8-1F5D-E5E0-DEF22E4EEAF2}"/>
              </a:ext>
            </a:extLst>
          </p:cNvPr>
          <p:cNvGrpSpPr/>
          <p:nvPr/>
        </p:nvGrpSpPr>
        <p:grpSpPr>
          <a:xfrm>
            <a:off x="4432500" y="2236023"/>
            <a:ext cx="882360" cy="483480"/>
            <a:chOff x="5242862" y="1503756"/>
            <a:chExt cx="882360" cy="48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520" name="Ink 519">
                  <a:extLst>
                    <a:ext uri="{FF2B5EF4-FFF2-40B4-BE49-F238E27FC236}">
                      <a16:creationId xmlns:a16="http://schemas.microsoft.com/office/drawing/2014/main" id="{FE1E013F-CAE1-2061-3499-60F32A3DEF0E}"/>
                    </a:ext>
                  </a:extLst>
                </p14:cNvPr>
                <p14:cNvContentPartPr/>
                <p14:nvPr/>
              </p14:nvContentPartPr>
              <p14:xfrm>
                <a:off x="5242862" y="1696716"/>
                <a:ext cx="131040" cy="3240"/>
              </p14:xfrm>
            </p:contentPart>
          </mc:Choice>
          <mc:Fallback xmlns="">
            <p:pic>
              <p:nvPicPr>
                <p:cNvPr id="520" name="Ink 519">
                  <a:extLst>
                    <a:ext uri="{FF2B5EF4-FFF2-40B4-BE49-F238E27FC236}">
                      <a16:creationId xmlns:a16="http://schemas.microsoft.com/office/drawing/2014/main" id="{FE1E013F-CAE1-2061-3499-60F32A3DEF0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233862" y="1688076"/>
                  <a:ext cx="1486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521" name="Ink 520">
                  <a:extLst>
                    <a:ext uri="{FF2B5EF4-FFF2-40B4-BE49-F238E27FC236}">
                      <a16:creationId xmlns:a16="http://schemas.microsoft.com/office/drawing/2014/main" id="{05082815-5D5A-2035-A0A1-91685A134378}"/>
                    </a:ext>
                  </a:extLst>
                </p14:cNvPr>
                <p14:cNvContentPartPr/>
                <p14:nvPr/>
              </p14:nvContentPartPr>
              <p14:xfrm>
                <a:off x="5492342" y="1604196"/>
                <a:ext cx="321480" cy="212760"/>
              </p14:xfrm>
            </p:contentPart>
          </mc:Choice>
          <mc:Fallback xmlns="">
            <p:pic>
              <p:nvPicPr>
                <p:cNvPr id="521" name="Ink 520">
                  <a:extLst>
                    <a:ext uri="{FF2B5EF4-FFF2-40B4-BE49-F238E27FC236}">
                      <a16:creationId xmlns:a16="http://schemas.microsoft.com/office/drawing/2014/main" id="{05082815-5D5A-2035-A0A1-91685A13437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483342" y="1595196"/>
                  <a:ext cx="33912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522" name="Ink 521">
                  <a:extLst>
                    <a:ext uri="{FF2B5EF4-FFF2-40B4-BE49-F238E27FC236}">
                      <a16:creationId xmlns:a16="http://schemas.microsoft.com/office/drawing/2014/main" id="{29872992-7F62-EB55-D1C4-B70241F657E0}"/>
                    </a:ext>
                  </a:extLst>
                </p14:cNvPr>
                <p14:cNvContentPartPr/>
                <p14:nvPr/>
              </p14:nvContentPartPr>
              <p14:xfrm>
                <a:off x="5905622" y="1780236"/>
                <a:ext cx="3240" cy="207000"/>
              </p14:xfrm>
            </p:contentPart>
          </mc:Choice>
          <mc:Fallback xmlns="">
            <p:pic>
              <p:nvPicPr>
                <p:cNvPr id="522" name="Ink 521">
                  <a:extLst>
                    <a:ext uri="{FF2B5EF4-FFF2-40B4-BE49-F238E27FC236}">
                      <a16:creationId xmlns:a16="http://schemas.microsoft.com/office/drawing/2014/main" id="{29872992-7F62-EB55-D1C4-B70241F657E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896982" y="1771236"/>
                  <a:ext cx="208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523" name="Ink 522">
                  <a:extLst>
                    <a:ext uri="{FF2B5EF4-FFF2-40B4-BE49-F238E27FC236}">
                      <a16:creationId xmlns:a16="http://schemas.microsoft.com/office/drawing/2014/main" id="{D7E7CCC5-B226-295D-6764-9E89FE300EFF}"/>
                    </a:ext>
                  </a:extLst>
                </p14:cNvPr>
                <p14:cNvContentPartPr/>
                <p14:nvPr/>
              </p14:nvContentPartPr>
              <p14:xfrm>
                <a:off x="5908862" y="1503756"/>
                <a:ext cx="216360" cy="480600"/>
              </p14:xfrm>
            </p:contentPart>
          </mc:Choice>
          <mc:Fallback xmlns="">
            <p:pic>
              <p:nvPicPr>
                <p:cNvPr id="523" name="Ink 522">
                  <a:extLst>
                    <a:ext uri="{FF2B5EF4-FFF2-40B4-BE49-F238E27FC236}">
                      <a16:creationId xmlns:a16="http://schemas.microsoft.com/office/drawing/2014/main" id="{D7E7CCC5-B226-295D-6764-9E89FE300EF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899862" y="1495116"/>
                  <a:ext cx="234000" cy="49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4" name="Group 523">
            <a:extLst>
              <a:ext uri="{FF2B5EF4-FFF2-40B4-BE49-F238E27FC236}">
                <a16:creationId xmlns:a16="http://schemas.microsoft.com/office/drawing/2014/main" id="{E7F305CF-FE0E-C081-A292-59A9FF82D188}"/>
              </a:ext>
            </a:extLst>
          </p:cNvPr>
          <p:cNvGrpSpPr/>
          <p:nvPr/>
        </p:nvGrpSpPr>
        <p:grpSpPr>
          <a:xfrm>
            <a:off x="506700" y="3394863"/>
            <a:ext cx="1736280" cy="623520"/>
            <a:chOff x="1317062" y="2662596"/>
            <a:chExt cx="1736280" cy="62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525" name="Ink 524">
                  <a:extLst>
                    <a:ext uri="{FF2B5EF4-FFF2-40B4-BE49-F238E27FC236}">
                      <a16:creationId xmlns:a16="http://schemas.microsoft.com/office/drawing/2014/main" id="{242F8E93-5BAA-01BC-C904-63211362F58E}"/>
                    </a:ext>
                  </a:extLst>
                </p14:cNvPr>
                <p14:cNvContentPartPr/>
                <p14:nvPr/>
              </p14:nvContentPartPr>
              <p14:xfrm>
                <a:off x="1317062" y="2676276"/>
                <a:ext cx="247320" cy="546480"/>
              </p14:xfrm>
            </p:contentPart>
          </mc:Choice>
          <mc:Fallback xmlns="">
            <p:pic>
              <p:nvPicPr>
                <p:cNvPr id="525" name="Ink 524">
                  <a:extLst>
                    <a:ext uri="{FF2B5EF4-FFF2-40B4-BE49-F238E27FC236}">
                      <a16:creationId xmlns:a16="http://schemas.microsoft.com/office/drawing/2014/main" id="{242F8E93-5BAA-01BC-C904-63211362F58E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308062" y="2667276"/>
                  <a:ext cx="264960" cy="56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526" name="Ink 525">
                  <a:extLst>
                    <a:ext uri="{FF2B5EF4-FFF2-40B4-BE49-F238E27FC236}">
                      <a16:creationId xmlns:a16="http://schemas.microsoft.com/office/drawing/2014/main" id="{AE144557-EEA8-46D1-2E5A-925BABA89760}"/>
                    </a:ext>
                  </a:extLst>
                </p14:cNvPr>
                <p14:cNvContentPartPr/>
                <p14:nvPr/>
              </p14:nvContentPartPr>
              <p14:xfrm>
                <a:off x="1686062" y="2989836"/>
                <a:ext cx="113040" cy="296280"/>
              </p14:xfrm>
            </p:contentPart>
          </mc:Choice>
          <mc:Fallback xmlns="">
            <p:pic>
              <p:nvPicPr>
                <p:cNvPr id="526" name="Ink 525">
                  <a:extLst>
                    <a:ext uri="{FF2B5EF4-FFF2-40B4-BE49-F238E27FC236}">
                      <a16:creationId xmlns:a16="http://schemas.microsoft.com/office/drawing/2014/main" id="{AE144557-EEA8-46D1-2E5A-925BABA89760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677062" y="2980836"/>
                  <a:ext cx="13068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527" name="Ink 526">
                  <a:extLst>
                    <a:ext uri="{FF2B5EF4-FFF2-40B4-BE49-F238E27FC236}">
                      <a16:creationId xmlns:a16="http://schemas.microsoft.com/office/drawing/2014/main" id="{60B97B84-2327-3357-0FB6-1EF38A32CA6C}"/>
                    </a:ext>
                  </a:extLst>
                </p14:cNvPr>
                <p14:cNvContentPartPr/>
                <p14:nvPr/>
              </p14:nvContentPartPr>
              <p14:xfrm>
                <a:off x="1448822" y="3001356"/>
                <a:ext cx="75240" cy="3600"/>
              </p14:xfrm>
            </p:contentPart>
          </mc:Choice>
          <mc:Fallback xmlns="">
            <p:pic>
              <p:nvPicPr>
                <p:cNvPr id="527" name="Ink 526">
                  <a:extLst>
                    <a:ext uri="{FF2B5EF4-FFF2-40B4-BE49-F238E27FC236}">
                      <a16:creationId xmlns:a16="http://schemas.microsoft.com/office/drawing/2014/main" id="{60B97B84-2327-3357-0FB6-1EF38A32CA6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439822" y="2992356"/>
                  <a:ext cx="928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528" name="Ink 527">
                  <a:extLst>
                    <a:ext uri="{FF2B5EF4-FFF2-40B4-BE49-F238E27FC236}">
                      <a16:creationId xmlns:a16="http://schemas.microsoft.com/office/drawing/2014/main" id="{5F892926-CFCE-2D26-F1CB-E5B21F1AE415}"/>
                    </a:ext>
                  </a:extLst>
                </p14:cNvPr>
                <p14:cNvContentPartPr/>
                <p14:nvPr/>
              </p14:nvContentPartPr>
              <p14:xfrm>
                <a:off x="1973342" y="2811276"/>
                <a:ext cx="75600" cy="3600"/>
              </p14:xfrm>
            </p:contentPart>
          </mc:Choice>
          <mc:Fallback xmlns="">
            <p:pic>
              <p:nvPicPr>
                <p:cNvPr id="528" name="Ink 527">
                  <a:extLst>
                    <a:ext uri="{FF2B5EF4-FFF2-40B4-BE49-F238E27FC236}">
                      <a16:creationId xmlns:a16="http://schemas.microsoft.com/office/drawing/2014/main" id="{5F892926-CFCE-2D26-F1CB-E5B21F1AE415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964702" y="2802636"/>
                  <a:ext cx="932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529" name="Ink 528">
                  <a:extLst>
                    <a:ext uri="{FF2B5EF4-FFF2-40B4-BE49-F238E27FC236}">
                      <a16:creationId xmlns:a16="http://schemas.microsoft.com/office/drawing/2014/main" id="{B40CE421-DA88-1475-2376-3B2BA09D8982}"/>
                    </a:ext>
                  </a:extLst>
                </p14:cNvPr>
                <p14:cNvContentPartPr/>
                <p14:nvPr/>
              </p14:nvContentPartPr>
              <p14:xfrm>
                <a:off x="2016542" y="2900916"/>
                <a:ext cx="110880" cy="360"/>
              </p14:xfrm>
            </p:contentPart>
          </mc:Choice>
          <mc:Fallback xmlns="">
            <p:pic>
              <p:nvPicPr>
                <p:cNvPr id="529" name="Ink 528">
                  <a:extLst>
                    <a:ext uri="{FF2B5EF4-FFF2-40B4-BE49-F238E27FC236}">
                      <a16:creationId xmlns:a16="http://schemas.microsoft.com/office/drawing/2014/main" id="{B40CE421-DA88-1475-2376-3B2BA09D898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007902" y="2891916"/>
                  <a:ext cx="128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532" name="Ink 531">
                  <a:extLst>
                    <a:ext uri="{FF2B5EF4-FFF2-40B4-BE49-F238E27FC236}">
                      <a16:creationId xmlns:a16="http://schemas.microsoft.com/office/drawing/2014/main" id="{BB8C285D-DEB9-98FF-2C23-54FE2BC5AE33}"/>
                    </a:ext>
                  </a:extLst>
                </p14:cNvPr>
                <p14:cNvContentPartPr/>
                <p14:nvPr/>
              </p14:nvContentPartPr>
              <p14:xfrm>
                <a:off x="2601542" y="2662596"/>
                <a:ext cx="234000" cy="502920"/>
              </p14:xfrm>
            </p:contentPart>
          </mc:Choice>
          <mc:Fallback xmlns="">
            <p:pic>
              <p:nvPicPr>
                <p:cNvPr id="532" name="Ink 531">
                  <a:extLst>
                    <a:ext uri="{FF2B5EF4-FFF2-40B4-BE49-F238E27FC236}">
                      <a16:creationId xmlns:a16="http://schemas.microsoft.com/office/drawing/2014/main" id="{BB8C285D-DEB9-98FF-2C23-54FE2BC5AE33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592902" y="2653596"/>
                  <a:ext cx="251640" cy="52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533" name="Ink 532">
                  <a:extLst>
                    <a:ext uri="{FF2B5EF4-FFF2-40B4-BE49-F238E27FC236}">
                      <a16:creationId xmlns:a16="http://schemas.microsoft.com/office/drawing/2014/main" id="{4B391DE5-BDA0-735C-A01B-992BCE86737C}"/>
                    </a:ext>
                  </a:extLst>
                </p14:cNvPr>
                <p14:cNvContentPartPr/>
                <p14:nvPr/>
              </p14:nvContentPartPr>
              <p14:xfrm>
                <a:off x="2848502" y="2721636"/>
                <a:ext cx="204840" cy="299880"/>
              </p14:xfrm>
            </p:contentPart>
          </mc:Choice>
          <mc:Fallback xmlns="">
            <p:pic>
              <p:nvPicPr>
                <p:cNvPr id="533" name="Ink 532">
                  <a:extLst>
                    <a:ext uri="{FF2B5EF4-FFF2-40B4-BE49-F238E27FC236}">
                      <a16:creationId xmlns:a16="http://schemas.microsoft.com/office/drawing/2014/main" id="{4B391DE5-BDA0-735C-A01B-992BCE86737C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839862" y="2712996"/>
                  <a:ext cx="222480" cy="31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4" name="Group 533">
            <a:extLst>
              <a:ext uri="{FF2B5EF4-FFF2-40B4-BE49-F238E27FC236}">
                <a16:creationId xmlns:a16="http://schemas.microsoft.com/office/drawing/2014/main" id="{0B45A4EB-07DB-5D2A-05C1-F4137362CB0D}"/>
              </a:ext>
            </a:extLst>
          </p:cNvPr>
          <p:cNvGrpSpPr/>
          <p:nvPr/>
        </p:nvGrpSpPr>
        <p:grpSpPr>
          <a:xfrm>
            <a:off x="2327580" y="3587823"/>
            <a:ext cx="1011960" cy="410400"/>
            <a:chOff x="3137942" y="2855556"/>
            <a:chExt cx="1011960" cy="41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535" name="Ink 534">
                  <a:extLst>
                    <a:ext uri="{FF2B5EF4-FFF2-40B4-BE49-F238E27FC236}">
                      <a16:creationId xmlns:a16="http://schemas.microsoft.com/office/drawing/2014/main" id="{47F54618-3640-DDC4-A9D6-DD51F0429E49}"/>
                    </a:ext>
                  </a:extLst>
                </p14:cNvPr>
                <p14:cNvContentPartPr/>
                <p14:nvPr/>
              </p14:nvContentPartPr>
              <p14:xfrm>
                <a:off x="3137942" y="2959956"/>
                <a:ext cx="360" cy="174960"/>
              </p14:xfrm>
            </p:contentPart>
          </mc:Choice>
          <mc:Fallback xmlns="">
            <p:pic>
              <p:nvPicPr>
                <p:cNvPr id="535" name="Ink 534">
                  <a:extLst>
                    <a:ext uri="{FF2B5EF4-FFF2-40B4-BE49-F238E27FC236}">
                      <a16:creationId xmlns:a16="http://schemas.microsoft.com/office/drawing/2014/main" id="{47F54618-3640-DDC4-A9D6-DD51F0429E4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128942" y="2950956"/>
                  <a:ext cx="180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536" name="Ink 535">
                  <a:extLst>
                    <a:ext uri="{FF2B5EF4-FFF2-40B4-BE49-F238E27FC236}">
                      <a16:creationId xmlns:a16="http://schemas.microsoft.com/office/drawing/2014/main" id="{AF9E2520-8F8C-4649-B58A-57336293B072}"/>
                    </a:ext>
                  </a:extLst>
                </p14:cNvPr>
                <p14:cNvContentPartPr/>
                <p14:nvPr/>
              </p14:nvContentPartPr>
              <p14:xfrm>
                <a:off x="3178982" y="3002796"/>
                <a:ext cx="173160" cy="169560"/>
              </p14:xfrm>
            </p:contentPart>
          </mc:Choice>
          <mc:Fallback xmlns="">
            <p:pic>
              <p:nvPicPr>
                <p:cNvPr id="536" name="Ink 535">
                  <a:extLst>
                    <a:ext uri="{FF2B5EF4-FFF2-40B4-BE49-F238E27FC236}">
                      <a16:creationId xmlns:a16="http://schemas.microsoft.com/office/drawing/2014/main" id="{AF9E2520-8F8C-4649-B58A-57336293B072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169982" y="2994156"/>
                  <a:ext cx="1908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537" name="Ink 536">
                  <a:extLst>
                    <a:ext uri="{FF2B5EF4-FFF2-40B4-BE49-F238E27FC236}">
                      <a16:creationId xmlns:a16="http://schemas.microsoft.com/office/drawing/2014/main" id="{FDC1795C-7805-F47C-13F2-228F1DB72E79}"/>
                    </a:ext>
                  </a:extLst>
                </p14:cNvPr>
                <p14:cNvContentPartPr/>
                <p14:nvPr/>
              </p14:nvContentPartPr>
              <p14:xfrm>
                <a:off x="3399662" y="2855556"/>
                <a:ext cx="245520" cy="244080"/>
              </p14:xfrm>
            </p:contentPart>
          </mc:Choice>
          <mc:Fallback xmlns="">
            <p:pic>
              <p:nvPicPr>
                <p:cNvPr id="537" name="Ink 536">
                  <a:extLst>
                    <a:ext uri="{FF2B5EF4-FFF2-40B4-BE49-F238E27FC236}">
                      <a16:creationId xmlns:a16="http://schemas.microsoft.com/office/drawing/2014/main" id="{FDC1795C-7805-F47C-13F2-228F1DB72E79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391022" y="2846556"/>
                  <a:ext cx="26316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538" name="Ink 537">
                  <a:extLst>
                    <a:ext uri="{FF2B5EF4-FFF2-40B4-BE49-F238E27FC236}">
                      <a16:creationId xmlns:a16="http://schemas.microsoft.com/office/drawing/2014/main" id="{809410DB-ED43-0214-4B5C-2F993394191D}"/>
                    </a:ext>
                  </a:extLst>
                </p14:cNvPr>
                <p14:cNvContentPartPr/>
                <p14:nvPr/>
              </p14:nvContentPartPr>
              <p14:xfrm>
                <a:off x="3772982" y="3009276"/>
                <a:ext cx="6840" cy="256680"/>
              </p14:xfrm>
            </p:contentPart>
          </mc:Choice>
          <mc:Fallback xmlns="">
            <p:pic>
              <p:nvPicPr>
                <p:cNvPr id="538" name="Ink 537">
                  <a:extLst>
                    <a:ext uri="{FF2B5EF4-FFF2-40B4-BE49-F238E27FC236}">
                      <a16:creationId xmlns:a16="http://schemas.microsoft.com/office/drawing/2014/main" id="{809410DB-ED43-0214-4B5C-2F993394191D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763982" y="3000636"/>
                  <a:ext cx="2448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539" name="Ink 538">
                  <a:extLst>
                    <a:ext uri="{FF2B5EF4-FFF2-40B4-BE49-F238E27FC236}">
                      <a16:creationId xmlns:a16="http://schemas.microsoft.com/office/drawing/2014/main" id="{D663F564-82A4-1909-9EE0-14F2F2D0E082}"/>
                    </a:ext>
                  </a:extLst>
                </p14:cNvPr>
                <p14:cNvContentPartPr/>
                <p14:nvPr/>
              </p14:nvContentPartPr>
              <p14:xfrm>
                <a:off x="3941102" y="2961036"/>
                <a:ext cx="208800" cy="3240"/>
              </p14:xfrm>
            </p:contentPart>
          </mc:Choice>
          <mc:Fallback xmlns="">
            <p:pic>
              <p:nvPicPr>
                <p:cNvPr id="539" name="Ink 538">
                  <a:extLst>
                    <a:ext uri="{FF2B5EF4-FFF2-40B4-BE49-F238E27FC236}">
                      <a16:creationId xmlns:a16="http://schemas.microsoft.com/office/drawing/2014/main" id="{D663F564-82A4-1909-9EE0-14F2F2D0E082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932462" y="2952396"/>
                  <a:ext cx="2264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540" name="Ink 539">
                  <a:extLst>
                    <a:ext uri="{FF2B5EF4-FFF2-40B4-BE49-F238E27FC236}">
                      <a16:creationId xmlns:a16="http://schemas.microsoft.com/office/drawing/2014/main" id="{374C0AE7-8491-5D26-C5E3-9FE32ABA4184}"/>
                    </a:ext>
                  </a:extLst>
                </p14:cNvPr>
                <p14:cNvContentPartPr/>
                <p14:nvPr/>
              </p14:nvContentPartPr>
              <p14:xfrm>
                <a:off x="4032902" y="2856276"/>
                <a:ext cx="360" cy="295560"/>
              </p14:xfrm>
            </p:contentPart>
          </mc:Choice>
          <mc:Fallback xmlns="">
            <p:pic>
              <p:nvPicPr>
                <p:cNvPr id="540" name="Ink 539">
                  <a:extLst>
                    <a:ext uri="{FF2B5EF4-FFF2-40B4-BE49-F238E27FC236}">
                      <a16:creationId xmlns:a16="http://schemas.microsoft.com/office/drawing/2014/main" id="{374C0AE7-8491-5D26-C5E3-9FE32ABA4184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4023902" y="2847636"/>
                  <a:ext cx="18000" cy="31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1" name="Group 540">
            <a:extLst>
              <a:ext uri="{FF2B5EF4-FFF2-40B4-BE49-F238E27FC236}">
                <a16:creationId xmlns:a16="http://schemas.microsoft.com/office/drawing/2014/main" id="{FDFC54C1-7574-F4FA-8D00-413CE90C6059}"/>
              </a:ext>
            </a:extLst>
          </p:cNvPr>
          <p:cNvGrpSpPr/>
          <p:nvPr/>
        </p:nvGrpSpPr>
        <p:grpSpPr>
          <a:xfrm>
            <a:off x="3612060" y="3316023"/>
            <a:ext cx="2233440" cy="606960"/>
            <a:chOff x="4422422" y="2583756"/>
            <a:chExt cx="2233440" cy="60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542" name="Ink 541">
                  <a:extLst>
                    <a:ext uri="{FF2B5EF4-FFF2-40B4-BE49-F238E27FC236}">
                      <a16:creationId xmlns:a16="http://schemas.microsoft.com/office/drawing/2014/main" id="{739A1740-AB07-EB31-E7C8-D35DCACB34F5}"/>
                    </a:ext>
                  </a:extLst>
                </p14:cNvPr>
                <p14:cNvContentPartPr/>
                <p14:nvPr/>
              </p14:nvContentPartPr>
              <p14:xfrm>
                <a:off x="4422422" y="2653956"/>
                <a:ext cx="239400" cy="372600"/>
              </p14:xfrm>
            </p:contentPart>
          </mc:Choice>
          <mc:Fallback xmlns="">
            <p:pic>
              <p:nvPicPr>
                <p:cNvPr id="542" name="Ink 541">
                  <a:extLst>
                    <a:ext uri="{FF2B5EF4-FFF2-40B4-BE49-F238E27FC236}">
                      <a16:creationId xmlns:a16="http://schemas.microsoft.com/office/drawing/2014/main" id="{739A1740-AB07-EB31-E7C8-D35DCACB34F5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413782" y="2645316"/>
                  <a:ext cx="25704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543" name="Ink 542">
                  <a:extLst>
                    <a:ext uri="{FF2B5EF4-FFF2-40B4-BE49-F238E27FC236}">
                      <a16:creationId xmlns:a16="http://schemas.microsoft.com/office/drawing/2014/main" id="{38894851-2146-85FB-4DB7-34D51E3BB256}"/>
                    </a:ext>
                  </a:extLst>
                </p14:cNvPr>
                <p14:cNvContentPartPr/>
                <p14:nvPr/>
              </p14:nvContentPartPr>
              <p14:xfrm>
                <a:off x="4718702" y="2910276"/>
                <a:ext cx="168120" cy="201600"/>
              </p14:xfrm>
            </p:contentPart>
          </mc:Choice>
          <mc:Fallback xmlns="">
            <p:pic>
              <p:nvPicPr>
                <p:cNvPr id="543" name="Ink 542">
                  <a:extLst>
                    <a:ext uri="{FF2B5EF4-FFF2-40B4-BE49-F238E27FC236}">
                      <a16:creationId xmlns:a16="http://schemas.microsoft.com/office/drawing/2014/main" id="{38894851-2146-85FB-4DB7-34D51E3BB256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4710062" y="2901636"/>
                  <a:ext cx="18576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544" name="Ink 543">
                  <a:extLst>
                    <a:ext uri="{FF2B5EF4-FFF2-40B4-BE49-F238E27FC236}">
                      <a16:creationId xmlns:a16="http://schemas.microsoft.com/office/drawing/2014/main" id="{47AF10A0-7788-B3EA-FF9B-622DFB0D6F78}"/>
                    </a:ext>
                  </a:extLst>
                </p14:cNvPr>
                <p14:cNvContentPartPr/>
                <p14:nvPr/>
              </p14:nvContentPartPr>
              <p14:xfrm>
                <a:off x="4926062" y="2918556"/>
                <a:ext cx="232200" cy="185760"/>
              </p14:xfrm>
            </p:contentPart>
          </mc:Choice>
          <mc:Fallback xmlns="">
            <p:pic>
              <p:nvPicPr>
                <p:cNvPr id="544" name="Ink 543">
                  <a:extLst>
                    <a:ext uri="{FF2B5EF4-FFF2-40B4-BE49-F238E27FC236}">
                      <a16:creationId xmlns:a16="http://schemas.microsoft.com/office/drawing/2014/main" id="{47AF10A0-7788-B3EA-FF9B-622DFB0D6F78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4917062" y="2909916"/>
                  <a:ext cx="24984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545" name="Ink 544">
                  <a:extLst>
                    <a:ext uri="{FF2B5EF4-FFF2-40B4-BE49-F238E27FC236}">
                      <a16:creationId xmlns:a16="http://schemas.microsoft.com/office/drawing/2014/main" id="{A3945BA5-675B-CA20-595E-6710836DBB14}"/>
                    </a:ext>
                  </a:extLst>
                </p14:cNvPr>
                <p14:cNvContentPartPr/>
                <p14:nvPr/>
              </p14:nvContentPartPr>
              <p14:xfrm>
                <a:off x="5204342" y="2731356"/>
                <a:ext cx="216000" cy="207000"/>
              </p14:xfrm>
            </p:contentPart>
          </mc:Choice>
          <mc:Fallback xmlns="">
            <p:pic>
              <p:nvPicPr>
                <p:cNvPr id="545" name="Ink 544">
                  <a:extLst>
                    <a:ext uri="{FF2B5EF4-FFF2-40B4-BE49-F238E27FC236}">
                      <a16:creationId xmlns:a16="http://schemas.microsoft.com/office/drawing/2014/main" id="{A3945BA5-675B-CA20-595E-6710836DBB14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195702" y="2722716"/>
                  <a:ext cx="23364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546" name="Ink 545">
                  <a:extLst>
                    <a:ext uri="{FF2B5EF4-FFF2-40B4-BE49-F238E27FC236}">
                      <a16:creationId xmlns:a16="http://schemas.microsoft.com/office/drawing/2014/main" id="{9442FD70-2744-C626-18A3-F46E3EA3F236}"/>
                    </a:ext>
                  </a:extLst>
                </p14:cNvPr>
                <p14:cNvContentPartPr/>
                <p14:nvPr/>
              </p14:nvContentPartPr>
              <p14:xfrm>
                <a:off x="5488742" y="2921796"/>
                <a:ext cx="161640" cy="268920"/>
              </p14:xfrm>
            </p:contentPart>
          </mc:Choice>
          <mc:Fallback xmlns="">
            <p:pic>
              <p:nvPicPr>
                <p:cNvPr id="546" name="Ink 545">
                  <a:extLst>
                    <a:ext uri="{FF2B5EF4-FFF2-40B4-BE49-F238E27FC236}">
                      <a16:creationId xmlns:a16="http://schemas.microsoft.com/office/drawing/2014/main" id="{9442FD70-2744-C626-18A3-F46E3EA3F236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479742" y="2913156"/>
                  <a:ext cx="17928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547" name="Ink 546">
                  <a:extLst>
                    <a:ext uri="{FF2B5EF4-FFF2-40B4-BE49-F238E27FC236}">
                      <a16:creationId xmlns:a16="http://schemas.microsoft.com/office/drawing/2014/main" id="{39C2B477-879B-72ED-57CC-191BD98C6036}"/>
                    </a:ext>
                  </a:extLst>
                </p14:cNvPr>
                <p14:cNvContentPartPr/>
                <p14:nvPr/>
              </p14:nvContentPartPr>
              <p14:xfrm>
                <a:off x="5713382" y="2972196"/>
                <a:ext cx="176400" cy="6480"/>
              </p14:xfrm>
            </p:contentPart>
          </mc:Choice>
          <mc:Fallback xmlns="">
            <p:pic>
              <p:nvPicPr>
                <p:cNvPr id="547" name="Ink 546">
                  <a:extLst>
                    <a:ext uri="{FF2B5EF4-FFF2-40B4-BE49-F238E27FC236}">
                      <a16:creationId xmlns:a16="http://schemas.microsoft.com/office/drawing/2014/main" id="{39C2B477-879B-72ED-57CC-191BD98C6036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704742" y="2963556"/>
                  <a:ext cx="1940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548" name="Ink 547">
                  <a:extLst>
                    <a:ext uri="{FF2B5EF4-FFF2-40B4-BE49-F238E27FC236}">
                      <a16:creationId xmlns:a16="http://schemas.microsoft.com/office/drawing/2014/main" id="{4BD5A546-38D4-0726-05F0-DDA1EF86C6F8}"/>
                    </a:ext>
                  </a:extLst>
                </p14:cNvPr>
                <p14:cNvContentPartPr/>
                <p14:nvPr/>
              </p14:nvContentPartPr>
              <p14:xfrm>
                <a:off x="5994182" y="2806956"/>
                <a:ext cx="286560" cy="248760"/>
              </p14:xfrm>
            </p:contentPart>
          </mc:Choice>
          <mc:Fallback xmlns="">
            <p:pic>
              <p:nvPicPr>
                <p:cNvPr id="548" name="Ink 547">
                  <a:extLst>
                    <a:ext uri="{FF2B5EF4-FFF2-40B4-BE49-F238E27FC236}">
                      <a16:creationId xmlns:a16="http://schemas.microsoft.com/office/drawing/2014/main" id="{4BD5A546-38D4-0726-05F0-DDA1EF86C6F8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985542" y="2798316"/>
                  <a:ext cx="30420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549" name="Ink 548">
                  <a:extLst>
                    <a:ext uri="{FF2B5EF4-FFF2-40B4-BE49-F238E27FC236}">
                      <a16:creationId xmlns:a16="http://schemas.microsoft.com/office/drawing/2014/main" id="{07460334-1BCB-ACFA-E0F9-CCADEA6B5FC1}"/>
                    </a:ext>
                  </a:extLst>
                </p14:cNvPr>
                <p14:cNvContentPartPr/>
                <p14:nvPr/>
              </p14:nvContentPartPr>
              <p14:xfrm>
                <a:off x="6294422" y="2967876"/>
                <a:ext cx="172440" cy="171360"/>
              </p14:xfrm>
            </p:contentPart>
          </mc:Choice>
          <mc:Fallback xmlns="">
            <p:pic>
              <p:nvPicPr>
                <p:cNvPr id="549" name="Ink 548">
                  <a:extLst>
                    <a:ext uri="{FF2B5EF4-FFF2-40B4-BE49-F238E27FC236}">
                      <a16:creationId xmlns:a16="http://schemas.microsoft.com/office/drawing/2014/main" id="{07460334-1BCB-ACFA-E0F9-CCADEA6B5FC1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285422" y="2959236"/>
                  <a:ext cx="1900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550" name="Ink 549">
                  <a:extLst>
                    <a:ext uri="{FF2B5EF4-FFF2-40B4-BE49-F238E27FC236}">
                      <a16:creationId xmlns:a16="http://schemas.microsoft.com/office/drawing/2014/main" id="{257EAA50-49B9-FF9A-B659-30409C7612A1}"/>
                    </a:ext>
                  </a:extLst>
                </p14:cNvPr>
                <p14:cNvContentPartPr/>
                <p14:nvPr/>
              </p14:nvContentPartPr>
              <p14:xfrm>
                <a:off x="6430502" y="2583756"/>
                <a:ext cx="225360" cy="596880"/>
              </p14:xfrm>
            </p:contentPart>
          </mc:Choice>
          <mc:Fallback xmlns="">
            <p:pic>
              <p:nvPicPr>
                <p:cNvPr id="550" name="Ink 549">
                  <a:extLst>
                    <a:ext uri="{FF2B5EF4-FFF2-40B4-BE49-F238E27FC236}">
                      <a16:creationId xmlns:a16="http://schemas.microsoft.com/office/drawing/2014/main" id="{257EAA50-49B9-FF9A-B659-30409C7612A1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421862" y="2574756"/>
                  <a:ext cx="243000" cy="614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551" name="Ink 550">
                <a:extLst>
                  <a:ext uri="{FF2B5EF4-FFF2-40B4-BE49-F238E27FC236}">
                    <a16:creationId xmlns:a16="http://schemas.microsoft.com/office/drawing/2014/main" id="{740327E3-AC1F-E825-8E8C-858832992209}"/>
                  </a:ext>
                </a:extLst>
              </p14:cNvPr>
              <p14:cNvContentPartPr/>
              <p14:nvPr/>
            </p14:nvContentPartPr>
            <p14:xfrm>
              <a:off x="2321820" y="1660743"/>
              <a:ext cx="450720" cy="3240"/>
            </p14:xfrm>
          </p:contentPart>
        </mc:Choice>
        <mc:Fallback xmlns="">
          <p:pic>
            <p:nvPicPr>
              <p:cNvPr id="551" name="Ink 550">
                <a:extLst>
                  <a:ext uri="{FF2B5EF4-FFF2-40B4-BE49-F238E27FC236}">
                    <a16:creationId xmlns:a16="http://schemas.microsoft.com/office/drawing/2014/main" id="{740327E3-AC1F-E825-8E8C-858832992209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2313180" y="1651743"/>
                <a:ext cx="46836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552" name="Ink 551">
                <a:extLst>
                  <a:ext uri="{FF2B5EF4-FFF2-40B4-BE49-F238E27FC236}">
                    <a16:creationId xmlns:a16="http://schemas.microsoft.com/office/drawing/2014/main" id="{DB012802-0B39-C640-4985-0192DF162388}"/>
                  </a:ext>
                </a:extLst>
              </p14:cNvPr>
              <p14:cNvContentPartPr/>
              <p14:nvPr/>
            </p14:nvContentPartPr>
            <p14:xfrm>
              <a:off x="3717540" y="1730223"/>
              <a:ext cx="471240" cy="3600"/>
            </p14:xfrm>
          </p:contentPart>
        </mc:Choice>
        <mc:Fallback xmlns="">
          <p:pic>
            <p:nvPicPr>
              <p:cNvPr id="552" name="Ink 551">
                <a:extLst>
                  <a:ext uri="{FF2B5EF4-FFF2-40B4-BE49-F238E27FC236}">
                    <a16:creationId xmlns:a16="http://schemas.microsoft.com/office/drawing/2014/main" id="{DB012802-0B39-C640-4985-0192DF162388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3708900" y="1721223"/>
                <a:ext cx="48888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553" name="Ink 552">
                <a:extLst>
                  <a:ext uri="{FF2B5EF4-FFF2-40B4-BE49-F238E27FC236}">
                    <a16:creationId xmlns:a16="http://schemas.microsoft.com/office/drawing/2014/main" id="{F974D3C2-CC08-E8DD-A9D9-69599BCD8F0C}"/>
                  </a:ext>
                </a:extLst>
              </p14:cNvPr>
              <p14:cNvContentPartPr/>
              <p14:nvPr/>
            </p14:nvContentPartPr>
            <p14:xfrm>
              <a:off x="5102820" y="1661103"/>
              <a:ext cx="483840" cy="8640"/>
            </p14:xfrm>
          </p:contentPart>
        </mc:Choice>
        <mc:Fallback xmlns="">
          <p:pic>
            <p:nvPicPr>
              <p:cNvPr id="553" name="Ink 552">
                <a:extLst>
                  <a:ext uri="{FF2B5EF4-FFF2-40B4-BE49-F238E27FC236}">
                    <a16:creationId xmlns:a16="http://schemas.microsoft.com/office/drawing/2014/main" id="{F974D3C2-CC08-E8DD-A9D9-69599BCD8F0C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5094180" y="1652103"/>
                <a:ext cx="5014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554" name="Ink 553">
                <a:extLst>
                  <a:ext uri="{FF2B5EF4-FFF2-40B4-BE49-F238E27FC236}">
                    <a16:creationId xmlns:a16="http://schemas.microsoft.com/office/drawing/2014/main" id="{DC949777-D200-5E00-3939-203D49811D26}"/>
                  </a:ext>
                </a:extLst>
              </p14:cNvPr>
              <p14:cNvContentPartPr/>
              <p14:nvPr/>
            </p14:nvContentPartPr>
            <p14:xfrm>
              <a:off x="1788300" y="2780343"/>
              <a:ext cx="481680" cy="3240"/>
            </p14:xfrm>
          </p:contentPart>
        </mc:Choice>
        <mc:Fallback xmlns="">
          <p:pic>
            <p:nvPicPr>
              <p:cNvPr id="554" name="Ink 553">
                <a:extLst>
                  <a:ext uri="{FF2B5EF4-FFF2-40B4-BE49-F238E27FC236}">
                    <a16:creationId xmlns:a16="http://schemas.microsoft.com/office/drawing/2014/main" id="{DC949777-D200-5E00-3939-203D49811D26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1779660" y="2771703"/>
                <a:ext cx="4993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555" name="Ink 554">
                <a:extLst>
                  <a:ext uri="{FF2B5EF4-FFF2-40B4-BE49-F238E27FC236}">
                    <a16:creationId xmlns:a16="http://schemas.microsoft.com/office/drawing/2014/main" id="{162BBC47-EAC4-421B-5419-F9E785EA41A2}"/>
                  </a:ext>
                </a:extLst>
              </p14:cNvPr>
              <p14:cNvContentPartPr/>
              <p14:nvPr/>
            </p14:nvContentPartPr>
            <p14:xfrm>
              <a:off x="3140100" y="2797623"/>
              <a:ext cx="493920" cy="9360"/>
            </p14:xfrm>
          </p:contentPart>
        </mc:Choice>
        <mc:Fallback xmlns="">
          <p:pic>
            <p:nvPicPr>
              <p:cNvPr id="555" name="Ink 554">
                <a:extLst>
                  <a:ext uri="{FF2B5EF4-FFF2-40B4-BE49-F238E27FC236}">
                    <a16:creationId xmlns:a16="http://schemas.microsoft.com/office/drawing/2014/main" id="{162BBC47-EAC4-421B-5419-F9E785EA41A2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3131460" y="2788983"/>
                <a:ext cx="51156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556" name="Ink 555">
                <a:extLst>
                  <a:ext uri="{FF2B5EF4-FFF2-40B4-BE49-F238E27FC236}">
                    <a16:creationId xmlns:a16="http://schemas.microsoft.com/office/drawing/2014/main" id="{FF9584D6-F16B-5B92-AA89-DA2274165F10}"/>
                  </a:ext>
                </a:extLst>
              </p14:cNvPr>
              <p14:cNvContentPartPr/>
              <p14:nvPr/>
            </p14:nvContentPartPr>
            <p14:xfrm>
              <a:off x="4644900" y="2755863"/>
              <a:ext cx="504360" cy="9000"/>
            </p14:xfrm>
          </p:contentPart>
        </mc:Choice>
        <mc:Fallback xmlns="">
          <p:pic>
            <p:nvPicPr>
              <p:cNvPr id="556" name="Ink 555">
                <a:extLst>
                  <a:ext uri="{FF2B5EF4-FFF2-40B4-BE49-F238E27FC236}">
                    <a16:creationId xmlns:a16="http://schemas.microsoft.com/office/drawing/2014/main" id="{FF9584D6-F16B-5B92-AA89-DA2274165F10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4636260" y="2747223"/>
                <a:ext cx="52200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557" name="Ink 556">
                <a:extLst>
                  <a:ext uri="{FF2B5EF4-FFF2-40B4-BE49-F238E27FC236}">
                    <a16:creationId xmlns:a16="http://schemas.microsoft.com/office/drawing/2014/main" id="{B3EA583B-288A-5A23-342B-6F186AA1BB34}"/>
                  </a:ext>
                </a:extLst>
              </p14:cNvPr>
              <p14:cNvContentPartPr/>
              <p14:nvPr/>
            </p14:nvContentPartPr>
            <p14:xfrm>
              <a:off x="2154780" y="4065543"/>
              <a:ext cx="390240" cy="3240"/>
            </p14:xfrm>
          </p:contentPart>
        </mc:Choice>
        <mc:Fallback xmlns="">
          <p:pic>
            <p:nvPicPr>
              <p:cNvPr id="557" name="Ink 556">
                <a:extLst>
                  <a:ext uri="{FF2B5EF4-FFF2-40B4-BE49-F238E27FC236}">
                    <a16:creationId xmlns:a16="http://schemas.microsoft.com/office/drawing/2014/main" id="{B3EA583B-288A-5A23-342B-6F186AA1BB34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2146140" y="4056903"/>
                <a:ext cx="4078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558" name="Ink 557">
                <a:extLst>
                  <a:ext uri="{FF2B5EF4-FFF2-40B4-BE49-F238E27FC236}">
                    <a16:creationId xmlns:a16="http://schemas.microsoft.com/office/drawing/2014/main" id="{6F0C192B-6433-FEC5-CECB-C1DECADCCEA2}"/>
                  </a:ext>
                </a:extLst>
              </p14:cNvPr>
              <p14:cNvContentPartPr/>
              <p14:nvPr/>
            </p14:nvContentPartPr>
            <p14:xfrm>
              <a:off x="3787380" y="3991743"/>
              <a:ext cx="730800" cy="360"/>
            </p14:xfrm>
          </p:contentPart>
        </mc:Choice>
        <mc:Fallback xmlns="">
          <p:pic>
            <p:nvPicPr>
              <p:cNvPr id="558" name="Ink 557">
                <a:extLst>
                  <a:ext uri="{FF2B5EF4-FFF2-40B4-BE49-F238E27FC236}">
                    <a16:creationId xmlns:a16="http://schemas.microsoft.com/office/drawing/2014/main" id="{6F0C192B-6433-FEC5-CECB-C1DECADCCEA2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3778740" y="3983103"/>
                <a:ext cx="748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559" name="Ink 558">
                <a:extLst>
                  <a:ext uri="{FF2B5EF4-FFF2-40B4-BE49-F238E27FC236}">
                    <a16:creationId xmlns:a16="http://schemas.microsoft.com/office/drawing/2014/main" id="{642BDEF3-3D16-A5A2-4751-872FD3E5759A}"/>
                  </a:ext>
                </a:extLst>
              </p14:cNvPr>
              <p14:cNvContentPartPr/>
              <p14:nvPr/>
            </p14:nvContentPartPr>
            <p14:xfrm>
              <a:off x="5202180" y="4014063"/>
              <a:ext cx="483120" cy="360"/>
            </p14:xfrm>
          </p:contentPart>
        </mc:Choice>
        <mc:Fallback xmlns="">
          <p:pic>
            <p:nvPicPr>
              <p:cNvPr id="559" name="Ink 558">
                <a:extLst>
                  <a:ext uri="{FF2B5EF4-FFF2-40B4-BE49-F238E27FC236}">
                    <a16:creationId xmlns:a16="http://schemas.microsoft.com/office/drawing/2014/main" id="{642BDEF3-3D16-A5A2-4751-872FD3E5759A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5193180" y="4005423"/>
                <a:ext cx="50076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62" name="Rectangle 561">
            <a:extLst>
              <a:ext uri="{FF2B5EF4-FFF2-40B4-BE49-F238E27FC236}">
                <a16:creationId xmlns:a16="http://schemas.microsoft.com/office/drawing/2014/main" id="{6406DCE5-50C1-66DF-3012-548D9F85BCF9}"/>
              </a:ext>
            </a:extLst>
          </p:cNvPr>
          <p:cNvSpPr/>
          <p:nvPr/>
        </p:nvSpPr>
        <p:spPr>
          <a:xfrm>
            <a:off x="318060" y="768415"/>
            <a:ext cx="5527440" cy="329712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563" name="Ink 562">
                <a:extLst>
                  <a:ext uri="{FF2B5EF4-FFF2-40B4-BE49-F238E27FC236}">
                    <a16:creationId xmlns:a16="http://schemas.microsoft.com/office/drawing/2014/main" id="{EF941C79-D771-FFB3-80FD-79611DFDA3C8}"/>
                  </a:ext>
                </a:extLst>
              </p14:cNvPr>
              <p14:cNvContentPartPr/>
              <p14:nvPr/>
            </p14:nvContentPartPr>
            <p14:xfrm>
              <a:off x="1665328" y="1171116"/>
              <a:ext cx="329040" cy="256320"/>
            </p14:xfrm>
          </p:contentPart>
        </mc:Choice>
        <mc:Fallback xmlns="">
          <p:pic>
            <p:nvPicPr>
              <p:cNvPr id="563" name="Ink 562">
                <a:extLst>
                  <a:ext uri="{FF2B5EF4-FFF2-40B4-BE49-F238E27FC236}">
                    <a16:creationId xmlns:a16="http://schemas.microsoft.com/office/drawing/2014/main" id="{EF941C79-D771-FFB3-80FD-79611DFDA3C8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1656328" y="1162116"/>
                <a:ext cx="34668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564" name="Ink 563">
                <a:extLst>
                  <a:ext uri="{FF2B5EF4-FFF2-40B4-BE49-F238E27FC236}">
                    <a16:creationId xmlns:a16="http://schemas.microsoft.com/office/drawing/2014/main" id="{4CEA1235-A9D3-B96D-C1B4-43EB2E7603DB}"/>
                  </a:ext>
                </a:extLst>
              </p14:cNvPr>
              <p14:cNvContentPartPr/>
              <p14:nvPr/>
            </p14:nvContentPartPr>
            <p14:xfrm>
              <a:off x="1321528" y="2316996"/>
              <a:ext cx="225720" cy="298440"/>
            </p14:xfrm>
          </p:contentPart>
        </mc:Choice>
        <mc:Fallback xmlns="">
          <p:pic>
            <p:nvPicPr>
              <p:cNvPr id="564" name="Ink 563">
                <a:extLst>
                  <a:ext uri="{FF2B5EF4-FFF2-40B4-BE49-F238E27FC236}">
                    <a16:creationId xmlns:a16="http://schemas.microsoft.com/office/drawing/2014/main" id="{4CEA1235-A9D3-B96D-C1B4-43EB2E7603DB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1312888" y="2308356"/>
                <a:ext cx="24336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565" name="Ink 564">
                <a:extLst>
                  <a:ext uri="{FF2B5EF4-FFF2-40B4-BE49-F238E27FC236}">
                    <a16:creationId xmlns:a16="http://schemas.microsoft.com/office/drawing/2014/main" id="{77001981-1133-E3DF-AE39-FDA23C9655A6}"/>
                  </a:ext>
                </a:extLst>
              </p14:cNvPr>
              <p14:cNvContentPartPr/>
              <p14:nvPr/>
            </p14:nvContentPartPr>
            <p14:xfrm>
              <a:off x="1451128" y="3310596"/>
              <a:ext cx="242280" cy="424800"/>
            </p14:xfrm>
          </p:contentPart>
        </mc:Choice>
        <mc:Fallback xmlns="">
          <p:pic>
            <p:nvPicPr>
              <p:cNvPr id="565" name="Ink 564">
                <a:extLst>
                  <a:ext uri="{FF2B5EF4-FFF2-40B4-BE49-F238E27FC236}">
                    <a16:creationId xmlns:a16="http://schemas.microsoft.com/office/drawing/2014/main" id="{77001981-1133-E3DF-AE39-FDA23C9655A6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1442128" y="3301596"/>
                <a:ext cx="259920" cy="44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581" name="Group 580">
            <a:extLst>
              <a:ext uri="{FF2B5EF4-FFF2-40B4-BE49-F238E27FC236}">
                <a16:creationId xmlns:a16="http://schemas.microsoft.com/office/drawing/2014/main" id="{889030EA-AF39-901D-B1C8-0A9912475A23}"/>
              </a:ext>
            </a:extLst>
          </p:cNvPr>
          <p:cNvGrpSpPr/>
          <p:nvPr/>
        </p:nvGrpSpPr>
        <p:grpSpPr>
          <a:xfrm>
            <a:off x="510448" y="4669596"/>
            <a:ext cx="1040400" cy="342000"/>
            <a:chOff x="510448" y="4669596"/>
            <a:chExt cx="1040400" cy="34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566" name="Ink 565">
                  <a:extLst>
                    <a:ext uri="{FF2B5EF4-FFF2-40B4-BE49-F238E27FC236}">
                      <a16:creationId xmlns:a16="http://schemas.microsoft.com/office/drawing/2014/main" id="{B4BFA7F1-35B1-04DD-EC0B-4EB6CB085CC9}"/>
                    </a:ext>
                  </a:extLst>
                </p14:cNvPr>
                <p14:cNvContentPartPr/>
                <p14:nvPr/>
              </p14:nvContentPartPr>
              <p14:xfrm>
                <a:off x="510448" y="4699836"/>
                <a:ext cx="298800" cy="286560"/>
              </p14:xfrm>
            </p:contentPart>
          </mc:Choice>
          <mc:Fallback xmlns="">
            <p:pic>
              <p:nvPicPr>
                <p:cNvPr id="566" name="Ink 565">
                  <a:extLst>
                    <a:ext uri="{FF2B5EF4-FFF2-40B4-BE49-F238E27FC236}">
                      <a16:creationId xmlns:a16="http://schemas.microsoft.com/office/drawing/2014/main" id="{B4BFA7F1-35B1-04DD-EC0B-4EB6CB085CC9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01808" y="4690836"/>
                  <a:ext cx="31644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567" name="Ink 566">
                  <a:extLst>
                    <a:ext uri="{FF2B5EF4-FFF2-40B4-BE49-F238E27FC236}">
                      <a16:creationId xmlns:a16="http://schemas.microsoft.com/office/drawing/2014/main" id="{2AC2105A-B01D-F707-1D3A-97D9E0473569}"/>
                    </a:ext>
                  </a:extLst>
                </p14:cNvPr>
                <p14:cNvContentPartPr/>
                <p14:nvPr/>
              </p14:nvContentPartPr>
              <p14:xfrm>
                <a:off x="836608" y="4669596"/>
                <a:ext cx="134640" cy="342000"/>
              </p14:xfrm>
            </p:contentPart>
          </mc:Choice>
          <mc:Fallback xmlns="">
            <p:pic>
              <p:nvPicPr>
                <p:cNvPr id="567" name="Ink 566">
                  <a:extLst>
                    <a:ext uri="{FF2B5EF4-FFF2-40B4-BE49-F238E27FC236}">
                      <a16:creationId xmlns:a16="http://schemas.microsoft.com/office/drawing/2014/main" id="{2AC2105A-B01D-F707-1D3A-97D9E0473569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827608" y="4660596"/>
                  <a:ext cx="15228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568" name="Ink 567">
                  <a:extLst>
                    <a:ext uri="{FF2B5EF4-FFF2-40B4-BE49-F238E27FC236}">
                      <a16:creationId xmlns:a16="http://schemas.microsoft.com/office/drawing/2014/main" id="{FB8CCBD6-9AFA-23BE-B6DF-BA7F8213BEA1}"/>
                    </a:ext>
                  </a:extLst>
                </p14:cNvPr>
                <p14:cNvContentPartPr/>
                <p14:nvPr/>
              </p14:nvContentPartPr>
              <p14:xfrm>
                <a:off x="989248" y="4741236"/>
                <a:ext cx="173880" cy="189720"/>
              </p14:xfrm>
            </p:contentPart>
          </mc:Choice>
          <mc:Fallback xmlns="">
            <p:pic>
              <p:nvPicPr>
                <p:cNvPr id="568" name="Ink 567">
                  <a:extLst>
                    <a:ext uri="{FF2B5EF4-FFF2-40B4-BE49-F238E27FC236}">
                      <a16:creationId xmlns:a16="http://schemas.microsoft.com/office/drawing/2014/main" id="{FB8CCBD6-9AFA-23BE-B6DF-BA7F8213BEA1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980248" y="4732596"/>
                  <a:ext cx="1915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569" name="Ink 568">
                  <a:extLst>
                    <a:ext uri="{FF2B5EF4-FFF2-40B4-BE49-F238E27FC236}">
                      <a16:creationId xmlns:a16="http://schemas.microsoft.com/office/drawing/2014/main" id="{362D3814-BCD5-9BBB-3A4C-4ADCF7ADC518}"/>
                    </a:ext>
                  </a:extLst>
                </p14:cNvPr>
                <p14:cNvContentPartPr/>
                <p14:nvPr/>
              </p14:nvContentPartPr>
              <p14:xfrm>
                <a:off x="1170328" y="4710996"/>
                <a:ext cx="103680" cy="248400"/>
              </p14:xfrm>
            </p:contentPart>
          </mc:Choice>
          <mc:Fallback xmlns="">
            <p:pic>
              <p:nvPicPr>
                <p:cNvPr id="569" name="Ink 568">
                  <a:extLst>
                    <a:ext uri="{FF2B5EF4-FFF2-40B4-BE49-F238E27FC236}">
                      <a16:creationId xmlns:a16="http://schemas.microsoft.com/office/drawing/2014/main" id="{362D3814-BCD5-9BBB-3A4C-4ADCF7ADC518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161328" y="4702356"/>
                  <a:ext cx="12132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570" name="Ink 569">
                  <a:extLst>
                    <a:ext uri="{FF2B5EF4-FFF2-40B4-BE49-F238E27FC236}">
                      <a16:creationId xmlns:a16="http://schemas.microsoft.com/office/drawing/2014/main" id="{DC7B2E69-EAB9-FA36-9BBA-46A56BD50884}"/>
                    </a:ext>
                  </a:extLst>
                </p14:cNvPr>
                <p14:cNvContentPartPr/>
                <p14:nvPr/>
              </p14:nvContentPartPr>
              <p14:xfrm>
                <a:off x="1409368" y="4744476"/>
                <a:ext cx="104760" cy="360"/>
              </p14:xfrm>
            </p:contentPart>
          </mc:Choice>
          <mc:Fallback xmlns="">
            <p:pic>
              <p:nvPicPr>
                <p:cNvPr id="570" name="Ink 569">
                  <a:extLst>
                    <a:ext uri="{FF2B5EF4-FFF2-40B4-BE49-F238E27FC236}">
                      <a16:creationId xmlns:a16="http://schemas.microsoft.com/office/drawing/2014/main" id="{DC7B2E69-EAB9-FA36-9BBA-46A56BD50884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400728" y="4735476"/>
                  <a:ext cx="12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571" name="Ink 570">
                  <a:extLst>
                    <a:ext uri="{FF2B5EF4-FFF2-40B4-BE49-F238E27FC236}">
                      <a16:creationId xmlns:a16="http://schemas.microsoft.com/office/drawing/2014/main" id="{DD0EB8AF-4CA6-A1F3-3E47-C6689E73AC64}"/>
                    </a:ext>
                  </a:extLst>
                </p14:cNvPr>
                <p14:cNvContentPartPr/>
                <p14:nvPr/>
              </p14:nvContentPartPr>
              <p14:xfrm>
                <a:off x="1425208" y="4819716"/>
                <a:ext cx="125640" cy="360"/>
              </p14:xfrm>
            </p:contentPart>
          </mc:Choice>
          <mc:Fallback xmlns="">
            <p:pic>
              <p:nvPicPr>
                <p:cNvPr id="571" name="Ink 570">
                  <a:extLst>
                    <a:ext uri="{FF2B5EF4-FFF2-40B4-BE49-F238E27FC236}">
                      <a16:creationId xmlns:a16="http://schemas.microsoft.com/office/drawing/2014/main" id="{DD0EB8AF-4CA6-A1F3-3E47-C6689E73AC64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416568" y="4810716"/>
                  <a:ext cx="1432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0" name="Group 579">
            <a:extLst>
              <a:ext uri="{FF2B5EF4-FFF2-40B4-BE49-F238E27FC236}">
                <a16:creationId xmlns:a16="http://schemas.microsoft.com/office/drawing/2014/main" id="{41AC0B50-90DA-09FC-E46D-0AB8F999BC56}"/>
              </a:ext>
            </a:extLst>
          </p:cNvPr>
          <p:cNvGrpSpPr/>
          <p:nvPr/>
        </p:nvGrpSpPr>
        <p:grpSpPr>
          <a:xfrm>
            <a:off x="1798168" y="4396716"/>
            <a:ext cx="991440" cy="860760"/>
            <a:chOff x="1798168" y="4396716"/>
            <a:chExt cx="991440" cy="86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572" name="Ink 571">
                  <a:extLst>
                    <a:ext uri="{FF2B5EF4-FFF2-40B4-BE49-F238E27FC236}">
                      <a16:creationId xmlns:a16="http://schemas.microsoft.com/office/drawing/2014/main" id="{7CF910FA-071D-20A2-B2E6-4D9FA28B3CB6}"/>
                    </a:ext>
                  </a:extLst>
                </p14:cNvPr>
                <p14:cNvContentPartPr/>
                <p14:nvPr/>
              </p14:nvContentPartPr>
              <p14:xfrm>
                <a:off x="2058088" y="4396716"/>
                <a:ext cx="360" cy="263880"/>
              </p14:xfrm>
            </p:contentPart>
          </mc:Choice>
          <mc:Fallback xmlns="">
            <p:pic>
              <p:nvPicPr>
                <p:cNvPr id="572" name="Ink 571">
                  <a:extLst>
                    <a:ext uri="{FF2B5EF4-FFF2-40B4-BE49-F238E27FC236}">
                      <a16:creationId xmlns:a16="http://schemas.microsoft.com/office/drawing/2014/main" id="{7CF910FA-071D-20A2-B2E6-4D9FA28B3CB6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2049088" y="4388076"/>
                  <a:ext cx="1800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573" name="Ink 572">
                  <a:extLst>
                    <a:ext uri="{FF2B5EF4-FFF2-40B4-BE49-F238E27FC236}">
                      <a16:creationId xmlns:a16="http://schemas.microsoft.com/office/drawing/2014/main" id="{573F2EEC-A8A4-F0B5-FAA1-588D57644556}"/>
                    </a:ext>
                  </a:extLst>
                </p14:cNvPr>
                <p14:cNvContentPartPr/>
                <p14:nvPr/>
              </p14:nvContentPartPr>
              <p14:xfrm>
                <a:off x="1798168" y="4707396"/>
                <a:ext cx="991440" cy="360"/>
              </p14:xfrm>
            </p:contentPart>
          </mc:Choice>
          <mc:Fallback xmlns="">
            <p:pic>
              <p:nvPicPr>
                <p:cNvPr id="573" name="Ink 572">
                  <a:extLst>
                    <a:ext uri="{FF2B5EF4-FFF2-40B4-BE49-F238E27FC236}">
                      <a16:creationId xmlns:a16="http://schemas.microsoft.com/office/drawing/2014/main" id="{573F2EEC-A8A4-F0B5-FAA1-588D57644556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789168" y="4698756"/>
                  <a:ext cx="1009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574" name="Ink 573">
                  <a:extLst>
                    <a:ext uri="{FF2B5EF4-FFF2-40B4-BE49-F238E27FC236}">
                      <a16:creationId xmlns:a16="http://schemas.microsoft.com/office/drawing/2014/main" id="{16C1F279-C453-777E-7BB1-BED8868173C9}"/>
                    </a:ext>
                  </a:extLst>
                </p14:cNvPr>
                <p14:cNvContentPartPr/>
                <p14:nvPr/>
              </p14:nvContentPartPr>
              <p14:xfrm>
                <a:off x="1819408" y="4916196"/>
                <a:ext cx="169560" cy="317520"/>
              </p14:xfrm>
            </p:contentPart>
          </mc:Choice>
          <mc:Fallback xmlns="">
            <p:pic>
              <p:nvPicPr>
                <p:cNvPr id="574" name="Ink 573">
                  <a:extLst>
                    <a:ext uri="{FF2B5EF4-FFF2-40B4-BE49-F238E27FC236}">
                      <a16:creationId xmlns:a16="http://schemas.microsoft.com/office/drawing/2014/main" id="{16C1F279-C453-777E-7BB1-BED8868173C9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810768" y="4907196"/>
                  <a:ext cx="18720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575" name="Ink 574">
                  <a:extLst>
                    <a:ext uri="{FF2B5EF4-FFF2-40B4-BE49-F238E27FC236}">
                      <a16:creationId xmlns:a16="http://schemas.microsoft.com/office/drawing/2014/main" id="{AC86119A-F33D-58A8-1F34-3FE0620F8741}"/>
                    </a:ext>
                  </a:extLst>
                </p14:cNvPr>
                <p14:cNvContentPartPr/>
                <p14:nvPr/>
              </p14:nvContentPartPr>
              <p14:xfrm>
                <a:off x="1960168" y="4835556"/>
                <a:ext cx="57600" cy="360"/>
              </p14:xfrm>
            </p:contentPart>
          </mc:Choice>
          <mc:Fallback xmlns="">
            <p:pic>
              <p:nvPicPr>
                <p:cNvPr id="575" name="Ink 574">
                  <a:extLst>
                    <a:ext uri="{FF2B5EF4-FFF2-40B4-BE49-F238E27FC236}">
                      <a16:creationId xmlns:a16="http://schemas.microsoft.com/office/drawing/2014/main" id="{AC86119A-F33D-58A8-1F34-3FE0620F8741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951528" y="4826916"/>
                  <a:ext cx="75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576" name="Ink 575">
                  <a:extLst>
                    <a:ext uri="{FF2B5EF4-FFF2-40B4-BE49-F238E27FC236}">
                      <a16:creationId xmlns:a16="http://schemas.microsoft.com/office/drawing/2014/main" id="{42B7A45A-2E70-95BD-606E-759C41141D4F}"/>
                    </a:ext>
                  </a:extLst>
                </p14:cNvPr>
                <p14:cNvContentPartPr/>
                <p14:nvPr/>
              </p14:nvContentPartPr>
              <p14:xfrm>
                <a:off x="2091208" y="4784796"/>
                <a:ext cx="122400" cy="167040"/>
              </p14:xfrm>
            </p:contentPart>
          </mc:Choice>
          <mc:Fallback xmlns="">
            <p:pic>
              <p:nvPicPr>
                <p:cNvPr id="576" name="Ink 575">
                  <a:extLst>
                    <a:ext uri="{FF2B5EF4-FFF2-40B4-BE49-F238E27FC236}">
                      <a16:creationId xmlns:a16="http://schemas.microsoft.com/office/drawing/2014/main" id="{42B7A45A-2E70-95BD-606E-759C41141D4F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2082568" y="4775796"/>
                  <a:ext cx="14004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577" name="Ink 576">
                  <a:extLst>
                    <a:ext uri="{FF2B5EF4-FFF2-40B4-BE49-F238E27FC236}">
                      <a16:creationId xmlns:a16="http://schemas.microsoft.com/office/drawing/2014/main" id="{512E3982-6F97-0B56-47A9-3D2740BBDD1F}"/>
                    </a:ext>
                  </a:extLst>
                </p14:cNvPr>
                <p14:cNvContentPartPr/>
                <p14:nvPr/>
              </p14:nvContentPartPr>
              <p14:xfrm>
                <a:off x="2298568" y="5041116"/>
                <a:ext cx="129240" cy="360"/>
              </p14:xfrm>
            </p:contentPart>
          </mc:Choice>
          <mc:Fallback xmlns="">
            <p:pic>
              <p:nvPicPr>
                <p:cNvPr id="577" name="Ink 576">
                  <a:extLst>
                    <a:ext uri="{FF2B5EF4-FFF2-40B4-BE49-F238E27FC236}">
                      <a16:creationId xmlns:a16="http://schemas.microsoft.com/office/drawing/2014/main" id="{512E3982-6F97-0B56-47A9-3D2740BBDD1F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2289928" y="5032476"/>
                  <a:ext cx="146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578" name="Ink 577">
                  <a:extLst>
                    <a:ext uri="{FF2B5EF4-FFF2-40B4-BE49-F238E27FC236}">
                      <a16:creationId xmlns:a16="http://schemas.microsoft.com/office/drawing/2014/main" id="{AE6919AD-3D48-A743-BD25-C4E64E9C99B8}"/>
                    </a:ext>
                  </a:extLst>
                </p14:cNvPr>
                <p14:cNvContentPartPr/>
                <p14:nvPr/>
              </p14:nvContentPartPr>
              <p14:xfrm>
                <a:off x="2350768" y="4924836"/>
                <a:ext cx="20880" cy="251640"/>
              </p14:xfrm>
            </p:contentPart>
          </mc:Choice>
          <mc:Fallback xmlns="">
            <p:pic>
              <p:nvPicPr>
                <p:cNvPr id="578" name="Ink 577">
                  <a:extLst>
                    <a:ext uri="{FF2B5EF4-FFF2-40B4-BE49-F238E27FC236}">
                      <a16:creationId xmlns:a16="http://schemas.microsoft.com/office/drawing/2014/main" id="{AE6919AD-3D48-A743-BD25-C4E64E9C99B8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2341768" y="4915836"/>
                  <a:ext cx="3852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579" name="Ink 578">
                  <a:extLst>
                    <a:ext uri="{FF2B5EF4-FFF2-40B4-BE49-F238E27FC236}">
                      <a16:creationId xmlns:a16="http://schemas.microsoft.com/office/drawing/2014/main" id="{F263E6B8-E6F4-015B-1406-7C96168530E5}"/>
                    </a:ext>
                  </a:extLst>
                </p14:cNvPr>
                <p14:cNvContentPartPr/>
                <p14:nvPr/>
              </p14:nvContentPartPr>
              <p14:xfrm>
                <a:off x="2619688" y="4863636"/>
                <a:ext cx="41040" cy="393840"/>
              </p14:xfrm>
            </p:contentPart>
          </mc:Choice>
          <mc:Fallback xmlns="">
            <p:pic>
              <p:nvPicPr>
                <p:cNvPr id="579" name="Ink 578">
                  <a:extLst>
                    <a:ext uri="{FF2B5EF4-FFF2-40B4-BE49-F238E27FC236}">
                      <a16:creationId xmlns:a16="http://schemas.microsoft.com/office/drawing/2014/main" id="{F263E6B8-E6F4-015B-1406-7C96168530E5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2611048" y="4854636"/>
                  <a:ext cx="58680" cy="41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1" name="Group 590">
            <a:extLst>
              <a:ext uri="{FF2B5EF4-FFF2-40B4-BE49-F238E27FC236}">
                <a16:creationId xmlns:a16="http://schemas.microsoft.com/office/drawing/2014/main" id="{B4882DD8-3D2E-50E4-E7B2-AF9D8696FA8A}"/>
              </a:ext>
            </a:extLst>
          </p:cNvPr>
          <p:cNvGrpSpPr/>
          <p:nvPr/>
        </p:nvGrpSpPr>
        <p:grpSpPr>
          <a:xfrm>
            <a:off x="4196488" y="4510116"/>
            <a:ext cx="630720" cy="309240"/>
            <a:chOff x="4196488" y="4510116"/>
            <a:chExt cx="630720" cy="30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582" name="Ink 581">
                  <a:extLst>
                    <a:ext uri="{FF2B5EF4-FFF2-40B4-BE49-F238E27FC236}">
                      <a16:creationId xmlns:a16="http://schemas.microsoft.com/office/drawing/2014/main" id="{64F79537-C3F5-2C0F-E78B-33930B826B01}"/>
                    </a:ext>
                  </a:extLst>
                </p14:cNvPr>
                <p14:cNvContentPartPr/>
                <p14:nvPr/>
              </p14:nvContentPartPr>
              <p14:xfrm>
                <a:off x="4196488" y="4555116"/>
                <a:ext cx="280080" cy="264240"/>
              </p14:xfrm>
            </p:contentPart>
          </mc:Choice>
          <mc:Fallback xmlns="">
            <p:pic>
              <p:nvPicPr>
                <p:cNvPr id="582" name="Ink 581">
                  <a:extLst>
                    <a:ext uri="{FF2B5EF4-FFF2-40B4-BE49-F238E27FC236}">
                      <a16:creationId xmlns:a16="http://schemas.microsoft.com/office/drawing/2014/main" id="{64F79537-C3F5-2C0F-E78B-33930B826B01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4187848" y="4546476"/>
                  <a:ext cx="29772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583" name="Ink 582">
                  <a:extLst>
                    <a:ext uri="{FF2B5EF4-FFF2-40B4-BE49-F238E27FC236}">
                      <a16:creationId xmlns:a16="http://schemas.microsoft.com/office/drawing/2014/main" id="{4B3305DB-868C-FBF6-AC80-22AD7F5E31C5}"/>
                    </a:ext>
                  </a:extLst>
                </p14:cNvPr>
                <p14:cNvContentPartPr/>
                <p14:nvPr/>
              </p14:nvContentPartPr>
              <p14:xfrm>
                <a:off x="4576648" y="4510116"/>
                <a:ext cx="250560" cy="263880"/>
              </p14:xfrm>
            </p:contentPart>
          </mc:Choice>
          <mc:Fallback xmlns="">
            <p:pic>
              <p:nvPicPr>
                <p:cNvPr id="583" name="Ink 582">
                  <a:extLst>
                    <a:ext uri="{FF2B5EF4-FFF2-40B4-BE49-F238E27FC236}">
                      <a16:creationId xmlns:a16="http://schemas.microsoft.com/office/drawing/2014/main" id="{4B3305DB-868C-FBF6-AC80-22AD7F5E31C5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4567648" y="4501476"/>
                  <a:ext cx="268200" cy="28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0" name="Group 589">
            <a:extLst>
              <a:ext uri="{FF2B5EF4-FFF2-40B4-BE49-F238E27FC236}">
                <a16:creationId xmlns:a16="http://schemas.microsoft.com/office/drawing/2014/main" id="{171A79C7-7F1F-9B42-D0AA-EDC669D66D08}"/>
              </a:ext>
            </a:extLst>
          </p:cNvPr>
          <p:cNvGrpSpPr/>
          <p:nvPr/>
        </p:nvGrpSpPr>
        <p:grpSpPr>
          <a:xfrm>
            <a:off x="4363888" y="5159196"/>
            <a:ext cx="475920" cy="227520"/>
            <a:chOff x="4363888" y="5159196"/>
            <a:chExt cx="475920" cy="22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585" name="Ink 584">
                  <a:extLst>
                    <a:ext uri="{FF2B5EF4-FFF2-40B4-BE49-F238E27FC236}">
                      <a16:creationId xmlns:a16="http://schemas.microsoft.com/office/drawing/2014/main" id="{4414B594-EA33-1505-4286-9EAFAAA9F1E2}"/>
                    </a:ext>
                  </a:extLst>
                </p14:cNvPr>
                <p14:cNvContentPartPr/>
                <p14:nvPr/>
              </p14:nvContentPartPr>
              <p14:xfrm>
                <a:off x="4363888" y="5171796"/>
                <a:ext cx="221040" cy="214920"/>
              </p14:xfrm>
            </p:contentPart>
          </mc:Choice>
          <mc:Fallback xmlns="">
            <p:pic>
              <p:nvPicPr>
                <p:cNvPr id="585" name="Ink 584">
                  <a:extLst>
                    <a:ext uri="{FF2B5EF4-FFF2-40B4-BE49-F238E27FC236}">
                      <a16:creationId xmlns:a16="http://schemas.microsoft.com/office/drawing/2014/main" id="{4414B594-EA33-1505-4286-9EAFAAA9F1E2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354888" y="5163156"/>
                  <a:ext cx="23868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586" name="Ink 585">
                  <a:extLst>
                    <a:ext uri="{FF2B5EF4-FFF2-40B4-BE49-F238E27FC236}">
                      <a16:creationId xmlns:a16="http://schemas.microsoft.com/office/drawing/2014/main" id="{732764BD-FD03-E6EF-F893-26E9BE0C3A2D}"/>
                    </a:ext>
                  </a:extLst>
                </p14:cNvPr>
                <p14:cNvContentPartPr/>
                <p14:nvPr/>
              </p14:nvContentPartPr>
              <p14:xfrm>
                <a:off x="4656928" y="5159196"/>
                <a:ext cx="182880" cy="175320"/>
              </p14:xfrm>
            </p:contentPart>
          </mc:Choice>
          <mc:Fallback xmlns="">
            <p:pic>
              <p:nvPicPr>
                <p:cNvPr id="586" name="Ink 585">
                  <a:extLst>
                    <a:ext uri="{FF2B5EF4-FFF2-40B4-BE49-F238E27FC236}">
                      <a16:creationId xmlns:a16="http://schemas.microsoft.com/office/drawing/2014/main" id="{732764BD-FD03-E6EF-F893-26E9BE0C3A2D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648288" y="5150196"/>
                  <a:ext cx="200520" cy="19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9" name="Group 588">
            <a:extLst>
              <a:ext uri="{FF2B5EF4-FFF2-40B4-BE49-F238E27FC236}">
                <a16:creationId xmlns:a16="http://schemas.microsoft.com/office/drawing/2014/main" id="{2A303AA6-A149-F03F-B562-0C4C238DCFF8}"/>
              </a:ext>
            </a:extLst>
          </p:cNvPr>
          <p:cNvGrpSpPr/>
          <p:nvPr/>
        </p:nvGrpSpPr>
        <p:grpSpPr>
          <a:xfrm>
            <a:off x="4170568" y="4943196"/>
            <a:ext cx="864000" cy="88560"/>
            <a:chOff x="4170568" y="4943196"/>
            <a:chExt cx="864000" cy="8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584" name="Ink 583">
                  <a:extLst>
                    <a:ext uri="{FF2B5EF4-FFF2-40B4-BE49-F238E27FC236}">
                      <a16:creationId xmlns:a16="http://schemas.microsoft.com/office/drawing/2014/main" id="{31C5B75D-3F9F-BC3E-4BFB-6E8105814E14}"/>
                    </a:ext>
                  </a:extLst>
                </p14:cNvPr>
                <p14:cNvContentPartPr/>
                <p14:nvPr/>
              </p14:nvContentPartPr>
              <p14:xfrm>
                <a:off x="4170568" y="5016276"/>
                <a:ext cx="637920" cy="15480"/>
              </p14:xfrm>
            </p:contentPart>
          </mc:Choice>
          <mc:Fallback xmlns="">
            <p:pic>
              <p:nvPicPr>
                <p:cNvPr id="584" name="Ink 583">
                  <a:extLst>
                    <a:ext uri="{FF2B5EF4-FFF2-40B4-BE49-F238E27FC236}">
                      <a16:creationId xmlns:a16="http://schemas.microsoft.com/office/drawing/2014/main" id="{31C5B75D-3F9F-BC3E-4BFB-6E8105814E14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161928" y="5007276"/>
                  <a:ext cx="65556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587" name="Ink 586">
                  <a:extLst>
                    <a:ext uri="{FF2B5EF4-FFF2-40B4-BE49-F238E27FC236}">
                      <a16:creationId xmlns:a16="http://schemas.microsoft.com/office/drawing/2014/main" id="{930DD395-63A8-5635-E763-9EE334785AF7}"/>
                    </a:ext>
                  </a:extLst>
                </p14:cNvPr>
                <p14:cNvContentPartPr/>
                <p14:nvPr/>
              </p14:nvContentPartPr>
              <p14:xfrm>
                <a:off x="4969768" y="4943196"/>
                <a:ext cx="33840" cy="3240"/>
              </p14:xfrm>
            </p:contentPart>
          </mc:Choice>
          <mc:Fallback xmlns="">
            <p:pic>
              <p:nvPicPr>
                <p:cNvPr id="587" name="Ink 586">
                  <a:extLst>
                    <a:ext uri="{FF2B5EF4-FFF2-40B4-BE49-F238E27FC236}">
                      <a16:creationId xmlns:a16="http://schemas.microsoft.com/office/drawing/2014/main" id="{930DD395-63A8-5635-E763-9EE334785AF7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4960768" y="4934196"/>
                  <a:ext cx="514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588" name="Ink 587">
                  <a:extLst>
                    <a:ext uri="{FF2B5EF4-FFF2-40B4-BE49-F238E27FC236}">
                      <a16:creationId xmlns:a16="http://schemas.microsoft.com/office/drawing/2014/main" id="{3E10F2B1-FC05-8ED3-2129-965426E9436F}"/>
                    </a:ext>
                  </a:extLst>
                </p14:cNvPr>
                <p14:cNvContentPartPr/>
                <p14:nvPr/>
              </p14:nvContentPartPr>
              <p14:xfrm>
                <a:off x="4953928" y="5008356"/>
                <a:ext cx="80640" cy="360"/>
              </p14:xfrm>
            </p:contentPart>
          </mc:Choice>
          <mc:Fallback xmlns="">
            <p:pic>
              <p:nvPicPr>
                <p:cNvPr id="588" name="Ink 587">
                  <a:extLst>
                    <a:ext uri="{FF2B5EF4-FFF2-40B4-BE49-F238E27FC236}">
                      <a16:creationId xmlns:a16="http://schemas.microsoft.com/office/drawing/2014/main" id="{3E10F2B1-FC05-8ED3-2129-965426E9436F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4945288" y="4999716"/>
                  <a:ext cx="982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5" name="Group 594">
            <a:extLst>
              <a:ext uri="{FF2B5EF4-FFF2-40B4-BE49-F238E27FC236}">
                <a16:creationId xmlns:a16="http://schemas.microsoft.com/office/drawing/2014/main" id="{A008C529-53F6-6DEC-E048-C3E7C4E33F8A}"/>
              </a:ext>
            </a:extLst>
          </p:cNvPr>
          <p:cNvGrpSpPr/>
          <p:nvPr/>
        </p:nvGrpSpPr>
        <p:grpSpPr>
          <a:xfrm>
            <a:off x="5570608" y="4467636"/>
            <a:ext cx="420120" cy="427680"/>
            <a:chOff x="5570608" y="4467636"/>
            <a:chExt cx="420120" cy="42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592" name="Ink 591">
                  <a:extLst>
                    <a:ext uri="{FF2B5EF4-FFF2-40B4-BE49-F238E27FC236}">
                      <a16:creationId xmlns:a16="http://schemas.microsoft.com/office/drawing/2014/main" id="{58297FDC-6B9A-43C7-3B96-370BE641FAAC}"/>
                    </a:ext>
                  </a:extLst>
                </p14:cNvPr>
                <p14:cNvContentPartPr/>
                <p14:nvPr/>
              </p14:nvContentPartPr>
              <p14:xfrm>
                <a:off x="5570608" y="4655196"/>
                <a:ext cx="216000" cy="240120"/>
              </p14:xfrm>
            </p:contentPart>
          </mc:Choice>
          <mc:Fallback xmlns="">
            <p:pic>
              <p:nvPicPr>
                <p:cNvPr id="592" name="Ink 591">
                  <a:extLst>
                    <a:ext uri="{FF2B5EF4-FFF2-40B4-BE49-F238E27FC236}">
                      <a16:creationId xmlns:a16="http://schemas.microsoft.com/office/drawing/2014/main" id="{58297FDC-6B9A-43C7-3B96-370BE641FAAC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561968" y="4646196"/>
                  <a:ext cx="23364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593" name="Ink 592">
                  <a:extLst>
                    <a:ext uri="{FF2B5EF4-FFF2-40B4-BE49-F238E27FC236}">
                      <a16:creationId xmlns:a16="http://schemas.microsoft.com/office/drawing/2014/main" id="{7969FA30-0C14-38F4-B703-219B4A4C2FE7}"/>
                    </a:ext>
                  </a:extLst>
                </p14:cNvPr>
                <p14:cNvContentPartPr/>
                <p14:nvPr/>
              </p14:nvContentPartPr>
              <p14:xfrm>
                <a:off x="5722528" y="4545396"/>
                <a:ext cx="55800" cy="360"/>
              </p14:xfrm>
            </p:contentPart>
          </mc:Choice>
          <mc:Fallback xmlns="">
            <p:pic>
              <p:nvPicPr>
                <p:cNvPr id="593" name="Ink 592">
                  <a:extLst>
                    <a:ext uri="{FF2B5EF4-FFF2-40B4-BE49-F238E27FC236}">
                      <a16:creationId xmlns:a16="http://schemas.microsoft.com/office/drawing/2014/main" id="{7969FA30-0C14-38F4-B703-219B4A4C2FE7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5713888" y="4536396"/>
                  <a:ext cx="73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594" name="Ink 593">
                  <a:extLst>
                    <a:ext uri="{FF2B5EF4-FFF2-40B4-BE49-F238E27FC236}">
                      <a16:creationId xmlns:a16="http://schemas.microsoft.com/office/drawing/2014/main" id="{7FF44FF0-A39E-DEB9-7E5D-9C45826A7A23}"/>
                    </a:ext>
                  </a:extLst>
                </p14:cNvPr>
                <p14:cNvContentPartPr/>
                <p14:nvPr/>
              </p14:nvContentPartPr>
              <p14:xfrm>
                <a:off x="5846728" y="4467636"/>
                <a:ext cx="144000" cy="139320"/>
              </p14:xfrm>
            </p:contentPart>
          </mc:Choice>
          <mc:Fallback xmlns="">
            <p:pic>
              <p:nvPicPr>
                <p:cNvPr id="594" name="Ink 593">
                  <a:extLst>
                    <a:ext uri="{FF2B5EF4-FFF2-40B4-BE49-F238E27FC236}">
                      <a16:creationId xmlns:a16="http://schemas.microsoft.com/office/drawing/2014/main" id="{7FF44FF0-A39E-DEB9-7E5D-9C45826A7A23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5837728" y="4458636"/>
                  <a:ext cx="161640" cy="15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7" name="Group 606">
            <a:extLst>
              <a:ext uri="{FF2B5EF4-FFF2-40B4-BE49-F238E27FC236}">
                <a16:creationId xmlns:a16="http://schemas.microsoft.com/office/drawing/2014/main" id="{4FD75500-8311-47E8-CA8E-DA1816436ABC}"/>
              </a:ext>
            </a:extLst>
          </p:cNvPr>
          <p:cNvGrpSpPr/>
          <p:nvPr/>
        </p:nvGrpSpPr>
        <p:grpSpPr>
          <a:xfrm>
            <a:off x="5248048" y="5031396"/>
            <a:ext cx="1191960" cy="630720"/>
            <a:chOff x="5248048" y="5031396"/>
            <a:chExt cx="1191960" cy="63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596" name="Ink 595">
                  <a:extLst>
                    <a:ext uri="{FF2B5EF4-FFF2-40B4-BE49-F238E27FC236}">
                      <a16:creationId xmlns:a16="http://schemas.microsoft.com/office/drawing/2014/main" id="{8884CC1E-DC17-0B1B-7C1F-D07A60E2CA1D}"/>
                    </a:ext>
                  </a:extLst>
                </p14:cNvPr>
                <p14:cNvContentPartPr/>
                <p14:nvPr/>
              </p14:nvContentPartPr>
              <p14:xfrm>
                <a:off x="5248048" y="5031396"/>
                <a:ext cx="1190520" cy="30960"/>
              </p14:xfrm>
            </p:contentPart>
          </mc:Choice>
          <mc:Fallback xmlns="">
            <p:pic>
              <p:nvPicPr>
                <p:cNvPr id="596" name="Ink 595">
                  <a:extLst>
                    <a:ext uri="{FF2B5EF4-FFF2-40B4-BE49-F238E27FC236}">
                      <a16:creationId xmlns:a16="http://schemas.microsoft.com/office/drawing/2014/main" id="{8884CC1E-DC17-0B1B-7C1F-D07A60E2CA1D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5239048" y="5022396"/>
                  <a:ext cx="120816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597" name="Ink 596">
                  <a:extLst>
                    <a:ext uri="{FF2B5EF4-FFF2-40B4-BE49-F238E27FC236}">
                      <a16:creationId xmlns:a16="http://schemas.microsoft.com/office/drawing/2014/main" id="{100ECE80-2F28-2D4F-DFAE-E1FCB0183A0F}"/>
                    </a:ext>
                  </a:extLst>
                </p14:cNvPr>
                <p14:cNvContentPartPr/>
                <p14:nvPr/>
              </p14:nvContentPartPr>
              <p14:xfrm>
                <a:off x="5340208" y="5206716"/>
                <a:ext cx="145440" cy="455400"/>
              </p14:xfrm>
            </p:contentPart>
          </mc:Choice>
          <mc:Fallback xmlns="">
            <p:pic>
              <p:nvPicPr>
                <p:cNvPr id="597" name="Ink 596">
                  <a:extLst>
                    <a:ext uri="{FF2B5EF4-FFF2-40B4-BE49-F238E27FC236}">
                      <a16:creationId xmlns:a16="http://schemas.microsoft.com/office/drawing/2014/main" id="{100ECE80-2F28-2D4F-DFAE-E1FCB0183A0F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5331208" y="5197716"/>
                  <a:ext cx="163080" cy="47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598" name="Ink 597">
                  <a:extLst>
                    <a:ext uri="{FF2B5EF4-FFF2-40B4-BE49-F238E27FC236}">
                      <a16:creationId xmlns:a16="http://schemas.microsoft.com/office/drawing/2014/main" id="{5D9F2C41-1EB9-6F09-B912-32FB7D6CBB67}"/>
                    </a:ext>
                  </a:extLst>
                </p14:cNvPr>
                <p14:cNvContentPartPr/>
                <p14:nvPr/>
              </p14:nvContentPartPr>
              <p14:xfrm>
                <a:off x="5453968" y="5330556"/>
                <a:ext cx="186840" cy="190080"/>
              </p14:xfrm>
            </p:contentPart>
          </mc:Choice>
          <mc:Fallback xmlns="">
            <p:pic>
              <p:nvPicPr>
                <p:cNvPr id="598" name="Ink 597">
                  <a:extLst>
                    <a:ext uri="{FF2B5EF4-FFF2-40B4-BE49-F238E27FC236}">
                      <a16:creationId xmlns:a16="http://schemas.microsoft.com/office/drawing/2014/main" id="{5D9F2C41-1EB9-6F09-B912-32FB7D6CBB67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5444968" y="5321556"/>
                  <a:ext cx="20448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599" name="Ink 598">
                  <a:extLst>
                    <a:ext uri="{FF2B5EF4-FFF2-40B4-BE49-F238E27FC236}">
                      <a16:creationId xmlns:a16="http://schemas.microsoft.com/office/drawing/2014/main" id="{7C3953E7-D315-3C85-AB4A-A710DB44C18A}"/>
                    </a:ext>
                  </a:extLst>
                </p14:cNvPr>
                <p14:cNvContentPartPr/>
                <p14:nvPr/>
              </p14:nvContentPartPr>
              <p14:xfrm>
                <a:off x="5533168" y="5210316"/>
                <a:ext cx="49680" cy="360"/>
              </p14:xfrm>
            </p:contentPart>
          </mc:Choice>
          <mc:Fallback xmlns="">
            <p:pic>
              <p:nvPicPr>
                <p:cNvPr id="599" name="Ink 598">
                  <a:extLst>
                    <a:ext uri="{FF2B5EF4-FFF2-40B4-BE49-F238E27FC236}">
                      <a16:creationId xmlns:a16="http://schemas.microsoft.com/office/drawing/2014/main" id="{7C3953E7-D315-3C85-AB4A-A710DB44C18A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524528" y="5201676"/>
                  <a:ext cx="67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600" name="Ink 599">
                  <a:extLst>
                    <a:ext uri="{FF2B5EF4-FFF2-40B4-BE49-F238E27FC236}">
                      <a16:creationId xmlns:a16="http://schemas.microsoft.com/office/drawing/2014/main" id="{EDC4FF34-EBE2-DC5F-E816-AFB384EE262E}"/>
                    </a:ext>
                  </a:extLst>
                </p14:cNvPr>
                <p14:cNvContentPartPr/>
                <p14:nvPr/>
              </p14:nvContentPartPr>
              <p14:xfrm>
                <a:off x="5642968" y="5171796"/>
                <a:ext cx="134280" cy="119880"/>
              </p14:xfrm>
            </p:contentPart>
          </mc:Choice>
          <mc:Fallback xmlns="">
            <p:pic>
              <p:nvPicPr>
                <p:cNvPr id="600" name="Ink 599">
                  <a:extLst>
                    <a:ext uri="{FF2B5EF4-FFF2-40B4-BE49-F238E27FC236}">
                      <a16:creationId xmlns:a16="http://schemas.microsoft.com/office/drawing/2014/main" id="{EDC4FF34-EBE2-DC5F-E816-AFB384EE262E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5634328" y="5163156"/>
                  <a:ext cx="15192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601" name="Ink 600">
                  <a:extLst>
                    <a:ext uri="{FF2B5EF4-FFF2-40B4-BE49-F238E27FC236}">
                      <a16:creationId xmlns:a16="http://schemas.microsoft.com/office/drawing/2014/main" id="{40E04D17-0BAC-8150-1A07-FD026FD76806}"/>
                    </a:ext>
                  </a:extLst>
                </p14:cNvPr>
                <p14:cNvContentPartPr/>
                <p14:nvPr/>
              </p14:nvContentPartPr>
              <p14:xfrm>
                <a:off x="5856808" y="5403636"/>
                <a:ext cx="125640" cy="360"/>
              </p14:xfrm>
            </p:contentPart>
          </mc:Choice>
          <mc:Fallback xmlns="">
            <p:pic>
              <p:nvPicPr>
                <p:cNvPr id="601" name="Ink 600">
                  <a:extLst>
                    <a:ext uri="{FF2B5EF4-FFF2-40B4-BE49-F238E27FC236}">
                      <a16:creationId xmlns:a16="http://schemas.microsoft.com/office/drawing/2014/main" id="{40E04D17-0BAC-8150-1A07-FD026FD76806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5847808" y="5394636"/>
                  <a:ext cx="143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602" name="Ink 601">
                  <a:extLst>
                    <a:ext uri="{FF2B5EF4-FFF2-40B4-BE49-F238E27FC236}">
                      <a16:creationId xmlns:a16="http://schemas.microsoft.com/office/drawing/2014/main" id="{79E585B0-2484-5775-5AE0-865B4298391D}"/>
                    </a:ext>
                  </a:extLst>
                </p14:cNvPr>
                <p14:cNvContentPartPr/>
                <p14:nvPr/>
              </p14:nvContentPartPr>
              <p14:xfrm>
                <a:off x="5915488" y="5320836"/>
                <a:ext cx="3240" cy="183240"/>
              </p14:xfrm>
            </p:contentPart>
          </mc:Choice>
          <mc:Fallback xmlns="">
            <p:pic>
              <p:nvPicPr>
                <p:cNvPr id="602" name="Ink 601">
                  <a:extLst>
                    <a:ext uri="{FF2B5EF4-FFF2-40B4-BE49-F238E27FC236}">
                      <a16:creationId xmlns:a16="http://schemas.microsoft.com/office/drawing/2014/main" id="{79E585B0-2484-5775-5AE0-865B4298391D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5906488" y="5312196"/>
                  <a:ext cx="208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603" name="Ink 602">
                  <a:extLst>
                    <a:ext uri="{FF2B5EF4-FFF2-40B4-BE49-F238E27FC236}">
                      <a16:creationId xmlns:a16="http://schemas.microsoft.com/office/drawing/2014/main" id="{3F448738-23DA-E950-2572-508D6006DAC7}"/>
                    </a:ext>
                  </a:extLst>
                </p14:cNvPr>
                <p14:cNvContentPartPr/>
                <p14:nvPr/>
              </p14:nvContentPartPr>
              <p14:xfrm>
                <a:off x="6124648" y="5226516"/>
                <a:ext cx="3600" cy="320040"/>
              </p14:xfrm>
            </p:contentPart>
          </mc:Choice>
          <mc:Fallback xmlns="">
            <p:pic>
              <p:nvPicPr>
                <p:cNvPr id="603" name="Ink 602">
                  <a:extLst>
                    <a:ext uri="{FF2B5EF4-FFF2-40B4-BE49-F238E27FC236}">
                      <a16:creationId xmlns:a16="http://schemas.microsoft.com/office/drawing/2014/main" id="{3F448738-23DA-E950-2572-508D6006DAC7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6115648" y="5217516"/>
                  <a:ext cx="2124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604" name="Ink 603">
                  <a:extLst>
                    <a:ext uri="{FF2B5EF4-FFF2-40B4-BE49-F238E27FC236}">
                      <a16:creationId xmlns:a16="http://schemas.microsoft.com/office/drawing/2014/main" id="{73237660-9348-F3C2-D7E1-A03A066C10FC}"/>
                    </a:ext>
                  </a:extLst>
                </p14:cNvPr>
                <p14:cNvContentPartPr/>
                <p14:nvPr/>
              </p14:nvContentPartPr>
              <p14:xfrm>
                <a:off x="6182968" y="5248836"/>
                <a:ext cx="64440" cy="313920"/>
              </p14:xfrm>
            </p:contentPart>
          </mc:Choice>
          <mc:Fallback xmlns="">
            <p:pic>
              <p:nvPicPr>
                <p:cNvPr id="604" name="Ink 603">
                  <a:extLst>
                    <a:ext uri="{FF2B5EF4-FFF2-40B4-BE49-F238E27FC236}">
                      <a16:creationId xmlns:a16="http://schemas.microsoft.com/office/drawing/2014/main" id="{73237660-9348-F3C2-D7E1-A03A066C10FC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6173968" y="5239836"/>
                  <a:ext cx="8208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606" name="Ink 605">
                  <a:extLst>
                    <a:ext uri="{FF2B5EF4-FFF2-40B4-BE49-F238E27FC236}">
                      <a16:creationId xmlns:a16="http://schemas.microsoft.com/office/drawing/2014/main" id="{CA0DA05E-16C6-1857-47E9-1D068E441571}"/>
                    </a:ext>
                  </a:extLst>
                </p14:cNvPr>
                <p14:cNvContentPartPr/>
                <p14:nvPr/>
              </p14:nvContentPartPr>
              <p14:xfrm>
                <a:off x="6278008" y="5149116"/>
                <a:ext cx="162000" cy="187560"/>
              </p14:xfrm>
            </p:contentPart>
          </mc:Choice>
          <mc:Fallback xmlns="">
            <p:pic>
              <p:nvPicPr>
                <p:cNvPr id="606" name="Ink 605">
                  <a:extLst>
                    <a:ext uri="{FF2B5EF4-FFF2-40B4-BE49-F238E27FC236}">
                      <a16:creationId xmlns:a16="http://schemas.microsoft.com/office/drawing/2014/main" id="{CA0DA05E-16C6-1857-47E9-1D068E441571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6269368" y="5140476"/>
                  <a:ext cx="179640" cy="20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1" name="Group 610">
            <a:extLst>
              <a:ext uri="{FF2B5EF4-FFF2-40B4-BE49-F238E27FC236}">
                <a16:creationId xmlns:a16="http://schemas.microsoft.com/office/drawing/2014/main" id="{F882FBEB-FBFC-F023-FA13-1BDC748034BC}"/>
              </a:ext>
            </a:extLst>
          </p:cNvPr>
          <p:cNvGrpSpPr/>
          <p:nvPr/>
        </p:nvGrpSpPr>
        <p:grpSpPr>
          <a:xfrm>
            <a:off x="6761488" y="4982796"/>
            <a:ext cx="165600" cy="96120"/>
            <a:chOff x="6761488" y="4982796"/>
            <a:chExt cx="165600" cy="9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608" name="Ink 607">
                  <a:extLst>
                    <a:ext uri="{FF2B5EF4-FFF2-40B4-BE49-F238E27FC236}">
                      <a16:creationId xmlns:a16="http://schemas.microsoft.com/office/drawing/2014/main" id="{5ECE31BB-AFF6-6A0C-56BD-A23FD3748C5C}"/>
                    </a:ext>
                  </a:extLst>
                </p14:cNvPr>
                <p14:cNvContentPartPr/>
                <p14:nvPr/>
              </p14:nvContentPartPr>
              <p14:xfrm>
                <a:off x="6780568" y="4982796"/>
                <a:ext cx="109440" cy="360"/>
              </p14:xfrm>
            </p:contentPart>
          </mc:Choice>
          <mc:Fallback xmlns="">
            <p:pic>
              <p:nvPicPr>
                <p:cNvPr id="608" name="Ink 607">
                  <a:extLst>
                    <a:ext uri="{FF2B5EF4-FFF2-40B4-BE49-F238E27FC236}">
                      <a16:creationId xmlns:a16="http://schemas.microsoft.com/office/drawing/2014/main" id="{5ECE31BB-AFF6-6A0C-56BD-A23FD3748C5C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6771928" y="4974156"/>
                  <a:ext cx="127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609" name="Ink 608">
                  <a:extLst>
                    <a:ext uri="{FF2B5EF4-FFF2-40B4-BE49-F238E27FC236}">
                      <a16:creationId xmlns:a16="http://schemas.microsoft.com/office/drawing/2014/main" id="{577A5784-0440-CD25-6E3B-CA52A8DB0E5B}"/>
                    </a:ext>
                  </a:extLst>
                </p14:cNvPr>
                <p14:cNvContentPartPr/>
                <p14:nvPr/>
              </p14:nvContentPartPr>
              <p14:xfrm>
                <a:off x="6761488" y="5075676"/>
                <a:ext cx="165600" cy="3240"/>
              </p14:xfrm>
            </p:contentPart>
          </mc:Choice>
          <mc:Fallback xmlns="">
            <p:pic>
              <p:nvPicPr>
                <p:cNvPr id="609" name="Ink 608">
                  <a:extLst>
                    <a:ext uri="{FF2B5EF4-FFF2-40B4-BE49-F238E27FC236}">
                      <a16:creationId xmlns:a16="http://schemas.microsoft.com/office/drawing/2014/main" id="{577A5784-0440-CD25-6E3B-CA52A8DB0E5B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6752848" y="5067036"/>
                  <a:ext cx="18324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610" name="Ink 609">
                <a:extLst>
                  <a:ext uri="{FF2B5EF4-FFF2-40B4-BE49-F238E27FC236}">
                    <a16:creationId xmlns:a16="http://schemas.microsoft.com/office/drawing/2014/main" id="{BABDFAF9-CE34-223A-1AD7-32590DF8AB6D}"/>
                  </a:ext>
                </a:extLst>
              </p14:cNvPr>
              <p14:cNvContentPartPr/>
              <p14:nvPr/>
            </p14:nvContentPartPr>
            <p14:xfrm>
              <a:off x="7417048" y="4797396"/>
              <a:ext cx="286560" cy="326520"/>
            </p14:xfrm>
          </p:contentPart>
        </mc:Choice>
        <mc:Fallback xmlns="">
          <p:pic>
            <p:nvPicPr>
              <p:cNvPr id="610" name="Ink 609">
                <a:extLst>
                  <a:ext uri="{FF2B5EF4-FFF2-40B4-BE49-F238E27FC236}">
                    <a16:creationId xmlns:a16="http://schemas.microsoft.com/office/drawing/2014/main" id="{BABDFAF9-CE34-223A-1AD7-32590DF8AB6D}"/>
                  </a:ext>
                </a:extLst>
              </p:cNvPr>
              <p:cNvPicPr/>
              <p:nvPr/>
            </p:nvPicPr>
            <p:blipFill>
              <a:blip r:embed="rId308"/>
              <a:stretch>
                <a:fillRect/>
              </a:stretch>
            </p:blipFill>
            <p:spPr>
              <a:xfrm>
                <a:off x="7408048" y="4788756"/>
                <a:ext cx="304200" cy="344160"/>
              </a:xfrm>
              <a:prstGeom prst="rect">
                <a:avLst/>
              </a:prstGeom>
            </p:spPr>
          </p:pic>
        </mc:Fallback>
      </mc:AlternateContent>
      <p:grpSp>
        <p:nvGrpSpPr>
          <p:cNvPr id="617" name="Group 616">
            <a:extLst>
              <a:ext uri="{FF2B5EF4-FFF2-40B4-BE49-F238E27FC236}">
                <a16:creationId xmlns:a16="http://schemas.microsoft.com/office/drawing/2014/main" id="{A156A35B-1977-9DC4-34D1-F8A0CC3E8FF5}"/>
              </a:ext>
            </a:extLst>
          </p:cNvPr>
          <p:cNvGrpSpPr/>
          <p:nvPr/>
        </p:nvGrpSpPr>
        <p:grpSpPr>
          <a:xfrm>
            <a:off x="7845448" y="4681836"/>
            <a:ext cx="956520" cy="511200"/>
            <a:chOff x="7845448" y="4681836"/>
            <a:chExt cx="956520" cy="51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612" name="Ink 611">
                  <a:extLst>
                    <a:ext uri="{FF2B5EF4-FFF2-40B4-BE49-F238E27FC236}">
                      <a16:creationId xmlns:a16="http://schemas.microsoft.com/office/drawing/2014/main" id="{DDDF08D6-992A-4EBB-2B37-31D4F636DFB8}"/>
                    </a:ext>
                  </a:extLst>
                </p14:cNvPr>
                <p14:cNvContentPartPr/>
                <p14:nvPr/>
              </p14:nvContentPartPr>
              <p14:xfrm>
                <a:off x="7845448" y="4681836"/>
                <a:ext cx="168120" cy="511200"/>
              </p14:xfrm>
            </p:contentPart>
          </mc:Choice>
          <mc:Fallback xmlns="">
            <p:pic>
              <p:nvPicPr>
                <p:cNvPr id="612" name="Ink 611">
                  <a:extLst>
                    <a:ext uri="{FF2B5EF4-FFF2-40B4-BE49-F238E27FC236}">
                      <a16:creationId xmlns:a16="http://schemas.microsoft.com/office/drawing/2014/main" id="{DDDF08D6-992A-4EBB-2B37-31D4F636DFB8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7836448" y="4672836"/>
                  <a:ext cx="185760" cy="52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613" name="Ink 612">
                  <a:extLst>
                    <a:ext uri="{FF2B5EF4-FFF2-40B4-BE49-F238E27FC236}">
                      <a16:creationId xmlns:a16="http://schemas.microsoft.com/office/drawing/2014/main" id="{2BBDA514-00A9-D728-E304-40A352BC521C}"/>
                    </a:ext>
                  </a:extLst>
                </p14:cNvPr>
                <p14:cNvContentPartPr/>
                <p14:nvPr/>
              </p14:nvContentPartPr>
              <p14:xfrm>
                <a:off x="8047048" y="4792356"/>
                <a:ext cx="360" cy="262800"/>
              </p14:xfrm>
            </p:contentPart>
          </mc:Choice>
          <mc:Fallback xmlns="">
            <p:pic>
              <p:nvPicPr>
                <p:cNvPr id="613" name="Ink 612">
                  <a:extLst>
                    <a:ext uri="{FF2B5EF4-FFF2-40B4-BE49-F238E27FC236}">
                      <a16:creationId xmlns:a16="http://schemas.microsoft.com/office/drawing/2014/main" id="{2BBDA514-00A9-D728-E304-40A352BC521C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8038408" y="4783356"/>
                  <a:ext cx="1800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614" name="Ink 613">
                  <a:extLst>
                    <a:ext uri="{FF2B5EF4-FFF2-40B4-BE49-F238E27FC236}">
                      <a16:creationId xmlns:a16="http://schemas.microsoft.com/office/drawing/2014/main" id="{EF2B9F23-85A3-4D43-E08D-D606AD55C29B}"/>
                    </a:ext>
                  </a:extLst>
                </p14:cNvPr>
                <p14:cNvContentPartPr/>
                <p14:nvPr/>
              </p14:nvContentPartPr>
              <p14:xfrm>
                <a:off x="8159728" y="4924476"/>
                <a:ext cx="83880" cy="360"/>
              </p14:xfrm>
            </p:contentPart>
          </mc:Choice>
          <mc:Fallback xmlns="">
            <p:pic>
              <p:nvPicPr>
                <p:cNvPr id="614" name="Ink 613">
                  <a:extLst>
                    <a:ext uri="{FF2B5EF4-FFF2-40B4-BE49-F238E27FC236}">
                      <a16:creationId xmlns:a16="http://schemas.microsoft.com/office/drawing/2014/main" id="{EF2B9F23-85A3-4D43-E08D-D606AD55C29B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8151088" y="4915476"/>
                  <a:ext cx="101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615" name="Ink 614">
                  <a:extLst>
                    <a:ext uri="{FF2B5EF4-FFF2-40B4-BE49-F238E27FC236}">
                      <a16:creationId xmlns:a16="http://schemas.microsoft.com/office/drawing/2014/main" id="{F6FF6BFA-6570-6781-4CF1-1E628F7354EF}"/>
                    </a:ext>
                  </a:extLst>
                </p14:cNvPr>
                <p14:cNvContentPartPr/>
                <p14:nvPr/>
              </p14:nvContentPartPr>
              <p14:xfrm>
                <a:off x="8426128" y="4819716"/>
                <a:ext cx="217080" cy="255240"/>
              </p14:xfrm>
            </p:contentPart>
          </mc:Choice>
          <mc:Fallback xmlns="">
            <p:pic>
              <p:nvPicPr>
                <p:cNvPr id="615" name="Ink 614">
                  <a:extLst>
                    <a:ext uri="{FF2B5EF4-FFF2-40B4-BE49-F238E27FC236}">
                      <a16:creationId xmlns:a16="http://schemas.microsoft.com/office/drawing/2014/main" id="{F6FF6BFA-6570-6781-4CF1-1E628F7354EF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8417128" y="4811076"/>
                  <a:ext cx="23472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616" name="Ink 615">
                  <a:extLst>
                    <a:ext uri="{FF2B5EF4-FFF2-40B4-BE49-F238E27FC236}">
                      <a16:creationId xmlns:a16="http://schemas.microsoft.com/office/drawing/2014/main" id="{A9CBEDD5-028E-38FD-2925-DAFC022A47F5}"/>
                    </a:ext>
                  </a:extLst>
                </p14:cNvPr>
                <p14:cNvContentPartPr/>
                <p14:nvPr/>
              </p14:nvContentPartPr>
              <p14:xfrm>
                <a:off x="8642848" y="4755276"/>
                <a:ext cx="159120" cy="378720"/>
              </p14:xfrm>
            </p:contentPart>
          </mc:Choice>
          <mc:Fallback xmlns="">
            <p:pic>
              <p:nvPicPr>
                <p:cNvPr id="616" name="Ink 615">
                  <a:extLst>
                    <a:ext uri="{FF2B5EF4-FFF2-40B4-BE49-F238E27FC236}">
                      <a16:creationId xmlns:a16="http://schemas.microsoft.com/office/drawing/2014/main" id="{A9CBEDD5-028E-38FD-2925-DAFC022A47F5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8634208" y="4746276"/>
                  <a:ext cx="176760" cy="3963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F2130E-AC77-38D3-69B0-9CFDBD6338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2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9504"/>
    </mc:Choice>
    <mc:Fallback xmlns="">
      <p:transition advClick="0" advTm="19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3313545" y="153570"/>
            <a:ext cx="311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Apply to XNOR gate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369447-4C2C-E605-17F2-307AEE323589}"/>
              </a:ext>
            </a:extLst>
          </p:cNvPr>
          <p:cNvGrpSpPr/>
          <p:nvPr/>
        </p:nvGrpSpPr>
        <p:grpSpPr>
          <a:xfrm>
            <a:off x="5876822" y="983916"/>
            <a:ext cx="297360" cy="240120"/>
            <a:chOff x="5876822" y="983916"/>
            <a:chExt cx="297360" cy="24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3183EEB-C916-CD96-99F3-A08A2D896792}"/>
                    </a:ext>
                  </a:extLst>
                </p14:cNvPr>
                <p14:cNvContentPartPr/>
                <p14:nvPr/>
              </p14:nvContentPartPr>
              <p14:xfrm>
                <a:off x="5876822" y="983916"/>
                <a:ext cx="133920" cy="240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3183EEB-C916-CD96-99F3-A08A2D89679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68182" y="974916"/>
                  <a:ext cx="15156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27C9F00-25D8-8EAF-6115-1660D9FB4200}"/>
                    </a:ext>
                  </a:extLst>
                </p14:cNvPr>
                <p14:cNvContentPartPr/>
                <p14:nvPr/>
              </p14:nvContentPartPr>
              <p14:xfrm>
                <a:off x="6118742" y="1065636"/>
                <a:ext cx="4608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27C9F00-25D8-8EAF-6115-1660D9FB420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109742" y="1056636"/>
                  <a:ext cx="63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218E26D-51FA-F49E-384C-D7BD8890ADAA}"/>
                    </a:ext>
                  </a:extLst>
                </p14:cNvPr>
                <p14:cNvContentPartPr/>
                <p14:nvPr/>
              </p14:nvContentPartPr>
              <p14:xfrm>
                <a:off x="6118382" y="1126116"/>
                <a:ext cx="5580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218E26D-51FA-F49E-384C-D7BD8890ADA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09742" y="1117116"/>
                  <a:ext cx="734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9957F2-8820-E579-583B-04804F6EB9B3}"/>
              </a:ext>
            </a:extLst>
          </p:cNvPr>
          <p:cNvGrpSpPr/>
          <p:nvPr/>
        </p:nvGrpSpPr>
        <p:grpSpPr>
          <a:xfrm>
            <a:off x="6450302" y="771876"/>
            <a:ext cx="500400" cy="545760"/>
            <a:chOff x="6450302" y="771876"/>
            <a:chExt cx="500400" cy="54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11613BC-699D-7F6D-F5B8-EDA7D6EA6C12}"/>
                    </a:ext>
                  </a:extLst>
                </p14:cNvPr>
                <p14:cNvContentPartPr/>
                <p14:nvPr/>
              </p14:nvContentPartPr>
              <p14:xfrm>
                <a:off x="6525542" y="771876"/>
                <a:ext cx="360" cy="97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11613BC-699D-7F6D-F5B8-EDA7D6EA6C1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516902" y="762876"/>
                  <a:ext cx="180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0F8C2A9-DBAC-C423-F342-EDDBF170FA5F}"/>
                    </a:ext>
                  </a:extLst>
                </p14:cNvPr>
                <p14:cNvContentPartPr/>
                <p14:nvPr/>
              </p14:nvContentPartPr>
              <p14:xfrm>
                <a:off x="6450302" y="975276"/>
                <a:ext cx="213480" cy="32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0F8C2A9-DBAC-C423-F342-EDDBF170FA5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441302" y="966636"/>
                  <a:ext cx="23112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AE2283F-8C35-9876-E5E3-B93D0FA204E6}"/>
                    </a:ext>
                  </a:extLst>
                </p14:cNvPr>
                <p14:cNvContentPartPr/>
                <p14:nvPr/>
              </p14:nvContentPartPr>
              <p14:xfrm>
                <a:off x="6507182" y="1085436"/>
                <a:ext cx="131040" cy="2322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AE2283F-8C35-9876-E5E3-B93D0FA204E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498182" y="1076796"/>
                  <a:ext cx="14868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E26D685-800C-AA8A-0100-DDA24E8B9ECE}"/>
                    </a:ext>
                  </a:extLst>
                </p14:cNvPr>
                <p14:cNvContentPartPr/>
                <p14:nvPr/>
              </p14:nvContentPartPr>
              <p14:xfrm>
                <a:off x="6810302" y="843156"/>
                <a:ext cx="140400" cy="3970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E26D685-800C-AA8A-0100-DDA24E8B9EC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801302" y="834516"/>
                  <a:ext cx="158040" cy="41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17AA578-B109-4A29-D2E0-EB79FCC522B0}"/>
              </a:ext>
            </a:extLst>
          </p:cNvPr>
          <p:cNvGrpSpPr/>
          <p:nvPr/>
        </p:nvGrpSpPr>
        <p:grpSpPr>
          <a:xfrm>
            <a:off x="7012262" y="763596"/>
            <a:ext cx="479160" cy="311760"/>
            <a:chOff x="7012262" y="763596"/>
            <a:chExt cx="479160" cy="31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8F887C8-EDDA-6E40-38D2-16DC1994CC39}"/>
                    </a:ext>
                  </a:extLst>
                </p14:cNvPr>
                <p14:cNvContentPartPr/>
                <p14:nvPr/>
              </p14:nvContentPartPr>
              <p14:xfrm>
                <a:off x="7012262" y="914436"/>
                <a:ext cx="255240" cy="160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8F887C8-EDDA-6E40-38D2-16DC1994CC3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003622" y="905796"/>
                  <a:ext cx="2728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655E094-1722-C4B9-D49D-C82A3A9B7F1D}"/>
                    </a:ext>
                  </a:extLst>
                </p14:cNvPr>
                <p14:cNvContentPartPr/>
                <p14:nvPr/>
              </p14:nvContentPartPr>
              <p14:xfrm>
                <a:off x="7091822" y="763596"/>
                <a:ext cx="172080" cy="85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655E094-1722-C4B9-D49D-C82A3A9B7F1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082822" y="754596"/>
                  <a:ext cx="18972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4B4F757-7693-0103-C76E-D7B1BB55F0F1}"/>
                    </a:ext>
                  </a:extLst>
                </p14:cNvPr>
                <p14:cNvContentPartPr/>
                <p14:nvPr/>
              </p14:nvContentPartPr>
              <p14:xfrm>
                <a:off x="7377662" y="924156"/>
                <a:ext cx="11376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4B4F757-7693-0103-C76E-D7B1BB55F0F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368662" y="915156"/>
                  <a:ext cx="1314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31C061-D86D-5395-D87E-72B5325C8640}"/>
              </a:ext>
            </a:extLst>
          </p:cNvPr>
          <p:cNvGrpSpPr/>
          <p:nvPr/>
        </p:nvGrpSpPr>
        <p:grpSpPr>
          <a:xfrm>
            <a:off x="7734422" y="668196"/>
            <a:ext cx="482760" cy="536040"/>
            <a:chOff x="7734422" y="668196"/>
            <a:chExt cx="482760" cy="53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B4DD331-4B81-11BF-19B4-1DD92109F5F9}"/>
                    </a:ext>
                  </a:extLst>
                </p14:cNvPr>
                <p14:cNvContentPartPr/>
                <p14:nvPr/>
              </p14:nvContentPartPr>
              <p14:xfrm>
                <a:off x="7734422" y="823356"/>
                <a:ext cx="110160" cy="338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B4DD331-4B81-11BF-19B4-1DD92109F5F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725782" y="814716"/>
                  <a:ext cx="12780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A824378-FBEE-75FF-B38C-893CE3A0D22E}"/>
                    </a:ext>
                  </a:extLst>
                </p14:cNvPr>
                <p14:cNvContentPartPr/>
                <p14:nvPr/>
              </p14:nvContentPartPr>
              <p14:xfrm>
                <a:off x="7941422" y="790236"/>
                <a:ext cx="104040" cy="4140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A824378-FBEE-75FF-B38C-893CE3A0D22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932782" y="781236"/>
                  <a:ext cx="12168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12D6A69-F2CE-5E9A-DFA5-1144819DA65E}"/>
                    </a:ext>
                  </a:extLst>
                </p14:cNvPr>
                <p14:cNvContentPartPr/>
                <p14:nvPr/>
              </p14:nvContentPartPr>
              <p14:xfrm>
                <a:off x="8081102" y="668196"/>
                <a:ext cx="136080" cy="132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12D6A69-F2CE-5E9A-DFA5-1144819DA65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072102" y="659196"/>
                  <a:ext cx="153720" cy="14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C22914-7461-372E-F894-9BE33B6D4AE5}"/>
              </a:ext>
            </a:extLst>
          </p:cNvPr>
          <p:cNvGrpSpPr/>
          <p:nvPr/>
        </p:nvGrpSpPr>
        <p:grpSpPr>
          <a:xfrm>
            <a:off x="423688" y="3386736"/>
            <a:ext cx="5950080" cy="1539540"/>
            <a:chOff x="423688" y="3386736"/>
            <a:chExt cx="5950080" cy="15395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630" name="Ink 629">
                  <a:extLst>
                    <a:ext uri="{FF2B5EF4-FFF2-40B4-BE49-F238E27FC236}">
                      <a16:creationId xmlns:a16="http://schemas.microsoft.com/office/drawing/2014/main" id="{3C9AD2F8-53EA-12A5-26B3-79753FBAA78C}"/>
                    </a:ext>
                  </a:extLst>
                </p14:cNvPr>
                <p14:cNvContentPartPr/>
                <p14:nvPr/>
              </p14:nvContentPartPr>
              <p14:xfrm>
                <a:off x="2981848" y="4219956"/>
                <a:ext cx="113760" cy="359640"/>
              </p14:xfrm>
            </p:contentPart>
          </mc:Choice>
          <mc:Fallback xmlns="">
            <p:pic>
              <p:nvPicPr>
                <p:cNvPr id="630" name="Ink 629">
                  <a:extLst>
                    <a:ext uri="{FF2B5EF4-FFF2-40B4-BE49-F238E27FC236}">
                      <a16:creationId xmlns:a16="http://schemas.microsoft.com/office/drawing/2014/main" id="{3C9AD2F8-53EA-12A5-26B3-79753FBAA78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972819" y="4210956"/>
                  <a:ext cx="131456" cy="37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631" name="Ink 630">
                  <a:extLst>
                    <a:ext uri="{FF2B5EF4-FFF2-40B4-BE49-F238E27FC236}">
                      <a16:creationId xmlns:a16="http://schemas.microsoft.com/office/drawing/2014/main" id="{29848258-4DFF-E81A-75E0-598BA6ED2264}"/>
                    </a:ext>
                  </a:extLst>
                </p14:cNvPr>
                <p14:cNvContentPartPr/>
                <p14:nvPr/>
              </p14:nvContentPartPr>
              <p14:xfrm>
                <a:off x="3217288" y="4569156"/>
                <a:ext cx="3240" cy="360"/>
              </p14:xfrm>
            </p:contentPart>
          </mc:Choice>
          <mc:Fallback xmlns="">
            <p:pic>
              <p:nvPicPr>
                <p:cNvPr id="631" name="Ink 630">
                  <a:extLst>
                    <a:ext uri="{FF2B5EF4-FFF2-40B4-BE49-F238E27FC236}">
                      <a16:creationId xmlns:a16="http://schemas.microsoft.com/office/drawing/2014/main" id="{29848258-4DFF-E81A-75E0-598BA6ED226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208288" y="4560156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F2F4F09-120D-1795-BB6A-92605E9B1ECE}"/>
                </a:ext>
              </a:extLst>
            </p:cNvPr>
            <p:cNvGrpSpPr/>
            <p:nvPr/>
          </p:nvGrpSpPr>
          <p:grpSpPr>
            <a:xfrm>
              <a:off x="423688" y="3386736"/>
              <a:ext cx="5950080" cy="1539540"/>
              <a:chOff x="423688" y="3386736"/>
              <a:chExt cx="5950080" cy="15395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609" name="Ink 608">
                    <a:extLst>
                      <a:ext uri="{FF2B5EF4-FFF2-40B4-BE49-F238E27FC236}">
                        <a16:creationId xmlns:a16="http://schemas.microsoft.com/office/drawing/2014/main" id="{63393130-D883-E861-71B3-461D17E4D528}"/>
                      </a:ext>
                    </a:extLst>
                  </p14:cNvPr>
                  <p14:cNvContentPartPr/>
                  <p14:nvPr/>
                </p14:nvContentPartPr>
                <p14:xfrm>
                  <a:off x="438808" y="4147236"/>
                  <a:ext cx="220680" cy="285120"/>
                </p14:xfrm>
              </p:contentPart>
            </mc:Choice>
            <mc:Fallback xmlns="">
              <p:pic>
                <p:nvPicPr>
                  <p:cNvPr id="609" name="Ink 608">
                    <a:extLst>
                      <a:ext uri="{FF2B5EF4-FFF2-40B4-BE49-F238E27FC236}">
                        <a16:creationId xmlns:a16="http://schemas.microsoft.com/office/drawing/2014/main" id="{63393130-D883-E861-71B3-461D17E4D528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29808" y="4138247"/>
                    <a:ext cx="238320" cy="3027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610" name="Ink 609">
                    <a:extLst>
                      <a:ext uri="{FF2B5EF4-FFF2-40B4-BE49-F238E27FC236}">
                        <a16:creationId xmlns:a16="http://schemas.microsoft.com/office/drawing/2014/main" id="{5ADC1922-1103-1F77-C79F-29647AC9B021}"/>
                      </a:ext>
                    </a:extLst>
                  </p14:cNvPr>
                  <p14:cNvContentPartPr/>
                  <p14:nvPr/>
                </p14:nvContentPartPr>
                <p14:xfrm>
                  <a:off x="792328" y="4170276"/>
                  <a:ext cx="181800" cy="207000"/>
                </p14:xfrm>
              </p:contentPart>
            </mc:Choice>
            <mc:Fallback xmlns="">
              <p:pic>
                <p:nvPicPr>
                  <p:cNvPr id="610" name="Ink 609">
                    <a:extLst>
                      <a:ext uri="{FF2B5EF4-FFF2-40B4-BE49-F238E27FC236}">
                        <a16:creationId xmlns:a16="http://schemas.microsoft.com/office/drawing/2014/main" id="{5ADC1922-1103-1F77-C79F-29647AC9B021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783328" y="4161260"/>
                    <a:ext cx="199440" cy="2246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611" name="Ink 610">
                    <a:extLst>
                      <a:ext uri="{FF2B5EF4-FFF2-40B4-BE49-F238E27FC236}">
                        <a16:creationId xmlns:a16="http://schemas.microsoft.com/office/drawing/2014/main" id="{6F5E5BE7-8108-973C-4C94-32F5098D0C7E}"/>
                      </a:ext>
                    </a:extLst>
                  </p14:cNvPr>
                  <p14:cNvContentPartPr/>
                  <p14:nvPr/>
                </p14:nvContentPartPr>
                <p14:xfrm>
                  <a:off x="423688" y="4425516"/>
                  <a:ext cx="834120" cy="100080"/>
                </p14:xfrm>
              </p:contentPart>
            </mc:Choice>
            <mc:Fallback xmlns="">
              <p:pic>
                <p:nvPicPr>
                  <p:cNvPr id="611" name="Ink 610">
                    <a:extLst>
                      <a:ext uri="{FF2B5EF4-FFF2-40B4-BE49-F238E27FC236}">
                        <a16:creationId xmlns:a16="http://schemas.microsoft.com/office/drawing/2014/main" id="{6F5E5BE7-8108-973C-4C94-32F5098D0C7E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414692" y="4416548"/>
                    <a:ext cx="851752" cy="1176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612" name="Ink 611">
                    <a:extLst>
                      <a:ext uri="{FF2B5EF4-FFF2-40B4-BE49-F238E27FC236}">
                        <a16:creationId xmlns:a16="http://schemas.microsoft.com/office/drawing/2014/main" id="{CE4506E1-70A6-78CA-1D81-A226EC7781BB}"/>
                      </a:ext>
                    </a:extLst>
                  </p14:cNvPr>
                  <p14:cNvContentPartPr/>
                  <p14:nvPr/>
                </p14:nvContentPartPr>
                <p14:xfrm>
                  <a:off x="476608" y="4636476"/>
                  <a:ext cx="208080" cy="203040"/>
                </p14:xfrm>
              </p:contentPart>
            </mc:Choice>
            <mc:Fallback xmlns="">
              <p:pic>
                <p:nvPicPr>
                  <p:cNvPr id="612" name="Ink 611">
                    <a:extLst>
                      <a:ext uri="{FF2B5EF4-FFF2-40B4-BE49-F238E27FC236}">
                        <a16:creationId xmlns:a16="http://schemas.microsoft.com/office/drawing/2014/main" id="{CE4506E1-70A6-78CA-1D81-A226EC7781BB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467608" y="4627492"/>
                    <a:ext cx="225720" cy="2206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613" name="Ink 612">
                    <a:extLst>
                      <a:ext uri="{FF2B5EF4-FFF2-40B4-BE49-F238E27FC236}">
                        <a16:creationId xmlns:a16="http://schemas.microsoft.com/office/drawing/2014/main" id="{D8E3CB3A-447B-4924-9B62-459E73E3C17F}"/>
                      </a:ext>
                    </a:extLst>
                  </p14:cNvPr>
                  <p14:cNvContentPartPr/>
                  <p14:nvPr/>
                </p14:nvContentPartPr>
                <p14:xfrm>
                  <a:off x="820768" y="4578156"/>
                  <a:ext cx="189000" cy="214920"/>
                </p14:xfrm>
              </p:contentPart>
            </mc:Choice>
            <mc:Fallback xmlns="">
              <p:pic>
                <p:nvPicPr>
                  <p:cNvPr id="613" name="Ink 612">
                    <a:extLst>
                      <a:ext uri="{FF2B5EF4-FFF2-40B4-BE49-F238E27FC236}">
                        <a16:creationId xmlns:a16="http://schemas.microsoft.com/office/drawing/2014/main" id="{D8E3CB3A-447B-4924-9B62-459E73E3C17F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811768" y="4569156"/>
                    <a:ext cx="206640" cy="2325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651" name="Group 650">
                <a:extLst>
                  <a:ext uri="{FF2B5EF4-FFF2-40B4-BE49-F238E27FC236}">
                    <a16:creationId xmlns:a16="http://schemas.microsoft.com/office/drawing/2014/main" id="{FCFC5BEC-1CB0-CFFA-20C6-EB57AA60A2BF}"/>
                  </a:ext>
                </a:extLst>
              </p:cNvPr>
              <p:cNvGrpSpPr/>
              <p:nvPr/>
            </p:nvGrpSpPr>
            <p:grpSpPr>
              <a:xfrm>
                <a:off x="1038208" y="4723596"/>
                <a:ext cx="265320" cy="202680"/>
                <a:chOff x="1038208" y="4723596"/>
                <a:chExt cx="265320" cy="2026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5">
                  <p14:nvContentPartPr>
                    <p14:cNvPr id="647" name="Ink 646">
                      <a:extLst>
                        <a:ext uri="{FF2B5EF4-FFF2-40B4-BE49-F238E27FC236}">
                          <a16:creationId xmlns:a16="http://schemas.microsoft.com/office/drawing/2014/main" id="{496DB139-45D1-DE53-E36F-28B381458C0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38208" y="4889196"/>
                    <a:ext cx="360" cy="360"/>
                  </p14:xfrm>
                </p:contentPart>
              </mc:Choice>
              <mc:Fallback xmlns="">
                <p:pic>
                  <p:nvPicPr>
                    <p:cNvPr id="647" name="Ink 646">
                      <a:extLst>
                        <a:ext uri="{FF2B5EF4-FFF2-40B4-BE49-F238E27FC236}">
                          <a16:creationId xmlns:a16="http://schemas.microsoft.com/office/drawing/2014/main" id="{496DB139-45D1-DE53-E36F-28B381458C06}"/>
                        </a:ext>
                      </a:extLst>
                    </p:cNvPr>
                    <p:cNvPicPr/>
                    <p:nvPr/>
                  </p:nvPicPr>
                  <p:blipFill>
                    <a:blip r:embed="rId55"/>
                    <a:stretch>
                      <a:fillRect/>
                    </a:stretch>
                  </p:blipFill>
                  <p:spPr>
                    <a:xfrm>
                      <a:off x="1029208" y="4880556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">
                  <p14:nvContentPartPr>
                    <p14:cNvPr id="648" name="Ink 647">
                      <a:extLst>
                        <a:ext uri="{FF2B5EF4-FFF2-40B4-BE49-F238E27FC236}">
                          <a16:creationId xmlns:a16="http://schemas.microsoft.com/office/drawing/2014/main" id="{EE506339-C4CE-6753-5A2C-DD516BF1F3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46848" y="4816116"/>
                    <a:ext cx="64800" cy="110160"/>
                  </p14:xfrm>
                </p:contentPart>
              </mc:Choice>
              <mc:Fallback xmlns="">
                <p:pic>
                  <p:nvPicPr>
                    <p:cNvPr id="648" name="Ink 647">
                      <a:extLst>
                        <a:ext uri="{FF2B5EF4-FFF2-40B4-BE49-F238E27FC236}">
                          <a16:creationId xmlns:a16="http://schemas.microsoft.com/office/drawing/2014/main" id="{EE506339-C4CE-6753-5A2C-DD516BF1F3D6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1038208" y="4807476"/>
                      <a:ext cx="82440" cy="127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">
                  <p14:nvContentPartPr>
                    <p14:cNvPr id="649" name="Ink 648">
                      <a:extLst>
                        <a:ext uri="{FF2B5EF4-FFF2-40B4-BE49-F238E27FC236}">
                          <a16:creationId xmlns:a16="http://schemas.microsoft.com/office/drawing/2014/main" id="{EB2DA613-3545-90C9-71F5-525DCB874C4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89688" y="4736196"/>
                    <a:ext cx="3240" cy="360"/>
                  </p14:xfrm>
                </p:contentPart>
              </mc:Choice>
              <mc:Fallback xmlns="">
                <p:pic>
                  <p:nvPicPr>
                    <p:cNvPr id="649" name="Ink 648">
                      <a:extLst>
                        <a:ext uri="{FF2B5EF4-FFF2-40B4-BE49-F238E27FC236}">
                          <a16:creationId xmlns:a16="http://schemas.microsoft.com/office/drawing/2014/main" id="{EB2DA613-3545-90C9-71F5-525DCB874C4B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1080688" y="4727196"/>
                      <a:ext cx="2088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">
                  <p14:nvContentPartPr>
                    <p14:cNvPr id="650" name="Ink 649">
                      <a:extLst>
                        <a:ext uri="{FF2B5EF4-FFF2-40B4-BE49-F238E27FC236}">
                          <a16:creationId xmlns:a16="http://schemas.microsoft.com/office/drawing/2014/main" id="{C3F2CE50-D773-26D1-A6F1-49955282AA5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81848" y="4723596"/>
                    <a:ext cx="121680" cy="185040"/>
                  </p14:xfrm>
                </p:contentPart>
              </mc:Choice>
              <mc:Fallback xmlns="">
                <p:pic>
                  <p:nvPicPr>
                    <p:cNvPr id="650" name="Ink 649">
                      <a:extLst>
                        <a:ext uri="{FF2B5EF4-FFF2-40B4-BE49-F238E27FC236}">
                          <a16:creationId xmlns:a16="http://schemas.microsoft.com/office/drawing/2014/main" id="{C3F2CE50-D773-26D1-A6F1-49955282AA52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1173208" y="4714956"/>
                      <a:ext cx="139320" cy="202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622" name="Ink 621">
                    <a:extLst>
                      <a:ext uri="{FF2B5EF4-FFF2-40B4-BE49-F238E27FC236}">
                        <a16:creationId xmlns:a16="http://schemas.microsoft.com/office/drawing/2014/main" id="{25BB7B12-9534-EF83-F252-A28AADC10DFA}"/>
                      </a:ext>
                    </a:extLst>
                  </p14:cNvPr>
                  <p14:cNvContentPartPr/>
                  <p14:nvPr/>
                </p14:nvContentPartPr>
                <p14:xfrm>
                  <a:off x="1482808" y="4497516"/>
                  <a:ext cx="65520" cy="360"/>
                </p14:xfrm>
              </p:contentPart>
            </mc:Choice>
            <mc:Fallback xmlns="">
              <p:pic>
                <p:nvPicPr>
                  <p:cNvPr id="622" name="Ink 621">
                    <a:extLst>
                      <a:ext uri="{FF2B5EF4-FFF2-40B4-BE49-F238E27FC236}">
                        <a16:creationId xmlns:a16="http://schemas.microsoft.com/office/drawing/2014/main" id="{25BB7B12-9534-EF83-F252-A28AADC10DFA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1473758" y="4488516"/>
                    <a:ext cx="83257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23" name="Ink 622">
                    <a:extLst>
                      <a:ext uri="{FF2B5EF4-FFF2-40B4-BE49-F238E27FC236}">
                        <a16:creationId xmlns:a16="http://schemas.microsoft.com/office/drawing/2014/main" id="{1AE41443-24D6-B24F-FA08-376D2AF65C25}"/>
                      </a:ext>
                    </a:extLst>
                  </p14:cNvPr>
                  <p14:cNvContentPartPr/>
                  <p14:nvPr/>
                </p14:nvContentPartPr>
                <p14:xfrm>
                  <a:off x="1488568" y="4577796"/>
                  <a:ext cx="98280" cy="360"/>
                </p14:xfrm>
              </p:contentPart>
            </mc:Choice>
            <mc:Fallback xmlns="">
              <p:pic>
                <p:nvPicPr>
                  <p:cNvPr id="623" name="Ink 622">
                    <a:extLst>
                      <a:ext uri="{FF2B5EF4-FFF2-40B4-BE49-F238E27FC236}">
                        <a16:creationId xmlns:a16="http://schemas.microsoft.com/office/drawing/2014/main" id="{1AE41443-24D6-B24F-FA08-376D2AF65C25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1479568" y="4568796"/>
                    <a:ext cx="115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25" name="Ink 624">
                    <a:extLst>
                      <a:ext uri="{FF2B5EF4-FFF2-40B4-BE49-F238E27FC236}">
                        <a16:creationId xmlns:a16="http://schemas.microsoft.com/office/drawing/2014/main" id="{48B13D98-E7C6-249E-7C4A-AEAEB021B4D1}"/>
                      </a:ext>
                    </a:extLst>
                  </p14:cNvPr>
                  <p14:cNvContentPartPr/>
                  <p14:nvPr/>
                </p14:nvContentPartPr>
                <p14:xfrm>
                  <a:off x="2128288" y="4237236"/>
                  <a:ext cx="163440" cy="440280"/>
                </p14:xfrm>
              </p:contentPart>
            </mc:Choice>
            <mc:Fallback xmlns="">
              <p:pic>
                <p:nvPicPr>
                  <p:cNvPr id="625" name="Ink 624">
                    <a:extLst>
                      <a:ext uri="{FF2B5EF4-FFF2-40B4-BE49-F238E27FC236}">
                        <a16:creationId xmlns:a16="http://schemas.microsoft.com/office/drawing/2014/main" id="{48B13D98-E7C6-249E-7C4A-AEAEB021B4D1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2119288" y="4228236"/>
                    <a:ext cx="181080" cy="45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26" name="Ink 625">
                    <a:extLst>
                      <a:ext uri="{FF2B5EF4-FFF2-40B4-BE49-F238E27FC236}">
                        <a16:creationId xmlns:a16="http://schemas.microsoft.com/office/drawing/2014/main" id="{68EB8B32-3A5F-4A1F-6082-F975DACCB835}"/>
                      </a:ext>
                    </a:extLst>
                  </p14:cNvPr>
                  <p14:cNvContentPartPr/>
                  <p14:nvPr/>
                </p14:nvContentPartPr>
                <p14:xfrm>
                  <a:off x="2276248" y="4376556"/>
                  <a:ext cx="209880" cy="197640"/>
                </p14:xfrm>
              </p:contentPart>
            </mc:Choice>
            <mc:Fallback xmlns="">
              <p:pic>
                <p:nvPicPr>
                  <p:cNvPr id="626" name="Ink 625">
                    <a:extLst>
                      <a:ext uri="{FF2B5EF4-FFF2-40B4-BE49-F238E27FC236}">
                        <a16:creationId xmlns:a16="http://schemas.microsoft.com/office/drawing/2014/main" id="{68EB8B32-3A5F-4A1F-6082-F975DACCB835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2267233" y="4367572"/>
                    <a:ext cx="227550" cy="2152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27" name="Ink 626">
                    <a:extLst>
                      <a:ext uri="{FF2B5EF4-FFF2-40B4-BE49-F238E27FC236}">
                        <a16:creationId xmlns:a16="http://schemas.microsoft.com/office/drawing/2014/main" id="{1EE27541-2F7A-350E-DC1D-6B9E4A867BDA}"/>
                      </a:ext>
                    </a:extLst>
                  </p14:cNvPr>
                  <p14:cNvContentPartPr/>
                  <p14:nvPr/>
                </p14:nvContentPartPr>
                <p14:xfrm>
                  <a:off x="2275888" y="4304556"/>
                  <a:ext cx="162720" cy="59760"/>
                </p14:xfrm>
              </p:contentPart>
            </mc:Choice>
            <mc:Fallback xmlns="">
              <p:pic>
                <p:nvPicPr>
                  <p:cNvPr id="627" name="Ink 626">
                    <a:extLst>
                      <a:ext uri="{FF2B5EF4-FFF2-40B4-BE49-F238E27FC236}">
                        <a16:creationId xmlns:a16="http://schemas.microsoft.com/office/drawing/2014/main" id="{1EE27541-2F7A-350E-DC1D-6B9E4A867BDA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2266888" y="4295556"/>
                    <a:ext cx="180360" cy="7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28" name="Ink 627">
                    <a:extLst>
                      <a:ext uri="{FF2B5EF4-FFF2-40B4-BE49-F238E27FC236}">
                        <a16:creationId xmlns:a16="http://schemas.microsoft.com/office/drawing/2014/main" id="{58EBC8F2-4EB0-C1BB-9C3B-97E445E93309}"/>
                      </a:ext>
                    </a:extLst>
                  </p14:cNvPr>
                  <p14:cNvContentPartPr/>
                  <p14:nvPr/>
                </p14:nvContentPartPr>
                <p14:xfrm>
                  <a:off x="2485768" y="4435956"/>
                  <a:ext cx="137520" cy="360"/>
                </p14:xfrm>
              </p:contentPart>
            </mc:Choice>
            <mc:Fallback xmlns="">
              <p:pic>
                <p:nvPicPr>
                  <p:cNvPr id="628" name="Ink 627">
                    <a:extLst>
                      <a:ext uri="{FF2B5EF4-FFF2-40B4-BE49-F238E27FC236}">
                        <a16:creationId xmlns:a16="http://schemas.microsoft.com/office/drawing/2014/main" id="{58EBC8F2-4EB0-C1BB-9C3B-97E445E93309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2476768" y="4426956"/>
                    <a:ext cx="155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29" name="Ink 628">
                    <a:extLst>
                      <a:ext uri="{FF2B5EF4-FFF2-40B4-BE49-F238E27FC236}">
                        <a16:creationId xmlns:a16="http://schemas.microsoft.com/office/drawing/2014/main" id="{47B43965-453C-CCCA-7248-880FD0D7C038}"/>
                      </a:ext>
                    </a:extLst>
                  </p14:cNvPr>
                  <p14:cNvContentPartPr/>
                  <p14:nvPr/>
                </p14:nvContentPartPr>
                <p14:xfrm>
                  <a:off x="2768008" y="4268916"/>
                  <a:ext cx="208440" cy="361800"/>
                </p14:xfrm>
              </p:contentPart>
            </mc:Choice>
            <mc:Fallback xmlns="">
              <p:pic>
                <p:nvPicPr>
                  <p:cNvPr id="629" name="Ink 628">
                    <a:extLst>
                      <a:ext uri="{FF2B5EF4-FFF2-40B4-BE49-F238E27FC236}">
                        <a16:creationId xmlns:a16="http://schemas.microsoft.com/office/drawing/2014/main" id="{47B43965-453C-CCCA-7248-880FD0D7C038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2759008" y="4259916"/>
                    <a:ext cx="226080" cy="37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84" name="Ink 683">
                    <a:extLst>
                      <a:ext uri="{FF2B5EF4-FFF2-40B4-BE49-F238E27FC236}">
                        <a16:creationId xmlns:a16="http://schemas.microsoft.com/office/drawing/2014/main" id="{3D0726C4-8A6A-1836-CC79-06D52C09D32D}"/>
                      </a:ext>
                    </a:extLst>
                  </p14:cNvPr>
                  <p14:cNvContentPartPr/>
                  <p14:nvPr/>
                </p14:nvContentPartPr>
                <p14:xfrm>
                  <a:off x="3439408" y="3914676"/>
                  <a:ext cx="2934360" cy="216720"/>
                </p14:xfrm>
              </p:contentPart>
            </mc:Choice>
            <mc:Fallback xmlns="">
              <p:pic>
                <p:nvPicPr>
                  <p:cNvPr id="684" name="Ink 683">
                    <a:extLst>
                      <a:ext uri="{FF2B5EF4-FFF2-40B4-BE49-F238E27FC236}">
                        <a16:creationId xmlns:a16="http://schemas.microsoft.com/office/drawing/2014/main" id="{3D0726C4-8A6A-1836-CC79-06D52C09D32D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3430408" y="3905676"/>
                    <a:ext cx="295200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89" name="Ink 688">
                    <a:extLst>
                      <a:ext uri="{FF2B5EF4-FFF2-40B4-BE49-F238E27FC236}">
                        <a16:creationId xmlns:a16="http://schemas.microsoft.com/office/drawing/2014/main" id="{CBCC9619-CED2-7132-1636-9DDFE525A9CC}"/>
                      </a:ext>
                    </a:extLst>
                  </p14:cNvPr>
                  <p14:cNvContentPartPr/>
                  <p14:nvPr/>
                </p14:nvContentPartPr>
                <p14:xfrm>
                  <a:off x="5107133" y="3453696"/>
                  <a:ext cx="134280" cy="202680"/>
                </p14:xfrm>
              </p:contentPart>
            </mc:Choice>
            <mc:Fallback xmlns="">
              <p:pic>
                <p:nvPicPr>
                  <p:cNvPr id="689" name="Ink 688">
                    <a:extLst>
                      <a:ext uri="{FF2B5EF4-FFF2-40B4-BE49-F238E27FC236}">
                        <a16:creationId xmlns:a16="http://schemas.microsoft.com/office/drawing/2014/main" id="{CBCC9619-CED2-7132-1636-9DDFE525A9CC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5098109" y="3444696"/>
                    <a:ext cx="151967" cy="22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90" name="Ink 689">
                    <a:extLst>
                      <a:ext uri="{FF2B5EF4-FFF2-40B4-BE49-F238E27FC236}">
                        <a16:creationId xmlns:a16="http://schemas.microsoft.com/office/drawing/2014/main" id="{4E8BF7D7-8801-42CF-9704-97D69139B0BB}"/>
                      </a:ext>
                    </a:extLst>
                  </p14:cNvPr>
                  <p14:cNvContentPartPr/>
                  <p14:nvPr/>
                </p14:nvContentPartPr>
                <p14:xfrm>
                  <a:off x="5343293" y="3488976"/>
                  <a:ext cx="135720" cy="128160"/>
                </p14:xfrm>
              </p:contentPart>
            </mc:Choice>
            <mc:Fallback xmlns="">
              <p:pic>
                <p:nvPicPr>
                  <p:cNvPr id="690" name="Ink 689">
                    <a:extLst>
                      <a:ext uri="{FF2B5EF4-FFF2-40B4-BE49-F238E27FC236}">
                        <a16:creationId xmlns:a16="http://schemas.microsoft.com/office/drawing/2014/main" id="{4E8BF7D7-8801-42CF-9704-97D69139B0BB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5334293" y="3479951"/>
                    <a:ext cx="153360" cy="1458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91" name="Ink 690">
                    <a:extLst>
                      <a:ext uri="{FF2B5EF4-FFF2-40B4-BE49-F238E27FC236}">
                        <a16:creationId xmlns:a16="http://schemas.microsoft.com/office/drawing/2014/main" id="{8911E50F-3B23-420B-8CEB-7A2F60B3FAFB}"/>
                      </a:ext>
                    </a:extLst>
                  </p14:cNvPr>
                  <p14:cNvContentPartPr/>
                  <p14:nvPr/>
                </p14:nvContentPartPr>
                <p14:xfrm>
                  <a:off x="5340773" y="3386736"/>
                  <a:ext cx="113400" cy="68760"/>
                </p14:xfrm>
              </p:contentPart>
            </mc:Choice>
            <mc:Fallback xmlns="">
              <p:pic>
                <p:nvPicPr>
                  <p:cNvPr id="691" name="Ink 690">
                    <a:extLst>
                      <a:ext uri="{FF2B5EF4-FFF2-40B4-BE49-F238E27FC236}">
                        <a16:creationId xmlns:a16="http://schemas.microsoft.com/office/drawing/2014/main" id="{8911E50F-3B23-420B-8CEB-7A2F60B3FAFB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5331773" y="3377736"/>
                    <a:ext cx="131040" cy="8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692" name="Ink 691">
                    <a:extLst>
                      <a:ext uri="{FF2B5EF4-FFF2-40B4-BE49-F238E27FC236}">
                        <a16:creationId xmlns:a16="http://schemas.microsoft.com/office/drawing/2014/main" id="{37C68EDB-4519-45DB-C7AF-0ABAE6EC2F70}"/>
                      </a:ext>
                    </a:extLst>
                  </p14:cNvPr>
                  <p14:cNvContentPartPr/>
                  <p14:nvPr/>
                </p14:nvContentPartPr>
                <p14:xfrm>
                  <a:off x="5483333" y="3440376"/>
                  <a:ext cx="109800" cy="306360"/>
                </p14:xfrm>
              </p:contentPart>
            </mc:Choice>
            <mc:Fallback xmlns="">
              <p:pic>
                <p:nvPicPr>
                  <p:cNvPr id="692" name="Ink 691">
                    <a:extLst>
                      <a:ext uri="{FF2B5EF4-FFF2-40B4-BE49-F238E27FC236}">
                        <a16:creationId xmlns:a16="http://schemas.microsoft.com/office/drawing/2014/main" id="{37C68EDB-4519-45DB-C7AF-0ABAE6EC2F70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5474333" y="3431376"/>
                    <a:ext cx="127440" cy="32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93" name="Ink 692">
                    <a:extLst>
                      <a:ext uri="{FF2B5EF4-FFF2-40B4-BE49-F238E27FC236}">
                        <a16:creationId xmlns:a16="http://schemas.microsoft.com/office/drawing/2014/main" id="{140081FD-5B5C-222D-45B1-53640789DF9E}"/>
                      </a:ext>
                    </a:extLst>
                  </p14:cNvPr>
                  <p14:cNvContentPartPr/>
                  <p14:nvPr/>
                </p14:nvContentPartPr>
                <p14:xfrm>
                  <a:off x="5556413" y="3576096"/>
                  <a:ext cx="123480" cy="194040"/>
                </p14:xfrm>
              </p:contentPart>
            </mc:Choice>
            <mc:Fallback xmlns="">
              <p:pic>
                <p:nvPicPr>
                  <p:cNvPr id="693" name="Ink 692">
                    <a:extLst>
                      <a:ext uri="{FF2B5EF4-FFF2-40B4-BE49-F238E27FC236}">
                        <a16:creationId xmlns:a16="http://schemas.microsoft.com/office/drawing/2014/main" id="{140081FD-5B5C-222D-45B1-53640789DF9E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5547413" y="3567096"/>
                    <a:ext cx="141120" cy="21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94" name="Ink 693">
                    <a:extLst>
                      <a:ext uri="{FF2B5EF4-FFF2-40B4-BE49-F238E27FC236}">
                        <a16:creationId xmlns:a16="http://schemas.microsoft.com/office/drawing/2014/main" id="{6639A9F2-20A2-E9B7-6BA1-4B0EB7CDC468}"/>
                      </a:ext>
                    </a:extLst>
                  </p14:cNvPr>
                  <p14:cNvContentPartPr/>
                  <p14:nvPr/>
                </p14:nvContentPartPr>
                <p14:xfrm>
                  <a:off x="5793293" y="3535056"/>
                  <a:ext cx="127080" cy="182160"/>
                </p14:xfrm>
              </p:contentPart>
            </mc:Choice>
            <mc:Fallback xmlns="">
              <p:pic>
                <p:nvPicPr>
                  <p:cNvPr id="694" name="Ink 693">
                    <a:extLst>
                      <a:ext uri="{FF2B5EF4-FFF2-40B4-BE49-F238E27FC236}">
                        <a16:creationId xmlns:a16="http://schemas.microsoft.com/office/drawing/2014/main" id="{6639A9F2-20A2-E9B7-6BA1-4B0EB7CDC468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784293" y="3526056"/>
                    <a:ext cx="144720" cy="19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95" name="Ink 694">
                    <a:extLst>
                      <a:ext uri="{FF2B5EF4-FFF2-40B4-BE49-F238E27FC236}">
                        <a16:creationId xmlns:a16="http://schemas.microsoft.com/office/drawing/2014/main" id="{0269420E-0AB3-E6D7-644D-F18CB857A287}"/>
                      </a:ext>
                    </a:extLst>
                  </p14:cNvPr>
                  <p14:cNvContentPartPr/>
                  <p14:nvPr/>
                </p14:nvContentPartPr>
                <p14:xfrm>
                  <a:off x="6022253" y="3737376"/>
                  <a:ext cx="42120" cy="89280"/>
                </p14:xfrm>
              </p:contentPart>
            </mc:Choice>
            <mc:Fallback xmlns="">
              <p:pic>
                <p:nvPicPr>
                  <p:cNvPr id="695" name="Ink 694">
                    <a:extLst>
                      <a:ext uri="{FF2B5EF4-FFF2-40B4-BE49-F238E27FC236}">
                        <a16:creationId xmlns:a16="http://schemas.microsoft.com/office/drawing/2014/main" id="{0269420E-0AB3-E6D7-644D-F18CB857A287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6013253" y="3728376"/>
                    <a:ext cx="59760" cy="10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96" name="Ink 695">
                    <a:extLst>
                      <a:ext uri="{FF2B5EF4-FFF2-40B4-BE49-F238E27FC236}">
                        <a16:creationId xmlns:a16="http://schemas.microsoft.com/office/drawing/2014/main" id="{9829048C-AC17-9DD9-6CBD-79DB9017A6D1}"/>
                      </a:ext>
                    </a:extLst>
                  </p14:cNvPr>
                  <p14:cNvContentPartPr/>
                  <p14:nvPr/>
                </p14:nvContentPartPr>
                <p14:xfrm>
                  <a:off x="6053933" y="3632616"/>
                  <a:ext cx="360" cy="3240"/>
                </p14:xfrm>
              </p:contentPart>
            </mc:Choice>
            <mc:Fallback xmlns="">
              <p:pic>
                <p:nvPicPr>
                  <p:cNvPr id="696" name="Ink 695">
                    <a:extLst>
                      <a:ext uri="{FF2B5EF4-FFF2-40B4-BE49-F238E27FC236}">
                        <a16:creationId xmlns:a16="http://schemas.microsoft.com/office/drawing/2014/main" id="{9829048C-AC17-9DD9-6CBD-79DB9017A6D1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6044933" y="3623616"/>
                    <a:ext cx="1800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697" name="Ink 696">
                    <a:extLst>
                      <a:ext uri="{FF2B5EF4-FFF2-40B4-BE49-F238E27FC236}">
                        <a16:creationId xmlns:a16="http://schemas.microsoft.com/office/drawing/2014/main" id="{D3AF185E-F1D0-BAA7-8075-BEE057F44C4F}"/>
                      </a:ext>
                    </a:extLst>
                  </p14:cNvPr>
                  <p14:cNvContentPartPr/>
                  <p14:nvPr/>
                </p14:nvContentPartPr>
                <p14:xfrm>
                  <a:off x="6136013" y="3656376"/>
                  <a:ext cx="111240" cy="185400"/>
                </p14:xfrm>
              </p:contentPart>
            </mc:Choice>
            <mc:Fallback xmlns="">
              <p:pic>
                <p:nvPicPr>
                  <p:cNvPr id="697" name="Ink 696">
                    <a:extLst>
                      <a:ext uri="{FF2B5EF4-FFF2-40B4-BE49-F238E27FC236}">
                        <a16:creationId xmlns:a16="http://schemas.microsoft.com/office/drawing/2014/main" id="{D3AF185E-F1D0-BAA7-8075-BEE057F44C4F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6127013" y="3647358"/>
                    <a:ext cx="128880" cy="203074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3ED7A08-6F3F-84BC-DC53-D7CEB90D8238}"/>
              </a:ext>
            </a:extLst>
          </p:cNvPr>
          <p:cNvGrpSpPr/>
          <p:nvPr/>
        </p:nvGrpSpPr>
        <p:grpSpPr>
          <a:xfrm>
            <a:off x="5689408" y="1603116"/>
            <a:ext cx="590040" cy="512280"/>
            <a:chOff x="5689408" y="1603116"/>
            <a:chExt cx="590040" cy="51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E2E6183-C88D-1A50-AF33-454D1DB84D13}"/>
                    </a:ext>
                  </a:extLst>
                </p14:cNvPr>
                <p14:cNvContentPartPr/>
                <p14:nvPr/>
              </p14:nvContentPartPr>
              <p14:xfrm>
                <a:off x="5689408" y="1603116"/>
                <a:ext cx="177480" cy="309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E2E6183-C88D-1A50-AF33-454D1DB84D13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5680408" y="1594476"/>
                  <a:ext cx="19512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41B5F67-3FD7-4C41-B3C8-0F62BC9AADCD}"/>
                    </a:ext>
                  </a:extLst>
                </p14:cNvPr>
                <p14:cNvContentPartPr/>
                <p14:nvPr/>
              </p14:nvContentPartPr>
              <p14:xfrm>
                <a:off x="5876968" y="1692396"/>
                <a:ext cx="197280" cy="180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41B5F67-3FD7-4C41-B3C8-0F62BC9AADCD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5868328" y="1683756"/>
                  <a:ext cx="21492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DE90969-D33C-1B61-BFAB-76CDD5B6A78A}"/>
                    </a:ext>
                  </a:extLst>
                </p14:cNvPr>
                <p14:cNvContentPartPr/>
                <p14:nvPr/>
              </p14:nvContentPartPr>
              <p14:xfrm>
                <a:off x="6149128" y="1811556"/>
                <a:ext cx="130320" cy="303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DE90969-D33C-1B61-BFAB-76CDD5B6A78A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6140128" y="1802556"/>
                  <a:ext cx="14796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DC3992D-8B2B-54F9-310F-7E564E874B00}"/>
                    </a:ext>
                  </a:extLst>
                </p14:cNvPr>
                <p14:cNvContentPartPr/>
                <p14:nvPr/>
              </p14:nvContentPartPr>
              <p14:xfrm>
                <a:off x="6270448" y="1737396"/>
                <a:ext cx="360" cy="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DC3992D-8B2B-54F9-310F-7E564E874B0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261808" y="17283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4FDA6EC-540E-ECAE-A249-B5B9F7AD62DD}"/>
                    </a:ext>
                  </a:extLst>
                </p14:cNvPr>
                <p14:cNvContentPartPr/>
                <p14:nvPr/>
              </p14:nvContentPartPr>
              <p14:xfrm>
                <a:off x="6155608" y="1746396"/>
                <a:ext cx="324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4FDA6EC-540E-ECAE-A249-B5B9F7AD62D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146608" y="1737756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6C2228C-7E63-D60D-CB97-342CA41AF5B3}"/>
              </a:ext>
            </a:extLst>
          </p:cNvPr>
          <p:cNvGrpSpPr/>
          <p:nvPr/>
        </p:nvGrpSpPr>
        <p:grpSpPr>
          <a:xfrm>
            <a:off x="6494008" y="1419876"/>
            <a:ext cx="1313280" cy="458640"/>
            <a:chOff x="6494008" y="1419876"/>
            <a:chExt cx="1313280" cy="45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183F5F4-B236-F7D5-9A12-B826942143D9}"/>
                    </a:ext>
                  </a:extLst>
                </p14:cNvPr>
                <p14:cNvContentPartPr/>
                <p14:nvPr/>
              </p14:nvContentPartPr>
              <p14:xfrm>
                <a:off x="6494008" y="1798956"/>
                <a:ext cx="4212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183F5F4-B236-F7D5-9A12-B826942143D9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6485368" y="1789956"/>
                  <a:ext cx="59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F2AF4C4-2D0C-358A-9C44-600327B35BF4}"/>
                    </a:ext>
                  </a:extLst>
                </p14:cNvPr>
                <p14:cNvContentPartPr/>
                <p14:nvPr/>
              </p14:nvContentPartPr>
              <p14:xfrm>
                <a:off x="6506248" y="1869156"/>
                <a:ext cx="1188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F2AF4C4-2D0C-358A-9C44-600327B35BF4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6497608" y="1860156"/>
                  <a:ext cx="2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63A79F1-F085-AD09-4561-C85EA4614597}"/>
                    </a:ext>
                  </a:extLst>
                </p14:cNvPr>
                <p14:cNvContentPartPr/>
                <p14:nvPr/>
              </p14:nvContentPartPr>
              <p14:xfrm>
                <a:off x="6687688" y="1781316"/>
                <a:ext cx="11340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63A79F1-F085-AD09-4561-C85EA4614597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6679048" y="1772676"/>
                  <a:ext cx="131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2E12E20-3431-A0BE-9A1A-D104929DC166}"/>
                    </a:ext>
                  </a:extLst>
                </p14:cNvPr>
                <p14:cNvContentPartPr/>
                <p14:nvPr/>
              </p14:nvContentPartPr>
              <p14:xfrm>
                <a:off x="6945088" y="1644156"/>
                <a:ext cx="141120" cy="216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2E12E20-3431-A0BE-9A1A-D104929DC166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6936448" y="1635516"/>
                  <a:ext cx="1587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E793A8F5-DC1E-4C63-AF6F-4F25E9646E41}"/>
                    </a:ext>
                  </a:extLst>
                </p14:cNvPr>
                <p14:cNvContentPartPr/>
                <p14:nvPr/>
              </p14:nvContentPartPr>
              <p14:xfrm>
                <a:off x="6942568" y="1772676"/>
                <a:ext cx="91080" cy="24840"/>
              </p14:xfrm>
            </p:contentPart>
          </mc:Choice>
          <mc:Fallback xmlns=""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E793A8F5-DC1E-4C63-AF6F-4F25E9646E41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6933928" y="1764036"/>
                  <a:ext cx="1087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449" name="Ink 448">
                  <a:extLst>
                    <a:ext uri="{FF2B5EF4-FFF2-40B4-BE49-F238E27FC236}">
                      <a16:creationId xmlns:a16="http://schemas.microsoft.com/office/drawing/2014/main" id="{1152BEED-5CCA-51A5-A951-7BCCF53A9762}"/>
                    </a:ext>
                  </a:extLst>
                </p14:cNvPr>
                <p14:cNvContentPartPr/>
                <p14:nvPr/>
              </p14:nvContentPartPr>
              <p14:xfrm>
                <a:off x="6536488" y="1866276"/>
                <a:ext cx="81360" cy="12240"/>
              </p14:xfrm>
            </p:contentPart>
          </mc:Choice>
          <mc:Fallback xmlns="">
            <p:pic>
              <p:nvPicPr>
                <p:cNvPr id="449" name="Ink 448">
                  <a:extLst>
                    <a:ext uri="{FF2B5EF4-FFF2-40B4-BE49-F238E27FC236}">
                      <a16:creationId xmlns:a16="http://schemas.microsoft.com/office/drawing/2014/main" id="{1152BEED-5CCA-51A5-A951-7BCCF53A9762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6527488" y="1857636"/>
                  <a:ext cx="990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A634230F-B634-6D3C-E506-79B692225E55}"/>
                    </a:ext>
                  </a:extLst>
                </p14:cNvPr>
                <p14:cNvContentPartPr/>
                <p14:nvPr/>
              </p14:nvContentPartPr>
              <p14:xfrm>
                <a:off x="7159648" y="1449396"/>
                <a:ext cx="208080" cy="27504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A634230F-B634-6D3C-E506-79B692225E55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7151008" y="1440756"/>
                  <a:ext cx="22572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259857A8-FBDC-9E2D-CD75-6F2371A53498}"/>
                    </a:ext>
                  </a:extLst>
                </p14:cNvPr>
                <p14:cNvContentPartPr/>
                <p14:nvPr/>
              </p14:nvContentPartPr>
              <p14:xfrm>
                <a:off x="7525768" y="1419876"/>
                <a:ext cx="134640" cy="21132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259857A8-FBDC-9E2D-CD75-6F2371A53498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7516768" y="1411236"/>
                  <a:ext cx="1522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9AE9C67B-712D-3084-38D9-F93BCBA7785D}"/>
                    </a:ext>
                  </a:extLst>
                </p14:cNvPr>
                <p14:cNvContentPartPr/>
                <p14:nvPr/>
              </p14:nvContentPartPr>
              <p14:xfrm>
                <a:off x="7185568" y="1725516"/>
                <a:ext cx="621720" cy="360"/>
              </p14:xfrm>
            </p:contentPart>
          </mc:Choice>
          <mc:Fallback xmlns=""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9AE9C67B-712D-3084-38D9-F93BCBA7785D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7176928" y="1716876"/>
                  <a:ext cx="6393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453" name="Ink 452">
                <a:extLst>
                  <a:ext uri="{FF2B5EF4-FFF2-40B4-BE49-F238E27FC236}">
                    <a16:creationId xmlns:a16="http://schemas.microsoft.com/office/drawing/2014/main" id="{10EA58E8-EC8F-85CF-30C7-5133E96DE26B}"/>
                  </a:ext>
                </a:extLst>
              </p14:cNvPr>
              <p14:cNvContentPartPr/>
              <p14:nvPr/>
            </p14:nvContentPartPr>
            <p14:xfrm>
              <a:off x="7273768" y="1883556"/>
              <a:ext cx="151200" cy="189720"/>
            </p14:xfrm>
          </p:contentPart>
        </mc:Choice>
        <mc:Fallback xmlns="">
          <p:pic>
            <p:nvPicPr>
              <p:cNvPr id="453" name="Ink 452">
                <a:extLst>
                  <a:ext uri="{FF2B5EF4-FFF2-40B4-BE49-F238E27FC236}">
                    <a16:creationId xmlns:a16="http://schemas.microsoft.com/office/drawing/2014/main" id="{10EA58E8-EC8F-85CF-30C7-5133E96DE26B}"/>
                  </a:ext>
                </a:extLst>
              </p:cNvPr>
              <p:cNvPicPr/>
              <p:nvPr/>
            </p:nvPicPr>
            <p:blipFill>
              <a:blip r:embed="rId345"/>
              <a:stretch>
                <a:fillRect/>
              </a:stretch>
            </p:blipFill>
            <p:spPr>
              <a:xfrm>
                <a:off x="7264768" y="1874556"/>
                <a:ext cx="168840" cy="207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54" name="Group 453">
            <a:extLst>
              <a:ext uri="{FF2B5EF4-FFF2-40B4-BE49-F238E27FC236}">
                <a16:creationId xmlns:a16="http://schemas.microsoft.com/office/drawing/2014/main" id="{7834CC1E-C5B2-5D53-F720-F3C70D53D41A}"/>
              </a:ext>
            </a:extLst>
          </p:cNvPr>
          <p:cNvGrpSpPr/>
          <p:nvPr/>
        </p:nvGrpSpPr>
        <p:grpSpPr>
          <a:xfrm>
            <a:off x="7591288" y="1854396"/>
            <a:ext cx="358920" cy="473040"/>
            <a:chOff x="7591288" y="1854396"/>
            <a:chExt cx="358920" cy="47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455" name="Ink 454">
                  <a:extLst>
                    <a:ext uri="{FF2B5EF4-FFF2-40B4-BE49-F238E27FC236}">
                      <a16:creationId xmlns:a16="http://schemas.microsoft.com/office/drawing/2014/main" id="{CB81D95A-2C4F-FBBF-1F07-E2F555B4C072}"/>
                    </a:ext>
                  </a:extLst>
                </p14:cNvPr>
                <p14:cNvContentPartPr/>
                <p14:nvPr/>
              </p14:nvContentPartPr>
              <p14:xfrm>
                <a:off x="7591288" y="1854396"/>
                <a:ext cx="151200" cy="180720"/>
              </p14:xfrm>
            </p:contentPart>
          </mc:Choice>
          <mc:Fallback xmlns="">
            <p:pic>
              <p:nvPicPr>
                <p:cNvPr id="455" name="Ink 454">
                  <a:extLst>
                    <a:ext uri="{FF2B5EF4-FFF2-40B4-BE49-F238E27FC236}">
                      <a16:creationId xmlns:a16="http://schemas.microsoft.com/office/drawing/2014/main" id="{CB81D95A-2C4F-FBBF-1F07-E2F555B4C072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7582648" y="1845756"/>
                  <a:ext cx="16884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A4D8F539-A4A3-899A-FA08-5A13BF4DCD4B}"/>
                    </a:ext>
                  </a:extLst>
                </p14:cNvPr>
                <p14:cNvContentPartPr/>
                <p14:nvPr/>
              </p14:nvContentPartPr>
              <p14:xfrm>
                <a:off x="7833928" y="2023236"/>
                <a:ext cx="116280" cy="30420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A4D8F539-A4A3-899A-FA08-5A13BF4DCD4B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7824928" y="2014236"/>
                  <a:ext cx="13392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457" name="Ink 456">
                  <a:extLst>
                    <a:ext uri="{FF2B5EF4-FFF2-40B4-BE49-F238E27FC236}">
                      <a16:creationId xmlns:a16="http://schemas.microsoft.com/office/drawing/2014/main" id="{67E67EA8-E4A7-4CB8-722D-9CC0271E79BF}"/>
                    </a:ext>
                  </a:extLst>
                </p14:cNvPr>
                <p14:cNvContentPartPr/>
                <p14:nvPr/>
              </p14:nvContentPartPr>
              <p14:xfrm>
                <a:off x="7942288" y="1886796"/>
                <a:ext cx="360" cy="360"/>
              </p14:xfrm>
            </p:contentPart>
          </mc:Choice>
          <mc:Fallback xmlns="">
            <p:pic>
              <p:nvPicPr>
                <p:cNvPr id="457" name="Ink 456">
                  <a:extLst>
                    <a:ext uri="{FF2B5EF4-FFF2-40B4-BE49-F238E27FC236}">
                      <a16:creationId xmlns:a16="http://schemas.microsoft.com/office/drawing/2014/main" id="{67E67EA8-E4A7-4CB8-722D-9CC0271E79B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933648" y="18777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458" name="Ink 457">
                  <a:extLst>
                    <a:ext uri="{FF2B5EF4-FFF2-40B4-BE49-F238E27FC236}">
                      <a16:creationId xmlns:a16="http://schemas.microsoft.com/office/drawing/2014/main" id="{F852291E-587F-DFC9-70D7-18E969108623}"/>
                    </a:ext>
                  </a:extLst>
                </p14:cNvPr>
                <p14:cNvContentPartPr/>
                <p14:nvPr/>
              </p14:nvContentPartPr>
              <p14:xfrm>
                <a:off x="7853008" y="1899396"/>
                <a:ext cx="360" cy="6480"/>
              </p14:xfrm>
            </p:contentPart>
          </mc:Choice>
          <mc:Fallback xmlns="">
            <p:pic>
              <p:nvPicPr>
                <p:cNvPr id="458" name="Ink 457">
                  <a:extLst>
                    <a:ext uri="{FF2B5EF4-FFF2-40B4-BE49-F238E27FC236}">
                      <a16:creationId xmlns:a16="http://schemas.microsoft.com/office/drawing/2014/main" id="{F852291E-587F-DFC9-70D7-18E969108623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7844008" y="1890396"/>
                  <a:ext cx="1800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8F05A7-7DE6-6E1A-2D9F-826722094A87}"/>
              </a:ext>
            </a:extLst>
          </p:cNvPr>
          <p:cNvGrpSpPr/>
          <p:nvPr/>
        </p:nvGrpSpPr>
        <p:grpSpPr>
          <a:xfrm>
            <a:off x="3147653" y="3120876"/>
            <a:ext cx="1692875" cy="474480"/>
            <a:chOff x="3147653" y="3120876"/>
            <a:chExt cx="1692875" cy="47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605" name="Ink 604">
                  <a:extLst>
                    <a:ext uri="{FF2B5EF4-FFF2-40B4-BE49-F238E27FC236}">
                      <a16:creationId xmlns:a16="http://schemas.microsoft.com/office/drawing/2014/main" id="{BF52A297-C8AD-6D2F-0606-A3C1E438CF87}"/>
                    </a:ext>
                  </a:extLst>
                </p14:cNvPr>
                <p14:cNvContentPartPr/>
                <p14:nvPr/>
              </p14:nvContentPartPr>
              <p14:xfrm>
                <a:off x="4524808" y="3193596"/>
                <a:ext cx="125640" cy="349200"/>
              </p14:xfrm>
            </p:contentPart>
          </mc:Choice>
          <mc:Fallback xmlns="">
            <p:pic>
              <p:nvPicPr>
                <p:cNvPr id="605" name="Ink 604">
                  <a:extLst>
                    <a:ext uri="{FF2B5EF4-FFF2-40B4-BE49-F238E27FC236}">
                      <a16:creationId xmlns:a16="http://schemas.microsoft.com/office/drawing/2014/main" id="{BF52A297-C8AD-6D2F-0606-A3C1E438CF87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4515808" y="3184596"/>
                  <a:ext cx="14328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606" name="Ink 605">
                  <a:extLst>
                    <a:ext uri="{FF2B5EF4-FFF2-40B4-BE49-F238E27FC236}">
                      <a16:creationId xmlns:a16="http://schemas.microsoft.com/office/drawing/2014/main" id="{514990A7-D71C-038A-9065-E00AA3A6F072}"/>
                    </a:ext>
                  </a:extLst>
                </p14:cNvPr>
                <p14:cNvContentPartPr/>
                <p14:nvPr/>
              </p14:nvContentPartPr>
              <p14:xfrm>
                <a:off x="4782568" y="3456756"/>
                <a:ext cx="57960" cy="79920"/>
              </p14:xfrm>
            </p:contentPart>
          </mc:Choice>
          <mc:Fallback xmlns="">
            <p:pic>
              <p:nvPicPr>
                <p:cNvPr id="606" name="Ink 605">
                  <a:extLst>
                    <a:ext uri="{FF2B5EF4-FFF2-40B4-BE49-F238E27FC236}">
                      <a16:creationId xmlns:a16="http://schemas.microsoft.com/office/drawing/2014/main" id="{514990A7-D71C-038A-9065-E00AA3A6F072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4773568" y="3447756"/>
                  <a:ext cx="7560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607" name="Ink 606">
                  <a:extLst>
                    <a:ext uri="{FF2B5EF4-FFF2-40B4-BE49-F238E27FC236}">
                      <a16:creationId xmlns:a16="http://schemas.microsoft.com/office/drawing/2014/main" id="{ED0BE3C0-FDDF-9082-0CA0-513117877853}"/>
                    </a:ext>
                  </a:extLst>
                </p14:cNvPr>
                <p14:cNvContentPartPr/>
                <p14:nvPr/>
              </p14:nvContentPartPr>
              <p14:xfrm>
                <a:off x="4802728" y="3317436"/>
                <a:ext cx="31680" cy="20160"/>
              </p14:xfrm>
            </p:contentPart>
          </mc:Choice>
          <mc:Fallback xmlns="">
            <p:pic>
              <p:nvPicPr>
                <p:cNvPr id="607" name="Ink 606">
                  <a:extLst>
                    <a:ext uri="{FF2B5EF4-FFF2-40B4-BE49-F238E27FC236}">
                      <a16:creationId xmlns:a16="http://schemas.microsoft.com/office/drawing/2014/main" id="{ED0BE3C0-FDDF-9082-0CA0-513117877853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4793625" y="3308436"/>
                  <a:ext cx="49523" cy="378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id="{6186D6FA-F15C-3A03-A98A-A86FE4BAA3DF}"/>
                </a:ext>
              </a:extLst>
            </p:cNvPr>
            <p:cNvGrpSpPr/>
            <p:nvPr/>
          </p:nvGrpSpPr>
          <p:grpSpPr>
            <a:xfrm>
              <a:off x="3147653" y="3120876"/>
              <a:ext cx="1180440" cy="474480"/>
              <a:chOff x="3147653" y="3120876"/>
              <a:chExt cx="1180440" cy="474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9">
                <p14:nvContentPartPr>
                  <p14:cNvPr id="459" name="Ink 458">
                    <a:extLst>
                      <a:ext uri="{FF2B5EF4-FFF2-40B4-BE49-F238E27FC236}">
                        <a16:creationId xmlns:a16="http://schemas.microsoft.com/office/drawing/2014/main" id="{40AB234E-5C54-C78A-2C2F-F6B6C3491803}"/>
                      </a:ext>
                    </a:extLst>
                  </p14:cNvPr>
                  <p14:cNvContentPartPr/>
                  <p14:nvPr/>
                </p14:nvContentPartPr>
                <p14:xfrm>
                  <a:off x="3147653" y="3272796"/>
                  <a:ext cx="203760" cy="176400"/>
                </p14:xfrm>
              </p:contentPart>
            </mc:Choice>
            <mc:Fallback xmlns="">
              <p:pic>
                <p:nvPicPr>
                  <p:cNvPr id="459" name="Ink 458">
                    <a:extLst>
                      <a:ext uri="{FF2B5EF4-FFF2-40B4-BE49-F238E27FC236}">
                        <a16:creationId xmlns:a16="http://schemas.microsoft.com/office/drawing/2014/main" id="{40AB234E-5C54-C78A-2C2F-F6B6C3491803}"/>
                      </a:ext>
                    </a:extLst>
                  </p:cNvPr>
                  <p:cNvPicPr/>
                  <p:nvPr/>
                </p:nvPicPr>
                <p:blipFill>
                  <a:blip r:embed="rId360"/>
                  <a:stretch>
                    <a:fillRect/>
                  </a:stretch>
                </p:blipFill>
                <p:spPr>
                  <a:xfrm>
                    <a:off x="3139013" y="3263796"/>
                    <a:ext cx="221400" cy="19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1">
                <p14:nvContentPartPr>
                  <p14:cNvPr id="460" name="Ink 459">
                    <a:extLst>
                      <a:ext uri="{FF2B5EF4-FFF2-40B4-BE49-F238E27FC236}">
                        <a16:creationId xmlns:a16="http://schemas.microsoft.com/office/drawing/2014/main" id="{311A96A2-F1A2-6423-6D8F-84D4371DC5CC}"/>
                      </a:ext>
                    </a:extLst>
                  </p14:cNvPr>
                  <p14:cNvContentPartPr/>
                  <p14:nvPr/>
                </p14:nvContentPartPr>
                <p14:xfrm>
                  <a:off x="3149453" y="3120876"/>
                  <a:ext cx="140760" cy="51840"/>
                </p14:xfrm>
              </p:contentPart>
            </mc:Choice>
            <mc:Fallback xmlns="">
              <p:pic>
                <p:nvPicPr>
                  <p:cNvPr id="460" name="Ink 459">
                    <a:extLst>
                      <a:ext uri="{FF2B5EF4-FFF2-40B4-BE49-F238E27FC236}">
                        <a16:creationId xmlns:a16="http://schemas.microsoft.com/office/drawing/2014/main" id="{311A96A2-F1A2-6423-6D8F-84D4371DC5CC}"/>
                      </a:ext>
                    </a:extLst>
                  </p:cNvPr>
                  <p:cNvPicPr/>
                  <p:nvPr/>
                </p:nvPicPr>
                <p:blipFill>
                  <a:blip r:embed="rId362"/>
                  <a:stretch>
                    <a:fillRect/>
                  </a:stretch>
                </p:blipFill>
                <p:spPr>
                  <a:xfrm>
                    <a:off x="3140453" y="3112236"/>
                    <a:ext cx="158400" cy="6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3">
                <p14:nvContentPartPr>
                  <p14:cNvPr id="465" name="Ink 464">
                    <a:extLst>
                      <a:ext uri="{FF2B5EF4-FFF2-40B4-BE49-F238E27FC236}">
                        <a16:creationId xmlns:a16="http://schemas.microsoft.com/office/drawing/2014/main" id="{EF81EF17-232D-876B-7EE4-AFC011C1F882}"/>
                      </a:ext>
                    </a:extLst>
                  </p14:cNvPr>
                  <p14:cNvContentPartPr/>
                  <p14:nvPr/>
                </p14:nvContentPartPr>
                <p14:xfrm>
                  <a:off x="3484973" y="3136356"/>
                  <a:ext cx="118800" cy="459000"/>
                </p14:xfrm>
              </p:contentPart>
            </mc:Choice>
            <mc:Fallback xmlns="">
              <p:pic>
                <p:nvPicPr>
                  <p:cNvPr id="465" name="Ink 464">
                    <a:extLst>
                      <a:ext uri="{FF2B5EF4-FFF2-40B4-BE49-F238E27FC236}">
                        <a16:creationId xmlns:a16="http://schemas.microsoft.com/office/drawing/2014/main" id="{EF81EF17-232D-876B-7EE4-AFC011C1F882}"/>
                      </a:ext>
                    </a:extLst>
                  </p:cNvPr>
                  <p:cNvPicPr/>
                  <p:nvPr/>
                </p:nvPicPr>
                <p:blipFill>
                  <a:blip r:embed="rId364"/>
                  <a:stretch>
                    <a:fillRect/>
                  </a:stretch>
                </p:blipFill>
                <p:spPr>
                  <a:xfrm>
                    <a:off x="3476333" y="3127356"/>
                    <a:ext cx="136440" cy="47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5">
                <p14:nvContentPartPr>
                  <p14:cNvPr id="467" name="Ink 466">
                    <a:extLst>
                      <a:ext uri="{FF2B5EF4-FFF2-40B4-BE49-F238E27FC236}">
                        <a16:creationId xmlns:a16="http://schemas.microsoft.com/office/drawing/2014/main" id="{D8399FA2-3293-FA77-2F43-9F9B77ED4CB4}"/>
                      </a:ext>
                    </a:extLst>
                  </p14:cNvPr>
                  <p14:cNvContentPartPr/>
                  <p14:nvPr/>
                </p14:nvContentPartPr>
                <p14:xfrm>
                  <a:off x="3626813" y="3305556"/>
                  <a:ext cx="360" cy="226800"/>
                </p14:xfrm>
              </p:contentPart>
            </mc:Choice>
            <mc:Fallback xmlns="">
              <p:pic>
                <p:nvPicPr>
                  <p:cNvPr id="467" name="Ink 466">
                    <a:extLst>
                      <a:ext uri="{FF2B5EF4-FFF2-40B4-BE49-F238E27FC236}">
                        <a16:creationId xmlns:a16="http://schemas.microsoft.com/office/drawing/2014/main" id="{D8399FA2-3293-FA77-2F43-9F9B77ED4CB4}"/>
                      </a:ext>
                    </a:extLst>
                  </p:cNvPr>
                  <p:cNvPicPr/>
                  <p:nvPr/>
                </p:nvPicPr>
                <p:blipFill>
                  <a:blip r:embed="rId366"/>
                  <a:stretch>
                    <a:fillRect/>
                  </a:stretch>
                </p:blipFill>
                <p:spPr>
                  <a:xfrm>
                    <a:off x="3618173" y="3296556"/>
                    <a:ext cx="18000" cy="24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7">
                <p14:nvContentPartPr>
                  <p14:cNvPr id="468" name="Ink 467">
                    <a:extLst>
                      <a:ext uri="{FF2B5EF4-FFF2-40B4-BE49-F238E27FC236}">
                        <a16:creationId xmlns:a16="http://schemas.microsoft.com/office/drawing/2014/main" id="{BF96B78D-B406-DCA2-A89D-7AA3342740A2}"/>
                      </a:ext>
                    </a:extLst>
                  </p14:cNvPr>
                  <p14:cNvContentPartPr/>
                  <p14:nvPr/>
                </p14:nvContentPartPr>
                <p14:xfrm>
                  <a:off x="3697373" y="3424356"/>
                  <a:ext cx="131040" cy="19080"/>
                </p14:xfrm>
              </p:contentPart>
            </mc:Choice>
            <mc:Fallback xmlns="">
              <p:pic>
                <p:nvPicPr>
                  <p:cNvPr id="468" name="Ink 467">
                    <a:extLst>
                      <a:ext uri="{FF2B5EF4-FFF2-40B4-BE49-F238E27FC236}">
                        <a16:creationId xmlns:a16="http://schemas.microsoft.com/office/drawing/2014/main" id="{BF96B78D-B406-DCA2-A89D-7AA3342740A2}"/>
                      </a:ext>
                    </a:extLst>
                  </p:cNvPr>
                  <p:cNvPicPr/>
                  <p:nvPr/>
                </p:nvPicPr>
                <p:blipFill>
                  <a:blip r:embed="rId368"/>
                  <a:stretch>
                    <a:fillRect/>
                  </a:stretch>
                </p:blipFill>
                <p:spPr>
                  <a:xfrm>
                    <a:off x="3688733" y="3415356"/>
                    <a:ext cx="148680" cy="3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9">
                <p14:nvContentPartPr>
                  <p14:cNvPr id="469" name="Ink 468">
                    <a:extLst>
                      <a:ext uri="{FF2B5EF4-FFF2-40B4-BE49-F238E27FC236}">
                        <a16:creationId xmlns:a16="http://schemas.microsoft.com/office/drawing/2014/main" id="{AD403AEE-B1C8-C75C-E4CB-6F97B55C06F8}"/>
                      </a:ext>
                    </a:extLst>
                  </p14:cNvPr>
                  <p14:cNvContentPartPr/>
                  <p14:nvPr/>
                </p14:nvContentPartPr>
                <p14:xfrm>
                  <a:off x="3936773" y="3325356"/>
                  <a:ext cx="256680" cy="177120"/>
                </p14:xfrm>
              </p:contentPart>
            </mc:Choice>
            <mc:Fallback xmlns="">
              <p:pic>
                <p:nvPicPr>
                  <p:cNvPr id="469" name="Ink 468">
                    <a:extLst>
                      <a:ext uri="{FF2B5EF4-FFF2-40B4-BE49-F238E27FC236}">
                        <a16:creationId xmlns:a16="http://schemas.microsoft.com/office/drawing/2014/main" id="{AD403AEE-B1C8-C75C-E4CB-6F97B55C06F8}"/>
                      </a:ext>
                    </a:extLst>
                  </p:cNvPr>
                  <p:cNvPicPr/>
                  <p:nvPr/>
                </p:nvPicPr>
                <p:blipFill>
                  <a:blip r:embed="rId370"/>
                  <a:stretch>
                    <a:fillRect/>
                  </a:stretch>
                </p:blipFill>
                <p:spPr>
                  <a:xfrm>
                    <a:off x="3927773" y="3316356"/>
                    <a:ext cx="274320" cy="19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1">
                <p14:nvContentPartPr>
                  <p14:cNvPr id="470" name="Ink 469">
                    <a:extLst>
                      <a:ext uri="{FF2B5EF4-FFF2-40B4-BE49-F238E27FC236}">
                        <a16:creationId xmlns:a16="http://schemas.microsoft.com/office/drawing/2014/main" id="{16EBB139-957C-176E-61B9-36923E755C80}"/>
                      </a:ext>
                    </a:extLst>
                  </p14:cNvPr>
                  <p14:cNvContentPartPr/>
                  <p14:nvPr/>
                </p14:nvContentPartPr>
                <p14:xfrm>
                  <a:off x="3940733" y="3177036"/>
                  <a:ext cx="187560" cy="67680"/>
                </p14:xfrm>
              </p:contentPart>
            </mc:Choice>
            <mc:Fallback xmlns="">
              <p:pic>
                <p:nvPicPr>
                  <p:cNvPr id="470" name="Ink 469">
                    <a:extLst>
                      <a:ext uri="{FF2B5EF4-FFF2-40B4-BE49-F238E27FC236}">
                        <a16:creationId xmlns:a16="http://schemas.microsoft.com/office/drawing/2014/main" id="{16EBB139-957C-176E-61B9-36923E755C80}"/>
                      </a:ext>
                    </a:extLst>
                  </p:cNvPr>
                  <p:cNvPicPr/>
                  <p:nvPr/>
                </p:nvPicPr>
                <p:blipFill>
                  <a:blip r:embed="rId372"/>
                  <a:stretch>
                    <a:fillRect/>
                  </a:stretch>
                </p:blipFill>
                <p:spPr>
                  <a:xfrm>
                    <a:off x="3932093" y="3168036"/>
                    <a:ext cx="205200" cy="8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3">
                <p14:nvContentPartPr>
                  <p14:cNvPr id="471" name="Ink 470">
                    <a:extLst>
                      <a:ext uri="{FF2B5EF4-FFF2-40B4-BE49-F238E27FC236}">
                        <a16:creationId xmlns:a16="http://schemas.microsoft.com/office/drawing/2014/main" id="{52430B56-D452-4FF3-E08C-2402DD893250}"/>
                      </a:ext>
                    </a:extLst>
                  </p14:cNvPr>
                  <p14:cNvContentPartPr/>
                  <p14:nvPr/>
                </p14:nvContentPartPr>
                <p14:xfrm>
                  <a:off x="4203893" y="3181716"/>
                  <a:ext cx="124200" cy="353160"/>
                </p14:xfrm>
              </p:contentPart>
            </mc:Choice>
            <mc:Fallback xmlns="">
              <p:pic>
                <p:nvPicPr>
                  <p:cNvPr id="471" name="Ink 470">
                    <a:extLst>
                      <a:ext uri="{FF2B5EF4-FFF2-40B4-BE49-F238E27FC236}">
                        <a16:creationId xmlns:a16="http://schemas.microsoft.com/office/drawing/2014/main" id="{52430B56-D452-4FF3-E08C-2402DD893250}"/>
                      </a:ext>
                    </a:extLst>
                  </p:cNvPr>
                  <p:cNvPicPr/>
                  <p:nvPr/>
                </p:nvPicPr>
                <p:blipFill>
                  <a:blip r:embed="rId374"/>
                  <a:stretch>
                    <a:fillRect/>
                  </a:stretch>
                </p:blipFill>
                <p:spPr>
                  <a:xfrm>
                    <a:off x="4194893" y="3173076"/>
                    <a:ext cx="141840" cy="370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15B8B3-18E2-5743-E55A-A619C0C597E1}"/>
              </a:ext>
            </a:extLst>
          </p:cNvPr>
          <p:cNvGrpSpPr/>
          <p:nvPr/>
        </p:nvGrpSpPr>
        <p:grpSpPr>
          <a:xfrm>
            <a:off x="3456893" y="4147236"/>
            <a:ext cx="3185435" cy="823320"/>
            <a:chOff x="3456893" y="4147236"/>
            <a:chExt cx="3185435" cy="82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638" name="Ink 637">
                  <a:extLst>
                    <a:ext uri="{FF2B5EF4-FFF2-40B4-BE49-F238E27FC236}">
                      <a16:creationId xmlns:a16="http://schemas.microsoft.com/office/drawing/2014/main" id="{C54A4235-17E4-8819-6A26-FFA98FDBE7FB}"/>
                    </a:ext>
                  </a:extLst>
                </p14:cNvPr>
                <p14:cNvContentPartPr/>
                <p14:nvPr/>
              </p14:nvContentPartPr>
              <p14:xfrm>
                <a:off x="3855928" y="4216716"/>
                <a:ext cx="146160" cy="394560"/>
              </p14:xfrm>
            </p:contentPart>
          </mc:Choice>
          <mc:Fallback xmlns="">
            <p:pic>
              <p:nvPicPr>
                <p:cNvPr id="638" name="Ink 637">
                  <a:extLst>
                    <a:ext uri="{FF2B5EF4-FFF2-40B4-BE49-F238E27FC236}">
                      <a16:creationId xmlns:a16="http://schemas.microsoft.com/office/drawing/2014/main" id="{C54A4235-17E4-8819-6A26-FFA98FDBE7FB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3846928" y="4207716"/>
                  <a:ext cx="163800" cy="41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639" name="Ink 638">
                  <a:extLst>
                    <a:ext uri="{FF2B5EF4-FFF2-40B4-BE49-F238E27FC236}">
                      <a16:creationId xmlns:a16="http://schemas.microsoft.com/office/drawing/2014/main" id="{02235AF7-270B-A0A1-E9F2-00ADC1617C1E}"/>
                    </a:ext>
                  </a:extLst>
                </p14:cNvPr>
                <p14:cNvContentPartPr/>
                <p14:nvPr/>
              </p14:nvContentPartPr>
              <p14:xfrm>
                <a:off x="4039528" y="4326156"/>
                <a:ext cx="19440" cy="222120"/>
              </p14:xfrm>
            </p:contentPart>
          </mc:Choice>
          <mc:Fallback xmlns="">
            <p:pic>
              <p:nvPicPr>
                <p:cNvPr id="639" name="Ink 638">
                  <a:extLst>
                    <a:ext uri="{FF2B5EF4-FFF2-40B4-BE49-F238E27FC236}">
                      <a16:creationId xmlns:a16="http://schemas.microsoft.com/office/drawing/2014/main" id="{02235AF7-270B-A0A1-E9F2-00ADC1617C1E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4030528" y="4317171"/>
                  <a:ext cx="37080" cy="2397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640" name="Ink 639">
                  <a:extLst>
                    <a:ext uri="{FF2B5EF4-FFF2-40B4-BE49-F238E27FC236}">
                      <a16:creationId xmlns:a16="http://schemas.microsoft.com/office/drawing/2014/main" id="{582F2A30-4BA4-AB4A-D96F-4B1F1E2524F9}"/>
                    </a:ext>
                  </a:extLst>
                </p14:cNvPr>
                <p14:cNvContentPartPr/>
                <p14:nvPr/>
              </p14:nvContentPartPr>
              <p14:xfrm>
                <a:off x="4136728" y="4390956"/>
                <a:ext cx="113040" cy="9360"/>
              </p14:xfrm>
            </p:contentPart>
          </mc:Choice>
          <mc:Fallback xmlns="">
            <p:pic>
              <p:nvPicPr>
                <p:cNvPr id="640" name="Ink 639">
                  <a:extLst>
                    <a:ext uri="{FF2B5EF4-FFF2-40B4-BE49-F238E27FC236}">
                      <a16:creationId xmlns:a16="http://schemas.microsoft.com/office/drawing/2014/main" id="{582F2A30-4BA4-AB4A-D96F-4B1F1E2524F9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4127728" y="4381956"/>
                  <a:ext cx="1306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644" name="Ink 643">
                  <a:extLst>
                    <a:ext uri="{FF2B5EF4-FFF2-40B4-BE49-F238E27FC236}">
                      <a16:creationId xmlns:a16="http://schemas.microsoft.com/office/drawing/2014/main" id="{EC851610-5339-C5EC-C4B5-9C4BB02AE201}"/>
                    </a:ext>
                  </a:extLst>
                </p14:cNvPr>
                <p14:cNvContentPartPr/>
                <p14:nvPr/>
              </p14:nvContentPartPr>
              <p14:xfrm>
                <a:off x="4740088" y="4287636"/>
                <a:ext cx="116280" cy="308160"/>
              </p14:xfrm>
            </p:contentPart>
          </mc:Choice>
          <mc:Fallback xmlns="">
            <p:pic>
              <p:nvPicPr>
                <p:cNvPr id="644" name="Ink 643">
                  <a:extLst>
                    <a:ext uri="{FF2B5EF4-FFF2-40B4-BE49-F238E27FC236}">
                      <a16:creationId xmlns:a16="http://schemas.microsoft.com/office/drawing/2014/main" id="{EC851610-5339-C5EC-C4B5-9C4BB02AE201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4731088" y="4278636"/>
                  <a:ext cx="13392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645" name="Ink 644">
                  <a:extLst>
                    <a:ext uri="{FF2B5EF4-FFF2-40B4-BE49-F238E27FC236}">
                      <a16:creationId xmlns:a16="http://schemas.microsoft.com/office/drawing/2014/main" id="{6AC4C72E-4B87-DDF2-E2B4-2D1BED0DA512}"/>
                    </a:ext>
                  </a:extLst>
                </p14:cNvPr>
                <p14:cNvContentPartPr/>
                <p14:nvPr/>
              </p14:nvContentPartPr>
              <p14:xfrm>
                <a:off x="4993888" y="4578156"/>
                <a:ext cx="3240" cy="360"/>
              </p14:xfrm>
            </p:contentPart>
          </mc:Choice>
          <mc:Fallback xmlns="">
            <p:pic>
              <p:nvPicPr>
                <p:cNvPr id="645" name="Ink 644">
                  <a:extLst>
                    <a:ext uri="{FF2B5EF4-FFF2-40B4-BE49-F238E27FC236}">
                      <a16:creationId xmlns:a16="http://schemas.microsoft.com/office/drawing/2014/main" id="{6AC4C72E-4B87-DDF2-E2B4-2D1BED0DA51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984888" y="4569156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652" name="Ink 651">
                  <a:extLst>
                    <a:ext uri="{FF2B5EF4-FFF2-40B4-BE49-F238E27FC236}">
                      <a16:creationId xmlns:a16="http://schemas.microsoft.com/office/drawing/2014/main" id="{2DC68438-BF53-2B84-19B4-860B2EEB497F}"/>
                    </a:ext>
                  </a:extLst>
                </p14:cNvPr>
                <p14:cNvContentPartPr/>
                <p14:nvPr/>
              </p14:nvContentPartPr>
              <p14:xfrm>
                <a:off x="5134648" y="4307436"/>
                <a:ext cx="217440" cy="301320"/>
              </p14:xfrm>
            </p:contentPart>
          </mc:Choice>
          <mc:Fallback xmlns="">
            <p:pic>
              <p:nvPicPr>
                <p:cNvPr id="652" name="Ink 651">
                  <a:extLst>
                    <a:ext uri="{FF2B5EF4-FFF2-40B4-BE49-F238E27FC236}">
                      <a16:creationId xmlns:a16="http://schemas.microsoft.com/office/drawing/2014/main" id="{2DC68438-BF53-2B84-19B4-860B2EEB497F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5125648" y="4298436"/>
                  <a:ext cx="23508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653" name="Ink 652">
                  <a:extLst>
                    <a:ext uri="{FF2B5EF4-FFF2-40B4-BE49-F238E27FC236}">
                      <a16:creationId xmlns:a16="http://schemas.microsoft.com/office/drawing/2014/main" id="{49CD418A-66B8-E07D-502F-07E4170A931A}"/>
                    </a:ext>
                  </a:extLst>
                </p14:cNvPr>
                <p14:cNvContentPartPr/>
                <p14:nvPr/>
              </p14:nvContentPartPr>
              <p14:xfrm>
                <a:off x="5398528" y="4495716"/>
                <a:ext cx="126720" cy="210960"/>
              </p14:xfrm>
            </p:contentPart>
          </mc:Choice>
          <mc:Fallback xmlns="">
            <p:pic>
              <p:nvPicPr>
                <p:cNvPr id="653" name="Ink 652">
                  <a:extLst>
                    <a:ext uri="{FF2B5EF4-FFF2-40B4-BE49-F238E27FC236}">
                      <a16:creationId xmlns:a16="http://schemas.microsoft.com/office/drawing/2014/main" id="{49CD418A-66B8-E07D-502F-07E4170A931A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5389502" y="4486716"/>
                  <a:ext cx="14441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654" name="Ink 653">
                  <a:extLst>
                    <a:ext uri="{FF2B5EF4-FFF2-40B4-BE49-F238E27FC236}">
                      <a16:creationId xmlns:a16="http://schemas.microsoft.com/office/drawing/2014/main" id="{59AE98A2-6802-6B8B-BC6A-A3D5ED408DC7}"/>
                    </a:ext>
                  </a:extLst>
                </p14:cNvPr>
                <p14:cNvContentPartPr/>
                <p14:nvPr/>
              </p14:nvContentPartPr>
              <p14:xfrm>
                <a:off x="5554768" y="4509756"/>
                <a:ext cx="121320" cy="216000"/>
              </p14:xfrm>
            </p:contentPart>
          </mc:Choice>
          <mc:Fallback xmlns="">
            <p:pic>
              <p:nvPicPr>
                <p:cNvPr id="654" name="Ink 653">
                  <a:extLst>
                    <a:ext uri="{FF2B5EF4-FFF2-40B4-BE49-F238E27FC236}">
                      <a16:creationId xmlns:a16="http://schemas.microsoft.com/office/drawing/2014/main" id="{59AE98A2-6802-6B8B-BC6A-A3D5ED408DC7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5545768" y="4500756"/>
                  <a:ext cx="1389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673" name="Ink 672">
                  <a:extLst>
                    <a:ext uri="{FF2B5EF4-FFF2-40B4-BE49-F238E27FC236}">
                      <a16:creationId xmlns:a16="http://schemas.microsoft.com/office/drawing/2014/main" id="{D2C14E18-524E-C0D0-6B6A-0BA5EBCCDA6A}"/>
                    </a:ext>
                  </a:extLst>
                </p14:cNvPr>
                <p14:cNvContentPartPr/>
                <p14:nvPr/>
              </p14:nvContentPartPr>
              <p14:xfrm>
                <a:off x="5740168" y="4226436"/>
                <a:ext cx="225720" cy="232560"/>
              </p14:xfrm>
            </p:contentPart>
          </mc:Choice>
          <mc:Fallback xmlns="">
            <p:pic>
              <p:nvPicPr>
                <p:cNvPr id="673" name="Ink 672">
                  <a:extLst>
                    <a:ext uri="{FF2B5EF4-FFF2-40B4-BE49-F238E27FC236}">
                      <a16:creationId xmlns:a16="http://schemas.microsoft.com/office/drawing/2014/main" id="{D2C14E18-524E-C0D0-6B6A-0BA5EBCCDA6A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5731168" y="4217422"/>
                  <a:ext cx="243360" cy="2502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674" name="Ink 673">
                  <a:extLst>
                    <a:ext uri="{FF2B5EF4-FFF2-40B4-BE49-F238E27FC236}">
                      <a16:creationId xmlns:a16="http://schemas.microsoft.com/office/drawing/2014/main" id="{B82F8A29-8C0F-BEE4-D4F0-BCED13387D14}"/>
                    </a:ext>
                  </a:extLst>
                </p14:cNvPr>
                <p14:cNvContentPartPr/>
                <p14:nvPr/>
              </p14:nvContentPartPr>
              <p14:xfrm>
                <a:off x="6041848" y="4226436"/>
                <a:ext cx="124200" cy="259560"/>
              </p14:xfrm>
            </p:contentPart>
          </mc:Choice>
          <mc:Fallback xmlns="">
            <p:pic>
              <p:nvPicPr>
                <p:cNvPr id="674" name="Ink 673">
                  <a:extLst>
                    <a:ext uri="{FF2B5EF4-FFF2-40B4-BE49-F238E27FC236}">
                      <a16:creationId xmlns:a16="http://schemas.microsoft.com/office/drawing/2014/main" id="{B82F8A29-8C0F-BEE4-D4F0-BCED13387D14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6032848" y="4217423"/>
                  <a:ext cx="141840" cy="2772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675" name="Ink 674">
                  <a:extLst>
                    <a:ext uri="{FF2B5EF4-FFF2-40B4-BE49-F238E27FC236}">
                      <a16:creationId xmlns:a16="http://schemas.microsoft.com/office/drawing/2014/main" id="{16C6ECD0-B2DE-5661-AC87-0C8D6F27591B}"/>
                    </a:ext>
                  </a:extLst>
                </p14:cNvPr>
                <p14:cNvContentPartPr/>
                <p14:nvPr/>
              </p14:nvContentPartPr>
              <p14:xfrm>
                <a:off x="6224008" y="4366836"/>
                <a:ext cx="174960" cy="91080"/>
              </p14:xfrm>
            </p:contentPart>
          </mc:Choice>
          <mc:Fallback xmlns="">
            <p:pic>
              <p:nvPicPr>
                <p:cNvPr id="675" name="Ink 674">
                  <a:extLst>
                    <a:ext uri="{FF2B5EF4-FFF2-40B4-BE49-F238E27FC236}">
                      <a16:creationId xmlns:a16="http://schemas.microsoft.com/office/drawing/2014/main" id="{16C6ECD0-B2DE-5661-AC87-0C8D6F27591B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6215008" y="4357836"/>
                  <a:ext cx="19260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676" name="Ink 675">
                  <a:extLst>
                    <a:ext uri="{FF2B5EF4-FFF2-40B4-BE49-F238E27FC236}">
                      <a16:creationId xmlns:a16="http://schemas.microsoft.com/office/drawing/2014/main" id="{87654C4B-C7E0-0643-E83D-8E471376A777}"/>
                    </a:ext>
                  </a:extLst>
                </p14:cNvPr>
                <p14:cNvContentPartPr/>
                <p14:nvPr/>
              </p14:nvContentPartPr>
              <p14:xfrm>
                <a:off x="5847808" y="4565556"/>
                <a:ext cx="695880" cy="3240"/>
              </p14:xfrm>
            </p:contentPart>
          </mc:Choice>
          <mc:Fallback xmlns="">
            <p:pic>
              <p:nvPicPr>
                <p:cNvPr id="676" name="Ink 675">
                  <a:extLst>
                    <a:ext uri="{FF2B5EF4-FFF2-40B4-BE49-F238E27FC236}">
                      <a16:creationId xmlns:a16="http://schemas.microsoft.com/office/drawing/2014/main" id="{87654C4B-C7E0-0643-E83D-8E471376A777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5838803" y="4555431"/>
                  <a:ext cx="713529" cy="230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677" name="Ink 676">
                  <a:extLst>
                    <a:ext uri="{FF2B5EF4-FFF2-40B4-BE49-F238E27FC236}">
                      <a16:creationId xmlns:a16="http://schemas.microsoft.com/office/drawing/2014/main" id="{1F8CDA12-C5C0-4F27-8717-1A1998AD6D7F}"/>
                    </a:ext>
                  </a:extLst>
                </p14:cNvPr>
                <p14:cNvContentPartPr/>
                <p14:nvPr/>
              </p14:nvContentPartPr>
              <p14:xfrm>
                <a:off x="5802448" y="4719276"/>
                <a:ext cx="232560" cy="182160"/>
              </p14:xfrm>
            </p:contentPart>
          </mc:Choice>
          <mc:Fallback xmlns="">
            <p:pic>
              <p:nvPicPr>
                <p:cNvPr id="677" name="Ink 676">
                  <a:extLst>
                    <a:ext uri="{FF2B5EF4-FFF2-40B4-BE49-F238E27FC236}">
                      <a16:creationId xmlns:a16="http://schemas.microsoft.com/office/drawing/2014/main" id="{1F8CDA12-C5C0-4F27-8717-1A1998AD6D7F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5793448" y="4710276"/>
                  <a:ext cx="25020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678" name="Ink 677">
                  <a:extLst>
                    <a:ext uri="{FF2B5EF4-FFF2-40B4-BE49-F238E27FC236}">
                      <a16:creationId xmlns:a16="http://schemas.microsoft.com/office/drawing/2014/main" id="{08CC9E1A-6E6D-F319-2989-A700109DAD1C}"/>
                    </a:ext>
                  </a:extLst>
                </p14:cNvPr>
                <p14:cNvContentPartPr/>
                <p14:nvPr/>
              </p14:nvContentPartPr>
              <p14:xfrm>
                <a:off x="6139408" y="4707396"/>
                <a:ext cx="153000" cy="161640"/>
              </p14:xfrm>
            </p:contentPart>
          </mc:Choice>
          <mc:Fallback xmlns="">
            <p:pic>
              <p:nvPicPr>
                <p:cNvPr id="678" name="Ink 677">
                  <a:extLst>
                    <a:ext uri="{FF2B5EF4-FFF2-40B4-BE49-F238E27FC236}">
                      <a16:creationId xmlns:a16="http://schemas.microsoft.com/office/drawing/2014/main" id="{08CC9E1A-6E6D-F319-2989-A700109DAD1C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6130408" y="4698396"/>
                  <a:ext cx="17064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679" name="Ink 678">
                  <a:extLst>
                    <a:ext uri="{FF2B5EF4-FFF2-40B4-BE49-F238E27FC236}">
                      <a16:creationId xmlns:a16="http://schemas.microsoft.com/office/drawing/2014/main" id="{39C032A8-E281-31D5-0D21-A238F9EEAAB1}"/>
                    </a:ext>
                  </a:extLst>
                </p14:cNvPr>
                <p14:cNvContentPartPr/>
                <p14:nvPr/>
              </p14:nvContentPartPr>
              <p14:xfrm>
                <a:off x="6359008" y="4812516"/>
                <a:ext cx="61920" cy="158040"/>
              </p14:xfrm>
            </p:contentPart>
          </mc:Choice>
          <mc:Fallback xmlns="">
            <p:pic>
              <p:nvPicPr>
                <p:cNvPr id="679" name="Ink 678">
                  <a:extLst>
                    <a:ext uri="{FF2B5EF4-FFF2-40B4-BE49-F238E27FC236}">
                      <a16:creationId xmlns:a16="http://schemas.microsoft.com/office/drawing/2014/main" id="{39C032A8-E281-31D5-0D21-A238F9EEAAB1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6350008" y="4803516"/>
                  <a:ext cx="7956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680" name="Ink 679">
                  <a:extLst>
                    <a:ext uri="{FF2B5EF4-FFF2-40B4-BE49-F238E27FC236}">
                      <a16:creationId xmlns:a16="http://schemas.microsoft.com/office/drawing/2014/main" id="{183F976A-5049-966D-8501-1054D687F5D1}"/>
                    </a:ext>
                  </a:extLst>
                </p14:cNvPr>
                <p14:cNvContentPartPr/>
                <p14:nvPr/>
              </p14:nvContentPartPr>
              <p14:xfrm>
                <a:off x="6403648" y="4773996"/>
                <a:ext cx="360" cy="3240"/>
              </p14:xfrm>
            </p:contentPart>
          </mc:Choice>
          <mc:Fallback xmlns="">
            <p:pic>
              <p:nvPicPr>
                <p:cNvPr id="680" name="Ink 679">
                  <a:extLst>
                    <a:ext uri="{FF2B5EF4-FFF2-40B4-BE49-F238E27FC236}">
                      <a16:creationId xmlns:a16="http://schemas.microsoft.com/office/drawing/2014/main" id="{183F976A-5049-966D-8501-1054D687F5D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394648" y="4764996"/>
                  <a:ext cx="18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681" name="Ink 680">
                  <a:extLst>
                    <a:ext uri="{FF2B5EF4-FFF2-40B4-BE49-F238E27FC236}">
                      <a16:creationId xmlns:a16="http://schemas.microsoft.com/office/drawing/2014/main" id="{6D62A5F2-32E6-BD81-A5E5-1E5E33DA94D4}"/>
                    </a:ext>
                  </a:extLst>
                </p14:cNvPr>
                <p14:cNvContentPartPr/>
                <p14:nvPr/>
              </p14:nvContentPartPr>
              <p14:xfrm>
                <a:off x="6468088" y="4787316"/>
                <a:ext cx="174240" cy="174600"/>
              </p14:xfrm>
            </p:contentPart>
          </mc:Choice>
          <mc:Fallback xmlns="">
            <p:pic>
              <p:nvPicPr>
                <p:cNvPr id="681" name="Ink 680">
                  <a:extLst>
                    <a:ext uri="{FF2B5EF4-FFF2-40B4-BE49-F238E27FC236}">
                      <a16:creationId xmlns:a16="http://schemas.microsoft.com/office/drawing/2014/main" id="{6D62A5F2-32E6-BD81-A5E5-1E5E33DA94D4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6459088" y="4778316"/>
                  <a:ext cx="191880" cy="1922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78" name="Group 477">
              <a:extLst>
                <a:ext uri="{FF2B5EF4-FFF2-40B4-BE49-F238E27FC236}">
                  <a16:creationId xmlns:a16="http://schemas.microsoft.com/office/drawing/2014/main" id="{5A84A307-0778-3E18-52A6-918F45C1117E}"/>
                </a:ext>
              </a:extLst>
            </p:cNvPr>
            <p:cNvGrpSpPr/>
            <p:nvPr/>
          </p:nvGrpSpPr>
          <p:grpSpPr>
            <a:xfrm>
              <a:off x="3456893" y="4147236"/>
              <a:ext cx="222840" cy="364320"/>
              <a:chOff x="3456893" y="4147236"/>
              <a:chExt cx="222840" cy="364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07">
                <p14:nvContentPartPr>
                  <p14:cNvPr id="473" name="Ink 472">
                    <a:extLst>
                      <a:ext uri="{FF2B5EF4-FFF2-40B4-BE49-F238E27FC236}">
                        <a16:creationId xmlns:a16="http://schemas.microsoft.com/office/drawing/2014/main" id="{64E3980F-E810-451D-9F4E-4063C23AD9B0}"/>
                      </a:ext>
                    </a:extLst>
                  </p14:cNvPr>
                  <p14:cNvContentPartPr/>
                  <p14:nvPr/>
                </p14:nvContentPartPr>
                <p14:xfrm>
                  <a:off x="3456893" y="4283316"/>
                  <a:ext cx="222840" cy="228240"/>
                </p14:xfrm>
              </p:contentPart>
            </mc:Choice>
            <mc:Fallback xmlns="">
              <p:pic>
                <p:nvPicPr>
                  <p:cNvPr id="473" name="Ink 472">
                    <a:extLst>
                      <a:ext uri="{FF2B5EF4-FFF2-40B4-BE49-F238E27FC236}">
                        <a16:creationId xmlns:a16="http://schemas.microsoft.com/office/drawing/2014/main" id="{64E3980F-E810-451D-9F4E-4063C23AD9B0}"/>
                      </a:ext>
                    </a:extLst>
                  </p:cNvPr>
                  <p:cNvPicPr/>
                  <p:nvPr/>
                </p:nvPicPr>
                <p:blipFill>
                  <a:blip r:embed="rId408"/>
                  <a:stretch>
                    <a:fillRect/>
                  </a:stretch>
                </p:blipFill>
                <p:spPr>
                  <a:xfrm>
                    <a:off x="3447893" y="4274676"/>
                    <a:ext cx="240480" cy="24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9">
                <p14:nvContentPartPr>
                  <p14:cNvPr id="474" name="Ink 473">
                    <a:extLst>
                      <a:ext uri="{FF2B5EF4-FFF2-40B4-BE49-F238E27FC236}">
                        <a16:creationId xmlns:a16="http://schemas.microsoft.com/office/drawing/2014/main" id="{4903BAAD-4467-D7EA-845B-6901BB23BEA1}"/>
                      </a:ext>
                    </a:extLst>
                  </p14:cNvPr>
                  <p14:cNvContentPartPr/>
                  <p14:nvPr/>
                </p14:nvContentPartPr>
                <p14:xfrm>
                  <a:off x="3508013" y="4147236"/>
                  <a:ext cx="120600" cy="45000"/>
                </p14:xfrm>
              </p:contentPart>
            </mc:Choice>
            <mc:Fallback xmlns="">
              <p:pic>
                <p:nvPicPr>
                  <p:cNvPr id="474" name="Ink 473">
                    <a:extLst>
                      <a:ext uri="{FF2B5EF4-FFF2-40B4-BE49-F238E27FC236}">
                        <a16:creationId xmlns:a16="http://schemas.microsoft.com/office/drawing/2014/main" id="{4903BAAD-4467-D7EA-845B-6901BB23BEA1}"/>
                      </a:ext>
                    </a:extLst>
                  </p:cNvPr>
                  <p:cNvPicPr/>
                  <p:nvPr/>
                </p:nvPicPr>
                <p:blipFill>
                  <a:blip r:embed="rId410"/>
                  <a:stretch>
                    <a:fillRect/>
                  </a:stretch>
                </p:blipFill>
                <p:spPr>
                  <a:xfrm>
                    <a:off x="3499373" y="4138596"/>
                    <a:ext cx="138240" cy="62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3C14DA89-204E-7D67-DDC0-C4F2EEC924FB}"/>
                </a:ext>
              </a:extLst>
            </p:cNvPr>
            <p:cNvGrpSpPr/>
            <p:nvPr/>
          </p:nvGrpSpPr>
          <p:grpSpPr>
            <a:xfrm>
              <a:off x="4369493" y="4209156"/>
              <a:ext cx="175680" cy="291600"/>
              <a:chOff x="4369493" y="4209156"/>
              <a:chExt cx="175680" cy="291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1">
                <p14:nvContentPartPr>
                  <p14:cNvPr id="475" name="Ink 474">
                    <a:extLst>
                      <a:ext uri="{FF2B5EF4-FFF2-40B4-BE49-F238E27FC236}">
                        <a16:creationId xmlns:a16="http://schemas.microsoft.com/office/drawing/2014/main" id="{C484844A-61AD-F119-A6CF-0636435589D3}"/>
                      </a:ext>
                    </a:extLst>
                  </p14:cNvPr>
                  <p14:cNvContentPartPr/>
                  <p14:nvPr/>
                </p14:nvContentPartPr>
                <p14:xfrm>
                  <a:off x="4369493" y="4365396"/>
                  <a:ext cx="175680" cy="135360"/>
                </p14:xfrm>
              </p:contentPart>
            </mc:Choice>
            <mc:Fallback xmlns="">
              <p:pic>
                <p:nvPicPr>
                  <p:cNvPr id="475" name="Ink 474">
                    <a:extLst>
                      <a:ext uri="{FF2B5EF4-FFF2-40B4-BE49-F238E27FC236}">
                        <a16:creationId xmlns:a16="http://schemas.microsoft.com/office/drawing/2014/main" id="{C484844A-61AD-F119-A6CF-0636435589D3}"/>
                      </a:ext>
                    </a:extLst>
                  </p:cNvPr>
                  <p:cNvPicPr/>
                  <p:nvPr/>
                </p:nvPicPr>
                <p:blipFill>
                  <a:blip r:embed="rId412"/>
                  <a:stretch>
                    <a:fillRect/>
                  </a:stretch>
                </p:blipFill>
                <p:spPr>
                  <a:xfrm>
                    <a:off x="4360853" y="4356756"/>
                    <a:ext cx="193320" cy="15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3">
                <p14:nvContentPartPr>
                  <p14:cNvPr id="476" name="Ink 475">
                    <a:extLst>
                      <a:ext uri="{FF2B5EF4-FFF2-40B4-BE49-F238E27FC236}">
                        <a16:creationId xmlns:a16="http://schemas.microsoft.com/office/drawing/2014/main" id="{E17686DE-7C76-46A3-4461-6DA58FB540CF}"/>
                      </a:ext>
                    </a:extLst>
                  </p14:cNvPr>
                  <p14:cNvContentPartPr/>
                  <p14:nvPr/>
                </p14:nvContentPartPr>
                <p14:xfrm>
                  <a:off x="4374893" y="4209156"/>
                  <a:ext cx="116640" cy="75600"/>
                </p14:xfrm>
              </p:contentPart>
            </mc:Choice>
            <mc:Fallback xmlns="">
              <p:pic>
                <p:nvPicPr>
                  <p:cNvPr id="476" name="Ink 475">
                    <a:extLst>
                      <a:ext uri="{FF2B5EF4-FFF2-40B4-BE49-F238E27FC236}">
                        <a16:creationId xmlns:a16="http://schemas.microsoft.com/office/drawing/2014/main" id="{E17686DE-7C76-46A3-4461-6DA58FB540CF}"/>
                      </a:ext>
                    </a:extLst>
                  </p:cNvPr>
                  <p:cNvPicPr/>
                  <p:nvPr/>
                </p:nvPicPr>
                <p:blipFill>
                  <a:blip r:embed="rId414"/>
                  <a:stretch>
                    <a:fillRect/>
                  </a:stretch>
                </p:blipFill>
                <p:spPr>
                  <a:xfrm>
                    <a:off x="4365893" y="4200156"/>
                    <a:ext cx="134280" cy="932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FD4453-7480-1E10-81E9-3713186156A4}"/>
              </a:ext>
            </a:extLst>
          </p:cNvPr>
          <p:cNvGrpSpPr/>
          <p:nvPr/>
        </p:nvGrpSpPr>
        <p:grpSpPr>
          <a:xfrm>
            <a:off x="1296341" y="5041116"/>
            <a:ext cx="5491440" cy="691560"/>
            <a:chOff x="1296341" y="5041116"/>
            <a:chExt cx="5491440" cy="691560"/>
          </a:xfrm>
        </p:grpSpPr>
        <p:grpSp>
          <p:nvGrpSpPr>
            <p:cNvPr id="485" name="Group 484">
              <a:extLst>
                <a:ext uri="{FF2B5EF4-FFF2-40B4-BE49-F238E27FC236}">
                  <a16:creationId xmlns:a16="http://schemas.microsoft.com/office/drawing/2014/main" id="{C60A9CB5-0D2C-94E5-6A44-04CBDB090C30}"/>
                </a:ext>
              </a:extLst>
            </p:cNvPr>
            <p:cNvGrpSpPr/>
            <p:nvPr/>
          </p:nvGrpSpPr>
          <p:grpSpPr>
            <a:xfrm>
              <a:off x="3323333" y="5041116"/>
              <a:ext cx="222120" cy="442800"/>
              <a:chOff x="3323333" y="5041116"/>
              <a:chExt cx="222120" cy="442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5">
                <p14:nvContentPartPr>
                  <p14:cNvPr id="483" name="Ink 482">
                    <a:extLst>
                      <a:ext uri="{FF2B5EF4-FFF2-40B4-BE49-F238E27FC236}">
                        <a16:creationId xmlns:a16="http://schemas.microsoft.com/office/drawing/2014/main" id="{0DD52871-DEC6-018A-6CD9-FD827EBCF677}"/>
                      </a:ext>
                    </a:extLst>
                  </p14:cNvPr>
                  <p14:cNvContentPartPr/>
                  <p14:nvPr/>
                </p14:nvContentPartPr>
                <p14:xfrm>
                  <a:off x="3323333" y="5230476"/>
                  <a:ext cx="222120" cy="253440"/>
                </p14:xfrm>
              </p:contentPart>
            </mc:Choice>
            <mc:Fallback xmlns="">
              <p:pic>
                <p:nvPicPr>
                  <p:cNvPr id="483" name="Ink 482">
                    <a:extLst>
                      <a:ext uri="{FF2B5EF4-FFF2-40B4-BE49-F238E27FC236}">
                        <a16:creationId xmlns:a16="http://schemas.microsoft.com/office/drawing/2014/main" id="{0DD52871-DEC6-018A-6CD9-FD827EBCF677}"/>
                      </a:ext>
                    </a:extLst>
                  </p:cNvPr>
                  <p:cNvPicPr/>
                  <p:nvPr/>
                </p:nvPicPr>
                <p:blipFill>
                  <a:blip r:embed="rId416"/>
                  <a:stretch>
                    <a:fillRect/>
                  </a:stretch>
                </p:blipFill>
                <p:spPr>
                  <a:xfrm>
                    <a:off x="3314333" y="5221476"/>
                    <a:ext cx="239760" cy="27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7">
                <p14:nvContentPartPr>
                  <p14:cNvPr id="484" name="Ink 483">
                    <a:extLst>
                      <a:ext uri="{FF2B5EF4-FFF2-40B4-BE49-F238E27FC236}">
                        <a16:creationId xmlns:a16="http://schemas.microsoft.com/office/drawing/2014/main" id="{81B246BA-8FC1-A04F-9DE7-32584026368D}"/>
                      </a:ext>
                    </a:extLst>
                  </p14:cNvPr>
                  <p14:cNvContentPartPr/>
                  <p14:nvPr/>
                </p14:nvContentPartPr>
                <p14:xfrm>
                  <a:off x="3370493" y="5041116"/>
                  <a:ext cx="144360" cy="136440"/>
                </p14:xfrm>
              </p:contentPart>
            </mc:Choice>
            <mc:Fallback xmlns="">
              <p:pic>
                <p:nvPicPr>
                  <p:cNvPr id="484" name="Ink 483">
                    <a:extLst>
                      <a:ext uri="{FF2B5EF4-FFF2-40B4-BE49-F238E27FC236}">
                        <a16:creationId xmlns:a16="http://schemas.microsoft.com/office/drawing/2014/main" id="{81B246BA-8FC1-A04F-9DE7-32584026368D}"/>
                      </a:ext>
                    </a:extLst>
                  </p:cNvPr>
                  <p:cNvPicPr/>
                  <p:nvPr/>
                </p:nvPicPr>
                <p:blipFill>
                  <a:blip r:embed="rId418"/>
                  <a:stretch>
                    <a:fillRect/>
                  </a:stretch>
                </p:blipFill>
                <p:spPr>
                  <a:xfrm>
                    <a:off x="3361493" y="5032116"/>
                    <a:ext cx="162000" cy="154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FD954BD-A83E-BE2C-5029-309917F56990}"/>
                </a:ext>
              </a:extLst>
            </p:cNvPr>
            <p:cNvGrpSpPr/>
            <p:nvPr/>
          </p:nvGrpSpPr>
          <p:grpSpPr>
            <a:xfrm>
              <a:off x="1296341" y="5164596"/>
              <a:ext cx="5491440" cy="568080"/>
              <a:chOff x="1296341" y="5164596"/>
              <a:chExt cx="5491440" cy="568080"/>
            </a:xfrm>
          </p:grpSpPr>
          <p:grpSp>
            <p:nvGrpSpPr>
              <p:cNvPr id="729" name="Group 728">
                <a:extLst>
                  <a:ext uri="{FF2B5EF4-FFF2-40B4-BE49-F238E27FC236}">
                    <a16:creationId xmlns:a16="http://schemas.microsoft.com/office/drawing/2014/main" id="{8D68AF53-633D-973C-7FE9-EA43FEC46CF3}"/>
                  </a:ext>
                </a:extLst>
              </p:cNvPr>
              <p:cNvGrpSpPr/>
              <p:nvPr/>
            </p:nvGrpSpPr>
            <p:grpSpPr>
              <a:xfrm>
                <a:off x="1296341" y="5526756"/>
                <a:ext cx="136440" cy="99360"/>
                <a:chOff x="1273288" y="6024276"/>
                <a:chExt cx="136440" cy="993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19">
                  <p14:nvContentPartPr>
                    <p14:cNvPr id="727" name="Ink 726">
                      <a:extLst>
                        <a:ext uri="{FF2B5EF4-FFF2-40B4-BE49-F238E27FC236}">
                          <a16:creationId xmlns:a16="http://schemas.microsoft.com/office/drawing/2014/main" id="{C7F79150-8BD5-15A3-7328-03631BD1D9D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73288" y="6024276"/>
                    <a:ext cx="121680" cy="360"/>
                  </p14:xfrm>
                </p:contentPart>
              </mc:Choice>
              <mc:Fallback xmlns="">
                <p:pic>
                  <p:nvPicPr>
                    <p:cNvPr id="727" name="Ink 726">
                      <a:extLst>
                        <a:ext uri="{FF2B5EF4-FFF2-40B4-BE49-F238E27FC236}">
                          <a16:creationId xmlns:a16="http://schemas.microsoft.com/office/drawing/2014/main" id="{C7F79150-8BD5-15A3-7328-03631BD1D9DF}"/>
                        </a:ext>
                      </a:extLst>
                    </p:cNvPr>
                    <p:cNvPicPr/>
                    <p:nvPr/>
                  </p:nvPicPr>
                  <p:blipFill>
                    <a:blip r:embed="rId199"/>
                    <a:stretch>
                      <a:fillRect/>
                    </a:stretch>
                  </p:blipFill>
                  <p:spPr>
                    <a:xfrm>
                      <a:off x="1264648" y="6015636"/>
                      <a:ext cx="1393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0">
                  <p14:nvContentPartPr>
                    <p14:cNvPr id="728" name="Ink 727">
                      <a:extLst>
                        <a:ext uri="{FF2B5EF4-FFF2-40B4-BE49-F238E27FC236}">
                          <a16:creationId xmlns:a16="http://schemas.microsoft.com/office/drawing/2014/main" id="{ADFA486A-5E91-93CF-E697-A8EB75336F4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06048" y="6123276"/>
                    <a:ext cx="103680" cy="360"/>
                  </p14:xfrm>
                </p:contentPart>
              </mc:Choice>
              <mc:Fallback xmlns="">
                <p:pic>
                  <p:nvPicPr>
                    <p:cNvPr id="728" name="Ink 727">
                      <a:extLst>
                        <a:ext uri="{FF2B5EF4-FFF2-40B4-BE49-F238E27FC236}">
                          <a16:creationId xmlns:a16="http://schemas.microsoft.com/office/drawing/2014/main" id="{ADFA486A-5E91-93CF-E697-A8EB75336F42}"/>
                        </a:ext>
                      </a:extLst>
                    </p:cNvPr>
                    <p:cNvPicPr/>
                    <p:nvPr/>
                  </p:nvPicPr>
                  <p:blipFill>
                    <a:blip r:embed="rId201"/>
                    <a:stretch>
                      <a:fillRect/>
                    </a:stretch>
                  </p:blipFill>
                  <p:spPr>
                    <a:xfrm>
                      <a:off x="1297048" y="6114276"/>
                      <a:ext cx="1213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739" name="Group 738">
                <a:extLst>
                  <a:ext uri="{FF2B5EF4-FFF2-40B4-BE49-F238E27FC236}">
                    <a16:creationId xmlns:a16="http://schemas.microsoft.com/office/drawing/2014/main" id="{673475A3-365F-3579-8767-FF9D7CD7B541}"/>
                  </a:ext>
                </a:extLst>
              </p:cNvPr>
              <p:cNvGrpSpPr/>
              <p:nvPr/>
            </p:nvGrpSpPr>
            <p:grpSpPr>
              <a:xfrm>
                <a:off x="1731581" y="5381676"/>
                <a:ext cx="172440" cy="291960"/>
                <a:chOff x="1708528" y="5879196"/>
                <a:chExt cx="172440" cy="2919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21">
                  <p14:nvContentPartPr>
                    <p14:cNvPr id="730" name="Ink 729">
                      <a:extLst>
                        <a:ext uri="{FF2B5EF4-FFF2-40B4-BE49-F238E27FC236}">
                          <a16:creationId xmlns:a16="http://schemas.microsoft.com/office/drawing/2014/main" id="{EADA9F38-AC7D-11C6-6947-4A520D7825F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08528" y="6004836"/>
                    <a:ext cx="172440" cy="360"/>
                  </p14:xfrm>
                </p:contentPart>
              </mc:Choice>
              <mc:Fallback xmlns="">
                <p:pic>
                  <p:nvPicPr>
                    <p:cNvPr id="730" name="Ink 729">
                      <a:extLst>
                        <a:ext uri="{FF2B5EF4-FFF2-40B4-BE49-F238E27FC236}">
                          <a16:creationId xmlns:a16="http://schemas.microsoft.com/office/drawing/2014/main" id="{EADA9F38-AC7D-11C6-6947-4A520D7825FB}"/>
                        </a:ext>
                      </a:extLst>
                    </p:cNvPr>
                    <p:cNvPicPr/>
                    <p:nvPr/>
                  </p:nvPicPr>
                  <p:blipFill>
                    <a:blip r:embed="rId203"/>
                    <a:stretch>
                      <a:fillRect/>
                    </a:stretch>
                  </p:blipFill>
                  <p:spPr>
                    <a:xfrm>
                      <a:off x="1699528" y="5996196"/>
                      <a:ext cx="19008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2">
                  <p14:nvContentPartPr>
                    <p14:cNvPr id="731" name="Ink 730">
                      <a:extLst>
                        <a:ext uri="{FF2B5EF4-FFF2-40B4-BE49-F238E27FC236}">
                          <a16:creationId xmlns:a16="http://schemas.microsoft.com/office/drawing/2014/main" id="{53505788-7BE1-78CC-4BFD-51E666623E6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89168" y="5879196"/>
                    <a:ext cx="6480" cy="291960"/>
                  </p14:xfrm>
                </p:contentPart>
              </mc:Choice>
              <mc:Fallback xmlns="">
                <p:pic>
                  <p:nvPicPr>
                    <p:cNvPr id="731" name="Ink 730">
                      <a:extLst>
                        <a:ext uri="{FF2B5EF4-FFF2-40B4-BE49-F238E27FC236}">
                          <a16:creationId xmlns:a16="http://schemas.microsoft.com/office/drawing/2014/main" id="{53505788-7BE1-78CC-4BFD-51E666623E6D}"/>
                        </a:ext>
                      </a:extLst>
                    </p:cNvPr>
                    <p:cNvPicPr/>
                    <p:nvPr/>
                  </p:nvPicPr>
                  <p:blipFill>
                    <a:blip r:embed="rId205"/>
                    <a:stretch>
                      <a:fillRect/>
                    </a:stretch>
                  </p:blipFill>
                  <p:spPr>
                    <a:xfrm>
                      <a:off x="1780168" y="5870556"/>
                      <a:ext cx="24120" cy="309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738" name="Group 737">
                <a:extLst>
                  <a:ext uri="{FF2B5EF4-FFF2-40B4-BE49-F238E27FC236}">
                    <a16:creationId xmlns:a16="http://schemas.microsoft.com/office/drawing/2014/main" id="{DD1F621B-D1B3-B817-B130-D6B8079C60BF}"/>
                  </a:ext>
                </a:extLst>
              </p:cNvPr>
              <p:cNvGrpSpPr/>
              <p:nvPr/>
            </p:nvGrpSpPr>
            <p:grpSpPr>
              <a:xfrm>
                <a:off x="2197781" y="5213916"/>
                <a:ext cx="880560" cy="497520"/>
                <a:chOff x="2174728" y="5711436"/>
                <a:chExt cx="880560" cy="4975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23">
                  <p14:nvContentPartPr>
                    <p14:cNvPr id="732" name="Ink 731">
                      <a:extLst>
                        <a:ext uri="{FF2B5EF4-FFF2-40B4-BE49-F238E27FC236}">
                          <a16:creationId xmlns:a16="http://schemas.microsoft.com/office/drawing/2014/main" id="{76E8E23E-A2EC-3235-2410-01528E2AA2B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74728" y="5728356"/>
                    <a:ext cx="135000" cy="480600"/>
                  </p14:xfrm>
                </p:contentPart>
              </mc:Choice>
              <mc:Fallback xmlns="">
                <p:pic>
                  <p:nvPicPr>
                    <p:cNvPr id="732" name="Ink 731">
                      <a:extLst>
                        <a:ext uri="{FF2B5EF4-FFF2-40B4-BE49-F238E27FC236}">
                          <a16:creationId xmlns:a16="http://schemas.microsoft.com/office/drawing/2014/main" id="{76E8E23E-A2EC-3235-2410-01528E2AA2B8}"/>
                        </a:ext>
                      </a:extLst>
                    </p:cNvPr>
                    <p:cNvPicPr/>
                    <p:nvPr/>
                  </p:nvPicPr>
                  <p:blipFill>
                    <a:blip r:embed="rId207"/>
                    <a:stretch>
                      <a:fillRect/>
                    </a:stretch>
                  </p:blipFill>
                  <p:spPr>
                    <a:xfrm>
                      <a:off x="2166088" y="5719356"/>
                      <a:ext cx="152640" cy="498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4">
                  <p14:nvContentPartPr>
                    <p14:cNvPr id="733" name="Ink 732">
                      <a:extLst>
                        <a:ext uri="{FF2B5EF4-FFF2-40B4-BE49-F238E27FC236}">
                          <a16:creationId xmlns:a16="http://schemas.microsoft.com/office/drawing/2014/main" id="{206CC491-945D-AE9E-EE18-5E5CE8D4C64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12248" y="5929236"/>
                    <a:ext cx="240480" cy="192240"/>
                  </p14:xfrm>
                </p:contentPart>
              </mc:Choice>
              <mc:Fallback xmlns="">
                <p:pic>
                  <p:nvPicPr>
                    <p:cNvPr id="733" name="Ink 732">
                      <a:extLst>
                        <a:ext uri="{FF2B5EF4-FFF2-40B4-BE49-F238E27FC236}">
                          <a16:creationId xmlns:a16="http://schemas.microsoft.com/office/drawing/2014/main" id="{206CC491-945D-AE9E-EE18-5E5CE8D4C645}"/>
                        </a:ext>
                      </a:extLst>
                    </p:cNvPr>
                    <p:cNvPicPr/>
                    <p:nvPr/>
                  </p:nvPicPr>
                  <p:blipFill>
                    <a:blip r:embed="rId209"/>
                    <a:stretch>
                      <a:fillRect/>
                    </a:stretch>
                  </p:blipFill>
                  <p:spPr>
                    <a:xfrm>
                      <a:off x="2303248" y="5920236"/>
                      <a:ext cx="258120" cy="209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5">
                  <p14:nvContentPartPr>
                    <p14:cNvPr id="734" name="Ink 733">
                      <a:extLst>
                        <a:ext uri="{FF2B5EF4-FFF2-40B4-BE49-F238E27FC236}">
                          <a16:creationId xmlns:a16="http://schemas.microsoft.com/office/drawing/2014/main" id="{326D5670-F5DF-6465-6D3D-A694A1AE61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83888" y="5711436"/>
                    <a:ext cx="179280" cy="95400"/>
                  </p14:xfrm>
                </p:contentPart>
              </mc:Choice>
              <mc:Fallback xmlns="">
                <p:pic>
                  <p:nvPicPr>
                    <p:cNvPr id="734" name="Ink 733">
                      <a:extLst>
                        <a:ext uri="{FF2B5EF4-FFF2-40B4-BE49-F238E27FC236}">
                          <a16:creationId xmlns:a16="http://schemas.microsoft.com/office/drawing/2014/main" id="{326D5670-F5DF-6465-6D3D-A694A1AE6176}"/>
                        </a:ext>
                      </a:extLst>
                    </p:cNvPr>
                    <p:cNvPicPr/>
                    <p:nvPr/>
                  </p:nvPicPr>
                  <p:blipFill>
                    <a:blip r:embed="rId211"/>
                    <a:stretch>
                      <a:fillRect/>
                    </a:stretch>
                  </p:blipFill>
                  <p:spPr>
                    <a:xfrm>
                      <a:off x="2374888" y="5702796"/>
                      <a:ext cx="196920" cy="113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6">
                  <p14:nvContentPartPr>
                    <p14:cNvPr id="735" name="Ink 734">
                      <a:extLst>
                        <a:ext uri="{FF2B5EF4-FFF2-40B4-BE49-F238E27FC236}">
                          <a16:creationId xmlns:a16="http://schemas.microsoft.com/office/drawing/2014/main" id="{08E3786E-FFFF-54AE-C18F-FF403C1C0ED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24368" y="5927076"/>
                    <a:ext cx="46800" cy="3240"/>
                  </p14:xfrm>
                </p:contentPart>
              </mc:Choice>
              <mc:Fallback xmlns="">
                <p:pic>
                  <p:nvPicPr>
                    <p:cNvPr id="735" name="Ink 734">
                      <a:extLst>
                        <a:ext uri="{FF2B5EF4-FFF2-40B4-BE49-F238E27FC236}">
                          <a16:creationId xmlns:a16="http://schemas.microsoft.com/office/drawing/2014/main" id="{08E3786E-FFFF-54AE-C18F-FF403C1C0ED9}"/>
                        </a:ext>
                      </a:extLst>
                    </p:cNvPr>
                    <p:cNvPicPr/>
                    <p:nvPr/>
                  </p:nvPicPr>
                  <p:blipFill>
                    <a:blip r:embed="rId213"/>
                    <a:stretch>
                      <a:fillRect/>
                    </a:stretch>
                  </p:blipFill>
                  <p:spPr>
                    <a:xfrm>
                      <a:off x="2615368" y="5918436"/>
                      <a:ext cx="64440" cy="2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7">
                  <p14:nvContentPartPr>
                    <p14:cNvPr id="736" name="Ink 735">
                      <a:extLst>
                        <a:ext uri="{FF2B5EF4-FFF2-40B4-BE49-F238E27FC236}">
                          <a16:creationId xmlns:a16="http://schemas.microsoft.com/office/drawing/2014/main" id="{3233DC31-F449-2C1E-20E8-27959E57E8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59368" y="5856516"/>
                    <a:ext cx="157320" cy="348120"/>
                  </p14:xfrm>
                </p:contentPart>
              </mc:Choice>
              <mc:Fallback xmlns="">
                <p:pic>
                  <p:nvPicPr>
                    <p:cNvPr id="736" name="Ink 735">
                      <a:extLst>
                        <a:ext uri="{FF2B5EF4-FFF2-40B4-BE49-F238E27FC236}">
                          <a16:creationId xmlns:a16="http://schemas.microsoft.com/office/drawing/2014/main" id="{3233DC31-F449-2C1E-20E8-27959E57E8A6}"/>
                        </a:ext>
                      </a:extLst>
                    </p:cNvPr>
                    <p:cNvPicPr/>
                    <p:nvPr/>
                  </p:nvPicPr>
                  <p:blipFill>
                    <a:blip r:embed="rId215"/>
                    <a:stretch>
                      <a:fillRect/>
                    </a:stretch>
                  </p:blipFill>
                  <p:spPr>
                    <a:xfrm>
                      <a:off x="2750728" y="5847516"/>
                      <a:ext cx="174960" cy="365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8">
                  <p14:nvContentPartPr>
                    <p14:cNvPr id="737" name="Ink 736">
                      <a:extLst>
                        <a:ext uri="{FF2B5EF4-FFF2-40B4-BE49-F238E27FC236}">
                          <a16:creationId xmlns:a16="http://schemas.microsoft.com/office/drawing/2014/main" id="{5EAEA664-6B3E-6B28-1F62-F3623496F5F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4128" y="5742036"/>
                    <a:ext cx="101160" cy="337680"/>
                  </p14:xfrm>
                </p:contentPart>
              </mc:Choice>
              <mc:Fallback xmlns="">
                <p:pic>
                  <p:nvPicPr>
                    <p:cNvPr id="737" name="Ink 736">
                      <a:extLst>
                        <a:ext uri="{FF2B5EF4-FFF2-40B4-BE49-F238E27FC236}">
                          <a16:creationId xmlns:a16="http://schemas.microsoft.com/office/drawing/2014/main" id="{5EAEA664-6B3E-6B28-1F62-F3623496F5F9}"/>
                        </a:ext>
                      </a:extLst>
                    </p:cNvPr>
                    <p:cNvPicPr/>
                    <p:nvPr/>
                  </p:nvPicPr>
                  <p:blipFill>
                    <a:blip r:embed="rId217"/>
                    <a:stretch>
                      <a:fillRect/>
                    </a:stretch>
                  </p:blipFill>
                  <p:spPr>
                    <a:xfrm>
                      <a:off x="2945488" y="5733396"/>
                      <a:ext cx="118800" cy="3553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763" name="Group 762">
                <a:extLst>
                  <a:ext uri="{FF2B5EF4-FFF2-40B4-BE49-F238E27FC236}">
                    <a16:creationId xmlns:a16="http://schemas.microsoft.com/office/drawing/2014/main" id="{7CB664E6-2F1B-6FDA-5561-098D2C8C55B6}"/>
                  </a:ext>
                </a:extLst>
              </p:cNvPr>
              <p:cNvGrpSpPr/>
              <p:nvPr/>
            </p:nvGrpSpPr>
            <p:grpSpPr>
              <a:xfrm>
                <a:off x="3730301" y="5197356"/>
                <a:ext cx="2155680" cy="465480"/>
                <a:chOff x="3707248" y="5694876"/>
                <a:chExt cx="2155680" cy="4654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29">
                  <p14:nvContentPartPr>
                    <p14:cNvPr id="746" name="Ink 745">
                      <a:extLst>
                        <a:ext uri="{FF2B5EF4-FFF2-40B4-BE49-F238E27FC236}">
                          <a16:creationId xmlns:a16="http://schemas.microsoft.com/office/drawing/2014/main" id="{85306FC8-6D74-9288-C979-052B5954063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07248" y="5740236"/>
                    <a:ext cx="109440" cy="378000"/>
                  </p14:xfrm>
                </p:contentPart>
              </mc:Choice>
              <mc:Fallback xmlns="">
                <p:pic>
                  <p:nvPicPr>
                    <p:cNvPr id="746" name="Ink 745">
                      <a:extLst>
                        <a:ext uri="{FF2B5EF4-FFF2-40B4-BE49-F238E27FC236}">
                          <a16:creationId xmlns:a16="http://schemas.microsoft.com/office/drawing/2014/main" id="{85306FC8-6D74-9288-C979-052B59540637}"/>
                        </a:ext>
                      </a:extLst>
                    </p:cNvPr>
                    <p:cNvPicPr/>
                    <p:nvPr/>
                  </p:nvPicPr>
                  <p:blipFill>
                    <a:blip r:embed="rId219"/>
                    <a:stretch>
                      <a:fillRect/>
                    </a:stretch>
                  </p:blipFill>
                  <p:spPr>
                    <a:xfrm>
                      <a:off x="3698608" y="5731596"/>
                      <a:ext cx="127080" cy="395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0">
                  <p14:nvContentPartPr>
                    <p14:cNvPr id="747" name="Ink 746">
                      <a:extLst>
                        <a:ext uri="{FF2B5EF4-FFF2-40B4-BE49-F238E27FC236}">
                          <a16:creationId xmlns:a16="http://schemas.microsoft.com/office/drawing/2014/main" id="{9E505D1D-0A16-E9C2-E7BC-0B496A5C31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96248" y="5835996"/>
                    <a:ext cx="360" cy="217800"/>
                  </p14:xfrm>
                </p:contentPart>
              </mc:Choice>
              <mc:Fallback xmlns="">
                <p:pic>
                  <p:nvPicPr>
                    <p:cNvPr id="747" name="Ink 746">
                      <a:extLst>
                        <a:ext uri="{FF2B5EF4-FFF2-40B4-BE49-F238E27FC236}">
                          <a16:creationId xmlns:a16="http://schemas.microsoft.com/office/drawing/2014/main" id="{9E505D1D-0A16-E9C2-E7BC-0B496A5C3100}"/>
                        </a:ext>
                      </a:extLst>
                    </p:cNvPr>
                    <p:cNvPicPr/>
                    <p:nvPr/>
                  </p:nvPicPr>
                  <p:blipFill>
                    <a:blip r:embed="rId221"/>
                    <a:stretch>
                      <a:fillRect/>
                    </a:stretch>
                  </p:blipFill>
                  <p:spPr>
                    <a:xfrm>
                      <a:off x="3887608" y="5827356"/>
                      <a:ext cx="18000" cy="235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1">
                  <p14:nvContentPartPr>
                    <p14:cNvPr id="748" name="Ink 747">
                      <a:extLst>
                        <a:ext uri="{FF2B5EF4-FFF2-40B4-BE49-F238E27FC236}">
                          <a16:creationId xmlns:a16="http://schemas.microsoft.com/office/drawing/2014/main" id="{59D16007-EA56-F8C0-31F7-1E8029A4B1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33688" y="5942916"/>
                    <a:ext cx="77400" cy="6480"/>
                  </p14:xfrm>
                </p:contentPart>
              </mc:Choice>
              <mc:Fallback xmlns="">
                <p:pic>
                  <p:nvPicPr>
                    <p:cNvPr id="748" name="Ink 747">
                      <a:extLst>
                        <a:ext uri="{FF2B5EF4-FFF2-40B4-BE49-F238E27FC236}">
                          <a16:creationId xmlns:a16="http://schemas.microsoft.com/office/drawing/2014/main" id="{59D16007-EA56-F8C0-31F7-1E8029A4B1A6}"/>
                        </a:ext>
                      </a:extLst>
                    </p:cNvPr>
                    <p:cNvPicPr/>
                    <p:nvPr/>
                  </p:nvPicPr>
                  <p:blipFill>
                    <a:blip r:embed="rId223"/>
                    <a:stretch>
                      <a:fillRect/>
                    </a:stretch>
                  </p:blipFill>
                  <p:spPr>
                    <a:xfrm>
                      <a:off x="3925048" y="5933916"/>
                      <a:ext cx="95040" cy="24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2">
                  <p14:nvContentPartPr>
                    <p14:cNvPr id="752" name="Ink 751">
                      <a:extLst>
                        <a:ext uri="{FF2B5EF4-FFF2-40B4-BE49-F238E27FC236}">
                          <a16:creationId xmlns:a16="http://schemas.microsoft.com/office/drawing/2014/main" id="{83E0D291-184B-1278-5A00-82C6D5A67D1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394488" y="5736996"/>
                    <a:ext cx="92520" cy="402480"/>
                  </p14:xfrm>
                </p:contentPart>
              </mc:Choice>
              <mc:Fallback xmlns="">
                <p:pic>
                  <p:nvPicPr>
                    <p:cNvPr id="752" name="Ink 751">
                      <a:extLst>
                        <a:ext uri="{FF2B5EF4-FFF2-40B4-BE49-F238E27FC236}">
                          <a16:creationId xmlns:a16="http://schemas.microsoft.com/office/drawing/2014/main" id="{83E0D291-184B-1278-5A00-82C6D5A67D12}"/>
                        </a:ext>
                      </a:extLst>
                    </p:cNvPr>
                    <p:cNvPicPr/>
                    <p:nvPr/>
                  </p:nvPicPr>
                  <p:blipFill>
                    <a:blip r:embed="rId225"/>
                    <a:stretch>
                      <a:fillRect/>
                    </a:stretch>
                  </p:blipFill>
                  <p:spPr>
                    <a:xfrm>
                      <a:off x="4385488" y="5728356"/>
                      <a:ext cx="110160" cy="420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3">
                  <p14:nvContentPartPr>
                    <p14:cNvPr id="756" name="Ink 755">
                      <a:extLst>
                        <a:ext uri="{FF2B5EF4-FFF2-40B4-BE49-F238E27FC236}">
                          <a16:creationId xmlns:a16="http://schemas.microsoft.com/office/drawing/2014/main" id="{82FE99CE-24C0-55D6-E458-7F0A8E48AF7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05768" y="5694876"/>
                    <a:ext cx="71280" cy="398520"/>
                  </p14:xfrm>
                </p:contentPart>
              </mc:Choice>
              <mc:Fallback xmlns="">
                <p:pic>
                  <p:nvPicPr>
                    <p:cNvPr id="756" name="Ink 755">
                      <a:extLst>
                        <a:ext uri="{FF2B5EF4-FFF2-40B4-BE49-F238E27FC236}">
                          <a16:creationId xmlns:a16="http://schemas.microsoft.com/office/drawing/2014/main" id="{82FE99CE-24C0-55D6-E458-7F0A8E48AF7A}"/>
                        </a:ext>
                      </a:extLst>
                    </p:cNvPr>
                    <p:cNvPicPr/>
                    <p:nvPr/>
                  </p:nvPicPr>
                  <p:blipFill>
                    <a:blip r:embed="rId227"/>
                    <a:stretch>
                      <a:fillRect/>
                    </a:stretch>
                  </p:blipFill>
                  <p:spPr>
                    <a:xfrm>
                      <a:off x="4996768" y="5686236"/>
                      <a:ext cx="88920" cy="416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4">
                  <p14:nvContentPartPr>
                    <p14:cNvPr id="757" name="Ink 756">
                      <a:extLst>
                        <a:ext uri="{FF2B5EF4-FFF2-40B4-BE49-F238E27FC236}">
                          <a16:creationId xmlns:a16="http://schemas.microsoft.com/office/drawing/2014/main" id="{E6F78954-DD12-495D-6978-381751EC29C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02248" y="5732676"/>
                    <a:ext cx="360" cy="257400"/>
                  </p14:xfrm>
                </p:contentPart>
              </mc:Choice>
              <mc:Fallback xmlns="">
                <p:pic>
                  <p:nvPicPr>
                    <p:cNvPr id="757" name="Ink 756">
                      <a:extLst>
                        <a:ext uri="{FF2B5EF4-FFF2-40B4-BE49-F238E27FC236}">
                          <a16:creationId xmlns:a16="http://schemas.microsoft.com/office/drawing/2014/main" id="{E6F78954-DD12-495D-6978-381751EC29C1}"/>
                        </a:ext>
                      </a:extLst>
                    </p:cNvPr>
                    <p:cNvPicPr/>
                    <p:nvPr/>
                  </p:nvPicPr>
                  <p:blipFill>
                    <a:blip r:embed="rId229"/>
                    <a:stretch>
                      <a:fillRect/>
                    </a:stretch>
                  </p:blipFill>
                  <p:spPr>
                    <a:xfrm>
                      <a:off x="5093608" y="5724036"/>
                      <a:ext cx="18000" cy="275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5">
                  <p14:nvContentPartPr>
                    <p14:cNvPr id="758" name="Ink 757">
                      <a:extLst>
                        <a:ext uri="{FF2B5EF4-FFF2-40B4-BE49-F238E27FC236}">
                          <a16:creationId xmlns:a16="http://schemas.microsoft.com/office/drawing/2014/main" id="{5486265F-045B-5583-A727-5F70EF3D188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03048" y="5891436"/>
                    <a:ext cx="94320" cy="360"/>
                  </p14:xfrm>
                </p:contentPart>
              </mc:Choice>
              <mc:Fallback xmlns="">
                <p:pic>
                  <p:nvPicPr>
                    <p:cNvPr id="758" name="Ink 757">
                      <a:extLst>
                        <a:ext uri="{FF2B5EF4-FFF2-40B4-BE49-F238E27FC236}">
                          <a16:creationId xmlns:a16="http://schemas.microsoft.com/office/drawing/2014/main" id="{5486265F-045B-5583-A727-5F70EF3D188B}"/>
                        </a:ext>
                      </a:extLst>
                    </p:cNvPr>
                    <p:cNvPicPr/>
                    <p:nvPr/>
                  </p:nvPicPr>
                  <p:blipFill>
                    <a:blip r:embed="rId231"/>
                    <a:stretch>
                      <a:fillRect/>
                    </a:stretch>
                  </p:blipFill>
                  <p:spPr>
                    <a:xfrm>
                      <a:off x="5194048" y="5882796"/>
                      <a:ext cx="11196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6">
                  <p14:nvContentPartPr>
                    <p14:cNvPr id="762" name="Ink 761">
                      <a:extLst>
                        <a:ext uri="{FF2B5EF4-FFF2-40B4-BE49-F238E27FC236}">
                          <a16:creationId xmlns:a16="http://schemas.microsoft.com/office/drawing/2014/main" id="{0A627C4A-F977-4D03-7352-F5AD8DC9C0B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50608" y="5758236"/>
                    <a:ext cx="112320" cy="402120"/>
                  </p14:xfrm>
                </p:contentPart>
              </mc:Choice>
              <mc:Fallback xmlns="">
                <p:pic>
                  <p:nvPicPr>
                    <p:cNvPr id="762" name="Ink 761">
                      <a:extLst>
                        <a:ext uri="{FF2B5EF4-FFF2-40B4-BE49-F238E27FC236}">
                          <a16:creationId xmlns:a16="http://schemas.microsoft.com/office/drawing/2014/main" id="{0A627C4A-F977-4D03-7352-F5AD8DC9C0B8}"/>
                        </a:ext>
                      </a:extLst>
                    </p:cNvPr>
                    <p:cNvPicPr/>
                    <p:nvPr/>
                  </p:nvPicPr>
                  <p:blipFill>
                    <a:blip r:embed="rId233"/>
                    <a:stretch>
                      <a:fillRect/>
                    </a:stretch>
                  </p:blipFill>
                  <p:spPr>
                    <a:xfrm>
                      <a:off x="5741968" y="5749596"/>
                      <a:ext cx="129960" cy="4197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770" name="Group 769">
                <a:extLst>
                  <a:ext uri="{FF2B5EF4-FFF2-40B4-BE49-F238E27FC236}">
                    <a16:creationId xmlns:a16="http://schemas.microsoft.com/office/drawing/2014/main" id="{66AE2036-B8A9-4BB1-5EDE-32BF154AAF79}"/>
                  </a:ext>
                </a:extLst>
              </p:cNvPr>
              <p:cNvGrpSpPr/>
              <p:nvPr/>
            </p:nvGrpSpPr>
            <p:grpSpPr>
              <a:xfrm>
                <a:off x="6013421" y="5297796"/>
                <a:ext cx="774360" cy="378000"/>
                <a:chOff x="5990368" y="5795316"/>
                <a:chExt cx="774360" cy="3780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37">
                  <p14:nvContentPartPr>
                    <p14:cNvPr id="764" name="Ink 763">
                      <a:extLst>
                        <a:ext uri="{FF2B5EF4-FFF2-40B4-BE49-F238E27FC236}">
                          <a16:creationId xmlns:a16="http://schemas.microsoft.com/office/drawing/2014/main" id="{DE2DB855-B497-C4C8-9CC8-AADB5B178F3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90368" y="5795316"/>
                    <a:ext cx="184680" cy="183600"/>
                  </p14:xfrm>
                </p:contentPart>
              </mc:Choice>
              <mc:Fallback xmlns="">
                <p:pic>
                  <p:nvPicPr>
                    <p:cNvPr id="764" name="Ink 763">
                      <a:extLst>
                        <a:ext uri="{FF2B5EF4-FFF2-40B4-BE49-F238E27FC236}">
                          <a16:creationId xmlns:a16="http://schemas.microsoft.com/office/drawing/2014/main" id="{DE2DB855-B497-C4C8-9CC8-AADB5B178F38}"/>
                        </a:ext>
                      </a:extLst>
                    </p:cNvPr>
                    <p:cNvPicPr/>
                    <p:nvPr/>
                  </p:nvPicPr>
                  <p:blipFill>
                    <a:blip r:embed="rId235"/>
                    <a:stretch>
                      <a:fillRect/>
                    </a:stretch>
                  </p:blipFill>
                  <p:spPr>
                    <a:xfrm>
                      <a:off x="5981728" y="5786676"/>
                      <a:ext cx="202320" cy="201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8">
                  <p14:nvContentPartPr>
                    <p14:cNvPr id="765" name="Ink 764">
                      <a:extLst>
                        <a:ext uri="{FF2B5EF4-FFF2-40B4-BE49-F238E27FC236}">
                          <a16:creationId xmlns:a16="http://schemas.microsoft.com/office/drawing/2014/main" id="{66B11B1E-3625-372B-5040-F58EA4054FB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8208" y="5986476"/>
                    <a:ext cx="97920" cy="186840"/>
                  </p14:xfrm>
                </p:contentPart>
              </mc:Choice>
              <mc:Fallback xmlns="">
                <p:pic>
                  <p:nvPicPr>
                    <p:cNvPr id="765" name="Ink 764">
                      <a:extLst>
                        <a:ext uri="{FF2B5EF4-FFF2-40B4-BE49-F238E27FC236}">
                          <a16:creationId xmlns:a16="http://schemas.microsoft.com/office/drawing/2014/main" id="{66B11B1E-3625-372B-5040-F58EA4054FB3}"/>
                        </a:ext>
                      </a:extLst>
                    </p:cNvPr>
                    <p:cNvPicPr/>
                    <p:nvPr/>
                  </p:nvPicPr>
                  <p:blipFill>
                    <a:blip r:embed="rId237"/>
                    <a:stretch>
                      <a:fillRect/>
                    </a:stretch>
                  </p:blipFill>
                  <p:spPr>
                    <a:xfrm>
                      <a:off x="6159568" y="5977836"/>
                      <a:ext cx="115560" cy="204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9">
                  <p14:nvContentPartPr>
                    <p14:cNvPr id="766" name="Ink 765">
                      <a:extLst>
                        <a:ext uri="{FF2B5EF4-FFF2-40B4-BE49-F238E27FC236}">
                          <a16:creationId xmlns:a16="http://schemas.microsoft.com/office/drawing/2014/main" id="{F57E2007-8D02-EEB4-2B09-6C05F17EB70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49288" y="5946516"/>
                    <a:ext cx="52920" cy="210240"/>
                  </p14:xfrm>
                </p:contentPart>
              </mc:Choice>
              <mc:Fallback xmlns="">
                <p:pic>
                  <p:nvPicPr>
                    <p:cNvPr id="766" name="Ink 765">
                      <a:extLst>
                        <a:ext uri="{FF2B5EF4-FFF2-40B4-BE49-F238E27FC236}">
                          <a16:creationId xmlns:a16="http://schemas.microsoft.com/office/drawing/2014/main" id="{F57E2007-8D02-EEB4-2B09-6C05F17EB70F}"/>
                        </a:ext>
                      </a:extLst>
                    </p:cNvPr>
                    <p:cNvPicPr/>
                    <p:nvPr/>
                  </p:nvPicPr>
                  <p:blipFill>
                    <a:blip r:embed="rId239"/>
                    <a:stretch>
                      <a:fillRect/>
                    </a:stretch>
                  </p:blipFill>
                  <p:spPr>
                    <a:xfrm>
                      <a:off x="6340288" y="5937516"/>
                      <a:ext cx="70560" cy="227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0">
                  <p14:nvContentPartPr>
                    <p14:cNvPr id="767" name="Ink 766">
                      <a:extLst>
                        <a:ext uri="{FF2B5EF4-FFF2-40B4-BE49-F238E27FC236}">
                          <a16:creationId xmlns:a16="http://schemas.microsoft.com/office/drawing/2014/main" id="{64997376-7027-53B4-4B63-6843FBC683B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16328" y="5889636"/>
                    <a:ext cx="99000" cy="147600"/>
                  </p14:xfrm>
                </p:contentPart>
              </mc:Choice>
              <mc:Fallback xmlns="">
                <p:pic>
                  <p:nvPicPr>
                    <p:cNvPr id="767" name="Ink 766">
                      <a:extLst>
                        <a:ext uri="{FF2B5EF4-FFF2-40B4-BE49-F238E27FC236}">
                          <a16:creationId xmlns:a16="http://schemas.microsoft.com/office/drawing/2014/main" id="{64997376-7027-53B4-4B63-6843FBC683BB}"/>
                        </a:ext>
                      </a:extLst>
                    </p:cNvPr>
                    <p:cNvPicPr/>
                    <p:nvPr/>
                  </p:nvPicPr>
                  <p:blipFill>
                    <a:blip r:embed="rId241"/>
                    <a:stretch>
                      <a:fillRect/>
                    </a:stretch>
                  </p:blipFill>
                  <p:spPr>
                    <a:xfrm>
                      <a:off x="6507688" y="5880636"/>
                      <a:ext cx="116640" cy="165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1">
                  <p14:nvContentPartPr>
                    <p14:cNvPr id="768" name="Ink 767">
                      <a:extLst>
                        <a:ext uri="{FF2B5EF4-FFF2-40B4-BE49-F238E27FC236}">
                          <a16:creationId xmlns:a16="http://schemas.microsoft.com/office/drawing/2014/main" id="{2B9DBD09-E724-7183-FEB2-AC999CA0927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16488" y="6020316"/>
                    <a:ext cx="48240" cy="145800"/>
                  </p14:xfrm>
                </p:contentPart>
              </mc:Choice>
              <mc:Fallback xmlns="">
                <p:pic>
                  <p:nvPicPr>
                    <p:cNvPr id="768" name="Ink 767">
                      <a:extLst>
                        <a:ext uri="{FF2B5EF4-FFF2-40B4-BE49-F238E27FC236}">
                          <a16:creationId xmlns:a16="http://schemas.microsoft.com/office/drawing/2014/main" id="{2B9DBD09-E724-7183-FEB2-AC999CA09278}"/>
                        </a:ext>
                      </a:extLst>
                    </p:cNvPr>
                    <p:cNvPicPr/>
                    <p:nvPr/>
                  </p:nvPicPr>
                  <p:blipFill>
                    <a:blip r:embed="rId243"/>
                    <a:stretch>
                      <a:fillRect/>
                    </a:stretch>
                  </p:blipFill>
                  <p:spPr>
                    <a:xfrm>
                      <a:off x="6707488" y="6011676"/>
                      <a:ext cx="65880" cy="163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2">
                  <p14:nvContentPartPr>
                    <p14:cNvPr id="769" name="Ink 768">
                      <a:extLst>
                        <a:ext uri="{FF2B5EF4-FFF2-40B4-BE49-F238E27FC236}">
                          <a16:creationId xmlns:a16="http://schemas.microsoft.com/office/drawing/2014/main" id="{39A11F42-210F-4C71-DCA8-FFC79B8A428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53928" y="5905116"/>
                    <a:ext cx="9000" cy="18000"/>
                  </p14:xfrm>
                </p:contentPart>
              </mc:Choice>
              <mc:Fallback xmlns="">
                <p:pic>
                  <p:nvPicPr>
                    <p:cNvPr id="769" name="Ink 768">
                      <a:extLst>
                        <a:ext uri="{FF2B5EF4-FFF2-40B4-BE49-F238E27FC236}">
                          <a16:creationId xmlns:a16="http://schemas.microsoft.com/office/drawing/2014/main" id="{39A11F42-210F-4C71-DCA8-FFC79B8A4288}"/>
                        </a:ext>
                      </a:extLst>
                    </p:cNvPr>
                    <p:cNvPicPr/>
                    <p:nvPr/>
                  </p:nvPicPr>
                  <p:blipFill>
                    <a:blip r:embed="rId245"/>
                    <a:stretch>
                      <a:fillRect/>
                    </a:stretch>
                  </p:blipFill>
                  <p:spPr>
                    <a:xfrm>
                      <a:off x="6745288" y="5896476"/>
                      <a:ext cx="26640" cy="356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488" name="Group 487">
                <a:extLst>
                  <a:ext uri="{FF2B5EF4-FFF2-40B4-BE49-F238E27FC236}">
                    <a16:creationId xmlns:a16="http://schemas.microsoft.com/office/drawing/2014/main" id="{AD1097AA-18A7-DFAF-7EF4-DAF351937F04}"/>
                  </a:ext>
                </a:extLst>
              </p:cNvPr>
              <p:cNvGrpSpPr/>
              <p:nvPr/>
            </p:nvGrpSpPr>
            <p:grpSpPr>
              <a:xfrm>
                <a:off x="4144853" y="5164596"/>
                <a:ext cx="211320" cy="377640"/>
                <a:chOff x="4144853" y="5164596"/>
                <a:chExt cx="211320" cy="3776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43">
                  <p14:nvContentPartPr>
                    <p14:cNvPr id="486" name="Ink 485">
                      <a:extLst>
                        <a:ext uri="{FF2B5EF4-FFF2-40B4-BE49-F238E27FC236}">
                          <a16:creationId xmlns:a16="http://schemas.microsoft.com/office/drawing/2014/main" id="{9D834B5F-845F-07D8-4166-99BF11276A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44853" y="5348556"/>
                    <a:ext cx="211320" cy="193680"/>
                  </p14:xfrm>
                </p:contentPart>
              </mc:Choice>
              <mc:Fallback xmlns="">
                <p:pic>
                  <p:nvPicPr>
                    <p:cNvPr id="486" name="Ink 485">
                      <a:extLst>
                        <a:ext uri="{FF2B5EF4-FFF2-40B4-BE49-F238E27FC236}">
                          <a16:creationId xmlns:a16="http://schemas.microsoft.com/office/drawing/2014/main" id="{9D834B5F-845F-07D8-4166-99BF11276A5E}"/>
                        </a:ext>
                      </a:extLst>
                    </p:cNvPr>
                    <p:cNvPicPr/>
                    <p:nvPr/>
                  </p:nvPicPr>
                  <p:blipFill>
                    <a:blip r:embed="rId444"/>
                    <a:stretch>
                      <a:fillRect/>
                    </a:stretch>
                  </p:blipFill>
                  <p:spPr>
                    <a:xfrm>
                      <a:off x="4135853" y="5339556"/>
                      <a:ext cx="228960" cy="211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5">
                  <p14:nvContentPartPr>
                    <p14:cNvPr id="487" name="Ink 486">
                      <a:extLst>
                        <a:ext uri="{FF2B5EF4-FFF2-40B4-BE49-F238E27FC236}">
                          <a16:creationId xmlns:a16="http://schemas.microsoft.com/office/drawing/2014/main" id="{EB3BBC8D-F154-FA1B-6664-4203FF83878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88413" y="5164596"/>
                    <a:ext cx="122040" cy="95040"/>
                  </p14:xfrm>
                </p:contentPart>
              </mc:Choice>
              <mc:Fallback xmlns="">
                <p:pic>
                  <p:nvPicPr>
                    <p:cNvPr id="487" name="Ink 486">
                      <a:extLst>
                        <a:ext uri="{FF2B5EF4-FFF2-40B4-BE49-F238E27FC236}">
                          <a16:creationId xmlns:a16="http://schemas.microsoft.com/office/drawing/2014/main" id="{EB3BBC8D-F154-FA1B-6664-4203FF838786}"/>
                        </a:ext>
                      </a:extLst>
                    </p:cNvPr>
                    <p:cNvPicPr/>
                    <p:nvPr/>
                  </p:nvPicPr>
                  <p:blipFill>
                    <a:blip r:embed="rId446"/>
                    <a:stretch>
                      <a:fillRect/>
                    </a:stretch>
                  </p:blipFill>
                  <p:spPr>
                    <a:xfrm>
                      <a:off x="4179413" y="5155956"/>
                      <a:ext cx="139680" cy="112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494" name="Group 493">
                <a:extLst>
                  <a:ext uri="{FF2B5EF4-FFF2-40B4-BE49-F238E27FC236}">
                    <a16:creationId xmlns:a16="http://schemas.microsoft.com/office/drawing/2014/main" id="{DF387BBC-6E6E-DEF0-B06F-94BC99CC0169}"/>
                  </a:ext>
                </a:extLst>
              </p:cNvPr>
              <p:cNvGrpSpPr/>
              <p:nvPr/>
            </p:nvGrpSpPr>
            <p:grpSpPr>
              <a:xfrm>
                <a:off x="4694573" y="5241636"/>
                <a:ext cx="265680" cy="491040"/>
                <a:chOff x="4694573" y="5241636"/>
                <a:chExt cx="265680" cy="4910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47">
                  <p14:nvContentPartPr>
                    <p14:cNvPr id="489" name="Ink 488">
                      <a:extLst>
                        <a:ext uri="{FF2B5EF4-FFF2-40B4-BE49-F238E27FC236}">
                          <a16:creationId xmlns:a16="http://schemas.microsoft.com/office/drawing/2014/main" id="{14D04229-54D3-C57B-98AB-2E5A02BD998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94573" y="5241636"/>
                    <a:ext cx="133200" cy="357480"/>
                  </p14:xfrm>
                </p:contentPart>
              </mc:Choice>
              <mc:Fallback xmlns="">
                <p:pic>
                  <p:nvPicPr>
                    <p:cNvPr id="489" name="Ink 488">
                      <a:extLst>
                        <a:ext uri="{FF2B5EF4-FFF2-40B4-BE49-F238E27FC236}">
                          <a16:creationId xmlns:a16="http://schemas.microsoft.com/office/drawing/2014/main" id="{14D04229-54D3-C57B-98AB-2E5A02BD9980}"/>
                        </a:ext>
                      </a:extLst>
                    </p:cNvPr>
                    <p:cNvPicPr/>
                    <p:nvPr/>
                  </p:nvPicPr>
                  <p:blipFill>
                    <a:blip r:embed="rId448"/>
                    <a:stretch>
                      <a:fillRect/>
                    </a:stretch>
                  </p:blipFill>
                  <p:spPr>
                    <a:xfrm>
                      <a:off x="4685573" y="5232996"/>
                      <a:ext cx="150840" cy="375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9">
                  <p14:nvContentPartPr>
                    <p14:cNvPr id="490" name="Ink 489">
                      <a:extLst>
                        <a:ext uri="{FF2B5EF4-FFF2-40B4-BE49-F238E27FC236}">
                          <a16:creationId xmlns:a16="http://schemas.microsoft.com/office/drawing/2014/main" id="{1F5B5C49-4A60-E39B-3053-872BE7B3DD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38573" y="5496516"/>
                    <a:ext cx="121680" cy="236160"/>
                  </p14:xfrm>
                </p:contentPart>
              </mc:Choice>
              <mc:Fallback xmlns="">
                <p:pic>
                  <p:nvPicPr>
                    <p:cNvPr id="490" name="Ink 489">
                      <a:extLst>
                        <a:ext uri="{FF2B5EF4-FFF2-40B4-BE49-F238E27FC236}">
                          <a16:creationId xmlns:a16="http://schemas.microsoft.com/office/drawing/2014/main" id="{1F5B5C49-4A60-E39B-3053-872BE7B3DD00}"/>
                        </a:ext>
                      </a:extLst>
                    </p:cNvPr>
                    <p:cNvPicPr/>
                    <p:nvPr/>
                  </p:nvPicPr>
                  <p:blipFill>
                    <a:blip r:embed="rId450"/>
                    <a:stretch>
                      <a:fillRect/>
                    </a:stretch>
                  </p:blipFill>
                  <p:spPr>
                    <a:xfrm>
                      <a:off x="4829573" y="5487876"/>
                      <a:ext cx="139320" cy="253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493" name="Group 492">
                <a:extLst>
                  <a:ext uri="{FF2B5EF4-FFF2-40B4-BE49-F238E27FC236}">
                    <a16:creationId xmlns:a16="http://schemas.microsoft.com/office/drawing/2014/main" id="{35956C4B-99E6-C2E3-EA73-5952F6C75CC9}"/>
                  </a:ext>
                </a:extLst>
              </p:cNvPr>
              <p:cNvGrpSpPr/>
              <p:nvPr/>
            </p:nvGrpSpPr>
            <p:grpSpPr>
              <a:xfrm>
                <a:off x="5473973" y="5245956"/>
                <a:ext cx="230400" cy="379800"/>
                <a:chOff x="5473973" y="5245956"/>
                <a:chExt cx="230400" cy="379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51">
                  <p14:nvContentPartPr>
                    <p14:cNvPr id="491" name="Ink 490">
                      <a:extLst>
                        <a:ext uri="{FF2B5EF4-FFF2-40B4-BE49-F238E27FC236}">
                          <a16:creationId xmlns:a16="http://schemas.microsoft.com/office/drawing/2014/main" id="{8BA7B6E1-D07D-4F99-A1CB-3A4CB27600F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73973" y="5245956"/>
                    <a:ext cx="119160" cy="360000"/>
                  </p14:xfrm>
                </p:contentPart>
              </mc:Choice>
              <mc:Fallback xmlns="">
                <p:pic>
                  <p:nvPicPr>
                    <p:cNvPr id="491" name="Ink 490">
                      <a:extLst>
                        <a:ext uri="{FF2B5EF4-FFF2-40B4-BE49-F238E27FC236}">
                          <a16:creationId xmlns:a16="http://schemas.microsoft.com/office/drawing/2014/main" id="{8BA7B6E1-D07D-4F99-A1CB-3A4CB27600FE}"/>
                        </a:ext>
                      </a:extLst>
                    </p:cNvPr>
                    <p:cNvPicPr/>
                    <p:nvPr/>
                  </p:nvPicPr>
                  <p:blipFill>
                    <a:blip r:embed="rId452"/>
                    <a:stretch>
                      <a:fillRect/>
                    </a:stretch>
                  </p:blipFill>
                  <p:spPr>
                    <a:xfrm>
                      <a:off x="5465333" y="5237316"/>
                      <a:ext cx="136800" cy="377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3">
                  <p14:nvContentPartPr>
                    <p14:cNvPr id="492" name="Ink 491">
                      <a:extLst>
                        <a:ext uri="{FF2B5EF4-FFF2-40B4-BE49-F238E27FC236}">
                          <a16:creationId xmlns:a16="http://schemas.microsoft.com/office/drawing/2014/main" id="{F046B0C6-EADD-62B9-1D86-2FF30169C2B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11133" y="5465556"/>
                    <a:ext cx="93240" cy="160200"/>
                  </p14:xfrm>
                </p:contentPart>
              </mc:Choice>
              <mc:Fallback xmlns="">
                <p:pic>
                  <p:nvPicPr>
                    <p:cNvPr id="492" name="Ink 491">
                      <a:extLst>
                        <a:ext uri="{FF2B5EF4-FFF2-40B4-BE49-F238E27FC236}">
                          <a16:creationId xmlns:a16="http://schemas.microsoft.com/office/drawing/2014/main" id="{F046B0C6-EADD-62B9-1D86-2FF30169C2B0}"/>
                        </a:ext>
                      </a:extLst>
                    </p:cNvPr>
                    <p:cNvPicPr/>
                    <p:nvPr/>
                  </p:nvPicPr>
                  <p:blipFill>
                    <a:blip r:embed="rId454"/>
                    <a:stretch>
                      <a:fillRect/>
                    </a:stretch>
                  </p:blipFill>
                  <p:spPr>
                    <a:xfrm>
                      <a:off x="5602133" y="5456916"/>
                      <a:ext cx="110880" cy="1778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6C4B9D-0C00-0021-05E8-3F0AC711ACAC}"/>
              </a:ext>
            </a:extLst>
          </p:cNvPr>
          <p:cNvGrpSpPr/>
          <p:nvPr/>
        </p:nvGrpSpPr>
        <p:grpSpPr>
          <a:xfrm>
            <a:off x="340528" y="5848596"/>
            <a:ext cx="6044040" cy="904680"/>
            <a:chOff x="340528" y="5848596"/>
            <a:chExt cx="6044040" cy="904680"/>
          </a:xfrm>
        </p:grpSpPr>
        <p:grpSp>
          <p:nvGrpSpPr>
            <p:cNvPr id="785" name="Group 784">
              <a:extLst>
                <a:ext uri="{FF2B5EF4-FFF2-40B4-BE49-F238E27FC236}">
                  <a16:creationId xmlns:a16="http://schemas.microsoft.com/office/drawing/2014/main" id="{B907721C-5A76-38A6-243D-4611E4AED4D2}"/>
                </a:ext>
              </a:extLst>
            </p:cNvPr>
            <p:cNvGrpSpPr/>
            <p:nvPr/>
          </p:nvGrpSpPr>
          <p:grpSpPr>
            <a:xfrm>
              <a:off x="478048" y="5848596"/>
              <a:ext cx="408600" cy="349560"/>
              <a:chOff x="478048" y="5848596"/>
              <a:chExt cx="408600" cy="349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5">
                <p14:nvContentPartPr>
                  <p14:cNvPr id="771" name="Ink 770">
                    <a:extLst>
                      <a:ext uri="{FF2B5EF4-FFF2-40B4-BE49-F238E27FC236}">
                        <a16:creationId xmlns:a16="http://schemas.microsoft.com/office/drawing/2014/main" id="{A43BE101-A4E2-FA8A-B232-733E692DF26F}"/>
                      </a:ext>
                    </a:extLst>
                  </p14:cNvPr>
                  <p14:cNvContentPartPr/>
                  <p14:nvPr/>
                </p14:nvContentPartPr>
                <p14:xfrm>
                  <a:off x="478048" y="5848596"/>
                  <a:ext cx="156240" cy="349560"/>
                </p14:xfrm>
              </p:contentPart>
            </mc:Choice>
            <mc:Fallback xmlns="">
              <p:pic>
                <p:nvPicPr>
                  <p:cNvPr id="771" name="Ink 770">
                    <a:extLst>
                      <a:ext uri="{FF2B5EF4-FFF2-40B4-BE49-F238E27FC236}">
                        <a16:creationId xmlns:a16="http://schemas.microsoft.com/office/drawing/2014/main" id="{A43BE101-A4E2-FA8A-B232-733E692DF26F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469048" y="5839956"/>
                    <a:ext cx="173880" cy="367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6">
                <p14:nvContentPartPr>
                  <p14:cNvPr id="772" name="Ink 771">
                    <a:extLst>
                      <a:ext uri="{FF2B5EF4-FFF2-40B4-BE49-F238E27FC236}">
                        <a16:creationId xmlns:a16="http://schemas.microsoft.com/office/drawing/2014/main" id="{C6D03525-73DE-DD2F-342F-568C41B1CA4D}"/>
                      </a:ext>
                    </a:extLst>
                  </p14:cNvPr>
                  <p14:cNvContentPartPr/>
                  <p14:nvPr/>
                </p14:nvContentPartPr>
                <p14:xfrm>
                  <a:off x="730768" y="5871996"/>
                  <a:ext cx="155880" cy="283680"/>
                </p14:xfrm>
              </p:contentPart>
            </mc:Choice>
            <mc:Fallback xmlns="">
              <p:pic>
                <p:nvPicPr>
                  <p:cNvPr id="772" name="Ink 771">
                    <a:extLst>
                      <a:ext uri="{FF2B5EF4-FFF2-40B4-BE49-F238E27FC236}">
                        <a16:creationId xmlns:a16="http://schemas.microsoft.com/office/drawing/2014/main" id="{C6D03525-73DE-DD2F-342F-568C41B1CA4D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722128" y="5862996"/>
                    <a:ext cx="173520" cy="3013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773" name="Ink 772">
                  <a:extLst>
                    <a:ext uri="{FF2B5EF4-FFF2-40B4-BE49-F238E27FC236}">
                      <a16:creationId xmlns:a16="http://schemas.microsoft.com/office/drawing/2014/main" id="{5EBF1A86-41D4-01D3-CF5F-01A422B72D3D}"/>
                    </a:ext>
                  </a:extLst>
                </p14:cNvPr>
                <p14:cNvContentPartPr/>
                <p14:nvPr/>
              </p14:nvContentPartPr>
              <p14:xfrm>
                <a:off x="340528" y="6307596"/>
                <a:ext cx="680040" cy="3240"/>
              </p14:xfrm>
            </p:contentPart>
          </mc:Choice>
          <mc:Fallback xmlns="">
            <p:pic>
              <p:nvPicPr>
                <p:cNvPr id="773" name="Ink 772">
                  <a:extLst>
                    <a:ext uri="{FF2B5EF4-FFF2-40B4-BE49-F238E27FC236}">
                      <a16:creationId xmlns:a16="http://schemas.microsoft.com/office/drawing/2014/main" id="{5EBF1A86-41D4-01D3-CF5F-01A422B72D3D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331528" y="6298596"/>
                  <a:ext cx="697680" cy="20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83" name="Group 782">
              <a:extLst>
                <a:ext uri="{FF2B5EF4-FFF2-40B4-BE49-F238E27FC236}">
                  <a16:creationId xmlns:a16="http://schemas.microsoft.com/office/drawing/2014/main" id="{A198713B-0D0F-E388-6ED4-08A04D02AEEB}"/>
                </a:ext>
              </a:extLst>
            </p:cNvPr>
            <p:cNvGrpSpPr/>
            <p:nvPr/>
          </p:nvGrpSpPr>
          <p:grpSpPr>
            <a:xfrm>
              <a:off x="1325848" y="6362316"/>
              <a:ext cx="133560" cy="82800"/>
              <a:chOff x="1325848" y="6362316"/>
              <a:chExt cx="133560" cy="82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9">
                <p14:nvContentPartPr>
                  <p14:cNvPr id="781" name="Ink 780">
                    <a:extLst>
                      <a:ext uri="{FF2B5EF4-FFF2-40B4-BE49-F238E27FC236}">
                        <a16:creationId xmlns:a16="http://schemas.microsoft.com/office/drawing/2014/main" id="{CE094386-2865-B121-24AC-FFEC3DA0E732}"/>
                      </a:ext>
                    </a:extLst>
                  </p14:cNvPr>
                  <p14:cNvContentPartPr/>
                  <p14:nvPr/>
                </p14:nvContentPartPr>
                <p14:xfrm>
                  <a:off x="1325848" y="6362316"/>
                  <a:ext cx="106560" cy="3240"/>
                </p14:xfrm>
              </p:contentPart>
            </mc:Choice>
            <mc:Fallback xmlns="">
              <p:pic>
                <p:nvPicPr>
                  <p:cNvPr id="781" name="Ink 780">
                    <a:extLst>
                      <a:ext uri="{FF2B5EF4-FFF2-40B4-BE49-F238E27FC236}">
                        <a16:creationId xmlns:a16="http://schemas.microsoft.com/office/drawing/2014/main" id="{CE094386-2865-B121-24AC-FFEC3DA0E732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1317208" y="6353316"/>
                    <a:ext cx="12420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0">
                <p14:nvContentPartPr>
                  <p14:cNvPr id="782" name="Ink 781">
                    <a:extLst>
                      <a:ext uri="{FF2B5EF4-FFF2-40B4-BE49-F238E27FC236}">
                        <a16:creationId xmlns:a16="http://schemas.microsoft.com/office/drawing/2014/main" id="{DB87D876-D397-08A9-CD84-96B017523108}"/>
                      </a:ext>
                    </a:extLst>
                  </p14:cNvPr>
                  <p14:cNvContentPartPr/>
                  <p14:nvPr/>
                </p14:nvContentPartPr>
                <p14:xfrm>
                  <a:off x="1362568" y="6444756"/>
                  <a:ext cx="96840" cy="360"/>
                </p14:xfrm>
              </p:contentPart>
            </mc:Choice>
            <mc:Fallback xmlns="">
              <p:pic>
                <p:nvPicPr>
                  <p:cNvPr id="782" name="Ink 781">
                    <a:extLst>
                      <a:ext uri="{FF2B5EF4-FFF2-40B4-BE49-F238E27FC236}">
                        <a16:creationId xmlns:a16="http://schemas.microsoft.com/office/drawing/2014/main" id="{DB87D876-D397-08A9-CD84-96B017523108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1353568" y="6435756"/>
                    <a:ext cx="1144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87" name="Group 786">
              <a:extLst>
                <a:ext uri="{FF2B5EF4-FFF2-40B4-BE49-F238E27FC236}">
                  <a16:creationId xmlns:a16="http://schemas.microsoft.com/office/drawing/2014/main" id="{43C2141A-BD64-9EFB-ACB5-93AFFFC8FBCA}"/>
                </a:ext>
              </a:extLst>
            </p:cNvPr>
            <p:cNvGrpSpPr/>
            <p:nvPr/>
          </p:nvGrpSpPr>
          <p:grpSpPr>
            <a:xfrm>
              <a:off x="397048" y="6427116"/>
              <a:ext cx="705600" cy="303840"/>
              <a:chOff x="397048" y="6427116"/>
              <a:chExt cx="705600" cy="303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61">
                <p14:nvContentPartPr>
                  <p14:cNvPr id="774" name="Ink 773">
                    <a:extLst>
                      <a:ext uri="{FF2B5EF4-FFF2-40B4-BE49-F238E27FC236}">
                        <a16:creationId xmlns:a16="http://schemas.microsoft.com/office/drawing/2014/main" id="{B5A00722-F099-DEFB-5385-21568B05E0E8}"/>
                      </a:ext>
                    </a:extLst>
                  </p14:cNvPr>
                  <p14:cNvContentPartPr/>
                  <p14:nvPr/>
                </p14:nvContentPartPr>
                <p14:xfrm>
                  <a:off x="397048" y="6427116"/>
                  <a:ext cx="169920" cy="180000"/>
                </p14:xfrm>
              </p:contentPart>
            </mc:Choice>
            <mc:Fallback xmlns="">
              <p:pic>
                <p:nvPicPr>
                  <p:cNvPr id="774" name="Ink 773">
                    <a:extLst>
                      <a:ext uri="{FF2B5EF4-FFF2-40B4-BE49-F238E27FC236}">
                        <a16:creationId xmlns:a16="http://schemas.microsoft.com/office/drawing/2014/main" id="{B5A00722-F099-DEFB-5385-21568B05E0E8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388048" y="6418476"/>
                    <a:ext cx="187560" cy="19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2">
                <p14:nvContentPartPr>
                  <p14:cNvPr id="775" name="Ink 774">
                    <a:extLst>
                      <a:ext uri="{FF2B5EF4-FFF2-40B4-BE49-F238E27FC236}">
                        <a16:creationId xmlns:a16="http://schemas.microsoft.com/office/drawing/2014/main" id="{1822150B-CA70-C24B-0C85-B2B0FD32283A}"/>
                      </a:ext>
                    </a:extLst>
                  </p14:cNvPr>
                  <p14:cNvContentPartPr/>
                  <p14:nvPr/>
                </p14:nvContentPartPr>
                <p14:xfrm>
                  <a:off x="467968" y="6472836"/>
                  <a:ext cx="87480" cy="3240"/>
                </p14:xfrm>
              </p:contentPart>
            </mc:Choice>
            <mc:Fallback xmlns="">
              <p:pic>
                <p:nvPicPr>
                  <p:cNvPr id="775" name="Ink 774">
                    <a:extLst>
                      <a:ext uri="{FF2B5EF4-FFF2-40B4-BE49-F238E27FC236}">
                        <a16:creationId xmlns:a16="http://schemas.microsoft.com/office/drawing/2014/main" id="{1822150B-CA70-C24B-0C85-B2B0FD32283A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459328" y="6464196"/>
                    <a:ext cx="10512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3">
                <p14:nvContentPartPr>
                  <p14:cNvPr id="776" name="Ink 775">
                    <a:extLst>
                      <a:ext uri="{FF2B5EF4-FFF2-40B4-BE49-F238E27FC236}">
                        <a16:creationId xmlns:a16="http://schemas.microsoft.com/office/drawing/2014/main" id="{9001BAF0-FB6E-C10B-7048-57B2DE8AFD58}"/>
                      </a:ext>
                    </a:extLst>
                  </p14:cNvPr>
                  <p14:cNvContentPartPr/>
                  <p14:nvPr/>
                </p14:nvContentPartPr>
                <p14:xfrm>
                  <a:off x="481288" y="6472836"/>
                  <a:ext cx="65880" cy="80640"/>
                </p14:xfrm>
              </p:contentPart>
            </mc:Choice>
            <mc:Fallback xmlns="">
              <p:pic>
                <p:nvPicPr>
                  <p:cNvPr id="776" name="Ink 775">
                    <a:extLst>
                      <a:ext uri="{FF2B5EF4-FFF2-40B4-BE49-F238E27FC236}">
                        <a16:creationId xmlns:a16="http://schemas.microsoft.com/office/drawing/2014/main" id="{9001BAF0-FB6E-C10B-7048-57B2DE8AFD58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472648" y="6463836"/>
                    <a:ext cx="83520" cy="9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4">
                <p14:nvContentPartPr>
                  <p14:cNvPr id="777" name="Ink 776">
                    <a:extLst>
                      <a:ext uri="{FF2B5EF4-FFF2-40B4-BE49-F238E27FC236}">
                        <a16:creationId xmlns:a16="http://schemas.microsoft.com/office/drawing/2014/main" id="{AE14AAC1-B552-65D0-5A05-A00F52613959}"/>
                      </a:ext>
                    </a:extLst>
                  </p14:cNvPr>
                  <p14:cNvContentPartPr/>
                  <p14:nvPr/>
                </p14:nvContentPartPr>
                <p14:xfrm>
                  <a:off x="683968" y="6436476"/>
                  <a:ext cx="208440" cy="227880"/>
                </p14:xfrm>
              </p:contentPart>
            </mc:Choice>
            <mc:Fallback xmlns="">
              <p:pic>
                <p:nvPicPr>
                  <p:cNvPr id="777" name="Ink 776">
                    <a:extLst>
                      <a:ext uri="{FF2B5EF4-FFF2-40B4-BE49-F238E27FC236}">
                        <a16:creationId xmlns:a16="http://schemas.microsoft.com/office/drawing/2014/main" id="{AE14AAC1-B552-65D0-5A05-A00F52613959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674968" y="6427836"/>
                    <a:ext cx="226080" cy="24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5">
                <p14:nvContentPartPr>
                  <p14:cNvPr id="778" name="Ink 777">
                    <a:extLst>
                      <a:ext uri="{FF2B5EF4-FFF2-40B4-BE49-F238E27FC236}">
                        <a16:creationId xmlns:a16="http://schemas.microsoft.com/office/drawing/2014/main" id="{2AA2D520-C44A-3D54-F55F-45A8507BC4DC}"/>
                      </a:ext>
                    </a:extLst>
                  </p14:cNvPr>
                  <p14:cNvContentPartPr/>
                  <p14:nvPr/>
                </p14:nvContentPartPr>
                <p14:xfrm>
                  <a:off x="1001128" y="6596676"/>
                  <a:ext cx="50040" cy="86040"/>
                </p14:xfrm>
              </p:contentPart>
            </mc:Choice>
            <mc:Fallback xmlns="">
              <p:pic>
                <p:nvPicPr>
                  <p:cNvPr id="778" name="Ink 777">
                    <a:extLst>
                      <a:ext uri="{FF2B5EF4-FFF2-40B4-BE49-F238E27FC236}">
                        <a16:creationId xmlns:a16="http://schemas.microsoft.com/office/drawing/2014/main" id="{2AA2D520-C44A-3D54-F55F-45A8507BC4DC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992488" y="6588036"/>
                    <a:ext cx="67680" cy="10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6">
                <p14:nvContentPartPr>
                  <p14:cNvPr id="779" name="Ink 778">
                    <a:extLst>
                      <a:ext uri="{FF2B5EF4-FFF2-40B4-BE49-F238E27FC236}">
                        <a16:creationId xmlns:a16="http://schemas.microsoft.com/office/drawing/2014/main" id="{B7DB2937-D446-84E8-A9CF-9FBB68B963C8}"/>
                      </a:ext>
                    </a:extLst>
                  </p14:cNvPr>
                  <p14:cNvContentPartPr/>
                  <p14:nvPr/>
                </p14:nvContentPartPr>
                <p14:xfrm>
                  <a:off x="1009408" y="6467436"/>
                  <a:ext cx="360" cy="360"/>
                </p14:xfrm>
              </p:contentPart>
            </mc:Choice>
            <mc:Fallback xmlns="">
              <p:pic>
                <p:nvPicPr>
                  <p:cNvPr id="779" name="Ink 778">
                    <a:extLst>
                      <a:ext uri="{FF2B5EF4-FFF2-40B4-BE49-F238E27FC236}">
                        <a16:creationId xmlns:a16="http://schemas.microsoft.com/office/drawing/2014/main" id="{B7DB2937-D446-84E8-A9CF-9FBB68B963C8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1000408" y="645879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7">
                <p14:nvContentPartPr>
                  <p14:cNvPr id="780" name="Ink 779">
                    <a:extLst>
                      <a:ext uri="{FF2B5EF4-FFF2-40B4-BE49-F238E27FC236}">
                        <a16:creationId xmlns:a16="http://schemas.microsoft.com/office/drawing/2014/main" id="{C510609E-35E7-8D4C-F49B-30354685505A}"/>
                      </a:ext>
                    </a:extLst>
                  </p14:cNvPr>
                  <p14:cNvContentPartPr/>
                  <p14:nvPr/>
                </p14:nvContentPartPr>
                <p14:xfrm>
                  <a:off x="1102288" y="6519636"/>
                  <a:ext cx="360" cy="211320"/>
                </p14:xfrm>
              </p:contentPart>
            </mc:Choice>
            <mc:Fallback xmlns="">
              <p:pic>
                <p:nvPicPr>
                  <p:cNvPr id="780" name="Ink 779">
                    <a:extLst>
                      <a:ext uri="{FF2B5EF4-FFF2-40B4-BE49-F238E27FC236}">
                        <a16:creationId xmlns:a16="http://schemas.microsoft.com/office/drawing/2014/main" id="{C510609E-35E7-8D4C-F49B-30354685505A}"/>
                      </a:ext>
                    </a:extLst>
                  </p:cNvPr>
                  <p:cNvPicPr/>
                  <p:nvPr/>
                </p:nvPicPr>
                <p:blipFill>
                  <a:blip r:embed="rId268"/>
                  <a:stretch>
                    <a:fillRect/>
                  </a:stretch>
                </p:blipFill>
                <p:spPr>
                  <a:xfrm>
                    <a:off x="1093288" y="6510636"/>
                    <a:ext cx="18000" cy="22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8">
                <p14:nvContentPartPr>
                  <p14:cNvPr id="786" name="Ink 785">
                    <a:extLst>
                      <a:ext uri="{FF2B5EF4-FFF2-40B4-BE49-F238E27FC236}">
                        <a16:creationId xmlns:a16="http://schemas.microsoft.com/office/drawing/2014/main" id="{18F3F355-D143-FFC0-CCB0-BB577E9F7099}"/>
                      </a:ext>
                    </a:extLst>
                  </p14:cNvPr>
                  <p14:cNvContentPartPr/>
                  <p14:nvPr/>
                </p14:nvContentPartPr>
                <p14:xfrm>
                  <a:off x="1006888" y="6490476"/>
                  <a:ext cx="30240" cy="9000"/>
                </p14:xfrm>
              </p:contentPart>
            </mc:Choice>
            <mc:Fallback xmlns="">
              <p:pic>
                <p:nvPicPr>
                  <p:cNvPr id="786" name="Ink 785">
                    <a:extLst>
                      <a:ext uri="{FF2B5EF4-FFF2-40B4-BE49-F238E27FC236}">
                        <a16:creationId xmlns:a16="http://schemas.microsoft.com/office/drawing/2014/main" id="{18F3F355-D143-FFC0-CCB0-BB577E9F7099}"/>
                      </a:ext>
                    </a:extLst>
                  </p:cNvPr>
                  <p:cNvPicPr/>
                  <p:nvPr/>
                </p:nvPicPr>
                <p:blipFill>
                  <a:blip r:embed="rId270"/>
                  <a:stretch>
                    <a:fillRect/>
                  </a:stretch>
                </p:blipFill>
                <p:spPr>
                  <a:xfrm>
                    <a:off x="998248" y="6481476"/>
                    <a:ext cx="47880" cy="26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18" name="Group 817">
              <a:extLst>
                <a:ext uri="{FF2B5EF4-FFF2-40B4-BE49-F238E27FC236}">
                  <a16:creationId xmlns:a16="http://schemas.microsoft.com/office/drawing/2014/main" id="{2C25014F-E859-5BDC-8F15-C738ECD97394}"/>
                </a:ext>
              </a:extLst>
            </p:cNvPr>
            <p:cNvGrpSpPr/>
            <p:nvPr/>
          </p:nvGrpSpPr>
          <p:grpSpPr>
            <a:xfrm>
              <a:off x="1659568" y="6336396"/>
              <a:ext cx="224640" cy="197280"/>
              <a:chOff x="1659568" y="6336396"/>
              <a:chExt cx="224640" cy="197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69">
                <p14:nvContentPartPr>
                  <p14:cNvPr id="788" name="Ink 787">
                    <a:extLst>
                      <a:ext uri="{FF2B5EF4-FFF2-40B4-BE49-F238E27FC236}">
                        <a16:creationId xmlns:a16="http://schemas.microsoft.com/office/drawing/2014/main" id="{B81C3B70-0BBC-8F9C-2BCB-575F5DFE5DCC}"/>
                      </a:ext>
                    </a:extLst>
                  </p14:cNvPr>
                  <p14:cNvContentPartPr/>
                  <p14:nvPr/>
                </p14:nvContentPartPr>
                <p14:xfrm>
                  <a:off x="1746328" y="6336396"/>
                  <a:ext cx="360" cy="197280"/>
                </p14:xfrm>
              </p:contentPart>
            </mc:Choice>
            <mc:Fallback xmlns="">
              <p:pic>
                <p:nvPicPr>
                  <p:cNvPr id="788" name="Ink 787">
                    <a:extLst>
                      <a:ext uri="{FF2B5EF4-FFF2-40B4-BE49-F238E27FC236}">
                        <a16:creationId xmlns:a16="http://schemas.microsoft.com/office/drawing/2014/main" id="{B81C3B70-0BBC-8F9C-2BCB-575F5DFE5DCC}"/>
                      </a:ext>
                    </a:extLst>
                  </p:cNvPr>
                  <p:cNvPicPr/>
                  <p:nvPr/>
                </p:nvPicPr>
                <p:blipFill>
                  <a:blip r:embed="rId272"/>
                  <a:stretch>
                    <a:fillRect/>
                  </a:stretch>
                </p:blipFill>
                <p:spPr>
                  <a:xfrm>
                    <a:off x="1737328" y="6327396"/>
                    <a:ext cx="18000" cy="21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0">
                <p14:nvContentPartPr>
                  <p14:cNvPr id="789" name="Ink 788">
                    <a:extLst>
                      <a:ext uri="{FF2B5EF4-FFF2-40B4-BE49-F238E27FC236}">
                        <a16:creationId xmlns:a16="http://schemas.microsoft.com/office/drawing/2014/main" id="{3A4BFA4B-0EAC-4E24-2837-E90B62BE5B13}"/>
                      </a:ext>
                    </a:extLst>
                  </p14:cNvPr>
                  <p14:cNvContentPartPr/>
                  <p14:nvPr/>
                </p14:nvContentPartPr>
                <p14:xfrm>
                  <a:off x="1659568" y="6469236"/>
                  <a:ext cx="224640" cy="11880"/>
                </p14:xfrm>
              </p:contentPart>
            </mc:Choice>
            <mc:Fallback xmlns="">
              <p:pic>
                <p:nvPicPr>
                  <p:cNvPr id="789" name="Ink 788">
                    <a:extLst>
                      <a:ext uri="{FF2B5EF4-FFF2-40B4-BE49-F238E27FC236}">
                        <a16:creationId xmlns:a16="http://schemas.microsoft.com/office/drawing/2014/main" id="{3A4BFA4B-0EAC-4E24-2837-E90B62BE5B13}"/>
                      </a:ext>
                    </a:extLst>
                  </p:cNvPr>
                  <p:cNvPicPr/>
                  <p:nvPr/>
                </p:nvPicPr>
                <p:blipFill>
                  <a:blip r:embed="rId274"/>
                  <a:stretch>
                    <a:fillRect/>
                  </a:stretch>
                </p:blipFill>
                <p:spPr>
                  <a:xfrm>
                    <a:off x="1650928" y="6460596"/>
                    <a:ext cx="242280" cy="29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24" name="Group 823">
              <a:extLst>
                <a:ext uri="{FF2B5EF4-FFF2-40B4-BE49-F238E27FC236}">
                  <a16:creationId xmlns:a16="http://schemas.microsoft.com/office/drawing/2014/main" id="{2C214996-9361-F16F-D942-37AEB7412A8F}"/>
                </a:ext>
              </a:extLst>
            </p:cNvPr>
            <p:cNvGrpSpPr/>
            <p:nvPr/>
          </p:nvGrpSpPr>
          <p:grpSpPr>
            <a:xfrm>
              <a:off x="2115688" y="6192396"/>
              <a:ext cx="3825720" cy="488880"/>
              <a:chOff x="2115688" y="6192396"/>
              <a:chExt cx="3825720" cy="488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1">
                <p14:nvContentPartPr>
                  <p14:cNvPr id="790" name="Ink 789">
                    <a:extLst>
                      <a:ext uri="{FF2B5EF4-FFF2-40B4-BE49-F238E27FC236}">
                        <a16:creationId xmlns:a16="http://schemas.microsoft.com/office/drawing/2014/main" id="{5DCF4730-9F3C-6B31-F390-8C52CB17141D}"/>
                      </a:ext>
                    </a:extLst>
                  </p14:cNvPr>
                  <p14:cNvContentPartPr/>
                  <p14:nvPr/>
                </p14:nvContentPartPr>
                <p14:xfrm>
                  <a:off x="2115688" y="6218676"/>
                  <a:ext cx="144360" cy="389880"/>
                </p14:xfrm>
              </p:contentPart>
            </mc:Choice>
            <mc:Fallback xmlns="">
              <p:pic>
                <p:nvPicPr>
                  <p:cNvPr id="790" name="Ink 789">
                    <a:extLst>
                      <a:ext uri="{FF2B5EF4-FFF2-40B4-BE49-F238E27FC236}">
                        <a16:creationId xmlns:a16="http://schemas.microsoft.com/office/drawing/2014/main" id="{5DCF4730-9F3C-6B31-F390-8C52CB17141D}"/>
                      </a:ext>
                    </a:extLst>
                  </p:cNvPr>
                  <p:cNvPicPr/>
                  <p:nvPr/>
                </p:nvPicPr>
                <p:blipFill>
                  <a:blip r:embed="rId276"/>
                  <a:stretch>
                    <a:fillRect/>
                  </a:stretch>
                </p:blipFill>
                <p:spPr>
                  <a:xfrm>
                    <a:off x="2106688" y="6209676"/>
                    <a:ext cx="162000" cy="40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2">
                <p14:nvContentPartPr>
                  <p14:cNvPr id="791" name="Ink 790">
                    <a:extLst>
                      <a:ext uri="{FF2B5EF4-FFF2-40B4-BE49-F238E27FC236}">
                        <a16:creationId xmlns:a16="http://schemas.microsoft.com/office/drawing/2014/main" id="{614E5DF5-9C98-3DEC-18A1-46AC2BEE8973}"/>
                      </a:ext>
                    </a:extLst>
                  </p14:cNvPr>
                  <p14:cNvContentPartPr/>
                  <p14:nvPr/>
                </p14:nvContentPartPr>
                <p14:xfrm>
                  <a:off x="2265808" y="6327396"/>
                  <a:ext cx="233280" cy="209520"/>
                </p14:xfrm>
              </p:contentPart>
            </mc:Choice>
            <mc:Fallback xmlns="">
              <p:pic>
                <p:nvPicPr>
                  <p:cNvPr id="791" name="Ink 790">
                    <a:extLst>
                      <a:ext uri="{FF2B5EF4-FFF2-40B4-BE49-F238E27FC236}">
                        <a16:creationId xmlns:a16="http://schemas.microsoft.com/office/drawing/2014/main" id="{614E5DF5-9C98-3DEC-18A1-46AC2BEE8973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2256808" y="6318396"/>
                    <a:ext cx="250920" cy="22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3">
                <p14:nvContentPartPr>
                  <p14:cNvPr id="792" name="Ink 791">
                    <a:extLst>
                      <a:ext uri="{FF2B5EF4-FFF2-40B4-BE49-F238E27FC236}">
                        <a16:creationId xmlns:a16="http://schemas.microsoft.com/office/drawing/2014/main" id="{FA6A671B-8BFC-E51C-041B-A09E439B7E4A}"/>
                      </a:ext>
                    </a:extLst>
                  </p14:cNvPr>
                  <p14:cNvContentPartPr/>
                  <p14:nvPr/>
                </p14:nvContentPartPr>
                <p14:xfrm>
                  <a:off x="2332048" y="6215796"/>
                  <a:ext cx="106560" cy="67680"/>
                </p14:xfrm>
              </p:contentPart>
            </mc:Choice>
            <mc:Fallback xmlns="">
              <p:pic>
                <p:nvPicPr>
                  <p:cNvPr id="792" name="Ink 791">
                    <a:extLst>
                      <a:ext uri="{FF2B5EF4-FFF2-40B4-BE49-F238E27FC236}">
                        <a16:creationId xmlns:a16="http://schemas.microsoft.com/office/drawing/2014/main" id="{FA6A671B-8BFC-E51C-041B-A09E439B7E4A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2323048" y="6206796"/>
                    <a:ext cx="124200" cy="8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4">
                <p14:nvContentPartPr>
                  <p14:cNvPr id="793" name="Ink 792">
                    <a:extLst>
                      <a:ext uri="{FF2B5EF4-FFF2-40B4-BE49-F238E27FC236}">
                        <a16:creationId xmlns:a16="http://schemas.microsoft.com/office/drawing/2014/main" id="{B042015C-D30C-B38A-C272-FB77A7B8D0E0}"/>
                      </a:ext>
                    </a:extLst>
                  </p14:cNvPr>
                  <p14:cNvContentPartPr/>
                  <p14:nvPr/>
                </p14:nvContentPartPr>
                <p14:xfrm>
                  <a:off x="2547328" y="6424956"/>
                  <a:ext cx="81720" cy="360"/>
                </p14:xfrm>
              </p:contentPart>
            </mc:Choice>
            <mc:Fallback xmlns="">
              <p:pic>
                <p:nvPicPr>
                  <p:cNvPr id="793" name="Ink 792">
                    <a:extLst>
                      <a:ext uri="{FF2B5EF4-FFF2-40B4-BE49-F238E27FC236}">
                        <a16:creationId xmlns:a16="http://schemas.microsoft.com/office/drawing/2014/main" id="{B042015C-D30C-B38A-C272-FB77A7B8D0E0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2538328" y="6416316"/>
                    <a:ext cx="99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5">
                <p14:nvContentPartPr>
                  <p14:cNvPr id="794" name="Ink 793">
                    <a:extLst>
                      <a:ext uri="{FF2B5EF4-FFF2-40B4-BE49-F238E27FC236}">
                        <a16:creationId xmlns:a16="http://schemas.microsoft.com/office/drawing/2014/main" id="{804CFEA8-99A1-4DE3-C92E-7E0C79A877F3}"/>
                      </a:ext>
                    </a:extLst>
                  </p14:cNvPr>
                  <p14:cNvContentPartPr/>
                  <p14:nvPr/>
                </p14:nvContentPartPr>
                <p14:xfrm>
                  <a:off x="2773048" y="6301116"/>
                  <a:ext cx="153360" cy="338760"/>
                </p14:xfrm>
              </p:contentPart>
            </mc:Choice>
            <mc:Fallback xmlns="">
              <p:pic>
                <p:nvPicPr>
                  <p:cNvPr id="794" name="Ink 793">
                    <a:extLst>
                      <a:ext uri="{FF2B5EF4-FFF2-40B4-BE49-F238E27FC236}">
                        <a16:creationId xmlns:a16="http://schemas.microsoft.com/office/drawing/2014/main" id="{804CFEA8-99A1-4DE3-C92E-7E0C79A877F3}"/>
                      </a:ext>
                    </a:extLst>
                  </p:cNvPr>
                  <p:cNvPicPr/>
                  <p:nvPr/>
                </p:nvPicPr>
                <p:blipFill>
                  <a:blip r:embed="rId284"/>
                  <a:stretch>
                    <a:fillRect/>
                  </a:stretch>
                </p:blipFill>
                <p:spPr>
                  <a:xfrm>
                    <a:off x="2764408" y="6292476"/>
                    <a:ext cx="171000" cy="35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6">
                <p14:nvContentPartPr>
                  <p14:cNvPr id="795" name="Ink 794">
                    <a:extLst>
                      <a:ext uri="{FF2B5EF4-FFF2-40B4-BE49-F238E27FC236}">
                        <a16:creationId xmlns:a16="http://schemas.microsoft.com/office/drawing/2014/main" id="{DD28AE09-9BF8-3C9C-2D6D-2F00794EA3DD}"/>
                      </a:ext>
                    </a:extLst>
                  </p14:cNvPr>
                  <p14:cNvContentPartPr/>
                  <p14:nvPr/>
                </p14:nvContentPartPr>
                <p14:xfrm>
                  <a:off x="2927128" y="6212916"/>
                  <a:ext cx="97200" cy="301680"/>
                </p14:xfrm>
              </p:contentPart>
            </mc:Choice>
            <mc:Fallback xmlns="">
              <p:pic>
                <p:nvPicPr>
                  <p:cNvPr id="795" name="Ink 794">
                    <a:extLst>
                      <a:ext uri="{FF2B5EF4-FFF2-40B4-BE49-F238E27FC236}">
                        <a16:creationId xmlns:a16="http://schemas.microsoft.com/office/drawing/2014/main" id="{DD28AE09-9BF8-3C9C-2D6D-2F00794EA3DD}"/>
                      </a:ext>
                    </a:extLst>
                  </p:cNvPr>
                  <p:cNvPicPr/>
                  <p:nvPr/>
                </p:nvPicPr>
                <p:blipFill>
                  <a:blip r:embed="rId286"/>
                  <a:stretch>
                    <a:fillRect/>
                  </a:stretch>
                </p:blipFill>
                <p:spPr>
                  <a:xfrm>
                    <a:off x="2918488" y="6204276"/>
                    <a:ext cx="114840" cy="31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7">
                <p14:nvContentPartPr>
                  <p14:cNvPr id="796" name="Ink 795">
                    <a:extLst>
                      <a:ext uri="{FF2B5EF4-FFF2-40B4-BE49-F238E27FC236}">
                        <a16:creationId xmlns:a16="http://schemas.microsoft.com/office/drawing/2014/main" id="{687D253B-8996-B755-D14A-147818DBC3DD}"/>
                      </a:ext>
                    </a:extLst>
                  </p14:cNvPr>
                  <p14:cNvContentPartPr/>
                  <p14:nvPr/>
                </p14:nvContentPartPr>
                <p14:xfrm>
                  <a:off x="2933608" y="6529716"/>
                  <a:ext cx="62280" cy="58680"/>
                </p14:xfrm>
              </p:contentPart>
            </mc:Choice>
            <mc:Fallback xmlns="">
              <p:pic>
                <p:nvPicPr>
                  <p:cNvPr id="796" name="Ink 795">
                    <a:extLst>
                      <a:ext uri="{FF2B5EF4-FFF2-40B4-BE49-F238E27FC236}">
                        <a16:creationId xmlns:a16="http://schemas.microsoft.com/office/drawing/2014/main" id="{687D253B-8996-B755-D14A-147818DBC3DD}"/>
                      </a:ext>
                    </a:extLst>
                  </p:cNvPr>
                  <p:cNvPicPr/>
                  <p:nvPr/>
                </p:nvPicPr>
                <p:blipFill>
                  <a:blip r:embed="rId288"/>
                  <a:stretch>
                    <a:fillRect/>
                  </a:stretch>
                </p:blipFill>
                <p:spPr>
                  <a:xfrm>
                    <a:off x="2924968" y="6520716"/>
                    <a:ext cx="79920" cy="7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8">
                <p14:nvContentPartPr>
                  <p14:cNvPr id="800" name="Ink 799">
                    <a:extLst>
                      <a:ext uri="{FF2B5EF4-FFF2-40B4-BE49-F238E27FC236}">
                        <a16:creationId xmlns:a16="http://schemas.microsoft.com/office/drawing/2014/main" id="{59C68D4B-6A6D-1CE4-AA6E-A03CAA3F6D59}"/>
                      </a:ext>
                    </a:extLst>
                  </p14:cNvPr>
                  <p14:cNvContentPartPr/>
                  <p14:nvPr/>
                </p14:nvContentPartPr>
                <p14:xfrm>
                  <a:off x="3503848" y="6210396"/>
                  <a:ext cx="86040" cy="399600"/>
                </p14:xfrm>
              </p:contentPart>
            </mc:Choice>
            <mc:Fallback xmlns="">
              <p:pic>
                <p:nvPicPr>
                  <p:cNvPr id="800" name="Ink 799">
                    <a:extLst>
                      <a:ext uri="{FF2B5EF4-FFF2-40B4-BE49-F238E27FC236}">
                        <a16:creationId xmlns:a16="http://schemas.microsoft.com/office/drawing/2014/main" id="{59C68D4B-6A6D-1CE4-AA6E-A03CAA3F6D59}"/>
                      </a:ext>
                    </a:extLst>
                  </p:cNvPr>
                  <p:cNvPicPr/>
                  <p:nvPr/>
                </p:nvPicPr>
                <p:blipFill>
                  <a:blip r:embed="rId290"/>
                  <a:stretch>
                    <a:fillRect/>
                  </a:stretch>
                </p:blipFill>
                <p:spPr>
                  <a:xfrm>
                    <a:off x="3494848" y="6201396"/>
                    <a:ext cx="103680" cy="41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9">
                <p14:nvContentPartPr>
                  <p14:cNvPr id="801" name="Ink 800">
                    <a:extLst>
                      <a:ext uri="{FF2B5EF4-FFF2-40B4-BE49-F238E27FC236}">
                        <a16:creationId xmlns:a16="http://schemas.microsoft.com/office/drawing/2014/main" id="{E753241F-2694-D0F8-6D59-9407F19908A7}"/>
                      </a:ext>
                    </a:extLst>
                  </p14:cNvPr>
                  <p14:cNvContentPartPr/>
                  <p14:nvPr/>
                </p14:nvContentPartPr>
                <p14:xfrm>
                  <a:off x="3606808" y="6314076"/>
                  <a:ext cx="3600" cy="216360"/>
                </p14:xfrm>
              </p:contentPart>
            </mc:Choice>
            <mc:Fallback xmlns="">
              <p:pic>
                <p:nvPicPr>
                  <p:cNvPr id="801" name="Ink 800">
                    <a:extLst>
                      <a:ext uri="{FF2B5EF4-FFF2-40B4-BE49-F238E27FC236}">
                        <a16:creationId xmlns:a16="http://schemas.microsoft.com/office/drawing/2014/main" id="{E753241F-2694-D0F8-6D59-9407F19908A7}"/>
                      </a:ext>
                    </a:extLst>
                  </p:cNvPr>
                  <p:cNvPicPr/>
                  <p:nvPr/>
                </p:nvPicPr>
                <p:blipFill>
                  <a:blip r:embed="rId292"/>
                  <a:stretch>
                    <a:fillRect/>
                  </a:stretch>
                </p:blipFill>
                <p:spPr>
                  <a:xfrm>
                    <a:off x="3598168" y="6305076"/>
                    <a:ext cx="21240" cy="23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0">
                <p14:nvContentPartPr>
                  <p14:cNvPr id="802" name="Ink 801">
                    <a:extLst>
                      <a:ext uri="{FF2B5EF4-FFF2-40B4-BE49-F238E27FC236}">
                        <a16:creationId xmlns:a16="http://schemas.microsoft.com/office/drawing/2014/main" id="{D4CA1447-B861-2550-E3E7-52D96CB26F90}"/>
                      </a:ext>
                    </a:extLst>
                  </p14:cNvPr>
                  <p14:cNvContentPartPr/>
                  <p14:nvPr/>
                </p14:nvContentPartPr>
                <p14:xfrm>
                  <a:off x="3689248" y="6416676"/>
                  <a:ext cx="108720" cy="25560"/>
                </p14:xfrm>
              </p:contentPart>
            </mc:Choice>
            <mc:Fallback xmlns="">
              <p:pic>
                <p:nvPicPr>
                  <p:cNvPr id="802" name="Ink 801">
                    <a:extLst>
                      <a:ext uri="{FF2B5EF4-FFF2-40B4-BE49-F238E27FC236}">
                        <a16:creationId xmlns:a16="http://schemas.microsoft.com/office/drawing/2014/main" id="{D4CA1447-B861-2550-E3E7-52D96CB26F90}"/>
                      </a:ext>
                    </a:extLst>
                  </p:cNvPr>
                  <p:cNvPicPr/>
                  <p:nvPr/>
                </p:nvPicPr>
                <p:blipFill>
                  <a:blip r:embed="rId294"/>
                  <a:stretch>
                    <a:fillRect/>
                  </a:stretch>
                </p:blipFill>
                <p:spPr>
                  <a:xfrm>
                    <a:off x="3680608" y="6407676"/>
                    <a:ext cx="126360" cy="4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1">
                <p14:nvContentPartPr>
                  <p14:cNvPr id="806" name="Ink 805">
                    <a:extLst>
                      <a:ext uri="{FF2B5EF4-FFF2-40B4-BE49-F238E27FC236}">
                        <a16:creationId xmlns:a16="http://schemas.microsoft.com/office/drawing/2014/main" id="{F026D606-4BF9-D14E-D3D6-35142BB8A452}"/>
                      </a:ext>
                    </a:extLst>
                  </p14:cNvPr>
                  <p14:cNvContentPartPr/>
                  <p14:nvPr/>
                </p14:nvContentPartPr>
                <p14:xfrm>
                  <a:off x="4215928" y="6316596"/>
                  <a:ext cx="84240" cy="343440"/>
                </p14:xfrm>
              </p:contentPart>
            </mc:Choice>
            <mc:Fallback xmlns="">
              <p:pic>
                <p:nvPicPr>
                  <p:cNvPr id="806" name="Ink 805">
                    <a:extLst>
                      <a:ext uri="{FF2B5EF4-FFF2-40B4-BE49-F238E27FC236}">
                        <a16:creationId xmlns:a16="http://schemas.microsoft.com/office/drawing/2014/main" id="{F026D606-4BF9-D14E-D3D6-35142BB8A452}"/>
                      </a:ext>
                    </a:extLst>
                  </p:cNvPr>
                  <p:cNvPicPr/>
                  <p:nvPr/>
                </p:nvPicPr>
                <p:blipFill>
                  <a:blip r:embed="rId296"/>
                  <a:stretch>
                    <a:fillRect/>
                  </a:stretch>
                </p:blipFill>
                <p:spPr>
                  <a:xfrm>
                    <a:off x="4206928" y="6307956"/>
                    <a:ext cx="101880" cy="36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2">
                <p14:nvContentPartPr>
                  <p14:cNvPr id="810" name="Ink 809">
                    <a:extLst>
                      <a:ext uri="{FF2B5EF4-FFF2-40B4-BE49-F238E27FC236}">
                        <a16:creationId xmlns:a16="http://schemas.microsoft.com/office/drawing/2014/main" id="{1D0CE326-A3B4-227F-4611-41FB0209ED5D}"/>
                      </a:ext>
                    </a:extLst>
                  </p14:cNvPr>
                  <p14:cNvContentPartPr/>
                  <p14:nvPr/>
                </p14:nvContentPartPr>
                <p14:xfrm>
                  <a:off x="4697608" y="6238476"/>
                  <a:ext cx="113760" cy="405000"/>
                </p14:xfrm>
              </p:contentPart>
            </mc:Choice>
            <mc:Fallback xmlns="">
              <p:pic>
                <p:nvPicPr>
                  <p:cNvPr id="810" name="Ink 809">
                    <a:extLst>
                      <a:ext uri="{FF2B5EF4-FFF2-40B4-BE49-F238E27FC236}">
                        <a16:creationId xmlns:a16="http://schemas.microsoft.com/office/drawing/2014/main" id="{1D0CE326-A3B4-227F-4611-41FB0209ED5D}"/>
                      </a:ext>
                    </a:extLst>
                  </p:cNvPr>
                  <p:cNvPicPr/>
                  <p:nvPr/>
                </p:nvPicPr>
                <p:blipFill>
                  <a:blip r:embed="rId298"/>
                  <a:stretch>
                    <a:fillRect/>
                  </a:stretch>
                </p:blipFill>
                <p:spPr>
                  <a:xfrm>
                    <a:off x="4688608" y="6229836"/>
                    <a:ext cx="131400" cy="42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3">
                <p14:nvContentPartPr>
                  <p14:cNvPr id="811" name="Ink 810">
                    <a:extLst>
                      <a:ext uri="{FF2B5EF4-FFF2-40B4-BE49-F238E27FC236}">
                        <a16:creationId xmlns:a16="http://schemas.microsoft.com/office/drawing/2014/main" id="{BE5888E8-332F-150C-CB00-F868B9313255}"/>
                      </a:ext>
                    </a:extLst>
                  </p14:cNvPr>
                  <p14:cNvContentPartPr/>
                  <p14:nvPr/>
                </p14:nvContentPartPr>
                <p14:xfrm>
                  <a:off x="4841968" y="6321996"/>
                  <a:ext cx="360" cy="271440"/>
                </p14:xfrm>
              </p:contentPart>
            </mc:Choice>
            <mc:Fallback xmlns="">
              <p:pic>
                <p:nvPicPr>
                  <p:cNvPr id="811" name="Ink 810">
                    <a:extLst>
                      <a:ext uri="{FF2B5EF4-FFF2-40B4-BE49-F238E27FC236}">
                        <a16:creationId xmlns:a16="http://schemas.microsoft.com/office/drawing/2014/main" id="{BE5888E8-332F-150C-CB00-F868B9313255}"/>
                      </a:ext>
                    </a:extLst>
                  </p:cNvPr>
                  <p:cNvPicPr/>
                  <p:nvPr/>
                </p:nvPicPr>
                <p:blipFill>
                  <a:blip r:embed="rId300"/>
                  <a:stretch>
                    <a:fillRect/>
                  </a:stretch>
                </p:blipFill>
                <p:spPr>
                  <a:xfrm>
                    <a:off x="4833328" y="6313356"/>
                    <a:ext cx="18000" cy="28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4">
                <p14:nvContentPartPr>
                  <p14:cNvPr id="812" name="Ink 811">
                    <a:extLst>
                      <a:ext uri="{FF2B5EF4-FFF2-40B4-BE49-F238E27FC236}">
                        <a16:creationId xmlns:a16="http://schemas.microsoft.com/office/drawing/2014/main" id="{A2464C7A-BB7E-3F2A-E761-473527E64E7F}"/>
                      </a:ext>
                    </a:extLst>
                  </p14:cNvPr>
                  <p14:cNvContentPartPr/>
                  <p14:nvPr/>
                </p14:nvContentPartPr>
                <p14:xfrm>
                  <a:off x="4906768" y="6465276"/>
                  <a:ext cx="89280" cy="4320"/>
                </p14:xfrm>
              </p:contentPart>
            </mc:Choice>
            <mc:Fallback xmlns="">
              <p:pic>
                <p:nvPicPr>
                  <p:cNvPr id="812" name="Ink 811">
                    <a:extLst>
                      <a:ext uri="{FF2B5EF4-FFF2-40B4-BE49-F238E27FC236}">
                        <a16:creationId xmlns:a16="http://schemas.microsoft.com/office/drawing/2014/main" id="{A2464C7A-BB7E-3F2A-E761-473527E64E7F}"/>
                      </a:ext>
                    </a:extLst>
                  </p:cNvPr>
                  <p:cNvPicPr/>
                  <p:nvPr/>
                </p:nvPicPr>
                <p:blipFill>
                  <a:blip r:embed="rId302"/>
                  <a:stretch>
                    <a:fillRect/>
                  </a:stretch>
                </p:blipFill>
                <p:spPr>
                  <a:xfrm>
                    <a:off x="4897768" y="6456276"/>
                    <a:ext cx="106920" cy="2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5">
                <p14:nvContentPartPr>
                  <p14:cNvPr id="816" name="Ink 815">
                    <a:extLst>
                      <a:ext uri="{FF2B5EF4-FFF2-40B4-BE49-F238E27FC236}">
                        <a16:creationId xmlns:a16="http://schemas.microsoft.com/office/drawing/2014/main" id="{1B4F4A38-2056-FE97-D02E-A62E0002D88C}"/>
                      </a:ext>
                    </a:extLst>
                  </p14:cNvPr>
                  <p14:cNvContentPartPr/>
                  <p14:nvPr/>
                </p14:nvContentPartPr>
                <p14:xfrm>
                  <a:off x="5323288" y="6192396"/>
                  <a:ext cx="79920" cy="361800"/>
                </p14:xfrm>
              </p:contentPart>
            </mc:Choice>
            <mc:Fallback xmlns="">
              <p:pic>
                <p:nvPicPr>
                  <p:cNvPr id="816" name="Ink 815">
                    <a:extLst>
                      <a:ext uri="{FF2B5EF4-FFF2-40B4-BE49-F238E27FC236}">
                        <a16:creationId xmlns:a16="http://schemas.microsoft.com/office/drawing/2014/main" id="{1B4F4A38-2056-FE97-D02E-A62E0002D88C}"/>
                      </a:ext>
                    </a:extLst>
                  </p:cNvPr>
                  <p:cNvPicPr/>
                  <p:nvPr/>
                </p:nvPicPr>
                <p:blipFill>
                  <a:blip r:embed="rId304"/>
                  <a:stretch>
                    <a:fillRect/>
                  </a:stretch>
                </p:blipFill>
                <p:spPr>
                  <a:xfrm>
                    <a:off x="5314648" y="6183756"/>
                    <a:ext cx="97560" cy="37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6">
                <p14:nvContentPartPr>
                  <p14:cNvPr id="819" name="Ink 818">
                    <a:extLst>
                      <a:ext uri="{FF2B5EF4-FFF2-40B4-BE49-F238E27FC236}">
                        <a16:creationId xmlns:a16="http://schemas.microsoft.com/office/drawing/2014/main" id="{2B35862E-8009-FE5A-F03F-B96499050549}"/>
                      </a:ext>
                    </a:extLst>
                  </p14:cNvPr>
                  <p14:cNvContentPartPr/>
                  <p14:nvPr/>
                </p14:nvContentPartPr>
                <p14:xfrm>
                  <a:off x="5530648" y="6265476"/>
                  <a:ext cx="173160" cy="342720"/>
                </p14:xfrm>
              </p:contentPart>
            </mc:Choice>
            <mc:Fallback xmlns="">
              <p:pic>
                <p:nvPicPr>
                  <p:cNvPr id="819" name="Ink 818">
                    <a:extLst>
                      <a:ext uri="{FF2B5EF4-FFF2-40B4-BE49-F238E27FC236}">
                        <a16:creationId xmlns:a16="http://schemas.microsoft.com/office/drawing/2014/main" id="{2B35862E-8009-FE5A-F03F-B96499050549}"/>
                      </a:ext>
                    </a:extLst>
                  </p:cNvPr>
                  <p:cNvPicPr/>
                  <p:nvPr/>
                </p:nvPicPr>
                <p:blipFill>
                  <a:blip r:embed="rId306"/>
                  <a:stretch>
                    <a:fillRect/>
                  </a:stretch>
                </p:blipFill>
                <p:spPr>
                  <a:xfrm>
                    <a:off x="5521648" y="6256476"/>
                    <a:ext cx="190800" cy="36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7">
                <p14:nvContentPartPr>
                  <p14:cNvPr id="820" name="Ink 819">
                    <a:extLst>
                      <a:ext uri="{FF2B5EF4-FFF2-40B4-BE49-F238E27FC236}">
                        <a16:creationId xmlns:a16="http://schemas.microsoft.com/office/drawing/2014/main" id="{40A82FB6-D73E-C781-7DF4-42A6AA83B838}"/>
                      </a:ext>
                    </a:extLst>
                  </p14:cNvPr>
                  <p14:cNvContentPartPr/>
                  <p14:nvPr/>
                </p14:nvContentPartPr>
                <p14:xfrm>
                  <a:off x="5767168" y="6474276"/>
                  <a:ext cx="360" cy="146160"/>
                </p14:xfrm>
              </p:contentPart>
            </mc:Choice>
            <mc:Fallback xmlns="">
              <p:pic>
                <p:nvPicPr>
                  <p:cNvPr id="820" name="Ink 819">
                    <a:extLst>
                      <a:ext uri="{FF2B5EF4-FFF2-40B4-BE49-F238E27FC236}">
                        <a16:creationId xmlns:a16="http://schemas.microsoft.com/office/drawing/2014/main" id="{40A82FB6-D73E-C781-7DF4-42A6AA83B838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5758168" y="6465276"/>
                    <a:ext cx="18000" cy="16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8">
                <p14:nvContentPartPr>
                  <p14:cNvPr id="821" name="Ink 820">
                    <a:extLst>
                      <a:ext uri="{FF2B5EF4-FFF2-40B4-BE49-F238E27FC236}">
                        <a16:creationId xmlns:a16="http://schemas.microsoft.com/office/drawing/2014/main" id="{4B196516-7396-1971-2A83-CD18AF652DB4}"/>
                      </a:ext>
                    </a:extLst>
                  </p14:cNvPr>
                  <p14:cNvContentPartPr/>
                  <p14:nvPr/>
                </p14:nvContentPartPr>
                <p14:xfrm>
                  <a:off x="5828368" y="6482196"/>
                  <a:ext cx="113040" cy="199080"/>
                </p14:xfrm>
              </p:contentPart>
            </mc:Choice>
            <mc:Fallback xmlns="">
              <p:pic>
                <p:nvPicPr>
                  <p:cNvPr id="821" name="Ink 820">
                    <a:extLst>
                      <a:ext uri="{FF2B5EF4-FFF2-40B4-BE49-F238E27FC236}">
                        <a16:creationId xmlns:a16="http://schemas.microsoft.com/office/drawing/2014/main" id="{4B196516-7396-1971-2A83-CD18AF652DB4}"/>
                      </a:ext>
                    </a:extLst>
                  </p:cNvPr>
                  <p:cNvPicPr/>
                  <p:nvPr/>
                </p:nvPicPr>
                <p:blipFill>
                  <a:blip r:embed="rId310"/>
                  <a:stretch>
                    <a:fillRect/>
                  </a:stretch>
                </p:blipFill>
                <p:spPr>
                  <a:xfrm>
                    <a:off x="5819728" y="6473556"/>
                    <a:ext cx="130680" cy="21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9">
                <p14:nvContentPartPr>
                  <p14:cNvPr id="823" name="Ink 822">
                    <a:extLst>
                      <a:ext uri="{FF2B5EF4-FFF2-40B4-BE49-F238E27FC236}">
                        <a16:creationId xmlns:a16="http://schemas.microsoft.com/office/drawing/2014/main" id="{6841BC0C-2E2B-3467-318B-76BBBAE00B44}"/>
                      </a:ext>
                    </a:extLst>
                  </p14:cNvPr>
                  <p14:cNvContentPartPr/>
                  <p14:nvPr/>
                </p14:nvContentPartPr>
                <p14:xfrm>
                  <a:off x="5439568" y="6631956"/>
                  <a:ext cx="3240" cy="360"/>
                </p14:xfrm>
              </p:contentPart>
            </mc:Choice>
            <mc:Fallback xmlns="">
              <p:pic>
                <p:nvPicPr>
                  <p:cNvPr id="823" name="Ink 822">
                    <a:extLst>
                      <a:ext uri="{FF2B5EF4-FFF2-40B4-BE49-F238E27FC236}">
                        <a16:creationId xmlns:a16="http://schemas.microsoft.com/office/drawing/2014/main" id="{6841BC0C-2E2B-3467-318B-76BBBAE00B44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5430568" y="6623316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28" name="Group 827">
              <a:extLst>
                <a:ext uri="{FF2B5EF4-FFF2-40B4-BE49-F238E27FC236}">
                  <a16:creationId xmlns:a16="http://schemas.microsoft.com/office/drawing/2014/main" id="{7B62DAA3-675B-F809-3B4E-9B6740A02CE8}"/>
                </a:ext>
              </a:extLst>
            </p:cNvPr>
            <p:cNvGrpSpPr/>
            <p:nvPr/>
          </p:nvGrpSpPr>
          <p:grpSpPr>
            <a:xfrm>
              <a:off x="6037528" y="6340356"/>
              <a:ext cx="347040" cy="288000"/>
              <a:chOff x="6037528" y="6340356"/>
              <a:chExt cx="347040" cy="288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90">
                <p14:nvContentPartPr>
                  <p14:cNvPr id="825" name="Ink 824">
                    <a:extLst>
                      <a:ext uri="{FF2B5EF4-FFF2-40B4-BE49-F238E27FC236}">
                        <a16:creationId xmlns:a16="http://schemas.microsoft.com/office/drawing/2014/main" id="{1DFFDFE5-0CDC-B9E9-E87E-25D7AFBE1B6B}"/>
                      </a:ext>
                    </a:extLst>
                  </p14:cNvPr>
                  <p14:cNvContentPartPr/>
                  <p14:nvPr/>
                </p14:nvContentPartPr>
                <p14:xfrm>
                  <a:off x="6037528" y="6340356"/>
                  <a:ext cx="196560" cy="182880"/>
                </p14:xfrm>
              </p:contentPart>
            </mc:Choice>
            <mc:Fallback xmlns="">
              <p:pic>
                <p:nvPicPr>
                  <p:cNvPr id="825" name="Ink 824">
                    <a:extLst>
                      <a:ext uri="{FF2B5EF4-FFF2-40B4-BE49-F238E27FC236}">
                        <a16:creationId xmlns:a16="http://schemas.microsoft.com/office/drawing/2014/main" id="{1DFFDFE5-0CDC-B9E9-E87E-25D7AFBE1B6B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6028888" y="6331356"/>
                    <a:ext cx="214200" cy="20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1">
                <p14:nvContentPartPr>
                  <p14:cNvPr id="826" name="Ink 825">
                    <a:extLst>
                      <a:ext uri="{FF2B5EF4-FFF2-40B4-BE49-F238E27FC236}">
                        <a16:creationId xmlns:a16="http://schemas.microsoft.com/office/drawing/2014/main" id="{E9CBF616-7F98-CEEA-2B49-BCE073447688}"/>
                      </a:ext>
                    </a:extLst>
                  </p14:cNvPr>
                  <p14:cNvContentPartPr/>
                  <p14:nvPr/>
                </p14:nvContentPartPr>
                <p14:xfrm>
                  <a:off x="6310048" y="6501636"/>
                  <a:ext cx="70920" cy="126720"/>
                </p14:xfrm>
              </p:contentPart>
            </mc:Choice>
            <mc:Fallback xmlns="">
              <p:pic>
                <p:nvPicPr>
                  <p:cNvPr id="826" name="Ink 825">
                    <a:extLst>
                      <a:ext uri="{FF2B5EF4-FFF2-40B4-BE49-F238E27FC236}">
                        <a16:creationId xmlns:a16="http://schemas.microsoft.com/office/drawing/2014/main" id="{E9CBF616-7F98-CEEA-2B49-BCE073447688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6301408" y="6492996"/>
                    <a:ext cx="88560" cy="14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2">
                <p14:nvContentPartPr>
                  <p14:cNvPr id="827" name="Ink 826">
                    <a:extLst>
                      <a:ext uri="{FF2B5EF4-FFF2-40B4-BE49-F238E27FC236}">
                        <a16:creationId xmlns:a16="http://schemas.microsoft.com/office/drawing/2014/main" id="{B1FF86A0-4FFD-73AE-F918-64664AF0BDFB}"/>
                      </a:ext>
                    </a:extLst>
                  </p14:cNvPr>
                  <p14:cNvContentPartPr/>
                  <p14:nvPr/>
                </p14:nvContentPartPr>
                <p14:xfrm>
                  <a:off x="6363688" y="6351516"/>
                  <a:ext cx="20880" cy="33480"/>
                </p14:xfrm>
              </p:contentPart>
            </mc:Choice>
            <mc:Fallback xmlns="">
              <p:pic>
                <p:nvPicPr>
                  <p:cNvPr id="827" name="Ink 826">
                    <a:extLst>
                      <a:ext uri="{FF2B5EF4-FFF2-40B4-BE49-F238E27FC236}">
                        <a16:creationId xmlns:a16="http://schemas.microsoft.com/office/drawing/2014/main" id="{B1FF86A0-4FFD-73AE-F918-64664AF0BDFB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6355048" y="6342516"/>
                    <a:ext cx="38520" cy="511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84C9C670-0FD5-DC7B-D4D4-DCFC4530A431}"/>
                </a:ext>
              </a:extLst>
            </p:cNvPr>
            <p:cNvGrpSpPr/>
            <p:nvPr/>
          </p:nvGrpSpPr>
          <p:grpSpPr>
            <a:xfrm>
              <a:off x="3169613" y="6289956"/>
              <a:ext cx="218160" cy="312840"/>
              <a:chOff x="3169613" y="6289956"/>
              <a:chExt cx="218160" cy="312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93">
                <p14:nvContentPartPr>
                  <p14:cNvPr id="495" name="Ink 494">
                    <a:extLst>
                      <a:ext uri="{FF2B5EF4-FFF2-40B4-BE49-F238E27FC236}">
                        <a16:creationId xmlns:a16="http://schemas.microsoft.com/office/drawing/2014/main" id="{19EF7BA9-D6EA-D2EF-6CF7-B58D6131FE66}"/>
                      </a:ext>
                    </a:extLst>
                  </p14:cNvPr>
                  <p14:cNvContentPartPr/>
                  <p14:nvPr/>
                </p14:nvContentPartPr>
                <p14:xfrm>
                  <a:off x="3169613" y="6382116"/>
                  <a:ext cx="218160" cy="220680"/>
                </p14:xfrm>
              </p:contentPart>
            </mc:Choice>
            <mc:Fallback xmlns="">
              <p:pic>
                <p:nvPicPr>
                  <p:cNvPr id="495" name="Ink 494">
                    <a:extLst>
                      <a:ext uri="{FF2B5EF4-FFF2-40B4-BE49-F238E27FC236}">
                        <a16:creationId xmlns:a16="http://schemas.microsoft.com/office/drawing/2014/main" id="{19EF7BA9-D6EA-D2EF-6CF7-B58D6131FE66}"/>
                      </a:ext>
                    </a:extLst>
                  </p:cNvPr>
                  <p:cNvPicPr/>
                  <p:nvPr/>
                </p:nvPicPr>
                <p:blipFill>
                  <a:blip r:embed="rId494"/>
                  <a:stretch>
                    <a:fillRect/>
                  </a:stretch>
                </p:blipFill>
                <p:spPr>
                  <a:xfrm>
                    <a:off x="3160613" y="6373476"/>
                    <a:ext cx="235800" cy="23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5">
                <p14:nvContentPartPr>
                  <p14:cNvPr id="496" name="Ink 495">
                    <a:extLst>
                      <a:ext uri="{FF2B5EF4-FFF2-40B4-BE49-F238E27FC236}">
                        <a16:creationId xmlns:a16="http://schemas.microsoft.com/office/drawing/2014/main" id="{BCB05295-1214-0118-09AA-FAE187FF221A}"/>
                      </a:ext>
                    </a:extLst>
                  </p14:cNvPr>
                  <p14:cNvContentPartPr/>
                  <p14:nvPr/>
                </p14:nvContentPartPr>
                <p14:xfrm>
                  <a:off x="3190493" y="6289956"/>
                  <a:ext cx="149760" cy="35280"/>
                </p14:xfrm>
              </p:contentPart>
            </mc:Choice>
            <mc:Fallback xmlns="">
              <p:pic>
                <p:nvPicPr>
                  <p:cNvPr id="496" name="Ink 495">
                    <a:extLst>
                      <a:ext uri="{FF2B5EF4-FFF2-40B4-BE49-F238E27FC236}">
                        <a16:creationId xmlns:a16="http://schemas.microsoft.com/office/drawing/2014/main" id="{BCB05295-1214-0118-09AA-FAE187FF221A}"/>
                      </a:ext>
                    </a:extLst>
                  </p:cNvPr>
                  <p:cNvPicPr/>
                  <p:nvPr/>
                </p:nvPicPr>
                <p:blipFill>
                  <a:blip r:embed="rId496"/>
                  <a:stretch>
                    <a:fillRect/>
                  </a:stretch>
                </p:blipFill>
                <p:spPr>
                  <a:xfrm>
                    <a:off x="3181493" y="6281316"/>
                    <a:ext cx="167400" cy="52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99" name="Group 498">
              <a:extLst>
                <a:ext uri="{FF2B5EF4-FFF2-40B4-BE49-F238E27FC236}">
                  <a16:creationId xmlns:a16="http://schemas.microsoft.com/office/drawing/2014/main" id="{18C3E4A7-CEE0-F382-367F-9A5F357E87FD}"/>
                </a:ext>
              </a:extLst>
            </p:cNvPr>
            <p:cNvGrpSpPr/>
            <p:nvPr/>
          </p:nvGrpSpPr>
          <p:grpSpPr>
            <a:xfrm>
              <a:off x="3910133" y="6230196"/>
              <a:ext cx="225000" cy="360000"/>
              <a:chOff x="3910133" y="6230196"/>
              <a:chExt cx="225000" cy="360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97">
                <p14:nvContentPartPr>
                  <p14:cNvPr id="497" name="Ink 496">
                    <a:extLst>
                      <a:ext uri="{FF2B5EF4-FFF2-40B4-BE49-F238E27FC236}">
                        <a16:creationId xmlns:a16="http://schemas.microsoft.com/office/drawing/2014/main" id="{F2808FB7-65E6-AA4F-29F4-9BB058D6027A}"/>
                      </a:ext>
                    </a:extLst>
                  </p14:cNvPr>
                  <p14:cNvContentPartPr/>
                  <p14:nvPr/>
                </p14:nvContentPartPr>
                <p14:xfrm>
                  <a:off x="3910133" y="6361956"/>
                  <a:ext cx="225000" cy="228240"/>
                </p14:xfrm>
              </p:contentPart>
            </mc:Choice>
            <mc:Fallback xmlns="">
              <p:pic>
                <p:nvPicPr>
                  <p:cNvPr id="497" name="Ink 496">
                    <a:extLst>
                      <a:ext uri="{FF2B5EF4-FFF2-40B4-BE49-F238E27FC236}">
                        <a16:creationId xmlns:a16="http://schemas.microsoft.com/office/drawing/2014/main" id="{F2808FB7-65E6-AA4F-29F4-9BB058D6027A}"/>
                      </a:ext>
                    </a:extLst>
                  </p:cNvPr>
                  <p:cNvPicPr/>
                  <p:nvPr/>
                </p:nvPicPr>
                <p:blipFill>
                  <a:blip r:embed="rId498"/>
                  <a:stretch>
                    <a:fillRect/>
                  </a:stretch>
                </p:blipFill>
                <p:spPr>
                  <a:xfrm>
                    <a:off x="3901133" y="6352956"/>
                    <a:ext cx="242640" cy="24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9">
                <p14:nvContentPartPr>
                  <p14:cNvPr id="498" name="Ink 497">
                    <a:extLst>
                      <a:ext uri="{FF2B5EF4-FFF2-40B4-BE49-F238E27FC236}">
                        <a16:creationId xmlns:a16="http://schemas.microsoft.com/office/drawing/2014/main" id="{85405FA5-1AD9-B89D-91E0-9E0393EE9171}"/>
                      </a:ext>
                    </a:extLst>
                  </p14:cNvPr>
                  <p14:cNvContentPartPr/>
                  <p14:nvPr/>
                </p14:nvContentPartPr>
                <p14:xfrm>
                  <a:off x="3940733" y="6230196"/>
                  <a:ext cx="114120" cy="75960"/>
                </p14:xfrm>
              </p:contentPart>
            </mc:Choice>
            <mc:Fallback xmlns="">
              <p:pic>
                <p:nvPicPr>
                  <p:cNvPr id="498" name="Ink 497">
                    <a:extLst>
                      <a:ext uri="{FF2B5EF4-FFF2-40B4-BE49-F238E27FC236}">
                        <a16:creationId xmlns:a16="http://schemas.microsoft.com/office/drawing/2014/main" id="{85405FA5-1AD9-B89D-91E0-9E0393EE9171}"/>
                      </a:ext>
                    </a:extLst>
                  </p:cNvPr>
                  <p:cNvPicPr/>
                  <p:nvPr/>
                </p:nvPicPr>
                <p:blipFill>
                  <a:blip r:embed="rId500"/>
                  <a:stretch>
                    <a:fillRect/>
                  </a:stretch>
                </p:blipFill>
                <p:spPr>
                  <a:xfrm>
                    <a:off x="3931733" y="6221556"/>
                    <a:ext cx="131760" cy="93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764EF277-F3A0-48D3-C9D8-FAC1747DABA9}"/>
                </a:ext>
              </a:extLst>
            </p:cNvPr>
            <p:cNvGrpSpPr/>
            <p:nvPr/>
          </p:nvGrpSpPr>
          <p:grpSpPr>
            <a:xfrm>
              <a:off x="5017853" y="6343956"/>
              <a:ext cx="174240" cy="303120"/>
              <a:chOff x="5017853" y="6343956"/>
              <a:chExt cx="174240" cy="303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01">
                <p14:nvContentPartPr>
                  <p14:cNvPr id="504" name="Ink 503">
                    <a:extLst>
                      <a:ext uri="{FF2B5EF4-FFF2-40B4-BE49-F238E27FC236}">
                        <a16:creationId xmlns:a16="http://schemas.microsoft.com/office/drawing/2014/main" id="{7BA7B73E-6BBA-8EF6-9597-DF67C8AACE90}"/>
                      </a:ext>
                    </a:extLst>
                  </p14:cNvPr>
                  <p14:cNvContentPartPr/>
                  <p14:nvPr/>
                </p14:nvContentPartPr>
                <p14:xfrm>
                  <a:off x="5017853" y="6343956"/>
                  <a:ext cx="148320" cy="303120"/>
                </p14:xfrm>
              </p:contentPart>
            </mc:Choice>
            <mc:Fallback xmlns="">
              <p:pic>
                <p:nvPicPr>
                  <p:cNvPr id="504" name="Ink 503">
                    <a:extLst>
                      <a:ext uri="{FF2B5EF4-FFF2-40B4-BE49-F238E27FC236}">
                        <a16:creationId xmlns:a16="http://schemas.microsoft.com/office/drawing/2014/main" id="{7BA7B73E-6BBA-8EF6-9597-DF67C8AACE90}"/>
                      </a:ext>
                    </a:extLst>
                  </p:cNvPr>
                  <p:cNvPicPr/>
                  <p:nvPr/>
                </p:nvPicPr>
                <p:blipFill>
                  <a:blip r:embed="rId502"/>
                  <a:stretch>
                    <a:fillRect/>
                  </a:stretch>
                </p:blipFill>
                <p:spPr>
                  <a:xfrm>
                    <a:off x="5009213" y="6334956"/>
                    <a:ext cx="165960" cy="32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3">
                <p14:nvContentPartPr>
                  <p14:cNvPr id="505" name="Ink 504">
                    <a:extLst>
                      <a:ext uri="{FF2B5EF4-FFF2-40B4-BE49-F238E27FC236}">
                        <a16:creationId xmlns:a16="http://schemas.microsoft.com/office/drawing/2014/main" id="{3DAC242E-D8F0-B02A-BF05-482447147F2D}"/>
                      </a:ext>
                    </a:extLst>
                  </p14:cNvPr>
                  <p14:cNvContentPartPr/>
                  <p14:nvPr/>
                </p14:nvContentPartPr>
                <p14:xfrm>
                  <a:off x="5191733" y="6489036"/>
                  <a:ext cx="360" cy="136800"/>
                </p14:xfrm>
              </p:contentPart>
            </mc:Choice>
            <mc:Fallback xmlns="">
              <p:pic>
                <p:nvPicPr>
                  <p:cNvPr id="505" name="Ink 504">
                    <a:extLst>
                      <a:ext uri="{FF2B5EF4-FFF2-40B4-BE49-F238E27FC236}">
                        <a16:creationId xmlns:a16="http://schemas.microsoft.com/office/drawing/2014/main" id="{3DAC242E-D8F0-B02A-BF05-482447147F2D}"/>
                      </a:ext>
                    </a:extLst>
                  </p:cNvPr>
                  <p:cNvPicPr/>
                  <p:nvPr/>
                </p:nvPicPr>
                <p:blipFill>
                  <a:blip r:embed="rId504"/>
                  <a:stretch>
                    <a:fillRect/>
                  </a:stretch>
                </p:blipFill>
                <p:spPr>
                  <a:xfrm>
                    <a:off x="5182733" y="6480396"/>
                    <a:ext cx="18000" cy="154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C4F52C56-9E4B-8FEA-421B-390F78F81EBB}"/>
                </a:ext>
              </a:extLst>
            </p:cNvPr>
            <p:cNvGrpSpPr/>
            <p:nvPr/>
          </p:nvGrpSpPr>
          <p:grpSpPr>
            <a:xfrm>
              <a:off x="4418453" y="6344676"/>
              <a:ext cx="189360" cy="408600"/>
              <a:chOff x="4418453" y="6344676"/>
              <a:chExt cx="189360" cy="408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05">
                <p14:nvContentPartPr>
                  <p14:cNvPr id="501" name="Ink 500">
                    <a:extLst>
                      <a:ext uri="{FF2B5EF4-FFF2-40B4-BE49-F238E27FC236}">
                        <a16:creationId xmlns:a16="http://schemas.microsoft.com/office/drawing/2014/main" id="{73EB898B-9EA5-C7DB-5757-4A6EDC04D1BF}"/>
                      </a:ext>
                    </a:extLst>
                  </p14:cNvPr>
                  <p14:cNvContentPartPr/>
                  <p14:nvPr/>
                </p14:nvContentPartPr>
                <p14:xfrm>
                  <a:off x="4461653" y="6344676"/>
                  <a:ext cx="100080" cy="291960"/>
                </p14:xfrm>
              </p:contentPart>
            </mc:Choice>
            <mc:Fallback xmlns="">
              <p:pic>
                <p:nvPicPr>
                  <p:cNvPr id="501" name="Ink 500">
                    <a:extLst>
                      <a:ext uri="{FF2B5EF4-FFF2-40B4-BE49-F238E27FC236}">
                        <a16:creationId xmlns:a16="http://schemas.microsoft.com/office/drawing/2014/main" id="{73EB898B-9EA5-C7DB-5757-4A6EDC04D1BF}"/>
                      </a:ext>
                    </a:extLst>
                  </p:cNvPr>
                  <p:cNvPicPr/>
                  <p:nvPr/>
                </p:nvPicPr>
                <p:blipFill>
                  <a:blip r:embed="rId506"/>
                  <a:stretch>
                    <a:fillRect/>
                  </a:stretch>
                </p:blipFill>
                <p:spPr>
                  <a:xfrm>
                    <a:off x="4453013" y="6335676"/>
                    <a:ext cx="117720" cy="30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7">
                <p14:nvContentPartPr>
                  <p14:cNvPr id="502" name="Ink 501">
                    <a:extLst>
                      <a:ext uri="{FF2B5EF4-FFF2-40B4-BE49-F238E27FC236}">
                        <a16:creationId xmlns:a16="http://schemas.microsoft.com/office/drawing/2014/main" id="{B6EB41F4-20BA-CB16-114E-2BFD361BD8B4}"/>
                      </a:ext>
                    </a:extLst>
                  </p14:cNvPr>
                  <p14:cNvContentPartPr/>
                  <p14:nvPr/>
                </p14:nvContentPartPr>
                <p14:xfrm>
                  <a:off x="4548773" y="6497316"/>
                  <a:ext cx="59040" cy="129600"/>
                </p14:xfrm>
              </p:contentPart>
            </mc:Choice>
            <mc:Fallback xmlns="">
              <p:pic>
                <p:nvPicPr>
                  <p:cNvPr id="502" name="Ink 501">
                    <a:extLst>
                      <a:ext uri="{FF2B5EF4-FFF2-40B4-BE49-F238E27FC236}">
                        <a16:creationId xmlns:a16="http://schemas.microsoft.com/office/drawing/2014/main" id="{B6EB41F4-20BA-CB16-114E-2BFD361BD8B4}"/>
                      </a:ext>
                    </a:extLst>
                  </p:cNvPr>
                  <p:cNvPicPr/>
                  <p:nvPr/>
                </p:nvPicPr>
                <p:blipFill>
                  <a:blip r:embed="rId508"/>
                  <a:stretch>
                    <a:fillRect/>
                  </a:stretch>
                </p:blipFill>
                <p:spPr>
                  <a:xfrm>
                    <a:off x="4540133" y="6488676"/>
                    <a:ext cx="76680" cy="14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9">
                <p14:nvContentPartPr>
                  <p14:cNvPr id="503" name="Ink 502">
                    <a:extLst>
                      <a:ext uri="{FF2B5EF4-FFF2-40B4-BE49-F238E27FC236}">
                        <a16:creationId xmlns:a16="http://schemas.microsoft.com/office/drawing/2014/main" id="{AE002C2B-16E9-367A-05E4-3D1E2738B5EE}"/>
                      </a:ext>
                    </a:extLst>
                  </p14:cNvPr>
                  <p14:cNvContentPartPr/>
                  <p14:nvPr/>
                </p14:nvContentPartPr>
                <p14:xfrm>
                  <a:off x="4598093" y="6597396"/>
                  <a:ext cx="9720" cy="155880"/>
                </p14:xfrm>
              </p:contentPart>
            </mc:Choice>
            <mc:Fallback xmlns="">
              <p:pic>
                <p:nvPicPr>
                  <p:cNvPr id="503" name="Ink 502">
                    <a:extLst>
                      <a:ext uri="{FF2B5EF4-FFF2-40B4-BE49-F238E27FC236}">
                        <a16:creationId xmlns:a16="http://schemas.microsoft.com/office/drawing/2014/main" id="{AE002C2B-16E9-367A-05E4-3D1E2738B5EE}"/>
                      </a:ext>
                    </a:extLst>
                  </p:cNvPr>
                  <p:cNvPicPr/>
                  <p:nvPr/>
                </p:nvPicPr>
                <p:blipFill>
                  <a:blip r:embed="rId510"/>
                  <a:stretch>
                    <a:fillRect/>
                  </a:stretch>
                </p:blipFill>
                <p:spPr>
                  <a:xfrm>
                    <a:off x="4589453" y="6588396"/>
                    <a:ext cx="27360" cy="17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1">
                <p14:nvContentPartPr>
                  <p14:cNvPr id="508" name="Ink 507">
                    <a:extLst>
                      <a:ext uri="{FF2B5EF4-FFF2-40B4-BE49-F238E27FC236}">
                        <a16:creationId xmlns:a16="http://schemas.microsoft.com/office/drawing/2014/main" id="{0C1E3813-25A9-4CE6-10C3-F2BD510C585A}"/>
                      </a:ext>
                    </a:extLst>
                  </p14:cNvPr>
                  <p14:cNvContentPartPr/>
                  <p14:nvPr/>
                </p14:nvContentPartPr>
                <p14:xfrm>
                  <a:off x="4418453" y="6468156"/>
                  <a:ext cx="156240" cy="142920"/>
                </p14:xfrm>
              </p:contentPart>
            </mc:Choice>
            <mc:Fallback xmlns="">
              <p:pic>
                <p:nvPicPr>
                  <p:cNvPr id="508" name="Ink 507">
                    <a:extLst>
                      <a:ext uri="{FF2B5EF4-FFF2-40B4-BE49-F238E27FC236}">
                        <a16:creationId xmlns:a16="http://schemas.microsoft.com/office/drawing/2014/main" id="{0C1E3813-25A9-4CE6-10C3-F2BD510C585A}"/>
                      </a:ext>
                    </a:extLst>
                  </p:cNvPr>
                  <p:cNvPicPr/>
                  <p:nvPr/>
                </p:nvPicPr>
                <p:blipFill>
                  <a:blip r:embed="rId512"/>
                  <a:stretch>
                    <a:fillRect/>
                  </a:stretch>
                </p:blipFill>
                <p:spPr>
                  <a:xfrm>
                    <a:off x="4409813" y="6459156"/>
                    <a:ext cx="173880" cy="1605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511" name="Picture 510" descr="A white board with black text&#10;&#10;Description automatically generated">
            <a:extLst>
              <a:ext uri="{FF2B5EF4-FFF2-40B4-BE49-F238E27FC236}">
                <a16:creationId xmlns:a16="http://schemas.microsoft.com/office/drawing/2014/main" id="{65BE1708-F31D-9F98-EB22-91917B840508}"/>
              </a:ext>
            </a:extLst>
          </p:cNvPr>
          <p:cNvPicPr>
            <a:picLocks noChangeAspect="1"/>
          </p:cNvPicPr>
          <p:nvPr/>
        </p:nvPicPr>
        <p:blipFill>
          <a:blip r:embed="rId5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90" y="542772"/>
            <a:ext cx="3734639" cy="23779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B2CFA9-83D9-4EC6-D022-51EF7D565271}"/>
              </a:ext>
            </a:extLst>
          </p:cNvPr>
          <p:cNvGrpSpPr/>
          <p:nvPr/>
        </p:nvGrpSpPr>
        <p:grpSpPr>
          <a:xfrm>
            <a:off x="240088" y="2618692"/>
            <a:ext cx="4997761" cy="1187624"/>
            <a:chOff x="240088" y="2618692"/>
            <a:chExt cx="4997761" cy="118762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667" name="Ink 666">
                  <a:extLst>
                    <a:ext uri="{FF2B5EF4-FFF2-40B4-BE49-F238E27FC236}">
                      <a16:creationId xmlns:a16="http://schemas.microsoft.com/office/drawing/2014/main" id="{40431ADA-8D84-D1D6-C57C-100916265FAB}"/>
                    </a:ext>
                  </a:extLst>
                </p14:cNvPr>
                <p14:cNvContentPartPr/>
                <p14:nvPr/>
              </p14:nvContentPartPr>
              <p14:xfrm>
                <a:off x="4748969" y="2781772"/>
                <a:ext cx="78840" cy="164880"/>
              </p14:xfrm>
            </p:contentPart>
          </mc:Choice>
          <mc:Fallback xmlns="">
            <p:pic>
              <p:nvPicPr>
                <p:cNvPr id="667" name="Ink 666">
                  <a:extLst>
                    <a:ext uri="{FF2B5EF4-FFF2-40B4-BE49-F238E27FC236}">
                      <a16:creationId xmlns:a16="http://schemas.microsoft.com/office/drawing/2014/main" id="{40431ADA-8D84-D1D6-C57C-100916265FAB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4739969" y="2772752"/>
                  <a:ext cx="96480" cy="18255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4A28D19-A161-7E56-24CA-600945C1D066}"/>
                </a:ext>
              </a:extLst>
            </p:cNvPr>
            <p:cNvGrpSpPr/>
            <p:nvPr/>
          </p:nvGrpSpPr>
          <p:grpSpPr>
            <a:xfrm>
              <a:off x="240088" y="2994156"/>
              <a:ext cx="2679480" cy="812160"/>
              <a:chOff x="240088" y="2994156"/>
              <a:chExt cx="2679480" cy="812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16">
                <p14:nvContentPartPr>
                  <p14:cNvPr id="350" name="Ink 349">
                    <a:extLst>
                      <a:ext uri="{FF2B5EF4-FFF2-40B4-BE49-F238E27FC236}">
                        <a16:creationId xmlns:a16="http://schemas.microsoft.com/office/drawing/2014/main" id="{EB1DC4A3-52B4-E101-2D93-11C9CADAA778}"/>
                      </a:ext>
                    </a:extLst>
                  </p14:cNvPr>
                  <p14:cNvContentPartPr/>
                  <p14:nvPr/>
                </p14:nvContentPartPr>
                <p14:xfrm>
                  <a:off x="442408" y="2994156"/>
                  <a:ext cx="149760" cy="230040"/>
                </p14:xfrm>
              </p:contentPart>
            </mc:Choice>
            <mc:Fallback xmlns="">
              <p:pic>
                <p:nvPicPr>
                  <p:cNvPr id="350" name="Ink 349">
                    <a:extLst>
                      <a:ext uri="{FF2B5EF4-FFF2-40B4-BE49-F238E27FC236}">
                        <a16:creationId xmlns:a16="http://schemas.microsoft.com/office/drawing/2014/main" id="{EB1DC4A3-52B4-E101-2D93-11C9CADAA778}"/>
                      </a:ext>
                    </a:extLst>
                  </p:cNvPr>
                  <p:cNvPicPr/>
                  <p:nvPr/>
                </p:nvPicPr>
                <p:blipFill>
                  <a:blip r:embed="rId517"/>
                  <a:stretch>
                    <a:fillRect/>
                  </a:stretch>
                </p:blipFill>
                <p:spPr>
                  <a:xfrm>
                    <a:off x="433408" y="2985156"/>
                    <a:ext cx="167400" cy="24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8">
                <p14:nvContentPartPr>
                  <p14:cNvPr id="352" name="Ink 351">
                    <a:extLst>
                      <a:ext uri="{FF2B5EF4-FFF2-40B4-BE49-F238E27FC236}">
                        <a16:creationId xmlns:a16="http://schemas.microsoft.com/office/drawing/2014/main" id="{7A753C45-9C33-86F7-770B-008D05B457C9}"/>
                      </a:ext>
                    </a:extLst>
                  </p14:cNvPr>
                  <p14:cNvContentPartPr/>
                  <p14:nvPr/>
                </p14:nvContentPartPr>
                <p14:xfrm>
                  <a:off x="715648" y="3022236"/>
                  <a:ext cx="137880" cy="179640"/>
                </p14:xfrm>
              </p:contentPart>
            </mc:Choice>
            <mc:Fallback xmlns="">
              <p:pic>
                <p:nvPicPr>
                  <p:cNvPr id="352" name="Ink 351">
                    <a:extLst>
                      <a:ext uri="{FF2B5EF4-FFF2-40B4-BE49-F238E27FC236}">
                        <a16:creationId xmlns:a16="http://schemas.microsoft.com/office/drawing/2014/main" id="{7A753C45-9C33-86F7-770B-008D05B457C9}"/>
                      </a:ext>
                    </a:extLst>
                  </p:cNvPr>
                  <p:cNvPicPr/>
                  <p:nvPr/>
                </p:nvPicPr>
                <p:blipFill>
                  <a:blip r:embed="rId519"/>
                  <a:stretch>
                    <a:fillRect/>
                  </a:stretch>
                </p:blipFill>
                <p:spPr>
                  <a:xfrm>
                    <a:off x="706648" y="3013236"/>
                    <a:ext cx="155520" cy="19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0">
                <p14:nvContentPartPr>
                  <p14:cNvPr id="375" name="Ink 374">
                    <a:extLst>
                      <a:ext uri="{FF2B5EF4-FFF2-40B4-BE49-F238E27FC236}">
                        <a16:creationId xmlns:a16="http://schemas.microsoft.com/office/drawing/2014/main" id="{E1982F59-4238-5EA0-963E-96620C49FC40}"/>
                      </a:ext>
                    </a:extLst>
                  </p14:cNvPr>
                  <p14:cNvContentPartPr/>
                  <p14:nvPr/>
                </p14:nvContentPartPr>
                <p14:xfrm>
                  <a:off x="240088" y="3312756"/>
                  <a:ext cx="894600" cy="12960"/>
                </p14:xfrm>
              </p:contentPart>
            </mc:Choice>
            <mc:Fallback xmlns="">
              <p:pic>
                <p:nvPicPr>
                  <p:cNvPr id="375" name="Ink 374">
                    <a:extLst>
                      <a:ext uri="{FF2B5EF4-FFF2-40B4-BE49-F238E27FC236}">
                        <a16:creationId xmlns:a16="http://schemas.microsoft.com/office/drawing/2014/main" id="{E1982F59-4238-5EA0-963E-96620C49FC40}"/>
                      </a:ext>
                    </a:extLst>
                  </p:cNvPr>
                  <p:cNvPicPr/>
                  <p:nvPr/>
                </p:nvPicPr>
                <p:blipFill>
                  <a:blip r:embed="rId521"/>
                  <a:stretch>
                    <a:fillRect/>
                  </a:stretch>
                </p:blipFill>
                <p:spPr>
                  <a:xfrm>
                    <a:off x="231088" y="3303756"/>
                    <a:ext cx="912240" cy="306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E89C411B-E3A2-C4DF-85EE-AB8BC673F93B}"/>
                  </a:ext>
                </a:extLst>
              </p:cNvPr>
              <p:cNvGrpSpPr/>
              <p:nvPr/>
            </p:nvGrpSpPr>
            <p:grpSpPr>
              <a:xfrm>
                <a:off x="386968" y="3468996"/>
                <a:ext cx="765720" cy="337320"/>
                <a:chOff x="386968" y="3468996"/>
                <a:chExt cx="765720" cy="3373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22">
                  <p14:nvContentPartPr>
                    <p14:cNvPr id="376" name="Ink 375">
                      <a:extLst>
                        <a:ext uri="{FF2B5EF4-FFF2-40B4-BE49-F238E27FC236}">
                          <a16:creationId xmlns:a16="http://schemas.microsoft.com/office/drawing/2014/main" id="{4AA87ED7-2149-DD27-554F-35D57A68316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6968" y="3498156"/>
                    <a:ext cx="183240" cy="250920"/>
                  </p14:xfrm>
                </p:contentPart>
              </mc:Choice>
              <mc:Fallback xmlns="">
                <p:pic>
                  <p:nvPicPr>
                    <p:cNvPr id="376" name="Ink 375">
                      <a:extLst>
                        <a:ext uri="{FF2B5EF4-FFF2-40B4-BE49-F238E27FC236}">
                          <a16:creationId xmlns:a16="http://schemas.microsoft.com/office/drawing/2014/main" id="{4AA87ED7-2149-DD27-554F-35D57A683168}"/>
                        </a:ext>
                      </a:extLst>
                    </p:cNvPr>
                    <p:cNvPicPr/>
                    <p:nvPr/>
                  </p:nvPicPr>
                  <p:blipFill>
                    <a:blip r:embed="rId523"/>
                    <a:stretch>
                      <a:fillRect/>
                    </a:stretch>
                  </p:blipFill>
                  <p:spPr>
                    <a:xfrm>
                      <a:off x="377968" y="3489516"/>
                      <a:ext cx="200880" cy="268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4">
                  <p14:nvContentPartPr>
                    <p14:cNvPr id="377" name="Ink 376">
                      <a:extLst>
                        <a:ext uri="{FF2B5EF4-FFF2-40B4-BE49-F238E27FC236}">
                          <a16:creationId xmlns:a16="http://schemas.microsoft.com/office/drawing/2014/main" id="{CF8F32E8-455F-43DF-95B5-FF6310A785E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3728" y="3468996"/>
                    <a:ext cx="227880" cy="136440"/>
                  </p14:xfrm>
                </p:contentPart>
              </mc:Choice>
              <mc:Fallback xmlns="">
                <p:pic>
                  <p:nvPicPr>
                    <p:cNvPr id="377" name="Ink 376">
                      <a:extLst>
                        <a:ext uri="{FF2B5EF4-FFF2-40B4-BE49-F238E27FC236}">
                          <a16:creationId xmlns:a16="http://schemas.microsoft.com/office/drawing/2014/main" id="{CF8F32E8-455F-43DF-95B5-FF6310A785EE}"/>
                        </a:ext>
                      </a:extLst>
                    </p:cNvPr>
                    <p:cNvPicPr/>
                    <p:nvPr/>
                  </p:nvPicPr>
                  <p:blipFill>
                    <a:blip r:embed="rId525"/>
                    <a:stretch>
                      <a:fillRect/>
                    </a:stretch>
                  </p:blipFill>
                  <p:spPr>
                    <a:xfrm>
                      <a:off x="644728" y="3460356"/>
                      <a:ext cx="245520" cy="154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6">
                  <p14:nvContentPartPr>
                    <p14:cNvPr id="379" name="Ink 378">
                      <a:extLst>
                        <a:ext uri="{FF2B5EF4-FFF2-40B4-BE49-F238E27FC236}">
                          <a16:creationId xmlns:a16="http://schemas.microsoft.com/office/drawing/2014/main" id="{28C47412-39F5-FD2E-0C32-CE64194ABDF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02848" y="3706596"/>
                    <a:ext cx="56520" cy="99720"/>
                  </p14:xfrm>
                </p:contentPart>
              </mc:Choice>
              <mc:Fallback xmlns="">
                <p:pic>
                  <p:nvPicPr>
                    <p:cNvPr id="379" name="Ink 378">
                      <a:extLst>
                        <a:ext uri="{FF2B5EF4-FFF2-40B4-BE49-F238E27FC236}">
                          <a16:creationId xmlns:a16="http://schemas.microsoft.com/office/drawing/2014/main" id="{28C47412-39F5-FD2E-0C32-CE64194ABDF9}"/>
                        </a:ext>
                      </a:extLst>
                    </p:cNvPr>
                    <p:cNvPicPr/>
                    <p:nvPr/>
                  </p:nvPicPr>
                  <p:blipFill>
                    <a:blip r:embed="rId527"/>
                    <a:stretch>
                      <a:fillRect/>
                    </a:stretch>
                  </p:blipFill>
                  <p:spPr>
                    <a:xfrm>
                      <a:off x="893848" y="3697956"/>
                      <a:ext cx="74160" cy="117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8">
                  <p14:nvContentPartPr>
                    <p14:cNvPr id="380" name="Ink 379">
                      <a:extLst>
                        <a:ext uri="{FF2B5EF4-FFF2-40B4-BE49-F238E27FC236}">
                          <a16:creationId xmlns:a16="http://schemas.microsoft.com/office/drawing/2014/main" id="{BDC1328B-B432-7164-9356-C81B1F3EFC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26248" y="3631356"/>
                    <a:ext cx="3240" cy="3240"/>
                  </p14:xfrm>
                </p:contentPart>
              </mc:Choice>
              <mc:Fallback xmlns="">
                <p:pic>
                  <p:nvPicPr>
                    <p:cNvPr id="380" name="Ink 379">
                      <a:extLst>
                        <a:ext uri="{FF2B5EF4-FFF2-40B4-BE49-F238E27FC236}">
                          <a16:creationId xmlns:a16="http://schemas.microsoft.com/office/drawing/2014/main" id="{BDC1328B-B432-7164-9356-C81B1F3EFC00}"/>
                        </a:ext>
                      </a:extLst>
                    </p:cNvPr>
                    <p:cNvPicPr/>
                    <p:nvPr/>
                  </p:nvPicPr>
                  <p:blipFill>
                    <a:blip r:embed="rId529"/>
                    <a:stretch>
                      <a:fillRect/>
                    </a:stretch>
                  </p:blipFill>
                  <p:spPr>
                    <a:xfrm>
                      <a:off x="917608" y="3622356"/>
                      <a:ext cx="20880" cy="2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0">
                  <p14:nvContentPartPr>
                    <p14:cNvPr id="381" name="Ink 380">
                      <a:extLst>
                        <a:ext uri="{FF2B5EF4-FFF2-40B4-BE49-F238E27FC236}">
                          <a16:creationId xmlns:a16="http://schemas.microsoft.com/office/drawing/2014/main" id="{3BC19C8F-95BF-F3E3-5EEA-C622C46CAFE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27048" y="3631356"/>
                    <a:ext cx="125640" cy="153720"/>
                  </p14:xfrm>
                </p:contentPart>
              </mc:Choice>
              <mc:Fallback xmlns="">
                <p:pic>
                  <p:nvPicPr>
                    <p:cNvPr id="381" name="Ink 380">
                      <a:extLst>
                        <a:ext uri="{FF2B5EF4-FFF2-40B4-BE49-F238E27FC236}">
                          <a16:creationId xmlns:a16="http://schemas.microsoft.com/office/drawing/2014/main" id="{3BC19C8F-95BF-F3E3-5EEA-C622C46CAFED}"/>
                        </a:ext>
                      </a:extLst>
                    </p:cNvPr>
                    <p:cNvPicPr/>
                    <p:nvPr/>
                  </p:nvPicPr>
                  <p:blipFill>
                    <a:blip r:embed="rId531"/>
                    <a:stretch>
                      <a:fillRect/>
                    </a:stretch>
                  </p:blipFill>
                  <p:spPr>
                    <a:xfrm>
                      <a:off x="1018408" y="3622356"/>
                      <a:ext cx="143280" cy="171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532">
                <p14:nvContentPartPr>
                  <p14:cNvPr id="383" name="Ink 382">
                    <a:extLst>
                      <a:ext uri="{FF2B5EF4-FFF2-40B4-BE49-F238E27FC236}">
                        <a16:creationId xmlns:a16="http://schemas.microsoft.com/office/drawing/2014/main" id="{5EB93AC9-B10E-820E-A514-65FD31E6CD8B}"/>
                      </a:ext>
                    </a:extLst>
                  </p14:cNvPr>
                  <p14:cNvContentPartPr/>
                  <p14:nvPr/>
                </p14:nvContentPartPr>
                <p14:xfrm>
                  <a:off x="1389568" y="3317436"/>
                  <a:ext cx="73440" cy="360"/>
                </p14:xfrm>
              </p:contentPart>
            </mc:Choice>
            <mc:Fallback xmlns="">
              <p:pic>
                <p:nvPicPr>
                  <p:cNvPr id="383" name="Ink 382">
                    <a:extLst>
                      <a:ext uri="{FF2B5EF4-FFF2-40B4-BE49-F238E27FC236}">
                        <a16:creationId xmlns:a16="http://schemas.microsoft.com/office/drawing/2014/main" id="{5EB93AC9-B10E-820E-A514-65FD31E6CD8B}"/>
                      </a:ext>
                    </a:extLst>
                  </p:cNvPr>
                  <p:cNvPicPr/>
                  <p:nvPr/>
                </p:nvPicPr>
                <p:blipFill>
                  <a:blip r:embed="rId533"/>
                  <a:stretch>
                    <a:fillRect/>
                  </a:stretch>
                </p:blipFill>
                <p:spPr>
                  <a:xfrm>
                    <a:off x="1380568" y="3308436"/>
                    <a:ext cx="910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4">
                <p14:nvContentPartPr>
                  <p14:cNvPr id="576" name="Ink 575">
                    <a:extLst>
                      <a:ext uri="{FF2B5EF4-FFF2-40B4-BE49-F238E27FC236}">
                        <a16:creationId xmlns:a16="http://schemas.microsoft.com/office/drawing/2014/main" id="{5753B150-16FB-C84F-4DC1-881AEC559270}"/>
                      </a:ext>
                    </a:extLst>
                  </p14:cNvPr>
                  <p14:cNvContentPartPr/>
                  <p14:nvPr/>
                </p14:nvContentPartPr>
                <p14:xfrm>
                  <a:off x="1405408" y="3411036"/>
                  <a:ext cx="68400" cy="3240"/>
                </p14:xfrm>
              </p:contentPart>
            </mc:Choice>
            <mc:Fallback xmlns="">
              <p:pic>
                <p:nvPicPr>
                  <p:cNvPr id="576" name="Ink 575">
                    <a:extLst>
                      <a:ext uri="{FF2B5EF4-FFF2-40B4-BE49-F238E27FC236}">
                        <a16:creationId xmlns:a16="http://schemas.microsoft.com/office/drawing/2014/main" id="{5753B150-16FB-C84F-4DC1-881AEC559270}"/>
                      </a:ext>
                    </a:extLst>
                  </p:cNvPr>
                  <p:cNvPicPr/>
                  <p:nvPr/>
                </p:nvPicPr>
                <p:blipFill>
                  <a:blip r:embed="rId535"/>
                  <a:stretch>
                    <a:fillRect/>
                  </a:stretch>
                </p:blipFill>
                <p:spPr>
                  <a:xfrm>
                    <a:off x="1396360" y="3402036"/>
                    <a:ext cx="86133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6">
                <p14:nvContentPartPr>
                  <p14:cNvPr id="583" name="Ink 582">
                    <a:extLst>
                      <a:ext uri="{FF2B5EF4-FFF2-40B4-BE49-F238E27FC236}">
                        <a16:creationId xmlns:a16="http://schemas.microsoft.com/office/drawing/2014/main" id="{874D2952-F3BB-FA8C-E7D9-9C7B7634E2C8}"/>
                      </a:ext>
                    </a:extLst>
                  </p14:cNvPr>
                  <p14:cNvContentPartPr/>
                  <p14:nvPr/>
                </p14:nvContentPartPr>
                <p14:xfrm>
                  <a:off x="1882408" y="3116556"/>
                  <a:ext cx="108720" cy="438840"/>
                </p14:xfrm>
              </p:contentPart>
            </mc:Choice>
            <mc:Fallback xmlns="">
              <p:pic>
                <p:nvPicPr>
                  <p:cNvPr id="583" name="Ink 582">
                    <a:extLst>
                      <a:ext uri="{FF2B5EF4-FFF2-40B4-BE49-F238E27FC236}">
                        <a16:creationId xmlns:a16="http://schemas.microsoft.com/office/drawing/2014/main" id="{874D2952-F3BB-FA8C-E7D9-9C7B7634E2C8}"/>
                      </a:ext>
                    </a:extLst>
                  </p:cNvPr>
                  <p:cNvPicPr/>
                  <p:nvPr/>
                </p:nvPicPr>
                <p:blipFill>
                  <a:blip r:embed="rId537"/>
                  <a:stretch>
                    <a:fillRect/>
                  </a:stretch>
                </p:blipFill>
                <p:spPr>
                  <a:xfrm>
                    <a:off x="1873408" y="3107549"/>
                    <a:ext cx="126360" cy="4564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8">
                <p14:nvContentPartPr>
                  <p14:cNvPr id="584" name="Ink 583">
                    <a:extLst>
                      <a:ext uri="{FF2B5EF4-FFF2-40B4-BE49-F238E27FC236}">
                        <a16:creationId xmlns:a16="http://schemas.microsoft.com/office/drawing/2014/main" id="{B8226A82-B443-5481-C1B2-5C92CCA98CE7}"/>
                      </a:ext>
                    </a:extLst>
                  </p14:cNvPr>
                  <p14:cNvContentPartPr/>
                  <p14:nvPr/>
                </p14:nvContentPartPr>
                <p14:xfrm>
                  <a:off x="2009128" y="3301596"/>
                  <a:ext cx="198360" cy="133920"/>
                </p14:xfrm>
              </p:contentPart>
            </mc:Choice>
            <mc:Fallback xmlns="">
              <p:pic>
                <p:nvPicPr>
                  <p:cNvPr id="584" name="Ink 583">
                    <a:extLst>
                      <a:ext uri="{FF2B5EF4-FFF2-40B4-BE49-F238E27FC236}">
                        <a16:creationId xmlns:a16="http://schemas.microsoft.com/office/drawing/2014/main" id="{B8226A82-B443-5481-C1B2-5C92CCA98CE7}"/>
                      </a:ext>
                    </a:extLst>
                  </p:cNvPr>
                  <p:cNvPicPr/>
                  <p:nvPr/>
                </p:nvPicPr>
                <p:blipFill>
                  <a:blip r:embed="rId539"/>
                  <a:stretch>
                    <a:fillRect/>
                  </a:stretch>
                </p:blipFill>
                <p:spPr>
                  <a:xfrm>
                    <a:off x="2000128" y="3292596"/>
                    <a:ext cx="216000" cy="15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0">
                <p14:nvContentPartPr>
                  <p14:cNvPr id="585" name="Ink 584">
                    <a:extLst>
                      <a:ext uri="{FF2B5EF4-FFF2-40B4-BE49-F238E27FC236}">
                        <a16:creationId xmlns:a16="http://schemas.microsoft.com/office/drawing/2014/main" id="{C73B3DC5-A076-A530-562F-1612E92ECAB7}"/>
                      </a:ext>
                    </a:extLst>
                  </p14:cNvPr>
                  <p14:cNvContentPartPr/>
                  <p14:nvPr/>
                </p14:nvContentPartPr>
                <p14:xfrm>
                  <a:off x="2047648" y="3163716"/>
                  <a:ext cx="152280" cy="33480"/>
                </p14:xfrm>
              </p:contentPart>
            </mc:Choice>
            <mc:Fallback xmlns="">
              <p:pic>
                <p:nvPicPr>
                  <p:cNvPr id="585" name="Ink 584">
                    <a:extLst>
                      <a:ext uri="{FF2B5EF4-FFF2-40B4-BE49-F238E27FC236}">
                        <a16:creationId xmlns:a16="http://schemas.microsoft.com/office/drawing/2014/main" id="{C73B3DC5-A076-A530-562F-1612E92ECAB7}"/>
                      </a:ext>
                    </a:extLst>
                  </p:cNvPr>
                  <p:cNvPicPr/>
                  <p:nvPr/>
                </p:nvPicPr>
                <p:blipFill>
                  <a:blip r:embed="rId541"/>
                  <a:stretch>
                    <a:fillRect/>
                  </a:stretch>
                </p:blipFill>
                <p:spPr>
                  <a:xfrm>
                    <a:off x="2038648" y="3154716"/>
                    <a:ext cx="169920" cy="5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2">
                <p14:nvContentPartPr>
                  <p14:cNvPr id="586" name="Ink 585">
                    <a:extLst>
                      <a:ext uri="{FF2B5EF4-FFF2-40B4-BE49-F238E27FC236}">
                        <a16:creationId xmlns:a16="http://schemas.microsoft.com/office/drawing/2014/main" id="{6A8744B2-A23A-9239-ED96-5A0ACC78FC38}"/>
                      </a:ext>
                    </a:extLst>
                  </p14:cNvPr>
                  <p14:cNvContentPartPr/>
                  <p14:nvPr/>
                </p14:nvContentPartPr>
                <p14:xfrm>
                  <a:off x="2262208" y="3355596"/>
                  <a:ext cx="120240" cy="360"/>
                </p14:xfrm>
              </p:contentPart>
            </mc:Choice>
            <mc:Fallback xmlns="">
              <p:pic>
                <p:nvPicPr>
                  <p:cNvPr id="586" name="Ink 585">
                    <a:extLst>
                      <a:ext uri="{FF2B5EF4-FFF2-40B4-BE49-F238E27FC236}">
                        <a16:creationId xmlns:a16="http://schemas.microsoft.com/office/drawing/2014/main" id="{6A8744B2-A23A-9239-ED96-5A0ACC78FC38}"/>
                      </a:ext>
                    </a:extLst>
                  </p:cNvPr>
                  <p:cNvPicPr/>
                  <p:nvPr/>
                </p:nvPicPr>
                <p:blipFill>
                  <a:blip r:embed="rId543"/>
                  <a:stretch>
                    <a:fillRect/>
                  </a:stretch>
                </p:blipFill>
                <p:spPr>
                  <a:xfrm>
                    <a:off x="2253208" y="3346596"/>
                    <a:ext cx="137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4">
                <p14:nvContentPartPr>
                  <p14:cNvPr id="587" name="Ink 586">
                    <a:extLst>
                      <a:ext uri="{FF2B5EF4-FFF2-40B4-BE49-F238E27FC236}">
                        <a16:creationId xmlns:a16="http://schemas.microsoft.com/office/drawing/2014/main" id="{D767A42D-FA26-90C6-668F-C602CEC1BC2D}"/>
                      </a:ext>
                    </a:extLst>
                  </p14:cNvPr>
                  <p14:cNvContentPartPr/>
                  <p14:nvPr/>
                </p14:nvContentPartPr>
                <p14:xfrm>
                  <a:off x="2542288" y="3221676"/>
                  <a:ext cx="180360" cy="311400"/>
                </p14:xfrm>
              </p:contentPart>
            </mc:Choice>
            <mc:Fallback xmlns="">
              <p:pic>
                <p:nvPicPr>
                  <p:cNvPr id="587" name="Ink 586">
                    <a:extLst>
                      <a:ext uri="{FF2B5EF4-FFF2-40B4-BE49-F238E27FC236}">
                        <a16:creationId xmlns:a16="http://schemas.microsoft.com/office/drawing/2014/main" id="{D767A42D-FA26-90C6-668F-C602CEC1BC2D}"/>
                      </a:ext>
                    </a:extLst>
                  </p:cNvPr>
                  <p:cNvPicPr/>
                  <p:nvPr/>
                </p:nvPicPr>
                <p:blipFill>
                  <a:blip r:embed="rId545"/>
                  <a:stretch>
                    <a:fillRect/>
                  </a:stretch>
                </p:blipFill>
                <p:spPr>
                  <a:xfrm>
                    <a:off x="2533288" y="3212676"/>
                    <a:ext cx="198000" cy="32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6">
                <p14:nvContentPartPr>
                  <p14:cNvPr id="588" name="Ink 587">
                    <a:extLst>
                      <a:ext uri="{FF2B5EF4-FFF2-40B4-BE49-F238E27FC236}">
                        <a16:creationId xmlns:a16="http://schemas.microsoft.com/office/drawing/2014/main" id="{B13E79CB-118E-322B-7272-F38723B2BCAE}"/>
                      </a:ext>
                    </a:extLst>
                  </p14:cNvPr>
                  <p14:cNvContentPartPr/>
                  <p14:nvPr/>
                </p14:nvContentPartPr>
                <p14:xfrm>
                  <a:off x="2750728" y="3163716"/>
                  <a:ext cx="104040" cy="301680"/>
                </p14:xfrm>
              </p:contentPart>
            </mc:Choice>
            <mc:Fallback xmlns="">
              <p:pic>
                <p:nvPicPr>
                  <p:cNvPr id="588" name="Ink 587">
                    <a:extLst>
                      <a:ext uri="{FF2B5EF4-FFF2-40B4-BE49-F238E27FC236}">
                        <a16:creationId xmlns:a16="http://schemas.microsoft.com/office/drawing/2014/main" id="{B13E79CB-118E-322B-7272-F38723B2BCAE}"/>
                      </a:ext>
                    </a:extLst>
                  </p:cNvPr>
                  <p:cNvPicPr/>
                  <p:nvPr/>
                </p:nvPicPr>
                <p:blipFill>
                  <a:blip r:embed="rId547"/>
                  <a:stretch>
                    <a:fillRect/>
                  </a:stretch>
                </p:blipFill>
                <p:spPr>
                  <a:xfrm>
                    <a:off x="2741697" y="3154716"/>
                    <a:ext cx="121741" cy="31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8">
                <p14:nvContentPartPr>
                  <p14:cNvPr id="589" name="Ink 588">
                    <a:extLst>
                      <a:ext uri="{FF2B5EF4-FFF2-40B4-BE49-F238E27FC236}">
                        <a16:creationId xmlns:a16="http://schemas.microsoft.com/office/drawing/2014/main" id="{99C77CD5-4F12-E234-8BCC-75B96E5488BC}"/>
                      </a:ext>
                    </a:extLst>
                  </p14:cNvPr>
                  <p14:cNvContentPartPr/>
                  <p14:nvPr/>
                </p14:nvContentPartPr>
                <p14:xfrm>
                  <a:off x="2919208" y="3470796"/>
                  <a:ext cx="360" cy="360"/>
                </p14:xfrm>
              </p:contentPart>
            </mc:Choice>
            <mc:Fallback xmlns="">
              <p:pic>
                <p:nvPicPr>
                  <p:cNvPr id="589" name="Ink 588">
                    <a:extLst>
                      <a:ext uri="{FF2B5EF4-FFF2-40B4-BE49-F238E27FC236}">
                        <a16:creationId xmlns:a16="http://schemas.microsoft.com/office/drawing/2014/main" id="{99C77CD5-4F12-E234-8BCC-75B96E5488BC}"/>
                      </a:ext>
                    </a:extLst>
                  </p:cNvPr>
                  <p:cNvPicPr/>
                  <p:nvPr/>
                </p:nvPicPr>
                <p:blipFill>
                  <a:blip r:embed="rId549"/>
                  <a:stretch>
                    <a:fillRect/>
                  </a:stretch>
                </p:blipFill>
                <p:spPr>
                  <a:xfrm>
                    <a:off x="2910208" y="346179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50">
              <p14:nvContentPartPr>
                <p14:cNvPr id="658" name="Ink 657">
                  <a:extLst>
                    <a:ext uri="{FF2B5EF4-FFF2-40B4-BE49-F238E27FC236}">
                      <a16:creationId xmlns:a16="http://schemas.microsoft.com/office/drawing/2014/main" id="{1A6AE108-5847-649E-1CD7-8C07644799F3}"/>
                    </a:ext>
                  </a:extLst>
                </p14:cNvPr>
                <p14:cNvContentPartPr/>
                <p14:nvPr/>
              </p14:nvContentPartPr>
              <p14:xfrm>
                <a:off x="3044128" y="2987316"/>
                <a:ext cx="1784520" cy="177840"/>
              </p14:xfrm>
            </p:contentPart>
          </mc:Choice>
          <mc:Fallback xmlns="">
            <p:pic>
              <p:nvPicPr>
                <p:cNvPr id="658" name="Ink 657">
                  <a:extLst>
                    <a:ext uri="{FF2B5EF4-FFF2-40B4-BE49-F238E27FC236}">
                      <a16:creationId xmlns:a16="http://schemas.microsoft.com/office/drawing/2014/main" id="{1A6AE108-5847-649E-1CD7-8C07644799F3}"/>
                    </a:ext>
                  </a:extLst>
                </p:cNvPr>
                <p:cNvPicPr/>
                <p:nvPr/>
              </p:nvPicPr>
              <p:blipFill>
                <a:blip r:embed="rId551"/>
                <a:stretch>
                  <a:fillRect/>
                </a:stretch>
              </p:blipFill>
              <p:spPr>
                <a:xfrm>
                  <a:off x="3035128" y="2978298"/>
                  <a:ext cx="1802160" cy="1955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2">
              <p14:nvContentPartPr>
                <p14:cNvPr id="660" name="Ink 659">
                  <a:extLst>
                    <a:ext uri="{FF2B5EF4-FFF2-40B4-BE49-F238E27FC236}">
                      <a16:creationId xmlns:a16="http://schemas.microsoft.com/office/drawing/2014/main" id="{4CE2CBE6-92E8-430F-46DD-7053DE03A1C5}"/>
                    </a:ext>
                  </a:extLst>
                </p14:cNvPr>
                <p14:cNvContentPartPr/>
                <p14:nvPr/>
              </p14:nvContentPartPr>
              <p14:xfrm>
                <a:off x="4267289" y="2708692"/>
                <a:ext cx="118080" cy="199440"/>
              </p14:xfrm>
            </p:contentPart>
          </mc:Choice>
          <mc:Fallback xmlns="">
            <p:pic>
              <p:nvPicPr>
                <p:cNvPr id="660" name="Ink 659">
                  <a:extLst>
                    <a:ext uri="{FF2B5EF4-FFF2-40B4-BE49-F238E27FC236}">
                      <a16:creationId xmlns:a16="http://schemas.microsoft.com/office/drawing/2014/main" id="{4CE2CBE6-92E8-430F-46DD-7053DE03A1C5}"/>
                    </a:ext>
                  </a:extLst>
                </p:cNvPr>
                <p:cNvPicPr/>
                <p:nvPr/>
              </p:nvPicPr>
              <p:blipFill>
                <a:blip r:embed="rId553"/>
                <a:stretch>
                  <a:fillRect/>
                </a:stretch>
              </p:blipFill>
              <p:spPr>
                <a:xfrm>
                  <a:off x="4258289" y="2699692"/>
                  <a:ext cx="13572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4">
              <p14:nvContentPartPr>
                <p14:cNvPr id="662" name="Ink 661">
                  <a:extLst>
                    <a:ext uri="{FF2B5EF4-FFF2-40B4-BE49-F238E27FC236}">
                      <a16:creationId xmlns:a16="http://schemas.microsoft.com/office/drawing/2014/main" id="{01F2898B-FF50-98AA-7CD8-09B2D8F46861}"/>
                    </a:ext>
                  </a:extLst>
                </p14:cNvPr>
                <p14:cNvContentPartPr/>
                <p14:nvPr/>
              </p14:nvContentPartPr>
              <p14:xfrm>
                <a:off x="4359449" y="2829652"/>
                <a:ext cx="3240" cy="360"/>
              </p14:xfrm>
            </p:contentPart>
          </mc:Choice>
          <mc:Fallback xmlns="">
            <p:pic>
              <p:nvPicPr>
                <p:cNvPr id="662" name="Ink 661">
                  <a:extLst>
                    <a:ext uri="{FF2B5EF4-FFF2-40B4-BE49-F238E27FC236}">
                      <a16:creationId xmlns:a16="http://schemas.microsoft.com/office/drawing/2014/main" id="{01F2898B-FF50-98AA-7CD8-09B2D8F4686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350449" y="2820652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5">
              <p14:nvContentPartPr>
                <p14:cNvPr id="664" name="Ink 663">
                  <a:extLst>
                    <a:ext uri="{FF2B5EF4-FFF2-40B4-BE49-F238E27FC236}">
                      <a16:creationId xmlns:a16="http://schemas.microsoft.com/office/drawing/2014/main" id="{6FACD93A-94EE-7E9D-BA94-C4746608E28E}"/>
                    </a:ext>
                  </a:extLst>
                </p14:cNvPr>
                <p14:cNvContentPartPr/>
                <p14:nvPr/>
              </p14:nvContentPartPr>
              <p14:xfrm>
                <a:off x="4460249" y="2734612"/>
                <a:ext cx="187200" cy="149760"/>
              </p14:xfrm>
            </p:contentPart>
          </mc:Choice>
          <mc:Fallback xmlns="">
            <p:pic>
              <p:nvPicPr>
                <p:cNvPr id="664" name="Ink 663">
                  <a:extLst>
                    <a:ext uri="{FF2B5EF4-FFF2-40B4-BE49-F238E27FC236}">
                      <a16:creationId xmlns:a16="http://schemas.microsoft.com/office/drawing/2014/main" id="{6FACD93A-94EE-7E9D-BA94-C4746608E28E}"/>
                    </a:ext>
                  </a:extLst>
                </p:cNvPr>
                <p:cNvPicPr/>
                <p:nvPr/>
              </p:nvPicPr>
              <p:blipFill>
                <a:blip r:embed="rId556"/>
                <a:stretch>
                  <a:fillRect/>
                </a:stretch>
              </p:blipFill>
              <p:spPr>
                <a:xfrm>
                  <a:off x="4451232" y="2725612"/>
                  <a:ext cx="204874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7">
              <p14:nvContentPartPr>
                <p14:cNvPr id="665" name="Ink 664">
                  <a:extLst>
                    <a:ext uri="{FF2B5EF4-FFF2-40B4-BE49-F238E27FC236}">
                      <a16:creationId xmlns:a16="http://schemas.microsoft.com/office/drawing/2014/main" id="{016CECD6-2694-6693-19F9-0DADD54A8A94}"/>
                    </a:ext>
                  </a:extLst>
                </p14:cNvPr>
                <p14:cNvContentPartPr/>
                <p14:nvPr/>
              </p14:nvContentPartPr>
              <p14:xfrm>
                <a:off x="4472849" y="2618692"/>
                <a:ext cx="118800" cy="74160"/>
              </p14:xfrm>
            </p:contentPart>
          </mc:Choice>
          <mc:Fallback xmlns="">
            <p:pic>
              <p:nvPicPr>
                <p:cNvPr id="665" name="Ink 664">
                  <a:extLst>
                    <a:ext uri="{FF2B5EF4-FFF2-40B4-BE49-F238E27FC236}">
                      <a16:creationId xmlns:a16="http://schemas.microsoft.com/office/drawing/2014/main" id="{016CECD6-2694-6693-19F9-0DADD54A8A94}"/>
                    </a:ext>
                  </a:extLst>
                </p:cNvPr>
                <p:cNvPicPr/>
                <p:nvPr/>
              </p:nvPicPr>
              <p:blipFill>
                <a:blip r:embed="rId558"/>
                <a:stretch>
                  <a:fillRect/>
                </a:stretch>
              </p:blipFill>
              <p:spPr>
                <a:xfrm>
                  <a:off x="4463849" y="2609648"/>
                  <a:ext cx="136440" cy="918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9">
              <p14:nvContentPartPr>
                <p14:cNvPr id="666" name="Ink 665">
                  <a:extLst>
                    <a:ext uri="{FF2B5EF4-FFF2-40B4-BE49-F238E27FC236}">
                      <a16:creationId xmlns:a16="http://schemas.microsoft.com/office/drawing/2014/main" id="{23B050BD-D325-3395-3428-5923C211BC55}"/>
                    </a:ext>
                  </a:extLst>
                </p14:cNvPr>
                <p14:cNvContentPartPr/>
                <p14:nvPr/>
              </p14:nvContentPartPr>
              <p14:xfrm>
                <a:off x="4662209" y="2630932"/>
                <a:ext cx="82800" cy="321120"/>
              </p14:xfrm>
            </p:contentPart>
          </mc:Choice>
          <mc:Fallback xmlns="">
            <p:pic>
              <p:nvPicPr>
                <p:cNvPr id="666" name="Ink 665">
                  <a:extLst>
                    <a:ext uri="{FF2B5EF4-FFF2-40B4-BE49-F238E27FC236}">
                      <a16:creationId xmlns:a16="http://schemas.microsoft.com/office/drawing/2014/main" id="{23B050BD-D325-3395-3428-5923C211BC55}"/>
                    </a:ext>
                  </a:extLst>
                </p:cNvPr>
                <p:cNvPicPr/>
                <p:nvPr/>
              </p:nvPicPr>
              <p:blipFill>
                <a:blip r:embed="rId560"/>
                <a:stretch>
                  <a:fillRect/>
                </a:stretch>
              </p:blipFill>
              <p:spPr>
                <a:xfrm>
                  <a:off x="4653209" y="2621932"/>
                  <a:ext cx="10044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1">
              <p14:nvContentPartPr>
                <p14:cNvPr id="668" name="Ink 667">
                  <a:extLst>
                    <a:ext uri="{FF2B5EF4-FFF2-40B4-BE49-F238E27FC236}">
                      <a16:creationId xmlns:a16="http://schemas.microsoft.com/office/drawing/2014/main" id="{7D7A7E4E-7B0C-1820-09CB-20D5E8AC9755}"/>
                    </a:ext>
                  </a:extLst>
                </p14:cNvPr>
                <p14:cNvContentPartPr/>
                <p14:nvPr/>
              </p14:nvContentPartPr>
              <p14:xfrm>
                <a:off x="4935089" y="2766292"/>
                <a:ext cx="111960" cy="142920"/>
              </p14:xfrm>
            </p:contentPart>
          </mc:Choice>
          <mc:Fallback xmlns="">
            <p:pic>
              <p:nvPicPr>
                <p:cNvPr id="668" name="Ink 667">
                  <a:extLst>
                    <a:ext uri="{FF2B5EF4-FFF2-40B4-BE49-F238E27FC236}">
                      <a16:creationId xmlns:a16="http://schemas.microsoft.com/office/drawing/2014/main" id="{7D7A7E4E-7B0C-1820-09CB-20D5E8AC9755}"/>
                    </a:ext>
                  </a:extLst>
                </p:cNvPr>
                <p:cNvPicPr/>
                <p:nvPr/>
              </p:nvPicPr>
              <p:blipFill>
                <a:blip r:embed="rId562"/>
                <a:stretch>
                  <a:fillRect/>
                </a:stretch>
              </p:blipFill>
              <p:spPr>
                <a:xfrm>
                  <a:off x="4926089" y="2757292"/>
                  <a:ext cx="1296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3">
              <p14:nvContentPartPr>
                <p14:cNvPr id="669" name="Ink 668">
                  <a:extLst>
                    <a:ext uri="{FF2B5EF4-FFF2-40B4-BE49-F238E27FC236}">
                      <a16:creationId xmlns:a16="http://schemas.microsoft.com/office/drawing/2014/main" id="{74609A72-23DC-FCB2-A7EE-34BE868BB5DE}"/>
                    </a:ext>
                  </a:extLst>
                </p14:cNvPr>
                <p14:cNvContentPartPr/>
                <p14:nvPr/>
              </p14:nvContentPartPr>
              <p14:xfrm>
                <a:off x="5069729" y="2861332"/>
                <a:ext cx="42840" cy="106560"/>
              </p14:xfrm>
            </p:contentPart>
          </mc:Choice>
          <mc:Fallback xmlns="">
            <p:pic>
              <p:nvPicPr>
                <p:cNvPr id="669" name="Ink 668">
                  <a:extLst>
                    <a:ext uri="{FF2B5EF4-FFF2-40B4-BE49-F238E27FC236}">
                      <a16:creationId xmlns:a16="http://schemas.microsoft.com/office/drawing/2014/main" id="{74609A72-23DC-FCB2-A7EE-34BE868BB5DE}"/>
                    </a:ext>
                  </a:extLst>
                </p:cNvPr>
                <p:cNvPicPr/>
                <p:nvPr/>
              </p:nvPicPr>
              <p:blipFill>
                <a:blip r:embed="rId564"/>
                <a:stretch>
                  <a:fillRect/>
                </a:stretch>
              </p:blipFill>
              <p:spPr>
                <a:xfrm>
                  <a:off x="5060804" y="2852332"/>
                  <a:ext cx="60333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5">
              <p14:nvContentPartPr>
                <p14:cNvPr id="670" name="Ink 669">
                  <a:extLst>
                    <a:ext uri="{FF2B5EF4-FFF2-40B4-BE49-F238E27FC236}">
                      <a16:creationId xmlns:a16="http://schemas.microsoft.com/office/drawing/2014/main" id="{3151781A-21B7-29A1-A864-F55F7B5A8E02}"/>
                    </a:ext>
                  </a:extLst>
                </p14:cNvPr>
                <p14:cNvContentPartPr/>
                <p14:nvPr/>
              </p14:nvContentPartPr>
              <p14:xfrm>
                <a:off x="5118329" y="2800852"/>
                <a:ext cx="360" cy="6480"/>
              </p14:xfrm>
            </p:contentPart>
          </mc:Choice>
          <mc:Fallback xmlns="">
            <p:pic>
              <p:nvPicPr>
                <p:cNvPr id="670" name="Ink 669">
                  <a:extLst>
                    <a:ext uri="{FF2B5EF4-FFF2-40B4-BE49-F238E27FC236}">
                      <a16:creationId xmlns:a16="http://schemas.microsoft.com/office/drawing/2014/main" id="{3151781A-21B7-29A1-A864-F55F7B5A8E02}"/>
                    </a:ext>
                  </a:extLst>
                </p:cNvPr>
                <p:cNvPicPr/>
                <p:nvPr/>
              </p:nvPicPr>
              <p:blipFill>
                <a:blip r:embed="rId566"/>
                <a:stretch>
                  <a:fillRect/>
                </a:stretch>
              </p:blipFill>
              <p:spPr>
                <a:xfrm>
                  <a:off x="5109329" y="2791852"/>
                  <a:ext cx="180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7">
              <p14:nvContentPartPr>
                <p14:cNvPr id="671" name="Ink 670">
                  <a:extLst>
                    <a:ext uri="{FF2B5EF4-FFF2-40B4-BE49-F238E27FC236}">
                      <a16:creationId xmlns:a16="http://schemas.microsoft.com/office/drawing/2014/main" id="{4425FF60-CF32-2B0A-7ACF-D31C6D524BCB}"/>
                    </a:ext>
                  </a:extLst>
                </p14:cNvPr>
                <p14:cNvContentPartPr/>
                <p14:nvPr/>
              </p14:nvContentPartPr>
              <p14:xfrm>
                <a:off x="5156489" y="2826772"/>
                <a:ext cx="81360" cy="154080"/>
              </p14:xfrm>
            </p:contentPart>
          </mc:Choice>
          <mc:Fallback xmlns="">
            <p:pic>
              <p:nvPicPr>
                <p:cNvPr id="671" name="Ink 670">
                  <a:extLst>
                    <a:ext uri="{FF2B5EF4-FFF2-40B4-BE49-F238E27FC236}">
                      <a16:creationId xmlns:a16="http://schemas.microsoft.com/office/drawing/2014/main" id="{4425FF60-CF32-2B0A-7ACF-D31C6D524BCB}"/>
                    </a:ext>
                  </a:extLst>
                </p:cNvPr>
                <p:cNvPicPr/>
                <p:nvPr/>
              </p:nvPicPr>
              <p:blipFill>
                <a:blip r:embed="rId568"/>
                <a:stretch>
                  <a:fillRect/>
                </a:stretch>
              </p:blipFill>
              <p:spPr>
                <a:xfrm>
                  <a:off x="5147489" y="2817751"/>
                  <a:ext cx="99000" cy="1717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9">
              <p14:nvContentPartPr>
                <p14:cNvPr id="686" name="Ink 685">
                  <a:extLst>
                    <a:ext uri="{FF2B5EF4-FFF2-40B4-BE49-F238E27FC236}">
                      <a16:creationId xmlns:a16="http://schemas.microsoft.com/office/drawing/2014/main" id="{69342CE6-4F35-76DC-7310-74DA1A4CF38B}"/>
                    </a:ext>
                  </a:extLst>
                </p14:cNvPr>
                <p14:cNvContentPartPr/>
                <p14:nvPr/>
              </p14:nvContentPartPr>
              <p14:xfrm>
                <a:off x="4049129" y="2840092"/>
                <a:ext cx="140760" cy="360"/>
              </p14:xfrm>
            </p:contentPart>
          </mc:Choice>
          <mc:Fallback xmlns="">
            <p:pic>
              <p:nvPicPr>
                <p:cNvPr id="686" name="Ink 685">
                  <a:extLst>
                    <a:ext uri="{FF2B5EF4-FFF2-40B4-BE49-F238E27FC236}">
                      <a16:creationId xmlns:a16="http://schemas.microsoft.com/office/drawing/2014/main" id="{69342CE6-4F35-76DC-7310-74DA1A4CF38B}"/>
                    </a:ext>
                  </a:extLst>
                </p:cNvPr>
                <p:cNvPicPr/>
                <p:nvPr/>
              </p:nvPicPr>
              <p:blipFill>
                <a:blip r:embed="rId570"/>
                <a:stretch>
                  <a:fillRect/>
                </a:stretch>
              </p:blipFill>
              <p:spPr>
                <a:xfrm>
                  <a:off x="4040129" y="2831092"/>
                  <a:ext cx="158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1">
              <p14:nvContentPartPr>
                <p14:cNvPr id="512" name="Ink 511">
                  <a:extLst>
                    <a:ext uri="{FF2B5EF4-FFF2-40B4-BE49-F238E27FC236}">
                      <a16:creationId xmlns:a16="http://schemas.microsoft.com/office/drawing/2014/main" id="{15968305-D140-5EB5-EB4B-A14833F953AC}"/>
                    </a:ext>
                  </a:extLst>
                </p14:cNvPr>
                <p14:cNvContentPartPr/>
                <p14:nvPr/>
              </p14:nvContentPartPr>
              <p14:xfrm>
                <a:off x="4103849" y="2774932"/>
                <a:ext cx="58680" cy="11844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15968305-D140-5EB5-EB4B-A14833F953AC}"/>
                    </a:ext>
                  </a:extLst>
                </p:cNvPr>
                <p:cNvPicPr/>
                <p:nvPr/>
              </p:nvPicPr>
              <p:blipFill>
                <a:blip r:embed="rId572"/>
                <a:stretch>
                  <a:fillRect/>
                </a:stretch>
              </p:blipFill>
              <p:spPr>
                <a:xfrm>
                  <a:off x="4094849" y="2765905"/>
                  <a:ext cx="76320" cy="13613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034F57-9047-F1BD-C1A4-E619CAB6DB72}"/>
              </a:ext>
            </a:extLst>
          </p:cNvPr>
          <p:cNvGrpSpPr/>
          <p:nvPr/>
        </p:nvGrpSpPr>
        <p:grpSpPr>
          <a:xfrm>
            <a:off x="5887768" y="4781916"/>
            <a:ext cx="2942280" cy="630360"/>
            <a:chOff x="5887768" y="4781916"/>
            <a:chExt cx="2942280" cy="63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3">
              <p14:nvContentPartPr>
                <p14:cNvPr id="699" name="Ink 698">
                  <a:extLst>
                    <a:ext uri="{FF2B5EF4-FFF2-40B4-BE49-F238E27FC236}">
                      <a16:creationId xmlns:a16="http://schemas.microsoft.com/office/drawing/2014/main" id="{1B19E0AC-F84E-2070-AF55-B4A063D5C644}"/>
                    </a:ext>
                  </a:extLst>
                </p14:cNvPr>
                <p14:cNvContentPartPr/>
                <p14:nvPr/>
              </p14:nvContentPartPr>
              <p14:xfrm>
                <a:off x="5887768" y="4781916"/>
                <a:ext cx="1085040" cy="384840"/>
              </p14:xfrm>
            </p:contentPart>
          </mc:Choice>
          <mc:Fallback xmlns="">
            <p:pic>
              <p:nvPicPr>
                <p:cNvPr id="699" name="Ink 698">
                  <a:extLst>
                    <a:ext uri="{FF2B5EF4-FFF2-40B4-BE49-F238E27FC236}">
                      <a16:creationId xmlns:a16="http://schemas.microsoft.com/office/drawing/2014/main" id="{1B19E0AC-F84E-2070-AF55-B4A063D5C644}"/>
                    </a:ext>
                  </a:extLst>
                </p:cNvPr>
                <p:cNvPicPr/>
                <p:nvPr/>
              </p:nvPicPr>
              <p:blipFill>
                <a:blip r:embed="rId574"/>
                <a:stretch>
                  <a:fillRect/>
                </a:stretch>
              </p:blipFill>
              <p:spPr>
                <a:xfrm>
                  <a:off x="5878768" y="4772924"/>
                  <a:ext cx="1102680" cy="4024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5">
              <p14:nvContentPartPr>
                <p14:cNvPr id="701" name="Ink 700">
                  <a:extLst>
                    <a:ext uri="{FF2B5EF4-FFF2-40B4-BE49-F238E27FC236}">
                      <a16:creationId xmlns:a16="http://schemas.microsoft.com/office/drawing/2014/main" id="{3AC2CF3B-A044-4760-5DEA-26635142DD80}"/>
                    </a:ext>
                  </a:extLst>
                </p14:cNvPr>
                <p14:cNvContentPartPr/>
                <p14:nvPr/>
              </p14:nvContentPartPr>
              <p14:xfrm>
                <a:off x="7047328" y="5094036"/>
                <a:ext cx="137160" cy="360"/>
              </p14:xfrm>
            </p:contentPart>
          </mc:Choice>
          <mc:Fallback xmlns="">
            <p:pic>
              <p:nvPicPr>
                <p:cNvPr id="701" name="Ink 700">
                  <a:extLst>
                    <a:ext uri="{FF2B5EF4-FFF2-40B4-BE49-F238E27FC236}">
                      <a16:creationId xmlns:a16="http://schemas.microsoft.com/office/drawing/2014/main" id="{3AC2CF3B-A044-4760-5DEA-26635142DD80}"/>
                    </a:ext>
                  </a:extLst>
                </p:cNvPr>
                <p:cNvPicPr/>
                <p:nvPr/>
              </p:nvPicPr>
              <p:blipFill>
                <a:blip r:embed="rId576"/>
                <a:stretch>
                  <a:fillRect/>
                </a:stretch>
              </p:blipFill>
              <p:spPr>
                <a:xfrm>
                  <a:off x="7038328" y="5085036"/>
                  <a:ext cx="154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7">
              <p14:nvContentPartPr>
                <p14:cNvPr id="714" name="Ink 713">
                  <a:extLst>
                    <a:ext uri="{FF2B5EF4-FFF2-40B4-BE49-F238E27FC236}">
                      <a16:creationId xmlns:a16="http://schemas.microsoft.com/office/drawing/2014/main" id="{C07EB298-16DF-4E77-1A90-E66DEB2DCEAA}"/>
                    </a:ext>
                  </a:extLst>
                </p14:cNvPr>
                <p14:cNvContentPartPr/>
                <p14:nvPr/>
              </p14:nvContentPartPr>
              <p14:xfrm>
                <a:off x="7368088" y="5229396"/>
                <a:ext cx="121680" cy="182880"/>
              </p14:xfrm>
            </p:contentPart>
          </mc:Choice>
          <mc:Fallback xmlns="">
            <p:pic>
              <p:nvPicPr>
                <p:cNvPr id="714" name="Ink 713">
                  <a:extLst>
                    <a:ext uri="{FF2B5EF4-FFF2-40B4-BE49-F238E27FC236}">
                      <a16:creationId xmlns:a16="http://schemas.microsoft.com/office/drawing/2014/main" id="{C07EB298-16DF-4E77-1A90-E66DEB2DCEAA}"/>
                    </a:ext>
                  </a:extLst>
                </p:cNvPr>
                <p:cNvPicPr/>
                <p:nvPr/>
              </p:nvPicPr>
              <p:blipFill>
                <a:blip r:embed="rId578"/>
                <a:stretch>
                  <a:fillRect/>
                </a:stretch>
              </p:blipFill>
              <p:spPr>
                <a:xfrm>
                  <a:off x="7359061" y="5220396"/>
                  <a:ext cx="139372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9">
              <p14:nvContentPartPr>
                <p14:cNvPr id="715" name="Ink 714">
                  <a:extLst>
                    <a:ext uri="{FF2B5EF4-FFF2-40B4-BE49-F238E27FC236}">
                      <a16:creationId xmlns:a16="http://schemas.microsoft.com/office/drawing/2014/main" id="{5242ED1F-2443-2646-E868-0DF1BD191828}"/>
                    </a:ext>
                  </a:extLst>
                </p14:cNvPr>
                <p14:cNvContentPartPr/>
                <p14:nvPr/>
              </p14:nvContentPartPr>
              <p14:xfrm>
                <a:off x="7610728" y="4943196"/>
                <a:ext cx="96480" cy="397080"/>
              </p14:xfrm>
            </p:contentPart>
          </mc:Choice>
          <mc:Fallback xmlns="">
            <p:pic>
              <p:nvPicPr>
                <p:cNvPr id="715" name="Ink 714">
                  <a:extLst>
                    <a:ext uri="{FF2B5EF4-FFF2-40B4-BE49-F238E27FC236}">
                      <a16:creationId xmlns:a16="http://schemas.microsoft.com/office/drawing/2014/main" id="{5242ED1F-2443-2646-E868-0DF1BD191828}"/>
                    </a:ext>
                  </a:extLst>
                </p:cNvPr>
                <p:cNvPicPr/>
                <p:nvPr/>
              </p:nvPicPr>
              <p:blipFill>
                <a:blip r:embed="rId580"/>
                <a:stretch>
                  <a:fillRect/>
                </a:stretch>
              </p:blipFill>
              <p:spPr>
                <a:xfrm>
                  <a:off x="7601728" y="4934196"/>
                  <a:ext cx="11412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1">
              <p14:nvContentPartPr>
                <p14:cNvPr id="716" name="Ink 715">
                  <a:extLst>
                    <a:ext uri="{FF2B5EF4-FFF2-40B4-BE49-F238E27FC236}">
                      <a16:creationId xmlns:a16="http://schemas.microsoft.com/office/drawing/2014/main" id="{E3578CEA-0654-DA8A-814E-B10F3B8947DB}"/>
                    </a:ext>
                  </a:extLst>
                </p14:cNvPr>
                <p14:cNvContentPartPr/>
                <p14:nvPr/>
              </p14:nvContentPartPr>
              <p14:xfrm>
                <a:off x="7709728" y="4980636"/>
                <a:ext cx="360" cy="259920"/>
              </p14:xfrm>
            </p:contentPart>
          </mc:Choice>
          <mc:Fallback xmlns="">
            <p:pic>
              <p:nvPicPr>
                <p:cNvPr id="716" name="Ink 715">
                  <a:extLst>
                    <a:ext uri="{FF2B5EF4-FFF2-40B4-BE49-F238E27FC236}">
                      <a16:creationId xmlns:a16="http://schemas.microsoft.com/office/drawing/2014/main" id="{E3578CEA-0654-DA8A-814E-B10F3B8947DB}"/>
                    </a:ext>
                  </a:extLst>
                </p:cNvPr>
                <p:cNvPicPr/>
                <p:nvPr/>
              </p:nvPicPr>
              <p:blipFill>
                <a:blip r:embed="rId582"/>
                <a:stretch>
                  <a:fillRect/>
                </a:stretch>
              </p:blipFill>
              <p:spPr>
                <a:xfrm>
                  <a:off x="7700728" y="4971636"/>
                  <a:ext cx="1800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3">
              <p14:nvContentPartPr>
                <p14:cNvPr id="717" name="Ink 716">
                  <a:extLst>
                    <a:ext uri="{FF2B5EF4-FFF2-40B4-BE49-F238E27FC236}">
                      <a16:creationId xmlns:a16="http://schemas.microsoft.com/office/drawing/2014/main" id="{BE1D5AA3-F872-B4B8-9D90-E4E269DF9490}"/>
                    </a:ext>
                  </a:extLst>
                </p14:cNvPr>
                <p14:cNvContentPartPr/>
                <p14:nvPr/>
              </p14:nvContentPartPr>
              <p14:xfrm>
                <a:off x="7777048" y="5110956"/>
                <a:ext cx="85680" cy="6480"/>
              </p14:xfrm>
            </p:contentPart>
          </mc:Choice>
          <mc:Fallback xmlns="">
            <p:pic>
              <p:nvPicPr>
                <p:cNvPr id="717" name="Ink 716">
                  <a:extLst>
                    <a:ext uri="{FF2B5EF4-FFF2-40B4-BE49-F238E27FC236}">
                      <a16:creationId xmlns:a16="http://schemas.microsoft.com/office/drawing/2014/main" id="{BE1D5AA3-F872-B4B8-9D90-E4E269DF9490}"/>
                    </a:ext>
                  </a:extLst>
                </p:cNvPr>
                <p:cNvPicPr/>
                <p:nvPr/>
              </p:nvPicPr>
              <p:blipFill>
                <a:blip r:embed="rId584"/>
                <a:stretch>
                  <a:fillRect/>
                </a:stretch>
              </p:blipFill>
              <p:spPr>
                <a:xfrm>
                  <a:off x="7768048" y="5101956"/>
                  <a:ext cx="1033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5">
              <p14:nvContentPartPr>
                <p14:cNvPr id="721" name="Ink 720">
                  <a:extLst>
                    <a:ext uri="{FF2B5EF4-FFF2-40B4-BE49-F238E27FC236}">
                      <a16:creationId xmlns:a16="http://schemas.microsoft.com/office/drawing/2014/main" id="{4FF9A5DD-874D-0E1D-FEE0-D93A58B68398}"/>
                    </a:ext>
                  </a:extLst>
                </p14:cNvPr>
                <p14:cNvContentPartPr/>
                <p14:nvPr/>
              </p14:nvContentPartPr>
              <p14:xfrm>
                <a:off x="8247568" y="4962996"/>
                <a:ext cx="90000" cy="299520"/>
              </p14:xfrm>
            </p:contentPart>
          </mc:Choice>
          <mc:Fallback xmlns="">
            <p:pic>
              <p:nvPicPr>
                <p:cNvPr id="721" name="Ink 720">
                  <a:extLst>
                    <a:ext uri="{FF2B5EF4-FFF2-40B4-BE49-F238E27FC236}">
                      <a16:creationId xmlns:a16="http://schemas.microsoft.com/office/drawing/2014/main" id="{4FF9A5DD-874D-0E1D-FEE0-D93A58B68398}"/>
                    </a:ext>
                  </a:extLst>
                </p:cNvPr>
                <p:cNvPicPr/>
                <p:nvPr/>
              </p:nvPicPr>
              <p:blipFill>
                <a:blip r:embed="rId586"/>
                <a:stretch>
                  <a:fillRect/>
                </a:stretch>
              </p:blipFill>
              <p:spPr>
                <a:xfrm>
                  <a:off x="8238568" y="4953985"/>
                  <a:ext cx="107640" cy="317181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26" name="Group 725">
              <a:extLst>
                <a:ext uri="{FF2B5EF4-FFF2-40B4-BE49-F238E27FC236}">
                  <a16:creationId xmlns:a16="http://schemas.microsoft.com/office/drawing/2014/main" id="{17C4F4E2-1B2E-9070-FA4D-DA5BA8C1C10E}"/>
                </a:ext>
              </a:extLst>
            </p:cNvPr>
            <p:cNvGrpSpPr/>
            <p:nvPr/>
          </p:nvGrpSpPr>
          <p:grpSpPr>
            <a:xfrm>
              <a:off x="8462128" y="4980276"/>
              <a:ext cx="367920" cy="307080"/>
              <a:chOff x="8462128" y="4980276"/>
              <a:chExt cx="367920" cy="307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87">
                <p14:nvContentPartPr>
                  <p14:cNvPr id="723" name="Ink 722">
                    <a:extLst>
                      <a:ext uri="{FF2B5EF4-FFF2-40B4-BE49-F238E27FC236}">
                        <a16:creationId xmlns:a16="http://schemas.microsoft.com/office/drawing/2014/main" id="{EDD344F8-98EC-1BAE-41A5-05C802CB1552}"/>
                      </a:ext>
                    </a:extLst>
                  </p14:cNvPr>
                  <p14:cNvContentPartPr/>
                  <p14:nvPr/>
                </p14:nvContentPartPr>
                <p14:xfrm>
                  <a:off x="8462128" y="4980276"/>
                  <a:ext cx="207000" cy="191880"/>
                </p14:xfrm>
              </p:contentPart>
            </mc:Choice>
            <mc:Fallback xmlns="">
              <p:pic>
                <p:nvPicPr>
                  <p:cNvPr id="723" name="Ink 722">
                    <a:extLst>
                      <a:ext uri="{FF2B5EF4-FFF2-40B4-BE49-F238E27FC236}">
                        <a16:creationId xmlns:a16="http://schemas.microsoft.com/office/drawing/2014/main" id="{EDD344F8-98EC-1BAE-41A5-05C802CB1552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8453128" y="4971636"/>
                    <a:ext cx="22464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8">
                <p14:nvContentPartPr>
                  <p14:cNvPr id="724" name="Ink 723">
                    <a:extLst>
                      <a:ext uri="{FF2B5EF4-FFF2-40B4-BE49-F238E27FC236}">
                        <a16:creationId xmlns:a16="http://schemas.microsoft.com/office/drawing/2014/main" id="{FF1ABD05-4F58-8546-DAC5-062E0AA63868}"/>
                      </a:ext>
                    </a:extLst>
                  </p14:cNvPr>
                  <p14:cNvContentPartPr/>
                  <p14:nvPr/>
                </p14:nvContentPartPr>
                <p14:xfrm>
                  <a:off x="8776048" y="5175396"/>
                  <a:ext cx="45360" cy="111960"/>
                </p14:xfrm>
              </p:contentPart>
            </mc:Choice>
            <mc:Fallback xmlns="">
              <p:pic>
                <p:nvPicPr>
                  <p:cNvPr id="724" name="Ink 723">
                    <a:extLst>
                      <a:ext uri="{FF2B5EF4-FFF2-40B4-BE49-F238E27FC236}">
                        <a16:creationId xmlns:a16="http://schemas.microsoft.com/office/drawing/2014/main" id="{FF1ABD05-4F58-8546-DAC5-062E0AA63868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8767408" y="5166756"/>
                    <a:ext cx="63000" cy="12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9">
                <p14:nvContentPartPr>
                  <p14:cNvPr id="725" name="Ink 724">
                    <a:extLst>
                      <a:ext uri="{FF2B5EF4-FFF2-40B4-BE49-F238E27FC236}">
                        <a16:creationId xmlns:a16="http://schemas.microsoft.com/office/drawing/2014/main" id="{D553C84D-9E84-DE37-FB6B-505A37464E19}"/>
                      </a:ext>
                    </a:extLst>
                  </p14:cNvPr>
                  <p14:cNvContentPartPr/>
                  <p14:nvPr/>
                </p14:nvContentPartPr>
                <p14:xfrm>
                  <a:off x="8829688" y="5045796"/>
                  <a:ext cx="360" cy="11520"/>
                </p14:xfrm>
              </p:contentPart>
            </mc:Choice>
            <mc:Fallback xmlns="">
              <p:pic>
                <p:nvPicPr>
                  <p:cNvPr id="725" name="Ink 724">
                    <a:extLst>
                      <a:ext uri="{FF2B5EF4-FFF2-40B4-BE49-F238E27FC236}">
                        <a16:creationId xmlns:a16="http://schemas.microsoft.com/office/drawing/2014/main" id="{D553C84D-9E84-DE37-FB6B-505A37464E19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8821048" y="5036796"/>
                    <a:ext cx="18000" cy="29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90">
              <p14:nvContentPartPr>
                <p14:cNvPr id="479" name="Ink 478">
                  <a:extLst>
                    <a:ext uri="{FF2B5EF4-FFF2-40B4-BE49-F238E27FC236}">
                      <a16:creationId xmlns:a16="http://schemas.microsoft.com/office/drawing/2014/main" id="{F6A77963-EBF1-1150-B061-8474A64379D6}"/>
                    </a:ext>
                  </a:extLst>
                </p14:cNvPr>
                <p14:cNvContentPartPr/>
                <p14:nvPr/>
              </p14:nvContentPartPr>
              <p14:xfrm>
                <a:off x="7229333" y="4990356"/>
                <a:ext cx="140400" cy="361800"/>
              </p14:xfrm>
            </p:contentPart>
          </mc:Choice>
          <mc:Fallback xmlns="">
            <p:pic>
              <p:nvPicPr>
                <p:cNvPr id="479" name="Ink 478">
                  <a:extLst>
                    <a:ext uri="{FF2B5EF4-FFF2-40B4-BE49-F238E27FC236}">
                      <a16:creationId xmlns:a16="http://schemas.microsoft.com/office/drawing/2014/main" id="{F6A77963-EBF1-1150-B061-8474A64379D6}"/>
                    </a:ext>
                  </a:extLst>
                </p:cNvPr>
                <p:cNvPicPr/>
                <p:nvPr/>
              </p:nvPicPr>
              <p:blipFill>
                <a:blip r:embed="rId591"/>
                <a:stretch>
                  <a:fillRect/>
                </a:stretch>
              </p:blipFill>
              <p:spPr>
                <a:xfrm>
                  <a:off x="7220356" y="4981356"/>
                  <a:ext cx="157995" cy="3794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82" name="Group 481">
              <a:extLst>
                <a:ext uri="{FF2B5EF4-FFF2-40B4-BE49-F238E27FC236}">
                  <a16:creationId xmlns:a16="http://schemas.microsoft.com/office/drawing/2014/main" id="{F2A42E7F-989B-9A6B-B086-EDA626F5D977}"/>
                </a:ext>
              </a:extLst>
            </p:cNvPr>
            <p:cNvGrpSpPr/>
            <p:nvPr/>
          </p:nvGrpSpPr>
          <p:grpSpPr>
            <a:xfrm>
              <a:off x="7997213" y="4951836"/>
              <a:ext cx="221760" cy="418320"/>
              <a:chOff x="7997213" y="4951836"/>
              <a:chExt cx="221760" cy="418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92">
                <p14:nvContentPartPr>
                  <p14:cNvPr id="480" name="Ink 479">
                    <a:extLst>
                      <a:ext uri="{FF2B5EF4-FFF2-40B4-BE49-F238E27FC236}">
                        <a16:creationId xmlns:a16="http://schemas.microsoft.com/office/drawing/2014/main" id="{2D37E045-EF91-804C-D922-45789D8246B1}"/>
                      </a:ext>
                    </a:extLst>
                  </p14:cNvPr>
                  <p14:cNvContentPartPr/>
                  <p14:nvPr/>
                </p14:nvContentPartPr>
                <p14:xfrm>
                  <a:off x="7997213" y="4951836"/>
                  <a:ext cx="117000" cy="339480"/>
                </p14:xfrm>
              </p:contentPart>
            </mc:Choice>
            <mc:Fallback xmlns="">
              <p:pic>
                <p:nvPicPr>
                  <p:cNvPr id="480" name="Ink 479">
                    <a:extLst>
                      <a:ext uri="{FF2B5EF4-FFF2-40B4-BE49-F238E27FC236}">
                        <a16:creationId xmlns:a16="http://schemas.microsoft.com/office/drawing/2014/main" id="{2D37E045-EF91-804C-D922-45789D8246B1}"/>
                      </a:ext>
                    </a:extLst>
                  </p:cNvPr>
                  <p:cNvPicPr/>
                  <p:nvPr/>
                </p:nvPicPr>
                <p:blipFill>
                  <a:blip r:embed="rId593"/>
                  <a:stretch>
                    <a:fillRect/>
                  </a:stretch>
                </p:blipFill>
                <p:spPr>
                  <a:xfrm>
                    <a:off x="7988573" y="4942836"/>
                    <a:ext cx="134640" cy="35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4">
                <p14:nvContentPartPr>
                  <p14:cNvPr id="481" name="Ink 480">
                    <a:extLst>
                      <a:ext uri="{FF2B5EF4-FFF2-40B4-BE49-F238E27FC236}">
                        <a16:creationId xmlns:a16="http://schemas.microsoft.com/office/drawing/2014/main" id="{E6183EC5-DE29-D9CF-1467-D48580AC37EE}"/>
                      </a:ext>
                    </a:extLst>
                  </p14:cNvPr>
                  <p14:cNvContentPartPr/>
                  <p14:nvPr/>
                </p14:nvContentPartPr>
                <p14:xfrm>
                  <a:off x="8100173" y="5206356"/>
                  <a:ext cx="118800" cy="163800"/>
                </p14:xfrm>
              </p:contentPart>
            </mc:Choice>
            <mc:Fallback xmlns="">
              <p:pic>
                <p:nvPicPr>
                  <p:cNvPr id="481" name="Ink 480">
                    <a:extLst>
                      <a:ext uri="{FF2B5EF4-FFF2-40B4-BE49-F238E27FC236}">
                        <a16:creationId xmlns:a16="http://schemas.microsoft.com/office/drawing/2014/main" id="{E6183EC5-DE29-D9CF-1467-D48580AC37EE}"/>
                      </a:ext>
                    </a:extLst>
                  </p:cNvPr>
                  <p:cNvPicPr/>
                  <p:nvPr/>
                </p:nvPicPr>
                <p:blipFill>
                  <a:blip r:embed="rId595"/>
                  <a:stretch>
                    <a:fillRect/>
                  </a:stretch>
                </p:blipFill>
                <p:spPr>
                  <a:xfrm>
                    <a:off x="8091173" y="5197716"/>
                    <a:ext cx="136440" cy="181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96">
              <p14:nvContentPartPr>
                <p14:cNvPr id="513" name="Ink 512">
                  <a:extLst>
                    <a:ext uri="{FF2B5EF4-FFF2-40B4-BE49-F238E27FC236}">
                      <a16:creationId xmlns:a16="http://schemas.microsoft.com/office/drawing/2014/main" id="{9550388D-8805-C660-5A98-9BC2E0A3AEBD}"/>
                    </a:ext>
                  </a:extLst>
                </p14:cNvPr>
                <p14:cNvContentPartPr/>
                <p14:nvPr/>
              </p14:nvContentPartPr>
              <p14:xfrm>
                <a:off x="7108888" y="5034276"/>
                <a:ext cx="360" cy="15552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9550388D-8805-C660-5A98-9BC2E0A3AEBD}"/>
                    </a:ext>
                  </a:extLst>
                </p:cNvPr>
                <p:cNvPicPr/>
                <p:nvPr/>
              </p:nvPicPr>
              <p:blipFill>
                <a:blip r:embed="rId597"/>
                <a:stretch>
                  <a:fillRect/>
                </a:stretch>
              </p:blipFill>
              <p:spPr>
                <a:xfrm>
                  <a:off x="7099888" y="5025276"/>
                  <a:ext cx="18000" cy="173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170CF3-658C-A633-B1F0-8326A0FF30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9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7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0176"/>
    </mc:Choice>
    <mc:Fallback xmlns="">
      <p:transition advClick="0" advTm="110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3313545" y="153570"/>
            <a:ext cx="311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Apply to XNOR gate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369447-4C2C-E605-17F2-307AEE323589}"/>
              </a:ext>
            </a:extLst>
          </p:cNvPr>
          <p:cNvGrpSpPr/>
          <p:nvPr/>
        </p:nvGrpSpPr>
        <p:grpSpPr>
          <a:xfrm>
            <a:off x="5876822" y="983916"/>
            <a:ext cx="297360" cy="240120"/>
            <a:chOff x="5876822" y="983916"/>
            <a:chExt cx="297360" cy="24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3183EEB-C916-CD96-99F3-A08A2D896792}"/>
                    </a:ext>
                  </a:extLst>
                </p14:cNvPr>
                <p14:cNvContentPartPr/>
                <p14:nvPr/>
              </p14:nvContentPartPr>
              <p14:xfrm>
                <a:off x="5876822" y="983916"/>
                <a:ext cx="133920" cy="240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3183EEB-C916-CD96-99F3-A08A2D89679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68182" y="974916"/>
                  <a:ext cx="15156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27C9F00-25D8-8EAF-6115-1660D9FB4200}"/>
                    </a:ext>
                  </a:extLst>
                </p14:cNvPr>
                <p14:cNvContentPartPr/>
                <p14:nvPr/>
              </p14:nvContentPartPr>
              <p14:xfrm>
                <a:off x="6118742" y="1065636"/>
                <a:ext cx="4608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27C9F00-25D8-8EAF-6115-1660D9FB420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109742" y="1056636"/>
                  <a:ext cx="63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218E26D-51FA-F49E-384C-D7BD8890ADAA}"/>
                    </a:ext>
                  </a:extLst>
                </p14:cNvPr>
                <p14:cNvContentPartPr/>
                <p14:nvPr/>
              </p14:nvContentPartPr>
              <p14:xfrm>
                <a:off x="6118382" y="1126116"/>
                <a:ext cx="5580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218E26D-51FA-F49E-384C-D7BD8890ADA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09742" y="1117116"/>
                  <a:ext cx="734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9957F2-8820-E579-583B-04804F6EB9B3}"/>
              </a:ext>
            </a:extLst>
          </p:cNvPr>
          <p:cNvGrpSpPr/>
          <p:nvPr/>
        </p:nvGrpSpPr>
        <p:grpSpPr>
          <a:xfrm>
            <a:off x="6450302" y="771876"/>
            <a:ext cx="500400" cy="545760"/>
            <a:chOff x="6450302" y="771876"/>
            <a:chExt cx="500400" cy="54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11613BC-699D-7F6D-F5B8-EDA7D6EA6C12}"/>
                    </a:ext>
                  </a:extLst>
                </p14:cNvPr>
                <p14:cNvContentPartPr/>
                <p14:nvPr/>
              </p14:nvContentPartPr>
              <p14:xfrm>
                <a:off x="6525542" y="771876"/>
                <a:ext cx="360" cy="97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11613BC-699D-7F6D-F5B8-EDA7D6EA6C1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516902" y="762876"/>
                  <a:ext cx="180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0F8C2A9-DBAC-C423-F342-EDDBF170FA5F}"/>
                    </a:ext>
                  </a:extLst>
                </p14:cNvPr>
                <p14:cNvContentPartPr/>
                <p14:nvPr/>
              </p14:nvContentPartPr>
              <p14:xfrm>
                <a:off x="6450302" y="975276"/>
                <a:ext cx="213480" cy="32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0F8C2A9-DBAC-C423-F342-EDDBF170FA5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441302" y="966636"/>
                  <a:ext cx="23112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AE2283F-8C35-9876-E5E3-B93D0FA204E6}"/>
                    </a:ext>
                  </a:extLst>
                </p14:cNvPr>
                <p14:cNvContentPartPr/>
                <p14:nvPr/>
              </p14:nvContentPartPr>
              <p14:xfrm>
                <a:off x="6507182" y="1085436"/>
                <a:ext cx="131040" cy="2322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AE2283F-8C35-9876-E5E3-B93D0FA204E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498182" y="1076796"/>
                  <a:ext cx="14868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E26D685-800C-AA8A-0100-DDA24E8B9ECE}"/>
                    </a:ext>
                  </a:extLst>
                </p14:cNvPr>
                <p14:cNvContentPartPr/>
                <p14:nvPr/>
              </p14:nvContentPartPr>
              <p14:xfrm>
                <a:off x="6810302" y="843156"/>
                <a:ext cx="140400" cy="3970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E26D685-800C-AA8A-0100-DDA24E8B9EC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801302" y="834516"/>
                  <a:ext cx="158040" cy="41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17AA578-B109-4A29-D2E0-EB79FCC522B0}"/>
              </a:ext>
            </a:extLst>
          </p:cNvPr>
          <p:cNvGrpSpPr/>
          <p:nvPr/>
        </p:nvGrpSpPr>
        <p:grpSpPr>
          <a:xfrm>
            <a:off x="7012262" y="763596"/>
            <a:ext cx="479160" cy="311760"/>
            <a:chOff x="7012262" y="763596"/>
            <a:chExt cx="479160" cy="31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8F887C8-EDDA-6E40-38D2-16DC1994CC39}"/>
                    </a:ext>
                  </a:extLst>
                </p14:cNvPr>
                <p14:cNvContentPartPr/>
                <p14:nvPr/>
              </p14:nvContentPartPr>
              <p14:xfrm>
                <a:off x="7012262" y="914436"/>
                <a:ext cx="255240" cy="160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8F887C8-EDDA-6E40-38D2-16DC1994CC3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003622" y="905796"/>
                  <a:ext cx="2728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655E094-1722-C4B9-D49D-C82A3A9B7F1D}"/>
                    </a:ext>
                  </a:extLst>
                </p14:cNvPr>
                <p14:cNvContentPartPr/>
                <p14:nvPr/>
              </p14:nvContentPartPr>
              <p14:xfrm>
                <a:off x="7091822" y="763596"/>
                <a:ext cx="172080" cy="85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655E094-1722-C4B9-D49D-C82A3A9B7F1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082822" y="754596"/>
                  <a:ext cx="18972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4B4F757-7693-0103-C76E-D7B1BB55F0F1}"/>
                    </a:ext>
                  </a:extLst>
                </p14:cNvPr>
                <p14:cNvContentPartPr/>
                <p14:nvPr/>
              </p14:nvContentPartPr>
              <p14:xfrm>
                <a:off x="7377662" y="924156"/>
                <a:ext cx="11376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4B4F757-7693-0103-C76E-D7B1BB55F0F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368662" y="915156"/>
                  <a:ext cx="1314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31C061-D86D-5395-D87E-72B5325C8640}"/>
              </a:ext>
            </a:extLst>
          </p:cNvPr>
          <p:cNvGrpSpPr/>
          <p:nvPr/>
        </p:nvGrpSpPr>
        <p:grpSpPr>
          <a:xfrm>
            <a:off x="7734422" y="668196"/>
            <a:ext cx="482760" cy="536040"/>
            <a:chOff x="7734422" y="668196"/>
            <a:chExt cx="482760" cy="53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B4DD331-4B81-11BF-19B4-1DD92109F5F9}"/>
                    </a:ext>
                  </a:extLst>
                </p14:cNvPr>
                <p14:cNvContentPartPr/>
                <p14:nvPr/>
              </p14:nvContentPartPr>
              <p14:xfrm>
                <a:off x="7734422" y="823356"/>
                <a:ext cx="110160" cy="338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B4DD331-4B81-11BF-19B4-1DD92109F5F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725782" y="814716"/>
                  <a:ext cx="12780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A824378-FBEE-75FF-B38C-893CE3A0D22E}"/>
                    </a:ext>
                  </a:extLst>
                </p14:cNvPr>
                <p14:cNvContentPartPr/>
                <p14:nvPr/>
              </p14:nvContentPartPr>
              <p14:xfrm>
                <a:off x="7941422" y="790236"/>
                <a:ext cx="104040" cy="4140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A824378-FBEE-75FF-B38C-893CE3A0D22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932782" y="781236"/>
                  <a:ext cx="12168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12D6A69-F2CE-5E9A-DFA5-1144819DA65E}"/>
                    </a:ext>
                  </a:extLst>
                </p14:cNvPr>
                <p14:cNvContentPartPr/>
                <p14:nvPr/>
              </p14:nvContentPartPr>
              <p14:xfrm>
                <a:off x="8081102" y="668196"/>
                <a:ext cx="136080" cy="132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12D6A69-F2CE-5E9A-DFA5-1144819DA65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072102" y="659196"/>
                  <a:ext cx="153720" cy="14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691070-D078-F1AF-9661-BDBF03987C89}"/>
              </a:ext>
            </a:extLst>
          </p:cNvPr>
          <p:cNvGrpSpPr/>
          <p:nvPr/>
        </p:nvGrpSpPr>
        <p:grpSpPr>
          <a:xfrm>
            <a:off x="5860253" y="1591236"/>
            <a:ext cx="536040" cy="465120"/>
            <a:chOff x="5860253" y="1591236"/>
            <a:chExt cx="536040" cy="46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3555A68-B8FE-4CF6-EECD-C4A1A32B9600}"/>
                    </a:ext>
                  </a:extLst>
                </p14:cNvPr>
                <p14:cNvContentPartPr/>
                <p14:nvPr/>
              </p14:nvContentPartPr>
              <p14:xfrm>
                <a:off x="5860253" y="1591236"/>
                <a:ext cx="137160" cy="3459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3555A68-B8FE-4CF6-EECD-C4A1A32B960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851613" y="1582236"/>
                  <a:ext cx="15480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F045840-0ADC-B49D-7483-79C7A9C6DA22}"/>
                    </a:ext>
                  </a:extLst>
                </p14:cNvPr>
                <p14:cNvContentPartPr/>
                <p14:nvPr/>
              </p14:nvContentPartPr>
              <p14:xfrm>
                <a:off x="6029453" y="1763676"/>
                <a:ext cx="176040" cy="1764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F045840-0ADC-B49D-7483-79C7A9C6DA2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020453" y="1754676"/>
                  <a:ext cx="19368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2A3EE55-EA24-DE10-652E-F1401242D1F6}"/>
                    </a:ext>
                  </a:extLst>
                </p14:cNvPr>
                <p14:cNvContentPartPr/>
                <p14:nvPr/>
              </p14:nvContentPartPr>
              <p14:xfrm>
                <a:off x="6304493" y="1939716"/>
                <a:ext cx="91800" cy="1166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2A3EE55-EA24-DE10-652E-F1401242D1F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295853" y="1931076"/>
                  <a:ext cx="10944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AD3DC27-A983-1478-7DB5-7A2003514F35}"/>
                    </a:ext>
                  </a:extLst>
                </p14:cNvPr>
                <p14:cNvContentPartPr/>
                <p14:nvPr/>
              </p14:nvContentPartPr>
              <p14:xfrm>
                <a:off x="6349493" y="1808676"/>
                <a:ext cx="3960" cy="33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AD3DC27-A983-1478-7DB5-7A2003514F3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340493" y="1799676"/>
                  <a:ext cx="21600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B31E307-371D-9145-C73B-9DFA97B4C936}"/>
              </a:ext>
            </a:extLst>
          </p:cNvPr>
          <p:cNvGrpSpPr/>
          <p:nvPr/>
        </p:nvGrpSpPr>
        <p:grpSpPr>
          <a:xfrm>
            <a:off x="6610853" y="1864836"/>
            <a:ext cx="123480" cy="54000"/>
            <a:chOff x="6610853" y="1864836"/>
            <a:chExt cx="123480" cy="5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18D3A9E-38CA-3FF6-AA1C-1796790CD2C5}"/>
                    </a:ext>
                  </a:extLst>
                </p14:cNvPr>
                <p14:cNvContentPartPr/>
                <p14:nvPr/>
              </p14:nvContentPartPr>
              <p14:xfrm>
                <a:off x="6610853" y="1864836"/>
                <a:ext cx="117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18D3A9E-38CA-3FF6-AA1C-1796790CD2C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601853" y="1855836"/>
                  <a:ext cx="13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EB540E8-52C9-64EE-8672-19EAA77998B0}"/>
                    </a:ext>
                  </a:extLst>
                </p14:cNvPr>
                <p14:cNvContentPartPr/>
                <p14:nvPr/>
              </p14:nvContentPartPr>
              <p14:xfrm>
                <a:off x="6660893" y="1914876"/>
                <a:ext cx="73440" cy="39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EB540E8-52C9-64EE-8672-19EAA77998B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651893" y="1905876"/>
                  <a:ext cx="91080" cy="21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7FAADC-1819-4780-99BD-98CEB4C90D3A}"/>
                  </a:ext>
                </a:extLst>
              </p14:cNvPr>
              <p14:cNvContentPartPr/>
              <p14:nvPr/>
            </p14:nvContentPartPr>
            <p14:xfrm>
              <a:off x="7005773" y="1816236"/>
              <a:ext cx="15300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7FAADC-1819-4780-99BD-98CEB4C90D3A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997133" y="1807596"/>
                <a:ext cx="1706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DFB2C73-67B6-C131-3610-5DEF1E773628}"/>
                  </a:ext>
                </a:extLst>
              </p14:cNvPr>
              <p14:cNvContentPartPr/>
              <p14:nvPr/>
            </p14:nvContentPartPr>
            <p14:xfrm>
              <a:off x="7385933" y="1704636"/>
              <a:ext cx="110160" cy="268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DFB2C73-67B6-C131-3610-5DEF1E773628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376933" y="1695996"/>
                <a:ext cx="12780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5C57DD8-21C6-326C-9335-3EE6584C8625}"/>
                  </a:ext>
                </a:extLst>
              </p14:cNvPr>
              <p14:cNvContentPartPr/>
              <p14:nvPr/>
            </p14:nvContentPartPr>
            <p14:xfrm>
              <a:off x="7393133" y="1840356"/>
              <a:ext cx="153360" cy="28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5C57DD8-21C6-326C-9335-3EE6584C862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384133" y="1831356"/>
                <a:ext cx="1710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85703B8-4BD1-37A7-1A06-8B1C61B248CB}"/>
                  </a:ext>
                </a:extLst>
              </p14:cNvPr>
              <p14:cNvContentPartPr/>
              <p14:nvPr/>
            </p14:nvContentPartPr>
            <p14:xfrm>
              <a:off x="7639013" y="1480356"/>
              <a:ext cx="174600" cy="322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85703B8-4BD1-37A7-1A06-8B1C61B248C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630013" y="1471716"/>
                <a:ext cx="19224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02D4BD3-CD99-0DDD-5B3E-71F7D2912186}"/>
                  </a:ext>
                </a:extLst>
              </p14:cNvPr>
              <p14:cNvContentPartPr/>
              <p14:nvPr/>
            </p14:nvContentPartPr>
            <p14:xfrm>
              <a:off x="7955813" y="1490796"/>
              <a:ext cx="156960" cy="2052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02D4BD3-CD99-0DDD-5B3E-71F7D291218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947173" y="1482156"/>
                <a:ext cx="17460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6D6ABE7-6353-37B0-C25E-CDBDE6690A89}"/>
                  </a:ext>
                </a:extLst>
              </p14:cNvPr>
              <p14:cNvContentPartPr/>
              <p14:nvPr/>
            </p14:nvContentPartPr>
            <p14:xfrm>
              <a:off x="7697333" y="1859076"/>
              <a:ext cx="56448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6D6ABE7-6353-37B0-C25E-CDBDE6690A8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688693" y="1850436"/>
                <a:ext cx="58212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64932EE7-E3A9-1E31-B715-7302955BEE18}"/>
              </a:ext>
            </a:extLst>
          </p:cNvPr>
          <p:cNvGrpSpPr/>
          <p:nvPr/>
        </p:nvGrpSpPr>
        <p:grpSpPr>
          <a:xfrm>
            <a:off x="7789853" y="1996956"/>
            <a:ext cx="499320" cy="299520"/>
            <a:chOff x="7789853" y="1996956"/>
            <a:chExt cx="499320" cy="29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5CACB76-B71F-01D1-DB38-6166EB6C3078}"/>
                    </a:ext>
                  </a:extLst>
                </p14:cNvPr>
                <p14:cNvContentPartPr/>
                <p14:nvPr/>
              </p14:nvContentPartPr>
              <p14:xfrm>
                <a:off x="7789853" y="2008476"/>
                <a:ext cx="128880" cy="288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5CACB76-B71F-01D1-DB38-6166EB6C307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780853" y="1999836"/>
                  <a:ext cx="14652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635D79D-C281-CF87-8346-85BAA62ACC85}"/>
                    </a:ext>
                  </a:extLst>
                </p14:cNvPr>
                <p14:cNvContentPartPr/>
                <p14:nvPr/>
              </p14:nvContentPartPr>
              <p14:xfrm>
                <a:off x="7988213" y="2036556"/>
                <a:ext cx="160200" cy="1540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635D79D-C281-CF87-8346-85BAA62ACC8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979573" y="2027916"/>
                  <a:ext cx="1778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37DA4C8-8854-DF15-D92B-2984DAAFFF71}"/>
                    </a:ext>
                  </a:extLst>
                </p14:cNvPr>
                <p14:cNvContentPartPr/>
                <p14:nvPr/>
              </p14:nvContentPartPr>
              <p14:xfrm>
                <a:off x="8231573" y="2166516"/>
                <a:ext cx="57600" cy="828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37DA4C8-8854-DF15-D92B-2984DAAFFF7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222933" y="2157876"/>
                  <a:ext cx="752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88E5195-86B2-107C-57A6-4975A00398E5}"/>
                    </a:ext>
                  </a:extLst>
                </p14:cNvPr>
                <p14:cNvContentPartPr/>
                <p14:nvPr/>
              </p14:nvContentPartPr>
              <p14:xfrm>
                <a:off x="8259293" y="1996956"/>
                <a:ext cx="13320" cy="529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88E5195-86B2-107C-57A6-4975A00398E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250653" y="1988316"/>
                  <a:ext cx="30960" cy="705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75" name="Picture 574" descr="A white board with black text&#10;&#10;Description automatically generated">
            <a:extLst>
              <a:ext uri="{FF2B5EF4-FFF2-40B4-BE49-F238E27FC236}">
                <a16:creationId xmlns:a16="http://schemas.microsoft.com/office/drawing/2014/main" id="{AE63A403-4121-AE7E-7A4C-A16E5D69D2BB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90" y="542772"/>
            <a:ext cx="3734639" cy="237794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68" name="Ink 467">
                <a:extLst>
                  <a:ext uri="{FF2B5EF4-FFF2-40B4-BE49-F238E27FC236}">
                    <a16:creationId xmlns:a16="http://schemas.microsoft.com/office/drawing/2014/main" id="{38ED120E-0EC7-00F9-734D-9898DAD77D77}"/>
                  </a:ext>
                </a:extLst>
              </p14:cNvPr>
              <p14:cNvContentPartPr/>
              <p14:nvPr/>
            </p14:nvContentPartPr>
            <p14:xfrm>
              <a:off x="3378053" y="3902483"/>
              <a:ext cx="360" cy="360"/>
            </p14:xfrm>
          </p:contentPart>
        </mc:Choice>
        <mc:Fallback xmlns="">
          <p:pic>
            <p:nvPicPr>
              <p:cNvPr id="468" name="Ink 467">
                <a:extLst>
                  <a:ext uri="{FF2B5EF4-FFF2-40B4-BE49-F238E27FC236}">
                    <a16:creationId xmlns:a16="http://schemas.microsoft.com/office/drawing/2014/main" id="{38ED120E-0EC7-00F9-734D-9898DAD77D77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369053" y="389348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F69F6CA9-2CD5-A12D-2B6A-80F171729ECB}"/>
              </a:ext>
            </a:extLst>
          </p:cNvPr>
          <p:cNvGrpSpPr/>
          <p:nvPr/>
        </p:nvGrpSpPr>
        <p:grpSpPr>
          <a:xfrm>
            <a:off x="2039368" y="3445643"/>
            <a:ext cx="2940325" cy="575280"/>
            <a:chOff x="2039368" y="3445643"/>
            <a:chExt cx="2940325" cy="575280"/>
          </a:xfrm>
        </p:grpSpPr>
        <p:grpSp>
          <p:nvGrpSpPr>
            <p:cNvPr id="552" name="Group 551">
              <a:extLst>
                <a:ext uri="{FF2B5EF4-FFF2-40B4-BE49-F238E27FC236}">
                  <a16:creationId xmlns:a16="http://schemas.microsoft.com/office/drawing/2014/main" id="{A6833518-C2D9-ACF8-8FC5-ACD9DB9AB940}"/>
                </a:ext>
              </a:extLst>
            </p:cNvPr>
            <p:cNvGrpSpPr/>
            <p:nvPr/>
          </p:nvGrpSpPr>
          <p:grpSpPr>
            <a:xfrm>
              <a:off x="3519173" y="3445643"/>
              <a:ext cx="1460520" cy="575280"/>
              <a:chOff x="3533213" y="3058236"/>
              <a:chExt cx="1460520" cy="575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472" name="Ink 471">
                    <a:extLst>
                      <a:ext uri="{FF2B5EF4-FFF2-40B4-BE49-F238E27FC236}">
                        <a16:creationId xmlns:a16="http://schemas.microsoft.com/office/drawing/2014/main" id="{AF312CD8-B93A-3B4B-4F7F-F5E11F446F87}"/>
                      </a:ext>
                    </a:extLst>
                  </p14:cNvPr>
                  <p14:cNvContentPartPr/>
                  <p14:nvPr/>
                </p14:nvContentPartPr>
                <p14:xfrm>
                  <a:off x="3875213" y="3117276"/>
                  <a:ext cx="132480" cy="507240"/>
                </p14:xfrm>
              </p:contentPart>
            </mc:Choice>
            <mc:Fallback xmlns="">
              <p:pic>
                <p:nvPicPr>
                  <p:cNvPr id="472" name="Ink 471">
                    <a:extLst>
                      <a:ext uri="{FF2B5EF4-FFF2-40B4-BE49-F238E27FC236}">
                        <a16:creationId xmlns:a16="http://schemas.microsoft.com/office/drawing/2014/main" id="{AF312CD8-B93A-3B4B-4F7F-F5E11F446F87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3866213" y="3108636"/>
                    <a:ext cx="150120" cy="52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473" name="Ink 472">
                    <a:extLst>
                      <a:ext uri="{FF2B5EF4-FFF2-40B4-BE49-F238E27FC236}">
                        <a16:creationId xmlns:a16="http://schemas.microsoft.com/office/drawing/2014/main" id="{7D9759D3-B98A-46B8-324F-3DE126CEDD20}"/>
                      </a:ext>
                    </a:extLst>
                  </p14:cNvPr>
                  <p14:cNvContentPartPr/>
                  <p14:nvPr/>
                </p14:nvContentPartPr>
                <p14:xfrm>
                  <a:off x="4029293" y="3238596"/>
                  <a:ext cx="25920" cy="270720"/>
                </p14:xfrm>
              </p:contentPart>
            </mc:Choice>
            <mc:Fallback xmlns="">
              <p:pic>
                <p:nvPicPr>
                  <p:cNvPr id="473" name="Ink 472">
                    <a:extLst>
                      <a:ext uri="{FF2B5EF4-FFF2-40B4-BE49-F238E27FC236}">
                        <a16:creationId xmlns:a16="http://schemas.microsoft.com/office/drawing/2014/main" id="{7D9759D3-B98A-46B8-324F-3DE126CEDD20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4020293" y="3229596"/>
                    <a:ext cx="43560" cy="28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474" name="Ink 473">
                    <a:extLst>
                      <a:ext uri="{FF2B5EF4-FFF2-40B4-BE49-F238E27FC236}">
                        <a16:creationId xmlns:a16="http://schemas.microsoft.com/office/drawing/2014/main" id="{41135046-04D9-4000-04E9-57C74F56F4AD}"/>
                      </a:ext>
                    </a:extLst>
                  </p14:cNvPr>
                  <p14:cNvContentPartPr/>
                  <p14:nvPr/>
                </p14:nvContentPartPr>
                <p14:xfrm>
                  <a:off x="4151333" y="3349116"/>
                  <a:ext cx="138600" cy="3240"/>
                </p14:xfrm>
              </p:contentPart>
            </mc:Choice>
            <mc:Fallback xmlns="">
              <p:pic>
                <p:nvPicPr>
                  <p:cNvPr id="474" name="Ink 473">
                    <a:extLst>
                      <a:ext uri="{FF2B5EF4-FFF2-40B4-BE49-F238E27FC236}">
                        <a16:creationId xmlns:a16="http://schemas.microsoft.com/office/drawing/2014/main" id="{41135046-04D9-4000-04E9-57C74F56F4AD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4142333" y="3340116"/>
                    <a:ext cx="15624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477" name="Ink 476">
                    <a:extLst>
                      <a:ext uri="{FF2B5EF4-FFF2-40B4-BE49-F238E27FC236}">
                        <a16:creationId xmlns:a16="http://schemas.microsoft.com/office/drawing/2014/main" id="{4ED11FCD-0899-8DF1-77DB-05B2147ACBF8}"/>
                      </a:ext>
                    </a:extLst>
                  </p14:cNvPr>
                  <p14:cNvContentPartPr/>
                  <p14:nvPr/>
                </p14:nvContentPartPr>
                <p14:xfrm>
                  <a:off x="4735613" y="3370356"/>
                  <a:ext cx="360" cy="360"/>
                </p14:xfrm>
              </p:contentPart>
            </mc:Choice>
            <mc:Fallback xmlns="">
              <p:pic>
                <p:nvPicPr>
                  <p:cNvPr id="477" name="Ink 476">
                    <a:extLst>
                      <a:ext uri="{FF2B5EF4-FFF2-40B4-BE49-F238E27FC236}">
                        <a16:creationId xmlns:a16="http://schemas.microsoft.com/office/drawing/2014/main" id="{4ED11FCD-0899-8DF1-77DB-05B2147ACBF8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4726613" y="336135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479" name="Ink 478">
                    <a:extLst>
                      <a:ext uri="{FF2B5EF4-FFF2-40B4-BE49-F238E27FC236}">
                        <a16:creationId xmlns:a16="http://schemas.microsoft.com/office/drawing/2014/main" id="{6F27E1E0-BC48-B01A-6859-6F0D8F24F818}"/>
                      </a:ext>
                    </a:extLst>
                  </p14:cNvPr>
                  <p14:cNvContentPartPr/>
                  <p14:nvPr/>
                </p14:nvContentPartPr>
                <p14:xfrm>
                  <a:off x="4723733" y="3249756"/>
                  <a:ext cx="122400" cy="290160"/>
                </p14:xfrm>
              </p:contentPart>
            </mc:Choice>
            <mc:Fallback xmlns="">
              <p:pic>
                <p:nvPicPr>
                  <p:cNvPr id="479" name="Ink 478">
                    <a:extLst>
                      <a:ext uri="{FF2B5EF4-FFF2-40B4-BE49-F238E27FC236}">
                        <a16:creationId xmlns:a16="http://schemas.microsoft.com/office/drawing/2014/main" id="{6F27E1E0-BC48-B01A-6859-6F0D8F24F818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4714733" y="3241116"/>
                    <a:ext cx="140040" cy="30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484" name="Ink 483">
                    <a:extLst>
                      <a:ext uri="{FF2B5EF4-FFF2-40B4-BE49-F238E27FC236}">
                        <a16:creationId xmlns:a16="http://schemas.microsoft.com/office/drawing/2014/main" id="{9DEA4801-ABAC-4892-81D5-E04DF4F2567E}"/>
                      </a:ext>
                    </a:extLst>
                  </p14:cNvPr>
                  <p14:cNvContentPartPr/>
                  <p14:nvPr/>
                </p14:nvContentPartPr>
                <p14:xfrm>
                  <a:off x="4762253" y="3528756"/>
                  <a:ext cx="115200" cy="104760"/>
                </p14:xfrm>
              </p:contentPart>
            </mc:Choice>
            <mc:Fallback xmlns="">
              <p:pic>
                <p:nvPicPr>
                  <p:cNvPr id="484" name="Ink 483">
                    <a:extLst>
                      <a:ext uri="{FF2B5EF4-FFF2-40B4-BE49-F238E27FC236}">
                        <a16:creationId xmlns:a16="http://schemas.microsoft.com/office/drawing/2014/main" id="{9DEA4801-ABAC-4892-81D5-E04DF4F2567E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4753613" y="3520116"/>
                    <a:ext cx="132840" cy="12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485" name="Ink 484">
                    <a:extLst>
                      <a:ext uri="{FF2B5EF4-FFF2-40B4-BE49-F238E27FC236}">
                        <a16:creationId xmlns:a16="http://schemas.microsoft.com/office/drawing/2014/main" id="{2D375DA5-D888-C79C-6A7B-5A4337B4BC88}"/>
                      </a:ext>
                    </a:extLst>
                  </p14:cNvPr>
                  <p14:cNvContentPartPr/>
                  <p14:nvPr/>
                </p14:nvContentPartPr>
                <p14:xfrm>
                  <a:off x="4993373" y="3423996"/>
                  <a:ext cx="360" cy="360"/>
                </p14:xfrm>
              </p:contentPart>
            </mc:Choice>
            <mc:Fallback xmlns="">
              <p:pic>
                <p:nvPicPr>
                  <p:cNvPr id="485" name="Ink 484">
                    <a:extLst>
                      <a:ext uri="{FF2B5EF4-FFF2-40B4-BE49-F238E27FC236}">
                        <a16:creationId xmlns:a16="http://schemas.microsoft.com/office/drawing/2014/main" id="{2D375DA5-D888-C79C-6A7B-5A4337B4BC88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4984373" y="341499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547" name="Ink 546">
                    <a:extLst>
                      <a:ext uri="{FF2B5EF4-FFF2-40B4-BE49-F238E27FC236}">
                        <a16:creationId xmlns:a16="http://schemas.microsoft.com/office/drawing/2014/main" id="{D82B1B2D-6C11-17FA-6787-27642D347774}"/>
                      </a:ext>
                    </a:extLst>
                  </p14:cNvPr>
                  <p14:cNvContentPartPr/>
                  <p14:nvPr/>
                </p14:nvContentPartPr>
                <p14:xfrm>
                  <a:off x="3533213" y="3295116"/>
                  <a:ext cx="273960" cy="226800"/>
                </p14:xfrm>
              </p:contentPart>
            </mc:Choice>
            <mc:Fallback xmlns="">
              <p:pic>
                <p:nvPicPr>
                  <p:cNvPr id="547" name="Ink 546">
                    <a:extLst>
                      <a:ext uri="{FF2B5EF4-FFF2-40B4-BE49-F238E27FC236}">
                        <a16:creationId xmlns:a16="http://schemas.microsoft.com/office/drawing/2014/main" id="{D82B1B2D-6C11-17FA-6787-27642D347774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3524573" y="3286116"/>
                    <a:ext cx="291600" cy="24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548" name="Ink 547">
                    <a:extLst>
                      <a:ext uri="{FF2B5EF4-FFF2-40B4-BE49-F238E27FC236}">
                        <a16:creationId xmlns:a16="http://schemas.microsoft.com/office/drawing/2014/main" id="{8C510313-0C09-6A08-D7D1-DB17AECF3A75}"/>
                      </a:ext>
                    </a:extLst>
                  </p14:cNvPr>
                  <p14:cNvContentPartPr/>
                  <p14:nvPr/>
                </p14:nvContentPartPr>
                <p14:xfrm>
                  <a:off x="3546173" y="3062196"/>
                  <a:ext cx="207000" cy="150120"/>
                </p14:xfrm>
              </p:contentPart>
            </mc:Choice>
            <mc:Fallback xmlns="">
              <p:pic>
                <p:nvPicPr>
                  <p:cNvPr id="548" name="Ink 547">
                    <a:extLst>
                      <a:ext uri="{FF2B5EF4-FFF2-40B4-BE49-F238E27FC236}">
                        <a16:creationId xmlns:a16="http://schemas.microsoft.com/office/drawing/2014/main" id="{8C510313-0C09-6A08-D7D1-DB17AECF3A75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3537533" y="3053556"/>
                    <a:ext cx="224640" cy="16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550" name="Ink 549">
                    <a:extLst>
                      <a:ext uri="{FF2B5EF4-FFF2-40B4-BE49-F238E27FC236}">
                        <a16:creationId xmlns:a16="http://schemas.microsoft.com/office/drawing/2014/main" id="{6B757C5F-729B-7B57-C9C5-3328660860EA}"/>
                      </a:ext>
                    </a:extLst>
                  </p14:cNvPr>
                  <p14:cNvContentPartPr/>
                  <p14:nvPr/>
                </p14:nvContentPartPr>
                <p14:xfrm>
                  <a:off x="4383173" y="3244716"/>
                  <a:ext cx="231120" cy="176040"/>
                </p14:xfrm>
              </p:contentPart>
            </mc:Choice>
            <mc:Fallback xmlns="">
              <p:pic>
                <p:nvPicPr>
                  <p:cNvPr id="550" name="Ink 549">
                    <a:extLst>
                      <a:ext uri="{FF2B5EF4-FFF2-40B4-BE49-F238E27FC236}">
                        <a16:creationId xmlns:a16="http://schemas.microsoft.com/office/drawing/2014/main" id="{6B757C5F-729B-7B57-C9C5-3328660860EA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4374173" y="3235716"/>
                    <a:ext cx="248760" cy="19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551" name="Ink 550">
                    <a:extLst>
                      <a:ext uri="{FF2B5EF4-FFF2-40B4-BE49-F238E27FC236}">
                        <a16:creationId xmlns:a16="http://schemas.microsoft.com/office/drawing/2014/main" id="{DF4C87E3-F7DC-E961-4EB5-5943683369AA}"/>
                      </a:ext>
                    </a:extLst>
                  </p14:cNvPr>
                  <p14:cNvContentPartPr/>
                  <p14:nvPr/>
                </p14:nvContentPartPr>
                <p14:xfrm>
                  <a:off x="4401173" y="3058236"/>
                  <a:ext cx="152280" cy="92160"/>
                </p14:xfrm>
              </p:contentPart>
            </mc:Choice>
            <mc:Fallback xmlns="">
              <p:pic>
                <p:nvPicPr>
                  <p:cNvPr id="551" name="Ink 550">
                    <a:extLst>
                      <a:ext uri="{FF2B5EF4-FFF2-40B4-BE49-F238E27FC236}">
                        <a16:creationId xmlns:a16="http://schemas.microsoft.com/office/drawing/2014/main" id="{DF4C87E3-F7DC-E961-4EB5-5943683369AA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4392173" y="3049596"/>
                    <a:ext cx="169920" cy="1098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577" name="Ink 576">
                  <a:extLst>
                    <a:ext uri="{FF2B5EF4-FFF2-40B4-BE49-F238E27FC236}">
                      <a16:creationId xmlns:a16="http://schemas.microsoft.com/office/drawing/2014/main" id="{1C44735F-373A-C393-4304-3B25E088D41A}"/>
                    </a:ext>
                  </a:extLst>
                </p14:cNvPr>
                <p14:cNvContentPartPr/>
                <p14:nvPr/>
              </p14:nvContentPartPr>
              <p14:xfrm>
                <a:off x="2039368" y="3737196"/>
                <a:ext cx="141480" cy="3240"/>
              </p14:xfrm>
            </p:contentPart>
          </mc:Choice>
          <mc:Fallback xmlns="">
            <p:pic>
              <p:nvPicPr>
                <p:cNvPr id="577" name="Ink 576">
                  <a:extLst>
                    <a:ext uri="{FF2B5EF4-FFF2-40B4-BE49-F238E27FC236}">
                      <a16:creationId xmlns:a16="http://schemas.microsoft.com/office/drawing/2014/main" id="{1C44735F-373A-C393-4304-3B25E088D41A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030368" y="3728196"/>
                  <a:ext cx="15912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D56C544-7A99-485B-F2A2-91925C3ACFEF}"/>
              </a:ext>
            </a:extLst>
          </p:cNvPr>
          <p:cNvGrpSpPr/>
          <p:nvPr/>
        </p:nvGrpSpPr>
        <p:grpSpPr>
          <a:xfrm>
            <a:off x="527213" y="2630640"/>
            <a:ext cx="4832007" cy="1617083"/>
            <a:chOff x="527213" y="2630640"/>
            <a:chExt cx="4832007" cy="1617083"/>
          </a:xfrm>
        </p:grpSpPr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50212902-E5BD-C959-080D-A4BF0D571542}"/>
                </a:ext>
              </a:extLst>
            </p:cNvPr>
            <p:cNvGrpSpPr/>
            <p:nvPr/>
          </p:nvGrpSpPr>
          <p:grpSpPr>
            <a:xfrm>
              <a:off x="527213" y="3272483"/>
              <a:ext cx="760680" cy="403200"/>
              <a:chOff x="541253" y="2885076"/>
              <a:chExt cx="760680" cy="403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DBE5464D-D633-2A99-88D7-6CE7DED69CD0}"/>
                      </a:ext>
                    </a:extLst>
                  </p14:cNvPr>
                  <p14:cNvContentPartPr/>
                  <p14:nvPr/>
                </p14:nvContentPartPr>
                <p14:xfrm>
                  <a:off x="593813" y="3014676"/>
                  <a:ext cx="169200" cy="22968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DBE5464D-D633-2A99-88D7-6CE7DED69CD0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585173" y="3005676"/>
                    <a:ext cx="186840" cy="24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83E445FE-DC5A-4033-D01F-607688CBF3F2}"/>
                      </a:ext>
                    </a:extLst>
                  </p14:cNvPr>
                  <p14:cNvContentPartPr/>
                  <p14:nvPr/>
                </p14:nvContentPartPr>
                <p14:xfrm>
                  <a:off x="646013" y="2885076"/>
                  <a:ext cx="192960" cy="29988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83E445FE-DC5A-4033-D01F-607688CBF3F2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637373" y="2876436"/>
                    <a:ext cx="210600" cy="31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A70D35E6-DC0A-AE6D-0CD3-D8EA412CB88C}"/>
                      </a:ext>
                    </a:extLst>
                  </p14:cNvPr>
                  <p14:cNvContentPartPr/>
                  <p14:nvPr/>
                </p14:nvContentPartPr>
                <p14:xfrm>
                  <a:off x="922133" y="2928996"/>
                  <a:ext cx="160920" cy="28800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A70D35E6-DC0A-AE6D-0CD3-D8EA412CB88C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913133" y="2920356"/>
                    <a:ext cx="178560" cy="30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3552F213-AB19-6FB7-18BE-B86A57C90939}"/>
                      </a:ext>
                    </a:extLst>
                  </p14:cNvPr>
                  <p14:cNvContentPartPr/>
                  <p14:nvPr/>
                </p14:nvContentPartPr>
                <p14:xfrm>
                  <a:off x="541253" y="3287916"/>
                  <a:ext cx="760680" cy="36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3552F213-AB19-6FB7-18BE-B86A57C90939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532253" y="3278916"/>
                    <a:ext cx="7783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82" name="Group 481">
              <a:extLst>
                <a:ext uri="{FF2B5EF4-FFF2-40B4-BE49-F238E27FC236}">
                  <a16:creationId xmlns:a16="http://schemas.microsoft.com/office/drawing/2014/main" id="{F58FE7BC-3E0D-F140-5994-7DCE4ED48FB9}"/>
                </a:ext>
              </a:extLst>
            </p:cNvPr>
            <p:cNvGrpSpPr/>
            <p:nvPr/>
          </p:nvGrpSpPr>
          <p:grpSpPr>
            <a:xfrm>
              <a:off x="558173" y="3825803"/>
              <a:ext cx="591480" cy="421920"/>
              <a:chOff x="572213" y="3438396"/>
              <a:chExt cx="591480" cy="421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D873CAFF-4B2C-A4CC-F757-408ABD995789}"/>
                      </a:ext>
                    </a:extLst>
                  </p14:cNvPr>
                  <p14:cNvContentPartPr/>
                  <p14:nvPr/>
                </p14:nvContentPartPr>
                <p14:xfrm>
                  <a:off x="572213" y="3438396"/>
                  <a:ext cx="221760" cy="24264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D873CAFF-4B2C-A4CC-F757-408ABD995789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563213" y="3429756"/>
                    <a:ext cx="239400" cy="260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A9CEFB56-B23D-E162-3206-380D7D31DD1B}"/>
                      </a:ext>
                    </a:extLst>
                  </p14:cNvPr>
                  <p14:cNvContentPartPr/>
                  <p14:nvPr/>
                </p14:nvContentPartPr>
                <p14:xfrm>
                  <a:off x="835013" y="3521556"/>
                  <a:ext cx="184320" cy="2019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A9CEFB56-B23D-E162-3206-380D7D31DD1B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826373" y="3512916"/>
                    <a:ext cx="201960" cy="21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27438A30-BE15-37F2-4F04-DF3F609F35BE}"/>
                      </a:ext>
                    </a:extLst>
                  </p14:cNvPr>
                  <p14:cNvContentPartPr/>
                  <p14:nvPr/>
                </p14:nvContentPartPr>
                <p14:xfrm>
                  <a:off x="1052453" y="3661956"/>
                  <a:ext cx="111240" cy="198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27438A30-BE15-37F2-4F04-DF3F609F35BE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1043813" y="3653316"/>
                    <a:ext cx="128880" cy="21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E0B7672-D30E-ED5A-E6EF-02D293D1E534}"/>
                    </a:ext>
                  </a:extLst>
                </p14:cNvPr>
                <p14:cNvContentPartPr/>
                <p14:nvPr/>
              </p14:nvContentPartPr>
              <p14:xfrm>
                <a:off x="1502453" y="3737243"/>
                <a:ext cx="151560" cy="3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E0B7672-D30E-ED5A-E6EF-02D293D1E534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493453" y="3728243"/>
                  <a:ext cx="1692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BC713EA-97CF-F09D-8B99-8E04F113A9A8}"/>
                    </a:ext>
                  </a:extLst>
                </p14:cNvPr>
                <p14:cNvContentPartPr/>
                <p14:nvPr/>
              </p14:nvContentPartPr>
              <p14:xfrm>
                <a:off x="1539173" y="3862163"/>
                <a:ext cx="12780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BC713EA-97CF-F09D-8B99-8E04F113A9A8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530173" y="3853163"/>
                  <a:ext cx="145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A5EEF96-9F90-E4CD-11FA-868DC66D49D1}"/>
                    </a:ext>
                  </a:extLst>
                </p14:cNvPr>
                <p14:cNvContentPartPr/>
                <p14:nvPr/>
              </p14:nvContentPartPr>
              <p14:xfrm>
                <a:off x="2325773" y="3501083"/>
                <a:ext cx="138240" cy="4852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A5EEF96-9F90-E4CD-11FA-868DC66D49D1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2316773" y="3492083"/>
                  <a:ext cx="155880" cy="50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459" name="Ink 458">
                  <a:extLst>
                    <a:ext uri="{FF2B5EF4-FFF2-40B4-BE49-F238E27FC236}">
                      <a16:creationId xmlns:a16="http://schemas.microsoft.com/office/drawing/2014/main" id="{94577499-2BBE-0D6D-8847-A2CC333C5E9B}"/>
                    </a:ext>
                  </a:extLst>
                </p14:cNvPr>
                <p14:cNvContentPartPr/>
                <p14:nvPr/>
              </p14:nvContentPartPr>
              <p14:xfrm>
                <a:off x="2466893" y="3691883"/>
                <a:ext cx="223560" cy="205560"/>
              </p14:xfrm>
            </p:contentPart>
          </mc:Choice>
          <mc:Fallback xmlns="">
            <p:pic>
              <p:nvPicPr>
                <p:cNvPr id="459" name="Ink 458">
                  <a:extLst>
                    <a:ext uri="{FF2B5EF4-FFF2-40B4-BE49-F238E27FC236}">
                      <a16:creationId xmlns:a16="http://schemas.microsoft.com/office/drawing/2014/main" id="{94577499-2BBE-0D6D-8847-A2CC333C5E9B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2457893" y="3682883"/>
                  <a:ext cx="24120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FBAEB70D-1BE9-44D5-FEDA-BA53F52D58ED}"/>
                    </a:ext>
                  </a:extLst>
                </p14:cNvPr>
                <p14:cNvContentPartPr/>
                <p14:nvPr/>
              </p14:nvContentPartPr>
              <p14:xfrm>
                <a:off x="2461853" y="3536723"/>
                <a:ext cx="192600" cy="108720"/>
              </p14:xfrm>
            </p:contentPart>
          </mc:Choice>
          <mc:Fallback xmlns=""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FBAEB70D-1BE9-44D5-FEDA-BA53F52D58ED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2452853" y="3527723"/>
                  <a:ext cx="21024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465" name="Ink 464">
                  <a:extLst>
                    <a:ext uri="{FF2B5EF4-FFF2-40B4-BE49-F238E27FC236}">
                      <a16:creationId xmlns:a16="http://schemas.microsoft.com/office/drawing/2014/main" id="{BFC148FF-45FC-DDCF-F229-DA6E04D523C7}"/>
                    </a:ext>
                  </a:extLst>
                </p14:cNvPr>
                <p14:cNvContentPartPr/>
                <p14:nvPr/>
              </p14:nvContentPartPr>
              <p14:xfrm>
                <a:off x="2720333" y="3764603"/>
                <a:ext cx="94320" cy="360"/>
              </p14:xfrm>
            </p:contentPart>
          </mc:Choice>
          <mc:Fallback xmlns="">
            <p:pic>
              <p:nvPicPr>
                <p:cNvPr id="465" name="Ink 464">
                  <a:extLst>
                    <a:ext uri="{FF2B5EF4-FFF2-40B4-BE49-F238E27FC236}">
                      <a16:creationId xmlns:a16="http://schemas.microsoft.com/office/drawing/2014/main" id="{BFC148FF-45FC-DDCF-F229-DA6E04D523C7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2711333" y="3755603"/>
                  <a:ext cx="11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466" name="Ink 465">
                  <a:extLst>
                    <a:ext uri="{FF2B5EF4-FFF2-40B4-BE49-F238E27FC236}">
                      <a16:creationId xmlns:a16="http://schemas.microsoft.com/office/drawing/2014/main" id="{C23661C8-DC44-8AAC-1154-8242BAFC7431}"/>
                    </a:ext>
                  </a:extLst>
                </p14:cNvPr>
                <p14:cNvContentPartPr/>
                <p14:nvPr/>
              </p14:nvContentPartPr>
              <p14:xfrm>
                <a:off x="2978453" y="3636443"/>
                <a:ext cx="151920" cy="325080"/>
              </p14:xfrm>
            </p:contentPart>
          </mc:Choice>
          <mc:Fallback xmlns="">
            <p:pic>
              <p:nvPicPr>
                <p:cNvPr id="466" name="Ink 465">
                  <a:extLst>
                    <a:ext uri="{FF2B5EF4-FFF2-40B4-BE49-F238E27FC236}">
                      <a16:creationId xmlns:a16="http://schemas.microsoft.com/office/drawing/2014/main" id="{C23661C8-DC44-8AAC-1154-8242BAFC7431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969453" y="3627453"/>
                  <a:ext cx="169560" cy="3427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467" name="Ink 466">
                  <a:extLst>
                    <a:ext uri="{FF2B5EF4-FFF2-40B4-BE49-F238E27FC236}">
                      <a16:creationId xmlns:a16="http://schemas.microsoft.com/office/drawing/2014/main" id="{3971A216-A897-292A-7B29-DC2102E425C1}"/>
                    </a:ext>
                  </a:extLst>
                </p14:cNvPr>
                <p14:cNvContentPartPr/>
                <p14:nvPr/>
              </p14:nvContentPartPr>
              <p14:xfrm>
                <a:off x="3120653" y="3534203"/>
                <a:ext cx="147240" cy="407160"/>
              </p14:xfrm>
            </p:contentPart>
          </mc:Choice>
          <mc:Fallback xmlns="">
            <p:pic>
              <p:nvPicPr>
                <p:cNvPr id="467" name="Ink 466">
                  <a:extLst>
                    <a:ext uri="{FF2B5EF4-FFF2-40B4-BE49-F238E27FC236}">
                      <a16:creationId xmlns:a16="http://schemas.microsoft.com/office/drawing/2014/main" id="{3971A216-A897-292A-7B29-DC2102E425C1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3111653" y="3525211"/>
                  <a:ext cx="164880" cy="42478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E82735A-820A-71F7-8F85-F38478236B2F}"/>
                </a:ext>
              </a:extLst>
            </p:cNvPr>
            <p:cNvGrpSpPr/>
            <p:nvPr/>
          </p:nvGrpSpPr>
          <p:grpSpPr>
            <a:xfrm>
              <a:off x="3423500" y="2630640"/>
              <a:ext cx="1935720" cy="854280"/>
              <a:chOff x="3423500" y="2630640"/>
              <a:chExt cx="1935720" cy="854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56239CEC-9298-91F2-8FC4-79E40E2369C7}"/>
                      </a:ext>
                    </a:extLst>
                  </p14:cNvPr>
                  <p14:cNvContentPartPr/>
                  <p14:nvPr/>
                </p14:nvContentPartPr>
                <p14:xfrm>
                  <a:off x="3423500" y="3258840"/>
                  <a:ext cx="1357200" cy="22608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56239CEC-9298-91F2-8FC4-79E40E2369C7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3414500" y="3249840"/>
                    <a:ext cx="1374840" cy="24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AF7441EC-EBB4-ECE7-A942-7FE3B12962B8}"/>
                      </a:ext>
                    </a:extLst>
                  </p14:cNvPr>
                  <p14:cNvContentPartPr/>
                  <p14:nvPr/>
                </p14:nvContentPartPr>
                <p14:xfrm>
                  <a:off x="4473260" y="2731800"/>
                  <a:ext cx="171720" cy="21852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AF7441EC-EBB4-ECE7-A942-7FE3B12962B8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4464260" y="2722800"/>
                    <a:ext cx="189360" cy="23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DD73DD38-547C-E832-CEA4-AE011A18C5D6}"/>
                      </a:ext>
                    </a:extLst>
                  </p14:cNvPr>
                  <p14:cNvContentPartPr/>
                  <p14:nvPr/>
                </p14:nvContentPartPr>
                <p14:xfrm>
                  <a:off x="4736780" y="2774280"/>
                  <a:ext cx="159480" cy="1609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DD73DD38-547C-E832-CEA4-AE011A18C5D6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4727780" y="2765280"/>
                    <a:ext cx="177120" cy="17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C36D2586-F08C-6322-5658-D49FD6D717F3}"/>
                      </a:ext>
                    </a:extLst>
                  </p14:cNvPr>
                  <p14:cNvContentPartPr/>
                  <p14:nvPr/>
                </p14:nvContentPartPr>
                <p14:xfrm>
                  <a:off x="4743980" y="2630640"/>
                  <a:ext cx="126720" cy="6588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C36D2586-F08C-6322-5658-D49FD6D717F3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4734980" y="2622000"/>
                    <a:ext cx="144360" cy="8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376B2B23-5768-B4AA-9320-4765F73E0260}"/>
                      </a:ext>
                    </a:extLst>
                  </p14:cNvPr>
                  <p14:cNvContentPartPr/>
                  <p14:nvPr/>
                </p14:nvContentPartPr>
                <p14:xfrm>
                  <a:off x="4910660" y="2635320"/>
                  <a:ext cx="104760" cy="4168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376B2B23-5768-B4AA-9320-4765F73E0260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4901660" y="2626680"/>
                    <a:ext cx="122400" cy="434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3BF4A1EB-2998-BA77-6188-90ED5DAD7095}"/>
                      </a:ext>
                    </a:extLst>
                  </p14:cNvPr>
                  <p14:cNvContentPartPr/>
                  <p14:nvPr/>
                </p14:nvContentPartPr>
                <p14:xfrm>
                  <a:off x="5005700" y="2906760"/>
                  <a:ext cx="135000" cy="2134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3BF4A1EB-2998-BA77-6188-90ED5DAD7095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4996700" y="2898120"/>
                    <a:ext cx="152640" cy="23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DD7353E1-B4FA-91EE-9AD4-F4731F943E02}"/>
                      </a:ext>
                    </a:extLst>
                  </p14:cNvPr>
                  <p14:cNvContentPartPr/>
                  <p14:nvPr/>
                </p14:nvContentPartPr>
                <p14:xfrm>
                  <a:off x="5202260" y="2920440"/>
                  <a:ext cx="105480" cy="14112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DD7353E1-B4FA-91EE-9AD4-F4731F943E02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5193260" y="2911800"/>
                    <a:ext cx="123120" cy="15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8B44644A-936C-8839-1788-7FF8DC2BA024}"/>
                      </a:ext>
                    </a:extLst>
                  </p14:cNvPr>
                  <p14:cNvContentPartPr/>
                  <p14:nvPr/>
                </p14:nvContentPartPr>
                <p14:xfrm>
                  <a:off x="5309900" y="3058320"/>
                  <a:ext cx="49320" cy="1850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8B44644A-936C-8839-1788-7FF8DC2BA024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5301260" y="3049320"/>
                    <a:ext cx="66960" cy="2026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631" name="Ink 630">
                <a:extLst>
                  <a:ext uri="{FF2B5EF4-FFF2-40B4-BE49-F238E27FC236}">
                    <a16:creationId xmlns:a16="http://schemas.microsoft.com/office/drawing/2014/main" id="{BF1440A6-9E7D-1766-1A64-C5C2A1B7CF82}"/>
                  </a:ext>
                </a:extLst>
              </p14:cNvPr>
              <p14:cNvContentPartPr/>
              <p14:nvPr/>
            </p14:nvContentPartPr>
            <p14:xfrm>
              <a:off x="3407368" y="5281236"/>
              <a:ext cx="360" cy="360"/>
            </p14:xfrm>
          </p:contentPart>
        </mc:Choice>
        <mc:Fallback xmlns="">
          <p:pic>
            <p:nvPicPr>
              <p:cNvPr id="631" name="Ink 630">
                <a:extLst>
                  <a:ext uri="{FF2B5EF4-FFF2-40B4-BE49-F238E27FC236}">
                    <a16:creationId xmlns:a16="http://schemas.microsoft.com/office/drawing/2014/main" id="{BF1440A6-9E7D-1766-1A64-C5C2A1B7CF82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398368" y="5272236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3" name="Group 232">
            <a:extLst>
              <a:ext uri="{FF2B5EF4-FFF2-40B4-BE49-F238E27FC236}">
                <a16:creationId xmlns:a16="http://schemas.microsoft.com/office/drawing/2014/main" id="{B68DD628-1D66-B50C-A6E7-8791A46DDE1B}"/>
              </a:ext>
            </a:extLst>
          </p:cNvPr>
          <p:cNvGrpSpPr/>
          <p:nvPr/>
        </p:nvGrpSpPr>
        <p:grpSpPr>
          <a:xfrm>
            <a:off x="3527453" y="4781603"/>
            <a:ext cx="3787647" cy="1519597"/>
            <a:chOff x="3527453" y="4781603"/>
            <a:chExt cx="3787647" cy="1519597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20EFCCC9-92F9-0B43-8004-B0EAEE928DB6}"/>
                </a:ext>
              </a:extLst>
            </p:cNvPr>
            <p:cNvGrpSpPr/>
            <p:nvPr/>
          </p:nvGrpSpPr>
          <p:grpSpPr>
            <a:xfrm>
              <a:off x="3527453" y="4781603"/>
              <a:ext cx="3787647" cy="1519597"/>
              <a:chOff x="3527453" y="4781603"/>
              <a:chExt cx="3787647" cy="1519597"/>
            </a:xfrm>
          </p:grpSpPr>
          <p:grpSp>
            <p:nvGrpSpPr>
              <p:cNvPr id="628" name="Group 627">
                <a:extLst>
                  <a:ext uri="{FF2B5EF4-FFF2-40B4-BE49-F238E27FC236}">
                    <a16:creationId xmlns:a16="http://schemas.microsoft.com/office/drawing/2014/main" id="{AAB20EF4-DFA6-0376-BD52-E18FB99D859D}"/>
                  </a:ext>
                </a:extLst>
              </p:cNvPr>
              <p:cNvGrpSpPr/>
              <p:nvPr/>
            </p:nvGrpSpPr>
            <p:grpSpPr>
              <a:xfrm>
                <a:off x="3911213" y="4875563"/>
                <a:ext cx="898200" cy="500760"/>
                <a:chOff x="3925253" y="4488156"/>
                <a:chExt cx="898200" cy="500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12">
                  <p14:nvContentPartPr>
                    <p14:cNvPr id="200" name="Ink 199">
                      <a:extLst>
                        <a:ext uri="{FF2B5EF4-FFF2-40B4-BE49-F238E27FC236}">
                          <a16:creationId xmlns:a16="http://schemas.microsoft.com/office/drawing/2014/main" id="{DE879B3D-4BF2-11FD-0664-3EF3A7EAF0F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25253" y="4488156"/>
                    <a:ext cx="93960" cy="468360"/>
                  </p14:xfrm>
                </p:contentPart>
              </mc:Choice>
              <mc:Fallback xmlns="">
                <p:pic>
                  <p:nvPicPr>
                    <p:cNvPr id="521" name="Ink 520">
                      <a:extLst>
                        <a:ext uri="{FF2B5EF4-FFF2-40B4-BE49-F238E27FC236}">
                          <a16:creationId xmlns:a16="http://schemas.microsoft.com/office/drawing/2014/main" id="{770903ED-0477-2B12-CA6E-2B0C2922927A}"/>
                        </a:ext>
                      </a:extLst>
                    </p:cNvPr>
                    <p:cNvPicPr/>
                    <p:nvPr/>
                  </p:nvPicPr>
                  <p:blipFill>
                    <a:blip r:embed="rId141"/>
                    <a:stretch>
                      <a:fillRect/>
                    </a:stretch>
                  </p:blipFill>
                  <p:spPr>
                    <a:xfrm>
                      <a:off x="3916253" y="4479516"/>
                      <a:ext cx="111600" cy="48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3">
                  <p14:nvContentPartPr>
                    <p14:cNvPr id="201" name="Ink 200">
                      <a:extLst>
                        <a:ext uri="{FF2B5EF4-FFF2-40B4-BE49-F238E27FC236}">
                          <a16:creationId xmlns:a16="http://schemas.microsoft.com/office/drawing/2014/main" id="{4E3A64B5-E196-8854-C2DA-4976D0FBA2D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45133" y="4538916"/>
                    <a:ext cx="19440" cy="323640"/>
                  </p14:xfrm>
                </p:contentPart>
              </mc:Choice>
              <mc:Fallback xmlns="">
                <p:pic>
                  <p:nvPicPr>
                    <p:cNvPr id="522" name="Ink 521">
                      <a:extLst>
                        <a:ext uri="{FF2B5EF4-FFF2-40B4-BE49-F238E27FC236}">
                          <a16:creationId xmlns:a16="http://schemas.microsoft.com/office/drawing/2014/main" id="{879D468C-0C6F-23FC-AB0C-32266F6DD8D7}"/>
                        </a:ext>
                      </a:extLst>
                    </p:cNvPr>
                    <p:cNvPicPr/>
                    <p:nvPr/>
                  </p:nvPicPr>
                  <p:blipFill>
                    <a:blip r:embed="rId143"/>
                    <a:stretch>
                      <a:fillRect/>
                    </a:stretch>
                  </p:blipFill>
                  <p:spPr>
                    <a:xfrm>
                      <a:off x="4036133" y="4529916"/>
                      <a:ext cx="37080" cy="341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4">
                  <p14:nvContentPartPr>
                    <p14:cNvPr id="202" name="Ink 201">
                      <a:extLst>
                        <a:ext uri="{FF2B5EF4-FFF2-40B4-BE49-F238E27FC236}">
                          <a16:creationId xmlns:a16="http://schemas.microsoft.com/office/drawing/2014/main" id="{AACBCE1C-D40A-652B-D437-E8876693DFF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24333" y="4691916"/>
                    <a:ext cx="109440" cy="360"/>
                  </p14:xfrm>
                </p:contentPart>
              </mc:Choice>
              <mc:Fallback xmlns="">
                <p:pic>
                  <p:nvPicPr>
                    <p:cNvPr id="523" name="Ink 522">
                      <a:extLst>
                        <a:ext uri="{FF2B5EF4-FFF2-40B4-BE49-F238E27FC236}">
                          <a16:creationId xmlns:a16="http://schemas.microsoft.com/office/drawing/2014/main" id="{DBD2D41E-090E-A31A-9275-DE0C61699384}"/>
                        </a:ext>
                      </a:extLst>
                    </p:cNvPr>
                    <p:cNvPicPr/>
                    <p:nvPr/>
                  </p:nvPicPr>
                  <p:blipFill>
                    <a:blip r:embed="rId40"/>
                    <a:stretch>
                      <a:fillRect/>
                    </a:stretch>
                  </p:blipFill>
                  <p:spPr>
                    <a:xfrm>
                      <a:off x="4115693" y="4683276"/>
                      <a:ext cx="12708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5">
                  <p14:nvContentPartPr>
                    <p14:cNvPr id="203" name="Ink 202">
                      <a:extLst>
                        <a:ext uri="{FF2B5EF4-FFF2-40B4-BE49-F238E27FC236}">
                          <a16:creationId xmlns:a16="http://schemas.microsoft.com/office/drawing/2014/main" id="{7D0DC188-FF94-C9E7-8B14-424CA8DE91D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08973" y="4561596"/>
                    <a:ext cx="114480" cy="427320"/>
                  </p14:xfrm>
                </p:contentPart>
              </mc:Choice>
              <mc:Fallback xmlns="">
                <p:pic>
                  <p:nvPicPr>
                    <p:cNvPr id="527" name="Ink 526">
                      <a:extLst>
                        <a:ext uri="{FF2B5EF4-FFF2-40B4-BE49-F238E27FC236}">
                          <a16:creationId xmlns:a16="http://schemas.microsoft.com/office/drawing/2014/main" id="{7CA41423-452E-56DE-4B74-D98CE96CCFEE}"/>
                        </a:ext>
                      </a:extLst>
                    </p:cNvPr>
                    <p:cNvPicPr/>
                    <p:nvPr/>
                  </p:nvPicPr>
                  <p:blipFill>
                    <a:blip r:embed="rId146"/>
                    <a:stretch>
                      <a:fillRect/>
                    </a:stretch>
                  </p:blipFill>
                  <p:spPr>
                    <a:xfrm>
                      <a:off x="4699973" y="4552596"/>
                      <a:ext cx="132120" cy="4449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29" name="Group 628">
                <a:extLst>
                  <a:ext uri="{FF2B5EF4-FFF2-40B4-BE49-F238E27FC236}">
                    <a16:creationId xmlns:a16="http://schemas.microsoft.com/office/drawing/2014/main" id="{E1538A56-085B-CF23-6E97-D2C598CE38D2}"/>
                  </a:ext>
                </a:extLst>
              </p:cNvPr>
              <p:cNvGrpSpPr/>
              <p:nvPr/>
            </p:nvGrpSpPr>
            <p:grpSpPr>
              <a:xfrm>
                <a:off x="3527453" y="4781603"/>
                <a:ext cx="302040" cy="464040"/>
                <a:chOff x="3541493" y="4394196"/>
                <a:chExt cx="302040" cy="4640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16">
                  <p14:nvContentPartPr>
                    <p14:cNvPr id="198" name="Ink 197">
                      <a:extLst>
                        <a:ext uri="{FF2B5EF4-FFF2-40B4-BE49-F238E27FC236}">
                          <a16:creationId xmlns:a16="http://schemas.microsoft.com/office/drawing/2014/main" id="{7B3CD153-BB7D-9080-30B9-EEA0370DFD8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47973" y="4573116"/>
                    <a:ext cx="295560" cy="285120"/>
                  </p14:xfrm>
                </p:contentPart>
              </mc:Choice>
              <mc:Fallback xmlns="">
                <p:pic>
                  <p:nvPicPr>
                    <p:cNvPr id="553" name="Ink 552">
                      <a:extLst>
                        <a:ext uri="{FF2B5EF4-FFF2-40B4-BE49-F238E27FC236}">
                          <a16:creationId xmlns:a16="http://schemas.microsoft.com/office/drawing/2014/main" id="{043B94D8-390E-BE29-CD17-AE5050341940}"/>
                        </a:ext>
                      </a:extLst>
                    </p:cNvPr>
                    <p:cNvPicPr/>
                    <p:nvPr/>
                  </p:nvPicPr>
                  <p:blipFill>
                    <a:blip r:embed="rId217"/>
                    <a:stretch>
                      <a:fillRect/>
                    </a:stretch>
                  </p:blipFill>
                  <p:spPr>
                    <a:xfrm>
                      <a:off x="3538973" y="4564476"/>
                      <a:ext cx="313200" cy="302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8">
                  <p14:nvContentPartPr>
                    <p14:cNvPr id="199" name="Ink 198">
                      <a:extLst>
                        <a:ext uri="{FF2B5EF4-FFF2-40B4-BE49-F238E27FC236}">
                          <a16:creationId xmlns:a16="http://schemas.microsoft.com/office/drawing/2014/main" id="{827C2964-F8A8-88D4-0C10-AAC20AD4486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41493" y="4394196"/>
                    <a:ext cx="235440" cy="124560"/>
                  </p14:xfrm>
                </p:contentPart>
              </mc:Choice>
              <mc:Fallback xmlns="">
                <p:pic>
                  <p:nvPicPr>
                    <p:cNvPr id="554" name="Ink 553">
                      <a:extLst>
                        <a:ext uri="{FF2B5EF4-FFF2-40B4-BE49-F238E27FC236}">
                          <a16:creationId xmlns:a16="http://schemas.microsoft.com/office/drawing/2014/main" id="{0BC4D379-4DAB-9E38-1BEC-F9AF3C8B4FEB}"/>
                        </a:ext>
                      </a:extLst>
                    </p:cNvPr>
                    <p:cNvPicPr/>
                    <p:nvPr/>
                  </p:nvPicPr>
                  <p:blipFill>
                    <a:blip r:embed="rId219"/>
                    <a:stretch>
                      <a:fillRect/>
                    </a:stretch>
                  </p:blipFill>
                  <p:spPr>
                    <a:xfrm>
                      <a:off x="3532853" y="4385196"/>
                      <a:ext cx="253080" cy="142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30" name="Group 629">
                <a:extLst>
                  <a:ext uri="{FF2B5EF4-FFF2-40B4-BE49-F238E27FC236}">
                    <a16:creationId xmlns:a16="http://schemas.microsoft.com/office/drawing/2014/main" id="{12EDF076-920A-E9FA-ECF6-F6F6B611952E}"/>
                  </a:ext>
                </a:extLst>
              </p:cNvPr>
              <p:cNvGrpSpPr/>
              <p:nvPr/>
            </p:nvGrpSpPr>
            <p:grpSpPr>
              <a:xfrm>
                <a:off x="4360493" y="4851083"/>
                <a:ext cx="215280" cy="352440"/>
                <a:chOff x="4374533" y="4463676"/>
                <a:chExt cx="215280" cy="352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20">
                  <p14:nvContentPartPr>
                    <p14:cNvPr id="196" name="Ink 195">
                      <a:extLst>
                        <a:ext uri="{FF2B5EF4-FFF2-40B4-BE49-F238E27FC236}">
                          <a16:creationId xmlns:a16="http://schemas.microsoft.com/office/drawing/2014/main" id="{79D09159-1744-50E7-7D2F-86FA3DD845B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374533" y="4579596"/>
                    <a:ext cx="215280" cy="236520"/>
                  </p14:xfrm>
                </p:contentPart>
              </mc:Choice>
              <mc:Fallback xmlns="">
                <p:pic>
                  <p:nvPicPr>
                    <p:cNvPr id="556" name="Ink 555">
                      <a:extLst>
                        <a:ext uri="{FF2B5EF4-FFF2-40B4-BE49-F238E27FC236}">
                          <a16:creationId xmlns:a16="http://schemas.microsoft.com/office/drawing/2014/main" id="{F2E5E0C8-36E6-0043-5D91-7B9C96149F87}"/>
                        </a:ext>
                      </a:extLst>
                    </p:cNvPr>
                    <p:cNvPicPr/>
                    <p:nvPr/>
                  </p:nvPicPr>
                  <p:blipFill>
                    <a:blip r:embed="rId221"/>
                    <a:stretch>
                      <a:fillRect/>
                    </a:stretch>
                  </p:blipFill>
                  <p:spPr>
                    <a:xfrm>
                      <a:off x="4365533" y="4570596"/>
                      <a:ext cx="232920" cy="254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2">
                  <p14:nvContentPartPr>
                    <p14:cNvPr id="197" name="Ink 196">
                      <a:extLst>
                        <a:ext uri="{FF2B5EF4-FFF2-40B4-BE49-F238E27FC236}">
                          <a16:creationId xmlns:a16="http://schemas.microsoft.com/office/drawing/2014/main" id="{E8C9ACD7-C30F-8E5F-7CFA-D593C90BF75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379213" y="4463676"/>
                    <a:ext cx="145800" cy="114480"/>
                  </p14:xfrm>
                </p:contentPart>
              </mc:Choice>
              <mc:Fallback xmlns="">
                <p:pic>
                  <p:nvPicPr>
                    <p:cNvPr id="557" name="Ink 556">
                      <a:extLst>
                        <a:ext uri="{FF2B5EF4-FFF2-40B4-BE49-F238E27FC236}">
                          <a16:creationId xmlns:a16="http://schemas.microsoft.com/office/drawing/2014/main" id="{ABE09A8C-0602-8A31-784F-840929CFC730}"/>
                        </a:ext>
                      </a:extLst>
                    </p:cNvPr>
                    <p:cNvPicPr/>
                    <p:nvPr/>
                  </p:nvPicPr>
                  <p:blipFill>
                    <a:blip r:embed="rId223"/>
                    <a:stretch>
                      <a:fillRect/>
                    </a:stretch>
                  </p:blipFill>
                  <p:spPr>
                    <a:xfrm>
                      <a:off x="4370573" y="4455036"/>
                      <a:ext cx="163440" cy="1321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32" name="Group 631">
                <a:extLst>
                  <a:ext uri="{FF2B5EF4-FFF2-40B4-BE49-F238E27FC236}">
                    <a16:creationId xmlns:a16="http://schemas.microsoft.com/office/drawing/2014/main" id="{836629C2-164C-9B26-95A9-15A5117DF2BF}"/>
                  </a:ext>
                </a:extLst>
              </p:cNvPr>
              <p:cNvGrpSpPr/>
              <p:nvPr/>
            </p:nvGrpSpPr>
            <p:grpSpPr>
              <a:xfrm>
                <a:off x="4935140" y="5525400"/>
                <a:ext cx="2379960" cy="775800"/>
                <a:chOff x="4935140" y="5525400"/>
                <a:chExt cx="2379960" cy="775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24">
                  <p14:nvContentPartPr>
                    <p14:cNvPr id="633" name="Ink 632">
                      <a:extLst>
                        <a:ext uri="{FF2B5EF4-FFF2-40B4-BE49-F238E27FC236}">
                          <a16:creationId xmlns:a16="http://schemas.microsoft.com/office/drawing/2014/main" id="{1EB140BE-C96D-5362-9854-6D73996C68D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35140" y="5525400"/>
                    <a:ext cx="2112120" cy="250338"/>
                  </p14:xfrm>
                </p:contentPart>
              </mc:Choice>
              <mc:Fallback xmlns="">
                <p:pic>
                  <p:nvPicPr>
                    <p:cNvPr id="633" name="Ink 632">
                      <a:extLst>
                        <a:ext uri="{FF2B5EF4-FFF2-40B4-BE49-F238E27FC236}">
                          <a16:creationId xmlns:a16="http://schemas.microsoft.com/office/drawing/2014/main" id="{1EB140BE-C96D-5362-9854-6D73996C68DC}"/>
                        </a:ext>
                      </a:extLst>
                    </p:cNvPr>
                    <p:cNvPicPr/>
                    <p:nvPr/>
                  </p:nvPicPr>
                  <p:blipFill>
                    <a:blip r:embed="rId225"/>
                    <a:stretch>
                      <a:fillRect/>
                    </a:stretch>
                  </p:blipFill>
                  <p:spPr>
                    <a:xfrm>
                      <a:off x="4926140" y="5516755"/>
                      <a:ext cx="2129760" cy="26798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6">
                  <p14:nvContentPartPr>
                    <p14:cNvPr id="634" name="Ink 633">
                      <a:extLst>
                        <a:ext uri="{FF2B5EF4-FFF2-40B4-BE49-F238E27FC236}">
                          <a16:creationId xmlns:a16="http://schemas.microsoft.com/office/drawing/2014/main" id="{ABAA2965-1E40-A6DC-C397-26826CCB0DE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21260" y="5715840"/>
                    <a:ext cx="181440" cy="294120"/>
                  </p14:xfrm>
                </p:contentPart>
              </mc:Choice>
              <mc:Fallback xmlns="">
                <p:pic>
                  <p:nvPicPr>
                    <p:cNvPr id="634" name="Ink 633">
                      <a:extLst>
                        <a:ext uri="{FF2B5EF4-FFF2-40B4-BE49-F238E27FC236}">
                          <a16:creationId xmlns:a16="http://schemas.microsoft.com/office/drawing/2014/main" id="{ABAA2965-1E40-A6DC-C397-26826CCB0DE7}"/>
                        </a:ext>
                      </a:extLst>
                    </p:cNvPr>
                    <p:cNvPicPr/>
                    <p:nvPr/>
                  </p:nvPicPr>
                  <p:blipFill>
                    <a:blip r:embed="rId227"/>
                    <a:stretch>
                      <a:fillRect/>
                    </a:stretch>
                  </p:blipFill>
                  <p:spPr>
                    <a:xfrm>
                      <a:off x="6012620" y="5707200"/>
                      <a:ext cx="199080" cy="311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8">
                  <p14:nvContentPartPr>
                    <p14:cNvPr id="635" name="Ink 634">
                      <a:extLst>
                        <a:ext uri="{FF2B5EF4-FFF2-40B4-BE49-F238E27FC236}">
                          <a16:creationId xmlns:a16="http://schemas.microsoft.com/office/drawing/2014/main" id="{5DD67838-C8CE-07B2-9F50-61848A12B56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74060" y="5755800"/>
                    <a:ext cx="159840" cy="330480"/>
                  </p14:xfrm>
                </p:contentPart>
              </mc:Choice>
              <mc:Fallback xmlns="">
                <p:pic>
                  <p:nvPicPr>
                    <p:cNvPr id="635" name="Ink 634">
                      <a:extLst>
                        <a:ext uri="{FF2B5EF4-FFF2-40B4-BE49-F238E27FC236}">
                          <a16:creationId xmlns:a16="http://schemas.microsoft.com/office/drawing/2014/main" id="{5DD67838-C8CE-07B2-9F50-61848A12B560}"/>
                        </a:ext>
                      </a:extLst>
                    </p:cNvPr>
                    <p:cNvPicPr/>
                    <p:nvPr/>
                  </p:nvPicPr>
                  <p:blipFill>
                    <a:blip r:embed="rId229"/>
                    <a:stretch>
                      <a:fillRect/>
                    </a:stretch>
                  </p:blipFill>
                  <p:spPr>
                    <a:xfrm>
                      <a:off x="6365420" y="5746800"/>
                      <a:ext cx="177480" cy="348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0">
                  <p14:nvContentPartPr>
                    <p14:cNvPr id="636" name="Ink 635">
                      <a:extLst>
                        <a:ext uri="{FF2B5EF4-FFF2-40B4-BE49-F238E27FC236}">
                          <a16:creationId xmlns:a16="http://schemas.microsoft.com/office/drawing/2014/main" id="{23D0066E-ABDA-69D2-2F60-7B7BF5C77CD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98340" y="5971080"/>
                    <a:ext cx="74880" cy="81720"/>
                  </p14:xfrm>
                </p:contentPart>
              </mc:Choice>
              <mc:Fallback xmlns="">
                <p:pic>
                  <p:nvPicPr>
                    <p:cNvPr id="636" name="Ink 635">
                      <a:extLst>
                        <a:ext uri="{FF2B5EF4-FFF2-40B4-BE49-F238E27FC236}">
                          <a16:creationId xmlns:a16="http://schemas.microsoft.com/office/drawing/2014/main" id="{23D0066E-ABDA-69D2-2F60-7B7BF5C77CD0}"/>
                        </a:ext>
                      </a:extLst>
                    </p:cNvPr>
                    <p:cNvPicPr/>
                    <p:nvPr/>
                  </p:nvPicPr>
                  <p:blipFill>
                    <a:blip r:embed="rId231"/>
                    <a:stretch>
                      <a:fillRect/>
                    </a:stretch>
                  </p:blipFill>
                  <p:spPr>
                    <a:xfrm>
                      <a:off x="6589700" y="5962080"/>
                      <a:ext cx="92520" cy="99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2">
                  <p14:nvContentPartPr>
                    <p14:cNvPr id="637" name="Ink 636">
                      <a:extLst>
                        <a:ext uri="{FF2B5EF4-FFF2-40B4-BE49-F238E27FC236}">
                          <a16:creationId xmlns:a16="http://schemas.microsoft.com/office/drawing/2014/main" id="{8204CB14-B473-9AF2-43E7-1D2ECABE746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58460" y="5908440"/>
                    <a:ext cx="360" cy="3240"/>
                  </p14:xfrm>
                </p:contentPart>
              </mc:Choice>
              <mc:Fallback xmlns="">
                <p:pic>
                  <p:nvPicPr>
                    <p:cNvPr id="637" name="Ink 636">
                      <a:extLst>
                        <a:ext uri="{FF2B5EF4-FFF2-40B4-BE49-F238E27FC236}">
                          <a16:creationId xmlns:a16="http://schemas.microsoft.com/office/drawing/2014/main" id="{8204CB14-B473-9AF2-43E7-1D2ECABE7466}"/>
                        </a:ext>
                      </a:extLst>
                    </p:cNvPr>
                    <p:cNvPicPr/>
                    <p:nvPr/>
                  </p:nvPicPr>
                  <p:blipFill>
                    <a:blip r:embed="rId233"/>
                    <a:stretch>
                      <a:fillRect/>
                    </a:stretch>
                  </p:blipFill>
                  <p:spPr>
                    <a:xfrm>
                      <a:off x="6649820" y="5899440"/>
                      <a:ext cx="18000" cy="2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4">
                  <p14:nvContentPartPr>
                    <p14:cNvPr id="638" name="Ink 637">
                      <a:extLst>
                        <a:ext uri="{FF2B5EF4-FFF2-40B4-BE49-F238E27FC236}">
                          <a16:creationId xmlns:a16="http://schemas.microsoft.com/office/drawing/2014/main" id="{E5F0F374-E1C5-244D-7453-99544559ECD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51620" y="5844000"/>
                    <a:ext cx="174960" cy="408960"/>
                  </p14:xfrm>
                </p:contentPart>
              </mc:Choice>
              <mc:Fallback xmlns="">
                <p:pic>
                  <p:nvPicPr>
                    <p:cNvPr id="638" name="Ink 637">
                      <a:extLst>
                        <a:ext uri="{FF2B5EF4-FFF2-40B4-BE49-F238E27FC236}">
                          <a16:creationId xmlns:a16="http://schemas.microsoft.com/office/drawing/2014/main" id="{E5F0F374-E1C5-244D-7453-99544559ECD8}"/>
                        </a:ext>
                      </a:extLst>
                    </p:cNvPr>
                    <p:cNvPicPr/>
                    <p:nvPr/>
                  </p:nvPicPr>
                  <p:blipFill>
                    <a:blip r:embed="rId235"/>
                    <a:stretch>
                      <a:fillRect/>
                    </a:stretch>
                  </p:blipFill>
                  <p:spPr>
                    <a:xfrm>
                      <a:off x="6642980" y="5835360"/>
                      <a:ext cx="192600" cy="426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6">
                  <p14:nvContentPartPr>
                    <p14:cNvPr id="639" name="Ink 638">
                      <a:extLst>
                        <a:ext uri="{FF2B5EF4-FFF2-40B4-BE49-F238E27FC236}">
                          <a16:creationId xmlns:a16="http://schemas.microsoft.com/office/drawing/2014/main" id="{5B2F17FE-556C-8AB4-A5C8-3EAA062FEEE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68260" y="6024720"/>
                    <a:ext cx="190440" cy="242640"/>
                  </p14:xfrm>
                </p:contentPart>
              </mc:Choice>
              <mc:Fallback xmlns="">
                <p:pic>
                  <p:nvPicPr>
                    <p:cNvPr id="639" name="Ink 638">
                      <a:extLst>
                        <a:ext uri="{FF2B5EF4-FFF2-40B4-BE49-F238E27FC236}">
                          <a16:creationId xmlns:a16="http://schemas.microsoft.com/office/drawing/2014/main" id="{5B2F17FE-556C-8AB4-A5C8-3EAA062FEEE3}"/>
                        </a:ext>
                      </a:extLst>
                    </p:cNvPr>
                    <p:cNvPicPr/>
                    <p:nvPr/>
                  </p:nvPicPr>
                  <p:blipFill>
                    <a:blip r:embed="rId237"/>
                    <a:stretch>
                      <a:fillRect/>
                    </a:stretch>
                  </p:blipFill>
                  <p:spPr>
                    <a:xfrm>
                      <a:off x="6759620" y="6015720"/>
                      <a:ext cx="208080" cy="260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8">
                  <p14:nvContentPartPr>
                    <p14:cNvPr id="192" name="Ink 191">
                      <a:extLst>
                        <a:ext uri="{FF2B5EF4-FFF2-40B4-BE49-F238E27FC236}">
                          <a16:creationId xmlns:a16="http://schemas.microsoft.com/office/drawing/2014/main" id="{3338AE28-0E58-C4F3-0D29-E10F9865DCD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934940" y="6181320"/>
                    <a:ext cx="1800" cy="3600"/>
                  </p14:xfrm>
                </p:contentPart>
              </mc:Choice>
              <mc:Fallback xmlns="">
                <p:pic>
                  <p:nvPicPr>
                    <p:cNvPr id="192" name="Ink 191">
                      <a:extLst>
                        <a:ext uri="{FF2B5EF4-FFF2-40B4-BE49-F238E27FC236}">
                          <a16:creationId xmlns:a16="http://schemas.microsoft.com/office/drawing/2014/main" id="{3338AE28-0E58-C4F3-0D29-E10F9865DCD3}"/>
                        </a:ext>
                      </a:extLst>
                    </p:cNvPr>
                    <p:cNvPicPr/>
                    <p:nvPr/>
                  </p:nvPicPr>
                  <p:blipFill>
                    <a:blip r:embed="rId239"/>
                    <a:stretch>
                      <a:fillRect/>
                    </a:stretch>
                  </p:blipFill>
                  <p:spPr>
                    <a:xfrm>
                      <a:off x="6925940" y="6172320"/>
                      <a:ext cx="19440" cy="21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0">
                  <p14:nvContentPartPr>
                    <p14:cNvPr id="193" name="Ink 192">
                      <a:extLst>
                        <a:ext uri="{FF2B5EF4-FFF2-40B4-BE49-F238E27FC236}">
                          <a16:creationId xmlns:a16="http://schemas.microsoft.com/office/drawing/2014/main" id="{574D2244-D352-0704-3B61-F900F91D05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48700" y="6060720"/>
                    <a:ext cx="121320" cy="201600"/>
                  </p14:xfrm>
                </p:contentPart>
              </mc:Choice>
              <mc:Fallback xmlns="">
                <p:pic>
                  <p:nvPicPr>
                    <p:cNvPr id="193" name="Ink 192">
                      <a:extLst>
                        <a:ext uri="{FF2B5EF4-FFF2-40B4-BE49-F238E27FC236}">
                          <a16:creationId xmlns:a16="http://schemas.microsoft.com/office/drawing/2014/main" id="{574D2244-D352-0704-3B61-F900F91D05C8}"/>
                        </a:ext>
                      </a:extLst>
                    </p:cNvPr>
                    <p:cNvPicPr/>
                    <p:nvPr/>
                  </p:nvPicPr>
                  <p:blipFill>
                    <a:blip r:embed="rId241"/>
                    <a:stretch>
                      <a:fillRect/>
                    </a:stretch>
                  </p:blipFill>
                  <p:spPr>
                    <a:xfrm>
                      <a:off x="7039700" y="6051720"/>
                      <a:ext cx="138960" cy="219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2">
                  <p14:nvContentPartPr>
                    <p14:cNvPr id="194" name="Ink 193">
                      <a:extLst>
                        <a:ext uri="{FF2B5EF4-FFF2-40B4-BE49-F238E27FC236}">
                          <a16:creationId xmlns:a16="http://schemas.microsoft.com/office/drawing/2014/main" id="{B5EDD904-CCC2-3FC1-8AB6-DF7EC70099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220780" y="6232080"/>
                    <a:ext cx="94320" cy="69120"/>
                  </p14:xfrm>
                </p:contentPart>
              </mc:Choice>
              <mc:Fallback xmlns="">
                <p:pic>
                  <p:nvPicPr>
                    <p:cNvPr id="194" name="Ink 193">
                      <a:extLst>
                        <a:ext uri="{FF2B5EF4-FFF2-40B4-BE49-F238E27FC236}">
                          <a16:creationId xmlns:a16="http://schemas.microsoft.com/office/drawing/2014/main" id="{B5EDD904-CCC2-3FC1-8AB6-DF7EC70099CA}"/>
                        </a:ext>
                      </a:extLst>
                    </p:cNvPr>
                    <p:cNvPicPr/>
                    <p:nvPr/>
                  </p:nvPicPr>
                  <p:blipFill>
                    <a:blip r:embed="rId243"/>
                    <a:stretch>
                      <a:fillRect/>
                    </a:stretch>
                  </p:blipFill>
                  <p:spPr>
                    <a:xfrm>
                      <a:off x="7212140" y="6223080"/>
                      <a:ext cx="111960" cy="8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4">
                  <p14:nvContentPartPr>
                    <p14:cNvPr id="195" name="Ink 194">
                      <a:extLst>
                        <a:ext uri="{FF2B5EF4-FFF2-40B4-BE49-F238E27FC236}">
                          <a16:creationId xmlns:a16="http://schemas.microsoft.com/office/drawing/2014/main" id="{1ACA02C6-00E4-EB9E-C2A4-442ED48200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244900" y="6123000"/>
                    <a:ext cx="3600" cy="3600"/>
                  </p14:xfrm>
                </p:contentPart>
              </mc:Choice>
              <mc:Fallback xmlns="">
                <p:pic>
                  <p:nvPicPr>
                    <p:cNvPr id="195" name="Ink 194">
                      <a:extLst>
                        <a:ext uri="{FF2B5EF4-FFF2-40B4-BE49-F238E27FC236}">
                          <a16:creationId xmlns:a16="http://schemas.microsoft.com/office/drawing/2014/main" id="{1ACA02C6-00E4-EB9E-C2A4-442ED48200DD}"/>
                        </a:ext>
                      </a:extLst>
                    </p:cNvPr>
                    <p:cNvPicPr/>
                    <p:nvPr/>
                  </p:nvPicPr>
                  <p:blipFill>
                    <a:blip r:embed="rId245"/>
                    <a:stretch>
                      <a:fillRect/>
                    </a:stretch>
                  </p:blipFill>
                  <p:spPr>
                    <a:xfrm>
                      <a:off x="7235900" y="6114000"/>
                      <a:ext cx="21240" cy="212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D2184D7B-B2BA-298B-D8E9-1E7F533E8999}"/>
                </a:ext>
              </a:extLst>
            </p:cNvPr>
            <p:cNvGrpSpPr/>
            <p:nvPr/>
          </p:nvGrpSpPr>
          <p:grpSpPr>
            <a:xfrm>
              <a:off x="5461800" y="5791583"/>
              <a:ext cx="526320" cy="420840"/>
              <a:chOff x="5461800" y="5791583"/>
              <a:chExt cx="526320" cy="420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1C2DA661-FD0D-C4B5-FD79-416417E11FEF}"/>
                      </a:ext>
                    </a:extLst>
                  </p14:cNvPr>
                  <p14:cNvContentPartPr/>
                  <p14:nvPr/>
                </p14:nvContentPartPr>
                <p14:xfrm>
                  <a:off x="5461800" y="5791583"/>
                  <a:ext cx="153720" cy="27900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1C2DA661-FD0D-C4B5-FD79-416417E11FEF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5452800" y="5782583"/>
                    <a:ext cx="171360" cy="29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581D604C-AA39-2AC1-564C-1DAD548CCE43}"/>
                      </a:ext>
                    </a:extLst>
                  </p14:cNvPr>
                  <p14:cNvContentPartPr/>
                  <p14:nvPr/>
                </p14:nvContentPartPr>
                <p14:xfrm>
                  <a:off x="5724600" y="6095423"/>
                  <a:ext cx="48240" cy="117000"/>
                </p14:xfrm>
              </p:contentPart>
            </mc:Choice>
            <mc:Fallback xmlns="">
              <p:pic>
                <p:nvPicPr>
                  <p:cNvPr id="209" name="Ink 208">
                    <a:extLst>
                      <a:ext uri="{FF2B5EF4-FFF2-40B4-BE49-F238E27FC236}">
                        <a16:creationId xmlns:a16="http://schemas.microsoft.com/office/drawing/2014/main" id="{581D604C-AA39-2AC1-564C-1DAD548CCE43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5715532" y="6086423"/>
                    <a:ext cx="66013" cy="13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210" name="Ink 209">
                    <a:extLst>
                      <a:ext uri="{FF2B5EF4-FFF2-40B4-BE49-F238E27FC236}">
                        <a16:creationId xmlns:a16="http://schemas.microsoft.com/office/drawing/2014/main" id="{6AE235AA-DE61-5D5F-5052-EBC52F042D47}"/>
                      </a:ext>
                    </a:extLst>
                  </p14:cNvPr>
                  <p14:cNvContentPartPr/>
                  <p14:nvPr/>
                </p14:nvContentPartPr>
                <p14:xfrm>
                  <a:off x="5853840" y="5948903"/>
                  <a:ext cx="134280" cy="233280"/>
                </p14:xfrm>
              </p:contentPart>
            </mc:Choice>
            <mc:Fallback xmlns="">
              <p:pic>
                <p:nvPicPr>
                  <p:cNvPr id="210" name="Ink 209">
                    <a:extLst>
                      <a:ext uri="{FF2B5EF4-FFF2-40B4-BE49-F238E27FC236}">
                        <a16:creationId xmlns:a16="http://schemas.microsoft.com/office/drawing/2014/main" id="{6AE235AA-DE61-5D5F-5052-EBC52F042D47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5844840" y="5939903"/>
                    <a:ext cx="151920" cy="25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7D240607-EE4B-17E3-44C5-BE55E7187628}"/>
                      </a:ext>
                    </a:extLst>
                  </p14:cNvPr>
                  <p14:cNvContentPartPr/>
                  <p14:nvPr/>
                </p14:nvContentPartPr>
                <p14:xfrm>
                  <a:off x="5697360" y="5996040"/>
                  <a:ext cx="17640" cy="23760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7D240607-EE4B-17E3-44C5-BE55E7187628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5688540" y="5987174"/>
                    <a:ext cx="34927" cy="41137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DD0EA6E2-C2B1-4D8F-CD39-C390AD3BE5C2}"/>
              </a:ext>
            </a:extLst>
          </p:cNvPr>
          <p:cNvGrpSpPr/>
          <p:nvPr/>
        </p:nvGrpSpPr>
        <p:grpSpPr>
          <a:xfrm>
            <a:off x="432533" y="4025280"/>
            <a:ext cx="6905607" cy="1642643"/>
            <a:chOff x="432533" y="4025280"/>
            <a:chExt cx="6905607" cy="1642643"/>
          </a:xfrm>
        </p:grpSpPr>
        <p:grpSp>
          <p:nvGrpSpPr>
            <p:cNvPr id="599" name="Group 598">
              <a:extLst>
                <a:ext uri="{FF2B5EF4-FFF2-40B4-BE49-F238E27FC236}">
                  <a16:creationId xmlns:a16="http://schemas.microsoft.com/office/drawing/2014/main" id="{58CAF9E4-4CDF-F9A7-0AD6-7D7BDD6FA981}"/>
                </a:ext>
              </a:extLst>
            </p:cNvPr>
            <p:cNvGrpSpPr/>
            <p:nvPr/>
          </p:nvGrpSpPr>
          <p:grpSpPr>
            <a:xfrm>
              <a:off x="595253" y="4649843"/>
              <a:ext cx="527760" cy="336960"/>
              <a:chOff x="609293" y="4262436"/>
              <a:chExt cx="527760" cy="336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625" name="Ink 624">
                    <a:extLst>
                      <a:ext uri="{FF2B5EF4-FFF2-40B4-BE49-F238E27FC236}">
                        <a16:creationId xmlns:a16="http://schemas.microsoft.com/office/drawing/2014/main" id="{703CB1E4-CC15-E50C-18A8-44434CE2D868}"/>
                      </a:ext>
                    </a:extLst>
                  </p14:cNvPr>
                  <p14:cNvContentPartPr/>
                  <p14:nvPr/>
                </p14:nvContentPartPr>
                <p14:xfrm>
                  <a:off x="609293" y="4262436"/>
                  <a:ext cx="222480" cy="336960"/>
                </p14:xfrm>
              </p:contentPart>
            </mc:Choice>
            <mc:Fallback xmlns="">
              <p:pic>
                <p:nvPicPr>
                  <p:cNvPr id="488" name="Ink 487">
                    <a:extLst>
                      <a:ext uri="{FF2B5EF4-FFF2-40B4-BE49-F238E27FC236}">
                        <a16:creationId xmlns:a16="http://schemas.microsoft.com/office/drawing/2014/main" id="{38CB3A81-6D3C-59B3-3336-58E14D49B680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600653" y="4253796"/>
                    <a:ext cx="240120" cy="35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5">
                <p14:nvContentPartPr>
                  <p14:cNvPr id="626" name="Ink 625">
                    <a:extLst>
                      <a:ext uri="{FF2B5EF4-FFF2-40B4-BE49-F238E27FC236}">
                        <a16:creationId xmlns:a16="http://schemas.microsoft.com/office/drawing/2014/main" id="{34A6919D-9E3E-A765-3EA4-93A02A5B507C}"/>
                      </a:ext>
                    </a:extLst>
                  </p14:cNvPr>
                  <p14:cNvContentPartPr/>
                  <p14:nvPr/>
                </p14:nvContentPartPr>
                <p14:xfrm>
                  <a:off x="959573" y="4284036"/>
                  <a:ext cx="177480" cy="294480"/>
                </p14:xfrm>
              </p:contentPart>
            </mc:Choice>
            <mc:Fallback xmlns="">
              <p:pic>
                <p:nvPicPr>
                  <p:cNvPr id="489" name="Ink 488">
                    <a:extLst>
                      <a:ext uri="{FF2B5EF4-FFF2-40B4-BE49-F238E27FC236}">
                        <a16:creationId xmlns:a16="http://schemas.microsoft.com/office/drawing/2014/main" id="{3738C767-3B1B-A4EE-D4AB-B58AE86C43AE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950573" y="4275036"/>
                    <a:ext cx="195120" cy="312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600" name="Ink 599">
                  <a:extLst>
                    <a:ext uri="{FF2B5EF4-FFF2-40B4-BE49-F238E27FC236}">
                      <a16:creationId xmlns:a16="http://schemas.microsoft.com/office/drawing/2014/main" id="{BC464712-6F90-9804-AA59-6A41B81EDFD1}"/>
                    </a:ext>
                  </a:extLst>
                </p14:cNvPr>
                <p14:cNvContentPartPr/>
                <p14:nvPr/>
              </p14:nvContentPartPr>
              <p14:xfrm>
                <a:off x="432533" y="5111003"/>
                <a:ext cx="915120" cy="84600"/>
              </p14:xfrm>
            </p:contentPart>
          </mc:Choice>
          <mc:Fallback xmlns="">
            <p:pic>
              <p:nvPicPr>
                <p:cNvPr id="600" name="Ink 599">
                  <a:extLst>
                    <a:ext uri="{FF2B5EF4-FFF2-40B4-BE49-F238E27FC236}">
                      <a16:creationId xmlns:a16="http://schemas.microsoft.com/office/drawing/2014/main" id="{BC464712-6F90-9804-AA59-6A41B81EDFD1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23533" y="5102003"/>
                  <a:ext cx="932760" cy="1022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262289B9-C1D9-D95C-C2AC-F2316E6F177A}"/>
                </a:ext>
              </a:extLst>
            </p:cNvPr>
            <p:cNvGrpSpPr/>
            <p:nvPr/>
          </p:nvGrpSpPr>
          <p:grpSpPr>
            <a:xfrm>
              <a:off x="571853" y="5384963"/>
              <a:ext cx="671040" cy="282960"/>
              <a:chOff x="585893" y="4997556"/>
              <a:chExt cx="671040" cy="282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621" name="Ink 620">
                    <a:extLst>
                      <a:ext uri="{FF2B5EF4-FFF2-40B4-BE49-F238E27FC236}">
                        <a16:creationId xmlns:a16="http://schemas.microsoft.com/office/drawing/2014/main" id="{77962CB9-E00E-2745-011D-61EBFF2B1B39}"/>
                      </a:ext>
                    </a:extLst>
                  </p14:cNvPr>
                  <p14:cNvContentPartPr/>
                  <p14:nvPr/>
                </p14:nvContentPartPr>
                <p14:xfrm>
                  <a:off x="585893" y="5019876"/>
                  <a:ext cx="227160" cy="246240"/>
                </p14:xfrm>
              </p:contentPart>
            </mc:Choice>
            <mc:Fallback xmlns="">
              <p:pic>
                <p:nvPicPr>
                  <p:cNvPr id="491" name="Ink 490">
                    <a:extLst>
                      <a:ext uri="{FF2B5EF4-FFF2-40B4-BE49-F238E27FC236}">
                        <a16:creationId xmlns:a16="http://schemas.microsoft.com/office/drawing/2014/main" id="{DA0DAEA2-F993-04D3-3F17-A8F8E0AF86E9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576893" y="5010876"/>
                    <a:ext cx="244800" cy="263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9">
                <p14:nvContentPartPr>
                  <p14:cNvPr id="622" name="Ink 621">
                    <a:extLst>
                      <a:ext uri="{FF2B5EF4-FFF2-40B4-BE49-F238E27FC236}">
                        <a16:creationId xmlns:a16="http://schemas.microsoft.com/office/drawing/2014/main" id="{C16A9A48-2F01-08EB-1756-2482E0642467}"/>
                      </a:ext>
                    </a:extLst>
                  </p14:cNvPr>
                  <p14:cNvContentPartPr/>
                  <p14:nvPr/>
                </p14:nvContentPartPr>
                <p14:xfrm>
                  <a:off x="854813" y="4997556"/>
                  <a:ext cx="231840" cy="230760"/>
                </p14:xfrm>
              </p:contentPart>
            </mc:Choice>
            <mc:Fallback xmlns="">
              <p:pic>
                <p:nvPicPr>
                  <p:cNvPr id="492" name="Ink 491">
                    <a:extLst>
                      <a:ext uri="{FF2B5EF4-FFF2-40B4-BE49-F238E27FC236}">
                        <a16:creationId xmlns:a16="http://schemas.microsoft.com/office/drawing/2014/main" id="{234C172A-6002-FC81-3844-7E6D65F6434E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846173" y="4988556"/>
                    <a:ext cx="249480" cy="24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623" name="Ink 622">
                    <a:extLst>
                      <a:ext uri="{FF2B5EF4-FFF2-40B4-BE49-F238E27FC236}">
                        <a16:creationId xmlns:a16="http://schemas.microsoft.com/office/drawing/2014/main" id="{29432DCC-67E3-371C-F3C9-5ACB00E41333}"/>
                      </a:ext>
                    </a:extLst>
                  </p14:cNvPr>
                  <p14:cNvContentPartPr/>
                  <p14:nvPr/>
                </p14:nvContentPartPr>
                <p14:xfrm>
                  <a:off x="1194653" y="5184396"/>
                  <a:ext cx="62280" cy="96120"/>
                </p14:xfrm>
              </p:contentPart>
            </mc:Choice>
            <mc:Fallback xmlns="">
              <p:pic>
                <p:nvPicPr>
                  <p:cNvPr id="493" name="Ink 492">
                    <a:extLst>
                      <a:ext uri="{FF2B5EF4-FFF2-40B4-BE49-F238E27FC236}">
                        <a16:creationId xmlns:a16="http://schemas.microsoft.com/office/drawing/2014/main" id="{1A8D8829-A719-1A14-4B5C-D8D725A5B402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1186013" y="5175756"/>
                    <a:ext cx="79920" cy="11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1">
                <p14:nvContentPartPr>
                  <p14:cNvPr id="624" name="Ink 623">
                    <a:extLst>
                      <a:ext uri="{FF2B5EF4-FFF2-40B4-BE49-F238E27FC236}">
                        <a16:creationId xmlns:a16="http://schemas.microsoft.com/office/drawing/2014/main" id="{195E1E2E-17AC-2B35-0395-E4364F9EA243}"/>
                      </a:ext>
                    </a:extLst>
                  </p14:cNvPr>
                  <p14:cNvContentPartPr/>
                  <p14:nvPr/>
                </p14:nvContentPartPr>
                <p14:xfrm>
                  <a:off x="1242893" y="5059116"/>
                  <a:ext cx="3600" cy="47160"/>
                </p14:xfrm>
              </p:contentPart>
            </mc:Choice>
            <mc:Fallback xmlns="">
              <p:pic>
                <p:nvPicPr>
                  <p:cNvPr id="494" name="Ink 493">
                    <a:extLst>
                      <a:ext uri="{FF2B5EF4-FFF2-40B4-BE49-F238E27FC236}">
                        <a16:creationId xmlns:a16="http://schemas.microsoft.com/office/drawing/2014/main" id="{C5D83FCD-F2F4-803F-21EE-B79F83F72110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1233893" y="5050116"/>
                    <a:ext cx="21240" cy="648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602" name="Ink 601">
                  <a:extLst>
                    <a:ext uri="{FF2B5EF4-FFF2-40B4-BE49-F238E27FC236}">
                      <a16:creationId xmlns:a16="http://schemas.microsoft.com/office/drawing/2014/main" id="{9536C00F-D239-E534-E053-52DDD615BA62}"/>
                    </a:ext>
                  </a:extLst>
                </p14:cNvPr>
                <p14:cNvContentPartPr/>
                <p14:nvPr/>
              </p14:nvContentPartPr>
              <p14:xfrm>
                <a:off x="1570853" y="5036843"/>
                <a:ext cx="111240" cy="360"/>
              </p14:xfrm>
            </p:contentPart>
          </mc:Choice>
          <mc:Fallback xmlns="">
            <p:pic>
              <p:nvPicPr>
                <p:cNvPr id="602" name="Ink 601">
                  <a:extLst>
                    <a:ext uri="{FF2B5EF4-FFF2-40B4-BE49-F238E27FC236}">
                      <a16:creationId xmlns:a16="http://schemas.microsoft.com/office/drawing/2014/main" id="{9536C00F-D239-E534-E053-52DDD615BA62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561853" y="5027843"/>
                  <a:ext cx="128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603" name="Ink 602">
                  <a:extLst>
                    <a:ext uri="{FF2B5EF4-FFF2-40B4-BE49-F238E27FC236}">
                      <a16:creationId xmlns:a16="http://schemas.microsoft.com/office/drawing/2014/main" id="{29DB524C-086B-2C32-4095-8367F7F35C23}"/>
                    </a:ext>
                  </a:extLst>
                </p14:cNvPr>
                <p14:cNvContentPartPr/>
                <p14:nvPr/>
              </p14:nvContentPartPr>
              <p14:xfrm>
                <a:off x="1579853" y="5156003"/>
                <a:ext cx="96840" cy="3240"/>
              </p14:xfrm>
            </p:contentPart>
          </mc:Choice>
          <mc:Fallback xmlns="">
            <p:pic>
              <p:nvPicPr>
                <p:cNvPr id="603" name="Ink 602">
                  <a:extLst>
                    <a:ext uri="{FF2B5EF4-FFF2-40B4-BE49-F238E27FC236}">
                      <a16:creationId xmlns:a16="http://schemas.microsoft.com/office/drawing/2014/main" id="{29DB524C-086B-2C32-4095-8367F7F35C23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570853" y="5147003"/>
                  <a:ext cx="1144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615" name="Ink 614">
                  <a:extLst>
                    <a:ext uri="{FF2B5EF4-FFF2-40B4-BE49-F238E27FC236}">
                      <a16:creationId xmlns:a16="http://schemas.microsoft.com/office/drawing/2014/main" id="{AD3A6E68-360B-F77A-F03F-82AA583C6E5F}"/>
                    </a:ext>
                  </a:extLst>
                </p14:cNvPr>
                <p14:cNvContentPartPr/>
                <p14:nvPr/>
              </p14:nvContentPartPr>
              <p14:xfrm>
                <a:off x="2371853" y="4846403"/>
                <a:ext cx="153360" cy="520920"/>
              </p14:xfrm>
            </p:contentPart>
          </mc:Choice>
          <mc:Fallback xmlns="">
            <p:pic>
              <p:nvPicPr>
                <p:cNvPr id="615" name="Ink 614">
                  <a:extLst>
                    <a:ext uri="{FF2B5EF4-FFF2-40B4-BE49-F238E27FC236}">
                      <a16:creationId xmlns:a16="http://schemas.microsoft.com/office/drawing/2014/main" id="{AD3A6E68-360B-F77A-F03F-82AA583C6E5F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2362874" y="4837403"/>
                  <a:ext cx="170959" cy="53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616" name="Ink 615">
                  <a:extLst>
                    <a:ext uri="{FF2B5EF4-FFF2-40B4-BE49-F238E27FC236}">
                      <a16:creationId xmlns:a16="http://schemas.microsoft.com/office/drawing/2014/main" id="{F1D514FA-E432-F80D-B082-430A5EF91FD5}"/>
                    </a:ext>
                  </a:extLst>
                </p14:cNvPr>
                <p14:cNvContentPartPr/>
                <p14:nvPr/>
              </p14:nvContentPartPr>
              <p14:xfrm>
                <a:off x="2531333" y="5046563"/>
                <a:ext cx="204120" cy="201960"/>
              </p14:xfrm>
            </p:contentPart>
          </mc:Choice>
          <mc:Fallback xmlns="">
            <p:pic>
              <p:nvPicPr>
                <p:cNvPr id="616" name="Ink 615">
                  <a:extLst>
                    <a:ext uri="{FF2B5EF4-FFF2-40B4-BE49-F238E27FC236}">
                      <a16:creationId xmlns:a16="http://schemas.microsoft.com/office/drawing/2014/main" id="{F1D514FA-E432-F80D-B082-430A5EF91FD5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2522333" y="5037547"/>
                  <a:ext cx="221760" cy="2196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617" name="Ink 616">
                  <a:extLst>
                    <a:ext uri="{FF2B5EF4-FFF2-40B4-BE49-F238E27FC236}">
                      <a16:creationId xmlns:a16="http://schemas.microsoft.com/office/drawing/2014/main" id="{B395A48A-31CE-7A5C-6F4F-28FE1DD3B277}"/>
                    </a:ext>
                  </a:extLst>
                </p14:cNvPr>
                <p14:cNvContentPartPr/>
                <p14:nvPr/>
              </p14:nvContentPartPr>
              <p14:xfrm>
                <a:off x="2521253" y="4926683"/>
                <a:ext cx="168840" cy="79200"/>
              </p14:xfrm>
            </p:contentPart>
          </mc:Choice>
          <mc:Fallback xmlns="">
            <p:pic>
              <p:nvPicPr>
                <p:cNvPr id="617" name="Ink 616">
                  <a:extLst>
                    <a:ext uri="{FF2B5EF4-FFF2-40B4-BE49-F238E27FC236}">
                      <a16:creationId xmlns:a16="http://schemas.microsoft.com/office/drawing/2014/main" id="{B395A48A-31CE-7A5C-6F4F-28FE1DD3B277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2512253" y="4917683"/>
                  <a:ext cx="1864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618" name="Ink 617">
                  <a:extLst>
                    <a:ext uri="{FF2B5EF4-FFF2-40B4-BE49-F238E27FC236}">
                      <a16:creationId xmlns:a16="http://schemas.microsoft.com/office/drawing/2014/main" id="{15E66761-DF41-D00C-BA20-204E0E809CAB}"/>
                    </a:ext>
                  </a:extLst>
                </p14:cNvPr>
                <p14:cNvContentPartPr/>
                <p14:nvPr/>
              </p14:nvContentPartPr>
              <p14:xfrm>
                <a:off x="2749853" y="5163563"/>
                <a:ext cx="82080" cy="360"/>
              </p14:xfrm>
            </p:contentPart>
          </mc:Choice>
          <mc:Fallback xmlns="">
            <p:pic>
              <p:nvPicPr>
                <p:cNvPr id="618" name="Ink 617">
                  <a:extLst>
                    <a:ext uri="{FF2B5EF4-FFF2-40B4-BE49-F238E27FC236}">
                      <a16:creationId xmlns:a16="http://schemas.microsoft.com/office/drawing/2014/main" id="{15E66761-DF41-D00C-BA20-204E0E809CAB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2740853" y="5154563"/>
                  <a:ext cx="99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619" name="Ink 618">
                  <a:extLst>
                    <a:ext uri="{FF2B5EF4-FFF2-40B4-BE49-F238E27FC236}">
                      <a16:creationId xmlns:a16="http://schemas.microsoft.com/office/drawing/2014/main" id="{820B2480-4BFB-6433-D6AA-EA257E7CE072}"/>
                    </a:ext>
                  </a:extLst>
                </p14:cNvPr>
                <p14:cNvContentPartPr/>
                <p14:nvPr/>
              </p14:nvContentPartPr>
              <p14:xfrm>
                <a:off x="3000413" y="4985363"/>
                <a:ext cx="159840" cy="358920"/>
              </p14:xfrm>
            </p:contentPart>
          </mc:Choice>
          <mc:Fallback xmlns="">
            <p:pic>
              <p:nvPicPr>
                <p:cNvPr id="619" name="Ink 618">
                  <a:extLst>
                    <a:ext uri="{FF2B5EF4-FFF2-40B4-BE49-F238E27FC236}">
                      <a16:creationId xmlns:a16="http://schemas.microsoft.com/office/drawing/2014/main" id="{820B2480-4BFB-6433-D6AA-EA257E7CE072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991413" y="4976363"/>
                  <a:ext cx="17748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620" name="Ink 619">
                  <a:extLst>
                    <a:ext uri="{FF2B5EF4-FFF2-40B4-BE49-F238E27FC236}">
                      <a16:creationId xmlns:a16="http://schemas.microsoft.com/office/drawing/2014/main" id="{24DA2ADA-E74F-9BC8-BF81-3DA5741FB34E}"/>
                    </a:ext>
                  </a:extLst>
                </p14:cNvPr>
                <p14:cNvContentPartPr/>
                <p14:nvPr/>
              </p14:nvContentPartPr>
              <p14:xfrm>
                <a:off x="3159893" y="4932803"/>
                <a:ext cx="138240" cy="460440"/>
              </p14:xfrm>
            </p:contentPart>
          </mc:Choice>
          <mc:Fallback xmlns="">
            <p:pic>
              <p:nvPicPr>
                <p:cNvPr id="620" name="Ink 619">
                  <a:extLst>
                    <a:ext uri="{FF2B5EF4-FFF2-40B4-BE49-F238E27FC236}">
                      <a16:creationId xmlns:a16="http://schemas.microsoft.com/office/drawing/2014/main" id="{24DA2ADA-E74F-9BC8-BF81-3DA5741FB34E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3150893" y="4923810"/>
                  <a:ext cx="155880" cy="47806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05" name="Group 604">
              <a:extLst>
                <a:ext uri="{FF2B5EF4-FFF2-40B4-BE49-F238E27FC236}">
                  <a16:creationId xmlns:a16="http://schemas.microsoft.com/office/drawing/2014/main" id="{CCAAA70F-39BC-BF65-C27A-1E1113DF9AD8}"/>
                </a:ext>
              </a:extLst>
            </p:cNvPr>
            <p:cNvGrpSpPr/>
            <p:nvPr/>
          </p:nvGrpSpPr>
          <p:grpSpPr>
            <a:xfrm>
              <a:off x="3377829" y="4025280"/>
              <a:ext cx="3960311" cy="880963"/>
              <a:chOff x="3377829" y="4025280"/>
              <a:chExt cx="3960311" cy="88096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606" name="Ink 605">
                    <a:extLst>
                      <a:ext uri="{FF2B5EF4-FFF2-40B4-BE49-F238E27FC236}">
                        <a16:creationId xmlns:a16="http://schemas.microsoft.com/office/drawing/2014/main" id="{AD204A96-EEA7-B2F5-79B7-4E8762A53325}"/>
                      </a:ext>
                    </a:extLst>
                  </p14:cNvPr>
                  <p14:cNvContentPartPr/>
                  <p14:nvPr/>
                </p14:nvContentPartPr>
                <p14:xfrm>
                  <a:off x="3377829" y="4410772"/>
                  <a:ext cx="3548607" cy="495471"/>
                </p14:xfrm>
              </p:contentPart>
            </mc:Choice>
            <mc:Fallback xmlns="">
              <p:pic>
                <p:nvPicPr>
                  <p:cNvPr id="606" name="Ink 605">
                    <a:extLst>
                      <a:ext uri="{FF2B5EF4-FFF2-40B4-BE49-F238E27FC236}">
                        <a16:creationId xmlns:a16="http://schemas.microsoft.com/office/drawing/2014/main" id="{AD204A96-EEA7-B2F5-79B7-4E8762A53325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3368828" y="4401763"/>
                    <a:ext cx="3566249" cy="5131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607" name="Ink 606">
                    <a:extLst>
                      <a:ext uri="{FF2B5EF4-FFF2-40B4-BE49-F238E27FC236}">
                        <a16:creationId xmlns:a16="http://schemas.microsoft.com/office/drawing/2014/main" id="{81E1EE57-9E1A-0753-7759-C0E51C8394C5}"/>
                      </a:ext>
                    </a:extLst>
                  </p14:cNvPr>
                  <p14:cNvContentPartPr/>
                  <p14:nvPr/>
                </p14:nvContentPartPr>
                <p14:xfrm>
                  <a:off x="6218900" y="4158840"/>
                  <a:ext cx="235080" cy="229320"/>
                </p14:xfrm>
              </p:contentPart>
            </mc:Choice>
            <mc:Fallback xmlns="">
              <p:pic>
                <p:nvPicPr>
                  <p:cNvPr id="607" name="Ink 606">
                    <a:extLst>
                      <a:ext uri="{FF2B5EF4-FFF2-40B4-BE49-F238E27FC236}">
                        <a16:creationId xmlns:a16="http://schemas.microsoft.com/office/drawing/2014/main" id="{81E1EE57-9E1A-0753-7759-C0E51C8394C5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6210260" y="4150200"/>
                    <a:ext cx="252720" cy="24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608" name="Ink 607">
                    <a:extLst>
                      <a:ext uri="{FF2B5EF4-FFF2-40B4-BE49-F238E27FC236}">
                        <a16:creationId xmlns:a16="http://schemas.microsoft.com/office/drawing/2014/main" id="{661C2A57-C8D2-B322-9011-7CBA5C724C57}"/>
                      </a:ext>
                    </a:extLst>
                  </p14:cNvPr>
                  <p14:cNvContentPartPr/>
                  <p14:nvPr/>
                </p14:nvContentPartPr>
                <p14:xfrm>
                  <a:off x="6540740" y="4175040"/>
                  <a:ext cx="167040" cy="194760"/>
                </p14:xfrm>
              </p:contentPart>
            </mc:Choice>
            <mc:Fallback xmlns="">
              <p:pic>
                <p:nvPicPr>
                  <p:cNvPr id="608" name="Ink 607">
                    <a:extLst>
                      <a:ext uri="{FF2B5EF4-FFF2-40B4-BE49-F238E27FC236}">
                        <a16:creationId xmlns:a16="http://schemas.microsoft.com/office/drawing/2014/main" id="{661C2A57-C8D2-B322-9011-7CBA5C724C57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6532100" y="4166400"/>
                    <a:ext cx="184680" cy="21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609" name="Ink 608">
                    <a:extLst>
                      <a:ext uri="{FF2B5EF4-FFF2-40B4-BE49-F238E27FC236}">
                        <a16:creationId xmlns:a16="http://schemas.microsoft.com/office/drawing/2014/main" id="{CB2B5128-95CF-4673-B5AB-474ED523B287}"/>
                      </a:ext>
                    </a:extLst>
                  </p14:cNvPr>
                  <p14:cNvContentPartPr/>
                  <p14:nvPr/>
                </p14:nvContentPartPr>
                <p14:xfrm>
                  <a:off x="6510140" y="4025280"/>
                  <a:ext cx="154800" cy="56520"/>
                </p14:xfrm>
              </p:contentPart>
            </mc:Choice>
            <mc:Fallback xmlns="">
              <p:pic>
                <p:nvPicPr>
                  <p:cNvPr id="609" name="Ink 608">
                    <a:extLst>
                      <a:ext uri="{FF2B5EF4-FFF2-40B4-BE49-F238E27FC236}">
                        <a16:creationId xmlns:a16="http://schemas.microsoft.com/office/drawing/2014/main" id="{CB2B5128-95CF-4673-B5AB-474ED523B287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6501140" y="4016640"/>
                    <a:ext cx="17244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610" name="Ink 609">
                    <a:extLst>
                      <a:ext uri="{FF2B5EF4-FFF2-40B4-BE49-F238E27FC236}">
                        <a16:creationId xmlns:a16="http://schemas.microsoft.com/office/drawing/2014/main" id="{8D31A60A-D043-7450-22F0-ECA272A3D720}"/>
                      </a:ext>
                    </a:extLst>
                  </p14:cNvPr>
                  <p14:cNvContentPartPr/>
                  <p14:nvPr/>
                </p14:nvContentPartPr>
                <p14:xfrm>
                  <a:off x="6754940" y="4047240"/>
                  <a:ext cx="66600" cy="386640"/>
                </p14:xfrm>
              </p:contentPart>
            </mc:Choice>
            <mc:Fallback xmlns="">
              <p:pic>
                <p:nvPicPr>
                  <p:cNvPr id="610" name="Ink 609">
                    <a:extLst>
                      <a:ext uri="{FF2B5EF4-FFF2-40B4-BE49-F238E27FC236}">
                        <a16:creationId xmlns:a16="http://schemas.microsoft.com/office/drawing/2014/main" id="{8D31A60A-D043-7450-22F0-ECA272A3D720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6745940" y="4038240"/>
                    <a:ext cx="84240" cy="40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611" name="Ink 610">
                    <a:extLst>
                      <a:ext uri="{FF2B5EF4-FFF2-40B4-BE49-F238E27FC236}">
                        <a16:creationId xmlns:a16="http://schemas.microsoft.com/office/drawing/2014/main" id="{D97D713A-A053-2BB0-2397-AA22780D95A3}"/>
                      </a:ext>
                    </a:extLst>
                  </p14:cNvPr>
                  <p14:cNvContentPartPr/>
                  <p14:nvPr/>
                </p14:nvContentPartPr>
                <p14:xfrm>
                  <a:off x="6891740" y="4238760"/>
                  <a:ext cx="89280" cy="236880"/>
                </p14:xfrm>
              </p:contentPart>
            </mc:Choice>
            <mc:Fallback xmlns="">
              <p:pic>
                <p:nvPicPr>
                  <p:cNvPr id="611" name="Ink 610">
                    <a:extLst>
                      <a:ext uri="{FF2B5EF4-FFF2-40B4-BE49-F238E27FC236}">
                        <a16:creationId xmlns:a16="http://schemas.microsoft.com/office/drawing/2014/main" id="{D97D713A-A053-2BB0-2397-AA22780D95A3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6883100" y="4230120"/>
                    <a:ext cx="106920" cy="254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612" name="Ink 611">
                    <a:extLst>
                      <a:ext uri="{FF2B5EF4-FFF2-40B4-BE49-F238E27FC236}">
                        <a16:creationId xmlns:a16="http://schemas.microsoft.com/office/drawing/2014/main" id="{8DA7E706-A32A-127E-9567-6E985D57DBA2}"/>
                      </a:ext>
                    </a:extLst>
                  </p14:cNvPr>
                  <p14:cNvContentPartPr/>
                  <p14:nvPr/>
                </p14:nvContentPartPr>
                <p14:xfrm>
                  <a:off x="7051580" y="4306800"/>
                  <a:ext cx="104400" cy="210600"/>
                </p14:xfrm>
              </p:contentPart>
            </mc:Choice>
            <mc:Fallback xmlns="">
              <p:pic>
                <p:nvPicPr>
                  <p:cNvPr id="612" name="Ink 611">
                    <a:extLst>
                      <a:ext uri="{FF2B5EF4-FFF2-40B4-BE49-F238E27FC236}">
                        <a16:creationId xmlns:a16="http://schemas.microsoft.com/office/drawing/2014/main" id="{8DA7E706-A32A-127E-9567-6E985D57DBA2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7042580" y="4297800"/>
                    <a:ext cx="122040" cy="22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613" name="Ink 612">
                    <a:extLst>
                      <a:ext uri="{FF2B5EF4-FFF2-40B4-BE49-F238E27FC236}">
                        <a16:creationId xmlns:a16="http://schemas.microsoft.com/office/drawing/2014/main" id="{8FF1BE68-179D-1381-0FBD-C55A8A2FCE4B}"/>
                      </a:ext>
                    </a:extLst>
                  </p14:cNvPr>
                  <p14:cNvContentPartPr/>
                  <p14:nvPr/>
                </p14:nvContentPartPr>
                <p14:xfrm>
                  <a:off x="7242740" y="4406880"/>
                  <a:ext cx="95400" cy="114840"/>
                </p14:xfrm>
              </p:contentPart>
            </mc:Choice>
            <mc:Fallback xmlns="">
              <p:pic>
                <p:nvPicPr>
                  <p:cNvPr id="613" name="Ink 612">
                    <a:extLst>
                      <a:ext uri="{FF2B5EF4-FFF2-40B4-BE49-F238E27FC236}">
                        <a16:creationId xmlns:a16="http://schemas.microsoft.com/office/drawing/2014/main" id="{8FF1BE68-179D-1381-0FBD-C55A8A2FCE4B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7233740" y="4398240"/>
                    <a:ext cx="113040" cy="13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614" name="Ink 613">
                    <a:extLst>
                      <a:ext uri="{FF2B5EF4-FFF2-40B4-BE49-F238E27FC236}">
                        <a16:creationId xmlns:a16="http://schemas.microsoft.com/office/drawing/2014/main" id="{024BDD4B-A1BA-C19A-0C28-3D2AE87A6C89}"/>
                      </a:ext>
                    </a:extLst>
                  </p14:cNvPr>
                  <p14:cNvContentPartPr/>
                  <p14:nvPr/>
                </p14:nvContentPartPr>
                <p14:xfrm>
                  <a:off x="7326260" y="4302480"/>
                  <a:ext cx="360" cy="7200"/>
                </p14:xfrm>
              </p:contentPart>
            </mc:Choice>
            <mc:Fallback xmlns="">
              <p:pic>
                <p:nvPicPr>
                  <p:cNvPr id="614" name="Ink 613">
                    <a:extLst>
                      <a:ext uri="{FF2B5EF4-FFF2-40B4-BE49-F238E27FC236}">
                        <a16:creationId xmlns:a16="http://schemas.microsoft.com/office/drawing/2014/main" id="{024BDD4B-A1BA-C19A-0C28-3D2AE87A6C89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7317620" y="4293840"/>
                    <a:ext cx="18000" cy="248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19A60980-ED22-645C-59A2-63F84807699B}"/>
              </a:ext>
            </a:extLst>
          </p:cNvPr>
          <p:cNvGrpSpPr/>
          <p:nvPr/>
        </p:nvGrpSpPr>
        <p:grpSpPr>
          <a:xfrm>
            <a:off x="570413" y="5999483"/>
            <a:ext cx="801000" cy="479880"/>
            <a:chOff x="570413" y="5999483"/>
            <a:chExt cx="801000" cy="47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ABC8859F-FB77-6E1D-CC05-74A8E9FC2AA1}"/>
                    </a:ext>
                  </a:extLst>
                </p14:cNvPr>
                <p14:cNvContentPartPr/>
                <p14:nvPr/>
              </p14:nvContentPartPr>
              <p14:xfrm>
                <a:off x="750773" y="6199283"/>
                <a:ext cx="32400" cy="16344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ABC8859F-FB77-6E1D-CC05-74A8E9FC2AA1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741773" y="6190283"/>
                  <a:ext cx="5004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E1EA2039-1B08-1AB9-E877-F6D6DA9DFE5C}"/>
                    </a:ext>
                  </a:extLst>
                </p14:cNvPr>
                <p14:cNvContentPartPr/>
                <p14:nvPr/>
              </p14:nvContentPartPr>
              <p14:xfrm>
                <a:off x="749333" y="6105323"/>
                <a:ext cx="9360" cy="64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E1EA2039-1B08-1AB9-E877-F6D6DA9DFE5C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740666" y="6096323"/>
                  <a:ext cx="26347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8C38231-EE02-A0F3-275C-43216C0D2EC4}"/>
                    </a:ext>
                  </a:extLst>
                </p14:cNvPr>
                <p14:cNvContentPartPr/>
                <p14:nvPr/>
              </p14:nvContentPartPr>
              <p14:xfrm>
                <a:off x="876773" y="6227363"/>
                <a:ext cx="23040" cy="32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8C38231-EE02-A0F3-275C-43216C0D2EC4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867773" y="6218363"/>
                  <a:ext cx="406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66C28A8C-5813-9CFC-75A0-5E3476584F31}"/>
                    </a:ext>
                  </a:extLst>
                </p14:cNvPr>
                <p14:cNvContentPartPr/>
                <p14:nvPr/>
              </p14:nvContentPartPr>
              <p14:xfrm>
                <a:off x="884693" y="6288563"/>
                <a:ext cx="48240" cy="32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66C28A8C-5813-9CFC-75A0-5E3476584F31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875693" y="6279563"/>
                  <a:ext cx="658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11431234-8F56-16FC-E377-588DD4F6049D}"/>
                    </a:ext>
                  </a:extLst>
                </p14:cNvPr>
                <p14:cNvContentPartPr/>
                <p14:nvPr/>
              </p14:nvContentPartPr>
              <p14:xfrm>
                <a:off x="1011413" y="6142403"/>
                <a:ext cx="360" cy="1314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11431234-8F56-16FC-E377-588DD4F6049D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002413" y="6133403"/>
                  <a:ext cx="1800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6873BB0E-F6C6-8E6D-CF8E-13F933B744E6}"/>
                    </a:ext>
                  </a:extLst>
                </p14:cNvPr>
                <p14:cNvContentPartPr/>
                <p14:nvPr/>
              </p14:nvContentPartPr>
              <p14:xfrm>
                <a:off x="1078373" y="6288203"/>
                <a:ext cx="3600" cy="10656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6873BB0E-F6C6-8E6D-CF8E-13F933B744E6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070191" y="6279203"/>
                  <a:ext cx="19636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F93F2C16-575F-C7A3-E52B-4ADAA3DF7242}"/>
                    </a:ext>
                  </a:extLst>
                </p14:cNvPr>
                <p14:cNvContentPartPr/>
                <p14:nvPr/>
              </p14:nvContentPartPr>
              <p14:xfrm>
                <a:off x="1167293" y="6130163"/>
                <a:ext cx="84240" cy="2264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F93F2C16-575F-C7A3-E52B-4ADAA3DF7242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158293" y="6121163"/>
                  <a:ext cx="10188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B5CA7CBD-A54B-1D7D-69C7-1016BF8159C5}"/>
                    </a:ext>
                  </a:extLst>
                </p14:cNvPr>
                <p14:cNvContentPartPr/>
                <p14:nvPr/>
              </p14:nvContentPartPr>
              <p14:xfrm>
                <a:off x="1273493" y="6039443"/>
                <a:ext cx="97920" cy="3567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B5CA7CBD-A54B-1D7D-69C7-1016BF8159C5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264493" y="6030452"/>
                  <a:ext cx="115560" cy="3743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368D56F5-39C5-D716-C239-8B0E2AEDAD33}"/>
                    </a:ext>
                  </a:extLst>
                </p14:cNvPr>
                <p14:cNvContentPartPr/>
                <p14:nvPr/>
              </p14:nvContentPartPr>
              <p14:xfrm>
                <a:off x="570413" y="5999483"/>
                <a:ext cx="141120" cy="47988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368D56F5-39C5-D716-C239-8B0E2AEDAD33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561413" y="5990483"/>
                  <a:ext cx="158760" cy="49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A85BAD3F-11FD-AC1A-056D-4EEA6B584926}"/>
              </a:ext>
            </a:extLst>
          </p:cNvPr>
          <p:cNvGrpSpPr/>
          <p:nvPr/>
        </p:nvGrpSpPr>
        <p:grpSpPr>
          <a:xfrm>
            <a:off x="2078248" y="4894643"/>
            <a:ext cx="4786560" cy="554400"/>
            <a:chOff x="2078248" y="4894643"/>
            <a:chExt cx="4786560" cy="554400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4BF2494F-5090-6627-E205-2F4BE713489A}"/>
                </a:ext>
              </a:extLst>
            </p:cNvPr>
            <p:cNvGrpSpPr/>
            <p:nvPr/>
          </p:nvGrpSpPr>
          <p:grpSpPr>
            <a:xfrm>
              <a:off x="2078248" y="4894643"/>
              <a:ext cx="4127245" cy="554400"/>
              <a:chOff x="2078248" y="4894643"/>
              <a:chExt cx="4127245" cy="554400"/>
            </a:xfrm>
          </p:grpSpPr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A99976DF-7E25-F119-0D5A-CDE89EFD1519}"/>
                  </a:ext>
                </a:extLst>
              </p:cNvPr>
              <p:cNvGrpSpPr/>
              <p:nvPr/>
            </p:nvGrpSpPr>
            <p:grpSpPr>
              <a:xfrm>
                <a:off x="4922093" y="4894643"/>
                <a:ext cx="1283400" cy="554400"/>
                <a:chOff x="4936133" y="4507236"/>
                <a:chExt cx="1283400" cy="5544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14">
                  <p14:nvContentPartPr>
                    <p14:cNvPr id="237" name="Ink 236">
                      <a:extLst>
                        <a:ext uri="{FF2B5EF4-FFF2-40B4-BE49-F238E27FC236}">
                          <a16:creationId xmlns:a16="http://schemas.microsoft.com/office/drawing/2014/main" id="{0891E0E3-1FF2-8431-0C7C-4EEF15D6422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10373" y="4912956"/>
                    <a:ext cx="54000" cy="88200"/>
                  </p14:xfrm>
                </p:contentPart>
              </mc:Choice>
              <mc:Fallback xmlns="">
                <p:pic>
                  <p:nvPicPr>
                    <p:cNvPr id="541" name="Ink 540">
                      <a:extLst>
                        <a:ext uri="{FF2B5EF4-FFF2-40B4-BE49-F238E27FC236}">
                          <a16:creationId xmlns:a16="http://schemas.microsoft.com/office/drawing/2014/main" id="{6BC355EF-012C-A6B5-DED7-E5D325FF25EE}"/>
                        </a:ext>
                      </a:extLst>
                    </p:cNvPr>
                    <p:cNvPicPr/>
                    <p:nvPr/>
                  </p:nvPicPr>
                  <p:blipFill>
                    <a:blip r:embed="rId315"/>
                    <a:stretch>
                      <a:fillRect/>
                    </a:stretch>
                  </p:blipFill>
                  <p:spPr>
                    <a:xfrm>
                      <a:off x="6001733" y="4904316"/>
                      <a:ext cx="71640" cy="105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6">
                  <p14:nvContentPartPr>
                    <p14:cNvPr id="238" name="Ink 237">
                      <a:extLst>
                        <a:ext uri="{FF2B5EF4-FFF2-40B4-BE49-F238E27FC236}">
                          <a16:creationId xmlns:a16="http://schemas.microsoft.com/office/drawing/2014/main" id="{79855AA1-9E32-7CC7-3318-ACCB6157C44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54653" y="4848876"/>
                    <a:ext cx="360" cy="6120"/>
                  </p14:xfrm>
                </p:contentPart>
              </mc:Choice>
              <mc:Fallback xmlns="">
                <p:pic>
                  <p:nvPicPr>
                    <p:cNvPr id="542" name="Ink 541">
                      <a:extLst>
                        <a:ext uri="{FF2B5EF4-FFF2-40B4-BE49-F238E27FC236}">
                          <a16:creationId xmlns:a16="http://schemas.microsoft.com/office/drawing/2014/main" id="{8E73975C-9FB9-D4F9-8818-033424F2E0B2}"/>
                        </a:ext>
                      </a:extLst>
                    </p:cNvPr>
                    <p:cNvPicPr/>
                    <p:nvPr/>
                  </p:nvPicPr>
                  <p:blipFill>
                    <a:blip r:embed="rId317"/>
                    <a:stretch>
                      <a:fillRect/>
                    </a:stretch>
                  </p:blipFill>
                  <p:spPr>
                    <a:xfrm>
                      <a:off x="6045653" y="4839876"/>
                      <a:ext cx="18000" cy="2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8">
                  <p14:nvContentPartPr>
                    <p14:cNvPr id="239" name="Ink 238">
                      <a:extLst>
                        <a:ext uri="{FF2B5EF4-FFF2-40B4-BE49-F238E27FC236}">
                          <a16:creationId xmlns:a16="http://schemas.microsoft.com/office/drawing/2014/main" id="{3E0D60CC-5FDD-E61A-CA32-FC3ED79473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45013" y="4569876"/>
                    <a:ext cx="74520" cy="388080"/>
                  </p14:xfrm>
                </p:contentPart>
              </mc:Choice>
              <mc:Fallback xmlns="">
                <p:pic>
                  <p:nvPicPr>
                    <p:cNvPr id="543" name="Ink 542">
                      <a:extLst>
                        <a:ext uri="{FF2B5EF4-FFF2-40B4-BE49-F238E27FC236}">
                          <a16:creationId xmlns:a16="http://schemas.microsoft.com/office/drawing/2014/main" id="{3437DF35-1D00-5FF8-A64C-FECF9C87315F}"/>
                        </a:ext>
                      </a:extLst>
                    </p:cNvPr>
                    <p:cNvPicPr/>
                    <p:nvPr/>
                  </p:nvPicPr>
                  <p:blipFill>
                    <a:blip r:embed="rId319"/>
                    <a:stretch>
                      <a:fillRect/>
                    </a:stretch>
                  </p:blipFill>
                  <p:spPr>
                    <a:xfrm>
                      <a:off x="6136013" y="4560876"/>
                      <a:ext cx="92160" cy="405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0">
                  <p14:nvContentPartPr>
                    <p14:cNvPr id="240" name="Ink 239">
                      <a:extLst>
                        <a:ext uri="{FF2B5EF4-FFF2-40B4-BE49-F238E27FC236}">
                          <a16:creationId xmlns:a16="http://schemas.microsoft.com/office/drawing/2014/main" id="{B43A2E63-AD1D-00DA-C757-9B4CFB6E454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66173" y="4990356"/>
                    <a:ext cx="42840" cy="66240"/>
                  </p14:xfrm>
                </p:contentPart>
              </mc:Choice>
              <mc:Fallback xmlns="">
                <p:pic>
                  <p:nvPicPr>
                    <p:cNvPr id="533" name="Ink 532">
                      <a:extLst>
                        <a:ext uri="{FF2B5EF4-FFF2-40B4-BE49-F238E27FC236}">
                          <a16:creationId xmlns:a16="http://schemas.microsoft.com/office/drawing/2014/main" id="{B1DC2338-37EC-7AC2-819E-36D6FB10CEDB}"/>
                        </a:ext>
                      </a:extLst>
                    </p:cNvPr>
                    <p:cNvPicPr/>
                    <p:nvPr/>
                  </p:nvPicPr>
                  <p:blipFill>
                    <a:blip r:embed="rId321"/>
                    <a:stretch>
                      <a:fillRect/>
                    </a:stretch>
                  </p:blipFill>
                  <p:spPr>
                    <a:xfrm>
                      <a:off x="5157533" y="4981716"/>
                      <a:ext cx="60480" cy="83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2">
                  <p14:nvContentPartPr>
                    <p14:cNvPr id="241" name="Ink 240">
                      <a:extLst>
                        <a:ext uri="{FF2B5EF4-FFF2-40B4-BE49-F238E27FC236}">
                          <a16:creationId xmlns:a16="http://schemas.microsoft.com/office/drawing/2014/main" id="{A6C2722E-EF1C-15FA-C04A-3BDD1A5D5AA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05413" y="4920156"/>
                    <a:ext cx="360" cy="20160"/>
                  </p14:xfrm>
                </p:contentPart>
              </mc:Choice>
              <mc:Fallback xmlns="">
                <p:pic>
                  <p:nvPicPr>
                    <p:cNvPr id="534" name="Ink 533">
                      <a:extLst>
                        <a:ext uri="{FF2B5EF4-FFF2-40B4-BE49-F238E27FC236}">
                          <a16:creationId xmlns:a16="http://schemas.microsoft.com/office/drawing/2014/main" id="{0EFA747C-728F-0D4C-840A-179533FF280E}"/>
                        </a:ext>
                      </a:extLst>
                    </p:cNvPr>
                    <p:cNvPicPr/>
                    <p:nvPr/>
                  </p:nvPicPr>
                  <p:blipFill>
                    <a:blip r:embed="rId323"/>
                    <a:stretch>
                      <a:fillRect/>
                    </a:stretch>
                  </p:blipFill>
                  <p:spPr>
                    <a:xfrm>
                      <a:off x="5196773" y="4911156"/>
                      <a:ext cx="18000" cy="37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4">
                  <p14:nvContentPartPr>
                    <p14:cNvPr id="242" name="Ink 241">
                      <a:extLst>
                        <a:ext uri="{FF2B5EF4-FFF2-40B4-BE49-F238E27FC236}">
                          <a16:creationId xmlns:a16="http://schemas.microsoft.com/office/drawing/2014/main" id="{F1D0230F-5543-48E7-78AA-CBC99E8E4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34293" y="4507236"/>
                    <a:ext cx="101160" cy="471240"/>
                  </p14:xfrm>
                </p:contentPart>
              </mc:Choice>
              <mc:Fallback xmlns="">
                <p:pic>
                  <p:nvPicPr>
                    <p:cNvPr id="536" name="Ink 535">
                      <a:extLst>
                        <a:ext uri="{FF2B5EF4-FFF2-40B4-BE49-F238E27FC236}">
                          <a16:creationId xmlns:a16="http://schemas.microsoft.com/office/drawing/2014/main" id="{43BFFB0F-D40D-A3C0-57F6-DBFB054E155D}"/>
                        </a:ext>
                      </a:extLst>
                    </p:cNvPr>
                    <p:cNvPicPr/>
                    <p:nvPr/>
                  </p:nvPicPr>
                  <p:blipFill>
                    <a:blip r:embed="rId325"/>
                    <a:stretch>
                      <a:fillRect/>
                    </a:stretch>
                  </p:blipFill>
                  <p:spPr>
                    <a:xfrm>
                      <a:off x="5325293" y="4498596"/>
                      <a:ext cx="118800" cy="488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6">
                  <p14:nvContentPartPr>
                    <p14:cNvPr id="243" name="Ink 242">
                      <a:extLst>
                        <a:ext uri="{FF2B5EF4-FFF2-40B4-BE49-F238E27FC236}">
                          <a16:creationId xmlns:a16="http://schemas.microsoft.com/office/drawing/2014/main" id="{BDDC262B-5462-9FF2-D204-2D5D6F20CCB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58493" y="4661676"/>
                    <a:ext cx="11880" cy="196200"/>
                  </p14:xfrm>
                </p:contentPart>
              </mc:Choice>
              <mc:Fallback xmlns="">
                <p:pic>
                  <p:nvPicPr>
                    <p:cNvPr id="537" name="Ink 536">
                      <a:extLst>
                        <a:ext uri="{FF2B5EF4-FFF2-40B4-BE49-F238E27FC236}">
                          <a16:creationId xmlns:a16="http://schemas.microsoft.com/office/drawing/2014/main" id="{1BEF6793-B6CE-FACD-1BA7-86E4478F0409}"/>
                        </a:ext>
                      </a:extLst>
                    </p:cNvPr>
                    <p:cNvPicPr/>
                    <p:nvPr/>
                  </p:nvPicPr>
                  <p:blipFill>
                    <a:blip r:embed="rId327"/>
                    <a:stretch>
                      <a:fillRect/>
                    </a:stretch>
                  </p:blipFill>
                  <p:spPr>
                    <a:xfrm>
                      <a:off x="5449493" y="4652676"/>
                      <a:ext cx="29520" cy="213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8">
                  <p14:nvContentPartPr>
                    <p14:cNvPr id="244" name="Ink 243">
                      <a:extLst>
                        <a:ext uri="{FF2B5EF4-FFF2-40B4-BE49-F238E27FC236}">
                          <a16:creationId xmlns:a16="http://schemas.microsoft.com/office/drawing/2014/main" id="{C39CD289-A46D-80EC-485C-CC7C642FB7F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43453" y="4773276"/>
                    <a:ext cx="110880" cy="3240"/>
                  </p14:xfrm>
                </p:contentPart>
              </mc:Choice>
              <mc:Fallback xmlns="">
                <p:pic>
                  <p:nvPicPr>
                    <p:cNvPr id="538" name="Ink 537">
                      <a:extLst>
                        <a:ext uri="{FF2B5EF4-FFF2-40B4-BE49-F238E27FC236}">
                          <a16:creationId xmlns:a16="http://schemas.microsoft.com/office/drawing/2014/main" id="{64BBADA8-360A-B991-60CA-A6F8B78C38F8}"/>
                        </a:ext>
                      </a:extLst>
                    </p:cNvPr>
                    <p:cNvPicPr/>
                    <p:nvPr/>
                  </p:nvPicPr>
                  <p:blipFill>
                    <a:blip r:embed="rId329"/>
                    <a:stretch>
                      <a:fillRect/>
                    </a:stretch>
                  </p:blipFill>
                  <p:spPr>
                    <a:xfrm>
                      <a:off x="5534453" y="4764636"/>
                      <a:ext cx="128520" cy="2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0">
                  <p14:nvContentPartPr>
                    <p14:cNvPr id="245" name="Ink 244">
                      <a:extLst>
                        <a:ext uri="{FF2B5EF4-FFF2-40B4-BE49-F238E27FC236}">
                          <a16:creationId xmlns:a16="http://schemas.microsoft.com/office/drawing/2014/main" id="{E63167BE-D825-5AE8-7F5C-523D0261A33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36133" y="4555476"/>
                    <a:ext cx="152280" cy="465120"/>
                  </p14:xfrm>
                </p:contentPart>
              </mc:Choice>
              <mc:Fallback xmlns="">
                <p:pic>
                  <p:nvPicPr>
                    <p:cNvPr id="559" name="Ink 558">
                      <a:extLst>
                        <a:ext uri="{FF2B5EF4-FFF2-40B4-BE49-F238E27FC236}">
                          <a16:creationId xmlns:a16="http://schemas.microsoft.com/office/drawing/2014/main" id="{7BC6A068-8CE4-6C67-1F89-30303483F4EF}"/>
                        </a:ext>
                      </a:extLst>
                    </p:cNvPr>
                    <p:cNvPicPr/>
                    <p:nvPr/>
                  </p:nvPicPr>
                  <p:blipFill>
                    <a:blip r:embed="rId331"/>
                    <a:stretch>
                      <a:fillRect/>
                    </a:stretch>
                  </p:blipFill>
                  <p:spPr>
                    <a:xfrm>
                      <a:off x="4927493" y="4546476"/>
                      <a:ext cx="169920" cy="482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2">
                  <p14:nvContentPartPr>
                    <p14:cNvPr id="246" name="Ink 245">
                      <a:extLst>
                        <a:ext uri="{FF2B5EF4-FFF2-40B4-BE49-F238E27FC236}">
                          <a16:creationId xmlns:a16="http://schemas.microsoft.com/office/drawing/2014/main" id="{A531832A-EEF3-4BED-2287-CF5E0BF48CE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72773" y="4558716"/>
                    <a:ext cx="154440" cy="502920"/>
                  </p14:xfrm>
                </p:contentPart>
              </mc:Choice>
              <mc:Fallback xmlns="">
                <p:pic>
                  <p:nvPicPr>
                    <p:cNvPr id="562" name="Ink 561">
                      <a:extLst>
                        <a:ext uri="{FF2B5EF4-FFF2-40B4-BE49-F238E27FC236}">
                          <a16:creationId xmlns:a16="http://schemas.microsoft.com/office/drawing/2014/main" id="{D4E5C692-9A1A-89DD-5D8E-0DCF8C3402A6}"/>
                        </a:ext>
                      </a:extLst>
                    </p:cNvPr>
                    <p:cNvPicPr/>
                    <p:nvPr/>
                  </p:nvPicPr>
                  <p:blipFill>
                    <a:blip r:embed="rId333"/>
                    <a:stretch>
                      <a:fillRect/>
                    </a:stretch>
                  </p:blipFill>
                  <p:spPr>
                    <a:xfrm>
                      <a:off x="5763773" y="4549716"/>
                      <a:ext cx="172080" cy="520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4">
                  <p14:nvContentPartPr>
                    <p14:cNvPr id="247" name="Ink 246">
                      <a:extLst>
                        <a:ext uri="{FF2B5EF4-FFF2-40B4-BE49-F238E27FC236}">
                          <a16:creationId xmlns:a16="http://schemas.microsoft.com/office/drawing/2014/main" id="{E271E143-583E-B62B-97E5-0FD5B6831A6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00213" y="4615956"/>
                    <a:ext cx="360" cy="107640"/>
                  </p14:xfrm>
                </p:contentPart>
              </mc:Choice>
              <mc:Fallback xmlns="">
                <p:pic>
                  <p:nvPicPr>
                    <p:cNvPr id="567" name="Ink 566">
                      <a:extLst>
                        <a:ext uri="{FF2B5EF4-FFF2-40B4-BE49-F238E27FC236}">
                          <a16:creationId xmlns:a16="http://schemas.microsoft.com/office/drawing/2014/main" id="{BFE6D506-6B65-7B3C-8D92-5B3F37842426}"/>
                        </a:ext>
                      </a:extLst>
                    </p:cNvPr>
                    <p:cNvPicPr/>
                    <p:nvPr/>
                  </p:nvPicPr>
                  <p:blipFill>
                    <a:blip r:embed="rId335"/>
                    <a:stretch>
                      <a:fillRect/>
                    </a:stretch>
                  </p:blipFill>
                  <p:spPr>
                    <a:xfrm>
                      <a:off x="5891213" y="4607316"/>
                      <a:ext cx="18000" cy="1252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DFB58331-F21C-D05A-9BE3-E1AF08CC3BBA}"/>
                      </a:ext>
                    </a:extLst>
                  </p14:cNvPr>
                  <p14:cNvContentPartPr/>
                  <p14:nvPr/>
                </p14:nvContentPartPr>
                <p14:xfrm>
                  <a:off x="2078248" y="5091156"/>
                  <a:ext cx="150480" cy="684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DFB58331-F21C-D05A-9BE3-E1AF08CC3BBA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2069248" y="5082606"/>
                    <a:ext cx="168120" cy="2359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857ED901-F0FD-BFEB-F826-2299DFBD73FB}"/>
                </a:ext>
              </a:extLst>
            </p:cNvPr>
            <p:cNvGrpSpPr/>
            <p:nvPr/>
          </p:nvGrpSpPr>
          <p:grpSpPr>
            <a:xfrm>
              <a:off x="6338488" y="4978476"/>
              <a:ext cx="526320" cy="420840"/>
              <a:chOff x="6338488" y="4978476"/>
              <a:chExt cx="526320" cy="420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0F0D3938-C6B7-B213-751A-861603ACA26E}"/>
                      </a:ext>
                    </a:extLst>
                  </p14:cNvPr>
                  <p14:cNvContentPartPr/>
                  <p14:nvPr/>
                </p14:nvContentPartPr>
                <p14:xfrm>
                  <a:off x="6612808" y="5149836"/>
                  <a:ext cx="17640" cy="23760"/>
                </p14:xfrm>
              </p:contentPart>
            </mc:Choice>
            <mc:Fallback xmlns="">
              <p:pic>
                <p:nvPicPr>
                  <p:cNvPr id="249" name="Ink 248">
                    <a:extLst>
                      <a:ext uri="{FF2B5EF4-FFF2-40B4-BE49-F238E27FC236}">
                        <a16:creationId xmlns:a16="http://schemas.microsoft.com/office/drawing/2014/main" id="{0F0D3938-C6B7-B213-751A-861603ACA26E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6603988" y="5140970"/>
                    <a:ext cx="34927" cy="411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9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D0AEE0D7-FF26-4ED1-FBA1-A1BAE8D6319C}"/>
                      </a:ext>
                    </a:extLst>
                  </p14:cNvPr>
                  <p14:cNvContentPartPr/>
                  <p14:nvPr/>
                </p14:nvContentPartPr>
                <p14:xfrm>
                  <a:off x="6338488" y="4978476"/>
                  <a:ext cx="153720" cy="279000"/>
                </p14:xfrm>
              </p:contentPart>
            </mc:Choice>
            <mc:Fallback xmlns="">
              <p:pic>
                <p:nvPicPr>
                  <p:cNvPr id="251" name="Ink 250">
                    <a:extLst>
                      <a:ext uri="{FF2B5EF4-FFF2-40B4-BE49-F238E27FC236}">
                        <a16:creationId xmlns:a16="http://schemas.microsoft.com/office/drawing/2014/main" id="{D0AEE0D7-FF26-4ED1-FBA1-A1BAE8D6319C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6329488" y="4969476"/>
                    <a:ext cx="171360" cy="29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CF2A1C92-7E33-04A7-EC1A-A34E7F7AE3EA}"/>
                      </a:ext>
                    </a:extLst>
                  </p14:cNvPr>
                  <p14:cNvContentPartPr/>
                  <p14:nvPr/>
                </p14:nvContentPartPr>
                <p14:xfrm>
                  <a:off x="6601288" y="5282316"/>
                  <a:ext cx="48240" cy="117000"/>
                </p14:xfrm>
              </p:contentPart>
            </mc:Choice>
            <mc:Fallback xmlns="">
              <p:pic>
                <p:nvPicPr>
                  <p:cNvPr id="252" name="Ink 251">
                    <a:extLst>
                      <a:ext uri="{FF2B5EF4-FFF2-40B4-BE49-F238E27FC236}">
                        <a16:creationId xmlns:a16="http://schemas.microsoft.com/office/drawing/2014/main" id="{CF2A1C92-7E33-04A7-EC1A-A34E7F7AE3EA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6592220" y="5273316"/>
                    <a:ext cx="66013" cy="13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1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36F8CEBB-CA5C-DF1A-1279-48C5EAC80D7D}"/>
                      </a:ext>
                    </a:extLst>
                  </p14:cNvPr>
                  <p14:cNvContentPartPr/>
                  <p14:nvPr/>
                </p14:nvContentPartPr>
                <p14:xfrm>
                  <a:off x="6730528" y="5135796"/>
                  <a:ext cx="134280" cy="233280"/>
                </p14:xfrm>
              </p:contentPart>
            </mc:Choice>
            <mc:Fallback xmlns="">
              <p:pic>
                <p:nvPicPr>
                  <p:cNvPr id="253" name="Ink 252">
                    <a:extLst>
                      <a:ext uri="{FF2B5EF4-FFF2-40B4-BE49-F238E27FC236}">
                        <a16:creationId xmlns:a16="http://schemas.microsoft.com/office/drawing/2014/main" id="{36F8CEBB-CA5C-DF1A-1279-48C5EAC80D7D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6721528" y="5126796"/>
                    <a:ext cx="151920" cy="2509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DCEC2D-3DBF-3352-2BB8-40C4620E3C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4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176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7818"/>
    </mc:Choice>
    <mc:Fallback xmlns="">
      <p:transition advClick="0" advTm="77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3313550" y="153570"/>
            <a:ext cx="311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Apply to XNOR gate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C6E0E5-FDC2-E5CD-295E-9ED940DA6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97" y="1430705"/>
            <a:ext cx="3429000" cy="2764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DCB16-5B73-5A0D-AE6D-CF34810FF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4897" y="1371600"/>
            <a:ext cx="3657599" cy="283707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2D7065-D9A4-E1DB-D885-12FFFA38F1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2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6896"/>
    </mc:Choice>
    <mc:Fallback xmlns="">
      <p:transition advClick="0" advTm="116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3313550" y="153570"/>
            <a:ext cx="311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Apply to XNOR gate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6E007DC3-1FBC-113F-DDA0-F204AE297BC4}"/>
                  </a:ext>
                </a:extLst>
              </p14:cNvPr>
              <p14:cNvContentPartPr/>
              <p14:nvPr/>
            </p14:nvContentPartPr>
            <p14:xfrm>
              <a:off x="3492041" y="1146852"/>
              <a:ext cx="82440" cy="102348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6E007DC3-1FBC-113F-DDA0-F204AE297BC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83401" y="1137852"/>
                <a:ext cx="100080" cy="10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F8FED8D7-288E-2A21-F620-B079B3B7C965}"/>
                  </a:ext>
                </a:extLst>
              </p14:cNvPr>
              <p14:cNvContentPartPr/>
              <p14:nvPr/>
            </p14:nvContentPartPr>
            <p14:xfrm>
              <a:off x="4057601" y="1839132"/>
              <a:ext cx="147600" cy="96696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F8FED8D7-288E-2A21-F620-B079B3B7C96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48601" y="1830492"/>
                <a:ext cx="165240" cy="984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3" name="Group 212">
            <a:extLst>
              <a:ext uri="{FF2B5EF4-FFF2-40B4-BE49-F238E27FC236}">
                <a16:creationId xmlns:a16="http://schemas.microsoft.com/office/drawing/2014/main" id="{3DFE176D-6B9C-73FB-9608-C9BC11E6F2C0}"/>
              </a:ext>
            </a:extLst>
          </p:cNvPr>
          <p:cNvGrpSpPr/>
          <p:nvPr/>
        </p:nvGrpSpPr>
        <p:grpSpPr>
          <a:xfrm>
            <a:off x="1940801" y="1311012"/>
            <a:ext cx="4204080" cy="2604240"/>
            <a:chOff x="1940801" y="1311012"/>
            <a:chExt cx="4204080" cy="260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3F15D85C-6471-AF64-4584-EC8845E3A395}"/>
                    </a:ext>
                  </a:extLst>
                </p14:cNvPr>
                <p14:cNvContentPartPr/>
                <p14:nvPr/>
              </p14:nvContentPartPr>
              <p14:xfrm>
                <a:off x="1940801" y="3162492"/>
                <a:ext cx="3125160" cy="820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3F15D85C-6471-AF64-4584-EC8845E3A39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32161" y="3153852"/>
                  <a:ext cx="314280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474AD0B-A1EE-7BB7-86F0-0C9143FA7683}"/>
                    </a:ext>
                  </a:extLst>
                </p14:cNvPr>
                <p14:cNvContentPartPr/>
                <p14:nvPr/>
              </p14:nvContentPartPr>
              <p14:xfrm>
                <a:off x="4958321" y="3081852"/>
                <a:ext cx="148680" cy="2404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474AD0B-A1EE-7BB7-86F0-0C9143FA768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949321" y="3072852"/>
                  <a:ext cx="1663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F2D6835-47EC-CEB1-128E-6731CEE5E420}"/>
                    </a:ext>
                  </a:extLst>
                </p14:cNvPr>
                <p14:cNvContentPartPr/>
                <p14:nvPr/>
              </p14:nvContentPartPr>
              <p14:xfrm>
                <a:off x="5242721" y="3198852"/>
                <a:ext cx="187920" cy="1206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F2D6835-47EC-CEB1-128E-6731CEE5E42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34081" y="3190212"/>
                  <a:ext cx="20556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D4074FF-21AF-1C7D-B3B2-6BB99A2A5674}"/>
                    </a:ext>
                  </a:extLst>
                </p14:cNvPr>
                <p14:cNvContentPartPr/>
                <p14:nvPr/>
              </p14:nvContentPartPr>
              <p14:xfrm>
                <a:off x="5474201" y="3313332"/>
                <a:ext cx="27360" cy="1317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D4074FF-21AF-1C7D-B3B2-6BB99A2A567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465201" y="3304692"/>
                  <a:ext cx="4500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DE7202A-2E03-08E8-B430-C5CC21F97255}"/>
                    </a:ext>
                  </a:extLst>
                </p14:cNvPr>
                <p14:cNvContentPartPr/>
                <p14:nvPr/>
              </p14:nvContentPartPr>
              <p14:xfrm>
                <a:off x="5617841" y="3179412"/>
                <a:ext cx="191880" cy="121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DE7202A-2E03-08E8-B430-C5CC21F9725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608841" y="3170412"/>
                  <a:ext cx="2095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A97448B-AEBF-77D6-838A-1687D780A97E}"/>
                    </a:ext>
                  </a:extLst>
                </p14:cNvPr>
                <p14:cNvContentPartPr/>
                <p14:nvPr/>
              </p14:nvContentPartPr>
              <p14:xfrm>
                <a:off x="5671841" y="3413772"/>
                <a:ext cx="360" cy="554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A97448B-AEBF-77D6-838A-1687D780A97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662841" y="3405132"/>
                  <a:ext cx="1800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CC1C24D-3A82-56DC-1236-7F26970D7A26}"/>
                    </a:ext>
                  </a:extLst>
                </p14:cNvPr>
                <p14:cNvContentPartPr/>
                <p14:nvPr/>
              </p14:nvContentPartPr>
              <p14:xfrm>
                <a:off x="5931401" y="3242412"/>
                <a:ext cx="96120" cy="126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CC1C24D-3A82-56DC-1236-7F26970D7A2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922761" y="3233772"/>
                  <a:ext cx="11376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B9FC8B4-7DB5-420F-EAA6-57B9D1E9C806}"/>
                    </a:ext>
                  </a:extLst>
                </p14:cNvPr>
                <p14:cNvContentPartPr/>
                <p14:nvPr/>
              </p14:nvContentPartPr>
              <p14:xfrm>
                <a:off x="6012761" y="3121092"/>
                <a:ext cx="132120" cy="284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B9FC8B4-7DB5-420F-EAA6-57B9D1E9C80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004121" y="3112452"/>
                  <a:ext cx="14976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2D40E60-9681-4DD0-50A1-BC24050EB2C5}"/>
                    </a:ext>
                  </a:extLst>
                </p14:cNvPr>
                <p14:cNvContentPartPr/>
                <p14:nvPr/>
              </p14:nvContentPartPr>
              <p14:xfrm>
                <a:off x="5188361" y="3138012"/>
                <a:ext cx="200520" cy="317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2D40E60-9681-4DD0-50A1-BC24050EB2C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179361" y="3129012"/>
                  <a:ext cx="21816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2D01412-FD72-D2B8-4720-BD018E492AAD}"/>
                    </a:ext>
                  </a:extLst>
                </p14:cNvPr>
                <p14:cNvContentPartPr/>
                <p14:nvPr/>
              </p14:nvContentPartPr>
              <p14:xfrm>
                <a:off x="2230961" y="3242412"/>
                <a:ext cx="3240" cy="66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2D01412-FD72-D2B8-4720-BD018E492AA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222321" y="3233772"/>
                  <a:ext cx="2088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4E4D441-0FD3-EAFF-CE28-EE2C86577F08}"/>
                    </a:ext>
                  </a:extLst>
                </p14:cNvPr>
                <p14:cNvContentPartPr/>
                <p14:nvPr/>
              </p14:nvContentPartPr>
              <p14:xfrm>
                <a:off x="2202161" y="3399732"/>
                <a:ext cx="77760" cy="129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4E4D441-0FD3-EAFF-CE28-EE2C86577F0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193521" y="3390732"/>
                  <a:ext cx="9540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F008B8F-1861-B10F-8195-CAC0A2164580}"/>
                    </a:ext>
                  </a:extLst>
                </p14:cNvPr>
                <p14:cNvContentPartPr/>
                <p14:nvPr/>
              </p14:nvContentPartPr>
              <p14:xfrm>
                <a:off x="2218361" y="3643812"/>
                <a:ext cx="90720" cy="1144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F008B8F-1861-B10F-8195-CAC0A216458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209361" y="3635172"/>
                  <a:ext cx="10836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0B3DE21-A05E-665B-7C0D-E4311F31EA39}"/>
                    </a:ext>
                  </a:extLst>
                </p14:cNvPr>
                <p14:cNvContentPartPr/>
                <p14:nvPr/>
              </p14:nvContentPartPr>
              <p14:xfrm>
                <a:off x="2971841" y="3167172"/>
                <a:ext cx="360" cy="47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0B3DE21-A05E-665B-7C0D-E4311F31EA3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63201" y="3158172"/>
                  <a:ext cx="1800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E91B415-0774-97A1-874D-1DF94898672E}"/>
                    </a:ext>
                  </a:extLst>
                </p14:cNvPr>
                <p14:cNvContentPartPr/>
                <p14:nvPr/>
              </p14:nvContentPartPr>
              <p14:xfrm>
                <a:off x="2969681" y="3387852"/>
                <a:ext cx="57960" cy="69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E91B415-0774-97A1-874D-1DF94898672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960681" y="3379212"/>
                  <a:ext cx="7560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72520B0-2966-77E5-4490-A2D352C9CDB5}"/>
                    </a:ext>
                  </a:extLst>
                </p14:cNvPr>
                <p14:cNvContentPartPr/>
                <p14:nvPr/>
              </p14:nvContentPartPr>
              <p14:xfrm>
                <a:off x="2999921" y="3627972"/>
                <a:ext cx="40680" cy="154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72520B0-2966-77E5-4490-A2D352C9CDB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990921" y="3619332"/>
                  <a:ext cx="5832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DE64EE9-F180-C210-2F54-F6CB2BD145DF}"/>
                    </a:ext>
                  </a:extLst>
                </p14:cNvPr>
                <p14:cNvContentPartPr/>
                <p14:nvPr/>
              </p14:nvContentPartPr>
              <p14:xfrm>
                <a:off x="3741881" y="3183372"/>
                <a:ext cx="360" cy="90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DE64EE9-F180-C210-2F54-F6CB2BD145D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732881" y="3174372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86AFBCC-9536-C884-5C20-21B2EB2720C9}"/>
                    </a:ext>
                  </a:extLst>
                </p14:cNvPr>
                <p14:cNvContentPartPr/>
                <p14:nvPr/>
              </p14:nvContentPartPr>
              <p14:xfrm>
                <a:off x="3739361" y="3407292"/>
                <a:ext cx="360" cy="1047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86AFBCC-9536-C884-5C20-21B2EB2720C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730361" y="3398292"/>
                  <a:ext cx="1800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22D0B78-E82E-C983-896D-3C335C934A11}"/>
                    </a:ext>
                  </a:extLst>
                </p14:cNvPr>
                <p14:cNvContentPartPr/>
                <p14:nvPr/>
              </p14:nvContentPartPr>
              <p14:xfrm>
                <a:off x="3739361" y="3666852"/>
                <a:ext cx="137880" cy="1047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22D0B78-E82E-C983-896D-3C335C934A1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730361" y="3657852"/>
                  <a:ext cx="1555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35B6F11-C164-DD35-522F-7EE468BB8E81}"/>
                    </a:ext>
                  </a:extLst>
                </p14:cNvPr>
                <p14:cNvContentPartPr/>
                <p14:nvPr/>
              </p14:nvContentPartPr>
              <p14:xfrm>
                <a:off x="4479161" y="3198492"/>
                <a:ext cx="360" cy="105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35B6F11-C164-DD35-522F-7EE468BB8E8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470161" y="3189852"/>
                  <a:ext cx="1800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591C5EC-A98C-198B-ADAE-1D5247E51EAD}"/>
                    </a:ext>
                  </a:extLst>
                </p14:cNvPr>
                <p14:cNvContentPartPr/>
                <p14:nvPr/>
              </p14:nvContentPartPr>
              <p14:xfrm>
                <a:off x="4479161" y="3490812"/>
                <a:ext cx="360" cy="83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591C5EC-A98C-198B-ADAE-1D5247E51EA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470161" y="3482172"/>
                  <a:ext cx="180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5F24071-1F34-535B-059E-6AD1D3B1B6C5}"/>
                    </a:ext>
                  </a:extLst>
                </p14:cNvPr>
                <p14:cNvContentPartPr/>
                <p14:nvPr/>
              </p14:nvContentPartPr>
              <p14:xfrm>
                <a:off x="4479161" y="3748572"/>
                <a:ext cx="14040" cy="1666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5F24071-1F34-535B-059E-6AD1D3B1B6C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470161" y="3739932"/>
                  <a:ext cx="3168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D60C19C-FEEB-6357-F006-F7C9527FE3F4}"/>
                    </a:ext>
                  </a:extLst>
                </p14:cNvPr>
                <p14:cNvContentPartPr/>
                <p14:nvPr/>
              </p14:nvContentPartPr>
              <p14:xfrm>
                <a:off x="1961681" y="1761012"/>
                <a:ext cx="2197800" cy="1461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D60C19C-FEEB-6357-F006-F7C9527FE3F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952681" y="1752372"/>
                  <a:ext cx="2215440" cy="147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D422C65-6E6A-1A3F-3576-5B4A6802C58E}"/>
                    </a:ext>
                  </a:extLst>
                </p14:cNvPr>
                <p14:cNvContentPartPr/>
                <p14:nvPr/>
              </p14:nvContentPartPr>
              <p14:xfrm>
                <a:off x="4034201" y="1744452"/>
                <a:ext cx="173880" cy="137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D422C65-6E6A-1A3F-3576-5B4A6802C58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025201" y="1735812"/>
                  <a:ext cx="19152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ED49F59-B00B-4E07-CD23-6447984732F0}"/>
                    </a:ext>
                  </a:extLst>
                </p14:cNvPr>
                <p14:cNvContentPartPr/>
                <p14:nvPr/>
              </p14:nvContentPartPr>
              <p14:xfrm>
                <a:off x="4273601" y="1497132"/>
                <a:ext cx="172080" cy="1861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ED49F59-B00B-4E07-CD23-6447984732F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264601" y="1488492"/>
                  <a:ext cx="18972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BDE2843-2E47-64F4-72F6-01462A13C573}"/>
                    </a:ext>
                  </a:extLst>
                </p14:cNvPr>
                <p14:cNvContentPartPr/>
                <p14:nvPr/>
              </p14:nvContentPartPr>
              <p14:xfrm>
                <a:off x="4445321" y="1632492"/>
                <a:ext cx="76680" cy="88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BDE2843-2E47-64F4-72F6-01462A13C57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436681" y="1623492"/>
                  <a:ext cx="9432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74B50B7-47E0-88C3-3DC5-A25EDA4338DC}"/>
                    </a:ext>
                  </a:extLst>
                </p14:cNvPr>
                <p14:cNvContentPartPr/>
                <p14:nvPr/>
              </p14:nvContentPartPr>
              <p14:xfrm>
                <a:off x="2602121" y="2707812"/>
                <a:ext cx="197280" cy="111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74B50B7-47E0-88C3-3DC5-A25EDA4338D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593481" y="2699172"/>
                  <a:ext cx="21492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681F14D-8B2E-367A-8BFC-D689EA71409E}"/>
                    </a:ext>
                  </a:extLst>
                </p14:cNvPr>
                <p14:cNvContentPartPr/>
                <p14:nvPr/>
              </p14:nvContentPartPr>
              <p14:xfrm>
                <a:off x="2295761" y="2483892"/>
                <a:ext cx="129600" cy="1072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681F14D-8B2E-367A-8BFC-D689EA71409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286761" y="2475252"/>
                  <a:ext cx="1472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68FCB10-9BE3-D2B5-B46A-BC0C5B00B372}"/>
                    </a:ext>
                  </a:extLst>
                </p14:cNvPr>
                <p14:cNvContentPartPr/>
                <p14:nvPr/>
              </p14:nvContentPartPr>
              <p14:xfrm>
                <a:off x="2982641" y="2763612"/>
                <a:ext cx="15840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68FCB10-9BE3-D2B5-B46A-BC0C5B00B37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973641" y="2754612"/>
                  <a:ext cx="176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941CD20-6433-40CB-9EC4-AB06F3C27FD5}"/>
                    </a:ext>
                  </a:extLst>
                </p14:cNvPr>
                <p14:cNvContentPartPr/>
                <p14:nvPr/>
              </p14:nvContentPartPr>
              <p14:xfrm>
                <a:off x="3846641" y="2703492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941CD20-6433-40CB-9EC4-AB06F3C27FD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837641" y="26948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79ADB67-6078-2842-C13D-B22F375DD51B}"/>
                    </a:ext>
                  </a:extLst>
                </p14:cNvPr>
                <p14:cNvContentPartPr/>
                <p14:nvPr/>
              </p14:nvContentPartPr>
              <p14:xfrm>
                <a:off x="3370361" y="2794572"/>
                <a:ext cx="337320" cy="54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79ADB67-6078-2842-C13D-B22F375DD51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361361" y="2785932"/>
                  <a:ext cx="3549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4C9EDFA-FCF1-AB9D-5008-8701C97540CE}"/>
                    </a:ext>
                  </a:extLst>
                </p14:cNvPr>
                <p14:cNvContentPartPr/>
                <p14:nvPr/>
              </p14:nvContentPartPr>
              <p14:xfrm>
                <a:off x="3994961" y="2794572"/>
                <a:ext cx="11988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4C9EDFA-FCF1-AB9D-5008-8701C97540C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985961" y="2785932"/>
                  <a:ext cx="137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CC3D3A8-1CFC-CC1F-9091-FB239A5567AC}"/>
                    </a:ext>
                  </a:extLst>
                </p14:cNvPr>
                <p14:cNvContentPartPr/>
                <p14:nvPr/>
              </p14:nvContentPartPr>
              <p14:xfrm>
                <a:off x="4310681" y="2794572"/>
                <a:ext cx="2484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CC3D3A8-1CFC-CC1F-9091-FB239A5567A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302041" y="2785932"/>
                  <a:ext cx="42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77E8EC7-7A08-0DBF-9C29-7D3BE8C643C5}"/>
                    </a:ext>
                  </a:extLst>
                </p14:cNvPr>
                <p14:cNvContentPartPr/>
                <p14:nvPr/>
              </p14:nvContentPartPr>
              <p14:xfrm>
                <a:off x="4824761" y="2784132"/>
                <a:ext cx="2376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77E8EC7-7A08-0DBF-9C29-7D3BE8C643C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816121" y="2775492"/>
                  <a:ext cx="4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2431C1A-EDC2-7154-DFA7-14357BC75A6B}"/>
                    </a:ext>
                  </a:extLst>
                </p14:cNvPr>
                <p14:cNvContentPartPr/>
                <p14:nvPr/>
              </p14:nvContentPartPr>
              <p14:xfrm>
                <a:off x="3898481" y="2142612"/>
                <a:ext cx="173520" cy="82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2431C1A-EDC2-7154-DFA7-14357BC75A6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889481" y="2133612"/>
                  <a:ext cx="1911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5364546-40C8-D35D-72AC-9842DEF8EC47}"/>
                    </a:ext>
                  </a:extLst>
                </p14:cNvPr>
                <p14:cNvContentPartPr/>
                <p14:nvPr/>
              </p14:nvContentPartPr>
              <p14:xfrm>
                <a:off x="5608121" y="2150172"/>
                <a:ext cx="288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5364546-40C8-D35D-72AC-9842DEF8EC4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599121" y="214153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FEA1F2C-B91D-E18C-4734-73A7B7996E9A}"/>
                    </a:ext>
                  </a:extLst>
                </p14:cNvPr>
                <p14:cNvContentPartPr/>
                <p14:nvPr/>
              </p14:nvContentPartPr>
              <p14:xfrm>
                <a:off x="4500761" y="3303252"/>
                <a:ext cx="360" cy="79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FEA1F2C-B91D-E18C-4734-73A7B7996E9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491761" y="3294612"/>
                  <a:ext cx="180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B18C959-2BDF-3323-317A-A82BA0170445}"/>
                    </a:ext>
                  </a:extLst>
                </p14:cNvPr>
                <p14:cNvContentPartPr/>
                <p14:nvPr/>
              </p14:nvContentPartPr>
              <p14:xfrm>
                <a:off x="4524881" y="3037932"/>
                <a:ext cx="142560" cy="114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B18C959-2BDF-3323-317A-A82BA017044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516241" y="3029292"/>
                  <a:ext cx="16020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0E30D8D-ACE5-3BD1-B189-2E74480BBFFD}"/>
                    </a:ext>
                  </a:extLst>
                </p14:cNvPr>
                <p14:cNvContentPartPr/>
                <p14:nvPr/>
              </p14:nvContentPartPr>
              <p14:xfrm>
                <a:off x="4773281" y="2907612"/>
                <a:ext cx="88560" cy="421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0E30D8D-ACE5-3BD1-B189-2E74480BBFFD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764641" y="2898972"/>
                  <a:ext cx="1062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8480498-F4C2-4244-30E3-577D14F0615B}"/>
                    </a:ext>
                  </a:extLst>
                </p14:cNvPr>
                <p14:cNvContentPartPr/>
                <p14:nvPr/>
              </p14:nvContentPartPr>
              <p14:xfrm>
                <a:off x="5112041" y="2325852"/>
                <a:ext cx="405000" cy="3934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8480498-F4C2-4244-30E3-577D14F0615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103041" y="2317212"/>
                  <a:ext cx="42264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2471F32-2895-D4BF-148B-D129EC17A75F}"/>
                    </a:ext>
                  </a:extLst>
                </p14:cNvPr>
                <p14:cNvContentPartPr/>
                <p14:nvPr/>
              </p14:nvContentPartPr>
              <p14:xfrm>
                <a:off x="5524601" y="2301012"/>
                <a:ext cx="9000" cy="226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2471F32-2895-D4BF-148B-D129EC17A75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515961" y="2292372"/>
                  <a:ext cx="2664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2C99787-8E5E-7C0B-677A-20386CF4EF55}"/>
                    </a:ext>
                  </a:extLst>
                </p14:cNvPr>
                <p14:cNvContentPartPr/>
                <p14:nvPr/>
              </p14:nvContentPartPr>
              <p14:xfrm>
                <a:off x="5674361" y="2177172"/>
                <a:ext cx="20160" cy="266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2C99787-8E5E-7C0B-677A-20386CF4EF5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665721" y="2168532"/>
                  <a:ext cx="378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96BBE3E-4E1E-998B-3F58-C5F4F0F76E97}"/>
                    </a:ext>
                  </a:extLst>
                </p14:cNvPr>
                <p14:cNvContentPartPr/>
                <p14:nvPr/>
              </p14:nvContentPartPr>
              <p14:xfrm>
                <a:off x="3867881" y="3060612"/>
                <a:ext cx="52560" cy="33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96BBE3E-4E1E-998B-3F58-C5F4F0F76E9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858881" y="3051972"/>
                  <a:ext cx="7020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291E41D-D22F-40A1-B8A3-2C2669A73B5A}"/>
                    </a:ext>
                  </a:extLst>
                </p14:cNvPr>
                <p14:cNvContentPartPr/>
                <p14:nvPr/>
              </p14:nvContentPartPr>
              <p14:xfrm>
                <a:off x="4294841" y="2699892"/>
                <a:ext cx="30960" cy="118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291E41D-D22F-40A1-B8A3-2C2669A73B5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286201" y="2690892"/>
                  <a:ext cx="4860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69FCB54-7A25-A747-923A-A7F40CCDC3FA}"/>
                    </a:ext>
                  </a:extLst>
                </p14:cNvPr>
                <p14:cNvContentPartPr/>
                <p14:nvPr/>
              </p14:nvContentPartPr>
              <p14:xfrm>
                <a:off x="4704521" y="2330172"/>
                <a:ext cx="36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69FCB54-7A25-A747-923A-A7F40CCDC3F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695521" y="23211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D51423E-BA1A-D8EC-8BBC-8602AD6DABFF}"/>
                    </a:ext>
                  </a:extLst>
                </p14:cNvPr>
                <p14:cNvContentPartPr/>
                <p14:nvPr/>
              </p14:nvContentPartPr>
              <p14:xfrm>
                <a:off x="4530641" y="2080332"/>
                <a:ext cx="2916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D51423E-BA1A-D8EC-8BBC-8602AD6DABFF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522001" y="2071692"/>
                  <a:ext cx="46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DF47938-A8C0-F833-BD43-5D85DD5A563C}"/>
                    </a:ext>
                  </a:extLst>
                </p14:cNvPr>
                <p14:cNvContentPartPr/>
                <p14:nvPr/>
              </p14:nvContentPartPr>
              <p14:xfrm>
                <a:off x="5184401" y="2023452"/>
                <a:ext cx="288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DF47938-A8C0-F833-BD43-5D85DD5A563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175761" y="201445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71D97CE-1DC3-5801-0600-CD0854DCD779}"/>
                    </a:ext>
                  </a:extLst>
                </p14:cNvPr>
                <p14:cNvContentPartPr/>
                <p14:nvPr/>
              </p14:nvContentPartPr>
              <p14:xfrm>
                <a:off x="4706321" y="2153412"/>
                <a:ext cx="101520" cy="3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71D97CE-1DC3-5801-0600-CD0854DCD779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697681" y="2144412"/>
                  <a:ext cx="1191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C351B9D-C960-5769-FC4C-AC8F95E84ABF}"/>
                    </a:ext>
                  </a:extLst>
                </p14:cNvPr>
                <p14:cNvContentPartPr/>
                <p14:nvPr/>
              </p14:nvContentPartPr>
              <p14:xfrm>
                <a:off x="5095121" y="2150172"/>
                <a:ext cx="243720" cy="3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C351B9D-C960-5769-FC4C-AC8F95E84ABF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086121" y="2141532"/>
                  <a:ext cx="261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A76BEE8-9B13-F52D-E808-4F9129EC02C1}"/>
                    </a:ext>
                  </a:extLst>
                </p14:cNvPr>
                <p14:cNvContentPartPr/>
                <p14:nvPr/>
              </p14:nvContentPartPr>
              <p14:xfrm>
                <a:off x="4937441" y="2149812"/>
                <a:ext cx="9360" cy="64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A76BEE8-9B13-F52D-E808-4F9129EC02C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928801" y="2140812"/>
                  <a:ext cx="270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AD7444F-038D-3F85-796B-1C71F95A72F9}"/>
                    </a:ext>
                  </a:extLst>
                </p14:cNvPr>
                <p14:cNvContentPartPr/>
                <p14:nvPr/>
              </p14:nvContentPartPr>
              <p14:xfrm>
                <a:off x="3056441" y="3064932"/>
                <a:ext cx="48600" cy="252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AD7444F-038D-3F85-796B-1C71F95A72F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047801" y="3056292"/>
                  <a:ext cx="662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3B017AC-2D87-F087-BFE3-602AF4F1DED6}"/>
                    </a:ext>
                  </a:extLst>
                </p14:cNvPr>
                <p14:cNvContentPartPr/>
                <p14:nvPr/>
              </p14:nvContentPartPr>
              <p14:xfrm>
                <a:off x="3463961" y="2761092"/>
                <a:ext cx="16920" cy="28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3B017AC-2D87-F087-BFE3-602AF4F1DED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454961" y="2752092"/>
                  <a:ext cx="34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0922E295-D4CF-FF94-2ED8-6DD2AC21E733}"/>
                    </a:ext>
                  </a:extLst>
                </p14:cNvPr>
                <p14:cNvContentPartPr/>
                <p14:nvPr/>
              </p14:nvContentPartPr>
              <p14:xfrm>
                <a:off x="4007921" y="2384172"/>
                <a:ext cx="6120" cy="32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0922E295-D4CF-FF94-2ED8-6DD2AC21E73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998921" y="2375532"/>
                  <a:ext cx="237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39F94669-016F-30B3-00F5-993F503D11AB}"/>
                    </a:ext>
                  </a:extLst>
                </p14:cNvPr>
                <p14:cNvContentPartPr/>
                <p14:nvPr/>
              </p14:nvContentPartPr>
              <p14:xfrm>
                <a:off x="4114481" y="2263932"/>
                <a:ext cx="79200" cy="342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39F94669-016F-30B3-00F5-993F503D11AB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105841" y="2255292"/>
                  <a:ext cx="968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DD7F3FE7-31EE-A30A-651F-ADED1884D873}"/>
                    </a:ext>
                  </a:extLst>
                </p14:cNvPr>
                <p14:cNvContentPartPr/>
                <p14:nvPr/>
              </p14:nvContentPartPr>
              <p14:xfrm>
                <a:off x="4207361" y="2257812"/>
                <a:ext cx="18720" cy="68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DD7F3FE7-31EE-A30A-651F-ADED1884D87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198361" y="2248812"/>
                  <a:ext cx="3636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6F35539-7836-5D7B-D443-B1E90FFD6DBD}"/>
                    </a:ext>
                  </a:extLst>
                </p14:cNvPr>
                <p14:cNvContentPartPr/>
                <p14:nvPr/>
              </p14:nvContentPartPr>
              <p14:xfrm>
                <a:off x="3456401" y="2161332"/>
                <a:ext cx="159120" cy="2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6F35539-7836-5D7B-D443-B1E90FFD6DB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447401" y="2152692"/>
                  <a:ext cx="1767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51A6AD0-B973-4997-B6F5-7EE9FEB9B4A4}"/>
                    </a:ext>
                  </a:extLst>
                </p14:cNvPr>
                <p14:cNvContentPartPr/>
                <p14:nvPr/>
              </p14:nvContentPartPr>
              <p14:xfrm>
                <a:off x="3290081" y="1917612"/>
                <a:ext cx="360" cy="1231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51A6AD0-B973-4997-B6F5-7EE9FEB9B4A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281081" y="1908612"/>
                  <a:ext cx="180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AC153581-EB2A-93BA-9F2D-7F2CF83327FB}"/>
                    </a:ext>
                  </a:extLst>
                </p14:cNvPr>
                <p14:cNvContentPartPr/>
                <p14:nvPr/>
              </p14:nvContentPartPr>
              <p14:xfrm>
                <a:off x="3286121" y="1881972"/>
                <a:ext cx="144720" cy="10076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AC153581-EB2A-93BA-9F2D-7F2CF83327F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277121" y="1872972"/>
                  <a:ext cx="162360" cy="10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CAF44F4D-BB41-0898-522A-FF218B04DFBC}"/>
                    </a:ext>
                  </a:extLst>
                </p14:cNvPr>
                <p14:cNvContentPartPr/>
                <p14:nvPr/>
              </p14:nvContentPartPr>
              <p14:xfrm>
                <a:off x="3346241" y="2394252"/>
                <a:ext cx="25560" cy="3967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CAF44F4D-BB41-0898-522A-FF218B04DFB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337601" y="2385252"/>
                  <a:ext cx="4320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5DE425D8-95B6-8DD6-C156-B8FD77B588E3}"/>
                    </a:ext>
                  </a:extLst>
                </p14:cNvPr>
                <p14:cNvContentPartPr/>
                <p14:nvPr/>
              </p14:nvContentPartPr>
              <p14:xfrm>
                <a:off x="3678161" y="1727892"/>
                <a:ext cx="3240" cy="2260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5DE425D8-95B6-8DD6-C156-B8FD77B588E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669161" y="1719252"/>
                  <a:ext cx="2088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FDDE64DA-0865-D3D1-3F0C-78A8DFAAA141}"/>
                    </a:ext>
                  </a:extLst>
                </p14:cNvPr>
                <p14:cNvContentPartPr/>
                <p14:nvPr/>
              </p14:nvContentPartPr>
              <p14:xfrm>
                <a:off x="5469161" y="1311012"/>
                <a:ext cx="139680" cy="9115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FDDE64DA-0865-D3D1-3F0C-78A8DFAAA14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460161" y="1302012"/>
                  <a:ext cx="157320" cy="929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10768651-900A-CCAD-DDD0-4CBBC6EAFD2B}"/>
                  </a:ext>
                </a:extLst>
              </p14:cNvPr>
              <p14:cNvContentPartPr/>
              <p14:nvPr/>
            </p14:nvContentPartPr>
            <p14:xfrm>
              <a:off x="3514361" y="1117692"/>
              <a:ext cx="72360" cy="97236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10768651-900A-CCAD-DDD0-4CBBC6EAFD2B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505721" y="1108692"/>
                <a:ext cx="90000" cy="990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4EBE46-68E5-26B6-A2B3-76823F74D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2133"/>
    </mc:Choice>
    <mc:Fallback xmlns="">
      <p:transition advClick="0" advTm="22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3098744" y="153570"/>
            <a:ext cx="3539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Just need data to train</a:t>
            </a:r>
          </a:p>
        </p:txBody>
      </p:sp>
      <p:pic>
        <p:nvPicPr>
          <p:cNvPr id="3" name="Picture 2" descr="A hand pointing at something&#10;&#10;Description automatically generated">
            <a:extLst>
              <a:ext uri="{FF2B5EF4-FFF2-40B4-BE49-F238E27FC236}">
                <a16:creationId xmlns:a16="http://schemas.microsoft.com/office/drawing/2014/main" id="{04FA4139-F968-1448-BDB4-A1536B3CA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3" y="1219200"/>
            <a:ext cx="4363556" cy="42071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618CF6-78C8-310B-30C1-D0170050B0A0}"/>
              </a:ext>
            </a:extLst>
          </p:cNvPr>
          <p:cNvSpPr txBox="1"/>
          <p:nvPr/>
        </p:nvSpPr>
        <p:spPr>
          <a:xfrm>
            <a:off x="457200" y="6483350"/>
            <a:ext cx="45777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C00000"/>
                </a:solidFill>
              </a:rPr>
              <a:t>https://</a:t>
            </a:r>
            <a:r>
              <a:rPr lang="en-US" sz="1600" dirty="0" err="1">
                <a:solidFill>
                  <a:srgbClr val="C00000"/>
                </a:solidFill>
              </a:rPr>
              <a:t>quickdraw.withgoogle.com</a:t>
            </a:r>
            <a:r>
              <a:rPr lang="en-US" sz="1600" dirty="0">
                <a:solidFill>
                  <a:srgbClr val="C00000"/>
                </a:solidFill>
              </a:rPr>
              <a:t>/</a:t>
            </a:r>
          </a:p>
        </p:txBody>
      </p:sp>
      <p:pic>
        <p:nvPicPr>
          <p:cNvPr id="8" name="Picture 7" descr="A screenshot of a video game&#10;&#10;Description automatically generated">
            <a:extLst>
              <a:ext uri="{FF2B5EF4-FFF2-40B4-BE49-F238E27FC236}">
                <a16:creationId xmlns:a16="http://schemas.microsoft.com/office/drawing/2014/main" id="{2C53A398-A186-EEAE-5BBA-B68E205666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14" y="709544"/>
            <a:ext cx="3081579" cy="2402817"/>
          </a:xfrm>
          <a:prstGeom prst="rect">
            <a:avLst/>
          </a:prstGeom>
        </p:spPr>
      </p:pic>
      <p:pic>
        <p:nvPicPr>
          <p:cNvPr id="10" name="Picture 9" descr="A collage of different glasses&#10;&#10;Description automatically generated">
            <a:extLst>
              <a:ext uri="{FF2B5EF4-FFF2-40B4-BE49-F238E27FC236}">
                <a16:creationId xmlns:a16="http://schemas.microsoft.com/office/drawing/2014/main" id="{CFD9A2CD-E9B9-111A-4975-F3D6BC65D0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275487"/>
            <a:ext cx="2380009" cy="31242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FE5C2F-56A2-4552-9717-39D22C5E5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7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5978"/>
    </mc:Choice>
    <mc:Fallback xmlns="">
      <p:transition advClick="0" advTm="165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C922C72-57A4-80CB-4F6A-8220C45D9560}"/>
                  </a:ext>
                </a:extLst>
              </p14:cNvPr>
              <p14:cNvContentPartPr/>
              <p14:nvPr/>
            </p14:nvContentPartPr>
            <p14:xfrm>
              <a:off x="4868491" y="7205099"/>
              <a:ext cx="270" cy="27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C922C72-57A4-80CB-4F6A-8220C45D9560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4861741" y="7198349"/>
                <a:ext cx="13500" cy="135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BD07724-53D3-FCFD-9D83-466345E4CA6B}"/>
              </a:ext>
            </a:extLst>
          </p:cNvPr>
          <p:cNvSpPr txBox="1"/>
          <p:nvPr/>
        </p:nvSpPr>
        <p:spPr>
          <a:xfrm>
            <a:off x="2429929" y="-20855"/>
            <a:ext cx="485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Set values from a phase diagram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A4A04DF-7CFB-2A89-0FF9-9884345A8F50}"/>
              </a:ext>
            </a:extLst>
          </p:cNvPr>
          <p:cNvGrpSpPr/>
          <p:nvPr/>
        </p:nvGrpSpPr>
        <p:grpSpPr>
          <a:xfrm>
            <a:off x="6563342" y="3624156"/>
            <a:ext cx="395640" cy="536400"/>
            <a:chOff x="6563342" y="3624156"/>
            <a:chExt cx="395640" cy="53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581005F-8464-6DA4-BEBC-0571DBC8DE43}"/>
                    </a:ext>
                  </a:extLst>
                </p14:cNvPr>
                <p14:cNvContentPartPr/>
                <p14:nvPr/>
              </p14:nvContentPartPr>
              <p14:xfrm>
                <a:off x="6563342" y="3624156"/>
                <a:ext cx="232560" cy="234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581005F-8464-6DA4-BEBC-0571DBC8DE43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554342" y="3615156"/>
                  <a:ext cx="25020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8BD8AA5-987B-CFCF-139D-63F608A2AAC9}"/>
                    </a:ext>
                  </a:extLst>
                </p14:cNvPr>
                <p14:cNvContentPartPr/>
                <p14:nvPr/>
              </p14:nvContentPartPr>
              <p14:xfrm>
                <a:off x="6951422" y="3809916"/>
                <a:ext cx="7560" cy="350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8BD8AA5-987B-CFCF-139D-63F608A2AAC9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942422" y="3800916"/>
                  <a:ext cx="25200" cy="36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5477F8-B9C2-CB5C-1D17-2D54B029E079}"/>
              </a:ext>
            </a:extLst>
          </p:cNvPr>
          <p:cNvGrpSpPr/>
          <p:nvPr/>
        </p:nvGrpSpPr>
        <p:grpSpPr>
          <a:xfrm>
            <a:off x="1516862" y="651276"/>
            <a:ext cx="4781520" cy="3559320"/>
            <a:chOff x="1516862" y="651276"/>
            <a:chExt cx="4781520" cy="355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0D19567-C531-AFA3-3BE7-B54DC0499FF1}"/>
                    </a:ext>
                  </a:extLst>
                </p14:cNvPr>
                <p14:cNvContentPartPr/>
                <p14:nvPr/>
              </p14:nvContentPartPr>
              <p14:xfrm>
                <a:off x="2446382" y="939996"/>
                <a:ext cx="286920" cy="248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0D19567-C531-AFA3-3BE7-B54DC0499FF1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2437382" y="930996"/>
                  <a:ext cx="3045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E015854-7FB3-892E-BC4F-ABE4497021D5}"/>
                    </a:ext>
                  </a:extLst>
                </p14:cNvPr>
                <p14:cNvContentPartPr/>
                <p14:nvPr/>
              </p14:nvContentPartPr>
              <p14:xfrm>
                <a:off x="2560502" y="991476"/>
                <a:ext cx="128880" cy="3219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E015854-7FB3-892E-BC4F-ABE4497021D5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2551502" y="982476"/>
                  <a:ext cx="146520" cy="323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C1723C2-78B8-6DF7-7170-6C8954B7149D}"/>
                    </a:ext>
                  </a:extLst>
                </p14:cNvPr>
                <p14:cNvContentPartPr/>
                <p14:nvPr/>
              </p14:nvContentPartPr>
              <p14:xfrm>
                <a:off x="1516862" y="3651156"/>
                <a:ext cx="4630680" cy="92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C1723C2-78B8-6DF7-7170-6C8954B7149D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507862" y="3642156"/>
                  <a:ext cx="46483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94D9465-C262-5FA6-EF72-30EDAC2B1219}"/>
                    </a:ext>
                  </a:extLst>
                </p14:cNvPr>
                <p14:cNvContentPartPr/>
                <p14:nvPr/>
              </p14:nvContentPartPr>
              <p14:xfrm>
                <a:off x="6042782" y="3521916"/>
                <a:ext cx="255600" cy="480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94D9465-C262-5FA6-EF72-30EDAC2B1219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034142" y="3513276"/>
                  <a:ext cx="273240" cy="49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B864631-1F5F-E7C3-544A-C90000220EE8}"/>
                    </a:ext>
                  </a:extLst>
                </p14:cNvPr>
                <p14:cNvContentPartPr/>
                <p14:nvPr/>
              </p14:nvContentPartPr>
              <p14:xfrm>
                <a:off x="1930142" y="651276"/>
                <a:ext cx="186840" cy="170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B864631-1F5F-E7C3-544A-C90000220EE8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921502" y="642276"/>
                  <a:ext cx="2044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F122586-AA75-6C74-BAAB-AB34F09A724C}"/>
                    </a:ext>
                  </a:extLst>
                </p14:cNvPr>
                <p14:cNvContentPartPr/>
                <p14:nvPr/>
              </p14:nvContentPartPr>
              <p14:xfrm>
                <a:off x="2160542" y="747036"/>
                <a:ext cx="260640" cy="280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F122586-AA75-6C74-BAAB-AB34F09A724C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2151542" y="738036"/>
                  <a:ext cx="278280" cy="29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E5734BD-8146-C9A1-C7DB-17859B17AB63}"/>
                  </a:ext>
                </a:extLst>
              </p14:cNvPr>
              <p14:cNvContentPartPr/>
              <p14:nvPr/>
            </p14:nvContentPartPr>
            <p14:xfrm>
              <a:off x="2600462" y="3542436"/>
              <a:ext cx="190080" cy="2048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E5734BD-8146-C9A1-C7DB-17859B17AB63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2591462" y="3533796"/>
                <a:ext cx="2077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0E89D68-774F-43BB-BCF0-2B05AE282B13}"/>
                  </a:ext>
                </a:extLst>
              </p14:cNvPr>
              <p14:cNvContentPartPr/>
              <p14:nvPr/>
            </p14:nvContentPartPr>
            <p14:xfrm>
              <a:off x="1999622" y="3279276"/>
              <a:ext cx="205560" cy="240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0E89D68-774F-43BB-BCF0-2B05AE282B13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1990622" y="3270636"/>
                <a:ext cx="223200" cy="25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236C6FC-39C5-34B8-6A66-BB21953AAE28}"/>
              </a:ext>
            </a:extLst>
          </p:cNvPr>
          <p:cNvGrpSpPr/>
          <p:nvPr/>
        </p:nvGrpSpPr>
        <p:grpSpPr>
          <a:xfrm>
            <a:off x="4692062" y="3636396"/>
            <a:ext cx="309960" cy="677520"/>
            <a:chOff x="4692062" y="3636396"/>
            <a:chExt cx="309960" cy="67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C0B3981-E0D5-B3D7-31CA-65969180B0FB}"/>
                    </a:ext>
                  </a:extLst>
                </p14:cNvPr>
                <p14:cNvContentPartPr/>
                <p14:nvPr/>
              </p14:nvContentPartPr>
              <p14:xfrm>
                <a:off x="4692062" y="3636396"/>
                <a:ext cx="81000" cy="1807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C0B3981-E0D5-B3D7-31CA-65969180B0FB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4683422" y="3627756"/>
                  <a:ext cx="9864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DD44E46-1175-EAE2-5E4F-EB2CE1AB2766}"/>
                    </a:ext>
                  </a:extLst>
                </p14:cNvPr>
                <p14:cNvContentPartPr/>
                <p14:nvPr/>
              </p14:nvContentPartPr>
              <p14:xfrm>
                <a:off x="4708982" y="3963636"/>
                <a:ext cx="96120" cy="288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DD44E46-1175-EAE2-5E4F-EB2CE1AB2766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699982" y="3954636"/>
                  <a:ext cx="11376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A5C8CE0-5527-3DA6-3618-B894AD0E525D}"/>
                    </a:ext>
                  </a:extLst>
                </p14:cNvPr>
                <p14:cNvContentPartPr/>
                <p14:nvPr/>
              </p14:nvContentPartPr>
              <p14:xfrm>
                <a:off x="4700702" y="4218876"/>
                <a:ext cx="301320" cy="950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A5C8CE0-5527-3DA6-3618-B894AD0E525D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692062" y="4210236"/>
                  <a:ext cx="318960" cy="11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E0FB47B-FDA4-3306-C692-D0E40086EB2A}"/>
              </a:ext>
            </a:extLst>
          </p:cNvPr>
          <p:cNvGrpSpPr/>
          <p:nvPr/>
        </p:nvGrpSpPr>
        <p:grpSpPr>
          <a:xfrm>
            <a:off x="2011502" y="2021796"/>
            <a:ext cx="639000" cy="427320"/>
            <a:chOff x="2011502" y="2021796"/>
            <a:chExt cx="639000" cy="42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7638BDB-D47E-FAF8-6831-0ABDD660BD2F}"/>
                    </a:ext>
                  </a:extLst>
                </p14:cNvPr>
                <p14:cNvContentPartPr/>
                <p14:nvPr/>
              </p14:nvContentPartPr>
              <p14:xfrm>
                <a:off x="2484902" y="2021796"/>
                <a:ext cx="165600" cy="145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7638BDB-D47E-FAF8-6831-0ABDD660BD2F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2476262" y="2013156"/>
                  <a:ext cx="18324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9866E60-7924-7C0C-FCD9-D1D800221537}"/>
                    </a:ext>
                  </a:extLst>
                </p14:cNvPr>
                <p14:cNvContentPartPr/>
                <p14:nvPr/>
              </p14:nvContentPartPr>
              <p14:xfrm>
                <a:off x="2011502" y="2101356"/>
                <a:ext cx="79920" cy="303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9866E60-7924-7C0C-FCD9-D1D800221537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002502" y="2092716"/>
                  <a:ext cx="9756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B4883C8-88A4-7C1A-61BB-CA52E4577EB4}"/>
                    </a:ext>
                  </a:extLst>
                </p14:cNvPr>
                <p14:cNvContentPartPr/>
                <p14:nvPr/>
              </p14:nvContentPartPr>
              <p14:xfrm>
                <a:off x="2014742" y="2385036"/>
                <a:ext cx="315360" cy="640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B4883C8-88A4-7C1A-61BB-CA52E4577EB4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2005742" y="2376036"/>
                  <a:ext cx="333000" cy="81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49D5F90-914C-5110-0F22-6F6FFC07CACC}"/>
                  </a:ext>
                </a:extLst>
              </p14:cNvPr>
              <p14:cNvContentPartPr/>
              <p14:nvPr/>
            </p14:nvContentPartPr>
            <p14:xfrm>
              <a:off x="3023822" y="2148876"/>
              <a:ext cx="11880" cy="64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49D5F90-914C-5110-0F22-6F6FFC07CACC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3015182" y="2139876"/>
                <a:ext cx="295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D5110E8-1ADE-6A17-3803-8A7DBFA357B6}"/>
                  </a:ext>
                </a:extLst>
              </p14:cNvPr>
              <p14:cNvContentPartPr/>
              <p14:nvPr/>
            </p14:nvContentPartPr>
            <p14:xfrm>
              <a:off x="4536182" y="2500956"/>
              <a:ext cx="360" cy="2577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D5110E8-1ADE-6A17-3803-8A7DBFA357B6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4527182" y="2492316"/>
                <a:ext cx="18000" cy="275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61018D34-5FAD-EAA7-4426-8E9BF48DF7F3}"/>
              </a:ext>
            </a:extLst>
          </p:cNvPr>
          <p:cNvGrpSpPr/>
          <p:nvPr/>
        </p:nvGrpSpPr>
        <p:grpSpPr>
          <a:xfrm>
            <a:off x="4536182" y="3008916"/>
            <a:ext cx="70920" cy="182880"/>
            <a:chOff x="4536182" y="3008916"/>
            <a:chExt cx="70920" cy="18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07777B9-6EC2-1D60-192A-53EEAA41FACC}"/>
                    </a:ext>
                  </a:extLst>
                </p14:cNvPr>
                <p14:cNvContentPartPr/>
                <p14:nvPr/>
              </p14:nvContentPartPr>
              <p14:xfrm>
                <a:off x="4536182" y="3008916"/>
                <a:ext cx="36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07777B9-6EC2-1D60-192A-53EEAA41FACC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4527182" y="30002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8C8B543-5DB1-697D-936F-A6CE6B4100F4}"/>
                    </a:ext>
                  </a:extLst>
                </p14:cNvPr>
                <p14:cNvContentPartPr/>
                <p14:nvPr/>
              </p14:nvContentPartPr>
              <p14:xfrm>
                <a:off x="4606742" y="3030876"/>
                <a:ext cx="360" cy="1609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8C8B543-5DB1-697D-936F-A6CE6B4100F4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4598102" y="3021876"/>
                  <a:ext cx="18000" cy="178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EB68D677-12A9-69A6-A713-C6268D4BFE0A}"/>
                  </a:ext>
                </a:extLst>
              </p14:cNvPr>
              <p14:cNvContentPartPr/>
              <p14:nvPr/>
            </p14:nvContentPartPr>
            <p14:xfrm>
              <a:off x="4643822" y="3454596"/>
              <a:ext cx="360" cy="11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EB68D677-12A9-69A6-A713-C6268D4BFE0A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4634822" y="3445596"/>
                <a:ext cx="18000" cy="2916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9A34334C-001B-4AD1-208C-034B8A5627FE}"/>
              </a:ext>
            </a:extLst>
          </p:cNvPr>
          <p:cNvGrpSpPr/>
          <p:nvPr/>
        </p:nvGrpSpPr>
        <p:grpSpPr>
          <a:xfrm>
            <a:off x="3401462" y="2026116"/>
            <a:ext cx="1270080" cy="277200"/>
            <a:chOff x="3401462" y="2026116"/>
            <a:chExt cx="1270080" cy="27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1AA41CE-2F46-2922-6F0B-6D6494CD88D1}"/>
                    </a:ext>
                  </a:extLst>
                </p14:cNvPr>
                <p14:cNvContentPartPr/>
                <p14:nvPr/>
              </p14:nvContentPartPr>
              <p14:xfrm>
                <a:off x="3401462" y="2154996"/>
                <a:ext cx="10584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1AA41CE-2F46-2922-6F0B-6D6494CD88D1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3392462" y="2145996"/>
                  <a:ext cx="123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994698F-5179-F395-1422-F4B1F01B9777}"/>
                    </a:ext>
                  </a:extLst>
                </p14:cNvPr>
                <p14:cNvContentPartPr/>
                <p14:nvPr/>
              </p14:nvContentPartPr>
              <p14:xfrm>
                <a:off x="3756782" y="2154996"/>
                <a:ext cx="9324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994698F-5179-F395-1422-F4B1F01B9777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3747782" y="2145996"/>
                  <a:ext cx="11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F1D9624-2485-8201-797D-056D8E33688A}"/>
                    </a:ext>
                  </a:extLst>
                </p14:cNvPr>
                <p14:cNvContentPartPr/>
                <p14:nvPr/>
              </p14:nvContentPartPr>
              <p14:xfrm>
                <a:off x="4163942" y="2154996"/>
                <a:ext cx="9360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F1D9624-2485-8201-797D-056D8E33688A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155302" y="2145996"/>
                  <a:ext cx="11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3E8A68A-198B-CE35-D07C-FCD122EFE475}"/>
                    </a:ext>
                  </a:extLst>
                </p14:cNvPr>
                <p14:cNvContentPartPr/>
                <p14:nvPr/>
              </p14:nvContentPartPr>
              <p14:xfrm>
                <a:off x="4377062" y="2154996"/>
                <a:ext cx="2304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3E8A68A-198B-CE35-D07C-FCD122EFE475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4368422" y="2145996"/>
                  <a:ext cx="40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216476A-8531-8588-6EFB-8F836FB299FD}"/>
                    </a:ext>
                  </a:extLst>
                </p14:cNvPr>
                <p14:cNvContentPartPr/>
                <p14:nvPr/>
              </p14:nvContentPartPr>
              <p14:xfrm>
                <a:off x="4530062" y="2154996"/>
                <a:ext cx="648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216476A-8531-8588-6EFB-8F836FB299FD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4521062" y="2145996"/>
                  <a:ext cx="2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C0D721A-D695-4605-43C9-AE4B5AC507E0}"/>
                    </a:ext>
                  </a:extLst>
                </p14:cNvPr>
                <p14:cNvContentPartPr/>
                <p14:nvPr/>
              </p14:nvContentPartPr>
              <p14:xfrm>
                <a:off x="4536182" y="2265516"/>
                <a:ext cx="360" cy="37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C0D721A-D695-4605-43C9-AE4B5AC507E0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4527182" y="2256516"/>
                  <a:ext cx="180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7A1A938-4DFA-743A-E78D-35C4CFE914E2}"/>
                    </a:ext>
                  </a:extLst>
                </p14:cNvPr>
                <p14:cNvContentPartPr/>
                <p14:nvPr/>
              </p14:nvContentPartPr>
              <p14:xfrm>
                <a:off x="4481462" y="2026116"/>
                <a:ext cx="190080" cy="245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7A1A938-4DFA-743A-E78D-35C4CFE914E2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4472462" y="2017116"/>
                  <a:ext cx="207720" cy="26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51198B43-04D5-269F-454D-64EE2FEEF545}"/>
              </a:ext>
            </a:extLst>
          </p:cNvPr>
          <p:cNvGrpSpPr/>
          <p:nvPr/>
        </p:nvGrpSpPr>
        <p:grpSpPr>
          <a:xfrm>
            <a:off x="2086382" y="4781196"/>
            <a:ext cx="3449160" cy="1180800"/>
            <a:chOff x="2086382" y="4781196"/>
            <a:chExt cx="3449160" cy="118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7171D3A-F607-1117-BDA1-B4E299D86394}"/>
                    </a:ext>
                  </a:extLst>
                </p14:cNvPr>
                <p14:cNvContentPartPr/>
                <p14:nvPr/>
              </p14:nvContentPartPr>
              <p14:xfrm>
                <a:off x="2385542" y="5041836"/>
                <a:ext cx="349920" cy="3499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7171D3A-F607-1117-BDA1-B4E299D86394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2376542" y="5032836"/>
                  <a:ext cx="36756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2176EE0-4E15-6C97-0D42-6D9A96960ECC}"/>
                    </a:ext>
                  </a:extLst>
                </p14:cNvPr>
                <p14:cNvContentPartPr/>
                <p14:nvPr/>
              </p14:nvContentPartPr>
              <p14:xfrm>
                <a:off x="2864342" y="5241636"/>
                <a:ext cx="3240" cy="3312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2176EE0-4E15-6C97-0D42-6D9A96960ECC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2855342" y="5232996"/>
                  <a:ext cx="2088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0634447-73AA-788C-CA98-E4B04EAB592A}"/>
                    </a:ext>
                  </a:extLst>
                </p14:cNvPr>
                <p14:cNvContentPartPr/>
                <p14:nvPr/>
              </p14:nvContentPartPr>
              <p14:xfrm>
                <a:off x="3054422" y="5205996"/>
                <a:ext cx="280080" cy="3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0634447-73AA-788C-CA98-E4B04EAB592A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3045782" y="5196996"/>
                  <a:ext cx="2977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E37AC16-68C1-7EE9-9215-0449F52807C6}"/>
                    </a:ext>
                  </a:extLst>
                </p14:cNvPr>
                <p14:cNvContentPartPr/>
                <p14:nvPr/>
              </p14:nvContentPartPr>
              <p14:xfrm>
                <a:off x="3199862" y="5065596"/>
                <a:ext cx="360" cy="432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E37AC16-68C1-7EE9-9215-0449F52807C6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3190862" y="5056596"/>
                  <a:ext cx="1800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177DFBA-0E13-20BE-2D11-6DEE738A2567}"/>
                    </a:ext>
                  </a:extLst>
                </p14:cNvPr>
                <p14:cNvContentPartPr/>
                <p14:nvPr/>
              </p14:nvContentPartPr>
              <p14:xfrm>
                <a:off x="3533222" y="5058396"/>
                <a:ext cx="300960" cy="2322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177DFBA-0E13-20BE-2D11-6DEE738A2567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3524582" y="5049396"/>
                  <a:ext cx="3186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4A72306-EC0B-CC77-0448-7DC233C74898}"/>
                    </a:ext>
                  </a:extLst>
                </p14:cNvPr>
                <p14:cNvContentPartPr/>
                <p14:nvPr/>
              </p14:nvContentPartPr>
              <p14:xfrm>
                <a:off x="3929582" y="5177196"/>
                <a:ext cx="292680" cy="375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4A72306-EC0B-CC77-0448-7DC233C74898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3920582" y="5168556"/>
                  <a:ext cx="31032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F1D2B05-8483-D3E5-BDF8-B5BF82D34444}"/>
                    </a:ext>
                  </a:extLst>
                </p14:cNvPr>
                <p14:cNvContentPartPr/>
                <p14:nvPr/>
              </p14:nvContentPartPr>
              <p14:xfrm>
                <a:off x="4287422" y="5145516"/>
                <a:ext cx="131760" cy="3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F1D2B05-8483-D3E5-BDF8-B5BF82D34444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4278422" y="5136516"/>
                  <a:ext cx="1494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8333956-1808-D79C-2DD3-5EC84DD19F79}"/>
                    </a:ext>
                  </a:extLst>
                </p14:cNvPr>
                <p14:cNvContentPartPr/>
                <p14:nvPr/>
              </p14:nvContentPartPr>
              <p14:xfrm>
                <a:off x="4295702" y="5230836"/>
                <a:ext cx="158400" cy="28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8333956-1808-D79C-2DD3-5EC84DD19F79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4287062" y="5222196"/>
                  <a:ext cx="1760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8C3AC54-740E-A431-FA94-930844429E95}"/>
                    </a:ext>
                  </a:extLst>
                </p14:cNvPr>
                <p14:cNvContentPartPr/>
                <p14:nvPr/>
              </p14:nvContentPartPr>
              <p14:xfrm>
                <a:off x="4693142" y="5086116"/>
                <a:ext cx="157680" cy="3261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8C3AC54-740E-A431-FA94-930844429E95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4684502" y="5077116"/>
                  <a:ext cx="17532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6F535C9-2917-3135-0C49-92B8FB2F2484}"/>
                    </a:ext>
                  </a:extLst>
                </p14:cNvPr>
                <p14:cNvContentPartPr/>
                <p14:nvPr/>
              </p14:nvContentPartPr>
              <p14:xfrm>
                <a:off x="4961342" y="5163516"/>
                <a:ext cx="55440" cy="38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6F535C9-2917-3135-0C49-92B8FB2F2484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4952702" y="5154876"/>
                  <a:ext cx="7308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BC84EB2A-B237-A0CD-B6D1-2918F740117C}"/>
                    </a:ext>
                  </a:extLst>
                </p14:cNvPr>
                <p14:cNvContentPartPr/>
                <p14:nvPr/>
              </p14:nvContentPartPr>
              <p14:xfrm>
                <a:off x="5163662" y="4999716"/>
                <a:ext cx="185760" cy="4010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BC84EB2A-B237-A0CD-B6D1-2918F740117C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5154662" y="4990716"/>
                  <a:ext cx="203400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57B6F7E-8A82-1BF4-9A9F-F43033F35EF5}"/>
                    </a:ext>
                  </a:extLst>
                </p14:cNvPr>
                <p14:cNvContentPartPr/>
                <p14:nvPr/>
              </p14:nvContentPartPr>
              <p14:xfrm>
                <a:off x="2086382" y="4781196"/>
                <a:ext cx="3449160" cy="11808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57B6F7E-8A82-1BF4-9A9F-F43033F35EF5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2077742" y="4772196"/>
                  <a:ext cx="3466800" cy="119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285C35D5-BCC6-B429-35E1-FB445C9F6746}"/>
                  </a:ext>
                </a:extLst>
              </p14:cNvPr>
              <p14:cNvContentPartPr/>
              <p14:nvPr/>
            </p14:nvContentPartPr>
            <p14:xfrm>
              <a:off x="2751302" y="6121476"/>
              <a:ext cx="233640" cy="23580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285C35D5-BCC6-B429-35E1-FB445C9F6746}"/>
                  </a:ext>
                </a:extLst>
              </p:cNvPr>
              <p:cNvPicPr/>
              <p:nvPr/>
            </p:nvPicPr>
            <p:blipFill>
              <a:blip r:embed="rId331"/>
              <a:stretch>
                <a:fillRect/>
              </a:stretch>
            </p:blipFill>
            <p:spPr>
              <a:xfrm>
                <a:off x="2742302" y="6112476"/>
                <a:ext cx="25128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AB3A15E8-3510-F747-0F61-EADC19808C41}"/>
                  </a:ext>
                </a:extLst>
              </p14:cNvPr>
              <p14:cNvContentPartPr/>
              <p14:nvPr/>
            </p14:nvContentPartPr>
            <p14:xfrm>
              <a:off x="2977022" y="6152796"/>
              <a:ext cx="148320" cy="25020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AB3A15E8-3510-F747-0F61-EADC19808C41}"/>
                  </a:ext>
                </a:extLst>
              </p:cNvPr>
              <p:cNvPicPr/>
              <p:nvPr/>
            </p:nvPicPr>
            <p:blipFill>
              <a:blip r:embed="rId333"/>
              <a:stretch>
                <a:fillRect/>
              </a:stretch>
            </p:blipFill>
            <p:spPr>
              <a:xfrm>
                <a:off x="2968382" y="6144156"/>
                <a:ext cx="16596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4213DBA8-8A3B-D318-35B0-C1964F980CAA}"/>
                  </a:ext>
                </a:extLst>
              </p14:cNvPr>
              <p14:cNvContentPartPr/>
              <p14:nvPr/>
            </p14:nvContentPartPr>
            <p14:xfrm>
              <a:off x="2985302" y="6273756"/>
              <a:ext cx="113400" cy="2520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4213DBA8-8A3B-D318-35B0-C1964F980CAA}"/>
                  </a:ext>
                </a:extLst>
              </p:cNvPr>
              <p:cNvPicPr/>
              <p:nvPr/>
            </p:nvPicPr>
            <p:blipFill>
              <a:blip r:embed="rId335"/>
              <a:stretch>
                <a:fillRect/>
              </a:stretch>
            </p:blipFill>
            <p:spPr>
              <a:xfrm>
                <a:off x="2976302" y="6264756"/>
                <a:ext cx="1310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822E2279-E702-53FA-AF62-A63646ECFDAA}"/>
                  </a:ext>
                </a:extLst>
              </p14:cNvPr>
              <p14:cNvContentPartPr/>
              <p14:nvPr/>
            </p14:nvContentPartPr>
            <p14:xfrm>
              <a:off x="3186182" y="6172596"/>
              <a:ext cx="120240" cy="21240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822E2279-E702-53FA-AF62-A63646ECFDAA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3177542" y="6163596"/>
                <a:ext cx="1378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DB1C953A-245C-39D9-66E4-A7B0B85CC080}"/>
                  </a:ext>
                </a:extLst>
              </p14:cNvPr>
              <p14:cNvContentPartPr/>
              <p14:nvPr/>
            </p14:nvContentPartPr>
            <p14:xfrm>
              <a:off x="3352142" y="6152076"/>
              <a:ext cx="139680" cy="2635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DB1C953A-245C-39D9-66E4-A7B0B85CC080}"/>
                  </a:ext>
                </a:extLst>
              </p:cNvPr>
              <p:cNvPicPr/>
              <p:nvPr/>
            </p:nvPicPr>
            <p:blipFill>
              <a:blip r:embed="rId339"/>
              <a:stretch>
                <a:fillRect/>
              </a:stretch>
            </p:blipFill>
            <p:spPr>
              <a:xfrm>
                <a:off x="3343142" y="6143436"/>
                <a:ext cx="15732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D81E7F31-E76B-12D6-5E3F-1522055EDDA2}"/>
                  </a:ext>
                </a:extLst>
              </p14:cNvPr>
              <p14:cNvContentPartPr/>
              <p14:nvPr/>
            </p14:nvContentPartPr>
            <p14:xfrm>
              <a:off x="3369782" y="6300396"/>
              <a:ext cx="136440" cy="4320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D81E7F31-E76B-12D6-5E3F-1522055EDDA2}"/>
                  </a:ext>
                </a:extLst>
              </p:cNvPr>
              <p:cNvPicPr/>
              <p:nvPr/>
            </p:nvPicPr>
            <p:blipFill>
              <a:blip r:embed="rId341"/>
              <a:stretch>
                <a:fillRect/>
              </a:stretch>
            </p:blipFill>
            <p:spPr>
              <a:xfrm>
                <a:off x="3361142" y="6291396"/>
                <a:ext cx="15408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906930B9-3583-4718-EF28-32B215EDE52E}"/>
                  </a:ext>
                </a:extLst>
              </p14:cNvPr>
              <p14:cNvContentPartPr/>
              <p14:nvPr/>
            </p14:nvContentPartPr>
            <p14:xfrm>
              <a:off x="3589022" y="6204996"/>
              <a:ext cx="196920" cy="25092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906930B9-3583-4718-EF28-32B215EDE52E}"/>
                  </a:ext>
                </a:extLst>
              </p:cNvPr>
              <p:cNvPicPr/>
              <p:nvPr/>
            </p:nvPicPr>
            <p:blipFill>
              <a:blip r:embed="rId343"/>
              <a:stretch>
                <a:fillRect/>
              </a:stretch>
            </p:blipFill>
            <p:spPr>
              <a:xfrm>
                <a:off x="3580382" y="6195996"/>
                <a:ext cx="21456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F0AA02C7-76D4-0380-6548-7B2708E7496A}"/>
                  </a:ext>
                </a:extLst>
              </p14:cNvPr>
              <p14:cNvContentPartPr/>
              <p14:nvPr/>
            </p14:nvContentPartPr>
            <p14:xfrm>
              <a:off x="3794222" y="6126156"/>
              <a:ext cx="163440" cy="26640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F0AA02C7-76D4-0380-6548-7B2708E7496A}"/>
                  </a:ext>
                </a:extLst>
              </p:cNvPr>
              <p:cNvPicPr/>
              <p:nvPr/>
            </p:nvPicPr>
            <p:blipFill>
              <a:blip r:embed="rId345"/>
              <a:stretch>
                <a:fillRect/>
              </a:stretch>
            </p:blipFill>
            <p:spPr>
              <a:xfrm>
                <a:off x="3785222" y="6117156"/>
                <a:ext cx="18108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A3EF4A18-EB27-943E-7637-796045309DA0}"/>
                  </a:ext>
                </a:extLst>
              </p14:cNvPr>
              <p14:cNvContentPartPr/>
              <p14:nvPr/>
            </p14:nvContentPartPr>
            <p14:xfrm>
              <a:off x="3760382" y="6307596"/>
              <a:ext cx="159480" cy="2700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A3EF4A18-EB27-943E-7637-796045309DA0}"/>
                  </a:ext>
                </a:extLst>
              </p:cNvPr>
              <p:cNvPicPr/>
              <p:nvPr/>
            </p:nvPicPr>
            <p:blipFill>
              <a:blip r:embed="rId347"/>
              <a:stretch>
                <a:fillRect/>
              </a:stretch>
            </p:blipFill>
            <p:spPr>
              <a:xfrm>
                <a:off x="3751382" y="6298956"/>
                <a:ext cx="17712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E2FE8813-3C3B-CC77-DFEF-45CB4A839907}"/>
                  </a:ext>
                </a:extLst>
              </p14:cNvPr>
              <p14:cNvContentPartPr/>
              <p14:nvPr/>
            </p14:nvContentPartPr>
            <p14:xfrm>
              <a:off x="3933902" y="6159276"/>
              <a:ext cx="265320" cy="612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E2FE8813-3C3B-CC77-DFEF-45CB4A839907}"/>
                  </a:ext>
                </a:extLst>
              </p:cNvPr>
              <p:cNvPicPr/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3925262" y="6150276"/>
                <a:ext cx="28296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632BFFE3-6EAA-910E-E5F8-13A4750261ED}"/>
                  </a:ext>
                </a:extLst>
              </p14:cNvPr>
              <p14:cNvContentPartPr/>
              <p14:nvPr/>
            </p14:nvContentPartPr>
            <p14:xfrm>
              <a:off x="4076462" y="6189156"/>
              <a:ext cx="360" cy="24192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632BFFE3-6EAA-910E-E5F8-13A4750261ED}"/>
                  </a:ext>
                </a:extLst>
              </p:cNvPr>
              <p:cNvPicPr/>
              <p:nvPr/>
            </p:nvPicPr>
            <p:blipFill>
              <a:blip r:embed="rId351"/>
              <a:stretch>
                <a:fillRect/>
              </a:stretch>
            </p:blipFill>
            <p:spPr>
              <a:xfrm>
                <a:off x="4067462" y="6180516"/>
                <a:ext cx="180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369A6F5A-A6C3-E0D5-028B-324CA830BDDE}"/>
                  </a:ext>
                </a:extLst>
              </p14:cNvPr>
              <p14:cNvContentPartPr/>
              <p14:nvPr/>
            </p14:nvContentPartPr>
            <p14:xfrm>
              <a:off x="4216142" y="6138396"/>
              <a:ext cx="169920" cy="26928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369A6F5A-A6C3-E0D5-028B-324CA830BDDE}"/>
                  </a:ext>
                </a:extLst>
              </p:cNvPr>
              <p:cNvPicPr/>
              <p:nvPr/>
            </p:nvPicPr>
            <p:blipFill>
              <a:blip r:embed="rId353"/>
              <a:stretch>
                <a:fillRect/>
              </a:stretch>
            </p:blipFill>
            <p:spPr>
              <a:xfrm>
                <a:off x="4207502" y="6129396"/>
                <a:ext cx="187560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1FB44C43-A00C-95B9-F907-36CF2FAA4480}"/>
                  </a:ext>
                </a:extLst>
              </p14:cNvPr>
              <p14:cNvContentPartPr/>
              <p14:nvPr/>
            </p14:nvContentPartPr>
            <p14:xfrm>
              <a:off x="4463462" y="6152076"/>
              <a:ext cx="360" cy="25272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1FB44C43-A00C-95B9-F907-36CF2FAA4480}"/>
                  </a:ext>
                </a:extLst>
              </p:cNvPr>
              <p:cNvPicPr/>
              <p:nvPr/>
            </p:nvPicPr>
            <p:blipFill>
              <a:blip r:embed="rId355"/>
              <a:stretch>
                <a:fillRect/>
              </a:stretch>
            </p:blipFill>
            <p:spPr>
              <a:xfrm>
                <a:off x="4454462" y="6143076"/>
                <a:ext cx="1800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B4774C7D-32EB-DD82-D2F8-D8157643C391}"/>
                  </a:ext>
                </a:extLst>
              </p14:cNvPr>
              <p14:cNvContentPartPr/>
              <p14:nvPr/>
            </p14:nvContentPartPr>
            <p14:xfrm>
              <a:off x="4573262" y="6138036"/>
              <a:ext cx="201600" cy="19836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B4774C7D-32EB-DD82-D2F8-D8157643C391}"/>
                  </a:ext>
                </a:extLst>
              </p:cNvPr>
              <p:cNvPicPr/>
              <p:nvPr/>
            </p:nvPicPr>
            <p:blipFill>
              <a:blip r:embed="rId357"/>
              <a:stretch>
                <a:fillRect/>
              </a:stretch>
            </p:blipFill>
            <p:spPr>
              <a:xfrm>
                <a:off x="4564262" y="6129036"/>
                <a:ext cx="2192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E1861284-E53B-D738-75CF-5AE7CB76F68E}"/>
                  </a:ext>
                </a:extLst>
              </p14:cNvPr>
              <p14:cNvContentPartPr/>
              <p14:nvPr/>
            </p14:nvContentPartPr>
            <p14:xfrm>
              <a:off x="4590542" y="6134076"/>
              <a:ext cx="149040" cy="22788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E1861284-E53B-D738-75CF-5AE7CB76F68E}"/>
                  </a:ext>
                </a:extLst>
              </p:cNvPr>
              <p:cNvPicPr/>
              <p:nvPr/>
            </p:nvPicPr>
            <p:blipFill>
              <a:blip r:embed="rId359"/>
              <a:stretch>
                <a:fillRect/>
              </a:stretch>
            </p:blipFill>
            <p:spPr>
              <a:xfrm>
                <a:off x="4581542" y="6125076"/>
                <a:ext cx="16668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512D3DA5-CAAC-FF05-9923-DC8F162766D3}"/>
                  </a:ext>
                </a:extLst>
              </p14:cNvPr>
              <p14:cNvContentPartPr/>
              <p14:nvPr/>
            </p14:nvContentPartPr>
            <p14:xfrm>
              <a:off x="6027662" y="4965516"/>
              <a:ext cx="261000" cy="48960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512D3DA5-CAAC-FF05-9923-DC8F162766D3}"/>
                  </a:ext>
                </a:extLst>
              </p:cNvPr>
              <p:cNvPicPr/>
              <p:nvPr/>
            </p:nvPicPr>
            <p:blipFill>
              <a:blip r:embed="rId361"/>
              <a:stretch>
                <a:fillRect/>
              </a:stretch>
            </p:blipFill>
            <p:spPr>
              <a:xfrm>
                <a:off x="6019022" y="4956876"/>
                <a:ext cx="278640" cy="50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926F6055-792F-0614-8DCD-14B542A5E871}"/>
                  </a:ext>
                </a:extLst>
              </p14:cNvPr>
              <p14:cNvContentPartPr/>
              <p14:nvPr/>
            </p14:nvContentPartPr>
            <p14:xfrm>
              <a:off x="6393422" y="5253516"/>
              <a:ext cx="6480" cy="3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926F6055-792F-0614-8DCD-14B542A5E871}"/>
                  </a:ext>
                </a:extLst>
              </p:cNvPr>
              <p:cNvPicPr/>
              <p:nvPr/>
            </p:nvPicPr>
            <p:blipFill>
              <a:blip r:embed="rId363"/>
              <a:stretch>
                <a:fillRect/>
              </a:stretch>
            </p:blipFill>
            <p:spPr>
              <a:xfrm>
                <a:off x="6384782" y="5244876"/>
                <a:ext cx="241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B67E63BE-82E8-CFF8-4B1C-814B4BA787FB}"/>
                  </a:ext>
                </a:extLst>
              </p14:cNvPr>
              <p14:cNvContentPartPr/>
              <p14:nvPr/>
            </p14:nvContentPartPr>
            <p14:xfrm>
              <a:off x="7057262" y="5149116"/>
              <a:ext cx="11160" cy="15984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B67E63BE-82E8-CFF8-4B1C-814B4BA787FB}"/>
                  </a:ext>
                </a:extLst>
              </p:cNvPr>
              <p:cNvPicPr/>
              <p:nvPr/>
            </p:nvPicPr>
            <p:blipFill>
              <a:blip r:embed="rId365"/>
              <a:stretch>
                <a:fillRect/>
              </a:stretch>
            </p:blipFill>
            <p:spPr>
              <a:xfrm>
                <a:off x="7048262" y="5140476"/>
                <a:ext cx="2880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313" name="Ink 312">
                <a:extLst>
                  <a:ext uri="{FF2B5EF4-FFF2-40B4-BE49-F238E27FC236}">
                    <a16:creationId xmlns:a16="http://schemas.microsoft.com/office/drawing/2014/main" id="{EE5B6508-6512-CCB1-F4DE-6AC43E207EA7}"/>
                  </a:ext>
                </a:extLst>
              </p14:cNvPr>
              <p14:cNvContentPartPr/>
              <p14:nvPr/>
            </p14:nvContentPartPr>
            <p14:xfrm>
              <a:off x="6612302" y="4393476"/>
              <a:ext cx="54000" cy="1443600"/>
            </p14:xfrm>
          </p:contentPart>
        </mc:Choice>
        <mc:Fallback xmlns="">
          <p:pic>
            <p:nvPicPr>
              <p:cNvPr id="313" name="Ink 312">
                <a:extLst>
                  <a:ext uri="{FF2B5EF4-FFF2-40B4-BE49-F238E27FC236}">
                    <a16:creationId xmlns:a16="http://schemas.microsoft.com/office/drawing/2014/main" id="{EE5B6508-6512-CCB1-F4DE-6AC43E207EA7}"/>
                  </a:ext>
                </a:extLst>
              </p:cNvPr>
              <p:cNvPicPr/>
              <p:nvPr/>
            </p:nvPicPr>
            <p:blipFill>
              <a:blip r:embed="rId367"/>
              <a:stretch>
                <a:fillRect/>
              </a:stretch>
            </p:blipFill>
            <p:spPr>
              <a:xfrm>
                <a:off x="6603662" y="4384836"/>
                <a:ext cx="71640" cy="146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16" name="Group 315">
            <a:extLst>
              <a:ext uri="{FF2B5EF4-FFF2-40B4-BE49-F238E27FC236}">
                <a16:creationId xmlns:a16="http://schemas.microsoft.com/office/drawing/2014/main" id="{32F99F29-BDC2-1997-7B0F-09FB01AE15D5}"/>
              </a:ext>
            </a:extLst>
          </p:cNvPr>
          <p:cNvGrpSpPr/>
          <p:nvPr/>
        </p:nvGrpSpPr>
        <p:grpSpPr>
          <a:xfrm>
            <a:off x="6611582" y="4371156"/>
            <a:ext cx="2387160" cy="1638360"/>
            <a:chOff x="6611582" y="4371156"/>
            <a:chExt cx="2387160" cy="163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55D59A3E-B8D1-5E57-E37E-443EAE04DA40}"/>
                    </a:ext>
                  </a:extLst>
                </p14:cNvPr>
                <p14:cNvContentPartPr/>
                <p14:nvPr/>
              </p14:nvContentPartPr>
              <p14:xfrm>
                <a:off x="7146542" y="4910076"/>
                <a:ext cx="230760" cy="1598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55D59A3E-B8D1-5E57-E37E-443EAE04DA40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7137902" y="4901076"/>
                  <a:ext cx="24840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35F1BE9-6597-A883-AEB0-A6F8A8FCD82D}"/>
                    </a:ext>
                  </a:extLst>
                </p14:cNvPr>
                <p14:cNvContentPartPr/>
                <p14:nvPr/>
              </p14:nvContentPartPr>
              <p14:xfrm>
                <a:off x="7470542" y="5042196"/>
                <a:ext cx="360" cy="2300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535F1BE9-6597-A883-AEB0-A6F8A8FCD82D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7461902" y="5033556"/>
                  <a:ext cx="180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3004CC7D-A83C-D257-BF30-0491E2F0BCBE}"/>
                    </a:ext>
                  </a:extLst>
                </p14:cNvPr>
                <p14:cNvContentPartPr/>
                <p14:nvPr/>
              </p14:nvContentPartPr>
              <p14:xfrm>
                <a:off x="7593662" y="5051196"/>
                <a:ext cx="183600" cy="3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3004CC7D-A83C-D257-BF30-0491E2F0BCBE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7584662" y="5042556"/>
                  <a:ext cx="20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6706DE9B-5A3B-A223-C939-E619BA253123}"/>
                    </a:ext>
                  </a:extLst>
                </p14:cNvPr>
                <p14:cNvContentPartPr/>
                <p14:nvPr/>
              </p14:nvContentPartPr>
              <p14:xfrm>
                <a:off x="7716422" y="4948956"/>
                <a:ext cx="3240" cy="3160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6706DE9B-5A3B-A223-C939-E619BA253123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7707422" y="4939956"/>
                  <a:ext cx="2088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45CCECD9-D0C7-2B39-EB6D-EE13F6EF4812}"/>
                    </a:ext>
                  </a:extLst>
                </p14:cNvPr>
                <p14:cNvContentPartPr/>
                <p14:nvPr/>
              </p14:nvContentPartPr>
              <p14:xfrm>
                <a:off x="7995062" y="4858596"/>
                <a:ext cx="235800" cy="18828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45CCECD9-D0C7-2B39-EB6D-EE13F6EF4812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7986062" y="4849596"/>
                  <a:ext cx="2534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F6C0F72A-57E9-2845-4A2D-D0770C50BF04}"/>
                    </a:ext>
                  </a:extLst>
                </p14:cNvPr>
                <p14:cNvContentPartPr/>
                <p14:nvPr/>
              </p14:nvContentPartPr>
              <p14:xfrm>
                <a:off x="8278742" y="5074956"/>
                <a:ext cx="360" cy="1717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F6C0F72A-57E9-2845-4A2D-D0770C50BF04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8269742" y="5066316"/>
                  <a:ext cx="180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D9B4629E-7055-F55D-9485-EE5468CE7C85}"/>
                    </a:ext>
                  </a:extLst>
                </p14:cNvPr>
                <p14:cNvContentPartPr/>
                <p14:nvPr/>
              </p14:nvContentPartPr>
              <p14:xfrm>
                <a:off x="8351822" y="5128236"/>
                <a:ext cx="116280" cy="1674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D9B4629E-7055-F55D-9485-EE5468CE7C85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8342822" y="5119596"/>
                  <a:ext cx="1339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1E2A87C9-9E27-3063-7B08-074931745648}"/>
                    </a:ext>
                  </a:extLst>
                </p14:cNvPr>
                <p14:cNvContentPartPr/>
                <p14:nvPr/>
              </p14:nvContentPartPr>
              <p14:xfrm>
                <a:off x="8513102" y="4984236"/>
                <a:ext cx="140040" cy="15804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1E2A87C9-9E27-3063-7B08-074931745648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8504102" y="4975236"/>
                  <a:ext cx="15768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AD685DA8-E532-68F4-2B55-BBDCACD27CC5}"/>
                    </a:ext>
                  </a:extLst>
                </p14:cNvPr>
                <p14:cNvContentPartPr/>
                <p14:nvPr/>
              </p14:nvContentPartPr>
              <p14:xfrm>
                <a:off x="8690942" y="5118516"/>
                <a:ext cx="123120" cy="15444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AD685DA8-E532-68F4-2B55-BBDCACD27CC5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8681942" y="5109516"/>
                  <a:ext cx="14076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4A581963-06CA-60C0-41C7-AB8FFDD0FC12}"/>
                    </a:ext>
                  </a:extLst>
                </p14:cNvPr>
                <p14:cNvContentPartPr/>
                <p14:nvPr/>
              </p14:nvContentPartPr>
              <p14:xfrm>
                <a:off x="8110982" y="4605876"/>
                <a:ext cx="213840" cy="20484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4A581963-06CA-60C0-41C7-AB8FFDD0FC12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8102342" y="4596876"/>
                  <a:ext cx="23148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389BD798-EBFC-09C5-9666-1CE524720CEE}"/>
                    </a:ext>
                  </a:extLst>
                </p14:cNvPr>
                <p14:cNvContentPartPr/>
                <p14:nvPr/>
              </p14:nvContentPartPr>
              <p14:xfrm>
                <a:off x="8336342" y="4480956"/>
                <a:ext cx="380160" cy="24840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389BD798-EBFC-09C5-9666-1CE524720CEE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8327342" y="4472316"/>
                  <a:ext cx="39780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F1A0EEFC-3B93-CF31-97EE-12BED7EF1F19}"/>
                    </a:ext>
                  </a:extLst>
                </p14:cNvPr>
                <p14:cNvContentPartPr/>
                <p14:nvPr/>
              </p14:nvContentPartPr>
              <p14:xfrm>
                <a:off x="7730102" y="5578596"/>
                <a:ext cx="128160" cy="36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F1A0EEFC-3B93-CF31-97EE-12BED7EF1F19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7721102" y="5569596"/>
                  <a:ext cx="145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E18BC6FF-9502-77BB-19C8-2301A700C5B3}"/>
                    </a:ext>
                  </a:extLst>
                </p14:cNvPr>
                <p14:cNvContentPartPr/>
                <p14:nvPr/>
              </p14:nvContentPartPr>
              <p14:xfrm>
                <a:off x="7775822" y="5693436"/>
                <a:ext cx="158400" cy="36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E18BC6FF-9502-77BB-19C8-2301A700C5B3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7767182" y="5684796"/>
                  <a:ext cx="176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CC746641-81C0-7600-F64E-C4C370E7585B}"/>
                    </a:ext>
                  </a:extLst>
                </p14:cNvPr>
                <p14:cNvContentPartPr/>
                <p14:nvPr/>
              </p14:nvContentPartPr>
              <p14:xfrm>
                <a:off x="8188022" y="5496516"/>
                <a:ext cx="360" cy="23076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CC746641-81C0-7600-F64E-C4C370E7585B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8179022" y="5487516"/>
                  <a:ext cx="1800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D5BDAE85-18FE-1CA7-6DB3-CC1F0A326661}"/>
                    </a:ext>
                  </a:extLst>
                </p14:cNvPr>
                <p14:cNvContentPartPr/>
                <p14:nvPr/>
              </p14:nvContentPartPr>
              <p14:xfrm>
                <a:off x="8305742" y="5518116"/>
                <a:ext cx="230400" cy="24876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D5BDAE85-18FE-1CA7-6DB3-CC1F0A326661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8296742" y="5509116"/>
                  <a:ext cx="2480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E98729AE-B130-E4BE-703D-903277AA1134}"/>
                    </a:ext>
                  </a:extLst>
                </p14:cNvPr>
                <p14:cNvContentPartPr/>
                <p14:nvPr/>
              </p14:nvContentPartPr>
              <p14:xfrm>
                <a:off x="6666302" y="4851036"/>
                <a:ext cx="225000" cy="2761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E98729AE-B130-E4BE-703D-903277AA1134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6657662" y="4842396"/>
                  <a:ext cx="24264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56655C27-0FF7-0989-CF21-8C71ED5577E0}"/>
                    </a:ext>
                  </a:extLst>
                </p14:cNvPr>
                <p14:cNvContentPartPr/>
                <p14:nvPr/>
              </p14:nvContentPartPr>
              <p14:xfrm>
                <a:off x="6958982" y="5112396"/>
                <a:ext cx="360" cy="1404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56655C27-0FF7-0989-CF21-8C71ED5577E0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6950342" y="5103396"/>
                  <a:ext cx="180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E68A6AF9-BC65-E3FE-E909-0FEE40279458}"/>
                    </a:ext>
                  </a:extLst>
                </p14:cNvPr>
                <p14:cNvContentPartPr/>
                <p14:nvPr/>
              </p14:nvContentPartPr>
              <p14:xfrm>
                <a:off x="6783662" y="4704516"/>
                <a:ext cx="3240" cy="5220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E68A6AF9-BC65-E3FE-E909-0FEE40279458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6774662" y="4695876"/>
                  <a:ext cx="2088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B6414ABB-6F9E-470F-75C9-BC6C985A31D1}"/>
                    </a:ext>
                  </a:extLst>
                </p14:cNvPr>
                <p14:cNvContentPartPr/>
                <p14:nvPr/>
              </p14:nvContentPartPr>
              <p14:xfrm>
                <a:off x="6726062" y="4623156"/>
                <a:ext cx="91440" cy="7200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B6414ABB-6F9E-470F-75C9-BC6C985A31D1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6717062" y="4614516"/>
                  <a:ext cx="10908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85648AB7-C677-BED8-51B6-01A0329A53DF}"/>
                    </a:ext>
                  </a:extLst>
                </p14:cNvPr>
                <p14:cNvContentPartPr/>
                <p14:nvPr/>
              </p14:nvContentPartPr>
              <p14:xfrm>
                <a:off x="6789782" y="4663116"/>
                <a:ext cx="360" cy="7740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85648AB7-C677-BED8-51B6-01A0329A53DF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6781142" y="4654476"/>
                  <a:ext cx="180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665A840D-A902-C26A-0C9C-1C7399E6DD0B}"/>
                    </a:ext>
                  </a:extLst>
                </p14:cNvPr>
                <p14:cNvContentPartPr/>
                <p14:nvPr/>
              </p14:nvContentPartPr>
              <p14:xfrm>
                <a:off x="6867902" y="4491036"/>
                <a:ext cx="263520" cy="12492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665A840D-A902-C26A-0C9C-1C7399E6DD0B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6859262" y="4482396"/>
                  <a:ext cx="28116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6A3E5734-1FCC-85DB-ADF4-723510EEBD05}"/>
                    </a:ext>
                  </a:extLst>
                </p14:cNvPr>
                <p14:cNvContentPartPr/>
                <p14:nvPr/>
              </p14:nvContentPartPr>
              <p14:xfrm>
                <a:off x="6611582" y="4371156"/>
                <a:ext cx="2387160" cy="163836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6A3E5734-1FCC-85DB-ADF4-723510EEBD05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6602582" y="4362156"/>
                  <a:ext cx="2404800" cy="165600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BC11436-2D04-FB65-FB9A-10B4D1A9307A}"/>
              </a:ext>
            </a:extLst>
          </p:cNvPr>
          <p:cNvCxnSpPr/>
          <p:nvPr/>
        </p:nvCxnSpPr>
        <p:spPr bwMode="auto">
          <a:xfrm>
            <a:off x="1516862" y="2303316"/>
            <a:ext cx="2770560" cy="1915560"/>
          </a:xfrm>
          <a:prstGeom prst="line">
            <a:avLst/>
          </a:prstGeom>
          <a:noFill/>
          <a:ln w="539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781147-B743-5E4C-8B18-1D755ACEF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7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9936"/>
    </mc:Choice>
    <mc:Fallback xmlns="">
      <p:transition advClick="0" advTm="69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0311" y="6455946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4053765" y="-20855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AND</a:t>
            </a:r>
            <a:r>
              <a:rPr lang="en-US" b="1" dirty="0">
                <a:solidFill>
                  <a:srgbClr val="0000FF"/>
                </a:solidFill>
                <a:sym typeface="Wingdings" pitchFamily="2" charset="2"/>
              </a:rPr>
              <a:t> gate</a:t>
            </a:r>
            <a:endParaRPr lang="en-US" b="1" dirty="0">
              <a:solidFill>
                <a:srgbClr val="0000FF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D24576-63A0-06DB-5511-B5D6C802BC13}"/>
              </a:ext>
            </a:extLst>
          </p:cNvPr>
          <p:cNvGrpSpPr/>
          <p:nvPr/>
        </p:nvGrpSpPr>
        <p:grpSpPr>
          <a:xfrm>
            <a:off x="6277862" y="900396"/>
            <a:ext cx="1513440" cy="1802520"/>
            <a:chOff x="6277862" y="900396"/>
            <a:chExt cx="1513440" cy="180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9D44C77-A449-AF75-EAD8-03F152E60A47}"/>
                    </a:ext>
                  </a:extLst>
                </p14:cNvPr>
                <p14:cNvContentPartPr/>
                <p14:nvPr/>
              </p14:nvContentPartPr>
              <p14:xfrm>
                <a:off x="6277862" y="982476"/>
                <a:ext cx="574560" cy="4017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9D44C77-A449-AF75-EAD8-03F152E60A4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268862" y="973836"/>
                  <a:ext cx="59220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35688D4-50AC-6EBE-843F-8A46B008E124}"/>
                    </a:ext>
                  </a:extLst>
                </p14:cNvPr>
                <p14:cNvContentPartPr/>
                <p14:nvPr/>
              </p14:nvContentPartPr>
              <p14:xfrm>
                <a:off x="6538142" y="1165716"/>
                <a:ext cx="173880" cy="139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35688D4-50AC-6EBE-843F-8A46B008E12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29502" y="1156716"/>
                  <a:ext cx="1915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F5FCBFF-4651-363D-797D-3DFDA23133C0}"/>
                    </a:ext>
                  </a:extLst>
                </p14:cNvPr>
                <p14:cNvContentPartPr/>
                <p14:nvPr/>
              </p14:nvContentPartPr>
              <p14:xfrm>
                <a:off x="6457502" y="900396"/>
                <a:ext cx="158400" cy="150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F5FCBFF-4651-363D-797D-3DFDA23133C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448862" y="891756"/>
                  <a:ext cx="17604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55BB504-55D4-C914-4248-D2348CEEC27B}"/>
                    </a:ext>
                  </a:extLst>
                </p14:cNvPr>
                <p14:cNvContentPartPr/>
                <p14:nvPr/>
              </p14:nvContentPartPr>
              <p14:xfrm>
                <a:off x="6686102" y="1027476"/>
                <a:ext cx="3240" cy="35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55BB504-55D4-C914-4248-D2348CEEC27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677462" y="1018476"/>
                  <a:ext cx="208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F709973-E8D4-7179-C50D-7DDCEDBF973C}"/>
                    </a:ext>
                  </a:extLst>
                </p14:cNvPr>
                <p14:cNvContentPartPr/>
                <p14:nvPr/>
              </p14:nvContentPartPr>
              <p14:xfrm>
                <a:off x="6425462" y="1907676"/>
                <a:ext cx="200880" cy="126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F709973-E8D4-7179-C50D-7DDCEDBF973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16462" y="1899036"/>
                  <a:ext cx="21852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1A87523-46D6-CC63-EE9F-F0D29A522D76}"/>
                    </a:ext>
                  </a:extLst>
                </p14:cNvPr>
                <p14:cNvContentPartPr/>
                <p14:nvPr/>
              </p14:nvContentPartPr>
              <p14:xfrm>
                <a:off x="6683582" y="1970676"/>
                <a:ext cx="132840" cy="147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1A87523-46D6-CC63-EE9F-F0D29A522D7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674582" y="1962036"/>
                  <a:ext cx="1504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5981C4C-C8C4-300B-4B64-185646ADF596}"/>
                    </a:ext>
                  </a:extLst>
                </p14:cNvPr>
                <p14:cNvContentPartPr/>
                <p14:nvPr/>
              </p14:nvContentPartPr>
              <p14:xfrm>
                <a:off x="6598982" y="2132676"/>
                <a:ext cx="420120" cy="570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5981C4C-C8C4-300B-4B64-185646ADF59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590342" y="2124036"/>
                  <a:ext cx="437760" cy="58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3F9C3EB-4444-D1A1-71B8-BACEF08804A9}"/>
                    </a:ext>
                  </a:extLst>
                </p14:cNvPr>
                <p14:cNvContentPartPr/>
                <p14:nvPr/>
              </p14:nvContentPartPr>
              <p14:xfrm>
                <a:off x="6818942" y="2268756"/>
                <a:ext cx="100080" cy="67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3F9C3EB-4444-D1A1-71B8-BACEF08804A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809942" y="2260116"/>
                  <a:ext cx="11772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A777AFA-E455-C0FC-636C-46C8196BD7F9}"/>
                    </a:ext>
                  </a:extLst>
                </p14:cNvPr>
                <p14:cNvContentPartPr/>
                <p14:nvPr/>
              </p14:nvContentPartPr>
              <p14:xfrm>
                <a:off x="6873662" y="1375236"/>
                <a:ext cx="120240" cy="65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A777AFA-E455-C0FC-636C-46C8196BD7F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865022" y="1366596"/>
                  <a:ext cx="1378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E1D6FE4-EA64-BFD4-A420-4163DD73CA6E}"/>
                    </a:ext>
                  </a:extLst>
                </p14:cNvPr>
                <p14:cNvContentPartPr/>
                <p14:nvPr/>
              </p14:nvContentPartPr>
              <p14:xfrm>
                <a:off x="6934502" y="1340316"/>
                <a:ext cx="856800" cy="896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E1D6FE4-EA64-BFD4-A420-4163DD73CA6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925502" y="1331316"/>
                  <a:ext cx="874440" cy="9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EC3C944-D09E-6E7E-809D-8E9D51442330}"/>
                    </a:ext>
                  </a:extLst>
                </p14:cNvPr>
                <p14:cNvContentPartPr/>
                <p14:nvPr/>
              </p14:nvContentPartPr>
              <p14:xfrm>
                <a:off x="6984182" y="1425996"/>
                <a:ext cx="73440" cy="259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EC3C944-D09E-6E7E-809D-8E9D5144233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975542" y="1416996"/>
                  <a:ext cx="9108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8A536A1-1129-9064-72EC-2AFA763A2E0B}"/>
              </a:ext>
            </a:extLst>
          </p:cNvPr>
          <p:cNvGrpSpPr/>
          <p:nvPr/>
        </p:nvGrpSpPr>
        <p:grpSpPr>
          <a:xfrm>
            <a:off x="7797782" y="1599516"/>
            <a:ext cx="964440" cy="314640"/>
            <a:chOff x="7797782" y="1599516"/>
            <a:chExt cx="964440" cy="31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DF8F9E9-CE9C-02C6-F858-9D2F60D0A898}"/>
                    </a:ext>
                  </a:extLst>
                </p14:cNvPr>
                <p14:cNvContentPartPr/>
                <p14:nvPr/>
              </p14:nvContentPartPr>
              <p14:xfrm>
                <a:off x="7797782" y="1707516"/>
                <a:ext cx="4791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DF8F9E9-CE9C-02C6-F858-9D2F60D0A89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789142" y="1698876"/>
                  <a:ext cx="496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24A10E2-DF11-58B1-DC87-3C6D9A0D5923}"/>
                    </a:ext>
                  </a:extLst>
                </p14:cNvPr>
                <p14:cNvContentPartPr/>
                <p14:nvPr/>
              </p14:nvContentPartPr>
              <p14:xfrm>
                <a:off x="7840622" y="1785996"/>
                <a:ext cx="440640" cy="57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24A10E2-DF11-58B1-DC87-3C6D9A0D592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831982" y="1776996"/>
                  <a:ext cx="4582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2A01898-207F-0FA0-10F9-3028477A5E03}"/>
                    </a:ext>
                  </a:extLst>
                </p14:cNvPr>
                <p14:cNvContentPartPr/>
                <p14:nvPr/>
              </p14:nvContentPartPr>
              <p14:xfrm>
                <a:off x="8248502" y="1625436"/>
                <a:ext cx="237960" cy="284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2A01898-207F-0FA0-10F9-3028477A5E0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239502" y="1616796"/>
                  <a:ext cx="25560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7F5AC5B-6CF2-BDAC-C1ED-90C786BB5FBE}"/>
                    </a:ext>
                  </a:extLst>
                </p14:cNvPr>
                <p14:cNvContentPartPr/>
                <p14:nvPr/>
              </p14:nvContentPartPr>
              <p14:xfrm>
                <a:off x="8275142" y="1633716"/>
                <a:ext cx="360" cy="24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7F5AC5B-6CF2-BDAC-C1ED-90C786BB5FB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266502" y="1624716"/>
                  <a:ext cx="180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9B5FA1C-A80A-75C3-5C7D-73D3926E5CE8}"/>
                    </a:ext>
                  </a:extLst>
                </p14:cNvPr>
                <p14:cNvContentPartPr/>
                <p14:nvPr/>
              </p14:nvContentPartPr>
              <p14:xfrm>
                <a:off x="8551622" y="1735956"/>
                <a:ext cx="210600" cy="178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9B5FA1C-A80A-75C3-5C7D-73D3926E5CE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542622" y="1727316"/>
                  <a:ext cx="22824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2458CDF-6C6A-1B09-58D4-1FB106C10CA3}"/>
                    </a:ext>
                  </a:extLst>
                </p14:cNvPr>
                <p14:cNvContentPartPr/>
                <p14:nvPr/>
              </p14:nvContentPartPr>
              <p14:xfrm>
                <a:off x="8540102" y="1599516"/>
                <a:ext cx="212760" cy="57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2458CDF-6C6A-1B09-58D4-1FB106C10CA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531102" y="1590876"/>
                  <a:ext cx="230400" cy="75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048EC64-4425-DAA1-70C9-95BCB8BE2859}"/>
                  </a:ext>
                </a:extLst>
              </p14:cNvPr>
              <p14:cNvContentPartPr/>
              <p14:nvPr/>
            </p14:nvContentPartPr>
            <p14:xfrm>
              <a:off x="1836902" y="1128636"/>
              <a:ext cx="356400" cy="216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048EC64-4425-DAA1-70C9-95BCB8BE285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827902" y="1119996"/>
                <a:ext cx="37404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4731F93-2991-27C4-21F7-5B465A36D6F0}"/>
                  </a:ext>
                </a:extLst>
              </p14:cNvPr>
              <p14:cNvContentPartPr/>
              <p14:nvPr/>
            </p14:nvContentPartPr>
            <p14:xfrm>
              <a:off x="2257742" y="1305396"/>
              <a:ext cx="4320" cy="169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4731F93-2991-27C4-21F7-5B465A36D6F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249102" y="1296396"/>
                <a:ext cx="219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F0FC39D-BCC6-2759-E7CD-092A57B9288C}"/>
                  </a:ext>
                </a:extLst>
              </p14:cNvPr>
              <p14:cNvContentPartPr/>
              <p14:nvPr/>
            </p14:nvContentPartPr>
            <p14:xfrm>
              <a:off x="3048302" y="1128996"/>
              <a:ext cx="321480" cy="222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F0FC39D-BCC6-2759-E7CD-092A57B9288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039662" y="1119996"/>
                <a:ext cx="33912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F9CBC5C-3360-874A-8EDD-C1EF6CE69A2E}"/>
                  </a:ext>
                </a:extLst>
              </p14:cNvPr>
              <p14:cNvContentPartPr/>
              <p14:nvPr/>
            </p14:nvContentPartPr>
            <p14:xfrm>
              <a:off x="3469502" y="1251036"/>
              <a:ext cx="201240" cy="259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F9CBC5C-3360-874A-8EDD-C1EF6CE69A2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460862" y="1242036"/>
                <a:ext cx="21888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9F5CC1D-BC06-807F-4B42-096656CA226F}"/>
                  </a:ext>
                </a:extLst>
              </p14:cNvPr>
              <p14:cNvContentPartPr/>
              <p14:nvPr/>
            </p14:nvContentPartPr>
            <p14:xfrm>
              <a:off x="4697462" y="1132236"/>
              <a:ext cx="204120" cy="194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9F5CC1D-BC06-807F-4B42-096656CA226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688822" y="1123596"/>
                <a:ext cx="22176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FB5ADD8-47C3-49A3-757B-82BA62075960}"/>
                  </a:ext>
                </a:extLst>
              </p14:cNvPr>
              <p14:cNvContentPartPr/>
              <p14:nvPr/>
            </p14:nvContentPartPr>
            <p14:xfrm>
              <a:off x="4691342" y="930996"/>
              <a:ext cx="210600" cy="82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FB5ADD8-47C3-49A3-757B-82BA6207596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682702" y="921996"/>
                <a:ext cx="22824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77C5C17-4CBB-483A-B046-216E561507B5}"/>
                  </a:ext>
                </a:extLst>
              </p14:cNvPr>
              <p14:cNvContentPartPr/>
              <p14:nvPr/>
            </p14:nvContentPartPr>
            <p14:xfrm>
              <a:off x="1739342" y="779796"/>
              <a:ext cx="51840" cy="35859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77C5C17-4CBB-483A-B046-216E561507B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730342" y="771156"/>
                <a:ext cx="69480" cy="360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ED53108-883A-A61B-C6AA-2FE0E95430DE}"/>
                  </a:ext>
                </a:extLst>
              </p14:cNvPr>
              <p14:cNvContentPartPr/>
              <p14:nvPr/>
            </p14:nvContentPartPr>
            <p14:xfrm>
              <a:off x="1874342" y="1677636"/>
              <a:ext cx="3389040" cy="59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ED53108-883A-A61B-C6AA-2FE0E95430D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865342" y="1668636"/>
                <a:ext cx="340668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9588525-865C-F438-4E18-B56E191BDFDA}"/>
                  </a:ext>
                </a:extLst>
              </p14:cNvPr>
              <p14:cNvContentPartPr/>
              <p14:nvPr/>
            </p14:nvContentPartPr>
            <p14:xfrm>
              <a:off x="5235662" y="846036"/>
              <a:ext cx="16200" cy="36709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9588525-865C-F438-4E18-B56E191BDFD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226662" y="837396"/>
                <a:ext cx="33840" cy="36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37AB0F1-A712-013A-B7DB-1DA98645475E}"/>
                  </a:ext>
                </a:extLst>
              </p14:cNvPr>
              <p14:cNvContentPartPr/>
              <p14:nvPr/>
            </p14:nvContentPartPr>
            <p14:xfrm>
              <a:off x="1732862" y="1767996"/>
              <a:ext cx="345240" cy="104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37AB0F1-A712-013A-B7DB-1DA98645475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723862" y="1759356"/>
                <a:ext cx="36288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7980F2E-174F-AA01-1D76-F595293AD660}"/>
                  </a:ext>
                </a:extLst>
              </p14:cNvPr>
              <p14:cNvContentPartPr/>
              <p14:nvPr/>
            </p14:nvContentPartPr>
            <p14:xfrm>
              <a:off x="1752662" y="698796"/>
              <a:ext cx="3495960" cy="1753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7980F2E-174F-AA01-1D76-F595293AD66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743662" y="690156"/>
                <a:ext cx="3513600" cy="19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2755F15-85FC-0F83-8003-95ADC20DC661}"/>
                  </a:ext>
                </a:extLst>
              </p14:cNvPr>
              <p14:cNvContentPartPr/>
              <p14:nvPr/>
            </p14:nvContentPartPr>
            <p14:xfrm>
              <a:off x="1683182" y="1730196"/>
              <a:ext cx="387360" cy="64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2755F15-85FC-0F83-8003-95ADC20DC66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674542" y="1721556"/>
                <a:ext cx="40500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098E3E3-C2B8-8DDF-52F5-1379995FEE7F}"/>
                  </a:ext>
                </a:extLst>
              </p14:cNvPr>
              <p14:cNvContentPartPr/>
              <p14:nvPr/>
            </p14:nvContentPartPr>
            <p14:xfrm>
              <a:off x="2105822" y="1898316"/>
              <a:ext cx="179280" cy="2682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098E3E3-C2B8-8DDF-52F5-1379995FEE7F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096822" y="1889316"/>
                <a:ext cx="19692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3507E12E-ACB6-26B6-6F79-D651469D6773}"/>
                  </a:ext>
                </a:extLst>
              </p14:cNvPr>
              <p14:cNvContentPartPr/>
              <p14:nvPr/>
            </p14:nvContentPartPr>
            <p14:xfrm>
              <a:off x="3283382" y="1929636"/>
              <a:ext cx="195840" cy="1746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3507E12E-ACB6-26B6-6F79-D651469D677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274742" y="1920636"/>
                <a:ext cx="21348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F9F1315-E7F7-31B7-ABB4-BE8FB4AE4231}"/>
                  </a:ext>
                </a:extLst>
              </p14:cNvPr>
              <p14:cNvContentPartPr/>
              <p14:nvPr/>
            </p14:nvContentPartPr>
            <p14:xfrm>
              <a:off x="4810142" y="1861236"/>
              <a:ext cx="200160" cy="1886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F9F1315-E7F7-31B7-ABB4-BE8FB4AE4231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801142" y="1852596"/>
                <a:ext cx="21780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8529477-60B0-1F56-E565-7E96C71F5721}"/>
                  </a:ext>
                </a:extLst>
              </p14:cNvPr>
              <p14:cNvContentPartPr/>
              <p14:nvPr/>
            </p14:nvContentPartPr>
            <p14:xfrm>
              <a:off x="2106902" y="2604276"/>
              <a:ext cx="146160" cy="2361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8529477-60B0-1F56-E565-7E96C71F572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097902" y="2595636"/>
                <a:ext cx="16380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CFEF6D0-3307-E2EF-38F8-8D246EB896BC}"/>
                  </a:ext>
                </a:extLst>
              </p14:cNvPr>
              <p14:cNvContentPartPr/>
              <p14:nvPr/>
            </p14:nvContentPartPr>
            <p14:xfrm>
              <a:off x="3448982" y="2533716"/>
              <a:ext cx="12960" cy="3171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CFEF6D0-3307-E2EF-38F8-8D246EB896B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440342" y="2525076"/>
                <a:ext cx="30600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027D989-14DA-49CF-5BA0-27186F7C2E41}"/>
                  </a:ext>
                </a:extLst>
              </p14:cNvPr>
              <p14:cNvContentPartPr/>
              <p14:nvPr/>
            </p14:nvContentPartPr>
            <p14:xfrm>
              <a:off x="2193662" y="3283236"/>
              <a:ext cx="3240" cy="331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027D989-14DA-49CF-5BA0-27186F7C2E41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185022" y="3274596"/>
                <a:ext cx="2088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9E77D6A-DD0D-74DD-9D6B-A03E4F23E4DD}"/>
                  </a:ext>
                </a:extLst>
              </p14:cNvPr>
              <p14:cNvContentPartPr/>
              <p14:nvPr/>
            </p14:nvContentPartPr>
            <p14:xfrm>
              <a:off x="3451502" y="3194316"/>
              <a:ext cx="185040" cy="270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9E77D6A-DD0D-74DD-9D6B-A03E4F23E4DD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442502" y="3185316"/>
                <a:ext cx="202680" cy="28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C09EBF0F-21D6-2D02-3747-F07A676A3086}"/>
              </a:ext>
            </a:extLst>
          </p:cNvPr>
          <p:cNvGrpSpPr/>
          <p:nvPr/>
        </p:nvGrpSpPr>
        <p:grpSpPr>
          <a:xfrm>
            <a:off x="1767062" y="4026636"/>
            <a:ext cx="3476880" cy="614880"/>
            <a:chOff x="1767062" y="4026636"/>
            <a:chExt cx="3476880" cy="61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825EDCE-C015-ACCF-F4B9-CF3573A9932D}"/>
                    </a:ext>
                  </a:extLst>
                </p14:cNvPr>
                <p14:cNvContentPartPr/>
                <p14:nvPr/>
              </p14:nvContentPartPr>
              <p14:xfrm>
                <a:off x="2157302" y="4091436"/>
                <a:ext cx="9000" cy="295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825EDCE-C015-ACCF-F4B9-CF3573A9932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148302" y="4082436"/>
                  <a:ext cx="2664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6A5AC0D-A5CC-2372-FB51-051B4C8734A3}"/>
                    </a:ext>
                  </a:extLst>
                </p14:cNvPr>
                <p14:cNvContentPartPr/>
                <p14:nvPr/>
              </p14:nvContentPartPr>
              <p14:xfrm>
                <a:off x="3544742" y="4086036"/>
                <a:ext cx="6120" cy="2430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6A5AC0D-A5CC-2372-FB51-051B4C8734A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535742" y="4077396"/>
                  <a:ext cx="2376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1A3BE06-5C42-3C0C-2A12-381C755A0A19}"/>
                    </a:ext>
                  </a:extLst>
                </p14:cNvPr>
                <p14:cNvContentPartPr/>
                <p14:nvPr/>
              </p14:nvContentPartPr>
              <p14:xfrm>
                <a:off x="4874582" y="4026636"/>
                <a:ext cx="3240" cy="243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1A3BE06-5C42-3C0C-2A12-381C755A0A1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865582" y="4017996"/>
                  <a:ext cx="2088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1721012-DDD8-1707-E437-3057A9D9AEBE}"/>
                    </a:ext>
                  </a:extLst>
                </p14:cNvPr>
                <p14:cNvContentPartPr/>
                <p14:nvPr/>
              </p14:nvContentPartPr>
              <p14:xfrm>
                <a:off x="1767062" y="4411476"/>
                <a:ext cx="3476880" cy="2300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1721012-DDD8-1707-E437-3057A9D9AEB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758062" y="4402836"/>
                  <a:ext cx="3494520" cy="24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8678A529-790C-1BD4-4B7F-8D21C5D6AF8D}"/>
              </a:ext>
            </a:extLst>
          </p:cNvPr>
          <p:cNvGrpSpPr/>
          <p:nvPr/>
        </p:nvGrpSpPr>
        <p:grpSpPr>
          <a:xfrm>
            <a:off x="1221302" y="4775436"/>
            <a:ext cx="4741560" cy="1145880"/>
            <a:chOff x="1221302" y="4775436"/>
            <a:chExt cx="4741560" cy="114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16CE73D-0528-D0E8-F947-0ABD61C12EC4}"/>
                    </a:ext>
                  </a:extLst>
                </p14:cNvPr>
                <p14:cNvContentPartPr/>
                <p14:nvPr/>
              </p14:nvContentPartPr>
              <p14:xfrm>
                <a:off x="1221302" y="5207076"/>
                <a:ext cx="250200" cy="7142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16CE73D-0528-D0E8-F947-0ABD61C12EC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212662" y="5198436"/>
                  <a:ext cx="267840" cy="73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74BA575B-F3CD-A9D6-CB9B-0A4511793FB5}"/>
                    </a:ext>
                  </a:extLst>
                </p14:cNvPr>
                <p14:cNvContentPartPr/>
                <p14:nvPr/>
              </p14:nvContentPartPr>
              <p14:xfrm>
                <a:off x="1470062" y="5425236"/>
                <a:ext cx="253440" cy="2134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4BA575B-F3CD-A9D6-CB9B-0A4511793FB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461062" y="5416596"/>
                  <a:ext cx="27108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CB534CB-A943-2FF6-ED47-F05DD65B5FF7}"/>
                    </a:ext>
                  </a:extLst>
                </p14:cNvPr>
                <p14:cNvContentPartPr/>
                <p14:nvPr/>
              </p14:nvContentPartPr>
              <p14:xfrm>
                <a:off x="1831142" y="5631156"/>
                <a:ext cx="360" cy="1501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CB534CB-A943-2FF6-ED47-F05DD65B5FF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822142" y="5622156"/>
                  <a:ext cx="1800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173FA04-A334-5DFB-2305-4084538A4F4C}"/>
                    </a:ext>
                  </a:extLst>
                </p14:cNvPr>
                <p14:cNvContentPartPr/>
                <p14:nvPr/>
              </p14:nvContentPartPr>
              <p14:xfrm>
                <a:off x="1898462" y="5646996"/>
                <a:ext cx="360" cy="1436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173FA04-A334-5DFB-2305-4084538A4F4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889462" y="5638356"/>
                  <a:ext cx="180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ECC0BB6-4390-9408-1DAD-C5AB5A40E3A4}"/>
                    </a:ext>
                  </a:extLst>
                </p14:cNvPr>
                <p14:cNvContentPartPr/>
                <p14:nvPr/>
              </p14:nvContentPartPr>
              <p14:xfrm>
                <a:off x="1990982" y="5418036"/>
                <a:ext cx="221760" cy="2390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ECC0BB6-4390-9408-1DAD-C5AB5A40E3A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982342" y="5409396"/>
                  <a:ext cx="23940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A1A7DC0-2512-9B91-5CD6-4042A9EA72A7}"/>
                    </a:ext>
                  </a:extLst>
                </p14:cNvPr>
                <p14:cNvContentPartPr/>
                <p14:nvPr/>
              </p14:nvContentPartPr>
              <p14:xfrm>
                <a:off x="2266742" y="5589396"/>
                <a:ext cx="9720" cy="1530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A1A7DC0-2512-9B91-5CD6-4042A9EA72A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257742" y="5580756"/>
                  <a:ext cx="2736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EE0982E9-1EC2-686F-0905-57FFAAF93B6C}"/>
                    </a:ext>
                  </a:extLst>
                </p14:cNvPr>
                <p14:cNvContentPartPr/>
                <p14:nvPr/>
              </p14:nvContentPartPr>
              <p14:xfrm>
                <a:off x="2538542" y="5455116"/>
                <a:ext cx="360" cy="2106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EE0982E9-1EC2-686F-0905-57FFAAF93B6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529902" y="5446476"/>
                  <a:ext cx="1800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E7ACB10C-994F-7386-B180-428313986C89}"/>
                    </a:ext>
                  </a:extLst>
                </p14:cNvPr>
                <p14:cNvContentPartPr/>
                <p14:nvPr/>
              </p14:nvContentPartPr>
              <p14:xfrm>
                <a:off x="2440982" y="5553036"/>
                <a:ext cx="208800" cy="205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E7ACB10C-994F-7386-B180-428313986C89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432342" y="5544036"/>
                  <a:ext cx="22644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7BE20E6-CF5E-C078-C3DE-0F1E9F9BB283}"/>
                    </a:ext>
                  </a:extLst>
                </p14:cNvPr>
                <p14:cNvContentPartPr/>
                <p14:nvPr/>
              </p14:nvContentPartPr>
              <p14:xfrm>
                <a:off x="2878382" y="5378796"/>
                <a:ext cx="226440" cy="2905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7BE20E6-CF5E-C078-C3DE-0F1E9F9BB28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869382" y="5370156"/>
                  <a:ext cx="24408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DF414A7D-74C9-ABB8-A30D-23B446D517ED}"/>
                    </a:ext>
                  </a:extLst>
                </p14:cNvPr>
                <p14:cNvContentPartPr/>
                <p14:nvPr/>
              </p14:nvContentPartPr>
              <p14:xfrm>
                <a:off x="3217862" y="5559156"/>
                <a:ext cx="15120" cy="2394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DF414A7D-74C9-ABB8-A30D-23B446D517E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209222" y="5550516"/>
                  <a:ext cx="3276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79023407-70D4-2DCD-4782-6055C0F81E4E}"/>
                    </a:ext>
                  </a:extLst>
                </p14:cNvPr>
                <p14:cNvContentPartPr/>
                <p14:nvPr/>
              </p14:nvContentPartPr>
              <p14:xfrm>
                <a:off x="3289862" y="5581476"/>
                <a:ext cx="119160" cy="2264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79023407-70D4-2DCD-4782-6055C0F81E4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280862" y="5572476"/>
                  <a:ext cx="13680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C9111CF-C073-27E2-341A-46D173D8F629}"/>
                    </a:ext>
                  </a:extLst>
                </p14:cNvPr>
                <p14:cNvContentPartPr/>
                <p14:nvPr/>
              </p14:nvContentPartPr>
              <p14:xfrm>
                <a:off x="3461942" y="5474556"/>
                <a:ext cx="181440" cy="1821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C9111CF-C073-27E2-341A-46D173D8F62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452942" y="5465916"/>
                  <a:ext cx="19908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01DCC1E0-B2BB-3F11-EC0E-566D1A5507AC}"/>
                    </a:ext>
                  </a:extLst>
                </p14:cNvPr>
                <p14:cNvContentPartPr/>
                <p14:nvPr/>
              </p14:nvContentPartPr>
              <p14:xfrm>
                <a:off x="3651662" y="5595876"/>
                <a:ext cx="140760" cy="1918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01DCC1E0-B2BB-3F11-EC0E-566D1A5507A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643022" y="5587236"/>
                  <a:ext cx="15840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225C3D28-BF59-89E5-4CEC-D5F92BC7EA58}"/>
                    </a:ext>
                  </a:extLst>
                </p14:cNvPr>
                <p14:cNvContentPartPr/>
                <p14:nvPr/>
              </p14:nvContentPartPr>
              <p14:xfrm>
                <a:off x="4073582" y="5404356"/>
                <a:ext cx="17280" cy="3726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225C3D28-BF59-89E5-4CEC-D5F92BC7EA5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064582" y="5395716"/>
                  <a:ext cx="3492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78352C2-871A-C506-C330-A53738A73EBC}"/>
                    </a:ext>
                  </a:extLst>
                </p14:cNvPr>
                <p14:cNvContentPartPr/>
                <p14:nvPr/>
              </p14:nvContentPartPr>
              <p14:xfrm>
                <a:off x="3968102" y="5537196"/>
                <a:ext cx="278280" cy="284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78352C2-871A-C506-C330-A53738A73EB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959462" y="5528556"/>
                  <a:ext cx="29592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D123614D-FB7C-D3A2-4299-00F4FF7603D9}"/>
                    </a:ext>
                  </a:extLst>
                </p14:cNvPr>
                <p14:cNvContentPartPr/>
                <p14:nvPr/>
              </p14:nvContentPartPr>
              <p14:xfrm>
                <a:off x="4508102" y="5428116"/>
                <a:ext cx="221400" cy="2718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D123614D-FB7C-D3A2-4299-00F4FF7603D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499102" y="5419476"/>
                  <a:ext cx="2390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51C36F73-92C0-2351-C327-5BABB3FA746E}"/>
                    </a:ext>
                  </a:extLst>
                </p14:cNvPr>
                <p14:cNvContentPartPr/>
                <p14:nvPr/>
              </p14:nvContentPartPr>
              <p14:xfrm>
                <a:off x="4851902" y="5652036"/>
                <a:ext cx="6120" cy="1216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51C36F73-92C0-2351-C327-5BABB3FA746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842902" y="5643396"/>
                  <a:ext cx="2376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737D5D0A-7EB0-CAB4-794F-714A3C29C6BF}"/>
                    </a:ext>
                  </a:extLst>
                </p14:cNvPr>
                <p14:cNvContentPartPr/>
                <p14:nvPr/>
              </p14:nvContentPartPr>
              <p14:xfrm>
                <a:off x="4894382" y="5243436"/>
                <a:ext cx="181800" cy="5490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737D5D0A-7EB0-CAB4-794F-714A3C29C6BF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885742" y="5234436"/>
                  <a:ext cx="199440" cy="56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1DF38E54-9D6B-71F6-0902-10B71FF75E4B}"/>
                    </a:ext>
                  </a:extLst>
                </p14:cNvPr>
                <p14:cNvContentPartPr/>
                <p14:nvPr/>
              </p14:nvContentPartPr>
              <p14:xfrm>
                <a:off x="4626542" y="4992876"/>
                <a:ext cx="535680" cy="3898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1DF38E54-9D6B-71F6-0902-10B71FF75E4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617542" y="4983876"/>
                  <a:ext cx="55332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21B95C34-D12A-B599-4D87-104371E5B81F}"/>
                    </a:ext>
                  </a:extLst>
                </p14:cNvPr>
                <p14:cNvContentPartPr/>
                <p14:nvPr/>
              </p14:nvContentPartPr>
              <p14:xfrm>
                <a:off x="5056022" y="4958316"/>
                <a:ext cx="107640" cy="1317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21B95C34-D12A-B599-4D87-104371E5B81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047022" y="4949316"/>
                  <a:ext cx="12528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2AD5D432-CA3B-CD9E-0EC8-B0C853EB58A7}"/>
                    </a:ext>
                  </a:extLst>
                </p14:cNvPr>
                <p14:cNvContentPartPr/>
                <p14:nvPr/>
              </p14:nvContentPartPr>
              <p14:xfrm>
                <a:off x="5245022" y="4836636"/>
                <a:ext cx="278280" cy="2260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2AD5D432-CA3B-CD9E-0EC8-B0C853EB58A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236022" y="4827996"/>
                  <a:ext cx="29592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01537833-9C6A-5A82-6929-55FAFE18BD58}"/>
                    </a:ext>
                  </a:extLst>
                </p14:cNvPr>
                <p14:cNvContentPartPr/>
                <p14:nvPr/>
              </p14:nvContentPartPr>
              <p14:xfrm>
                <a:off x="5395502" y="4800636"/>
                <a:ext cx="50760" cy="446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01537833-9C6A-5A82-6929-55FAFE18BD5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386862" y="4791996"/>
                  <a:ext cx="684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683CFC9C-DC4D-2078-AAFF-3F39AC820280}"/>
                    </a:ext>
                  </a:extLst>
                </p14:cNvPr>
                <p14:cNvContentPartPr/>
                <p14:nvPr/>
              </p14:nvContentPartPr>
              <p14:xfrm>
                <a:off x="5646422" y="4896036"/>
                <a:ext cx="161280" cy="1155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683CFC9C-DC4D-2078-AAFF-3F39AC820280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637422" y="4887396"/>
                  <a:ext cx="17892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35113970-08B9-A9F6-0156-1AA6B7234729}"/>
                    </a:ext>
                  </a:extLst>
                </p14:cNvPr>
                <p14:cNvContentPartPr/>
                <p14:nvPr/>
              </p14:nvContentPartPr>
              <p14:xfrm>
                <a:off x="5830382" y="4822956"/>
                <a:ext cx="132480" cy="2012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35113970-08B9-A9F6-0156-1AA6B723472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821382" y="4814316"/>
                  <a:ext cx="15012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FE361D48-016B-FC1C-0118-953DBEFF2BB3}"/>
                    </a:ext>
                  </a:extLst>
                </p14:cNvPr>
                <p14:cNvContentPartPr/>
                <p14:nvPr/>
              </p14:nvContentPartPr>
              <p14:xfrm>
                <a:off x="5411702" y="4775436"/>
                <a:ext cx="37080" cy="475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FE361D48-016B-FC1C-0118-953DBEFF2BB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403062" y="4766436"/>
                  <a:ext cx="54720" cy="6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9D73945C-D723-27AF-2FAD-160C9399142E}"/>
              </a:ext>
            </a:extLst>
          </p:cNvPr>
          <p:cNvGrpSpPr/>
          <p:nvPr/>
        </p:nvGrpSpPr>
        <p:grpSpPr>
          <a:xfrm>
            <a:off x="1859582" y="5939316"/>
            <a:ext cx="1272240" cy="732600"/>
            <a:chOff x="1859582" y="5939316"/>
            <a:chExt cx="1272240" cy="73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1D7D84EF-88F0-3FB1-0081-D0372AE026A1}"/>
                    </a:ext>
                  </a:extLst>
                </p14:cNvPr>
                <p14:cNvContentPartPr/>
                <p14:nvPr/>
              </p14:nvContentPartPr>
              <p14:xfrm>
                <a:off x="1859582" y="5952276"/>
                <a:ext cx="275400" cy="2811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1D7D84EF-88F0-3FB1-0081-D0372AE026A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850582" y="5943276"/>
                  <a:ext cx="29304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FAF2CED2-A742-4930-B7A7-75E4EB710C68}"/>
                    </a:ext>
                  </a:extLst>
                </p14:cNvPr>
                <p14:cNvContentPartPr/>
                <p14:nvPr/>
              </p14:nvContentPartPr>
              <p14:xfrm>
                <a:off x="2024462" y="6126876"/>
                <a:ext cx="198360" cy="1486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FAF2CED2-A742-4930-B7A7-75E4EB710C6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015462" y="6118236"/>
                  <a:ext cx="2160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57F3A3BA-6001-CF80-2055-276D8BD43246}"/>
                    </a:ext>
                  </a:extLst>
                </p14:cNvPr>
                <p14:cNvContentPartPr/>
                <p14:nvPr/>
              </p14:nvContentPartPr>
              <p14:xfrm>
                <a:off x="2872262" y="5939316"/>
                <a:ext cx="259560" cy="3459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57F3A3BA-6001-CF80-2055-276D8BD4324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863622" y="5930316"/>
                  <a:ext cx="27720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8852A9EE-10A9-45EA-A413-B15C89F6D6B0}"/>
                    </a:ext>
                  </a:extLst>
                </p14:cNvPr>
                <p14:cNvContentPartPr/>
                <p14:nvPr/>
              </p14:nvContentPartPr>
              <p14:xfrm>
                <a:off x="2872262" y="6180516"/>
                <a:ext cx="130320" cy="1152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8852A9EE-10A9-45EA-A413-B15C89F6D6B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863622" y="6171516"/>
                  <a:ext cx="14796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8FD8F48C-AC73-3D34-8A5E-58E1EF007D60}"/>
                    </a:ext>
                  </a:extLst>
                </p14:cNvPr>
                <p14:cNvContentPartPr/>
                <p14:nvPr/>
              </p14:nvContentPartPr>
              <p14:xfrm>
                <a:off x="2217782" y="6398676"/>
                <a:ext cx="255240" cy="2732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8FD8F48C-AC73-3D34-8A5E-58E1EF007D6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208782" y="6389676"/>
                  <a:ext cx="2728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70F82630-8BD6-1B1E-32C0-5B67A14F3A69}"/>
                    </a:ext>
                  </a:extLst>
                </p14:cNvPr>
                <p14:cNvContentPartPr/>
                <p14:nvPr/>
              </p14:nvContentPartPr>
              <p14:xfrm>
                <a:off x="2522342" y="6420276"/>
                <a:ext cx="198360" cy="2394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70F82630-8BD6-1B1E-32C0-5B67A14F3A6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513702" y="6411636"/>
                  <a:ext cx="216000" cy="257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F4CC2D54-E2A4-06D5-08B3-369E15E03CF5}"/>
                  </a:ext>
                </a:extLst>
              </p14:cNvPr>
              <p14:cNvContentPartPr/>
              <p14:nvPr/>
            </p14:nvContentPartPr>
            <p14:xfrm>
              <a:off x="4561022" y="5888556"/>
              <a:ext cx="19440" cy="523800"/>
            </p14:xfrm>
          </p:contentPart>
        </mc:Choice>
        <mc:Fallback xmlns=""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F4CC2D54-E2A4-06D5-08B3-369E15E03CF5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4552382" y="5879916"/>
                <a:ext cx="37080" cy="54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F5ED44CE-2508-F069-08C5-7F411D5C6466}"/>
                  </a:ext>
                </a:extLst>
              </p14:cNvPr>
              <p14:cNvContentPartPr/>
              <p14:nvPr/>
            </p14:nvContentPartPr>
            <p14:xfrm>
              <a:off x="4501622" y="6340356"/>
              <a:ext cx="158400" cy="97560"/>
            </p14:xfrm>
          </p:contentPart>
        </mc:Choice>
        <mc:Fallback xmlns=""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F5ED44CE-2508-F069-08C5-7F411D5C6466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4492982" y="6331716"/>
                <a:ext cx="17604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230" name="Ink 229">
                <a:extLst>
                  <a:ext uri="{FF2B5EF4-FFF2-40B4-BE49-F238E27FC236}">
                    <a16:creationId xmlns:a16="http://schemas.microsoft.com/office/drawing/2014/main" id="{85096D71-3F60-8AA2-A68A-C96E21B5A16A}"/>
                  </a:ext>
                </a:extLst>
              </p14:cNvPr>
              <p14:cNvContentPartPr/>
              <p14:nvPr/>
            </p14:nvContentPartPr>
            <p14:xfrm>
              <a:off x="4748942" y="6492996"/>
              <a:ext cx="201240" cy="360"/>
            </p14:xfrm>
          </p:contentPart>
        </mc:Choice>
        <mc:Fallback xmlns="">
          <p:pic>
            <p:nvPicPr>
              <p:cNvPr id="230" name="Ink 229">
                <a:extLst>
                  <a:ext uri="{FF2B5EF4-FFF2-40B4-BE49-F238E27FC236}">
                    <a16:creationId xmlns:a16="http://schemas.microsoft.com/office/drawing/2014/main" id="{85096D71-3F60-8AA2-A68A-C96E21B5A16A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740302" y="6484356"/>
                <a:ext cx="2188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D51A3AD6-0AE3-650A-E46A-1303F259B073}"/>
                  </a:ext>
                </a:extLst>
              </p14:cNvPr>
              <p14:cNvContentPartPr/>
              <p14:nvPr/>
            </p14:nvContentPartPr>
            <p14:xfrm>
              <a:off x="5183462" y="6395796"/>
              <a:ext cx="161280" cy="19728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D51A3AD6-0AE3-650A-E46A-1303F259B073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5174462" y="6387156"/>
                <a:ext cx="178920" cy="214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59" name="Group 258">
            <a:extLst>
              <a:ext uri="{FF2B5EF4-FFF2-40B4-BE49-F238E27FC236}">
                <a16:creationId xmlns:a16="http://schemas.microsoft.com/office/drawing/2014/main" id="{97190156-6C83-1B7E-C9AF-91C6A98DB4CC}"/>
              </a:ext>
            </a:extLst>
          </p:cNvPr>
          <p:cNvGrpSpPr/>
          <p:nvPr/>
        </p:nvGrpSpPr>
        <p:grpSpPr>
          <a:xfrm>
            <a:off x="7138982" y="3404556"/>
            <a:ext cx="726120" cy="498600"/>
            <a:chOff x="7138982" y="3404556"/>
            <a:chExt cx="726120" cy="49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F8271B13-E4A0-75B6-F970-0B9B33117592}"/>
                    </a:ext>
                  </a:extLst>
                </p14:cNvPr>
                <p14:cNvContentPartPr/>
                <p14:nvPr/>
              </p14:nvContentPartPr>
              <p14:xfrm>
                <a:off x="7155182" y="3404556"/>
                <a:ext cx="210600" cy="45792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F8271B13-E4A0-75B6-F970-0B9B3311759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146182" y="3395916"/>
                  <a:ext cx="228240" cy="47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6E71AC2B-18A7-B315-FEC2-77D81E28CD5A}"/>
                    </a:ext>
                  </a:extLst>
                </p14:cNvPr>
                <p14:cNvContentPartPr/>
                <p14:nvPr/>
              </p14:nvContentPartPr>
              <p14:xfrm>
                <a:off x="7138982" y="3622356"/>
                <a:ext cx="470160" cy="16740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6E71AC2B-18A7-B315-FEC2-77D81E28CD5A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130342" y="3613356"/>
                  <a:ext cx="48780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4C4DE4C0-6FA6-A5F5-BE64-4930B135257C}"/>
                    </a:ext>
                  </a:extLst>
                </p14:cNvPr>
                <p14:cNvContentPartPr/>
                <p14:nvPr/>
              </p14:nvContentPartPr>
              <p14:xfrm>
                <a:off x="7567022" y="3609036"/>
                <a:ext cx="238320" cy="29412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4C4DE4C0-6FA6-A5F5-BE64-4930B135257C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558382" y="3600396"/>
                  <a:ext cx="25596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55FEDBC7-6E02-F32E-B684-3AE061D45F0F}"/>
                    </a:ext>
                  </a:extLst>
                </p14:cNvPr>
                <p14:cNvContentPartPr/>
                <p14:nvPr/>
              </p14:nvContentPartPr>
              <p14:xfrm>
                <a:off x="7861862" y="3752316"/>
                <a:ext cx="3240" cy="36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55FEDBC7-6E02-F32E-B684-3AE061D45F0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853222" y="3743316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6453FD43-A426-BA3F-3A52-D87ED005B056}"/>
                  </a:ext>
                </a:extLst>
              </p14:cNvPr>
              <p14:cNvContentPartPr/>
              <p14:nvPr/>
            </p14:nvContentPartPr>
            <p14:xfrm>
              <a:off x="6831182" y="4078476"/>
              <a:ext cx="1361880" cy="1728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6453FD43-A426-BA3F-3A52-D87ED005B056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6822542" y="4069836"/>
                <a:ext cx="137952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271" name="Ink 270">
                <a:extLst>
                  <a:ext uri="{FF2B5EF4-FFF2-40B4-BE49-F238E27FC236}">
                    <a16:creationId xmlns:a16="http://schemas.microsoft.com/office/drawing/2014/main" id="{A4195B62-A79A-9F85-CD6D-C6CF075E6D40}"/>
                  </a:ext>
                </a:extLst>
              </p14:cNvPr>
              <p14:cNvContentPartPr/>
              <p14:nvPr/>
            </p14:nvContentPartPr>
            <p14:xfrm>
              <a:off x="125462" y="2004876"/>
              <a:ext cx="177480" cy="250920"/>
            </p14:xfrm>
          </p:contentPart>
        </mc:Choice>
        <mc:Fallback xmlns="">
          <p:pic>
            <p:nvPicPr>
              <p:cNvPr id="271" name="Ink 270">
                <a:extLst>
                  <a:ext uri="{FF2B5EF4-FFF2-40B4-BE49-F238E27FC236}">
                    <a16:creationId xmlns:a16="http://schemas.microsoft.com/office/drawing/2014/main" id="{A4195B62-A79A-9F85-CD6D-C6CF075E6D40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116462" y="1996236"/>
                <a:ext cx="19512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272" name="Ink 271">
                <a:extLst>
                  <a:ext uri="{FF2B5EF4-FFF2-40B4-BE49-F238E27FC236}">
                    <a16:creationId xmlns:a16="http://schemas.microsoft.com/office/drawing/2014/main" id="{1F8468BD-EBDE-C79F-6569-07B4286F64CF}"/>
                  </a:ext>
                </a:extLst>
              </p14:cNvPr>
              <p14:cNvContentPartPr/>
              <p14:nvPr/>
            </p14:nvContentPartPr>
            <p14:xfrm>
              <a:off x="254702" y="2171556"/>
              <a:ext cx="360" cy="972000"/>
            </p14:xfrm>
          </p:contentPart>
        </mc:Choice>
        <mc:Fallback xmlns="">
          <p:pic>
            <p:nvPicPr>
              <p:cNvPr id="272" name="Ink 271">
                <a:extLst>
                  <a:ext uri="{FF2B5EF4-FFF2-40B4-BE49-F238E27FC236}">
                    <a16:creationId xmlns:a16="http://schemas.microsoft.com/office/drawing/2014/main" id="{1F8468BD-EBDE-C79F-6569-07B4286F64CF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245702" y="2162916"/>
                <a:ext cx="18000" cy="9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B6C33DE7-D35E-C2B2-4610-C348C5BA5D9D}"/>
                  </a:ext>
                </a:extLst>
              </p14:cNvPr>
              <p14:cNvContentPartPr/>
              <p14:nvPr/>
            </p14:nvContentPartPr>
            <p14:xfrm>
              <a:off x="118262" y="3040956"/>
              <a:ext cx="1436760" cy="4284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B6C33DE7-D35E-C2B2-4610-C348C5BA5D9D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109622" y="3031956"/>
                <a:ext cx="145440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463F80C5-5CC8-2EF9-EF27-5AB5A0058A40}"/>
                  </a:ext>
                </a:extLst>
              </p14:cNvPr>
              <p14:cNvContentPartPr/>
              <p14:nvPr/>
            </p14:nvContentPartPr>
            <p14:xfrm>
              <a:off x="1456382" y="2995956"/>
              <a:ext cx="96480" cy="165600"/>
            </p14:xfrm>
          </p:contentPart>
        </mc:Choice>
        <mc:Fallback xmlns=""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463F80C5-5CC8-2EF9-EF27-5AB5A0058A40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1447382" y="2986956"/>
                <a:ext cx="11412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279" name="Ink 278">
                <a:extLst>
                  <a:ext uri="{FF2B5EF4-FFF2-40B4-BE49-F238E27FC236}">
                    <a16:creationId xmlns:a16="http://schemas.microsoft.com/office/drawing/2014/main" id="{3C3246AD-B39B-AC9A-0989-3FF5D91D2924}"/>
                  </a:ext>
                </a:extLst>
              </p14:cNvPr>
              <p14:cNvContentPartPr/>
              <p14:nvPr/>
            </p14:nvContentPartPr>
            <p14:xfrm>
              <a:off x="162182" y="1581876"/>
              <a:ext cx="251280" cy="222840"/>
            </p14:xfrm>
          </p:contentPart>
        </mc:Choice>
        <mc:Fallback xmlns="">
          <p:pic>
            <p:nvPicPr>
              <p:cNvPr id="279" name="Ink 278">
                <a:extLst>
                  <a:ext uri="{FF2B5EF4-FFF2-40B4-BE49-F238E27FC236}">
                    <a16:creationId xmlns:a16="http://schemas.microsoft.com/office/drawing/2014/main" id="{3C3246AD-B39B-AC9A-0989-3FF5D91D2924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153182" y="1572876"/>
                <a:ext cx="26892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280" name="Ink 279">
                <a:extLst>
                  <a:ext uri="{FF2B5EF4-FFF2-40B4-BE49-F238E27FC236}">
                    <a16:creationId xmlns:a16="http://schemas.microsoft.com/office/drawing/2014/main" id="{DF35E980-509A-92D4-7C10-7A8370618692}"/>
                  </a:ext>
                </a:extLst>
              </p14:cNvPr>
              <p14:cNvContentPartPr/>
              <p14:nvPr/>
            </p14:nvContentPartPr>
            <p14:xfrm>
              <a:off x="1292582" y="3337236"/>
              <a:ext cx="255240" cy="159480"/>
            </p14:xfrm>
          </p:contentPart>
        </mc:Choice>
        <mc:Fallback xmlns="">
          <p:pic>
            <p:nvPicPr>
              <p:cNvPr id="280" name="Ink 279">
                <a:extLst>
                  <a:ext uri="{FF2B5EF4-FFF2-40B4-BE49-F238E27FC236}">
                    <a16:creationId xmlns:a16="http://schemas.microsoft.com/office/drawing/2014/main" id="{DF35E980-509A-92D4-7C10-7A8370618692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1283582" y="3328236"/>
                <a:ext cx="27288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281" name="Ink 280">
                <a:extLst>
                  <a:ext uri="{FF2B5EF4-FFF2-40B4-BE49-F238E27FC236}">
                    <a16:creationId xmlns:a16="http://schemas.microsoft.com/office/drawing/2014/main" id="{B86E5D74-1F14-7E3F-D99D-66D142564C25}"/>
                  </a:ext>
                </a:extLst>
              </p14:cNvPr>
              <p14:cNvContentPartPr/>
              <p14:nvPr/>
            </p14:nvContentPartPr>
            <p14:xfrm>
              <a:off x="773822" y="5380956"/>
              <a:ext cx="366120" cy="366480"/>
            </p14:xfrm>
          </p:contentPart>
        </mc:Choice>
        <mc:Fallback xmlns="">
          <p:pic>
            <p:nvPicPr>
              <p:cNvPr id="281" name="Ink 280">
                <a:extLst>
                  <a:ext uri="{FF2B5EF4-FFF2-40B4-BE49-F238E27FC236}">
                    <a16:creationId xmlns:a16="http://schemas.microsoft.com/office/drawing/2014/main" id="{B86E5D74-1F14-7E3F-D99D-66D142564C25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765182" y="5372316"/>
                <a:ext cx="38376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285" name="Ink 284">
                <a:extLst>
                  <a:ext uri="{FF2B5EF4-FFF2-40B4-BE49-F238E27FC236}">
                    <a16:creationId xmlns:a16="http://schemas.microsoft.com/office/drawing/2014/main" id="{C929B7DC-F89B-AD72-B4F0-BDD6409312FB}"/>
                  </a:ext>
                </a:extLst>
              </p14:cNvPr>
              <p14:cNvContentPartPr/>
              <p14:nvPr/>
            </p14:nvContentPartPr>
            <p14:xfrm>
              <a:off x="237422" y="3193956"/>
              <a:ext cx="168480" cy="219960"/>
            </p14:xfrm>
          </p:contentPart>
        </mc:Choice>
        <mc:Fallback xmlns="">
          <p:pic>
            <p:nvPicPr>
              <p:cNvPr id="285" name="Ink 284">
                <a:extLst>
                  <a:ext uri="{FF2B5EF4-FFF2-40B4-BE49-F238E27FC236}">
                    <a16:creationId xmlns:a16="http://schemas.microsoft.com/office/drawing/2014/main" id="{C929B7DC-F89B-AD72-B4F0-BDD6409312FB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228782" y="3184956"/>
                <a:ext cx="186120" cy="23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8" name="Group 287">
            <a:extLst>
              <a:ext uri="{FF2B5EF4-FFF2-40B4-BE49-F238E27FC236}">
                <a16:creationId xmlns:a16="http://schemas.microsoft.com/office/drawing/2014/main" id="{4FC6B73D-8EE8-AFDC-6421-3BBCD65E5FDE}"/>
              </a:ext>
            </a:extLst>
          </p:cNvPr>
          <p:cNvGrpSpPr/>
          <p:nvPr/>
        </p:nvGrpSpPr>
        <p:grpSpPr>
          <a:xfrm>
            <a:off x="32222" y="2553876"/>
            <a:ext cx="1016280" cy="444600"/>
            <a:chOff x="32222" y="2553876"/>
            <a:chExt cx="1016280" cy="44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F94BEA48-4A41-F66A-86FD-517FF4C8F1C7}"/>
                    </a:ext>
                  </a:extLst>
                </p14:cNvPr>
                <p14:cNvContentPartPr/>
                <p14:nvPr/>
              </p14:nvContentPartPr>
              <p14:xfrm>
                <a:off x="32222" y="2553876"/>
                <a:ext cx="1016280" cy="43992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F94BEA48-4A41-F66A-86FD-517FF4C8F1C7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3582" y="2544876"/>
                  <a:ext cx="1033920" cy="45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99D4D7CF-09FA-8FF3-C9C5-10A15B6E94ED}"/>
                    </a:ext>
                  </a:extLst>
                </p14:cNvPr>
                <p14:cNvContentPartPr/>
                <p14:nvPr/>
              </p14:nvContentPartPr>
              <p14:xfrm>
                <a:off x="59942" y="2998116"/>
                <a:ext cx="360" cy="36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99D4D7CF-09FA-8FF3-C9C5-10A15B6E94E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0942" y="298911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13BCDC61-13B9-2968-7528-BC071D8ED959}"/>
              </a:ext>
            </a:extLst>
          </p:cNvPr>
          <p:cNvGrpSpPr/>
          <p:nvPr/>
        </p:nvGrpSpPr>
        <p:grpSpPr>
          <a:xfrm>
            <a:off x="8616062" y="3516156"/>
            <a:ext cx="344160" cy="381240"/>
            <a:chOff x="8616062" y="3516156"/>
            <a:chExt cx="344160" cy="38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C371C0B4-730E-F486-AFB5-88027C928315}"/>
                    </a:ext>
                  </a:extLst>
                </p14:cNvPr>
                <p14:cNvContentPartPr/>
                <p14:nvPr/>
              </p14:nvContentPartPr>
              <p14:xfrm>
                <a:off x="8616062" y="3516156"/>
                <a:ext cx="344160" cy="38124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C371C0B4-730E-F486-AFB5-88027C928315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607062" y="3507516"/>
                  <a:ext cx="36180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718037EF-CE15-6790-256A-AB27D03B1FB2}"/>
                    </a:ext>
                  </a:extLst>
                </p14:cNvPr>
                <p14:cNvContentPartPr/>
                <p14:nvPr/>
              </p14:nvContentPartPr>
              <p14:xfrm>
                <a:off x="8659982" y="3704076"/>
                <a:ext cx="3240" cy="1476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718037EF-CE15-6790-256A-AB27D03B1FB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650982" y="3695076"/>
                  <a:ext cx="20880" cy="32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295" name="Ink 294">
                <a:extLst>
                  <a:ext uri="{FF2B5EF4-FFF2-40B4-BE49-F238E27FC236}">
                    <a16:creationId xmlns:a16="http://schemas.microsoft.com/office/drawing/2014/main" id="{EC7BFD91-271C-5118-AD07-09DB43B8B25E}"/>
                  </a:ext>
                </a:extLst>
              </p14:cNvPr>
              <p14:cNvContentPartPr/>
              <p14:nvPr/>
            </p14:nvContentPartPr>
            <p14:xfrm>
              <a:off x="8575742" y="4069476"/>
              <a:ext cx="456120" cy="3600"/>
            </p14:xfrm>
          </p:contentPart>
        </mc:Choice>
        <mc:Fallback xmlns="">
          <p:pic>
            <p:nvPicPr>
              <p:cNvPr id="295" name="Ink 294">
                <a:extLst>
                  <a:ext uri="{FF2B5EF4-FFF2-40B4-BE49-F238E27FC236}">
                    <a16:creationId xmlns:a16="http://schemas.microsoft.com/office/drawing/2014/main" id="{EC7BFD91-271C-5118-AD07-09DB43B8B25E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8566742" y="4060476"/>
                <a:ext cx="47376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EF684E1-10B9-7A68-93CC-8BAE0359999E}"/>
                  </a:ext>
                </a:extLst>
              </p14:cNvPr>
              <p14:cNvContentPartPr/>
              <p14:nvPr/>
            </p14:nvContentPartPr>
            <p14:xfrm>
              <a:off x="4724400" y="2630760"/>
              <a:ext cx="200160" cy="188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EF684E1-10B9-7A68-93CC-8BAE0359999E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715400" y="2622120"/>
                <a:ext cx="21780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D6883C1-5A58-C9D0-FA3E-70B0744B0D66}"/>
                  </a:ext>
                </a:extLst>
              </p14:cNvPr>
              <p14:cNvContentPartPr/>
              <p14:nvPr/>
            </p14:nvContentPartPr>
            <p14:xfrm>
              <a:off x="4724400" y="3240360"/>
              <a:ext cx="200160" cy="188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D6883C1-5A58-C9D0-FA3E-70B0744B0D6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715400" y="3231720"/>
                <a:ext cx="21780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9FF86A1-42CF-62EC-F3B5-DDD14E066CF6}"/>
                  </a:ext>
                </a:extLst>
              </p14:cNvPr>
              <p14:cNvContentPartPr/>
              <p14:nvPr/>
            </p14:nvContentPartPr>
            <p14:xfrm>
              <a:off x="4978262" y="6382476"/>
              <a:ext cx="185760" cy="342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9FF86A1-42CF-62EC-F3B5-DDD14E066CF6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4969262" y="6373476"/>
                <a:ext cx="203400" cy="360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2D0C01D6-B889-98F0-3BB6-D6F52CA84DF2}"/>
              </a:ext>
            </a:extLst>
          </p:cNvPr>
          <p:cNvGrpSpPr/>
          <p:nvPr/>
        </p:nvGrpSpPr>
        <p:grpSpPr>
          <a:xfrm>
            <a:off x="7203422" y="4239036"/>
            <a:ext cx="678960" cy="302040"/>
            <a:chOff x="7203422" y="4239036"/>
            <a:chExt cx="678960" cy="30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2827C64-FB43-F580-60D2-F8B1D8D08051}"/>
                    </a:ext>
                  </a:extLst>
                </p14:cNvPr>
                <p14:cNvContentPartPr/>
                <p14:nvPr/>
              </p14:nvContentPartPr>
              <p14:xfrm>
                <a:off x="7203422" y="4323636"/>
                <a:ext cx="19764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2827C64-FB43-F580-60D2-F8B1D8D0805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194422" y="4314996"/>
                  <a:ext cx="215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2215DCA-0678-1615-F78D-47E5CE66F577}"/>
                    </a:ext>
                  </a:extLst>
                </p14:cNvPr>
                <p14:cNvContentPartPr/>
                <p14:nvPr/>
              </p14:nvContentPartPr>
              <p14:xfrm>
                <a:off x="7429502" y="4239036"/>
                <a:ext cx="145440" cy="302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2215DCA-0678-1615-F78D-47E5CE66F577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7420862" y="4230396"/>
                  <a:ext cx="16308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12D318F-FB3A-7793-168D-1C4C7EF31CEC}"/>
                    </a:ext>
                  </a:extLst>
                </p14:cNvPr>
                <p14:cNvContentPartPr/>
                <p14:nvPr/>
              </p14:nvContentPartPr>
              <p14:xfrm>
                <a:off x="7711022" y="4329036"/>
                <a:ext cx="171360" cy="186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12D318F-FB3A-7793-168D-1C4C7EF31CEC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702382" y="4320036"/>
                  <a:ext cx="189000" cy="20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6097CF6-F01F-5612-BFB7-DF721185400B}"/>
                  </a:ext>
                </a:extLst>
              </p14:cNvPr>
              <p14:cNvContentPartPr/>
              <p14:nvPr/>
            </p14:nvContentPartPr>
            <p14:xfrm>
              <a:off x="8738822" y="4249116"/>
              <a:ext cx="164520" cy="241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6097CF6-F01F-5612-BFB7-DF721185400B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8729822" y="4240476"/>
                <a:ext cx="18216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2E6DCBB-8873-885D-76BE-2E42DD634E2D}"/>
                  </a:ext>
                </a:extLst>
              </p14:cNvPr>
              <p14:cNvContentPartPr/>
              <p14:nvPr/>
            </p14:nvContentPartPr>
            <p14:xfrm>
              <a:off x="7146902" y="4973076"/>
              <a:ext cx="176400" cy="9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2E6DCBB-8873-885D-76BE-2E42DD634E2D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7138262" y="4964076"/>
                <a:ext cx="194040" cy="2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ACFC4024-D3A5-B0C3-C67C-CEE192094875}"/>
              </a:ext>
            </a:extLst>
          </p:cNvPr>
          <p:cNvGrpSpPr/>
          <p:nvPr/>
        </p:nvGrpSpPr>
        <p:grpSpPr>
          <a:xfrm>
            <a:off x="7567022" y="4844556"/>
            <a:ext cx="319320" cy="331560"/>
            <a:chOff x="7567022" y="4844556"/>
            <a:chExt cx="319320" cy="33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41CCD83-0F82-4DC8-2E51-BDC0EE688952}"/>
                    </a:ext>
                  </a:extLst>
                </p14:cNvPr>
                <p14:cNvContentPartPr/>
                <p14:nvPr/>
              </p14:nvContentPartPr>
              <p14:xfrm>
                <a:off x="7567022" y="4844556"/>
                <a:ext cx="360" cy="3315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41CCD83-0F82-4DC8-2E51-BDC0EE68895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558022" y="4835556"/>
                  <a:ext cx="1800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0B3F015-3C01-D0D4-D3A8-0CCE8AEFFC16}"/>
                    </a:ext>
                  </a:extLst>
                </p14:cNvPr>
                <p14:cNvContentPartPr/>
                <p14:nvPr/>
              </p14:nvContentPartPr>
              <p14:xfrm>
                <a:off x="7729022" y="4874076"/>
                <a:ext cx="157320" cy="232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0B3F015-3C01-D0D4-D3A8-0CCE8AEFFC1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720022" y="4865436"/>
                  <a:ext cx="174960" cy="249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7D7AA985-1B87-6172-C99E-A6DEABDCC96F}"/>
                  </a:ext>
                </a:extLst>
              </p14:cNvPr>
              <p14:cNvContentPartPr/>
              <p14:nvPr/>
            </p14:nvContentPartPr>
            <p14:xfrm>
              <a:off x="8765462" y="4790196"/>
              <a:ext cx="197640" cy="2541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7D7AA985-1B87-6172-C99E-A6DEABDCC96F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8756462" y="4781556"/>
                <a:ext cx="215280" cy="271800"/>
              </a:xfrm>
              <a:prstGeom prst="rect">
                <a:avLst/>
              </a:prstGeom>
            </p:spPr>
          </p:pic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85ED6C14-A488-A8CF-955C-839A781D021D}"/>
              </a:ext>
            </a:extLst>
          </p:cNvPr>
          <p:cNvGrpSpPr/>
          <p:nvPr/>
        </p:nvGrpSpPr>
        <p:grpSpPr>
          <a:xfrm>
            <a:off x="7230782" y="5458356"/>
            <a:ext cx="745920" cy="252000"/>
            <a:chOff x="7230782" y="5458356"/>
            <a:chExt cx="745920" cy="25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BEBAA77-98E6-8F25-7EE3-E17D72B0A521}"/>
                    </a:ext>
                  </a:extLst>
                </p14:cNvPr>
                <p14:cNvContentPartPr/>
                <p14:nvPr/>
              </p14:nvContentPartPr>
              <p14:xfrm>
                <a:off x="7230782" y="5547276"/>
                <a:ext cx="26064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BEBAA77-98E6-8F25-7EE3-E17D72B0A521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221782" y="5538636"/>
                  <a:ext cx="278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6588E33-5FF0-5DE3-8333-6A93C4D2C349}"/>
                    </a:ext>
                  </a:extLst>
                </p14:cNvPr>
                <p14:cNvContentPartPr/>
                <p14:nvPr/>
              </p14:nvContentPartPr>
              <p14:xfrm>
                <a:off x="7620662" y="5458356"/>
                <a:ext cx="360" cy="252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6588E33-5FF0-5DE3-8333-6A93C4D2C349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611662" y="5449356"/>
                  <a:ext cx="1800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FAB446F-63CF-3655-85BF-EE0BB4F99198}"/>
                    </a:ext>
                  </a:extLst>
                </p14:cNvPr>
                <p14:cNvContentPartPr/>
                <p14:nvPr/>
              </p14:nvContentPartPr>
              <p14:xfrm>
                <a:off x="7800302" y="5474556"/>
                <a:ext cx="176400" cy="1828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FAB446F-63CF-3655-85BF-EE0BB4F99198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791662" y="5465556"/>
                  <a:ext cx="194040" cy="20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18288483-65D6-79A7-5001-662F9DC01783}"/>
                  </a:ext>
                </a:extLst>
              </p14:cNvPr>
              <p14:cNvContentPartPr/>
              <p14:nvPr/>
            </p14:nvContentPartPr>
            <p14:xfrm>
              <a:off x="8865182" y="5433156"/>
              <a:ext cx="167400" cy="2034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18288483-65D6-79A7-5001-662F9DC01783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8856542" y="5424156"/>
                <a:ext cx="185040" cy="22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4C88630C-D1FA-973B-7A96-9ECFFFB83D42}"/>
              </a:ext>
            </a:extLst>
          </p:cNvPr>
          <p:cNvGrpSpPr/>
          <p:nvPr/>
        </p:nvGrpSpPr>
        <p:grpSpPr>
          <a:xfrm>
            <a:off x="7472342" y="6017436"/>
            <a:ext cx="340200" cy="267480"/>
            <a:chOff x="7472342" y="6017436"/>
            <a:chExt cx="3402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33A4F2B-5BC7-FC2D-46A2-BECA82C10867}"/>
                    </a:ext>
                  </a:extLst>
                </p14:cNvPr>
                <p14:cNvContentPartPr/>
                <p14:nvPr/>
              </p14:nvContentPartPr>
              <p14:xfrm>
                <a:off x="7472342" y="6017436"/>
                <a:ext cx="360" cy="2674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33A4F2B-5BC7-FC2D-46A2-BECA82C10867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463702" y="6008436"/>
                  <a:ext cx="1800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6AE1B2F-84C8-0169-C761-D0D0B41D2B02}"/>
                    </a:ext>
                  </a:extLst>
                </p14:cNvPr>
                <p14:cNvContentPartPr/>
                <p14:nvPr/>
              </p14:nvContentPartPr>
              <p14:xfrm>
                <a:off x="7627502" y="6046236"/>
                <a:ext cx="185040" cy="1879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6AE1B2F-84C8-0169-C761-D0D0B41D2B02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618862" y="6037596"/>
                  <a:ext cx="202680" cy="205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9FFEB484-7B25-A0C6-8424-6125769FF034}"/>
                  </a:ext>
                </a:extLst>
              </p14:cNvPr>
              <p14:cNvContentPartPr/>
              <p14:nvPr/>
            </p14:nvContentPartPr>
            <p14:xfrm>
              <a:off x="8895062" y="5974236"/>
              <a:ext cx="42480" cy="2520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9FFEB484-7B25-A0C6-8424-6125769FF034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8886062" y="5965236"/>
                <a:ext cx="60120" cy="269640"/>
              </a:xfrm>
              <a:prstGeom prst="rect">
                <a:avLst/>
              </a:prstGeom>
            </p:spPr>
          </p:pic>
        </mc:Fallback>
      </mc:AlternateContent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1E5C32B6-C737-D100-296B-77DA3DED0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2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5584"/>
    </mc:Choice>
    <mc:Fallback xmlns="">
      <p:transition advClick="0" advTm="45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C922C72-57A4-80CB-4F6A-8220C45D9560}"/>
                  </a:ext>
                </a:extLst>
              </p14:cNvPr>
              <p14:cNvContentPartPr/>
              <p14:nvPr/>
            </p14:nvContentPartPr>
            <p14:xfrm>
              <a:off x="4868491" y="7205099"/>
              <a:ext cx="270" cy="27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C922C72-57A4-80CB-4F6A-8220C45D9560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4861741" y="7198349"/>
                <a:ext cx="13500" cy="135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9A4A04DF-7CFB-2A89-0FF9-9884345A8F50}"/>
              </a:ext>
            </a:extLst>
          </p:cNvPr>
          <p:cNvGrpSpPr/>
          <p:nvPr/>
        </p:nvGrpSpPr>
        <p:grpSpPr>
          <a:xfrm>
            <a:off x="6563342" y="3624156"/>
            <a:ext cx="395640" cy="536400"/>
            <a:chOff x="6563342" y="3624156"/>
            <a:chExt cx="395640" cy="53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581005F-8464-6DA4-BEBC-0571DBC8DE43}"/>
                    </a:ext>
                  </a:extLst>
                </p14:cNvPr>
                <p14:cNvContentPartPr/>
                <p14:nvPr/>
              </p14:nvContentPartPr>
              <p14:xfrm>
                <a:off x="6563342" y="3624156"/>
                <a:ext cx="232560" cy="234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581005F-8464-6DA4-BEBC-0571DBC8DE43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554342" y="3615156"/>
                  <a:ext cx="25020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8BD8AA5-987B-CFCF-139D-63F608A2AAC9}"/>
                    </a:ext>
                  </a:extLst>
                </p14:cNvPr>
                <p14:cNvContentPartPr/>
                <p14:nvPr/>
              </p14:nvContentPartPr>
              <p14:xfrm>
                <a:off x="6951422" y="3809916"/>
                <a:ext cx="7560" cy="350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8BD8AA5-987B-CFCF-139D-63F608A2AAC9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942422" y="3800916"/>
                  <a:ext cx="25200" cy="36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5477F8-B9C2-CB5C-1D17-2D54B029E079}"/>
              </a:ext>
            </a:extLst>
          </p:cNvPr>
          <p:cNvGrpSpPr/>
          <p:nvPr/>
        </p:nvGrpSpPr>
        <p:grpSpPr>
          <a:xfrm>
            <a:off x="1516862" y="651276"/>
            <a:ext cx="4781520" cy="3559320"/>
            <a:chOff x="1516862" y="651276"/>
            <a:chExt cx="4781520" cy="355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0D19567-C531-AFA3-3BE7-B54DC0499FF1}"/>
                    </a:ext>
                  </a:extLst>
                </p14:cNvPr>
                <p14:cNvContentPartPr/>
                <p14:nvPr/>
              </p14:nvContentPartPr>
              <p14:xfrm>
                <a:off x="2446382" y="939996"/>
                <a:ext cx="286920" cy="248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0D19567-C531-AFA3-3BE7-B54DC0499FF1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2437382" y="930996"/>
                  <a:ext cx="3045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E015854-7FB3-892E-BC4F-ABE4497021D5}"/>
                    </a:ext>
                  </a:extLst>
                </p14:cNvPr>
                <p14:cNvContentPartPr/>
                <p14:nvPr/>
              </p14:nvContentPartPr>
              <p14:xfrm>
                <a:off x="2560502" y="991476"/>
                <a:ext cx="128880" cy="3219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E015854-7FB3-892E-BC4F-ABE4497021D5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2551502" y="982476"/>
                  <a:ext cx="146520" cy="323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C1723C2-78B8-6DF7-7170-6C8954B7149D}"/>
                    </a:ext>
                  </a:extLst>
                </p14:cNvPr>
                <p14:cNvContentPartPr/>
                <p14:nvPr/>
              </p14:nvContentPartPr>
              <p14:xfrm>
                <a:off x="1516862" y="3651156"/>
                <a:ext cx="4630680" cy="92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C1723C2-78B8-6DF7-7170-6C8954B7149D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507862" y="3642156"/>
                  <a:ext cx="46483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94D9465-C262-5FA6-EF72-30EDAC2B1219}"/>
                    </a:ext>
                  </a:extLst>
                </p14:cNvPr>
                <p14:cNvContentPartPr/>
                <p14:nvPr/>
              </p14:nvContentPartPr>
              <p14:xfrm>
                <a:off x="6042782" y="3521916"/>
                <a:ext cx="255600" cy="480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94D9465-C262-5FA6-EF72-30EDAC2B1219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034142" y="3513276"/>
                  <a:ext cx="273240" cy="49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B864631-1F5F-E7C3-544A-C90000220EE8}"/>
                    </a:ext>
                  </a:extLst>
                </p14:cNvPr>
                <p14:cNvContentPartPr/>
                <p14:nvPr/>
              </p14:nvContentPartPr>
              <p14:xfrm>
                <a:off x="1930142" y="651276"/>
                <a:ext cx="186840" cy="170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B864631-1F5F-E7C3-544A-C90000220EE8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921502" y="642276"/>
                  <a:ext cx="2044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F122586-AA75-6C74-BAAB-AB34F09A724C}"/>
                    </a:ext>
                  </a:extLst>
                </p14:cNvPr>
                <p14:cNvContentPartPr/>
                <p14:nvPr/>
              </p14:nvContentPartPr>
              <p14:xfrm>
                <a:off x="2160542" y="747036"/>
                <a:ext cx="260640" cy="280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F122586-AA75-6C74-BAAB-AB34F09A724C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2151542" y="738036"/>
                  <a:ext cx="278280" cy="29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E5734BD-8146-C9A1-C7DB-17859B17AB63}"/>
                  </a:ext>
                </a:extLst>
              </p14:cNvPr>
              <p14:cNvContentPartPr/>
              <p14:nvPr/>
            </p14:nvContentPartPr>
            <p14:xfrm>
              <a:off x="2600462" y="3542436"/>
              <a:ext cx="190080" cy="2048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E5734BD-8146-C9A1-C7DB-17859B17AB63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2591462" y="3533796"/>
                <a:ext cx="2077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0E89D68-774F-43BB-BCF0-2B05AE282B13}"/>
                  </a:ext>
                </a:extLst>
              </p14:cNvPr>
              <p14:cNvContentPartPr/>
              <p14:nvPr/>
            </p14:nvContentPartPr>
            <p14:xfrm>
              <a:off x="1999622" y="3279276"/>
              <a:ext cx="205560" cy="240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0E89D68-774F-43BB-BCF0-2B05AE282B13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1990622" y="3270636"/>
                <a:ext cx="223200" cy="25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236C6FC-39C5-34B8-6A66-BB21953AAE28}"/>
              </a:ext>
            </a:extLst>
          </p:cNvPr>
          <p:cNvGrpSpPr/>
          <p:nvPr/>
        </p:nvGrpSpPr>
        <p:grpSpPr>
          <a:xfrm>
            <a:off x="4692062" y="3636396"/>
            <a:ext cx="309960" cy="677520"/>
            <a:chOff x="4692062" y="3636396"/>
            <a:chExt cx="309960" cy="67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C0B3981-E0D5-B3D7-31CA-65969180B0FB}"/>
                    </a:ext>
                  </a:extLst>
                </p14:cNvPr>
                <p14:cNvContentPartPr/>
                <p14:nvPr/>
              </p14:nvContentPartPr>
              <p14:xfrm>
                <a:off x="4692062" y="3636396"/>
                <a:ext cx="81000" cy="1807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C0B3981-E0D5-B3D7-31CA-65969180B0FB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4683422" y="3627756"/>
                  <a:ext cx="9864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DD44E46-1175-EAE2-5E4F-EB2CE1AB2766}"/>
                    </a:ext>
                  </a:extLst>
                </p14:cNvPr>
                <p14:cNvContentPartPr/>
                <p14:nvPr/>
              </p14:nvContentPartPr>
              <p14:xfrm>
                <a:off x="4708982" y="3963636"/>
                <a:ext cx="96120" cy="288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DD44E46-1175-EAE2-5E4F-EB2CE1AB2766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699982" y="3954636"/>
                  <a:ext cx="11376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A5C8CE0-5527-3DA6-3618-B894AD0E525D}"/>
                    </a:ext>
                  </a:extLst>
                </p14:cNvPr>
                <p14:cNvContentPartPr/>
                <p14:nvPr/>
              </p14:nvContentPartPr>
              <p14:xfrm>
                <a:off x="4700702" y="4218876"/>
                <a:ext cx="301320" cy="950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A5C8CE0-5527-3DA6-3618-B894AD0E525D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692062" y="4210236"/>
                  <a:ext cx="318960" cy="11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E0FB47B-FDA4-3306-C692-D0E40086EB2A}"/>
              </a:ext>
            </a:extLst>
          </p:cNvPr>
          <p:cNvGrpSpPr/>
          <p:nvPr/>
        </p:nvGrpSpPr>
        <p:grpSpPr>
          <a:xfrm>
            <a:off x="2011502" y="2021796"/>
            <a:ext cx="639000" cy="427320"/>
            <a:chOff x="2011502" y="2021796"/>
            <a:chExt cx="639000" cy="42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7638BDB-D47E-FAF8-6831-0ABDD660BD2F}"/>
                    </a:ext>
                  </a:extLst>
                </p14:cNvPr>
                <p14:cNvContentPartPr/>
                <p14:nvPr/>
              </p14:nvContentPartPr>
              <p14:xfrm>
                <a:off x="2484902" y="2021796"/>
                <a:ext cx="165600" cy="145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7638BDB-D47E-FAF8-6831-0ABDD660BD2F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2476262" y="2013156"/>
                  <a:ext cx="18324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9866E60-7924-7C0C-FCD9-D1D800221537}"/>
                    </a:ext>
                  </a:extLst>
                </p14:cNvPr>
                <p14:cNvContentPartPr/>
                <p14:nvPr/>
              </p14:nvContentPartPr>
              <p14:xfrm>
                <a:off x="2011502" y="2101356"/>
                <a:ext cx="79920" cy="303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9866E60-7924-7C0C-FCD9-D1D800221537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002502" y="2092716"/>
                  <a:ext cx="9756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B4883C8-88A4-7C1A-61BB-CA52E4577EB4}"/>
                    </a:ext>
                  </a:extLst>
                </p14:cNvPr>
                <p14:cNvContentPartPr/>
                <p14:nvPr/>
              </p14:nvContentPartPr>
              <p14:xfrm>
                <a:off x="2014742" y="2385036"/>
                <a:ext cx="315360" cy="640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B4883C8-88A4-7C1A-61BB-CA52E4577EB4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2005742" y="2376036"/>
                  <a:ext cx="333000" cy="81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49D5F90-914C-5110-0F22-6F6FFC07CACC}"/>
                  </a:ext>
                </a:extLst>
              </p14:cNvPr>
              <p14:cNvContentPartPr/>
              <p14:nvPr/>
            </p14:nvContentPartPr>
            <p14:xfrm>
              <a:off x="3023822" y="2148876"/>
              <a:ext cx="11880" cy="64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49D5F90-914C-5110-0F22-6F6FFC07CACC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3015182" y="2139876"/>
                <a:ext cx="295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D5110E8-1ADE-6A17-3803-8A7DBFA357B6}"/>
                  </a:ext>
                </a:extLst>
              </p14:cNvPr>
              <p14:cNvContentPartPr/>
              <p14:nvPr/>
            </p14:nvContentPartPr>
            <p14:xfrm>
              <a:off x="4536182" y="2500956"/>
              <a:ext cx="360" cy="2577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D5110E8-1ADE-6A17-3803-8A7DBFA357B6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4527182" y="2492316"/>
                <a:ext cx="18000" cy="275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61018D34-5FAD-EAA7-4426-8E9BF48DF7F3}"/>
              </a:ext>
            </a:extLst>
          </p:cNvPr>
          <p:cNvGrpSpPr/>
          <p:nvPr/>
        </p:nvGrpSpPr>
        <p:grpSpPr>
          <a:xfrm>
            <a:off x="4536182" y="3008916"/>
            <a:ext cx="70920" cy="182880"/>
            <a:chOff x="4536182" y="3008916"/>
            <a:chExt cx="70920" cy="18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07777B9-6EC2-1D60-192A-53EEAA41FACC}"/>
                    </a:ext>
                  </a:extLst>
                </p14:cNvPr>
                <p14:cNvContentPartPr/>
                <p14:nvPr/>
              </p14:nvContentPartPr>
              <p14:xfrm>
                <a:off x="4536182" y="3008916"/>
                <a:ext cx="36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07777B9-6EC2-1D60-192A-53EEAA41FACC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4527182" y="30002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8C8B543-5DB1-697D-936F-A6CE6B4100F4}"/>
                    </a:ext>
                  </a:extLst>
                </p14:cNvPr>
                <p14:cNvContentPartPr/>
                <p14:nvPr/>
              </p14:nvContentPartPr>
              <p14:xfrm>
                <a:off x="4606742" y="3030876"/>
                <a:ext cx="360" cy="1609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8C8B543-5DB1-697D-936F-A6CE6B4100F4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4598102" y="3021876"/>
                  <a:ext cx="18000" cy="178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EB68D677-12A9-69A6-A713-C6268D4BFE0A}"/>
                  </a:ext>
                </a:extLst>
              </p14:cNvPr>
              <p14:cNvContentPartPr/>
              <p14:nvPr/>
            </p14:nvContentPartPr>
            <p14:xfrm>
              <a:off x="4643822" y="3454596"/>
              <a:ext cx="360" cy="11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EB68D677-12A9-69A6-A713-C6268D4BFE0A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4634822" y="3445596"/>
                <a:ext cx="18000" cy="2916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9A34334C-001B-4AD1-208C-034B8A5627FE}"/>
              </a:ext>
            </a:extLst>
          </p:cNvPr>
          <p:cNvGrpSpPr/>
          <p:nvPr/>
        </p:nvGrpSpPr>
        <p:grpSpPr>
          <a:xfrm>
            <a:off x="3401462" y="2026116"/>
            <a:ext cx="1270080" cy="277200"/>
            <a:chOff x="3401462" y="2026116"/>
            <a:chExt cx="1270080" cy="27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1AA41CE-2F46-2922-6F0B-6D6494CD88D1}"/>
                    </a:ext>
                  </a:extLst>
                </p14:cNvPr>
                <p14:cNvContentPartPr/>
                <p14:nvPr/>
              </p14:nvContentPartPr>
              <p14:xfrm>
                <a:off x="3401462" y="2154996"/>
                <a:ext cx="10584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1AA41CE-2F46-2922-6F0B-6D6494CD88D1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3392462" y="2145996"/>
                  <a:ext cx="123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994698F-5179-F395-1422-F4B1F01B9777}"/>
                    </a:ext>
                  </a:extLst>
                </p14:cNvPr>
                <p14:cNvContentPartPr/>
                <p14:nvPr/>
              </p14:nvContentPartPr>
              <p14:xfrm>
                <a:off x="3756782" y="2154996"/>
                <a:ext cx="9324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994698F-5179-F395-1422-F4B1F01B9777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3747782" y="2145996"/>
                  <a:ext cx="11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F1D9624-2485-8201-797D-056D8E33688A}"/>
                    </a:ext>
                  </a:extLst>
                </p14:cNvPr>
                <p14:cNvContentPartPr/>
                <p14:nvPr/>
              </p14:nvContentPartPr>
              <p14:xfrm>
                <a:off x="4163942" y="2154996"/>
                <a:ext cx="9360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F1D9624-2485-8201-797D-056D8E33688A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155302" y="2145996"/>
                  <a:ext cx="11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3E8A68A-198B-CE35-D07C-FCD122EFE475}"/>
                    </a:ext>
                  </a:extLst>
                </p14:cNvPr>
                <p14:cNvContentPartPr/>
                <p14:nvPr/>
              </p14:nvContentPartPr>
              <p14:xfrm>
                <a:off x="4377062" y="2154996"/>
                <a:ext cx="2304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3E8A68A-198B-CE35-D07C-FCD122EFE475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4368422" y="2145996"/>
                  <a:ext cx="40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216476A-8531-8588-6EFB-8F836FB299FD}"/>
                    </a:ext>
                  </a:extLst>
                </p14:cNvPr>
                <p14:cNvContentPartPr/>
                <p14:nvPr/>
              </p14:nvContentPartPr>
              <p14:xfrm>
                <a:off x="4530062" y="2154996"/>
                <a:ext cx="648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216476A-8531-8588-6EFB-8F836FB299FD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4521062" y="2145996"/>
                  <a:ext cx="2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C0D721A-D695-4605-43C9-AE4B5AC507E0}"/>
                    </a:ext>
                  </a:extLst>
                </p14:cNvPr>
                <p14:cNvContentPartPr/>
                <p14:nvPr/>
              </p14:nvContentPartPr>
              <p14:xfrm>
                <a:off x="4536182" y="2265516"/>
                <a:ext cx="360" cy="37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C0D721A-D695-4605-43C9-AE4B5AC507E0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4527182" y="2256516"/>
                  <a:ext cx="180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7A1A938-4DFA-743A-E78D-35C4CFE914E2}"/>
                    </a:ext>
                  </a:extLst>
                </p14:cNvPr>
                <p14:cNvContentPartPr/>
                <p14:nvPr/>
              </p14:nvContentPartPr>
              <p14:xfrm>
                <a:off x="4481462" y="2026116"/>
                <a:ext cx="190080" cy="245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7A1A938-4DFA-743A-E78D-35C4CFE914E2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4472462" y="2017116"/>
                  <a:ext cx="207720" cy="26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51198B43-04D5-269F-454D-64EE2FEEF545}"/>
              </a:ext>
            </a:extLst>
          </p:cNvPr>
          <p:cNvGrpSpPr/>
          <p:nvPr/>
        </p:nvGrpSpPr>
        <p:grpSpPr>
          <a:xfrm>
            <a:off x="2086382" y="4781196"/>
            <a:ext cx="3449160" cy="1180800"/>
            <a:chOff x="2086382" y="4781196"/>
            <a:chExt cx="3449160" cy="118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7171D3A-F607-1117-BDA1-B4E299D86394}"/>
                    </a:ext>
                  </a:extLst>
                </p14:cNvPr>
                <p14:cNvContentPartPr/>
                <p14:nvPr/>
              </p14:nvContentPartPr>
              <p14:xfrm>
                <a:off x="2385542" y="5041836"/>
                <a:ext cx="349920" cy="3499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7171D3A-F607-1117-BDA1-B4E299D86394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2376542" y="5032836"/>
                  <a:ext cx="36756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2176EE0-4E15-6C97-0D42-6D9A96960ECC}"/>
                    </a:ext>
                  </a:extLst>
                </p14:cNvPr>
                <p14:cNvContentPartPr/>
                <p14:nvPr/>
              </p14:nvContentPartPr>
              <p14:xfrm>
                <a:off x="2864342" y="5241636"/>
                <a:ext cx="3240" cy="3312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2176EE0-4E15-6C97-0D42-6D9A96960ECC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2855342" y="5232996"/>
                  <a:ext cx="2088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0634447-73AA-788C-CA98-E4B04EAB592A}"/>
                    </a:ext>
                  </a:extLst>
                </p14:cNvPr>
                <p14:cNvContentPartPr/>
                <p14:nvPr/>
              </p14:nvContentPartPr>
              <p14:xfrm>
                <a:off x="3054422" y="5205996"/>
                <a:ext cx="280080" cy="3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0634447-73AA-788C-CA98-E4B04EAB592A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3045782" y="5196996"/>
                  <a:ext cx="2977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E37AC16-68C1-7EE9-9215-0449F52807C6}"/>
                    </a:ext>
                  </a:extLst>
                </p14:cNvPr>
                <p14:cNvContentPartPr/>
                <p14:nvPr/>
              </p14:nvContentPartPr>
              <p14:xfrm>
                <a:off x="3199862" y="5065596"/>
                <a:ext cx="360" cy="432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E37AC16-68C1-7EE9-9215-0449F52807C6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3190862" y="5056596"/>
                  <a:ext cx="1800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177DFBA-0E13-20BE-2D11-6DEE738A2567}"/>
                    </a:ext>
                  </a:extLst>
                </p14:cNvPr>
                <p14:cNvContentPartPr/>
                <p14:nvPr/>
              </p14:nvContentPartPr>
              <p14:xfrm>
                <a:off x="3533222" y="5058396"/>
                <a:ext cx="300960" cy="2322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177DFBA-0E13-20BE-2D11-6DEE738A2567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3524582" y="5049396"/>
                  <a:ext cx="3186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4A72306-EC0B-CC77-0448-7DC233C74898}"/>
                    </a:ext>
                  </a:extLst>
                </p14:cNvPr>
                <p14:cNvContentPartPr/>
                <p14:nvPr/>
              </p14:nvContentPartPr>
              <p14:xfrm>
                <a:off x="3929582" y="5177196"/>
                <a:ext cx="292680" cy="375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4A72306-EC0B-CC77-0448-7DC233C74898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3920582" y="5168556"/>
                  <a:ext cx="31032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F1D2B05-8483-D3E5-BDF8-B5BF82D34444}"/>
                    </a:ext>
                  </a:extLst>
                </p14:cNvPr>
                <p14:cNvContentPartPr/>
                <p14:nvPr/>
              </p14:nvContentPartPr>
              <p14:xfrm>
                <a:off x="4287422" y="5145516"/>
                <a:ext cx="131760" cy="3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F1D2B05-8483-D3E5-BDF8-B5BF82D34444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4278422" y="5136516"/>
                  <a:ext cx="1494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8333956-1808-D79C-2DD3-5EC84DD19F79}"/>
                    </a:ext>
                  </a:extLst>
                </p14:cNvPr>
                <p14:cNvContentPartPr/>
                <p14:nvPr/>
              </p14:nvContentPartPr>
              <p14:xfrm>
                <a:off x="4295702" y="5230836"/>
                <a:ext cx="158400" cy="28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8333956-1808-D79C-2DD3-5EC84DD19F79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4287062" y="5222196"/>
                  <a:ext cx="1760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6F535C9-2917-3135-0C49-92B8FB2F2484}"/>
                    </a:ext>
                  </a:extLst>
                </p14:cNvPr>
                <p14:cNvContentPartPr/>
                <p14:nvPr/>
              </p14:nvContentPartPr>
              <p14:xfrm>
                <a:off x="4961342" y="5163516"/>
                <a:ext cx="55440" cy="38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6F535C9-2917-3135-0C49-92B8FB2F2484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4952702" y="5154876"/>
                  <a:ext cx="7308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BC84EB2A-B237-A0CD-B6D1-2918F740117C}"/>
                    </a:ext>
                  </a:extLst>
                </p14:cNvPr>
                <p14:cNvContentPartPr/>
                <p14:nvPr/>
              </p14:nvContentPartPr>
              <p14:xfrm>
                <a:off x="5163662" y="4999716"/>
                <a:ext cx="185760" cy="4010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BC84EB2A-B237-A0CD-B6D1-2918F740117C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5154662" y="4990716"/>
                  <a:ext cx="203400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57B6F7E-8A82-1BF4-9A9F-F43033F35EF5}"/>
                    </a:ext>
                  </a:extLst>
                </p14:cNvPr>
                <p14:cNvContentPartPr/>
                <p14:nvPr/>
              </p14:nvContentPartPr>
              <p14:xfrm>
                <a:off x="2086382" y="4781196"/>
                <a:ext cx="3449160" cy="11808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57B6F7E-8A82-1BF4-9A9F-F43033F35EF5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2077742" y="4772196"/>
                  <a:ext cx="3466800" cy="119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285C35D5-BCC6-B429-35E1-FB445C9F6746}"/>
                  </a:ext>
                </a:extLst>
              </p14:cNvPr>
              <p14:cNvContentPartPr/>
              <p14:nvPr/>
            </p14:nvContentPartPr>
            <p14:xfrm>
              <a:off x="2751302" y="6121476"/>
              <a:ext cx="233640" cy="23580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285C35D5-BCC6-B429-35E1-FB445C9F6746}"/>
                  </a:ext>
                </a:extLst>
              </p:cNvPr>
              <p:cNvPicPr/>
              <p:nvPr/>
            </p:nvPicPr>
            <p:blipFill>
              <a:blip r:embed="rId327"/>
              <a:stretch>
                <a:fillRect/>
              </a:stretch>
            </p:blipFill>
            <p:spPr>
              <a:xfrm>
                <a:off x="2742302" y="6112476"/>
                <a:ext cx="25128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AB3A15E8-3510-F747-0F61-EADC19808C41}"/>
                  </a:ext>
                </a:extLst>
              </p14:cNvPr>
              <p14:cNvContentPartPr/>
              <p14:nvPr/>
            </p14:nvContentPartPr>
            <p14:xfrm>
              <a:off x="2977022" y="6152796"/>
              <a:ext cx="148320" cy="25020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AB3A15E8-3510-F747-0F61-EADC19808C41}"/>
                  </a:ext>
                </a:extLst>
              </p:cNvPr>
              <p:cNvPicPr/>
              <p:nvPr/>
            </p:nvPicPr>
            <p:blipFill>
              <a:blip r:embed="rId329"/>
              <a:stretch>
                <a:fillRect/>
              </a:stretch>
            </p:blipFill>
            <p:spPr>
              <a:xfrm>
                <a:off x="2968382" y="6144156"/>
                <a:ext cx="16596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4213DBA8-8A3B-D318-35B0-C1964F980CAA}"/>
                  </a:ext>
                </a:extLst>
              </p14:cNvPr>
              <p14:cNvContentPartPr/>
              <p14:nvPr/>
            </p14:nvContentPartPr>
            <p14:xfrm>
              <a:off x="2985302" y="6273756"/>
              <a:ext cx="113400" cy="2520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4213DBA8-8A3B-D318-35B0-C1964F980CAA}"/>
                  </a:ext>
                </a:extLst>
              </p:cNvPr>
              <p:cNvPicPr/>
              <p:nvPr/>
            </p:nvPicPr>
            <p:blipFill>
              <a:blip r:embed="rId331"/>
              <a:stretch>
                <a:fillRect/>
              </a:stretch>
            </p:blipFill>
            <p:spPr>
              <a:xfrm>
                <a:off x="2976302" y="6264756"/>
                <a:ext cx="1310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822E2279-E702-53FA-AF62-A63646ECFDAA}"/>
                  </a:ext>
                </a:extLst>
              </p14:cNvPr>
              <p14:cNvContentPartPr/>
              <p14:nvPr/>
            </p14:nvContentPartPr>
            <p14:xfrm>
              <a:off x="3186182" y="6172596"/>
              <a:ext cx="120240" cy="21240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822E2279-E702-53FA-AF62-A63646ECFDAA}"/>
                  </a:ext>
                </a:extLst>
              </p:cNvPr>
              <p:cNvPicPr/>
              <p:nvPr/>
            </p:nvPicPr>
            <p:blipFill>
              <a:blip r:embed="rId333"/>
              <a:stretch>
                <a:fillRect/>
              </a:stretch>
            </p:blipFill>
            <p:spPr>
              <a:xfrm>
                <a:off x="3177542" y="6163596"/>
                <a:ext cx="1378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DB1C953A-245C-39D9-66E4-A7B0B85CC080}"/>
                  </a:ext>
                </a:extLst>
              </p14:cNvPr>
              <p14:cNvContentPartPr/>
              <p14:nvPr/>
            </p14:nvContentPartPr>
            <p14:xfrm>
              <a:off x="3352142" y="6152076"/>
              <a:ext cx="139680" cy="2635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DB1C953A-245C-39D9-66E4-A7B0B85CC080}"/>
                  </a:ext>
                </a:extLst>
              </p:cNvPr>
              <p:cNvPicPr/>
              <p:nvPr/>
            </p:nvPicPr>
            <p:blipFill>
              <a:blip r:embed="rId335"/>
              <a:stretch>
                <a:fillRect/>
              </a:stretch>
            </p:blipFill>
            <p:spPr>
              <a:xfrm>
                <a:off x="3343142" y="6143436"/>
                <a:ext cx="15732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D81E7F31-E76B-12D6-5E3F-1522055EDDA2}"/>
                  </a:ext>
                </a:extLst>
              </p14:cNvPr>
              <p14:cNvContentPartPr/>
              <p14:nvPr/>
            </p14:nvContentPartPr>
            <p14:xfrm>
              <a:off x="3369782" y="6300396"/>
              <a:ext cx="136440" cy="4320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D81E7F31-E76B-12D6-5E3F-1522055EDDA2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3361142" y="6291396"/>
                <a:ext cx="15408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906930B9-3583-4718-EF28-32B215EDE52E}"/>
                  </a:ext>
                </a:extLst>
              </p14:cNvPr>
              <p14:cNvContentPartPr/>
              <p14:nvPr/>
            </p14:nvContentPartPr>
            <p14:xfrm>
              <a:off x="3589022" y="6204996"/>
              <a:ext cx="196920" cy="25092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906930B9-3583-4718-EF28-32B215EDE52E}"/>
                  </a:ext>
                </a:extLst>
              </p:cNvPr>
              <p:cNvPicPr/>
              <p:nvPr/>
            </p:nvPicPr>
            <p:blipFill>
              <a:blip r:embed="rId339"/>
              <a:stretch>
                <a:fillRect/>
              </a:stretch>
            </p:blipFill>
            <p:spPr>
              <a:xfrm>
                <a:off x="3580382" y="6195996"/>
                <a:ext cx="21456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F0AA02C7-76D4-0380-6548-7B2708E7496A}"/>
                  </a:ext>
                </a:extLst>
              </p14:cNvPr>
              <p14:cNvContentPartPr/>
              <p14:nvPr/>
            </p14:nvContentPartPr>
            <p14:xfrm>
              <a:off x="3794222" y="6126156"/>
              <a:ext cx="163440" cy="26640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F0AA02C7-76D4-0380-6548-7B2708E7496A}"/>
                  </a:ext>
                </a:extLst>
              </p:cNvPr>
              <p:cNvPicPr/>
              <p:nvPr/>
            </p:nvPicPr>
            <p:blipFill>
              <a:blip r:embed="rId341"/>
              <a:stretch>
                <a:fillRect/>
              </a:stretch>
            </p:blipFill>
            <p:spPr>
              <a:xfrm>
                <a:off x="3785222" y="6117156"/>
                <a:ext cx="18108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A3EF4A18-EB27-943E-7637-796045309DA0}"/>
                  </a:ext>
                </a:extLst>
              </p14:cNvPr>
              <p14:cNvContentPartPr/>
              <p14:nvPr/>
            </p14:nvContentPartPr>
            <p14:xfrm>
              <a:off x="3760382" y="6307596"/>
              <a:ext cx="159480" cy="2700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A3EF4A18-EB27-943E-7637-796045309DA0}"/>
                  </a:ext>
                </a:extLst>
              </p:cNvPr>
              <p:cNvPicPr/>
              <p:nvPr/>
            </p:nvPicPr>
            <p:blipFill>
              <a:blip r:embed="rId343"/>
              <a:stretch>
                <a:fillRect/>
              </a:stretch>
            </p:blipFill>
            <p:spPr>
              <a:xfrm>
                <a:off x="3751382" y="6298956"/>
                <a:ext cx="17712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E2FE8813-3C3B-CC77-DFEF-45CB4A839907}"/>
                  </a:ext>
                </a:extLst>
              </p14:cNvPr>
              <p14:cNvContentPartPr/>
              <p14:nvPr/>
            </p14:nvContentPartPr>
            <p14:xfrm>
              <a:off x="3933902" y="6159276"/>
              <a:ext cx="265320" cy="612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E2FE8813-3C3B-CC77-DFEF-45CB4A839907}"/>
                  </a:ext>
                </a:extLst>
              </p:cNvPr>
              <p:cNvPicPr/>
              <p:nvPr/>
            </p:nvPicPr>
            <p:blipFill>
              <a:blip r:embed="rId345"/>
              <a:stretch>
                <a:fillRect/>
              </a:stretch>
            </p:blipFill>
            <p:spPr>
              <a:xfrm>
                <a:off x="3925262" y="6150276"/>
                <a:ext cx="28296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632BFFE3-6EAA-910E-E5F8-13A4750261ED}"/>
                  </a:ext>
                </a:extLst>
              </p14:cNvPr>
              <p14:cNvContentPartPr/>
              <p14:nvPr/>
            </p14:nvContentPartPr>
            <p14:xfrm>
              <a:off x="4076462" y="6189156"/>
              <a:ext cx="360" cy="24192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632BFFE3-6EAA-910E-E5F8-13A4750261ED}"/>
                  </a:ext>
                </a:extLst>
              </p:cNvPr>
              <p:cNvPicPr/>
              <p:nvPr/>
            </p:nvPicPr>
            <p:blipFill>
              <a:blip r:embed="rId347"/>
              <a:stretch>
                <a:fillRect/>
              </a:stretch>
            </p:blipFill>
            <p:spPr>
              <a:xfrm>
                <a:off x="4067462" y="6180516"/>
                <a:ext cx="180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369A6F5A-A6C3-E0D5-028B-324CA830BDDE}"/>
                  </a:ext>
                </a:extLst>
              </p14:cNvPr>
              <p14:cNvContentPartPr/>
              <p14:nvPr/>
            </p14:nvContentPartPr>
            <p14:xfrm>
              <a:off x="4216142" y="6138396"/>
              <a:ext cx="169920" cy="26928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369A6F5A-A6C3-E0D5-028B-324CA830BDDE}"/>
                  </a:ext>
                </a:extLst>
              </p:cNvPr>
              <p:cNvPicPr/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4207502" y="6129396"/>
                <a:ext cx="187560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1FB44C43-A00C-95B9-F907-36CF2FAA4480}"/>
                  </a:ext>
                </a:extLst>
              </p14:cNvPr>
              <p14:cNvContentPartPr/>
              <p14:nvPr/>
            </p14:nvContentPartPr>
            <p14:xfrm>
              <a:off x="4463462" y="6152076"/>
              <a:ext cx="360" cy="25272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1FB44C43-A00C-95B9-F907-36CF2FAA4480}"/>
                  </a:ext>
                </a:extLst>
              </p:cNvPr>
              <p:cNvPicPr/>
              <p:nvPr/>
            </p:nvPicPr>
            <p:blipFill>
              <a:blip r:embed="rId351"/>
              <a:stretch>
                <a:fillRect/>
              </a:stretch>
            </p:blipFill>
            <p:spPr>
              <a:xfrm>
                <a:off x="4454462" y="6143076"/>
                <a:ext cx="1800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B4774C7D-32EB-DD82-D2F8-D8157643C391}"/>
                  </a:ext>
                </a:extLst>
              </p14:cNvPr>
              <p14:cNvContentPartPr/>
              <p14:nvPr/>
            </p14:nvContentPartPr>
            <p14:xfrm>
              <a:off x="4573262" y="6138036"/>
              <a:ext cx="201600" cy="19836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B4774C7D-32EB-DD82-D2F8-D8157643C391}"/>
                  </a:ext>
                </a:extLst>
              </p:cNvPr>
              <p:cNvPicPr/>
              <p:nvPr/>
            </p:nvPicPr>
            <p:blipFill>
              <a:blip r:embed="rId353"/>
              <a:stretch>
                <a:fillRect/>
              </a:stretch>
            </p:blipFill>
            <p:spPr>
              <a:xfrm>
                <a:off x="4564262" y="6129036"/>
                <a:ext cx="2192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E1861284-E53B-D738-75CF-5AE7CB76F68E}"/>
                  </a:ext>
                </a:extLst>
              </p14:cNvPr>
              <p14:cNvContentPartPr/>
              <p14:nvPr/>
            </p14:nvContentPartPr>
            <p14:xfrm>
              <a:off x="4590542" y="6134076"/>
              <a:ext cx="149040" cy="22788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E1861284-E53B-D738-75CF-5AE7CB76F68E}"/>
                  </a:ext>
                </a:extLst>
              </p:cNvPr>
              <p:cNvPicPr/>
              <p:nvPr/>
            </p:nvPicPr>
            <p:blipFill>
              <a:blip r:embed="rId355"/>
              <a:stretch>
                <a:fillRect/>
              </a:stretch>
            </p:blipFill>
            <p:spPr>
              <a:xfrm>
                <a:off x="4581542" y="6125076"/>
                <a:ext cx="16668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512D3DA5-CAAC-FF05-9923-DC8F162766D3}"/>
                  </a:ext>
                </a:extLst>
              </p14:cNvPr>
              <p14:cNvContentPartPr/>
              <p14:nvPr/>
            </p14:nvContentPartPr>
            <p14:xfrm>
              <a:off x="6027662" y="4965516"/>
              <a:ext cx="261000" cy="48960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512D3DA5-CAAC-FF05-9923-DC8F162766D3}"/>
                  </a:ext>
                </a:extLst>
              </p:cNvPr>
              <p:cNvPicPr/>
              <p:nvPr/>
            </p:nvPicPr>
            <p:blipFill>
              <a:blip r:embed="rId357"/>
              <a:stretch>
                <a:fillRect/>
              </a:stretch>
            </p:blipFill>
            <p:spPr>
              <a:xfrm>
                <a:off x="6019022" y="4956876"/>
                <a:ext cx="278640" cy="50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926F6055-792F-0614-8DCD-14B542A5E871}"/>
                  </a:ext>
                </a:extLst>
              </p14:cNvPr>
              <p14:cNvContentPartPr/>
              <p14:nvPr/>
            </p14:nvContentPartPr>
            <p14:xfrm>
              <a:off x="6393422" y="5253516"/>
              <a:ext cx="6480" cy="3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926F6055-792F-0614-8DCD-14B542A5E871}"/>
                  </a:ext>
                </a:extLst>
              </p:cNvPr>
              <p:cNvPicPr/>
              <p:nvPr/>
            </p:nvPicPr>
            <p:blipFill>
              <a:blip r:embed="rId359"/>
              <a:stretch>
                <a:fillRect/>
              </a:stretch>
            </p:blipFill>
            <p:spPr>
              <a:xfrm>
                <a:off x="6384782" y="5244876"/>
                <a:ext cx="241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B67E63BE-82E8-CFF8-4B1C-814B4BA787FB}"/>
                  </a:ext>
                </a:extLst>
              </p14:cNvPr>
              <p14:cNvContentPartPr/>
              <p14:nvPr/>
            </p14:nvContentPartPr>
            <p14:xfrm>
              <a:off x="7057262" y="5149116"/>
              <a:ext cx="11160" cy="15984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B67E63BE-82E8-CFF8-4B1C-814B4BA787FB}"/>
                  </a:ext>
                </a:extLst>
              </p:cNvPr>
              <p:cNvPicPr/>
              <p:nvPr/>
            </p:nvPicPr>
            <p:blipFill>
              <a:blip r:embed="rId361"/>
              <a:stretch>
                <a:fillRect/>
              </a:stretch>
            </p:blipFill>
            <p:spPr>
              <a:xfrm>
                <a:off x="7048262" y="5140476"/>
                <a:ext cx="2880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313" name="Ink 312">
                <a:extLst>
                  <a:ext uri="{FF2B5EF4-FFF2-40B4-BE49-F238E27FC236}">
                    <a16:creationId xmlns:a16="http://schemas.microsoft.com/office/drawing/2014/main" id="{EE5B6508-6512-CCB1-F4DE-6AC43E207EA7}"/>
                  </a:ext>
                </a:extLst>
              </p14:cNvPr>
              <p14:cNvContentPartPr/>
              <p14:nvPr/>
            </p14:nvContentPartPr>
            <p14:xfrm>
              <a:off x="6612302" y="4393476"/>
              <a:ext cx="54000" cy="1443600"/>
            </p14:xfrm>
          </p:contentPart>
        </mc:Choice>
        <mc:Fallback xmlns="">
          <p:pic>
            <p:nvPicPr>
              <p:cNvPr id="313" name="Ink 312">
                <a:extLst>
                  <a:ext uri="{FF2B5EF4-FFF2-40B4-BE49-F238E27FC236}">
                    <a16:creationId xmlns:a16="http://schemas.microsoft.com/office/drawing/2014/main" id="{EE5B6508-6512-CCB1-F4DE-6AC43E207EA7}"/>
                  </a:ext>
                </a:extLst>
              </p:cNvPr>
              <p:cNvPicPr/>
              <p:nvPr/>
            </p:nvPicPr>
            <p:blipFill>
              <a:blip r:embed="rId363"/>
              <a:stretch>
                <a:fillRect/>
              </a:stretch>
            </p:blipFill>
            <p:spPr>
              <a:xfrm>
                <a:off x="6603662" y="4384836"/>
                <a:ext cx="71640" cy="146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16" name="Group 315">
            <a:extLst>
              <a:ext uri="{FF2B5EF4-FFF2-40B4-BE49-F238E27FC236}">
                <a16:creationId xmlns:a16="http://schemas.microsoft.com/office/drawing/2014/main" id="{32F99F29-BDC2-1997-7B0F-09FB01AE15D5}"/>
              </a:ext>
            </a:extLst>
          </p:cNvPr>
          <p:cNvGrpSpPr/>
          <p:nvPr/>
        </p:nvGrpSpPr>
        <p:grpSpPr>
          <a:xfrm>
            <a:off x="6611582" y="4371156"/>
            <a:ext cx="2387160" cy="1638360"/>
            <a:chOff x="6611582" y="4371156"/>
            <a:chExt cx="2387160" cy="163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55D59A3E-B8D1-5E57-E37E-443EAE04DA40}"/>
                    </a:ext>
                  </a:extLst>
                </p14:cNvPr>
                <p14:cNvContentPartPr/>
                <p14:nvPr/>
              </p14:nvContentPartPr>
              <p14:xfrm>
                <a:off x="7146542" y="4910076"/>
                <a:ext cx="230760" cy="1598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55D59A3E-B8D1-5E57-E37E-443EAE04DA40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7137902" y="4901076"/>
                  <a:ext cx="24840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35F1BE9-6597-A883-AEB0-A6F8A8FCD82D}"/>
                    </a:ext>
                  </a:extLst>
                </p14:cNvPr>
                <p14:cNvContentPartPr/>
                <p14:nvPr/>
              </p14:nvContentPartPr>
              <p14:xfrm>
                <a:off x="7470542" y="5042196"/>
                <a:ext cx="360" cy="2300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535F1BE9-6597-A883-AEB0-A6F8A8FCD82D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7461902" y="5033556"/>
                  <a:ext cx="180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3004CC7D-A83C-D257-BF30-0491E2F0BCBE}"/>
                    </a:ext>
                  </a:extLst>
                </p14:cNvPr>
                <p14:cNvContentPartPr/>
                <p14:nvPr/>
              </p14:nvContentPartPr>
              <p14:xfrm>
                <a:off x="7593662" y="5051196"/>
                <a:ext cx="183600" cy="3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3004CC7D-A83C-D257-BF30-0491E2F0BCBE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7584662" y="5042556"/>
                  <a:ext cx="20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6706DE9B-5A3B-A223-C939-E619BA253123}"/>
                    </a:ext>
                  </a:extLst>
                </p14:cNvPr>
                <p14:cNvContentPartPr/>
                <p14:nvPr/>
              </p14:nvContentPartPr>
              <p14:xfrm>
                <a:off x="7716422" y="4948956"/>
                <a:ext cx="3240" cy="3160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6706DE9B-5A3B-A223-C939-E619BA253123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7707422" y="4939956"/>
                  <a:ext cx="2088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45CCECD9-D0C7-2B39-EB6D-EE13F6EF4812}"/>
                    </a:ext>
                  </a:extLst>
                </p14:cNvPr>
                <p14:cNvContentPartPr/>
                <p14:nvPr/>
              </p14:nvContentPartPr>
              <p14:xfrm>
                <a:off x="7995062" y="4858596"/>
                <a:ext cx="235800" cy="18828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45CCECD9-D0C7-2B39-EB6D-EE13F6EF4812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7986062" y="4849596"/>
                  <a:ext cx="2534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F6C0F72A-57E9-2845-4A2D-D0770C50BF04}"/>
                    </a:ext>
                  </a:extLst>
                </p14:cNvPr>
                <p14:cNvContentPartPr/>
                <p14:nvPr/>
              </p14:nvContentPartPr>
              <p14:xfrm>
                <a:off x="8278742" y="5074956"/>
                <a:ext cx="360" cy="1717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F6C0F72A-57E9-2845-4A2D-D0770C50BF04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8269742" y="5066316"/>
                  <a:ext cx="180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D9B4629E-7055-F55D-9485-EE5468CE7C85}"/>
                    </a:ext>
                  </a:extLst>
                </p14:cNvPr>
                <p14:cNvContentPartPr/>
                <p14:nvPr/>
              </p14:nvContentPartPr>
              <p14:xfrm>
                <a:off x="8351822" y="5128236"/>
                <a:ext cx="116280" cy="1674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D9B4629E-7055-F55D-9485-EE5468CE7C85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8342822" y="5119596"/>
                  <a:ext cx="1339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1E2A87C9-9E27-3063-7B08-074931745648}"/>
                    </a:ext>
                  </a:extLst>
                </p14:cNvPr>
                <p14:cNvContentPartPr/>
                <p14:nvPr/>
              </p14:nvContentPartPr>
              <p14:xfrm>
                <a:off x="8513102" y="4984236"/>
                <a:ext cx="140040" cy="15804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1E2A87C9-9E27-3063-7B08-074931745648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8504102" y="4975236"/>
                  <a:ext cx="15768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AD685DA8-E532-68F4-2B55-BBDCACD27CC5}"/>
                    </a:ext>
                  </a:extLst>
                </p14:cNvPr>
                <p14:cNvContentPartPr/>
                <p14:nvPr/>
              </p14:nvContentPartPr>
              <p14:xfrm>
                <a:off x="8690942" y="5118516"/>
                <a:ext cx="123120" cy="15444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AD685DA8-E532-68F4-2B55-BBDCACD27CC5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8681942" y="5109516"/>
                  <a:ext cx="14076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4A581963-06CA-60C0-41C7-AB8FFDD0FC12}"/>
                    </a:ext>
                  </a:extLst>
                </p14:cNvPr>
                <p14:cNvContentPartPr/>
                <p14:nvPr/>
              </p14:nvContentPartPr>
              <p14:xfrm>
                <a:off x="8110982" y="4605876"/>
                <a:ext cx="213840" cy="20484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4A581963-06CA-60C0-41C7-AB8FFDD0FC12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8102342" y="4596876"/>
                  <a:ext cx="23148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389BD798-EBFC-09C5-9666-1CE524720CEE}"/>
                    </a:ext>
                  </a:extLst>
                </p14:cNvPr>
                <p14:cNvContentPartPr/>
                <p14:nvPr/>
              </p14:nvContentPartPr>
              <p14:xfrm>
                <a:off x="8336342" y="4480956"/>
                <a:ext cx="380160" cy="24840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389BD798-EBFC-09C5-9666-1CE524720CEE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8327342" y="4472316"/>
                  <a:ext cx="39780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F1A0EEFC-3B93-CF31-97EE-12BED7EF1F19}"/>
                    </a:ext>
                  </a:extLst>
                </p14:cNvPr>
                <p14:cNvContentPartPr/>
                <p14:nvPr/>
              </p14:nvContentPartPr>
              <p14:xfrm>
                <a:off x="7730102" y="5578596"/>
                <a:ext cx="128160" cy="36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F1A0EEFC-3B93-CF31-97EE-12BED7EF1F19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7721102" y="5569596"/>
                  <a:ext cx="145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E18BC6FF-9502-77BB-19C8-2301A700C5B3}"/>
                    </a:ext>
                  </a:extLst>
                </p14:cNvPr>
                <p14:cNvContentPartPr/>
                <p14:nvPr/>
              </p14:nvContentPartPr>
              <p14:xfrm>
                <a:off x="7775822" y="5693436"/>
                <a:ext cx="158400" cy="36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E18BC6FF-9502-77BB-19C8-2301A700C5B3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7767182" y="5684796"/>
                  <a:ext cx="176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CC746641-81C0-7600-F64E-C4C370E7585B}"/>
                    </a:ext>
                  </a:extLst>
                </p14:cNvPr>
                <p14:cNvContentPartPr/>
                <p14:nvPr/>
              </p14:nvContentPartPr>
              <p14:xfrm>
                <a:off x="8188022" y="5496516"/>
                <a:ext cx="360" cy="23076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CC746641-81C0-7600-F64E-C4C370E7585B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8179022" y="5487516"/>
                  <a:ext cx="1800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D5BDAE85-18FE-1CA7-6DB3-CC1F0A326661}"/>
                    </a:ext>
                  </a:extLst>
                </p14:cNvPr>
                <p14:cNvContentPartPr/>
                <p14:nvPr/>
              </p14:nvContentPartPr>
              <p14:xfrm>
                <a:off x="8305742" y="5518116"/>
                <a:ext cx="230400" cy="24876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D5BDAE85-18FE-1CA7-6DB3-CC1F0A326661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8296742" y="5509116"/>
                  <a:ext cx="2480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E98729AE-B130-E4BE-703D-903277AA1134}"/>
                    </a:ext>
                  </a:extLst>
                </p14:cNvPr>
                <p14:cNvContentPartPr/>
                <p14:nvPr/>
              </p14:nvContentPartPr>
              <p14:xfrm>
                <a:off x="6666302" y="4851036"/>
                <a:ext cx="225000" cy="2761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E98729AE-B130-E4BE-703D-903277AA1134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6657662" y="4842396"/>
                  <a:ext cx="24264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56655C27-0FF7-0989-CF21-8C71ED5577E0}"/>
                    </a:ext>
                  </a:extLst>
                </p14:cNvPr>
                <p14:cNvContentPartPr/>
                <p14:nvPr/>
              </p14:nvContentPartPr>
              <p14:xfrm>
                <a:off x="6958982" y="5112396"/>
                <a:ext cx="360" cy="1404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56655C27-0FF7-0989-CF21-8C71ED5577E0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6950342" y="5103396"/>
                  <a:ext cx="180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E68A6AF9-BC65-E3FE-E909-0FEE40279458}"/>
                    </a:ext>
                  </a:extLst>
                </p14:cNvPr>
                <p14:cNvContentPartPr/>
                <p14:nvPr/>
              </p14:nvContentPartPr>
              <p14:xfrm>
                <a:off x="6783662" y="4704516"/>
                <a:ext cx="3240" cy="5220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E68A6AF9-BC65-E3FE-E909-0FEE40279458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6774662" y="4695876"/>
                  <a:ext cx="2088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B6414ABB-6F9E-470F-75C9-BC6C985A31D1}"/>
                    </a:ext>
                  </a:extLst>
                </p14:cNvPr>
                <p14:cNvContentPartPr/>
                <p14:nvPr/>
              </p14:nvContentPartPr>
              <p14:xfrm>
                <a:off x="6726062" y="4623156"/>
                <a:ext cx="91440" cy="7200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B6414ABB-6F9E-470F-75C9-BC6C985A31D1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6717062" y="4614516"/>
                  <a:ext cx="10908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85648AB7-C677-BED8-51B6-01A0329A53DF}"/>
                    </a:ext>
                  </a:extLst>
                </p14:cNvPr>
                <p14:cNvContentPartPr/>
                <p14:nvPr/>
              </p14:nvContentPartPr>
              <p14:xfrm>
                <a:off x="6789782" y="4663116"/>
                <a:ext cx="360" cy="7740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85648AB7-C677-BED8-51B6-01A0329A53DF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6781142" y="4654476"/>
                  <a:ext cx="180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665A840D-A902-C26A-0C9C-1C7399E6DD0B}"/>
                    </a:ext>
                  </a:extLst>
                </p14:cNvPr>
                <p14:cNvContentPartPr/>
                <p14:nvPr/>
              </p14:nvContentPartPr>
              <p14:xfrm>
                <a:off x="6867902" y="4491036"/>
                <a:ext cx="263520" cy="12492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665A840D-A902-C26A-0C9C-1C7399E6DD0B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6859262" y="4482396"/>
                  <a:ext cx="28116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6A3E5734-1FCC-85DB-ADF4-723510EEBD05}"/>
                    </a:ext>
                  </a:extLst>
                </p14:cNvPr>
                <p14:cNvContentPartPr/>
                <p14:nvPr/>
              </p14:nvContentPartPr>
              <p14:xfrm>
                <a:off x="6611582" y="4371156"/>
                <a:ext cx="2387160" cy="163836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6A3E5734-1FCC-85DB-ADF4-723510EEBD05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6602582" y="4362156"/>
                  <a:ext cx="2404800" cy="165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92339B9-5859-485C-5B9D-629771B5727D}"/>
                  </a:ext>
                </a:extLst>
              </p14:cNvPr>
              <p14:cNvContentPartPr/>
              <p14:nvPr/>
            </p14:nvContentPartPr>
            <p14:xfrm>
              <a:off x="2460782" y="2012076"/>
              <a:ext cx="247680" cy="195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92339B9-5859-485C-5B9D-629771B5727D}"/>
                  </a:ext>
                </a:extLst>
              </p:cNvPr>
              <p:cNvPicPr/>
              <p:nvPr/>
            </p:nvPicPr>
            <p:blipFill>
              <a:blip r:embed="rId410"/>
              <a:stretch>
                <a:fillRect/>
              </a:stretch>
            </p:blipFill>
            <p:spPr>
              <a:xfrm>
                <a:off x="2452142" y="2003076"/>
                <a:ext cx="26532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EFCBF46-A77C-CC18-A51F-A6B5AC7320CC}"/>
                  </a:ext>
                </a:extLst>
              </p14:cNvPr>
              <p14:cNvContentPartPr/>
              <p14:nvPr/>
            </p14:nvContentPartPr>
            <p14:xfrm>
              <a:off x="4663982" y="3629556"/>
              <a:ext cx="143640" cy="218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EFCBF46-A77C-CC18-A51F-A6B5AC7320CC}"/>
                  </a:ext>
                </a:extLst>
              </p:cNvPr>
              <p:cNvPicPr/>
              <p:nvPr/>
            </p:nvPicPr>
            <p:blipFill>
              <a:blip r:embed="rId412"/>
              <a:stretch>
                <a:fillRect/>
              </a:stretch>
            </p:blipFill>
            <p:spPr>
              <a:xfrm>
                <a:off x="4655342" y="3620556"/>
                <a:ext cx="16128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BD0C00B-B09F-BBF9-F8AC-59F8A1A69B11}"/>
                  </a:ext>
                </a:extLst>
              </p14:cNvPr>
              <p14:cNvContentPartPr/>
              <p14:nvPr/>
            </p14:nvContentPartPr>
            <p14:xfrm>
              <a:off x="4743182" y="5028156"/>
              <a:ext cx="360" cy="429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BD0C00B-B09F-BBF9-F8AC-59F8A1A69B11}"/>
                  </a:ext>
                </a:extLst>
              </p:cNvPr>
              <p:cNvPicPr/>
              <p:nvPr/>
            </p:nvPicPr>
            <p:blipFill>
              <a:blip r:embed="rId414"/>
              <a:stretch>
                <a:fillRect/>
              </a:stretch>
            </p:blipFill>
            <p:spPr>
              <a:xfrm>
                <a:off x="4734182" y="5019516"/>
                <a:ext cx="18000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A1C8F53-F5C1-8EFD-CB14-5571978B7A2E}"/>
                  </a:ext>
                </a:extLst>
              </p14:cNvPr>
              <p14:cNvContentPartPr/>
              <p14:nvPr/>
            </p14:nvContentPartPr>
            <p14:xfrm>
              <a:off x="8037182" y="5491116"/>
              <a:ext cx="183240" cy="334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A1C8F53-F5C1-8EFD-CB14-5571978B7A2E}"/>
                  </a:ext>
                </a:extLst>
              </p:cNvPr>
              <p:cNvPicPr/>
              <p:nvPr/>
            </p:nvPicPr>
            <p:blipFill>
              <a:blip r:embed="rId416"/>
              <a:stretch>
                <a:fillRect/>
              </a:stretch>
            </p:blipFill>
            <p:spPr>
              <a:xfrm>
                <a:off x="8028542" y="5482476"/>
                <a:ext cx="200880" cy="35208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A0CDB22-C9EC-13F7-1D5F-EA77C11816E7}"/>
              </a:ext>
            </a:extLst>
          </p:cNvPr>
          <p:cNvSpPr txBox="1"/>
          <p:nvPr/>
        </p:nvSpPr>
        <p:spPr>
          <a:xfrm>
            <a:off x="2429929" y="-20855"/>
            <a:ext cx="485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Set values from a phase diagram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5B0775-6B21-148D-44C4-4A5C3CCB3A9E}"/>
              </a:ext>
            </a:extLst>
          </p:cNvPr>
          <p:cNvCxnSpPr/>
          <p:nvPr/>
        </p:nvCxnSpPr>
        <p:spPr bwMode="auto">
          <a:xfrm>
            <a:off x="2490662" y="1548036"/>
            <a:ext cx="2770560" cy="1915560"/>
          </a:xfrm>
          <a:prstGeom prst="line">
            <a:avLst/>
          </a:prstGeom>
          <a:noFill/>
          <a:ln w="539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D2C0232-BCFC-FE4B-C856-2FA1CBD8AA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1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1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224"/>
    </mc:Choice>
    <mc:Fallback xmlns="">
      <p:transition advClick="0" advTm="30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ello Kitty | Sanrio Wiki | Fandom">
            <a:extLst>
              <a:ext uri="{FF2B5EF4-FFF2-40B4-BE49-F238E27FC236}">
                <a16:creationId xmlns:a16="http://schemas.microsoft.com/office/drawing/2014/main" id="{2B925DAB-5CEE-6748-4E9D-CED303DF7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949" y="2406950"/>
            <a:ext cx="876931" cy="8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C922C72-57A4-80CB-4F6A-8220C45D9560}"/>
                  </a:ext>
                </a:extLst>
              </p14:cNvPr>
              <p14:cNvContentPartPr/>
              <p14:nvPr/>
            </p14:nvContentPartPr>
            <p14:xfrm>
              <a:off x="4868491" y="7205099"/>
              <a:ext cx="270" cy="27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C922C72-57A4-80CB-4F6A-8220C45D9560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4861741" y="7198349"/>
                <a:ext cx="13500" cy="135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9A4A04DF-7CFB-2A89-0FF9-9884345A8F50}"/>
              </a:ext>
            </a:extLst>
          </p:cNvPr>
          <p:cNvGrpSpPr/>
          <p:nvPr/>
        </p:nvGrpSpPr>
        <p:grpSpPr>
          <a:xfrm>
            <a:off x="6324600" y="4336024"/>
            <a:ext cx="395640" cy="536400"/>
            <a:chOff x="6563342" y="3624156"/>
            <a:chExt cx="395640" cy="53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581005F-8464-6DA4-BEBC-0571DBC8DE43}"/>
                    </a:ext>
                  </a:extLst>
                </p14:cNvPr>
                <p14:cNvContentPartPr/>
                <p14:nvPr/>
              </p14:nvContentPartPr>
              <p14:xfrm>
                <a:off x="6563342" y="3624156"/>
                <a:ext cx="232560" cy="234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581005F-8464-6DA4-BEBC-0571DBC8DE43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554342" y="3615156"/>
                  <a:ext cx="25020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8BD8AA5-987B-CFCF-139D-63F608A2AAC9}"/>
                    </a:ext>
                  </a:extLst>
                </p14:cNvPr>
                <p14:cNvContentPartPr/>
                <p14:nvPr/>
              </p14:nvContentPartPr>
              <p14:xfrm>
                <a:off x="6951422" y="3809916"/>
                <a:ext cx="7560" cy="350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8BD8AA5-987B-CFCF-139D-63F608A2AAC9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942422" y="3800916"/>
                  <a:ext cx="25200" cy="36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5477F8-B9C2-CB5C-1D17-2D54B029E079}"/>
              </a:ext>
            </a:extLst>
          </p:cNvPr>
          <p:cNvGrpSpPr/>
          <p:nvPr/>
        </p:nvGrpSpPr>
        <p:grpSpPr>
          <a:xfrm>
            <a:off x="1278120" y="1113940"/>
            <a:ext cx="4781520" cy="3808524"/>
            <a:chOff x="1516862" y="402072"/>
            <a:chExt cx="4781520" cy="380852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0D19567-C531-AFA3-3BE7-B54DC0499FF1}"/>
                    </a:ext>
                  </a:extLst>
                </p14:cNvPr>
                <p14:cNvContentPartPr/>
                <p14:nvPr/>
              </p14:nvContentPartPr>
              <p14:xfrm>
                <a:off x="2441162" y="561012"/>
                <a:ext cx="286920" cy="248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0D19567-C531-AFA3-3BE7-B54DC0499FF1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2432162" y="552012"/>
                  <a:ext cx="3045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E015854-7FB3-892E-BC4F-ABE4497021D5}"/>
                    </a:ext>
                  </a:extLst>
                </p14:cNvPr>
                <p14:cNvContentPartPr/>
                <p14:nvPr/>
              </p14:nvContentPartPr>
              <p14:xfrm>
                <a:off x="2544004" y="579390"/>
                <a:ext cx="145378" cy="3631206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E015854-7FB3-892E-BC4F-ABE4497021D5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2535008" y="570390"/>
                  <a:ext cx="163010" cy="36488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C1723C2-78B8-6DF7-7170-6C8954B7149D}"/>
                    </a:ext>
                  </a:extLst>
                </p14:cNvPr>
                <p14:cNvContentPartPr/>
                <p14:nvPr/>
              </p14:nvContentPartPr>
              <p14:xfrm>
                <a:off x="1516862" y="3651156"/>
                <a:ext cx="4630680" cy="92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C1723C2-78B8-6DF7-7170-6C8954B7149D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507862" y="3642156"/>
                  <a:ext cx="46483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94D9465-C262-5FA6-EF72-30EDAC2B1219}"/>
                    </a:ext>
                  </a:extLst>
                </p14:cNvPr>
                <p14:cNvContentPartPr/>
                <p14:nvPr/>
              </p14:nvContentPartPr>
              <p14:xfrm>
                <a:off x="6042782" y="3521916"/>
                <a:ext cx="255600" cy="480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94D9465-C262-5FA6-EF72-30EDAC2B1219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034142" y="3513276"/>
                  <a:ext cx="273240" cy="49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B864631-1F5F-E7C3-544A-C90000220EE8}"/>
                    </a:ext>
                  </a:extLst>
                </p14:cNvPr>
                <p14:cNvContentPartPr/>
                <p14:nvPr/>
              </p14:nvContentPartPr>
              <p14:xfrm>
                <a:off x="1976410" y="402072"/>
                <a:ext cx="186840" cy="170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B864631-1F5F-E7C3-544A-C90000220EE8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967393" y="393091"/>
                  <a:ext cx="204514" cy="187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F122586-AA75-6C74-BAAB-AB34F09A724C}"/>
                    </a:ext>
                  </a:extLst>
                </p14:cNvPr>
                <p14:cNvContentPartPr/>
                <p14:nvPr/>
              </p14:nvContentPartPr>
              <p14:xfrm>
                <a:off x="2206810" y="497832"/>
                <a:ext cx="260640" cy="280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F122586-AA75-6C74-BAAB-AB34F09A724C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2197822" y="488832"/>
                  <a:ext cx="278256" cy="29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E5734BD-8146-C9A1-C7DB-17859B17AB63}"/>
                  </a:ext>
                </a:extLst>
              </p14:cNvPr>
              <p14:cNvContentPartPr/>
              <p14:nvPr/>
            </p14:nvContentPartPr>
            <p14:xfrm>
              <a:off x="2361720" y="4254304"/>
              <a:ext cx="190080" cy="2048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E5734BD-8146-C9A1-C7DB-17859B17AB63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2352720" y="4245304"/>
                <a:ext cx="2077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0E89D68-774F-43BB-BCF0-2B05AE282B13}"/>
                  </a:ext>
                </a:extLst>
              </p14:cNvPr>
              <p14:cNvContentPartPr/>
              <p14:nvPr/>
            </p14:nvContentPartPr>
            <p14:xfrm>
              <a:off x="1969808" y="4095544"/>
              <a:ext cx="205560" cy="240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0E89D68-774F-43BB-BCF0-2B05AE282B13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1960808" y="4086531"/>
                <a:ext cx="223200" cy="258146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236C6FC-39C5-34B8-6A66-BB21953AAE28}"/>
              </a:ext>
            </a:extLst>
          </p:cNvPr>
          <p:cNvGrpSpPr/>
          <p:nvPr/>
        </p:nvGrpSpPr>
        <p:grpSpPr>
          <a:xfrm>
            <a:off x="4453320" y="4348264"/>
            <a:ext cx="309960" cy="677520"/>
            <a:chOff x="4692062" y="3636396"/>
            <a:chExt cx="309960" cy="67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C0B3981-E0D5-B3D7-31CA-65969180B0FB}"/>
                    </a:ext>
                  </a:extLst>
                </p14:cNvPr>
                <p14:cNvContentPartPr/>
                <p14:nvPr/>
              </p14:nvContentPartPr>
              <p14:xfrm>
                <a:off x="4692062" y="3636396"/>
                <a:ext cx="81000" cy="1807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C0B3981-E0D5-B3D7-31CA-65969180B0FB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4683422" y="3627756"/>
                  <a:ext cx="9864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DD44E46-1175-EAE2-5E4F-EB2CE1AB2766}"/>
                    </a:ext>
                  </a:extLst>
                </p14:cNvPr>
                <p14:cNvContentPartPr/>
                <p14:nvPr/>
              </p14:nvContentPartPr>
              <p14:xfrm>
                <a:off x="4708982" y="3963636"/>
                <a:ext cx="96120" cy="288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DD44E46-1175-EAE2-5E4F-EB2CE1AB2766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699982" y="3954636"/>
                  <a:ext cx="11376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A5C8CE0-5527-3DA6-3618-B894AD0E525D}"/>
                    </a:ext>
                  </a:extLst>
                </p14:cNvPr>
                <p14:cNvContentPartPr/>
                <p14:nvPr/>
              </p14:nvContentPartPr>
              <p14:xfrm>
                <a:off x="4700702" y="4218876"/>
                <a:ext cx="301320" cy="950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A5C8CE0-5527-3DA6-3618-B894AD0E525D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692062" y="4210236"/>
                  <a:ext cx="318960" cy="11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E0FB47B-FDA4-3306-C692-D0E40086EB2A}"/>
              </a:ext>
            </a:extLst>
          </p:cNvPr>
          <p:cNvGrpSpPr/>
          <p:nvPr/>
        </p:nvGrpSpPr>
        <p:grpSpPr>
          <a:xfrm>
            <a:off x="1772760" y="2733664"/>
            <a:ext cx="639000" cy="427320"/>
            <a:chOff x="2011502" y="2021796"/>
            <a:chExt cx="639000" cy="42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7638BDB-D47E-FAF8-6831-0ABDD660BD2F}"/>
                    </a:ext>
                  </a:extLst>
                </p14:cNvPr>
                <p14:cNvContentPartPr/>
                <p14:nvPr/>
              </p14:nvContentPartPr>
              <p14:xfrm>
                <a:off x="2484902" y="2021796"/>
                <a:ext cx="165600" cy="145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7638BDB-D47E-FAF8-6831-0ABDD660BD2F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2476262" y="2013156"/>
                  <a:ext cx="18324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9866E60-7924-7C0C-FCD9-D1D800221537}"/>
                    </a:ext>
                  </a:extLst>
                </p14:cNvPr>
                <p14:cNvContentPartPr/>
                <p14:nvPr/>
              </p14:nvContentPartPr>
              <p14:xfrm>
                <a:off x="2011502" y="2101356"/>
                <a:ext cx="79920" cy="303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9866E60-7924-7C0C-FCD9-D1D800221537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002502" y="2092716"/>
                  <a:ext cx="9756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B4883C8-88A4-7C1A-61BB-CA52E4577EB4}"/>
                    </a:ext>
                  </a:extLst>
                </p14:cNvPr>
                <p14:cNvContentPartPr/>
                <p14:nvPr/>
              </p14:nvContentPartPr>
              <p14:xfrm>
                <a:off x="2014742" y="2385036"/>
                <a:ext cx="315360" cy="640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B4883C8-88A4-7C1A-61BB-CA52E4577EB4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2005742" y="2376036"/>
                  <a:ext cx="333000" cy="81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49D5F90-914C-5110-0F22-6F6FFC07CACC}"/>
                  </a:ext>
                </a:extLst>
              </p14:cNvPr>
              <p14:cNvContentPartPr/>
              <p14:nvPr/>
            </p14:nvContentPartPr>
            <p14:xfrm>
              <a:off x="2785080" y="2860744"/>
              <a:ext cx="11880" cy="64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49D5F90-914C-5110-0F22-6F6FFC07CACC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2776080" y="2851744"/>
                <a:ext cx="295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D5110E8-1ADE-6A17-3803-8A7DBFA357B6}"/>
                  </a:ext>
                </a:extLst>
              </p14:cNvPr>
              <p14:cNvContentPartPr/>
              <p14:nvPr/>
            </p14:nvContentPartPr>
            <p14:xfrm>
              <a:off x="4297440" y="3212824"/>
              <a:ext cx="360" cy="2577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D5110E8-1ADE-6A17-3803-8A7DBFA357B6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4288440" y="3203824"/>
                <a:ext cx="18000" cy="275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61018D34-5FAD-EAA7-4426-8E9BF48DF7F3}"/>
              </a:ext>
            </a:extLst>
          </p:cNvPr>
          <p:cNvGrpSpPr/>
          <p:nvPr/>
        </p:nvGrpSpPr>
        <p:grpSpPr>
          <a:xfrm>
            <a:off x="4297440" y="3720784"/>
            <a:ext cx="70920" cy="182880"/>
            <a:chOff x="4536182" y="3008916"/>
            <a:chExt cx="70920" cy="18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07777B9-6EC2-1D60-192A-53EEAA41FACC}"/>
                    </a:ext>
                  </a:extLst>
                </p14:cNvPr>
                <p14:cNvContentPartPr/>
                <p14:nvPr/>
              </p14:nvContentPartPr>
              <p14:xfrm>
                <a:off x="4536182" y="3008916"/>
                <a:ext cx="36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07777B9-6EC2-1D60-192A-53EEAA41FACC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4527182" y="30002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8C8B543-5DB1-697D-936F-A6CE6B4100F4}"/>
                    </a:ext>
                  </a:extLst>
                </p14:cNvPr>
                <p14:cNvContentPartPr/>
                <p14:nvPr/>
              </p14:nvContentPartPr>
              <p14:xfrm>
                <a:off x="4606742" y="3030876"/>
                <a:ext cx="360" cy="1609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8C8B543-5DB1-697D-936F-A6CE6B4100F4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4598102" y="3021876"/>
                  <a:ext cx="18000" cy="178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EB68D677-12A9-69A6-A713-C6268D4BFE0A}"/>
                  </a:ext>
                </a:extLst>
              </p14:cNvPr>
              <p14:cNvContentPartPr/>
              <p14:nvPr/>
            </p14:nvContentPartPr>
            <p14:xfrm>
              <a:off x="4405080" y="4166464"/>
              <a:ext cx="360" cy="11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EB68D677-12A9-69A6-A713-C6268D4BFE0A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4396080" y="4157737"/>
                <a:ext cx="18000" cy="28625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9A34334C-001B-4AD1-208C-034B8A5627FE}"/>
              </a:ext>
            </a:extLst>
          </p:cNvPr>
          <p:cNvGrpSpPr/>
          <p:nvPr/>
        </p:nvGrpSpPr>
        <p:grpSpPr>
          <a:xfrm>
            <a:off x="3162720" y="2737984"/>
            <a:ext cx="1270080" cy="277200"/>
            <a:chOff x="3401462" y="2026116"/>
            <a:chExt cx="1270080" cy="27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1AA41CE-2F46-2922-6F0B-6D6494CD88D1}"/>
                    </a:ext>
                  </a:extLst>
                </p14:cNvPr>
                <p14:cNvContentPartPr/>
                <p14:nvPr/>
              </p14:nvContentPartPr>
              <p14:xfrm>
                <a:off x="3401462" y="2154996"/>
                <a:ext cx="10584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1AA41CE-2F46-2922-6F0B-6D6494CD88D1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3392462" y="2145996"/>
                  <a:ext cx="123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994698F-5179-F395-1422-F4B1F01B9777}"/>
                    </a:ext>
                  </a:extLst>
                </p14:cNvPr>
                <p14:cNvContentPartPr/>
                <p14:nvPr/>
              </p14:nvContentPartPr>
              <p14:xfrm>
                <a:off x="3756782" y="2154996"/>
                <a:ext cx="9324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994698F-5179-F395-1422-F4B1F01B9777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3747782" y="2145996"/>
                  <a:ext cx="11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F1D9624-2485-8201-797D-056D8E33688A}"/>
                    </a:ext>
                  </a:extLst>
                </p14:cNvPr>
                <p14:cNvContentPartPr/>
                <p14:nvPr/>
              </p14:nvContentPartPr>
              <p14:xfrm>
                <a:off x="4163942" y="2154996"/>
                <a:ext cx="9360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F1D9624-2485-8201-797D-056D8E33688A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155302" y="2145996"/>
                  <a:ext cx="11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3E8A68A-198B-CE35-D07C-FCD122EFE475}"/>
                    </a:ext>
                  </a:extLst>
                </p14:cNvPr>
                <p14:cNvContentPartPr/>
                <p14:nvPr/>
              </p14:nvContentPartPr>
              <p14:xfrm>
                <a:off x="4377062" y="2154996"/>
                <a:ext cx="2304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3E8A68A-198B-CE35-D07C-FCD122EFE475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4368422" y="2145996"/>
                  <a:ext cx="40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216476A-8531-8588-6EFB-8F836FB299FD}"/>
                    </a:ext>
                  </a:extLst>
                </p14:cNvPr>
                <p14:cNvContentPartPr/>
                <p14:nvPr/>
              </p14:nvContentPartPr>
              <p14:xfrm>
                <a:off x="4530062" y="2154996"/>
                <a:ext cx="648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216476A-8531-8588-6EFB-8F836FB299FD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4521062" y="2145996"/>
                  <a:ext cx="2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C0D721A-D695-4605-43C9-AE4B5AC507E0}"/>
                    </a:ext>
                  </a:extLst>
                </p14:cNvPr>
                <p14:cNvContentPartPr/>
                <p14:nvPr/>
              </p14:nvContentPartPr>
              <p14:xfrm>
                <a:off x="4536182" y="2265516"/>
                <a:ext cx="360" cy="37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C0D721A-D695-4605-43C9-AE4B5AC507E0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4527182" y="2256516"/>
                  <a:ext cx="180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7A1A938-4DFA-743A-E78D-35C4CFE914E2}"/>
                    </a:ext>
                  </a:extLst>
                </p14:cNvPr>
                <p14:cNvContentPartPr/>
                <p14:nvPr/>
              </p14:nvContentPartPr>
              <p14:xfrm>
                <a:off x="4481462" y="2026116"/>
                <a:ext cx="190080" cy="245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7A1A938-4DFA-743A-E78D-35C4CFE914E2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4472462" y="2017116"/>
                  <a:ext cx="207720" cy="262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92339B9-5859-485C-5B9D-629771B5727D}"/>
                  </a:ext>
                </a:extLst>
              </p14:cNvPr>
              <p14:cNvContentPartPr/>
              <p14:nvPr/>
            </p14:nvContentPartPr>
            <p14:xfrm>
              <a:off x="2222040" y="2723944"/>
              <a:ext cx="247680" cy="195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92339B9-5859-485C-5B9D-629771B5727D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2213027" y="2714944"/>
                <a:ext cx="265346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EFCBF46-A77C-CC18-A51F-A6B5AC7320CC}"/>
                  </a:ext>
                </a:extLst>
              </p14:cNvPr>
              <p14:cNvContentPartPr/>
              <p14:nvPr/>
            </p14:nvContentPartPr>
            <p14:xfrm>
              <a:off x="4425240" y="4341424"/>
              <a:ext cx="143640" cy="218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EFCBF46-A77C-CC18-A51F-A6B5AC7320CC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4416240" y="4332424"/>
                <a:ext cx="161280" cy="2358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A0CDB22-C9EC-13F7-1D5F-EA77C11816E7}"/>
              </a:ext>
            </a:extLst>
          </p:cNvPr>
          <p:cNvSpPr txBox="1"/>
          <p:nvPr/>
        </p:nvSpPr>
        <p:spPr>
          <a:xfrm>
            <a:off x="2934878" y="-20855"/>
            <a:ext cx="3842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Support Vector Machines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F351F20-1C68-4CA0-9CFE-D6571089C131}"/>
                  </a:ext>
                </a:extLst>
              </p14:cNvPr>
              <p14:cNvContentPartPr/>
              <p14:nvPr/>
            </p14:nvContentPartPr>
            <p14:xfrm>
              <a:off x="4288299" y="3631360"/>
              <a:ext cx="522720" cy="487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F351F20-1C68-4CA0-9CFE-D6571089C131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4279659" y="3622720"/>
                <a:ext cx="540360" cy="504720"/>
              </a:xfrm>
              <a:prstGeom prst="rect">
                <a:avLst/>
              </a:prstGeom>
            </p:spPr>
          </p:pic>
        </mc:Fallback>
      </mc:AlternateContent>
      <p:pic>
        <p:nvPicPr>
          <p:cNvPr id="1034" name="Picture 10" descr="Puss in Boots (Shrek) | Heroes Wiki | Fandom">
            <a:extLst>
              <a:ext uri="{FF2B5EF4-FFF2-40B4-BE49-F238E27FC236}">
                <a16:creationId xmlns:a16="http://schemas.microsoft.com/office/drawing/2014/main" id="{D211C948-DE0B-14B4-5FC8-10545E2B3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724" y="1027052"/>
            <a:ext cx="1164193" cy="149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Cartoon Cats: 10 of Our Faves - Catster">
            <a:extLst>
              <a:ext uri="{FF2B5EF4-FFF2-40B4-BE49-F238E27FC236}">
                <a16:creationId xmlns:a16="http://schemas.microsoft.com/office/drawing/2014/main" id="{68E753D9-08A1-0066-B2B8-AB5AE6D77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806" y="1784282"/>
            <a:ext cx="974317" cy="64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om Cat | Disney Fanon Wiki | Fandom">
            <a:extLst>
              <a:ext uri="{FF2B5EF4-FFF2-40B4-BE49-F238E27FC236}">
                <a16:creationId xmlns:a16="http://schemas.microsoft.com/office/drawing/2014/main" id="{B19EDF12-1732-21BE-A89B-1EDD10ADB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793" y="1140840"/>
            <a:ext cx="916087" cy="120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noopy - Wikipedia">
            <a:extLst>
              <a:ext uri="{FF2B5EF4-FFF2-40B4-BE49-F238E27FC236}">
                <a16:creationId xmlns:a16="http://schemas.microsoft.com/office/drawing/2014/main" id="{B5E0875F-757A-030D-4C46-702174CEE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498" y="3260904"/>
            <a:ext cx="605172" cy="69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cooby-Doo | Great Characters Wiki | Fandom">
            <a:extLst>
              <a:ext uri="{FF2B5EF4-FFF2-40B4-BE49-F238E27FC236}">
                <a16:creationId xmlns:a16="http://schemas.microsoft.com/office/drawing/2014/main" id="{C7065932-57AF-2FB6-88E2-ABE31C459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183" y="3977253"/>
            <a:ext cx="917729" cy="114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nowy | Tintin Wiki | Fandom">
            <a:extLst>
              <a:ext uri="{FF2B5EF4-FFF2-40B4-BE49-F238E27FC236}">
                <a16:creationId xmlns:a16="http://schemas.microsoft.com/office/drawing/2014/main" id="{BF816F56-DBFB-967C-EC10-79E03A18A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22" y="4407198"/>
            <a:ext cx="647700" cy="8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ylvester the Cat - all short films - Rate Your Music">
            <a:extLst>
              <a:ext uri="{FF2B5EF4-FFF2-40B4-BE49-F238E27FC236}">
                <a16:creationId xmlns:a16="http://schemas.microsoft.com/office/drawing/2014/main" id="{84DCD213-4C45-08C3-A848-C45A1C0A2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97" y="2394306"/>
            <a:ext cx="898392" cy="124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" name="TextBox 168">
            <a:extLst>
              <a:ext uri="{FF2B5EF4-FFF2-40B4-BE49-F238E27FC236}">
                <a16:creationId xmlns:a16="http://schemas.microsoft.com/office/drawing/2014/main" id="{C65D33F0-A04B-CA4F-81F9-24441EAB815A}"/>
              </a:ext>
            </a:extLst>
          </p:cNvPr>
          <p:cNvSpPr txBox="1"/>
          <p:nvPr/>
        </p:nvSpPr>
        <p:spPr>
          <a:xfrm>
            <a:off x="756028" y="5966403"/>
            <a:ext cx="6973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/>
              <a:t>Need a boundary </a:t>
            </a:r>
            <a:r>
              <a:rPr lang="en-US" b="1" dirty="0">
                <a:highlight>
                  <a:srgbClr val="FFFF00"/>
                </a:highlight>
              </a:rPr>
              <a:t>area </a:t>
            </a:r>
            <a:r>
              <a:rPr lang="en-US" b="1" dirty="0"/>
              <a:t>for a clean Classification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CA4BBB3F-BBA4-82AC-E3FC-53F20487AC27}"/>
              </a:ext>
            </a:extLst>
          </p:cNvPr>
          <p:cNvCxnSpPr/>
          <p:nvPr/>
        </p:nvCxnSpPr>
        <p:spPr bwMode="auto">
          <a:xfrm>
            <a:off x="1999336" y="2374801"/>
            <a:ext cx="2770560" cy="1915560"/>
          </a:xfrm>
          <a:prstGeom prst="line">
            <a:avLst/>
          </a:prstGeom>
          <a:noFill/>
          <a:ln w="539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B31A55FF-4FB7-E639-4113-2730F19F3718}"/>
              </a:ext>
            </a:extLst>
          </p:cNvPr>
          <p:cNvCxnSpPr>
            <a:cxnSpLocks/>
          </p:cNvCxnSpPr>
          <p:nvPr/>
        </p:nvCxnSpPr>
        <p:spPr bwMode="auto">
          <a:xfrm>
            <a:off x="2120888" y="1732597"/>
            <a:ext cx="3399133" cy="2334436"/>
          </a:xfrm>
          <a:prstGeom prst="line">
            <a:avLst/>
          </a:prstGeom>
          <a:noFill/>
          <a:ln w="539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pic>
        <p:nvPicPr>
          <p:cNvPr id="1026" name="Picture 2" descr="The 19 Best Cartoon Dog Breeds [Famous Animations] – Farmer Pete's">
            <a:extLst>
              <a:ext uri="{FF2B5EF4-FFF2-40B4-BE49-F238E27FC236}">
                <a16:creationId xmlns:a16="http://schemas.microsoft.com/office/drawing/2014/main" id="{5CB9B3DB-78D5-FF6C-C1BD-BD0BEC497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1" y="3609819"/>
            <a:ext cx="775089" cy="7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ues Clues">
            <a:extLst>
              <a:ext uri="{FF2B5EF4-FFF2-40B4-BE49-F238E27FC236}">
                <a16:creationId xmlns:a16="http://schemas.microsoft.com/office/drawing/2014/main" id="{236263B8-80AB-B0E9-1580-7735B6198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38" y="4595644"/>
            <a:ext cx="928175" cy="71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ian Griffin">
            <a:extLst>
              <a:ext uri="{FF2B5EF4-FFF2-40B4-BE49-F238E27FC236}">
                <a16:creationId xmlns:a16="http://schemas.microsoft.com/office/drawing/2014/main" id="{A69A29AD-2D70-63B4-0473-AF46F5E39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841" y="3182066"/>
            <a:ext cx="875247" cy="7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ady">
            <a:extLst>
              <a:ext uri="{FF2B5EF4-FFF2-40B4-BE49-F238E27FC236}">
                <a16:creationId xmlns:a16="http://schemas.microsoft.com/office/drawing/2014/main" id="{A0B6B8D4-EA60-7D07-9946-D19E3CEF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94" y="3489122"/>
            <a:ext cx="849974" cy="65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artoon cat with arms spread out&#10;&#10;Description automatically generated">
            <a:extLst>
              <a:ext uri="{FF2B5EF4-FFF2-40B4-BE49-F238E27FC236}">
                <a16:creationId xmlns:a16="http://schemas.microsoft.com/office/drawing/2014/main" id="{493C8750-2973-3F3B-FE69-9297CB1D5F3B}"/>
              </a:ext>
            </a:extLst>
          </p:cNvPr>
          <p:cNvPicPr>
            <a:picLocks noChangeAspect="1"/>
          </p:cNvPicPr>
          <p:nvPr/>
        </p:nvPicPr>
        <p:blipFill>
          <a:blip r:embed="rId3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90" y="893463"/>
            <a:ext cx="831370" cy="883439"/>
          </a:xfrm>
          <a:prstGeom prst="rect">
            <a:avLst/>
          </a:prstGeom>
        </p:spPr>
      </p:pic>
      <p:pic>
        <p:nvPicPr>
          <p:cNvPr id="10" name="Picture 14" descr="The Cat in the Hat - Seussville">
            <a:extLst>
              <a:ext uri="{FF2B5EF4-FFF2-40B4-BE49-F238E27FC236}">
                <a16:creationId xmlns:a16="http://schemas.microsoft.com/office/drawing/2014/main" id="{73F4E562-2B57-C487-BDA8-279BF728E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966" y="1283548"/>
            <a:ext cx="1062030" cy="106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cratchy | Simpsons Wiki | Fandom">
            <a:extLst>
              <a:ext uri="{FF2B5EF4-FFF2-40B4-BE49-F238E27FC236}">
                <a16:creationId xmlns:a16="http://schemas.microsoft.com/office/drawing/2014/main" id="{40F57532-8DC7-7747-7213-DC7150B0B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078" y="908304"/>
            <a:ext cx="807612" cy="103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EE9A10-C78B-4D70-DC03-CABF44AD4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0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8693"/>
    </mc:Choice>
    <mc:Fallback xmlns="">
      <p:transition advClick="0" advTm="68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C922C72-57A4-80CB-4F6A-8220C45D9560}"/>
                  </a:ext>
                </a:extLst>
              </p14:cNvPr>
              <p14:cNvContentPartPr/>
              <p14:nvPr/>
            </p14:nvContentPartPr>
            <p14:xfrm>
              <a:off x="4868491" y="7205099"/>
              <a:ext cx="270" cy="27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C922C72-57A4-80CB-4F6A-8220C45D9560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4861741" y="7198349"/>
                <a:ext cx="13500" cy="135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A0CDB22-C9EC-13F7-1D5F-EA77C11816E7}"/>
              </a:ext>
            </a:extLst>
          </p:cNvPr>
          <p:cNvSpPr txBox="1"/>
          <p:nvPr/>
        </p:nvSpPr>
        <p:spPr>
          <a:xfrm>
            <a:off x="2275243" y="-20855"/>
            <a:ext cx="5161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Aside on Support Vector Machines</a:t>
            </a: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51820889-52C7-03D6-8D31-DCE32D7D2368}"/>
              </a:ext>
            </a:extLst>
          </p:cNvPr>
          <p:cNvSpPr/>
          <p:nvPr/>
        </p:nvSpPr>
        <p:spPr>
          <a:xfrm>
            <a:off x="805567" y="2127123"/>
            <a:ext cx="3886200" cy="1524000"/>
          </a:xfrm>
          <a:prstGeom prst="parallelogram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A10F30F-32F9-AAED-0230-C3BA0A569DCE}"/>
              </a:ext>
            </a:extLst>
          </p:cNvPr>
          <p:cNvSpPr/>
          <p:nvPr/>
        </p:nvSpPr>
        <p:spPr>
          <a:xfrm>
            <a:off x="2100967" y="2756745"/>
            <a:ext cx="252821" cy="2528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A7FB2EA-A11F-50FB-0CF7-FC19102EB7A6}"/>
              </a:ext>
            </a:extLst>
          </p:cNvPr>
          <p:cNvSpPr/>
          <p:nvPr/>
        </p:nvSpPr>
        <p:spPr>
          <a:xfrm>
            <a:off x="1110367" y="3166004"/>
            <a:ext cx="252821" cy="2528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8C18458-D88A-D9B4-A32F-C69B2D16C305}"/>
              </a:ext>
            </a:extLst>
          </p:cNvPr>
          <p:cNvSpPr/>
          <p:nvPr/>
        </p:nvSpPr>
        <p:spPr>
          <a:xfrm>
            <a:off x="2492376" y="3167361"/>
            <a:ext cx="252821" cy="2528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D26A2EA-F9D2-83E9-B908-AEFB490E7645}"/>
              </a:ext>
            </a:extLst>
          </p:cNvPr>
          <p:cNvSpPr/>
          <p:nvPr/>
        </p:nvSpPr>
        <p:spPr>
          <a:xfrm>
            <a:off x="2670263" y="2922549"/>
            <a:ext cx="252821" cy="2528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6658A55-FDA1-9FF7-C6F9-9B75B8D2292B}"/>
              </a:ext>
            </a:extLst>
          </p:cNvPr>
          <p:cNvSpPr/>
          <p:nvPr/>
        </p:nvSpPr>
        <p:spPr>
          <a:xfrm>
            <a:off x="3397485" y="2326177"/>
            <a:ext cx="252821" cy="2528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A59245-3F04-0EC1-716C-CE785D435AFD}"/>
              </a:ext>
            </a:extLst>
          </p:cNvPr>
          <p:cNvSpPr/>
          <p:nvPr/>
        </p:nvSpPr>
        <p:spPr>
          <a:xfrm>
            <a:off x="2748667" y="2608725"/>
            <a:ext cx="252821" cy="2528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8BA055-8759-62C4-EEC9-C253007BB8BE}"/>
              </a:ext>
            </a:extLst>
          </p:cNvPr>
          <p:cNvSpPr/>
          <p:nvPr/>
        </p:nvSpPr>
        <p:spPr>
          <a:xfrm>
            <a:off x="3167767" y="3103031"/>
            <a:ext cx="252821" cy="2528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DE0A44-1BBF-877E-E3A7-DF8903715255}"/>
              </a:ext>
            </a:extLst>
          </p:cNvPr>
          <p:cNvSpPr/>
          <p:nvPr/>
        </p:nvSpPr>
        <p:spPr>
          <a:xfrm>
            <a:off x="3355355" y="2756745"/>
            <a:ext cx="248938" cy="24893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FD6D05-A47A-416A-747F-70AC138EE6A9}"/>
              </a:ext>
            </a:extLst>
          </p:cNvPr>
          <p:cNvSpPr/>
          <p:nvPr/>
        </p:nvSpPr>
        <p:spPr>
          <a:xfrm>
            <a:off x="2978242" y="2213327"/>
            <a:ext cx="248938" cy="24893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AA35DF6-46AB-EA55-BB9E-9372B52EDDDA}"/>
              </a:ext>
            </a:extLst>
          </p:cNvPr>
          <p:cNvSpPr/>
          <p:nvPr/>
        </p:nvSpPr>
        <p:spPr>
          <a:xfrm>
            <a:off x="3816006" y="2333523"/>
            <a:ext cx="248938" cy="24893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CB93D00-1A1A-AAB7-A76C-0097AFF6CC9E}"/>
              </a:ext>
            </a:extLst>
          </p:cNvPr>
          <p:cNvSpPr/>
          <p:nvPr/>
        </p:nvSpPr>
        <p:spPr>
          <a:xfrm>
            <a:off x="3697979" y="3231383"/>
            <a:ext cx="248938" cy="24893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2904F9A-B39D-879E-97DB-E35D0E87024C}"/>
              </a:ext>
            </a:extLst>
          </p:cNvPr>
          <p:cNvSpPr/>
          <p:nvPr/>
        </p:nvSpPr>
        <p:spPr>
          <a:xfrm>
            <a:off x="1641374" y="2926432"/>
            <a:ext cx="248938" cy="24893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56F1D79-5F76-A037-613E-AEB909E7EC99}"/>
              </a:ext>
            </a:extLst>
          </p:cNvPr>
          <p:cNvSpPr/>
          <p:nvPr/>
        </p:nvSpPr>
        <p:spPr>
          <a:xfrm>
            <a:off x="4064944" y="2737077"/>
            <a:ext cx="248938" cy="24893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F897FAF-6678-9AAA-6F5D-C64FC458885E}"/>
              </a:ext>
            </a:extLst>
          </p:cNvPr>
          <p:cNvSpPr/>
          <p:nvPr/>
        </p:nvSpPr>
        <p:spPr>
          <a:xfrm>
            <a:off x="1731169" y="2334199"/>
            <a:ext cx="248938" cy="24893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8CA248E-CE16-3B1A-732E-670594F7B5E9}"/>
              </a:ext>
            </a:extLst>
          </p:cNvPr>
          <p:cNvSpPr/>
          <p:nvPr/>
        </p:nvSpPr>
        <p:spPr>
          <a:xfrm>
            <a:off x="2353788" y="2213327"/>
            <a:ext cx="248938" cy="24893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1F2E9319-C28D-B840-1B4B-134CF97EE9D8}"/>
              </a:ext>
            </a:extLst>
          </p:cNvPr>
          <p:cNvSpPr/>
          <p:nvPr/>
        </p:nvSpPr>
        <p:spPr>
          <a:xfrm>
            <a:off x="1148962" y="2224414"/>
            <a:ext cx="2622222" cy="1310925"/>
          </a:xfrm>
          <a:custGeom>
            <a:avLst/>
            <a:gdLst>
              <a:gd name="connsiteX0" fmla="*/ 0 w 2622222"/>
              <a:gd name="connsiteY0" fmla="*/ 610280 h 1310925"/>
              <a:gd name="connsiteX1" fmla="*/ 653143 w 2622222"/>
              <a:gd name="connsiteY1" fmla="*/ 1215922 h 1310925"/>
              <a:gd name="connsiteX2" fmla="*/ 926275 w 2622222"/>
              <a:gd name="connsiteY2" fmla="*/ 396525 h 1310925"/>
              <a:gd name="connsiteX3" fmla="*/ 1425039 w 2622222"/>
              <a:gd name="connsiteY3" fmla="*/ 515278 h 1310925"/>
              <a:gd name="connsiteX4" fmla="*/ 1567543 w 2622222"/>
              <a:gd name="connsiteY4" fmla="*/ 265896 h 1310925"/>
              <a:gd name="connsiteX5" fmla="*/ 1995054 w 2622222"/>
              <a:gd name="connsiteY5" fmla="*/ 372774 h 1310925"/>
              <a:gd name="connsiteX6" fmla="*/ 2220686 w 2622222"/>
              <a:gd name="connsiteY6" fmla="*/ 16514 h 1310925"/>
              <a:gd name="connsiteX7" fmla="*/ 2576945 w 2622222"/>
              <a:gd name="connsiteY7" fmla="*/ 99641 h 1310925"/>
              <a:gd name="connsiteX8" fmla="*/ 2565070 w 2622222"/>
              <a:gd name="connsiteY8" fmla="*/ 455901 h 1310925"/>
              <a:gd name="connsiteX9" fmla="*/ 2101932 w 2622222"/>
              <a:gd name="connsiteY9" fmla="*/ 455901 h 1310925"/>
              <a:gd name="connsiteX10" fmla="*/ 2066306 w 2622222"/>
              <a:gd name="connsiteY10" fmla="*/ 776535 h 1310925"/>
              <a:gd name="connsiteX11" fmla="*/ 2363189 w 2622222"/>
              <a:gd name="connsiteY11" fmla="*/ 883413 h 1310925"/>
              <a:gd name="connsiteX12" fmla="*/ 2458192 w 2622222"/>
              <a:gd name="connsiteY12" fmla="*/ 1310925 h 131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22222" h="1310925">
                <a:moveTo>
                  <a:pt x="0" y="610280"/>
                </a:moveTo>
                <a:cubicBezTo>
                  <a:pt x="249382" y="930914"/>
                  <a:pt x="498764" y="1251548"/>
                  <a:pt x="653143" y="1215922"/>
                </a:cubicBezTo>
                <a:cubicBezTo>
                  <a:pt x="807522" y="1180296"/>
                  <a:pt x="797626" y="513299"/>
                  <a:pt x="926275" y="396525"/>
                </a:cubicBezTo>
                <a:cubicBezTo>
                  <a:pt x="1054924" y="279751"/>
                  <a:pt x="1318161" y="537049"/>
                  <a:pt x="1425039" y="515278"/>
                </a:cubicBezTo>
                <a:cubicBezTo>
                  <a:pt x="1531917" y="493507"/>
                  <a:pt x="1472541" y="289647"/>
                  <a:pt x="1567543" y="265896"/>
                </a:cubicBezTo>
                <a:cubicBezTo>
                  <a:pt x="1662545" y="242145"/>
                  <a:pt x="1886197" y="414338"/>
                  <a:pt x="1995054" y="372774"/>
                </a:cubicBezTo>
                <a:cubicBezTo>
                  <a:pt x="2103911" y="331210"/>
                  <a:pt x="2123704" y="62036"/>
                  <a:pt x="2220686" y="16514"/>
                </a:cubicBezTo>
                <a:cubicBezTo>
                  <a:pt x="2317668" y="-29008"/>
                  <a:pt x="2519548" y="26410"/>
                  <a:pt x="2576945" y="99641"/>
                </a:cubicBezTo>
                <a:cubicBezTo>
                  <a:pt x="2634342" y="172872"/>
                  <a:pt x="2644239" y="396524"/>
                  <a:pt x="2565070" y="455901"/>
                </a:cubicBezTo>
                <a:cubicBezTo>
                  <a:pt x="2485901" y="515278"/>
                  <a:pt x="2185059" y="402462"/>
                  <a:pt x="2101932" y="455901"/>
                </a:cubicBezTo>
                <a:cubicBezTo>
                  <a:pt x="2018805" y="509340"/>
                  <a:pt x="2022763" y="705283"/>
                  <a:pt x="2066306" y="776535"/>
                </a:cubicBezTo>
                <a:cubicBezTo>
                  <a:pt x="2109849" y="847787"/>
                  <a:pt x="2297875" y="794348"/>
                  <a:pt x="2363189" y="883413"/>
                </a:cubicBezTo>
                <a:cubicBezTo>
                  <a:pt x="2428503" y="972478"/>
                  <a:pt x="2443347" y="1141701"/>
                  <a:pt x="2458192" y="1310925"/>
                </a:cubicBezTo>
              </a:path>
            </a:pathLst>
          </a:cu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C886792-E560-7DB9-E058-D70CDA80B3EF}"/>
              </a:ext>
            </a:extLst>
          </p:cNvPr>
          <p:cNvSpPr/>
          <p:nvPr/>
        </p:nvSpPr>
        <p:spPr>
          <a:xfrm>
            <a:off x="6248400" y="1195797"/>
            <a:ext cx="1828800" cy="18288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A60CB64-7EC6-8E82-1F46-3823EE86B78A}"/>
              </a:ext>
            </a:extLst>
          </p:cNvPr>
          <p:cNvCxnSpPr/>
          <p:nvPr/>
        </p:nvCxnSpPr>
        <p:spPr>
          <a:xfrm flipV="1">
            <a:off x="5562600" y="1195797"/>
            <a:ext cx="685800" cy="60960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D26C8EA-3A2B-4CB5-D846-53D2AC77D95E}"/>
              </a:ext>
            </a:extLst>
          </p:cNvPr>
          <p:cNvCxnSpPr/>
          <p:nvPr/>
        </p:nvCxnSpPr>
        <p:spPr>
          <a:xfrm flipV="1">
            <a:off x="7400306" y="1195797"/>
            <a:ext cx="685800" cy="60960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04B9FD9-C4A4-6963-9D55-C93665A3673B}"/>
              </a:ext>
            </a:extLst>
          </p:cNvPr>
          <p:cNvCxnSpPr/>
          <p:nvPr/>
        </p:nvCxnSpPr>
        <p:spPr>
          <a:xfrm flipV="1">
            <a:off x="7391400" y="3046840"/>
            <a:ext cx="685800" cy="60960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C068A58-1B26-E35D-DDEE-E000B1F6476B}"/>
              </a:ext>
            </a:extLst>
          </p:cNvPr>
          <p:cNvCxnSpPr/>
          <p:nvPr/>
        </p:nvCxnSpPr>
        <p:spPr>
          <a:xfrm flipV="1">
            <a:off x="5562600" y="2992640"/>
            <a:ext cx="685800" cy="60960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Parallelogram 62">
            <a:extLst>
              <a:ext uri="{FF2B5EF4-FFF2-40B4-BE49-F238E27FC236}">
                <a16:creationId xmlns:a16="http://schemas.microsoft.com/office/drawing/2014/main" id="{3C27BB41-0F9C-CBFB-5CDE-98063D63BD87}"/>
              </a:ext>
            </a:extLst>
          </p:cNvPr>
          <p:cNvSpPr/>
          <p:nvPr/>
        </p:nvSpPr>
        <p:spPr>
          <a:xfrm>
            <a:off x="5562600" y="1957798"/>
            <a:ext cx="2514600" cy="792518"/>
          </a:xfrm>
          <a:prstGeom prst="parallelogram">
            <a:avLst>
              <a:gd name="adj" fmla="val 87740"/>
            </a:avLst>
          </a:prstGeom>
          <a:solidFill>
            <a:srgbClr val="92D05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259B1CDE-C649-3587-A05A-3C761E02D018}"/>
              </a:ext>
            </a:extLst>
          </p:cNvPr>
          <p:cNvSpPr/>
          <p:nvPr/>
        </p:nvSpPr>
        <p:spPr>
          <a:xfrm>
            <a:off x="5562600" y="1805397"/>
            <a:ext cx="1828800" cy="18288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30AE55B5-9254-455C-E765-FD0415943B9E}"/>
              </a:ext>
            </a:extLst>
          </p:cNvPr>
          <p:cNvSpPr/>
          <p:nvPr/>
        </p:nvSpPr>
        <p:spPr>
          <a:xfrm>
            <a:off x="6923212" y="1376128"/>
            <a:ext cx="248938" cy="24893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1026" name="Rectangle 1025">
            <a:extLst>
              <a:ext uri="{FF2B5EF4-FFF2-40B4-BE49-F238E27FC236}">
                <a16:creationId xmlns:a16="http://schemas.microsoft.com/office/drawing/2014/main" id="{27A00744-8C19-40C8-A708-727233D4985B}"/>
              </a:ext>
            </a:extLst>
          </p:cNvPr>
          <p:cNvSpPr/>
          <p:nvPr/>
        </p:nvSpPr>
        <p:spPr>
          <a:xfrm>
            <a:off x="6477000" y="1376128"/>
            <a:ext cx="248938" cy="24893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3C002375-4A11-FE1C-4896-00AF185DC4AA}"/>
              </a:ext>
            </a:extLst>
          </p:cNvPr>
          <p:cNvSpPr/>
          <p:nvPr/>
        </p:nvSpPr>
        <p:spPr>
          <a:xfrm>
            <a:off x="6798743" y="1861259"/>
            <a:ext cx="248938" cy="24893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1028" name="Rectangle 1027">
            <a:extLst>
              <a:ext uri="{FF2B5EF4-FFF2-40B4-BE49-F238E27FC236}">
                <a16:creationId xmlns:a16="http://schemas.microsoft.com/office/drawing/2014/main" id="{324D8427-9A4F-2D82-7233-3374B5F26930}"/>
              </a:ext>
            </a:extLst>
          </p:cNvPr>
          <p:cNvSpPr/>
          <p:nvPr/>
        </p:nvSpPr>
        <p:spPr>
          <a:xfrm>
            <a:off x="5970661" y="2033594"/>
            <a:ext cx="248938" cy="24893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1029" name="Rectangle 1028">
            <a:extLst>
              <a:ext uri="{FF2B5EF4-FFF2-40B4-BE49-F238E27FC236}">
                <a16:creationId xmlns:a16="http://schemas.microsoft.com/office/drawing/2014/main" id="{0AE96914-ADB4-033F-0AA1-500EC0A045EF}"/>
              </a:ext>
            </a:extLst>
          </p:cNvPr>
          <p:cNvSpPr/>
          <p:nvPr/>
        </p:nvSpPr>
        <p:spPr>
          <a:xfrm>
            <a:off x="7335879" y="1263210"/>
            <a:ext cx="248938" cy="24893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384C9019-44E1-C479-979C-3335EF75E5D0}"/>
              </a:ext>
            </a:extLst>
          </p:cNvPr>
          <p:cNvSpPr/>
          <p:nvPr/>
        </p:nvSpPr>
        <p:spPr>
          <a:xfrm>
            <a:off x="6352531" y="1958550"/>
            <a:ext cx="248938" cy="24893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EDC8C4C3-50B9-574B-71B9-B4AE1EB4C569}"/>
              </a:ext>
            </a:extLst>
          </p:cNvPr>
          <p:cNvSpPr/>
          <p:nvPr/>
        </p:nvSpPr>
        <p:spPr>
          <a:xfrm>
            <a:off x="6913862" y="2207488"/>
            <a:ext cx="248938" cy="24893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3471073F-A6F5-AFEA-7214-BC15F7433869}"/>
              </a:ext>
            </a:extLst>
          </p:cNvPr>
          <p:cNvSpPr/>
          <p:nvPr/>
        </p:nvSpPr>
        <p:spPr>
          <a:xfrm>
            <a:off x="7475363" y="1958550"/>
            <a:ext cx="248938" cy="24893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0227F0E3-B6FB-665A-A4D9-F824F6DE9EBB}"/>
              </a:ext>
            </a:extLst>
          </p:cNvPr>
          <p:cNvSpPr/>
          <p:nvPr/>
        </p:nvSpPr>
        <p:spPr>
          <a:xfrm>
            <a:off x="5970661" y="3173250"/>
            <a:ext cx="252821" cy="2528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035" name="Oval 1034">
            <a:extLst>
              <a:ext uri="{FF2B5EF4-FFF2-40B4-BE49-F238E27FC236}">
                <a16:creationId xmlns:a16="http://schemas.microsoft.com/office/drawing/2014/main" id="{3D73E77B-EA45-A2F9-5D50-3E9ADEB0AF8B}"/>
              </a:ext>
            </a:extLst>
          </p:cNvPr>
          <p:cNvSpPr/>
          <p:nvPr/>
        </p:nvSpPr>
        <p:spPr>
          <a:xfrm>
            <a:off x="6248400" y="2836051"/>
            <a:ext cx="252821" cy="2528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037" name="Oval 1036">
            <a:extLst>
              <a:ext uri="{FF2B5EF4-FFF2-40B4-BE49-F238E27FC236}">
                <a16:creationId xmlns:a16="http://schemas.microsoft.com/office/drawing/2014/main" id="{6D1E303E-0CE9-78C4-047B-EF10FCC91188}"/>
              </a:ext>
            </a:extLst>
          </p:cNvPr>
          <p:cNvSpPr/>
          <p:nvPr/>
        </p:nvSpPr>
        <p:spPr>
          <a:xfrm>
            <a:off x="5905500" y="2854957"/>
            <a:ext cx="252821" cy="2528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039" name="Oval 1038">
            <a:extLst>
              <a:ext uri="{FF2B5EF4-FFF2-40B4-BE49-F238E27FC236}">
                <a16:creationId xmlns:a16="http://schemas.microsoft.com/office/drawing/2014/main" id="{A9FD4A5A-3A6D-E1FD-5C11-8F18DBD5DC7C}"/>
              </a:ext>
            </a:extLst>
          </p:cNvPr>
          <p:cNvSpPr/>
          <p:nvPr/>
        </p:nvSpPr>
        <p:spPr>
          <a:xfrm>
            <a:off x="6754983" y="3296426"/>
            <a:ext cx="252821" cy="2528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040" name="Oval 1039">
            <a:extLst>
              <a:ext uri="{FF2B5EF4-FFF2-40B4-BE49-F238E27FC236}">
                <a16:creationId xmlns:a16="http://schemas.microsoft.com/office/drawing/2014/main" id="{D4B32EED-7C9D-C79E-C05E-758ADC2D4804}"/>
              </a:ext>
            </a:extLst>
          </p:cNvPr>
          <p:cNvSpPr/>
          <p:nvPr/>
        </p:nvSpPr>
        <p:spPr>
          <a:xfrm>
            <a:off x="6949756" y="2920429"/>
            <a:ext cx="252821" cy="2528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041" name="Oval 1040">
            <a:extLst>
              <a:ext uri="{FF2B5EF4-FFF2-40B4-BE49-F238E27FC236}">
                <a16:creationId xmlns:a16="http://schemas.microsoft.com/office/drawing/2014/main" id="{27EC77F0-AF9B-1B22-1DF7-772B86FC47CD}"/>
              </a:ext>
            </a:extLst>
          </p:cNvPr>
          <p:cNvSpPr/>
          <p:nvPr/>
        </p:nvSpPr>
        <p:spPr>
          <a:xfrm>
            <a:off x="6502162" y="3028162"/>
            <a:ext cx="252821" cy="2528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043" name="Oval 1042">
            <a:extLst>
              <a:ext uri="{FF2B5EF4-FFF2-40B4-BE49-F238E27FC236}">
                <a16:creationId xmlns:a16="http://schemas.microsoft.com/office/drawing/2014/main" id="{E17FC64F-5116-94B8-EDDB-CDD181BC728B}"/>
              </a:ext>
            </a:extLst>
          </p:cNvPr>
          <p:cNvSpPr/>
          <p:nvPr/>
        </p:nvSpPr>
        <p:spPr>
          <a:xfrm>
            <a:off x="7490385" y="2720891"/>
            <a:ext cx="252821" cy="2528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38D0D2F5-7845-376F-23F2-58C710C17E11}"/>
              </a:ext>
            </a:extLst>
          </p:cNvPr>
          <p:cNvSpPr txBox="1"/>
          <p:nvPr/>
        </p:nvSpPr>
        <p:spPr>
          <a:xfrm>
            <a:off x="1633551" y="3879723"/>
            <a:ext cx="193835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I</a:t>
            </a:r>
            <a:r>
              <a:rPr lang="en-US" altLang="zh-CN" dirty="0"/>
              <a:t>nput Space</a:t>
            </a:r>
          </a:p>
          <a:p>
            <a:pPr>
              <a:buNone/>
            </a:pPr>
            <a:r>
              <a:rPr lang="en-US" dirty="0"/>
              <a:t>(Nonlinear)</a:t>
            </a: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231411DF-2E4C-6A19-13BB-E79412C74D8C}"/>
              </a:ext>
            </a:extLst>
          </p:cNvPr>
          <p:cNvSpPr txBox="1"/>
          <p:nvPr/>
        </p:nvSpPr>
        <p:spPr>
          <a:xfrm>
            <a:off x="5214387" y="3862797"/>
            <a:ext cx="3196709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zh-CN" dirty="0"/>
              <a:t>Feature Space</a:t>
            </a:r>
          </a:p>
          <a:p>
            <a:pPr>
              <a:buNone/>
            </a:pPr>
            <a:r>
              <a:rPr lang="en-US" dirty="0"/>
              <a:t>(Higher dimension</a:t>
            </a:r>
          </a:p>
          <a:p>
            <a:pPr>
              <a:buNone/>
            </a:pPr>
            <a:r>
              <a:rPr lang="en-US" dirty="0"/>
              <a:t>Linear decision </a:t>
            </a:r>
            <a:r>
              <a:rPr lang="en-US" dirty="0" err="1"/>
              <a:t>bdry</a:t>
            </a:r>
            <a:r>
              <a:rPr lang="en-US" dirty="0"/>
              <a:t>)</a:t>
            </a:r>
          </a:p>
        </p:txBody>
      </p:sp>
      <p:sp>
        <p:nvSpPr>
          <p:cNvPr id="1048" name="Freeform 1047">
            <a:extLst>
              <a:ext uri="{FF2B5EF4-FFF2-40B4-BE49-F238E27FC236}">
                <a16:creationId xmlns:a16="http://schemas.microsoft.com/office/drawing/2014/main" id="{B323B389-E099-95AA-42A2-B83AC89440FF}"/>
              </a:ext>
            </a:extLst>
          </p:cNvPr>
          <p:cNvSpPr/>
          <p:nvPr/>
        </p:nvSpPr>
        <p:spPr>
          <a:xfrm>
            <a:off x="3963414" y="1419089"/>
            <a:ext cx="1959428" cy="809964"/>
          </a:xfrm>
          <a:custGeom>
            <a:avLst/>
            <a:gdLst>
              <a:gd name="connsiteX0" fmla="*/ 0 w 1959428"/>
              <a:gd name="connsiteY0" fmla="*/ 809964 h 809964"/>
              <a:gd name="connsiteX1" fmla="*/ 926275 w 1959428"/>
              <a:gd name="connsiteY1" fmla="*/ 2442 h 809964"/>
              <a:gd name="connsiteX2" fmla="*/ 1959428 w 1959428"/>
              <a:gd name="connsiteY2" fmla="*/ 608083 h 8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9428" h="809964">
                <a:moveTo>
                  <a:pt x="0" y="809964"/>
                </a:moveTo>
                <a:cubicBezTo>
                  <a:pt x="299852" y="423026"/>
                  <a:pt x="599704" y="36089"/>
                  <a:pt x="926275" y="2442"/>
                </a:cubicBezTo>
                <a:cubicBezTo>
                  <a:pt x="1252846" y="-31205"/>
                  <a:pt x="1606137" y="288439"/>
                  <a:pt x="1959428" y="608083"/>
                </a:cubicBezTo>
              </a:path>
            </a:pathLst>
          </a:custGeom>
          <a:noFill/>
          <a:ln w="2540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pic>
        <p:nvPicPr>
          <p:cNvPr id="1049" name="Picture 2" descr="C:\Users\Jianhua\Dropbox\Summer_MachineLearning_exercise\figure\phi.png">
            <a:extLst>
              <a:ext uri="{FF2B5EF4-FFF2-40B4-BE49-F238E27FC236}">
                <a16:creationId xmlns:a16="http://schemas.microsoft.com/office/drawing/2014/main" id="{B3A12F9C-DE38-2081-3064-B84DA9B3E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250" y="823540"/>
            <a:ext cx="397033" cy="5955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9462B9A-B7E7-6B1E-3870-786B6AE07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2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1669"/>
    </mc:Choice>
    <mc:Fallback xmlns="">
      <p:transition advClick="0" advTm="31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86809-5236-1F20-32AA-38D8AC94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EAEABFD-CF70-9E07-C8EE-3BC81EBE6657}"/>
              </a:ext>
            </a:extLst>
          </p:cNvPr>
          <p:cNvCxnSpPr/>
          <p:nvPr/>
        </p:nvCxnSpPr>
        <p:spPr>
          <a:xfrm>
            <a:off x="973147" y="3809999"/>
            <a:ext cx="27092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7990160-B268-107C-1553-822FEDC3B7D6}"/>
              </a:ext>
            </a:extLst>
          </p:cNvPr>
          <p:cNvCxnSpPr/>
          <p:nvPr/>
        </p:nvCxnSpPr>
        <p:spPr>
          <a:xfrm flipV="1">
            <a:off x="973147" y="1238994"/>
            <a:ext cx="0" cy="25710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0BD02747-CEF3-D1A3-2268-53F9A54BA0A8}"/>
              </a:ext>
            </a:extLst>
          </p:cNvPr>
          <p:cNvSpPr/>
          <p:nvPr/>
        </p:nvSpPr>
        <p:spPr>
          <a:xfrm>
            <a:off x="1858060" y="2787391"/>
            <a:ext cx="183445" cy="1834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F77218-6348-F2FB-CDE8-0D15A6E6B1CE}"/>
              </a:ext>
            </a:extLst>
          </p:cNvPr>
          <p:cNvSpPr/>
          <p:nvPr/>
        </p:nvSpPr>
        <p:spPr>
          <a:xfrm>
            <a:off x="2324325" y="2671940"/>
            <a:ext cx="183445" cy="1834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AE5B21-A666-1338-13BC-5465FFDB671E}"/>
              </a:ext>
            </a:extLst>
          </p:cNvPr>
          <p:cNvSpPr/>
          <p:nvPr/>
        </p:nvSpPr>
        <p:spPr>
          <a:xfrm>
            <a:off x="2333248" y="2951689"/>
            <a:ext cx="183445" cy="1834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FD100C6-3D84-7398-EADC-E943802AB2D0}"/>
              </a:ext>
            </a:extLst>
          </p:cNvPr>
          <p:cNvSpPr/>
          <p:nvPr/>
        </p:nvSpPr>
        <p:spPr>
          <a:xfrm>
            <a:off x="2241525" y="2248484"/>
            <a:ext cx="183445" cy="1834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9A068E-8809-D09C-45CF-AC5CBB9F5612}"/>
              </a:ext>
            </a:extLst>
          </p:cNvPr>
          <p:cNvSpPr/>
          <p:nvPr/>
        </p:nvSpPr>
        <p:spPr>
          <a:xfrm>
            <a:off x="2511198" y="2222698"/>
            <a:ext cx="183445" cy="1834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AF46DB-8B75-8C6A-3ADD-38E801B617E8}"/>
              </a:ext>
            </a:extLst>
          </p:cNvPr>
          <p:cNvSpPr/>
          <p:nvPr/>
        </p:nvSpPr>
        <p:spPr>
          <a:xfrm>
            <a:off x="1930555" y="2392630"/>
            <a:ext cx="183445" cy="1834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5B3369-5721-2245-509C-DE76B10FEE30}"/>
              </a:ext>
            </a:extLst>
          </p:cNvPr>
          <p:cNvSpPr/>
          <p:nvPr/>
        </p:nvSpPr>
        <p:spPr>
          <a:xfrm>
            <a:off x="2022277" y="2209185"/>
            <a:ext cx="183445" cy="1834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ABCCB1-35A9-D427-854E-983CE229F425}"/>
              </a:ext>
            </a:extLst>
          </p:cNvPr>
          <p:cNvSpPr/>
          <p:nvPr/>
        </p:nvSpPr>
        <p:spPr>
          <a:xfrm>
            <a:off x="1767746" y="1562616"/>
            <a:ext cx="180627" cy="18062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38A6C3-A429-0300-0A2C-72DB3D0FFC54}"/>
              </a:ext>
            </a:extLst>
          </p:cNvPr>
          <p:cNvSpPr/>
          <p:nvPr/>
        </p:nvSpPr>
        <p:spPr>
          <a:xfrm>
            <a:off x="2527624" y="1693874"/>
            <a:ext cx="180627" cy="18062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56809E-57BB-F4CF-808F-2F44F552FE35}"/>
              </a:ext>
            </a:extLst>
          </p:cNvPr>
          <p:cNvSpPr/>
          <p:nvPr/>
        </p:nvSpPr>
        <p:spPr>
          <a:xfrm>
            <a:off x="3077869" y="2737903"/>
            <a:ext cx="180627" cy="18062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0EC314-575B-FADB-5F65-0E1837610309}"/>
              </a:ext>
            </a:extLst>
          </p:cNvPr>
          <p:cNvSpPr/>
          <p:nvPr/>
        </p:nvSpPr>
        <p:spPr>
          <a:xfrm>
            <a:off x="1749928" y="3294643"/>
            <a:ext cx="180627" cy="18062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19D137-AD57-9354-80FB-C94CF726BEEC}"/>
              </a:ext>
            </a:extLst>
          </p:cNvPr>
          <p:cNvSpPr/>
          <p:nvPr/>
        </p:nvSpPr>
        <p:spPr>
          <a:xfrm>
            <a:off x="1277947" y="2406143"/>
            <a:ext cx="180627" cy="18062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F17029-8940-555E-6B4E-7E68D101C0F2}"/>
              </a:ext>
            </a:extLst>
          </p:cNvPr>
          <p:cNvSpPr/>
          <p:nvPr/>
        </p:nvSpPr>
        <p:spPr>
          <a:xfrm>
            <a:off x="3340129" y="1562615"/>
            <a:ext cx="180627" cy="18062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74BE74-A5B3-D399-348A-9FF6FBA9B182}"/>
              </a:ext>
            </a:extLst>
          </p:cNvPr>
          <p:cNvSpPr/>
          <p:nvPr/>
        </p:nvSpPr>
        <p:spPr>
          <a:xfrm>
            <a:off x="2997235" y="3159691"/>
            <a:ext cx="180627" cy="18062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15EA95-AB31-28F3-F066-3F46FB828476}"/>
              </a:ext>
            </a:extLst>
          </p:cNvPr>
          <p:cNvSpPr/>
          <p:nvPr/>
        </p:nvSpPr>
        <p:spPr>
          <a:xfrm>
            <a:off x="3367013" y="2730916"/>
            <a:ext cx="180627" cy="18062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1DC2327-C89D-20D9-5B0B-78C695FEE5D8}"/>
              </a:ext>
            </a:extLst>
          </p:cNvPr>
          <p:cNvSpPr/>
          <p:nvPr/>
        </p:nvSpPr>
        <p:spPr>
          <a:xfrm>
            <a:off x="1651415" y="1948925"/>
            <a:ext cx="1345820" cy="1345820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A6C206C-A1BA-64C7-245E-D7BC9B633D60}"/>
              </a:ext>
            </a:extLst>
          </p:cNvPr>
          <p:cNvSpPr/>
          <p:nvPr/>
        </p:nvSpPr>
        <p:spPr>
          <a:xfrm>
            <a:off x="2573692" y="2665429"/>
            <a:ext cx="183445" cy="1834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37F806-AC43-299D-C12C-3AE1EEF6C6DD}"/>
              </a:ext>
            </a:extLst>
          </p:cNvPr>
          <p:cNvSpPr/>
          <p:nvPr/>
        </p:nvSpPr>
        <p:spPr>
          <a:xfrm>
            <a:off x="1561101" y="1948925"/>
            <a:ext cx="180627" cy="18062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657D5D-632F-B796-7811-C23CF9B14BAB}"/>
              </a:ext>
            </a:extLst>
          </p:cNvPr>
          <p:cNvSpPr/>
          <p:nvPr/>
        </p:nvSpPr>
        <p:spPr>
          <a:xfrm>
            <a:off x="2607076" y="3424574"/>
            <a:ext cx="180627" cy="18062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6FF132-218A-BE56-E15B-094D8B0BFCE4}"/>
              </a:ext>
            </a:extLst>
          </p:cNvPr>
          <p:cNvSpPr txBox="1"/>
          <p:nvPr/>
        </p:nvSpPr>
        <p:spPr>
          <a:xfrm>
            <a:off x="3362656" y="384861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98AB63-C6FA-3E2D-0A17-613458113FCD}"/>
              </a:ext>
            </a:extLst>
          </p:cNvPr>
          <p:cNvSpPr txBox="1"/>
          <p:nvPr/>
        </p:nvSpPr>
        <p:spPr>
          <a:xfrm>
            <a:off x="535206" y="1193284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  <a:r>
              <a:rPr lang="en-US" baseline="-25000" dirty="0"/>
              <a:t>2</a:t>
            </a:r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D1FCC2-5ACF-4AB6-7F80-4F702816F733}"/>
              </a:ext>
            </a:extLst>
          </p:cNvPr>
          <p:cNvCxnSpPr/>
          <p:nvPr/>
        </p:nvCxnSpPr>
        <p:spPr>
          <a:xfrm>
            <a:off x="1201747" y="2621835"/>
            <a:ext cx="2165266" cy="0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E53A0DA-8C19-B482-81FC-1F81EC583A81}"/>
              </a:ext>
            </a:extLst>
          </p:cNvPr>
          <p:cNvCxnSpPr/>
          <p:nvPr/>
        </p:nvCxnSpPr>
        <p:spPr>
          <a:xfrm flipV="1">
            <a:off x="2333247" y="1486418"/>
            <a:ext cx="0" cy="2028469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EE690E0-6793-92B4-F060-38224B97079B}"/>
              </a:ext>
            </a:extLst>
          </p:cNvPr>
          <p:cNvCxnSpPr/>
          <p:nvPr/>
        </p:nvCxnSpPr>
        <p:spPr>
          <a:xfrm flipV="1">
            <a:off x="2327753" y="1688512"/>
            <a:ext cx="1039260" cy="933324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C8D6864C-C4BE-D720-BDF3-409BE87FB7B9}"/>
              </a:ext>
            </a:extLst>
          </p:cNvPr>
          <p:cNvSpPr/>
          <p:nvPr/>
        </p:nvSpPr>
        <p:spPr>
          <a:xfrm>
            <a:off x="3022927" y="2096016"/>
            <a:ext cx="108592" cy="487680"/>
          </a:xfrm>
          <a:custGeom>
            <a:avLst/>
            <a:gdLst>
              <a:gd name="connsiteX0" fmla="*/ 99060 w 108592"/>
              <a:gd name="connsiteY0" fmla="*/ 487680 h 487680"/>
              <a:gd name="connsiteX1" fmla="*/ 99060 w 108592"/>
              <a:gd name="connsiteY1" fmla="*/ 205740 h 487680"/>
              <a:gd name="connsiteX2" fmla="*/ 0 w 108592"/>
              <a:gd name="connsiteY2" fmla="*/ 0 h 48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592" h="487680">
                <a:moveTo>
                  <a:pt x="99060" y="487680"/>
                </a:moveTo>
                <a:cubicBezTo>
                  <a:pt x="107315" y="387350"/>
                  <a:pt x="115570" y="287020"/>
                  <a:pt x="99060" y="205740"/>
                </a:cubicBezTo>
                <a:cubicBezTo>
                  <a:pt x="82550" y="124460"/>
                  <a:pt x="41275" y="62230"/>
                  <a:pt x="0" y="0"/>
                </a:cubicBezTo>
              </a:path>
            </a:pathLst>
          </a:custGeom>
          <a:noFill/>
          <a:ln w="25400">
            <a:solidFill>
              <a:srgbClr val="00B0F0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pic>
        <p:nvPicPr>
          <p:cNvPr id="33" name="Picture 2" descr="C:\Users\Jianhua\Dropbox\Summer_MachineLearning_exercise\figure\theta.png">
            <a:extLst>
              <a:ext uri="{FF2B5EF4-FFF2-40B4-BE49-F238E27FC236}">
                <a16:creationId xmlns:a16="http://schemas.microsoft.com/office/drawing/2014/main" id="{24B86A77-6270-C358-706A-BC7B5D4D6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850" y="2057882"/>
            <a:ext cx="160336" cy="256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Jianhua\Dropbox\Summer_MachineLearning_exercise\figure\r.png">
            <a:extLst>
              <a:ext uri="{FF2B5EF4-FFF2-40B4-BE49-F238E27FC236}">
                <a16:creationId xmlns:a16="http://schemas.microsoft.com/office/drawing/2014/main" id="{239D2B58-9064-5F1D-DB13-71E1D726B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571" y="1489105"/>
            <a:ext cx="211558" cy="2115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Notched Right Arrow 34">
            <a:extLst>
              <a:ext uri="{FF2B5EF4-FFF2-40B4-BE49-F238E27FC236}">
                <a16:creationId xmlns:a16="http://schemas.microsoft.com/office/drawing/2014/main" id="{7BC436AB-013D-5AF3-A622-17096A7DCF96}"/>
              </a:ext>
            </a:extLst>
          </p:cNvPr>
          <p:cNvSpPr/>
          <p:nvPr/>
        </p:nvSpPr>
        <p:spPr>
          <a:xfrm>
            <a:off x="4437139" y="2316579"/>
            <a:ext cx="457200" cy="279168"/>
          </a:xfrm>
          <a:prstGeom prst="notchedRightArrow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89EC932-6824-C061-17F5-AEEA12B1A6B9}"/>
              </a:ext>
            </a:extLst>
          </p:cNvPr>
          <p:cNvCxnSpPr/>
          <p:nvPr/>
        </p:nvCxnSpPr>
        <p:spPr>
          <a:xfrm>
            <a:off x="5638800" y="3810000"/>
            <a:ext cx="27092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782E4BB-93A8-77A9-E684-D4F557D97104}"/>
              </a:ext>
            </a:extLst>
          </p:cNvPr>
          <p:cNvCxnSpPr/>
          <p:nvPr/>
        </p:nvCxnSpPr>
        <p:spPr>
          <a:xfrm flipV="1">
            <a:off x="5638800" y="1238995"/>
            <a:ext cx="0" cy="25710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DBB7EFC-57DC-823B-E09A-C7A3C061B632}"/>
              </a:ext>
            </a:extLst>
          </p:cNvPr>
          <p:cNvSpPr txBox="1"/>
          <p:nvPr/>
        </p:nvSpPr>
        <p:spPr>
          <a:xfrm>
            <a:off x="7989451" y="3860284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zh-CN" dirty="0"/>
              <a:t>r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E49868-BB36-F09E-7EB8-978F2BFE035C}"/>
              </a:ext>
            </a:extLst>
          </p:cNvPr>
          <p:cNvSpPr txBox="1"/>
          <p:nvPr/>
        </p:nvSpPr>
        <p:spPr>
          <a:xfrm>
            <a:off x="5075744" y="1193285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dirty="0"/>
              <a:t>θ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4152A0-460B-2A08-6206-9739C02DAF50}"/>
              </a:ext>
            </a:extLst>
          </p:cNvPr>
          <p:cNvSpPr/>
          <p:nvPr/>
        </p:nvSpPr>
        <p:spPr>
          <a:xfrm>
            <a:off x="7453931" y="1894327"/>
            <a:ext cx="180627" cy="18062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9FE9B89-2588-E0FB-63BC-E2CFF057B0A0}"/>
              </a:ext>
            </a:extLst>
          </p:cNvPr>
          <p:cNvSpPr/>
          <p:nvPr/>
        </p:nvSpPr>
        <p:spPr>
          <a:xfrm>
            <a:off x="7625452" y="1610349"/>
            <a:ext cx="180627" cy="18062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B1489C8-D6CD-D09C-07DE-DEFAD131AE24}"/>
              </a:ext>
            </a:extLst>
          </p:cNvPr>
          <p:cNvSpPr/>
          <p:nvPr/>
        </p:nvSpPr>
        <p:spPr>
          <a:xfrm>
            <a:off x="7924724" y="2649142"/>
            <a:ext cx="180627" cy="18062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E37056D-7001-8640-CAAE-C039404B9778}"/>
              </a:ext>
            </a:extLst>
          </p:cNvPr>
          <p:cNvSpPr/>
          <p:nvPr/>
        </p:nvSpPr>
        <p:spPr>
          <a:xfrm>
            <a:off x="7921694" y="1894327"/>
            <a:ext cx="180627" cy="18062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3042FE0-F15C-F2E0-A2A9-DFF9281A7475}"/>
              </a:ext>
            </a:extLst>
          </p:cNvPr>
          <p:cNvSpPr/>
          <p:nvPr/>
        </p:nvSpPr>
        <p:spPr>
          <a:xfrm>
            <a:off x="7284165" y="2606764"/>
            <a:ext cx="180627" cy="18062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C2355D5-6190-7FAF-7FB9-45E10C8153AD}"/>
              </a:ext>
            </a:extLst>
          </p:cNvPr>
          <p:cNvSpPr/>
          <p:nvPr/>
        </p:nvSpPr>
        <p:spPr>
          <a:xfrm>
            <a:off x="7848451" y="2205472"/>
            <a:ext cx="180627" cy="18062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F4E1CE4-3797-4C5F-EDE9-7E6704B58C83}"/>
              </a:ext>
            </a:extLst>
          </p:cNvPr>
          <p:cNvSpPr/>
          <p:nvPr/>
        </p:nvSpPr>
        <p:spPr>
          <a:xfrm>
            <a:off x="7844090" y="3070930"/>
            <a:ext cx="180627" cy="18062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D6D83EF-A026-C370-DF03-5CC93609A24E}"/>
              </a:ext>
            </a:extLst>
          </p:cNvPr>
          <p:cNvSpPr/>
          <p:nvPr/>
        </p:nvSpPr>
        <p:spPr>
          <a:xfrm>
            <a:off x="7633569" y="2516450"/>
            <a:ext cx="180627" cy="18062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1009CE4-0CB2-590E-1A98-BA3037FADB2D}"/>
              </a:ext>
            </a:extLst>
          </p:cNvPr>
          <p:cNvSpPr/>
          <p:nvPr/>
        </p:nvSpPr>
        <p:spPr>
          <a:xfrm>
            <a:off x="7103538" y="2005702"/>
            <a:ext cx="180627" cy="18062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112F97-AA55-1A97-CF4E-AA6AC939F036}"/>
              </a:ext>
            </a:extLst>
          </p:cNvPr>
          <p:cNvSpPr/>
          <p:nvPr/>
        </p:nvSpPr>
        <p:spPr>
          <a:xfrm>
            <a:off x="7453931" y="3335813"/>
            <a:ext cx="180627" cy="18062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1B2E8C2-C3D8-CDF4-7421-C748FAF4AD9B}"/>
              </a:ext>
            </a:extLst>
          </p:cNvPr>
          <p:cNvCxnSpPr/>
          <p:nvPr/>
        </p:nvCxnSpPr>
        <p:spPr>
          <a:xfrm>
            <a:off x="6993406" y="1238994"/>
            <a:ext cx="0" cy="257100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F12A13DA-25DC-0577-13AF-E3F878B4EB29}"/>
              </a:ext>
            </a:extLst>
          </p:cNvPr>
          <p:cNvSpPr/>
          <p:nvPr/>
        </p:nvSpPr>
        <p:spPr>
          <a:xfrm>
            <a:off x="5988697" y="2646180"/>
            <a:ext cx="183445" cy="1834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7638654-C2F6-4D9F-1C83-E12161A84176}"/>
              </a:ext>
            </a:extLst>
          </p:cNvPr>
          <p:cNvSpPr/>
          <p:nvPr/>
        </p:nvSpPr>
        <p:spPr>
          <a:xfrm>
            <a:off x="6348874" y="2471269"/>
            <a:ext cx="183445" cy="1834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ADDBE39-F1E6-784C-4A2F-225BBBE679F5}"/>
              </a:ext>
            </a:extLst>
          </p:cNvPr>
          <p:cNvSpPr/>
          <p:nvPr/>
        </p:nvSpPr>
        <p:spPr>
          <a:xfrm>
            <a:off x="6345773" y="3114584"/>
            <a:ext cx="183445" cy="1834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2551590-8373-D12F-4F86-BF46E7613DDD}"/>
              </a:ext>
            </a:extLst>
          </p:cNvPr>
          <p:cNvSpPr/>
          <p:nvPr/>
        </p:nvSpPr>
        <p:spPr>
          <a:xfrm>
            <a:off x="6629535" y="3022130"/>
            <a:ext cx="183445" cy="1834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C535C63-D638-D11D-4FD8-AD651410D944}"/>
              </a:ext>
            </a:extLst>
          </p:cNvPr>
          <p:cNvSpPr/>
          <p:nvPr/>
        </p:nvSpPr>
        <p:spPr>
          <a:xfrm>
            <a:off x="6535747" y="1667030"/>
            <a:ext cx="183445" cy="1834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4895FC0-3EB9-037D-9DA3-C70EB60AD86B}"/>
              </a:ext>
            </a:extLst>
          </p:cNvPr>
          <p:cNvSpPr/>
          <p:nvPr/>
        </p:nvSpPr>
        <p:spPr>
          <a:xfrm>
            <a:off x="5955104" y="2191959"/>
            <a:ext cx="183445" cy="1834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8956DDE-9B75-15EC-B89D-A92693A70904}"/>
              </a:ext>
            </a:extLst>
          </p:cNvPr>
          <p:cNvSpPr/>
          <p:nvPr/>
        </p:nvSpPr>
        <p:spPr>
          <a:xfrm>
            <a:off x="6340491" y="2011618"/>
            <a:ext cx="183445" cy="1834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E05F384-B47D-2370-D4A1-426AF97B8741}"/>
              </a:ext>
            </a:extLst>
          </p:cNvPr>
          <p:cNvSpPr/>
          <p:nvPr/>
        </p:nvSpPr>
        <p:spPr>
          <a:xfrm>
            <a:off x="6597158" y="2296827"/>
            <a:ext cx="183445" cy="1834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pic>
        <p:nvPicPr>
          <p:cNvPr id="59" name="Picture 4" descr="C:\Users\Jianhua\Dropbox\Summer_MachineLearning_exercise\figure\r1.png">
            <a:extLst>
              <a:ext uri="{FF2B5EF4-FFF2-40B4-BE49-F238E27FC236}">
                <a16:creationId xmlns:a16="http://schemas.microsoft.com/office/drawing/2014/main" id="{B1C80A9F-6D59-0FC8-0D9C-8CB84CFBF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00" y="2767459"/>
            <a:ext cx="255047" cy="327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8E7873C-FAAF-0CF3-21FA-F8760E32AEAD}"/>
              </a:ext>
            </a:extLst>
          </p:cNvPr>
          <p:cNvCxnSpPr/>
          <p:nvPr/>
        </p:nvCxnSpPr>
        <p:spPr>
          <a:xfrm flipH="1">
            <a:off x="1651415" y="2621836"/>
            <a:ext cx="672910" cy="199393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9AD95CD-16C3-8F73-78C2-6716EAF4539E}"/>
              </a:ext>
            </a:extLst>
          </p:cNvPr>
          <p:cNvSpPr txBox="1"/>
          <p:nvPr/>
        </p:nvSpPr>
        <p:spPr>
          <a:xfrm>
            <a:off x="6054485" y="808997"/>
            <a:ext cx="909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FF0000"/>
                </a:solidFill>
              </a:rPr>
              <a:t>r &lt; r</a:t>
            </a:r>
            <a:r>
              <a:rPr lang="en-US" sz="2400" b="1" baseline="30000" dirty="0">
                <a:solidFill>
                  <a:srgbClr val="FF0000"/>
                </a:solidFill>
              </a:rPr>
              <a:t>’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7ACBD8-51DE-A8AC-B03C-39072B71BD34}"/>
              </a:ext>
            </a:extLst>
          </p:cNvPr>
          <p:cNvSpPr txBox="1"/>
          <p:nvPr/>
        </p:nvSpPr>
        <p:spPr>
          <a:xfrm>
            <a:off x="7217014" y="808997"/>
            <a:ext cx="909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0070C0"/>
                </a:solidFill>
              </a:rPr>
              <a:t>r &gt; r</a:t>
            </a:r>
            <a:r>
              <a:rPr lang="en-US" sz="2400" b="1" baseline="30000" dirty="0">
                <a:solidFill>
                  <a:srgbClr val="0070C0"/>
                </a:solidFill>
              </a:rPr>
              <a:t>’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3FD3529-06C4-FB7C-91FE-05F279335DEF}"/>
              </a:ext>
            </a:extLst>
          </p:cNvPr>
          <p:cNvSpPr txBox="1"/>
          <p:nvPr/>
        </p:nvSpPr>
        <p:spPr>
          <a:xfrm>
            <a:off x="6736180" y="3891806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zh-CN" sz="2800" b="1" dirty="0"/>
              <a:t>r</a:t>
            </a:r>
            <a:r>
              <a:rPr lang="zh-CN" altLang="en-US" sz="2800" b="1" baseline="30000" dirty="0"/>
              <a:t>’</a:t>
            </a:r>
            <a:endParaRPr lang="en-US" sz="2800" b="1" dirty="0"/>
          </a:p>
        </p:txBody>
      </p:sp>
      <p:pic>
        <p:nvPicPr>
          <p:cNvPr id="64" name="Picture 5" descr="C:\Users\Jianhua\Dropbox\Summer_MachineLearning_exercise\figure\Phi1.png">
            <a:extLst>
              <a:ext uri="{FF2B5EF4-FFF2-40B4-BE49-F238E27FC236}">
                <a16:creationId xmlns:a16="http://schemas.microsoft.com/office/drawing/2014/main" id="{A4F02C42-2AFF-A459-318B-53E90A49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841" y="4314723"/>
            <a:ext cx="3869796" cy="654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94BA266B-3E6D-766D-8BA9-878CDC18F716}"/>
              </a:ext>
            </a:extLst>
          </p:cNvPr>
          <p:cNvSpPr txBox="1"/>
          <p:nvPr/>
        </p:nvSpPr>
        <p:spPr>
          <a:xfrm>
            <a:off x="4169992" y="-20855"/>
            <a:ext cx="137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Example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AA87E67-87A0-BEA6-5761-7F7E29F297FC}"/>
              </a:ext>
            </a:extLst>
          </p:cNvPr>
          <p:cNvSpPr txBox="1"/>
          <p:nvPr/>
        </p:nvSpPr>
        <p:spPr>
          <a:xfrm>
            <a:off x="2950212" y="5920687"/>
            <a:ext cx="353654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Conformal Mapping</a:t>
            </a:r>
          </a:p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(preserves local angles)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27A006-FCD9-A087-F97B-0E523F760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4037"/>
    </mc:Choice>
    <mc:Fallback xmlns="">
      <p:transition advClick="0" advTm="54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C922C72-57A4-80CB-4F6A-8220C45D9560}"/>
                  </a:ext>
                </a:extLst>
              </p14:cNvPr>
              <p14:cNvContentPartPr/>
              <p14:nvPr/>
            </p14:nvContentPartPr>
            <p14:xfrm>
              <a:off x="4868491" y="7205099"/>
              <a:ext cx="270" cy="27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C922C72-57A4-80CB-4F6A-8220C45D9560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4861741" y="7198349"/>
                <a:ext cx="13500" cy="135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9A4A04DF-7CFB-2A89-0FF9-9884345A8F50}"/>
              </a:ext>
            </a:extLst>
          </p:cNvPr>
          <p:cNvGrpSpPr/>
          <p:nvPr/>
        </p:nvGrpSpPr>
        <p:grpSpPr>
          <a:xfrm>
            <a:off x="6563342" y="3624156"/>
            <a:ext cx="395640" cy="536400"/>
            <a:chOff x="6563342" y="3624156"/>
            <a:chExt cx="395640" cy="53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581005F-8464-6DA4-BEBC-0571DBC8DE43}"/>
                    </a:ext>
                  </a:extLst>
                </p14:cNvPr>
                <p14:cNvContentPartPr/>
                <p14:nvPr/>
              </p14:nvContentPartPr>
              <p14:xfrm>
                <a:off x="6563342" y="3624156"/>
                <a:ext cx="232560" cy="234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581005F-8464-6DA4-BEBC-0571DBC8DE43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554342" y="3615156"/>
                  <a:ext cx="25020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8BD8AA5-987B-CFCF-139D-63F608A2AAC9}"/>
                    </a:ext>
                  </a:extLst>
                </p14:cNvPr>
                <p14:cNvContentPartPr/>
                <p14:nvPr/>
              </p14:nvContentPartPr>
              <p14:xfrm>
                <a:off x="6951422" y="3809916"/>
                <a:ext cx="7560" cy="350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8BD8AA5-987B-CFCF-139D-63F608A2AAC9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942422" y="3800916"/>
                  <a:ext cx="25200" cy="36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5477F8-B9C2-CB5C-1D17-2D54B029E079}"/>
              </a:ext>
            </a:extLst>
          </p:cNvPr>
          <p:cNvGrpSpPr/>
          <p:nvPr/>
        </p:nvGrpSpPr>
        <p:grpSpPr>
          <a:xfrm>
            <a:off x="1516862" y="651276"/>
            <a:ext cx="4781520" cy="3559320"/>
            <a:chOff x="1516862" y="651276"/>
            <a:chExt cx="4781520" cy="355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0D19567-C531-AFA3-3BE7-B54DC0499FF1}"/>
                    </a:ext>
                  </a:extLst>
                </p14:cNvPr>
                <p14:cNvContentPartPr/>
                <p14:nvPr/>
              </p14:nvContentPartPr>
              <p14:xfrm>
                <a:off x="2446382" y="939996"/>
                <a:ext cx="286920" cy="248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0D19567-C531-AFA3-3BE7-B54DC0499FF1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2437382" y="930996"/>
                  <a:ext cx="3045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E015854-7FB3-892E-BC4F-ABE4497021D5}"/>
                    </a:ext>
                  </a:extLst>
                </p14:cNvPr>
                <p14:cNvContentPartPr/>
                <p14:nvPr/>
              </p14:nvContentPartPr>
              <p14:xfrm>
                <a:off x="2560502" y="991476"/>
                <a:ext cx="128880" cy="3219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E015854-7FB3-892E-BC4F-ABE4497021D5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2551502" y="982476"/>
                  <a:ext cx="146520" cy="323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C1723C2-78B8-6DF7-7170-6C8954B7149D}"/>
                    </a:ext>
                  </a:extLst>
                </p14:cNvPr>
                <p14:cNvContentPartPr/>
                <p14:nvPr/>
              </p14:nvContentPartPr>
              <p14:xfrm>
                <a:off x="1516862" y="3651156"/>
                <a:ext cx="4630680" cy="92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C1723C2-78B8-6DF7-7170-6C8954B7149D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507862" y="3642156"/>
                  <a:ext cx="46483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94D9465-C262-5FA6-EF72-30EDAC2B1219}"/>
                    </a:ext>
                  </a:extLst>
                </p14:cNvPr>
                <p14:cNvContentPartPr/>
                <p14:nvPr/>
              </p14:nvContentPartPr>
              <p14:xfrm>
                <a:off x="6042782" y="3521916"/>
                <a:ext cx="255600" cy="480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94D9465-C262-5FA6-EF72-30EDAC2B1219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034142" y="3513276"/>
                  <a:ext cx="273240" cy="49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B864631-1F5F-E7C3-544A-C90000220EE8}"/>
                    </a:ext>
                  </a:extLst>
                </p14:cNvPr>
                <p14:cNvContentPartPr/>
                <p14:nvPr/>
              </p14:nvContentPartPr>
              <p14:xfrm>
                <a:off x="1930142" y="651276"/>
                <a:ext cx="186840" cy="170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B864631-1F5F-E7C3-544A-C90000220EE8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921502" y="642276"/>
                  <a:ext cx="2044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F122586-AA75-6C74-BAAB-AB34F09A724C}"/>
                    </a:ext>
                  </a:extLst>
                </p14:cNvPr>
                <p14:cNvContentPartPr/>
                <p14:nvPr/>
              </p14:nvContentPartPr>
              <p14:xfrm>
                <a:off x="2160542" y="747036"/>
                <a:ext cx="260640" cy="280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F122586-AA75-6C74-BAAB-AB34F09A724C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2151542" y="738036"/>
                  <a:ext cx="278280" cy="29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E5734BD-8146-C9A1-C7DB-17859B17AB63}"/>
                  </a:ext>
                </a:extLst>
              </p14:cNvPr>
              <p14:cNvContentPartPr/>
              <p14:nvPr/>
            </p14:nvContentPartPr>
            <p14:xfrm>
              <a:off x="2600462" y="3542436"/>
              <a:ext cx="190080" cy="2048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E5734BD-8146-C9A1-C7DB-17859B17AB63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2591462" y="3533796"/>
                <a:ext cx="2077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0E89D68-774F-43BB-BCF0-2B05AE282B13}"/>
                  </a:ext>
                </a:extLst>
              </p14:cNvPr>
              <p14:cNvContentPartPr/>
              <p14:nvPr/>
            </p14:nvContentPartPr>
            <p14:xfrm>
              <a:off x="1999622" y="3279276"/>
              <a:ext cx="205560" cy="240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0E89D68-774F-43BB-BCF0-2B05AE282B13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1990622" y="3270636"/>
                <a:ext cx="223200" cy="25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236C6FC-39C5-34B8-6A66-BB21953AAE28}"/>
              </a:ext>
            </a:extLst>
          </p:cNvPr>
          <p:cNvGrpSpPr/>
          <p:nvPr/>
        </p:nvGrpSpPr>
        <p:grpSpPr>
          <a:xfrm>
            <a:off x="4692062" y="3636396"/>
            <a:ext cx="309960" cy="677520"/>
            <a:chOff x="4692062" y="3636396"/>
            <a:chExt cx="309960" cy="67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C0B3981-E0D5-B3D7-31CA-65969180B0FB}"/>
                    </a:ext>
                  </a:extLst>
                </p14:cNvPr>
                <p14:cNvContentPartPr/>
                <p14:nvPr/>
              </p14:nvContentPartPr>
              <p14:xfrm>
                <a:off x="4692062" y="3636396"/>
                <a:ext cx="81000" cy="1807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C0B3981-E0D5-B3D7-31CA-65969180B0FB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4683422" y="3627756"/>
                  <a:ext cx="9864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DD44E46-1175-EAE2-5E4F-EB2CE1AB2766}"/>
                    </a:ext>
                  </a:extLst>
                </p14:cNvPr>
                <p14:cNvContentPartPr/>
                <p14:nvPr/>
              </p14:nvContentPartPr>
              <p14:xfrm>
                <a:off x="4708982" y="3963636"/>
                <a:ext cx="96120" cy="288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DD44E46-1175-EAE2-5E4F-EB2CE1AB2766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699982" y="3954636"/>
                  <a:ext cx="11376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A5C8CE0-5527-3DA6-3618-B894AD0E525D}"/>
                    </a:ext>
                  </a:extLst>
                </p14:cNvPr>
                <p14:cNvContentPartPr/>
                <p14:nvPr/>
              </p14:nvContentPartPr>
              <p14:xfrm>
                <a:off x="4700702" y="4218876"/>
                <a:ext cx="301320" cy="950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A5C8CE0-5527-3DA6-3618-B894AD0E525D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692062" y="4210236"/>
                  <a:ext cx="318960" cy="11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E0FB47B-FDA4-3306-C692-D0E40086EB2A}"/>
              </a:ext>
            </a:extLst>
          </p:cNvPr>
          <p:cNvGrpSpPr/>
          <p:nvPr/>
        </p:nvGrpSpPr>
        <p:grpSpPr>
          <a:xfrm>
            <a:off x="2011502" y="2021796"/>
            <a:ext cx="639000" cy="427320"/>
            <a:chOff x="2011502" y="2021796"/>
            <a:chExt cx="639000" cy="42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7638BDB-D47E-FAF8-6831-0ABDD660BD2F}"/>
                    </a:ext>
                  </a:extLst>
                </p14:cNvPr>
                <p14:cNvContentPartPr/>
                <p14:nvPr/>
              </p14:nvContentPartPr>
              <p14:xfrm>
                <a:off x="2484902" y="2021796"/>
                <a:ext cx="165600" cy="145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7638BDB-D47E-FAF8-6831-0ABDD660BD2F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2476262" y="2013156"/>
                  <a:ext cx="18324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9866E60-7924-7C0C-FCD9-D1D800221537}"/>
                    </a:ext>
                  </a:extLst>
                </p14:cNvPr>
                <p14:cNvContentPartPr/>
                <p14:nvPr/>
              </p14:nvContentPartPr>
              <p14:xfrm>
                <a:off x="2011502" y="2101356"/>
                <a:ext cx="79920" cy="303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9866E60-7924-7C0C-FCD9-D1D800221537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002502" y="2092716"/>
                  <a:ext cx="9756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B4883C8-88A4-7C1A-61BB-CA52E4577EB4}"/>
                    </a:ext>
                  </a:extLst>
                </p14:cNvPr>
                <p14:cNvContentPartPr/>
                <p14:nvPr/>
              </p14:nvContentPartPr>
              <p14:xfrm>
                <a:off x="2014742" y="2385036"/>
                <a:ext cx="315360" cy="640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B4883C8-88A4-7C1A-61BB-CA52E4577EB4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2005742" y="2376036"/>
                  <a:ext cx="333000" cy="81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49D5F90-914C-5110-0F22-6F6FFC07CACC}"/>
                  </a:ext>
                </a:extLst>
              </p14:cNvPr>
              <p14:cNvContentPartPr/>
              <p14:nvPr/>
            </p14:nvContentPartPr>
            <p14:xfrm>
              <a:off x="3023822" y="2148876"/>
              <a:ext cx="11880" cy="64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49D5F90-914C-5110-0F22-6F6FFC07CACC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3015182" y="2139876"/>
                <a:ext cx="295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D5110E8-1ADE-6A17-3803-8A7DBFA357B6}"/>
                  </a:ext>
                </a:extLst>
              </p14:cNvPr>
              <p14:cNvContentPartPr/>
              <p14:nvPr/>
            </p14:nvContentPartPr>
            <p14:xfrm>
              <a:off x="4536182" y="2500956"/>
              <a:ext cx="360" cy="2577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D5110E8-1ADE-6A17-3803-8A7DBFA357B6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4527182" y="2492316"/>
                <a:ext cx="18000" cy="275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61018D34-5FAD-EAA7-4426-8E9BF48DF7F3}"/>
              </a:ext>
            </a:extLst>
          </p:cNvPr>
          <p:cNvGrpSpPr/>
          <p:nvPr/>
        </p:nvGrpSpPr>
        <p:grpSpPr>
          <a:xfrm>
            <a:off x="4536182" y="3008916"/>
            <a:ext cx="70920" cy="182880"/>
            <a:chOff x="4536182" y="3008916"/>
            <a:chExt cx="70920" cy="18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07777B9-6EC2-1D60-192A-53EEAA41FACC}"/>
                    </a:ext>
                  </a:extLst>
                </p14:cNvPr>
                <p14:cNvContentPartPr/>
                <p14:nvPr/>
              </p14:nvContentPartPr>
              <p14:xfrm>
                <a:off x="4536182" y="3008916"/>
                <a:ext cx="36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07777B9-6EC2-1D60-192A-53EEAA41FACC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4527182" y="30002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8C8B543-5DB1-697D-936F-A6CE6B4100F4}"/>
                    </a:ext>
                  </a:extLst>
                </p14:cNvPr>
                <p14:cNvContentPartPr/>
                <p14:nvPr/>
              </p14:nvContentPartPr>
              <p14:xfrm>
                <a:off x="4606742" y="3030876"/>
                <a:ext cx="360" cy="1609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8C8B543-5DB1-697D-936F-A6CE6B4100F4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4598102" y="3021876"/>
                  <a:ext cx="18000" cy="178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EB68D677-12A9-69A6-A713-C6268D4BFE0A}"/>
                  </a:ext>
                </a:extLst>
              </p14:cNvPr>
              <p14:cNvContentPartPr/>
              <p14:nvPr/>
            </p14:nvContentPartPr>
            <p14:xfrm>
              <a:off x="4643822" y="3454596"/>
              <a:ext cx="360" cy="11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EB68D677-12A9-69A6-A713-C6268D4BFE0A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4634822" y="3445596"/>
                <a:ext cx="18000" cy="2916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9A34334C-001B-4AD1-208C-034B8A5627FE}"/>
              </a:ext>
            </a:extLst>
          </p:cNvPr>
          <p:cNvGrpSpPr/>
          <p:nvPr/>
        </p:nvGrpSpPr>
        <p:grpSpPr>
          <a:xfrm>
            <a:off x="3401462" y="2026116"/>
            <a:ext cx="1270080" cy="277200"/>
            <a:chOff x="3401462" y="2026116"/>
            <a:chExt cx="1270080" cy="27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1AA41CE-2F46-2922-6F0B-6D6494CD88D1}"/>
                    </a:ext>
                  </a:extLst>
                </p14:cNvPr>
                <p14:cNvContentPartPr/>
                <p14:nvPr/>
              </p14:nvContentPartPr>
              <p14:xfrm>
                <a:off x="3401462" y="2154996"/>
                <a:ext cx="10584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1AA41CE-2F46-2922-6F0B-6D6494CD88D1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3392462" y="2145996"/>
                  <a:ext cx="123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994698F-5179-F395-1422-F4B1F01B9777}"/>
                    </a:ext>
                  </a:extLst>
                </p14:cNvPr>
                <p14:cNvContentPartPr/>
                <p14:nvPr/>
              </p14:nvContentPartPr>
              <p14:xfrm>
                <a:off x="3756782" y="2154996"/>
                <a:ext cx="9324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994698F-5179-F395-1422-F4B1F01B9777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3747782" y="2145996"/>
                  <a:ext cx="11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F1D9624-2485-8201-797D-056D8E33688A}"/>
                    </a:ext>
                  </a:extLst>
                </p14:cNvPr>
                <p14:cNvContentPartPr/>
                <p14:nvPr/>
              </p14:nvContentPartPr>
              <p14:xfrm>
                <a:off x="4163942" y="2154996"/>
                <a:ext cx="9360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F1D9624-2485-8201-797D-056D8E33688A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155302" y="2145996"/>
                  <a:ext cx="11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3E8A68A-198B-CE35-D07C-FCD122EFE475}"/>
                    </a:ext>
                  </a:extLst>
                </p14:cNvPr>
                <p14:cNvContentPartPr/>
                <p14:nvPr/>
              </p14:nvContentPartPr>
              <p14:xfrm>
                <a:off x="4377062" y="2154996"/>
                <a:ext cx="2304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3E8A68A-198B-CE35-D07C-FCD122EFE475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4368422" y="2145996"/>
                  <a:ext cx="40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216476A-8531-8588-6EFB-8F836FB299FD}"/>
                    </a:ext>
                  </a:extLst>
                </p14:cNvPr>
                <p14:cNvContentPartPr/>
                <p14:nvPr/>
              </p14:nvContentPartPr>
              <p14:xfrm>
                <a:off x="4530062" y="2154996"/>
                <a:ext cx="648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216476A-8531-8588-6EFB-8F836FB299FD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4521062" y="2145996"/>
                  <a:ext cx="2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C0D721A-D695-4605-43C9-AE4B5AC507E0}"/>
                    </a:ext>
                  </a:extLst>
                </p14:cNvPr>
                <p14:cNvContentPartPr/>
                <p14:nvPr/>
              </p14:nvContentPartPr>
              <p14:xfrm>
                <a:off x="4536182" y="2265516"/>
                <a:ext cx="360" cy="37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C0D721A-D695-4605-43C9-AE4B5AC507E0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4527182" y="2256516"/>
                  <a:ext cx="180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7A1A938-4DFA-743A-E78D-35C4CFE914E2}"/>
                    </a:ext>
                  </a:extLst>
                </p14:cNvPr>
                <p14:cNvContentPartPr/>
                <p14:nvPr/>
              </p14:nvContentPartPr>
              <p14:xfrm>
                <a:off x="4481462" y="2026116"/>
                <a:ext cx="190080" cy="245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7A1A938-4DFA-743A-E78D-35C4CFE914E2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4472462" y="2017116"/>
                  <a:ext cx="207720" cy="26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51198B43-04D5-269F-454D-64EE2FEEF545}"/>
              </a:ext>
            </a:extLst>
          </p:cNvPr>
          <p:cNvGrpSpPr/>
          <p:nvPr/>
        </p:nvGrpSpPr>
        <p:grpSpPr>
          <a:xfrm>
            <a:off x="2086382" y="4781196"/>
            <a:ext cx="3449160" cy="1180800"/>
            <a:chOff x="2086382" y="4781196"/>
            <a:chExt cx="3449160" cy="118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7171D3A-F607-1117-BDA1-B4E299D86394}"/>
                    </a:ext>
                  </a:extLst>
                </p14:cNvPr>
                <p14:cNvContentPartPr/>
                <p14:nvPr/>
              </p14:nvContentPartPr>
              <p14:xfrm>
                <a:off x="2385542" y="5041836"/>
                <a:ext cx="349920" cy="3499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7171D3A-F607-1117-BDA1-B4E299D86394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2376542" y="5032836"/>
                  <a:ext cx="36756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2176EE0-4E15-6C97-0D42-6D9A96960ECC}"/>
                    </a:ext>
                  </a:extLst>
                </p14:cNvPr>
                <p14:cNvContentPartPr/>
                <p14:nvPr/>
              </p14:nvContentPartPr>
              <p14:xfrm>
                <a:off x="2864342" y="5241636"/>
                <a:ext cx="3240" cy="3312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2176EE0-4E15-6C97-0D42-6D9A96960ECC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2855342" y="5232996"/>
                  <a:ext cx="2088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0634447-73AA-788C-CA98-E4B04EAB592A}"/>
                    </a:ext>
                  </a:extLst>
                </p14:cNvPr>
                <p14:cNvContentPartPr/>
                <p14:nvPr/>
              </p14:nvContentPartPr>
              <p14:xfrm>
                <a:off x="3054422" y="5205996"/>
                <a:ext cx="280080" cy="3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0634447-73AA-788C-CA98-E4B04EAB592A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3045782" y="5196996"/>
                  <a:ext cx="2977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E37AC16-68C1-7EE9-9215-0449F52807C6}"/>
                    </a:ext>
                  </a:extLst>
                </p14:cNvPr>
                <p14:cNvContentPartPr/>
                <p14:nvPr/>
              </p14:nvContentPartPr>
              <p14:xfrm>
                <a:off x="3199862" y="5065596"/>
                <a:ext cx="360" cy="432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E37AC16-68C1-7EE9-9215-0449F52807C6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3190862" y="5056596"/>
                  <a:ext cx="1800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177DFBA-0E13-20BE-2D11-6DEE738A2567}"/>
                    </a:ext>
                  </a:extLst>
                </p14:cNvPr>
                <p14:cNvContentPartPr/>
                <p14:nvPr/>
              </p14:nvContentPartPr>
              <p14:xfrm>
                <a:off x="3533222" y="5058396"/>
                <a:ext cx="300960" cy="2322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177DFBA-0E13-20BE-2D11-6DEE738A2567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3524582" y="5049396"/>
                  <a:ext cx="3186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4A72306-EC0B-CC77-0448-7DC233C74898}"/>
                    </a:ext>
                  </a:extLst>
                </p14:cNvPr>
                <p14:cNvContentPartPr/>
                <p14:nvPr/>
              </p14:nvContentPartPr>
              <p14:xfrm>
                <a:off x="3929582" y="5177196"/>
                <a:ext cx="292680" cy="375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4A72306-EC0B-CC77-0448-7DC233C74898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3920582" y="5168556"/>
                  <a:ext cx="31032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F1D2B05-8483-D3E5-BDF8-B5BF82D34444}"/>
                    </a:ext>
                  </a:extLst>
                </p14:cNvPr>
                <p14:cNvContentPartPr/>
                <p14:nvPr/>
              </p14:nvContentPartPr>
              <p14:xfrm>
                <a:off x="4287422" y="5145516"/>
                <a:ext cx="131760" cy="3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F1D2B05-8483-D3E5-BDF8-B5BF82D34444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4278422" y="5136516"/>
                  <a:ext cx="1494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8333956-1808-D79C-2DD3-5EC84DD19F79}"/>
                    </a:ext>
                  </a:extLst>
                </p14:cNvPr>
                <p14:cNvContentPartPr/>
                <p14:nvPr/>
              </p14:nvContentPartPr>
              <p14:xfrm>
                <a:off x="4295702" y="5230836"/>
                <a:ext cx="158400" cy="28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8333956-1808-D79C-2DD3-5EC84DD19F79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4287062" y="5222196"/>
                  <a:ext cx="1760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6F535C9-2917-3135-0C49-92B8FB2F2484}"/>
                    </a:ext>
                  </a:extLst>
                </p14:cNvPr>
                <p14:cNvContentPartPr/>
                <p14:nvPr/>
              </p14:nvContentPartPr>
              <p14:xfrm>
                <a:off x="4961342" y="5163516"/>
                <a:ext cx="55440" cy="38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6F535C9-2917-3135-0C49-92B8FB2F2484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4952702" y="5154876"/>
                  <a:ext cx="7308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BC84EB2A-B237-A0CD-B6D1-2918F740117C}"/>
                    </a:ext>
                  </a:extLst>
                </p14:cNvPr>
                <p14:cNvContentPartPr/>
                <p14:nvPr/>
              </p14:nvContentPartPr>
              <p14:xfrm>
                <a:off x="5163662" y="4999716"/>
                <a:ext cx="185760" cy="4010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BC84EB2A-B237-A0CD-B6D1-2918F740117C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5154662" y="4990716"/>
                  <a:ext cx="203400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57B6F7E-8A82-1BF4-9A9F-F43033F35EF5}"/>
                    </a:ext>
                  </a:extLst>
                </p14:cNvPr>
                <p14:cNvContentPartPr/>
                <p14:nvPr/>
              </p14:nvContentPartPr>
              <p14:xfrm>
                <a:off x="2086382" y="4781196"/>
                <a:ext cx="3449160" cy="11808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57B6F7E-8A82-1BF4-9A9F-F43033F35EF5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2077742" y="4772196"/>
                  <a:ext cx="3466800" cy="119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285C35D5-BCC6-B429-35E1-FB445C9F6746}"/>
                  </a:ext>
                </a:extLst>
              </p14:cNvPr>
              <p14:cNvContentPartPr/>
              <p14:nvPr/>
            </p14:nvContentPartPr>
            <p14:xfrm>
              <a:off x="2751302" y="6121476"/>
              <a:ext cx="233640" cy="23580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285C35D5-BCC6-B429-35E1-FB445C9F6746}"/>
                  </a:ext>
                </a:extLst>
              </p:cNvPr>
              <p:cNvPicPr/>
              <p:nvPr/>
            </p:nvPicPr>
            <p:blipFill>
              <a:blip r:embed="rId327"/>
              <a:stretch>
                <a:fillRect/>
              </a:stretch>
            </p:blipFill>
            <p:spPr>
              <a:xfrm>
                <a:off x="2742302" y="6112476"/>
                <a:ext cx="25128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AB3A15E8-3510-F747-0F61-EADC19808C41}"/>
                  </a:ext>
                </a:extLst>
              </p14:cNvPr>
              <p14:cNvContentPartPr/>
              <p14:nvPr/>
            </p14:nvContentPartPr>
            <p14:xfrm>
              <a:off x="2977022" y="6152796"/>
              <a:ext cx="148320" cy="25020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AB3A15E8-3510-F747-0F61-EADC19808C41}"/>
                  </a:ext>
                </a:extLst>
              </p:cNvPr>
              <p:cNvPicPr/>
              <p:nvPr/>
            </p:nvPicPr>
            <p:blipFill>
              <a:blip r:embed="rId329"/>
              <a:stretch>
                <a:fillRect/>
              </a:stretch>
            </p:blipFill>
            <p:spPr>
              <a:xfrm>
                <a:off x="2968382" y="6144156"/>
                <a:ext cx="16596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4213DBA8-8A3B-D318-35B0-C1964F980CAA}"/>
                  </a:ext>
                </a:extLst>
              </p14:cNvPr>
              <p14:cNvContentPartPr/>
              <p14:nvPr/>
            </p14:nvContentPartPr>
            <p14:xfrm>
              <a:off x="2985302" y="6273756"/>
              <a:ext cx="113400" cy="2520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4213DBA8-8A3B-D318-35B0-C1964F980CAA}"/>
                  </a:ext>
                </a:extLst>
              </p:cNvPr>
              <p:cNvPicPr/>
              <p:nvPr/>
            </p:nvPicPr>
            <p:blipFill>
              <a:blip r:embed="rId331"/>
              <a:stretch>
                <a:fillRect/>
              </a:stretch>
            </p:blipFill>
            <p:spPr>
              <a:xfrm>
                <a:off x="2976302" y="6264756"/>
                <a:ext cx="1310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822E2279-E702-53FA-AF62-A63646ECFDAA}"/>
                  </a:ext>
                </a:extLst>
              </p14:cNvPr>
              <p14:cNvContentPartPr/>
              <p14:nvPr/>
            </p14:nvContentPartPr>
            <p14:xfrm>
              <a:off x="3186182" y="6172596"/>
              <a:ext cx="120240" cy="21240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822E2279-E702-53FA-AF62-A63646ECFDAA}"/>
                  </a:ext>
                </a:extLst>
              </p:cNvPr>
              <p:cNvPicPr/>
              <p:nvPr/>
            </p:nvPicPr>
            <p:blipFill>
              <a:blip r:embed="rId333"/>
              <a:stretch>
                <a:fillRect/>
              </a:stretch>
            </p:blipFill>
            <p:spPr>
              <a:xfrm>
                <a:off x="3177542" y="6163596"/>
                <a:ext cx="1378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DB1C953A-245C-39D9-66E4-A7B0B85CC080}"/>
                  </a:ext>
                </a:extLst>
              </p14:cNvPr>
              <p14:cNvContentPartPr/>
              <p14:nvPr/>
            </p14:nvContentPartPr>
            <p14:xfrm>
              <a:off x="3352142" y="6152076"/>
              <a:ext cx="139680" cy="2635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DB1C953A-245C-39D9-66E4-A7B0B85CC080}"/>
                  </a:ext>
                </a:extLst>
              </p:cNvPr>
              <p:cNvPicPr/>
              <p:nvPr/>
            </p:nvPicPr>
            <p:blipFill>
              <a:blip r:embed="rId335"/>
              <a:stretch>
                <a:fillRect/>
              </a:stretch>
            </p:blipFill>
            <p:spPr>
              <a:xfrm>
                <a:off x="3343142" y="6143436"/>
                <a:ext cx="15732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D81E7F31-E76B-12D6-5E3F-1522055EDDA2}"/>
                  </a:ext>
                </a:extLst>
              </p14:cNvPr>
              <p14:cNvContentPartPr/>
              <p14:nvPr/>
            </p14:nvContentPartPr>
            <p14:xfrm>
              <a:off x="3369782" y="6300396"/>
              <a:ext cx="136440" cy="4320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D81E7F31-E76B-12D6-5E3F-1522055EDDA2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3361142" y="6291396"/>
                <a:ext cx="15408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906930B9-3583-4718-EF28-32B215EDE52E}"/>
                  </a:ext>
                </a:extLst>
              </p14:cNvPr>
              <p14:cNvContentPartPr/>
              <p14:nvPr/>
            </p14:nvContentPartPr>
            <p14:xfrm>
              <a:off x="3589022" y="6204996"/>
              <a:ext cx="196920" cy="25092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906930B9-3583-4718-EF28-32B215EDE52E}"/>
                  </a:ext>
                </a:extLst>
              </p:cNvPr>
              <p:cNvPicPr/>
              <p:nvPr/>
            </p:nvPicPr>
            <p:blipFill>
              <a:blip r:embed="rId339"/>
              <a:stretch>
                <a:fillRect/>
              </a:stretch>
            </p:blipFill>
            <p:spPr>
              <a:xfrm>
                <a:off x="3580382" y="6195996"/>
                <a:ext cx="21456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F0AA02C7-76D4-0380-6548-7B2708E7496A}"/>
                  </a:ext>
                </a:extLst>
              </p14:cNvPr>
              <p14:cNvContentPartPr/>
              <p14:nvPr/>
            </p14:nvContentPartPr>
            <p14:xfrm>
              <a:off x="3794222" y="6126156"/>
              <a:ext cx="163440" cy="26640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F0AA02C7-76D4-0380-6548-7B2708E7496A}"/>
                  </a:ext>
                </a:extLst>
              </p:cNvPr>
              <p:cNvPicPr/>
              <p:nvPr/>
            </p:nvPicPr>
            <p:blipFill>
              <a:blip r:embed="rId341"/>
              <a:stretch>
                <a:fillRect/>
              </a:stretch>
            </p:blipFill>
            <p:spPr>
              <a:xfrm>
                <a:off x="3785222" y="6117156"/>
                <a:ext cx="18108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A3EF4A18-EB27-943E-7637-796045309DA0}"/>
                  </a:ext>
                </a:extLst>
              </p14:cNvPr>
              <p14:cNvContentPartPr/>
              <p14:nvPr/>
            </p14:nvContentPartPr>
            <p14:xfrm>
              <a:off x="3760382" y="6307596"/>
              <a:ext cx="159480" cy="2700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A3EF4A18-EB27-943E-7637-796045309DA0}"/>
                  </a:ext>
                </a:extLst>
              </p:cNvPr>
              <p:cNvPicPr/>
              <p:nvPr/>
            </p:nvPicPr>
            <p:blipFill>
              <a:blip r:embed="rId343"/>
              <a:stretch>
                <a:fillRect/>
              </a:stretch>
            </p:blipFill>
            <p:spPr>
              <a:xfrm>
                <a:off x="3751382" y="6298956"/>
                <a:ext cx="17712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E2FE8813-3C3B-CC77-DFEF-45CB4A839907}"/>
                  </a:ext>
                </a:extLst>
              </p14:cNvPr>
              <p14:cNvContentPartPr/>
              <p14:nvPr/>
            </p14:nvContentPartPr>
            <p14:xfrm>
              <a:off x="3933902" y="6159276"/>
              <a:ext cx="265320" cy="612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E2FE8813-3C3B-CC77-DFEF-45CB4A839907}"/>
                  </a:ext>
                </a:extLst>
              </p:cNvPr>
              <p:cNvPicPr/>
              <p:nvPr/>
            </p:nvPicPr>
            <p:blipFill>
              <a:blip r:embed="rId345"/>
              <a:stretch>
                <a:fillRect/>
              </a:stretch>
            </p:blipFill>
            <p:spPr>
              <a:xfrm>
                <a:off x="3925262" y="6150276"/>
                <a:ext cx="28296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632BFFE3-6EAA-910E-E5F8-13A4750261ED}"/>
                  </a:ext>
                </a:extLst>
              </p14:cNvPr>
              <p14:cNvContentPartPr/>
              <p14:nvPr/>
            </p14:nvContentPartPr>
            <p14:xfrm>
              <a:off x="4076462" y="6189156"/>
              <a:ext cx="360" cy="24192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632BFFE3-6EAA-910E-E5F8-13A4750261ED}"/>
                  </a:ext>
                </a:extLst>
              </p:cNvPr>
              <p:cNvPicPr/>
              <p:nvPr/>
            </p:nvPicPr>
            <p:blipFill>
              <a:blip r:embed="rId347"/>
              <a:stretch>
                <a:fillRect/>
              </a:stretch>
            </p:blipFill>
            <p:spPr>
              <a:xfrm>
                <a:off x="4067462" y="6180516"/>
                <a:ext cx="180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369A6F5A-A6C3-E0D5-028B-324CA830BDDE}"/>
                  </a:ext>
                </a:extLst>
              </p14:cNvPr>
              <p14:cNvContentPartPr/>
              <p14:nvPr/>
            </p14:nvContentPartPr>
            <p14:xfrm>
              <a:off x="4216142" y="6138396"/>
              <a:ext cx="169920" cy="26928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369A6F5A-A6C3-E0D5-028B-324CA830BDDE}"/>
                  </a:ext>
                </a:extLst>
              </p:cNvPr>
              <p:cNvPicPr/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4207502" y="6129396"/>
                <a:ext cx="187560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1FB44C43-A00C-95B9-F907-36CF2FAA4480}"/>
                  </a:ext>
                </a:extLst>
              </p14:cNvPr>
              <p14:cNvContentPartPr/>
              <p14:nvPr/>
            </p14:nvContentPartPr>
            <p14:xfrm>
              <a:off x="4463462" y="6152076"/>
              <a:ext cx="360" cy="25272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1FB44C43-A00C-95B9-F907-36CF2FAA4480}"/>
                  </a:ext>
                </a:extLst>
              </p:cNvPr>
              <p:cNvPicPr/>
              <p:nvPr/>
            </p:nvPicPr>
            <p:blipFill>
              <a:blip r:embed="rId351"/>
              <a:stretch>
                <a:fillRect/>
              </a:stretch>
            </p:blipFill>
            <p:spPr>
              <a:xfrm>
                <a:off x="4454462" y="6143076"/>
                <a:ext cx="1800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B4774C7D-32EB-DD82-D2F8-D8157643C391}"/>
                  </a:ext>
                </a:extLst>
              </p14:cNvPr>
              <p14:cNvContentPartPr/>
              <p14:nvPr/>
            </p14:nvContentPartPr>
            <p14:xfrm>
              <a:off x="4573262" y="6138036"/>
              <a:ext cx="201600" cy="19836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B4774C7D-32EB-DD82-D2F8-D8157643C391}"/>
                  </a:ext>
                </a:extLst>
              </p:cNvPr>
              <p:cNvPicPr/>
              <p:nvPr/>
            </p:nvPicPr>
            <p:blipFill>
              <a:blip r:embed="rId353"/>
              <a:stretch>
                <a:fillRect/>
              </a:stretch>
            </p:blipFill>
            <p:spPr>
              <a:xfrm>
                <a:off x="4564262" y="6129036"/>
                <a:ext cx="2192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E1861284-E53B-D738-75CF-5AE7CB76F68E}"/>
                  </a:ext>
                </a:extLst>
              </p14:cNvPr>
              <p14:cNvContentPartPr/>
              <p14:nvPr/>
            </p14:nvContentPartPr>
            <p14:xfrm>
              <a:off x="4590542" y="6134076"/>
              <a:ext cx="149040" cy="22788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E1861284-E53B-D738-75CF-5AE7CB76F68E}"/>
                  </a:ext>
                </a:extLst>
              </p:cNvPr>
              <p:cNvPicPr/>
              <p:nvPr/>
            </p:nvPicPr>
            <p:blipFill>
              <a:blip r:embed="rId355"/>
              <a:stretch>
                <a:fillRect/>
              </a:stretch>
            </p:blipFill>
            <p:spPr>
              <a:xfrm>
                <a:off x="4581542" y="6125076"/>
                <a:ext cx="16668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512D3DA5-CAAC-FF05-9923-DC8F162766D3}"/>
                  </a:ext>
                </a:extLst>
              </p14:cNvPr>
              <p14:cNvContentPartPr/>
              <p14:nvPr/>
            </p14:nvContentPartPr>
            <p14:xfrm>
              <a:off x="6027662" y="4965516"/>
              <a:ext cx="261000" cy="48960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512D3DA5-CAAC-FF05-9923-DC8F162766D3}"/>
                  </a:ext>
                </a:extLst>
              </p:cNvPr>
              <p:cNvPicPr/>
              <p:nvPr/>
            </p:nvPicPr>
            <p:blipFill>
              <a:blip r:embed="rId357"/>
              <a:stretch>
                <a:fillRect/>
              </a:stretch>
            </p:blipFill>
            <p:spPr>
              <a:xfrm>
                <a:off x="6019022" y="4956876"/>
                <a:ext cx="278640" cy="50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926F6055-792F-0614-8DCD-14B542A5E871}"/>
                  </a:ext>
                </a:extLst>
              </p14:cNvPr>
              <p14:cNvContentPartPr/>
              <p14:nvPr/>
            </p14:nvContentPartPr>
            <p14:xfrm>
              <a:off x="6393422" y="5253516"/>
              <a:ext cx="6480" cy="3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926F6055-792F-0614-8DCD-14B542A5E871}"/>
                  </a:ext>
                </a:extLst>
              </p:cNvPr>
              <p:cNvPicPr/>
              <p:nvPr/>
            </p:nvPicPr>
            <p:blipFill>
              <a:blip r:embed="rId359"/>
              <a:stretch>
                <a:fillRect/>
              </a:stretch>
            </p:blipFill>
            <p:spPr>
              <a:xfrm>
                <a:off x="6384782" y="5244876"/>
                <a:ext cx="241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B67E63BE-82E8-CFF8-4B1C-814B4BA787FB}"/>
                  </a:ext>
                </a:extLst>
              </p14:cNvPr>
              <p14:cNvContentPartPr/>
              <p14:nvPr/>
            </p14:nvContentPartPr>
            <p14:xfrm>
              <a:off x="7057262" y="5149116"/>
              <a:ext cx="11160" cy="15984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B67E63BE-82E8-CFF8-4B1C-814B4BA787FB}"/>
                  </a:ext>
                </a:extLst>
              </p:cNvPr>
              <p:cNvPicPr/>
              <p:nvPr/>
            </p:nvPicPr>
            <p:blipFill>
              <a:blip r:embed="rId361"/>
              <a:stretch>
                <a:fillRect/>
              </a:stretch>
            </p:blipFill>
            <p:spPr>
              <a:xfrm>
                <a:off x="7048262" y="5140476"/>
                <a:ext cx="2880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313" name="Ink 312">
                <a:extLst>
                  <a:ext uri="{FF2B5EF4-FFF2-40B4-BE49-F238E27FC236}">
                    <a16:creationId xmlns:a16="http://schemas.microsoft.com/office/drawing/2014/main" id="{EE5B6508-6512-CCB1-F4DE-6AC43E207EA7}"/>
                  </a:ext>
                </a:extLst>
              </p14:cNvPr>
              <p14:cNvContentPartPr/>
              <p14:nvPr/>
            </p14:nvContentPartPr>
            <p14:xfrm>
              <a:off x="6612302" y="4393476"/>
              <a:ext cx="54000" cy="1443600"/>
            </p14:xfrm>
          </p:contentPart>
        </mc:Choice>
        <mc:Fallback xmlns="">
          <p:pic>
            <p:nvPicPr>
              <p:cNvPr id="313" name="Ink 312">
                <a:extLst>
                  <a:ext uri="{FF2B5EF4-FFF2-40B4-BE49-F238E27FC236}">
                    <a16:creationId xmlns:a16="http://schemas.microsoft.com/office/drawing/2014/main" id="{EE5B6508-6512-CCB1-F4DE-6AC43E207EA7}"/>
                  </a:ext>
                </a:extLst>
              </p:cNvPr>
              <p:cNvPicPr/>
              <p:nvPr/>
            </p:nvPicPr>
            <p:blipFill>
              <a:blip r:embed="rId363"/>
              <a:stretch>
                <a:fillRect/>
              </a:stretch>
            </p:blipFill>
            <p:spPr>
              <a:xfrm>
                <a:off x="6603662" y="4384836"/>
                <a:ext cx="71640" cy="146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16" name="Group 315">
            <a:extLst>
              <a:ext uri="{FF2B5EF4-FFF2-40B4-BE49-F238E27FC236}">
                <a16:creationId xmlns:a16="http://schemas.microsoft.com/office/drawing/2014/main" id="{32F99F29-BDC2-1997-7B0F-09FB01AE15D5}"/>
              </a:ext>
            </a:extLst>
          </p:cNvPr>
          <p:cNvGrpSpPr/>
          <p:nvPr/>
        </p:nvGrpSpPr>
        <p:grpSpPr>
          <a:xfrm>
            <a:off x="6611582" y="4371156"/>
            <a:ext cx="2387160" cy="1638360"/>
            <a:chOff x="6611582" y="4371156"/>
            <a:chExt cx="2387160" cy="163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55D59A3E-B8D1-5E57-E37E-443EAE04DA40}"/>
                    </a:ext>
                  </a:extLst>
                </p14:cNvPr>
                <p14:cNvContentPartPr/>
                <p14:nvPr/>
              </p14:nvContentPartPr>
              <p14:xfrm>
                <a:off x="7146542" y="4910076"/>
                <a:ext cx="230760" cy="1598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55D59A3E-B8D1-5E57-E37E-443EAE04DA40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7137902" y="4901076"/>
                  <a:ext cx="24840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35F1BE9-6597-A883-AEB0-A6F8A8FCD82D}"/>
                    </a:ext>
                  </a:extLst>
                </p14:cNvPr>
                <p14:cNvContentPartPr/>
                <p14:nvPr/>
              </p14:nvContentPartPr>
              <p14:xfrm>
                <a:off x="7470542" y="5042196"/>
                <a:ext cx="360" cy="2300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535F1BE9-6597-A883-AEB0-A6F8A8FCD82D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7461902" y="5033556"/>
                  <a:ext cx="180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3004CC7D-A83C-D257-BF30-0491E2F0BCBE}"/>
                    </a:ext>
                  </a:extLst>
                </p14:cNvPr>
                <p14:cNvContentPartPr/>
                <p14:nvPr/>
              </p14:nvContentPartPr>
              <p14:xfrm>
                <a:off x="7593662" y="5051196"/>
                <a:ext cx="183600" cy="3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3004CC7D-A83C-D257-BF30-0491E2F0BCBE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7584662" y="5042556"/>
                  <a:ext cx="20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6706DE9B-5A3B-A223-C939-E619BA253123}"/>
                    </a:ext>
                  </a:extLst>
                </p14:cNvPr>
                <p14:cNvContentPartPr/>
                <p14:nvPr/>
              </p14:nvContentPartPr>
              <p14:xfrm>
                <a:off x="7716422" y="4948956"/>
                <a:ext cx="3240" cy="3160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6706DE9B-5A3B-A223-C939-E619BA253123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7707422" y="4939956"/>
                  <a:ext cx="2088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45CCECD9-D0C7-2B39-EB6D-EE13F6EF4812}"/>
                    </a:ext>
                  </a:extLst>
                </p14:cNvPr>
                <p14:cNvContentPartPr/>
                <p14:nvPr/>
              </p14:nvContentPartPr>
              <p14:xfrm>
                <a:off x="7995062" y="4858596"/>
                <a:ext cx="235800" cy="18828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45CCECD9-D0C7-2B39-EB6D-EE13F6EF4812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7986062" y="4849596"/>
                  <a:ext cx="2534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F6C0F72A-57E9-2845-4A2D-D0770C50BF04}"/>
                    </a:ext>
                  </a:extLst>
                </p14:cNvPr>
                <p14:cNvContentPartPr/>
                <p14:nvPr/>
              </p14:nvContentPartPr>
              <p14:xfrm>
                <a:off x="8278742" y="5074956"/>
                <a:ext cx="360" cy="1717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F6C0F72A-57E9-2845-4A2D-D0770C50BF04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8269742" y="5066316"/>
                  <a:ext cx="180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D9B4629E-7055-F55D-9485-EE5468CE7C85}"/>
                    </a:ext>
                  </a:extLst>
                </p14:cNvPr>
                <p14:cNvContentPartPr/>
                <p14:nvPr/>
              </p14:nvContentPartPr>
              <p14:xfrm>
                <a:off x="8351822" y="5128236"/>
                <a:ext cx="116280" cy="1674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D9B4629E-7055-F55D-9485-EE5468CE7C85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8342822" y="5119596"/>
                  <a:ext cx="1339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1E2A87C9-9E27-3063-7B08-074931745648}"/>
                    </a:ext>
                  </a:extLst>
                </p14:cNvPr>
                <p14:cNvContentPartPr/>
                <p14:nvPr/>
              </p14:nvContentPartPr>
              <p14:xfrm>
                <a:off x="8513102" y="4984236"/>
                <a:ext cx="140040" cy="15804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1E2A87C9-9E27-3063-7B08-074931745648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8504102" y="4975236"/>
                  <a:ext cx="15768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AD685DA8-E532-68F4-2B55-BBDCACD27CC5}"/>
                    </a:ext>
                  </a:extLst>
                </p14:cNvPr>
                <p14:cNvContentPartPr/>
                <p14:nvPr/>
              </p14:nvContentPartPr>
              <p14:xfrm>
                <a:off x="8690942" y="5118516"/>
                <a:ext cx="123120" cy="15444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AD685DA8-E532-68F4-2B55-BBDCACD27CC5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8681942" y="5109516"/>
                  <a:ext cx="14076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4A581963-06CA-60C0-41C7-AB8FFDD0FC12}"/>
                    </a:ext>
                  </a:extLst>
                </p14:cNvPr>
                <p14:cNvContentPartPr/>
                <p14:nvPr/>
              </p14:nvContentPartPr>
              <p14:xfrm>
                <a:off x="8110982" y="4605876"/>
                <a:ext cx="213840" cy="20484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4A581963-06CA-60C0-41C7-AB8FFDD0FC12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8102342" y="4596876"/>
                  <a:ext cx="23148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389BD798-EBFC-09C5-9666-1CE524720CEE}"/>
                    </a:ext>
                  </a:extLst>
                </p14:cNvPr>
                <p14:cNvContentPartPr/>
                <p14:nvPr/>
              </p14:nvContentPartPr>
              <p14:xfrm>
                <a:off x="8336342" y="4480956"/>
                <a:ext cx="380160" cy="24840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389BD798-EBFC-09C5-9666-1CE524720CEE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8327342" y="4472316"/>
                  <a:ext cx="39780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F1A0EEFC-3B93-CF31-97EE-12BED7EF1F19}"/>
                    </a:ext>
                  </a:extLst>
                </p14:cNvPr>
                <p14:cNvContentPartPr/>
                <p14:nvPr/>
              </p14:nvContentPartPr>
              <p14:xfrm>
                <a:off x="7730102" y="5578596"/>
                <a:ext cx="128160" cy="36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F1A0EEFC-3B93-CF31-97EE-12BED7EF1F19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7721102" y="5569596"/>
                  <a:ext cx="145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E18BC6FF-9502-77BB-19C8-2301A700C5B3}"/>
                    </a:ext>
                  </a:extLst>
                </p14:cNvPr>
                <p14:cNvContentPartPr/>
                <p14:nvPr/>
              </p14:nvContentPartPr>
              <p14:xfrm>
                <a:off x="7775822" y="5693436"/>
                <a:ext cx="158400" cy="36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E18BC6FF-9502-77BB-19C8-2301A700C5B3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7767182" y="5684796"/>
                  <a:ext cx="176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CC746641-81C0-7600-F64E-C4C370E7585B}"/>
                    </a:ext>
                  </a:extLst>
                </p14:cNvPr>
                <p14:cNvContentPartPr/>
                <p14:nvPr/>
              </p14:nvContentPartPr>
              <p14:xfrm>
                <a:off x="8188022" y="5496516"/>
                <a:ext cx="360" cy="23076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CC746641-81C0-7600-F64E-C4C370E7585B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8179022" y="5487516"/>
                  <a:ext cx="1800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D5BDAE85-18FE-1CA7-6DB3-CC1F0A326661}"/>
                    </a:ext>
                  </a:extLst>
                </p14:cNvPr>
                <p14:cNvContentPartPr/>
                <p14:nvPr/>
              </p14:nvContentPartPr>
              <p14:xfrm>
                <a:off x="8305742" y="5518116"/>
                <a:ext cx="230400" cy="24876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D5BDAE85-18FE-1CA7-6DB3-CC1F0A326661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8296742" y="5509116"/>
                  <a:ext cx="2480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E98729AE-B130-E4BE-703D-903277AA1134}"/>
                    </a:ext>
                  </a:extLst>
                </p14:cNvPr>
                <p14:cNvContentPartPr/>
                <p14:nvPr/>
              </p14:nvContentPartPr>
              <p14:xfrm>
                <a:off x="6666302" y="4851036"/>
                <a:ext cx="225000" cy="2761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E98729AE-B130-E4BE-703D-903277AA1134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6657662" y="4842396"/>
                  <a:ext cx="24264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56655C27-0FF7-0989-CF21-8C71ED5577E0}"/>
                    </a:ext>
                  </a:extLst>
                </p14:cNvPr>
                <p14:cNvContentPartPr/>
                <p14:nvPr/>
              </p14:nvContentPartPr>
              <p14:xfrm>
                <a:off x="6958982" y="5112396"/>
                <a:ext cx="360" cy="1404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56655C27-0FF7-0989-CF21-8C71ED5577E0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6950342" y="5103396"/>
                  <a:ext cx="180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E68A6AF9-BC65-E3FE-E909-0FEE40279458}"/>
                    </a:ext>
                  </a:extLst>
                </p14:cNvPr>
                <p14:cNvContentPartPr/>
                <p14:nvPr/>
              </p14:nvContentPartPr>
              <p14:xfrm>
                <a:off x="6783662" y="4704516"/>
                <a:ext cx="3240" cy="5220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E68A6AF9-BC65-E3FE-E909-0FEE40279458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6774662" y="4695876"/>
                  <a:ext cx="2088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B6414ABB-6F9E-470F-75C9-BC6C985A31D1}"/>
                    </a:ext>
                  </a:extLst>
                </p14:cNvPr>
                <p14:cNvContentPartPr/>
                <p14:nvPr/>
              </p14:nvContentPartPr>
              <p14:xfrm>
                <a:off x="6726062" y="4623156"/>
                <a:ext cx="91440" cy="7200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B6414ABB-6F9E-470F-75C9-BC6C985A31D1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6717062" y="4614516"/>
                  <a:ext cx="10908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85648AB7-C677-BED8-51B6-01A0329A53DF}"/>
                    </a:ext>
                  </a:extLst>
                </p14:cNvPr>
                <p14:cNvContentPartPr/>
                <p14:nvPr/>
              </p14:nvContentPartPr>
              <p14:xfrm>
                <a:off x="6789782" y="4663116"/>
                <a:ext cx="360" cy="7740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85648AB7-C677-BED8-51B6-01A0329A53DF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6781142" y="4654476"/>
                  <a:ext cx="180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665A840D-A902-C26A-0C9C-1C7399E6DD0B}"/>
                    </a:ext>
                  </a:extLst>
                </p14:cNvPr>
                <p14:cNvContentPartPr/>
                <p14:nvPr/>
              </p14:nvContentPartPr>
              <p14:xfrm>
                <a:off x="6867902" y="4491036"/>
                <a:ext cx="263520" cy="12492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665A840D-A902-C26A-0C9C-1C7399E6DD0B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6859262" y="4482396"/>
                  <a:ext cx="28116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6A3E5734-1FCC-85DB-ADF4-723510EEBD05}"/>
                    </a:ext>
                  </a:extLst>
                </p14:cNvPr>
                <p14:cNvContentPartPr/>
                <p14:nvPr/>
              </p14:nvContentPartPr>
              <p14:xfrm>
                <a:off x="6611582" y="4371156"/>
                <a:ext cx="2387160" cy="163836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6A3E5734-1FCC-85DB-ADF4-723510EEBD05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6602582" y="4362156"/>
                  <a:ext cx="2404800" cy="165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92339B9-5859-485C-5B9D-629771B5727D}"/>
                  </a:ext>
                </a:extLst>
              </p14:cNvPr>
              <p14:cNvContentPartPr/>
              <p14:nvPr/>
            </p14:nvContentPartPr>
            <p14:xfrm>
              <a:off x="2460782" y="2012076"/>
              <a:ext cx="247680" cy="195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92339B9-5859-485C-5B9D-629771B5727D}"/>
                  </a:ext>
                </a:extLst>
              </p:cNvPr>
              <p:cNvPicPr/>
              <p:nvPr/>
            </p:nvPicPr>
            <p:blipFill>
              <a:blip r:embed="rId410"/>
              <a:stretch>
                <a:fillRect/>
              </a:stretch>
            </p:blipFill>
            <p:spPr>
              <a:xfrm>
                <a:off x="2452142" y="2003076"/>
                <a:ext cx="26532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EFCBF46-A77C-CC18-A51F-A6B5AC7320CC}"/>
                  </a:ext>
                </a:extLst>
              </p14:cNvPr>
              <p14:cNvContentPartPr/>
              <p14:nvPr/>
            </p14:nvContentPartPr>
            <p14:xfrm>
              <a:off x="4663982" y="3629556"/>
              <a:ext cx="143640" cy="218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EFCBF46-A77C-CC18-A51F-A6B5AC7320CC}"/>
                  </a:ext>
                </a:extLst>
              </p:cNvPr>
              <p:cNvPicPr/>
              <p:nvPr/>
            </p:nvPicPr>
            <p:blipFill>
              <a:blip r:embed="rId412"/>
              <a:stretch>
                <a:fillRect/>
              </a:stretch>
            </p:blipFill>
            <p:spPr>
              <a:xfrm>
                <a:off x="4655342" y="3620556"/>
                <a:ext cx="16128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BD0C00B-B09F-BBF9-F8AC-59F8A1A69B11}"/>
                  </a:ext>
                </a:extLst>
              </p14:cNvPr>
              <p14:cNvContentPartPr/>
              <p14:nvPr/>
            </p14:nvContentPartPr>
            <p14:xfrm>
              <a:off x="4743182" y="5028156"/>
              <a:ext cx="360" cy="429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BD0C00B-B09F-BBF9-F8AC-59F8A1A69B11}"/>
                  </a:ext>
                </a:extLst>
              </p:cNvPr>
              <p:cNvPicPr/>
              <p:nvPr/>
            </p:nvPicPr>
            <p:blipFill>
              <a:blip r:embed="rId414"/>
              <a:stretch>
                <a:fillRect/>
              </a:stretch>
            </p:blipFill>
            <p:spPr>
              <a:xfrm>
                <a:off x="4734182" y="5019516"/>
                <a:ext cx="18000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A1C8F53-F5C1-8EFD-CB14-5571978B7A2E}"/>
                  </a:ext>
                </a:extLst>
              </p14:cNvPr>
              <p14:cNvContentPartPr/>
              <p14:nvPr/>
            </p14:nvContentPartPr>
            <p14:xfrm>
              <a:off x="8037182" y="5491116"/>
              <a:ext cx="183240" cy="334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A1C8F53-F5C1-8EFD-CB14-5571978B7A2E}"/>
                  </a:ext>
                </a:extLst>
              </p:cNvPr>
              <p:cNvPicPr/>
              <p:nvPr/>
            </p:nvPicPr>
            <p:blipFill>
              <a:blip r:embed="rId416"/>
              <a:stretch>
                <a:fillRect/>
              </a:stretch>
            </p:blipFill>
            <p:spPr>
              <a:xfrm>
                <a:off x="8028542" y="5482476"/>
                <a:ext cx="200880" cy="35208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A0CDB22-C9EC-13F7-1D5F-EA77C11816E7}"/>
              </a:ext>
            </a:extLst>
          </p:cNvPr>
          <p:cNvSpPr txBox="1"/>
          <p:nvPr/>
        </p:nvSpPr>
        <p:spPr>
          <a:xfrm>
            <a:off x="1820797" y="-20855"/>
            <a:ext cx="6070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But a single threshold works for OR gate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5B0775-6B21-148D-44C4-4A5C3CCB3A9E}"/>
              </a:ext>
            </a:extLst>
          </p:cNvPr>
          <p:cNvCxnSpPr/>
          <p:nvPr/>
        </p:nvCxnSpPr>
        <p:spPr bwMode="auto">
          <a:xfrm>
            <a:off x="2490662" y="1548036"/>
            <a:ext cx="2770560" cy="1915560"/>
          </a:xfrm>
          <a:prstGeom prst="line">
            <a:avLst/>
          </a:prstGeom>
          <a:noFill/>
          <a:ln w="539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E67D3D-C93B-D3C0-D01E-7EADCAFB1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1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9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4282"/>
    </mc:Choice>
    <mc:Fallback xmlns="">
      <p:transition advClick="0" advTm="14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|9.6|9.1|11.5|3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5.5|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8.6|19.1|2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1|1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|19.8|11.7|16.4|8.4|4.4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8|0.5|0.9|4.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ec08_Sampling" id="{F4FE620C-4212-BF48-AA4A-BCE8E666DE12}" vid="{FEDB0047-C3F9-2A41-ADB5-90A33140AE2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Design</Template>
  <TotalTime>1</TotalTime>
  <Words>286</Words>
  <Application>Microsoft Macintosh PowerPoint</Application>
  <PresentationFormat>On-screen Show (4:3)</PresentationFormat>
  <Paragraphs>83</Paragraphs>
  <Slides>27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Comic Sans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Ghosh, Avik (ag7rq)</dc:creator>
  <cp:lastModifiedBy>Ghosh, Avik (ag7rq)</cp:lastModifiedBy>
  <cp:revision>3</cp:revision>
  <cp:lastPrinted>2020-01-02T19:55:03Z</cp:lastPrinted>
  <dcterms:created xsi:type="dcterms:W3CDTF">2023-10-16T21:17:45Z</dcterms:created>
  <dcterms:modified xsi:type="dcterms:W3CDTF">2023-10-16T21:19:05Z</dcterms:modified>
</cp:coreProperties>
</file>