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13"/>
  </p:notesMasterIdLst>
  <p:handoutMasterIdLst>
    <p:handoutMasterId r:id="rId14"/>
  </p:handoutMasterIdLst>
  <p:sldIdLst>
    <p:sldId id="982" r:id="rId2"/>
    <p:sldId id="978" r:id="rId3"/>
    <p:sldId id="977" r:id="rId4"/>
    <p:sldId id="979" r:id="rId5"/>
    <p:sldId id="981" r:id="rId6"/>
    <p:sldId id="291" r:id="rId7"/>
    <p:sldId id="970" r:id="rId8"/>
    <p:sldId id="994" r:id="rId9"/>
    <p:sldId id="995" r:id="rId10"/>
    <p:sldId id="436" r:id="rId11"/>
    <p:sldId id="996" r:id="rId12"/>
  </p:sldIdLst>
  <p:sldSz cx="9144000" cy="6858000" type="screen4x3"/>
  <p:notesSz cx="6997700" cy="9271000"/>
  <p:custDataLst>
    <p:tags r:id="rId15"/>
  </p:custDataLst>
  <p:defaultTextStyle>
    <a:defPPr>
      <a:defRPr lang="en-US"/>
    </a:defPPr>
    <a:lvl1pPr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1pPr>
    <a:lvl2pPr marL="4572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2pPr>
    <a:lvl3pPr marL="9144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3pPr>
    <a:lvl4pPr marL="13716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4pPr>
    <a:lvl5pPr marL="18288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0000"/>
    <a:srgbClr val="FDD08D"/>
    <a:srgbClr val="F9E7BC"/>
    <a:srgbClr val="FAE1DA"/>
    <a:srgbClr val="F2EEBF"/>
    <a:srgbClr val="FFCCCC"/>
    <a:srgbClr val="FF9900"/>
    <a:srgbClr val="899BFC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687"/>
    <p:restoredTop sz="96327"/>
  </p:normalViewPr>
  <p:slideViewPr>
    <p:cSldViewPr>
      <p:cViewPr varScale="1">
        <p:scale>
          <a:sx n="122" d="100"/>
          <a:sy n="122" d="100"/>
        </p:scale>
        <p:origin x="1000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221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F485B2F-123F-EC4D-BFB6-AE677ED80005}" type="datetimeFigureOut">
              <a:rPr lang="en-US"/>
              <a:pPr>
                <a:defRPr/>
              </a:pPr>
              <a:t>10/16/23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F98D270-65A5-9149-957E-C5651A793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516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4:18:32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0 189 24575,'0'-11'0,"0"9"0,4 9 0,6 11 0,9 10 0,0 0 0,10 2 0,-9-3 0,8 3 0,-3-1 0,4-5 0,-5 4 0,3-4 0,-3 0 0,4-1 0,-4-1 0,2-2 0,-8 1 0,4-7 0,-1 2 0,-3-6 0,4 6 0,-6-7 0,6 4 0,-5-1 0,5-3 0,-6 3 0,6 1 0,-4-4 0,8 5 0,-4-6 0,1 1 0,3 0 0,-3 0 0,-1 0 0,4 0 0,-8-1 0,3-3 0,1 3 0,-4-7 0,3 6 0,-4-2 0,-1 0 0,1 2 0,-4-6 0,2 6 0,-2-6 0,4 7 0,-1-7 0,1 2 0,-1 1 0,1-3 0,0 3 0,-1-4 0,-3 0 0,3 0 0,-4 0 0,5 0 0,-1 0 0,1 0 0,0 0 0,-1 0 0,1 0 0,-1 0 0,6 0 0,-4 0 0,3 0 0,0 0 0,-3 0 0,8 0 0,-8 0 0,4 0 0,-1 0 0,-3 0 0,3 0 0,1 0 0,0 0 0,1 0 0,3 0 0,-8 0 0,3 0 0,1 0 0,-5 0 0,5 0 0,-6 0 0,1 0 0,-4 0 0,2 0 0,-2-4 0,-1 3 0,4-3 0,-3 4 0,3 0 0,1 0 0,-1-3 0,1 2 0,0-3 0,-1 0 0,6-1 0,-5-3 0,10-1 0,-5 0 0,5-1 0,6 1 0,-4-1 0,9-4 0,-9 4 0,10-9 0,-5 8 0,5-8 0,1 8 0,0-8 0,-6 5 0,5-2 0,-11-1 0,11 1 0,-10-2 0,3-1 0,-3-4 0,-2 3 0,2-3 0,-7 5 0,4 0 0,-8 1 0,9-6 0,-9 4 0,5-3 0,-2 4 0,-3 5 0,4-3 0,-1 2 0,-3-3 0,3 0 0,0-1 0,2 1 0,0-6 0,3 4 0,-7 1 0,2 2 0,0 2 0,-3-3 0,4 0 0,-6 0 0,-3 4 0,2-3 0,-2 7 0,0-6 0,-1 6 0,-5-3 0,1 8 0,-1-3 0,-2 3 0,-2 0 0,-3 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4:18:53.0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 24575,'5'4'0,"2"-1"0,11-3 0,-1 0 0,-1 0 0,1 0 0,0-4 0,-5 3 0,0-6 0,-5 6 0,1-2 0,-1 3 0,1-8 0,0 7 0,-1-7 0,-2 11 0,-2 5 0,-3 5 0,0 3 0,0 1 0,0-1 0,0 6 0,0-9 0,0 8 0,0-9 0,0 5 0,0-4 0,0-2 0,0-3 0,0-1 0,0 1 0,0-1 0,0 1 0,0-4 0,0-1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29:27.735"/>
    </inkml:context>
    <inkml:brush xml:id="br0">
      <inkml:brushProperty name="width" value="0.07056" units="cm"/>
      <inkml:brushProperty name="height" value="0.07056" units="cm"/>
      <inkml:brushProperty name="color" value="#004FE0"/>
    </inkml:brush>
  </inkml:definitions>
  <inkml:trace contextRef="#ctx0" brushRef="#br0">12 0 24575,'0'17'0,"0"9"0,0 24 0,0 11 0,0-17 0,0 14 0,0-16 0,0 5 0,-5 6 0,4-18 0,-4 0 0,5-14 0,0-8 0,0-2 0,0-4 0,0 1 0,6-4 0,-1-1 0,15-3 0,-2 0 0,15 0 0,-5 0 0,10 0 0,-9 0 0,9-5 0,-9 4 0,4-7 0,-6 7 0,-4-7 0,-2 7 0,-8-3 0,-2 1 0,-3 2 0,-1-2 0,1 3 0,-4 0 0,-1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29:27.736"/>
    </inkml:context>
    <inkml:brush xml:id="br0">
      <inkml:brushProperty name="width" value="0.07056" units="cm"/>
      <inkml:brushProperty name="height" value="0.07056" units="cm"/>
      <inkml:brushProperty name="color" value="#004FE0"/>
    </inkml:brush>
  </inkml:definitions>
  <inkml:trace contextRef="#ctx0" brushRef="#br0">1 0 24575,'0'25'0,"0"9"0,0 14 0,0 11 0,0-10 0,0 17 0,0-2 0,0 0 0,0-1 0,0-11 0,0-21 0,0 7 0,0-20 0,0-1 0,0-6 0,0-3 0,0-1 0,0 1 0,0-7 0,0-45 0,0 29 0,0-32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29:27.715"/>
    </inkml:context>
    <inkml:brush xml:id="br0">
      <inkml:brushProperty name="width" value="0.07056" units="cm"/>
      <inkml:brushProperty name="height" value="0.07056" units="cm"/>
      <inkml:brushProperty name="color" value="#004FE0"/>
    </inkml:brush>
  </inkml:definitions>
  <inkml:trace contextRef="#ctx0" brushRef="#br0">481 16 24575,'-14'-9'0,"-4"2"0,-12 7 0,-11 0 0,5 0 0,-8 0 0,9 0 0,-5 0 0,0 0 0,6 0 0,-4 0 0,13 0 0,2 0 0,12 0 0,3 0 0,0 0 0,4 3 0,1 5 0,3 5 0,-8 8 0,6 7 0,-7-4 0,9 14 0,0-9 0,-4 11 0,3-6 0,-4-1 0,5-6 0,0 0 0,0-4 0,0 3 0,0-9 0,0 5 0,0-6 0,0 1 0,0-4 0,0-2 0,0-3 0,0-1 0,10-6 0,5-7 0,11-12 0,1-2 0,8-9 0,0 8 0,6 0 0,-1 7 0,0 3 0,0 6 0,-6 0 0,-1 5 0,-6 0 0,1 0 0,-6 0 0,-5 4 0,-1 4 0,-7 5 0,3 3 0,-7 1 0,-2 4 0,-3 2 0,0-1 0,0 5 0,0-5 0,-12 1 0,1 4 0,-21-7 0,7 2 0,-13-7 0,3-1 0,-5-4 0,1 0 0,-1-5 0,6 0 0,1-5 0,10 0 0,2 0 0,8 0 0,1 0 0,5 0 0,2 0 0,2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29:27.731"/>
    </inkml:context>
    <inkml:brush xml:id="br0">
      <inkml:brushProperty name="width" value="0.07056" units="cm"/>
      <inkml:brushProperty name="height" value="0.07056" units="cm"/>
      <inkml:brushProperty name="color" value="#004FE0"/>
    </inkml:brush>
  </inkml:definitions>
  <inkml:trace contextRef="#ctx0" brushRef="#br0">0 0 24575,'26'0'0,"-3"0"0,15 0 0,4 21 0,-3 3 0,11 27 0,-9 8 0,-4 14 0,4 0 0,-27-27 0,2-15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29:27.732"/>
    </inkml:context>
    <inkml:brush xml:id="br0">
      <inkml:brushProperty name="width" value="0.07056" units="cm"/>
      <inkml:brushProperty name="height" value="0.07056" units="cm"/>
      <inkml:brushProperty name="color" value="#004FE0"/>
    </inkml:brush>
  </inkml:definitions>
  <inkml:trace contextRef="#ctx0" brushRef="#br0">0 0 24575,'28'0'0,"13"0"0,-13 19 0,25 7 0,-8 39 0,-14-26 0,0 3-676,-1 11 0,-3 4 676,3 6 0,-4 2-635,-6 3 1,-3 2 634,-1 9 0,-4 0 0,-7-2 0,-2-3 0,1-11 0,-1-2 0,-3 3 0,0-7 0,0-15 0,0 5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29:27.733"/>
    </inkml:context>
    <inkml:brush xml:id="br0">
      <inkml:brushProperty name="width" value="0.07056" units="cm"/>
      <inkml:brushProperty name="height" value="0.07056" units="cm"/>
      <inkml:brushProperty name="color" value="#004FE0"/>
    </inkml:brush>
  </inkml:definitions>
  <inkml:trace contextRef="#ctx0" brushRef="#br0">0 1 24575,'22'0'0,"3"0"0,28 0 0,3 10 0,18 28 0,-26-5 0,-1 9-1477,-4 13 0,-2 8 1477,13 17 0,-5 6 0,-23-23 0,-4 2 0,-3-1 0,5 13 0,-3 2 0,-9-11 0,-2 4 0,-2-3 0,-2 6 0,-3 1 0,1-6 0,-1 4 0,0-8 0,1-8 0,-1-6 0,-3 36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29:27.734"/>
    </inkml:context>
    <inkml:brush xml:id="br0">
      <inkml:brushProperty name="width" value="0.07056" units="cm"/>
      <inkml:brushProperty name="height" value="0.07056" units="cm"/>
      <inkml:brushProperty name="color" value="#004FE0"/>
    </inkml:brush>
  </inkml:definitions>
  <inkml:trace contextRef="#ctx0" brushRef="#br0">1 1200 24575,'21'0'0,"17"-5"0,12-6 0,27-20 0,-4-1-606,-27 4 1,0-1 605,0 5 0,-2 0 0,31-25 0,-22 22 0,-2 2 290,4-5-290,-9 9 0,0-1 0,10-6 0,13-7 0,1 11 0,-8-2 0,-1 8 915,-13-3-915,4 0 6,-11 1-6,-1 4 0,-1-3 0,-11 9 0,11-4 0,-10 0 0,9 3 0,-9-2 0,4-1 0,0 4 0,-5-4 0,11 0 0,-10-1 0,9-4 0,-4-1 0,0 1 0,5-1 0,-5 1 0,6-1 0,-6 1 0,6-6 0,-5 4 0,1-4 0,-4 6 0,1 0 0,-9 1 0,8 3 0,-14-1 0,3 7 0,-4-3 0,-4 3 0,-2 5 0,-3-3 0,-1 6 0,1-2 0,-7 3 0,-6 0 0,-12 0 0,-6-8 0,-10 6 0,4-11 0,1 12 0,2-3 0,8 0 0,-9 4 0,14-4 0,-8 4 0,12 0 0,-6 0 0,6 0 0,1-3 0,17-2 0,12-4 0,13 0 0,12-6 0,-5 3 0,11-8 0,-11 9 0,5-4 0,-6 9 0,-6 2 0,-6 4 0,-7 0 0,-4 0 0,-4 0 0,-2 0 0,-3 0 0,-4 3 0,-1 10 0,-10 0 0,-7 9 0,-5 0 0,-8 2 0,1 11 0,1-5 0,-6 11 0,5-5 0,0 0 0,0 4 0,3-10 0,6 3 0,-5-4 0,8-7 0,1-4 0,1-3 0,4-6 0,3 2 0,-1-3 0,2-4 0,-4-1 0,1-3 0,-1-7 0,0-2 0,-1-13 0,-3 5 0,2-10 0,-7 5 0,7-6 0,-3 5 0,4 2 0,1-1 0,3 8 0,-3-6 0,7 7 0,-6 1 0,6 0 0,-2 4 0,3 1 0,-4 3 0,3-3 0,1 6 0,8-2 0,9 3 0,1 0 0,8 0 0,-3 0 0,-1 0 0,4 0 0,-8 0 0,8 0 0,-12 0 0,6 0 0,-11 0 0,3 0 0,-11 0 0,-11 0 0,-8 0 0,-10 0 0,1 0 0,-1 4 0,5 0 0,2 5 0,4-1 0,4 0 0,2 0 0,3 0 0,4-1 0,0 1 0,22-4 0,10-1 0,13-3 0,11 0 0,-4-14 0,6 5 0,-7-15 0,-1 12 0,-16-5 0,-3 7 0,-15 2 0,0 0 0,-5 8 0,-6-4 0,-5 8 0,-14 5 0,-5 10 0,-6 5 0,4 5 0,-4 1 0,11-8 0,-2 6 0,5-11 0,5 1 0,-2-3 0,5-6 0,2 2 0,-2-3 0,6-7 0,2-16 0,8 0 0,12-24 0,-2 15 0,11-18 0,-10 13 0,5-6 0,-11 13 0,2 0 0,-7 9 0,2 2 0,-6 3 0,1 4 0,-5-3 0,2 3 0,-3-3 0,0-1 0,0 1 0,0-1 0,4 1 0,-3-1 0,-1 4 0,-8 1 0,-10 7 0,0 5 0,-4 9 0,5 0 0,0-1 0,0-1 0,0-7 0,5 3 0,0-4 0,0 0 0,4-1 0,-4-2 0,4-2 0,1-3 0,0 0 0,3 3 0,-3 2 0,-1 2 0,0 1 0,-8 0 0,7 0 0,-3 4 0,5-4 0,-2 8 0,2-8 0,-1 4 0,0-1 0,3-2 0,-2 3 0,6-5 0,-6 1 0,7 3 0,-4-2 0,4 2 0,0-3 0,-3-1 0,2 1 0,-2-1 0,3 1 0,-4-1 0,3 1 0,-2-1 0,3 1 0,0 0 0,0-1 0,-3-3 0,-5-8 0,0-5 0,-4-7 0,4-5 0,-1 3 0,-3-3 0,6 4 0,-5 0 0,10 4 0,-6-2 0,6 6 0,-3 7 0,4 18 0,0 6 0,4 11 0,1 0 0,5-5 0,-1 1 0,-1-8 0,-3-4 0,2-5 0,-6 0 0,6-5 0,-7 1 0,7-4 0,-3-1 0,3-3 0,0-6 0,-3-8 0,-1 4 0,-3-2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29:27.716"/>
    </inkml:context>
    <inkml:brush xml:id="br0">
      <inkml:brushProperty name="width" value="0.07056" units="cm"/>
      <inkml:brushProperty name="height" value="0.07056" units="cm"/>
      <inkml:brushProperty name="color" value="#004FE0"/>
    </inkml:brush>
  </inkml:definitions>
  <inkml:trace contextRef="#ctx0" brushRef="#br0">1 780 24575,'4'-16'0,"16"-9"0,3-11 0,27-15 0,6-11 0,12-1-825,-26 24 1,3-1 824,2 2 0,2 0 0,3-2 0,3 1 0,5 2 0,1 2 0,-6 3 0,1 3 0,1 4 0,1 2 0,-5-1 0,-1 2-37,1 7 0,0 2 37,-4 0 0,-1 1 0,32 5 0,3 2-8,-26 5 8,19 0 0,-27 0 0,-2 0 1218,-14 0-1218,-14 0 125,1 0 1,-15 0 0,3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29:27.717"/>
    </inkml:context>
    <inkml:brush xml:id="br0">
      <inkml:brushProperty name="width" value="0.07056" units="cm"/>
      <inkml:brushProperty name="height" value="0.07056" units="cm"/>
      <inkml:brushProperty name="color" value="#004FE0"/>
    </inkml:brush>
  </inkml:definitions>
  <inkml:trace contextRef="#ctx0" brushRef="#br0">1 234 24575,'15'-12'0,"9"-2"0,16-11 0,15-3 0,7 0 0,16-1 0,1-1 0,7 4 0,-21 7 0,8 3 0,-17 15 0,7-5 0,-9 6 0,-26 0 0,-10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29:27.718"/>
    </inkml:context>
    <inkml:brush xml:id="br0">
      <inkml:brushProperty name="width" value="0.07056" units="cm"/>
      <inkml:brushProperty name="height" value="0.07056" units="cm"/>
      <inkml:brushProperty name="color" value="#004FE0"/>
    </inkml:brush>
  </inkml:definitions>
  <inkml:trace contextRef="#ctx0" brushRef="#br0">11 45 24575,'-10'8'0,"18"-1"0,17-16 0,9 3 0,4-8 0,3 4 0,0-1 0,0 6 0,-8 0 0,-11 5 0,-4 0 0,-7 0 0,-7 20 0,-1 2 0,-7 20 0,-11-7 0,-2 10 0,-3-8 0,-5 10 0,9-12 0,-4-6 0,7-8 0,5-8 0,0-2 0,4-3 0,0 0 0,7-7 0,10-7 0,5-7 0,11-11 0,6-2 0,-5 1 0,4 1 0,-7 9 0,1 2 0,-10 8 0,3 1 0,-13 4 0,4 0 0,-5 3 0,2 22 0,-4-3 0,0 28 0,-5-8 0,0 12 0,0 0 0,0 0 0,-9-6 0,2 4 0,-12-16 0,4 8 0,-3-20 0,0 3 0,1-10 0,4-5 0,-2 0 0,6-4 0,-7-4 0,7 0 0,-2-4 0,3 0 0,1-3 0,3-2 0,1-2 0,3 3 0,0 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4:18:54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 24575,'20'0'0,"1"-4"0,7-1 0,-1-4 0,-4 3 0,3-2 0,-8 7 0,3-3 0,-4 4 0,-5 0 0,0 0 0,-1 0 0,-3 0 0,2 0 0,-3 0 0,-3 6 0,-1 3 0,-3 7 0,4 0 0,-3 1 0,2 4 0,1-3 0,-3 8 0,7-3 0,-3 4 0,0 0 0,3 1 0,-3-6 0,4 4 0,-4-3 0,2-1 0,-2 0 0,0-5 0,2-1 0,-6-3 0,6-2 0,-6-3 0,2-17 0,-3 9 0,0-12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29:27.719"/>
    </inkml:context>
    <inkml:brush xml:id="br0">
      <inkml:brushProperty name="width" value="0.07056" units="cm"/>
      <inkml:brushProperty name="height" value="0.07056" units="cm"/>
      <inkml:brushProperty name="color" value="#004FE0"/>
    </inkml:brush>
  </inkml:definitions>
  <inkml:trace contextRef="#ctx0" brushRef="#br0">690 1628 24575,'-4'-3'0,"-6"-2"0,4-11 0,-23-17 0,16 7 0,-25-40 0,15 25 0,-13-42 0,7 18 0,-7-20 0,17 27 0,-15-23 0,15 23 0,-5-20 0,3 16 0,8-6 0,-3 12 0,10-5 0,-4 7 0,4 0 0,0 7 0,-3 1 0,8 6 0,-4 6 0,1 1 0,-1 5 0,0 1 0,-3 4 0,4 6 0,-1 1 0,-1 7 0,5-2 0,-6-1 0,6 3 0,-6-2 0,6 3 0,-6-3 0,6 2 0,-6-3 0,6 5 0,-6-1 0,6 1 0,-6-1 0,7 0 0,-4 1 0,1 2 0,2-1 0,-2 2 0,-1-1 0,3-1 0,-5 1 0,5-2 0,-3-1 0,1 4 0,2-3 0,-6 3 0,7-3 0,-7-1 0,3 4 0,-3 1 0,3 0 0,1-1 0,0 0 0,-1-3 0,-4 6 0,1-2 0,0 10 0,-1 1 0,0 13 0,3 1 0,-3 6 0,7-6 0,-7 4 0,7-3 0,-3 0 0,0-2 0,3-8 0,-2-2 0,3-3 0,0-1 0,0-6 0,0-6 0,0-12 0,0-1 0,0-8 0,0 4 0,0-6 0,0 1 0,0 0 0,0 4 0,0 2 0,0 8 0,3-3 0,-2 8 0,6-1 0,-3 6 0,3 3 0,0 0 0,1 0 0,3 0 0,-2 4 0,11 0 0,-6 4 0,7 5 0,-4 0 0,4 0 0,-3 3 0,3-3 0,0 0 0,-7 3 0,7-7 0,-8 3 0,-1-4 0,0 0 0,-8 0 0,2-1 0,-5 0 0,3 1 0,-4-1 0,-8 1 0,-6 0 0,-14 1 0,-6 0 0,-6 6 0,1 0 0,-1 0 0,6 3 0,2-7 0,9 1 0,2-3 0,8-1 0,1 0 0,5-4 0,9-4 0,13-9 0,9-10 0,16-7 0,-4 0 0,0-4 0,-2 10 0,-6-4 0,-1 6 0,-4 4 0,-6 2 0,-5 4 0,-5 0 0,1 4 0,-1 1 0,-3-1 0,0 0 0,-12 1 0,-1-1 0,-8 1 0,5 2 0,-4-3 0,7 1 0,-2 2 0,10-2 0,2 3 0,2 0 0,1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29:27.720"/>
    </inkml:context>
    <inkml:brush xml:id="br0">
      <inkml:brushProperty name="width" value="0.07056" units="cm"/>
      <inkml:brushProperty name="height" value="0.07056" units="cm"/>
      <inkml:brushProperty name="color" value="#004FE0"/>
    </inkml:brush>
  </inkml:definitions>
  <inkml:trace contextRef="#ctx0" brushRef="#br0">1967 43 24575,'-6'9'0,"-8"-2"0,-13-7 0,-14 0 0,-21 0 0,-10 6 0,-23 1-557,42-1 0,-1 1 557,-4 0 0,-1 0 0,-4 0 0,0 0 0,-1 0 0,1 0 0,0 0 0,0 0 0,-1 0 0,2 0 0,3-3 0,0 0 0,-4 2 0,2 0-239,-24 0 239,34 0 0,1 1 0,-22 5 0,-7 0 0,2 0 0,20-1 0,4-5 0,13 3 0,11-8 1100,2 3-1100,14-4 253,1 3-253,11-2 0,6 3 0,3-8 0,12-5 0,-6-4 0,12-5 0,-2-5 0,-1 4 0,0-3 0,-6 0 0,0 4 0,-4-3 0,3 4 0,-7 0 0,3 5 0,-4-4 0,0 7 0,-4-3 0,3 5 0,-6-1 0,2 7 0,-16 12 0,1 7 0,-16 12 0,3-2 0,-5 2 0,0 0 0,6-6 0,-5 5 0,11-11 0,-5 9 0,9-9 0,-2 0 0,7-7 0,1 1 0,1-3 0,6 2 0,-2-3 0,3-1 0,0 1 0,0-1 0,0 0 0,0 1 0,0-1 0,3 1 0,5 0 0,5 0 0,8 1 0,2-1 0,-1 1 0,5 0 0,-5 0 0,1 0 0,-2-1 0,-4 1 0,-5-5 0,0 0 0,-4-4 0,-1 0 0,1 0 0,-1 0 0,1 0 0,-1 0 0,1 0 0,-1 0 0,1 0 0,-1 0 0,-3-3 0,-1-1 0,-3-8 0,0-1 0,0-3 0,0-11 0,0 2 0,0-13 0,0-3 0,0 0 0,0-5 0,0 0 0,0 10 0,0-4 0,0 13 0,0 4 0,0 6 0,0 5 0,0 4 0,0 13 0,0 2 0,0 16 0,0 12 0,0 0 0,0 11 0,0 0 0,-5 2 0,0 0 0,-6-2 0,6-12 0,-4-1 0,5-11 0,-1-4 0,-3-7 0,8-3 0,-7-4 0,6-4 0,-2-4 0,3-3 0,0-5 0,0 3 0,0-2 0,-3 3 0,2 0 0,-6 1 0,6-1 0,-6 0 0,7 1 0,-7-1 0,3 1 0,0-1 0,0 1 0,1-1 0,2-4 0,-2 0 0,3-5 0,0 0 0,0-4 0,0 3 0,0-4 0,3 6 0,2-1 0,3 4 0,-3 1 0,1 8 0,-5 4 0,2 8 0,-3 4 0,0 5 0,-3-1 0,-2 1 0,-3-4 0,0 2 0,0-2 0,-1-1 0,5 0 0,-3-5 0,6 1 0,-6 0 0,3-1 0,-4 5 0,-4-3 0,3 6 0,-3-6 0,4 3 0,-3-4 0,5-1 0,-5 1 0,7 0 0,0-1 0,1 0 0,3 1 0,0-1 0,0 0 0,3 0 0,5 1 0,4-1 0,5 2 0,-4-1 0,2-4 0,-6 3 0,2-6 0,-3 5 0,-1-5 0,-3 3 0,0-4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29:27.721"/>
    </inkml:context>
    <inkml:brush xml:id="br0">
      <inkml:brushProperty name="width" value="0.07056" units="cm"/>
      <inkml:brushProperty name="height" value="0.07056" units="cm"/>
      <inkml:brushProperty name="color" value="#004FE0"/>
    </inkml:brush>
  </inkml:definitions>
  <inkml:trace contextRef="#ctx0" brushRef="#br0">154 1 24575,'-19'24'0,"1"6"0,6-11 0,-2 3 0,0 10 0,1-8 0,-7 20 0,13-14 0,-12 9 0,13 15 0,0-20 0,1 25 0,5-25 0,0 6 0,0-1 0,0-4 0,0-3 0,0-5 0,0-4 0,0-6 0,0-1 0,0-8 0,0 8 0,4-3 0,4 0 0,1-2 0,3 1 0,-4 1 0,0 3 0,0-3 0,0 3 0,-4-8 0,0 0 0,-4-4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29:27.722"/>
    </inkml:context>
    <inkml:brush xml:id="br0">
      <inkml:brushProperty name="width" value="0.07056" units="cm"/>
      <inkml:brushProperty name="height" value="0.07056" units="cm"/>
      <inkml:brushProperty name="color" value="#004FE0"/>
    </inkml:brush>
  </inkml:definitions>
  <inkml:trace contextRef="#ctx0" brushRef="#br0">186 1 24575,'-13'92'0,"0"0"0,0 0 0,0-1 0,-1 1 0,1 0 0,0 0 0,0 0 0,-4 18 0,-3 7 0,1-1 0,3-11 0,8-19 0,11-26 0,30-13 0,-4-15 0,-3 2 0,-5-20 0,-8 3 0,-1-10 0,-5-2 0,-3-2 0,0-3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29:27.723"/>
    </inkml:context>
    <inkml:brush xml:id="br0">
      <inkml:brushProperty name="width" value="0.07056" units="cm"/>
      <inkml:brushProperty name="height" value="0.07056" units="cm"/>
      <inkml:brushProperty name="color" value="#004FE0"/>
    </inkml:brush>
  </inkml:definitions>
  <inkml:trace contextRef="#ctx0" brushRef="#br0">109 5 24575,'-9'-4'0,"7"8"0,-12 16 0,4 15 0,-7 12 0,0 14 0,1 1 0,4 15 0,6 0 0,0 10 0,6-2 0,0-5 0,0 13 0,0-33 0,0 22 0,0-33 0,0 11 0,0-13 0,8-12 0,-3-3 0,7-14 0,-3-1 0,-1-9 0,-1-1 0,1-6 0,-1 2 0,-3-3 0,0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29:27.724"/>
    </inkml:context>
    <inkml:brush xml:id="br0">
      <inkml:brushProperty name="width" value="0.07056" units="cm"/>
      <inkml:brushProperty name="height" value="0.07056" units="cm"/>
      <inkml:brushProperty name="color" value="#004FE0"/>
    </inkml:brush>
  </inkml:definitions>
  <inkml:trace contextRef="#ctx0" brushRef="#br0">0 720 24575,'25'0'0,"10"0"0,12-10 0,14-2 0,9-6 0,16-11-582,-38 16 0,1-1 582,3-7 0,0-3 0,6-3 0,0-2 0,-6-1 0,-1-1 0,9-4 0,-3 0 0,15-21 0,-28 24 0,0 1 0,15-23 266,2 1-266,-5 2 0,-18 13 0,-9 8 0,-10 8 0,-7 9 219,-4 5 1,-4 4-1,-1 4 1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29:27.725"/>
    </inkml:context>
    <inkml:brush xml:id="br0">
      <inkml:brushProperty name="width" value="0.07056" units="cm"/>
      <inkml:brushProperty name="height" value="0.07056" units="cm"/>
      <inkml:brushProperty name="color" value="#004FE0"/>
    </inkml:brush>
  </inkml:definitions>
  <inkml:trace contextRef="#ctx0" brushRef="#br0">0 492 24575,'9'4'0,"11"0"0,18-4 0,16 0 0,9 0 0,13-17 0,5-10-507,0-23 507,2-2 0,-18 9 0,0-2 0,-14 4 0,3 0 0,-14-2 0,1 12 0,-17 7 0,-1-3 507,-10 4-507,4 4 0,-11 6 0,1 9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29:27.726"/>
    </inkml:context>
    <inkml:brush xml:id="br0">
      <inkml:brushProperty name="width" value="0.07056" units="cm"/>
      <inkml:brushProperty name="height" value="0.07056" units="cm"/>
      <inkml:brushProperty name="color" value="#004FE0"/>
    </inkml:brush>
  </inkml:definitions>
  <inkml:trace contextRef="#ctx0" brushRef="#br0">12 894 24575,'-11'4'0,"15"0"0,8-4 0,21 0 0,7 0 0,8 0 0,-7 0 0,17 0 0,-14 0 0,10-5 0,5-1 0,-16-8 0,3 2 0,-1-7 0,-10 4 0,24-13 0,-17 12 0,13-15 0,0 1 0,-15-4 0,20 0 0,-22-1 0,8 7 0,-9-8 0,4 5 0,-15 1 0,9 0 0,-16 2 0,5-1 0,-7 7 0,1-5 0,-4 5 0,3-6 0,-7 1 0,7 0 0,-7-1 0,7 1 0,-7-1 0,3 10 0,-5-3 0,0 9 0,0-1 0,-3 1 0,1 5 0,-5-1 0,6 1 0,-7-1 0,7-3 0,-2-2 0,4-9 0,-5 12 0,0-2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29:27.727"/>
    </inkml:context>
    <inkml:brush xml:id="br0">
      <inkml:brushProperty name="width" value="0.07056" units="cm"/>
      <inkml:brushProperty name="height" value="0.07056" units="cm"/>
      <inkml:brushProperty name="color" value="#004FE0"/>
    </inkml:brush>
  </inkml:definitions>
  <inkml:trace contextRef="#ctx0" brushRef="#br0">45 96 24575,'0'5'0,"0"7"0,0 17 0,0 6 0,0 5 0,0 6 0,0-11 0,0 10 0,0-11 0,4 1 0,1-2 0,0-6 0,-1 0 0,0 1 0,-3-10 0,7 3 0,-7-13 0,3 4 0,-4-5 0,0-9 0,0-8 0,0-17 0,-5-8 0,-1-11 0,-4 5 0,0-5 0,0 6 0,0 0 0,4 6 0,2 1 0,4 5 0,0 1 0,0 4 0,0 5 0,0 3 0,0 6 0,0-2 0,0 9 0,0 18 0,0 9 0,0 15 0,0 6 0,0-5 0,0 11 0,0-10 0,0 4 0,0-12 0,0-1 0,0-6 0,0-4 0,0-2 0,3-8 0,-2-2 0,2-3 0,-3-1 0,4-3 0,-4-3 0,4-14 0,-4-6 0,0-14 0,0-1 0,0-12 0,0-2 0,0 0 0,-4 8 0,3 1 0,-8 10 0,8 1 0,-6 7 0,6 4 0,-3 0 0,1 5 0,2 13 0,-2 16 0,3 14 0,0 15 0,0-4 0,4 4 0,2-6 0,4-1 0,-1-9 0,0 2 0,-4-15 0,2 1 0,-6-7 0,2-3 0,-3-1 0,0-9 0,0-14 0,0-18 0,0-21 0,0 6 0,0-18 0,0 18 0,0-12 0,0 13 0,0 2 0,0 17 0,0 1 0,0 16 0,0 0 0,0 14 0,0 14 0,0 12 0,0 12 0,0 6 0,0 2 0,0 5 0,0-5 0,0-2 0,0-6 0,0-6 0,4-6 0,-3-6 0,3-6 0,-1-3 0,-2-2 0,2-3 0,-3-1 0,0-6 0,0-10 0,0-15 0,-10-24 0,7 5 0,-12-16 0,9 4 0,0-1 0,1-4 0,5 12 0,0 7 0,0 8 0,0 10 0,0 6 0,0 5 0,0 8 0,0 1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29:27.728"/>
    </inkml:context>
    <inkml:brush xml:id="br0">
      <inkml:brushProperty name="width" value="0.07056" units="cm"/>
      <inkml:brushProperty name="height" value="0.07056" units="cm"/>
      <inkml:brushProperty name="color" value="#004FE0"/>
    </inkml:brush>
  </inkml:definitions>
  <inkml:trace contextRef="#ctx0" brushRef="#br0">53 201 24575,'0'0'0,"0"3"0,0 16 0,0-3 0,0 1 0,0-5 0,0 4 0,0-7 0,0 2 0,0-16 0,0 2 0,0-20 0,0 5 0,0-10 0,4 6 0,0 8 0,4-1 0,0 9 0,0-2 0,-1 5 0,1 3 0,-1 0 0,-3 9 0,0 1 0,-4 13 0,-5 0 0,1 0 0,-9 3 0,4-13 0,-4 8 0,5-13 0,0 4 0,4-5 0,-3-3 0,6-3 0,-2-14 0,3-11 0,4-5 0,6-10 0,10 4 0,7-7 0,4 4 0,0 3 0,-6 6 0,2 8 0,-8 1 0,2 14 0,-4-2 0,-4 8 0,2 0 0,-6 0 0,2 0 0,-3 0 0,0 8 0,-4 11 0,0 10 0,-4 17 0,0-4 0,0 10 0,0-4 0,0 5 0,0 1 0,0-6 0,0-2 0,-5 0 0,-1-5 0,-4 5 0,-5-6 0,0-1 0,-5 1 0,0 0 0,1-6 0,0-1 0,5-6 0,-3-4 0,7-2 0,-6-8 0,7-1 0,-2-4 0,3-1 0,1-3 0,-1 0 0,-4-4 0,4 0 0,-4 0 0,0 0 0,4 0 0,-8-4 0,7-5 0,-3-4 0,3-3 0,1-1 0,3 0 0,1 4 0,4-2 0,0 6 0,0-3 0,0 5 0,0-1 0,0 1 0,7-1 0,-2 4 0,10 1 0,2 3 0,1 0 0,4 0 0,-1 0 0,2 0 0,4 0 0,0 0 0,1 4 0,-1 5 0,-4 5 0,8 4 0,-7 0 0,9 1 0,-5-1 0,-6 0 0,4-4 0,-8-2 0,4-4 0,-1-3 0,-7-1 0,11-4 0,-11 0 0,7 0 0,-4-8 0,5-7 0,-2-13 0,3-2 0,-7-9 0,1 10 0,-7-4 0,3 11 0,-4 0 0,-1 9 0,0 2 0,-4 3 0,-1 0 0,-3 1 0,0-5 0,0-5 0,0 6 0,0-1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4:18:55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254 0 24575,'-11'0'0,"-1"0"0,-5 0 0,-5 0 0,5 0 0,-10 0 0,4 0 0,-4 0 0,4 8 0,2 1 0,4 7 0,5-6 0,0 4 0,7-9 0,-2 7 0,6-5 0,8-3 0,2 0 0,15 0 0,-6 0 0,8 5 0,-8 0 0,4 8 0,-5-3 0,0 7 0,-4 1 0,0 0 0,-8 6 0,-1-6 0,-4 4 0,0-8 0,0 4 0,0-6 0,0-3 0,0-2 0,-4-3 0,0-1 0,-7-2 0,2-2 0,-7-3 0,7 0 0,-2 0 0,-1 0 0,4 0 0,-4 0 0,8-3 0,-4-6 0,4 1 0,0-4 0,0 8 0,4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29:27.729"/>
    </inkml:context>
    <inkml:brush xml:id="br0">
      <inkml:brushProperty name="width" value="0.07056" units="cm"/>
      <inkml:brushProperty name="height" value="0.07056" units="cm"/>
      <inkml:brushProperty name="color" value="#004FE0"/>
    </inkml:brush>
  </inkml:definitions>
  <inkml:trace contextRef="#ctx0" brushRef="#br0">1 1 24575,'0'1'0,"3"5"0,13 21 0,0 3 0,21 19 0,-3 1 0,5 4 0,-7-6 0,23 31 0,-32-30 0,8-5 0,0 1 0,-5 12 0,19 8 0,-3 4 0,-2-11 0,0 10 0,-8-13 0,1 0 0,-5-2 0,2-10 0,-8 4 0,9-5 0,-10-2 0,4 1 0,-6-7 0,1 5 0,-2-11 0,2 11 0,-1-11 0,-1 5 0,1-5 0,-1-1 0,-4 0 0,3 0 0,-7-4 0,6-2 0,-7-5 0,3 1 0,0-1 0,-3-3 0,3 2 0,-5-6 0,1 2 0,-1-3 0,1-1 0,0 5 0,-1-4 0,1 4 0,0-5 0,-1 1 0,1-1 0,-4 1 0,2-4 0,-1 3 0,2-7 0,1 7 0,-1-6 0,0 2 0,-3 1 0,3-4 0,-16 4 0,-2-4 0,-14 0 0,-8 0 0,-1-5 0,0 0 0,-5-5 0,11 1 0,-5-1 0,11 2 0,0-1 0,5 4 0,8-2 0,-2 6 0,7-2 0,0 0 0,0-1 0,4-4 0,0-3 0,0-2 0,13-4 0,2-1 0,13-5 0,1-2 0,-1 1 0,0 0 0,-1 6 0,0 0 0,-4 4 0,-2 1 0,-8 5 0,-2 4 0,-3 0 0,-1 4 0,1 0 0,-7 3 0,2 6 0,-10 3 0,2 4 0,-3 1 0,-1-1 0,5 6 0,-4-5 0,7 9 0,-6-3 0,6 0 0,-3 3 0,4-8 0,0 3 0,0-8 0,0 2 0,0-6 0,0 2 0,0-3 0,0-1 0,0 0 0,0 1 0,-4-4 0,1-1 0,-9-3 0,4 0 0,-8-4 0,3-4 0,-3-5 0,-2-9 0,1 4 0,0-3 0,0 4 0,0 0 0,1 1 0,3 3 0,1-3 0,4 11 0,4-6 0,-3 10 0,6-5 0,-2 2 0,3-4 0,7-3 0,7 1 0,9-6 0,-1 2 0,5 0 0,-10 2 0,5 3 0,-6-3 0,1 7 0,-5-6 0,0 10 0,-5-2 0,1 3 0,-7 0 0,-6 3 0,-12 6 0,-1 9 0,-5 5 0,0 5 0,3 0 0,-3 0 0,9 0 0,-4-1 0,8-5 0,-3 5 0,5-10 0,-1 5 0,1-6 0,-1 1 0,5-5 0,-4 0 0,8-4 0,-4-1 0,1 0 0,5-5 0,-1 0 0,6-8 0,0 1 0,1-2 0,-4-1 0,3 1 0,-3-1 0,0 0 0,3 1 0,-3-1 0,0 1 0,-1-3 0,-3-7 0,0 8 0,0-3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29:27.730"/>
    </inkml:context>
    <inkml:brush xml:id="br0">
      <inkml:brushProperty name="width" value="0.07056" units="cm"/>
      <inkml:brushProperty name="height" value="0.07056" units="cm"/>
      <inkml:brushProperty name="color" value="#004FE0"/>
    </inkml:brush>
  </inkml:definitions>
  <inkml:trace contextRef="#ctx0" brushRef="#br0">319 74 24575,'0'12'0,"0"-4"0,0 3 0,0 0 0,0 1 0,0 3 0,0-4 0,0 0 0,-6-7 0,1-1 0,-5-3 0,-2 0 0,-1 0 0,-8-4 0,3-4 0,-8-6 0,4-4 0,-11-1 0,4 1 0,1 0 0,1 4 0,10 1 0,-1 5 0,6 0 0,5 4 0,-1 0 0,4 1 0,1-1 0,3-4 0,0 4 0,0 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4:18:59.0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6 928 24575,'0'15'0,"0"5"0,0-2 0,0 8 0,0-8 0,0 3 0,0 1 0,0-8 0,0 6 0,7-7 0,7 0 0,4-1 0,3-3 0,1-5 0,0 0 0,6-4 0,-6 0 0,0 0 0,-6 0 0,1 0 0,0 0 0,-8-8 0,2-6 0,-6-4 0,4-8 0,0 3 0,-4-10 0,-1 5 0,-4-5 0,0 0 0,0 4 0,0-4 0,0 5 0,0 1 0,-4 4 0,-4 5 0,-5 2 0,-4 7 0,0 1 0,1 0 0,-1 7 0,-4-3 0,3 4 0,-8 0 0,8 0 0,-4 0 0,5 8 0,0 6 0,4 3 0,0 5 0,4-1 0,4-3 0,-3 3 0,8-4 0,-4-4 0,4-2 0,0-3 0,0-1 0,3 1 0,5 0 0,5-4 0,4 0 0,4-4 0,-3 0 0,8 0 0,-8 0 0,8-9 0,-8 4 0,3-12 0,-4 8 0,4-8 0,-3 8 0,3-8 0,-8 4 0,3-4 0,-7 1 0,3-1 0,-4 0 0,1 0 0,-1-4 0,-3 3 0,3-8 0,-7 3 0,3-10 0,-4-1 0,0-6 0,0-6 0,0 10 0,-4-9 0,-1 21 0,-5-8 0,2 18 0,0-6 0,0 11 0,3 4 0,2 15 0,3 13 0,5 12 0,0 4 0,5 1 0,0 0 0,4-1 0,-2 7 0,2-10 0,0 9 0,-3-11 0,3-5 0,-5 3 0,-1-14 0,-3 3 0,2-8 0,-6-1 0,3-5 0,-4 1 0,0-7 0,0-6 0,3-7 0,-2-5 0,7 0 0,-4 0 0,5 0 0,-1 1 0,0 3 0,0 1 0,-1 5 0,5-1 0,0 0 0,1 0 0,2 3 0,-6-2 0,7 6 0,-4-2 0,1 3 0,2 0 0,-6 0 0,3 0 0,-5 0 0,1 0 0,-1 3 0,1 2 0,-1 6 0,-2-2 0,-2 6 0,-3-6 0,0 7 0,0-4 0,0 5 0,0-1 0,-7 1 0,1 0 0,-9-4 0,2-2 0,-4-2 0,0-1 0,-4-3 0,3-2 0,-9-3 0,9 0 0,-8 0 0,12 0 0,-6 0 0,11 0 0,-3 0 0,5 0 0,6 0 0,6 0 0,12 0 0,0 0 0,10 0 0,-5 0 0,6 0 0,-1 0 0,0 0 0,-4 0 0,3-4 0,-3-5 0,-1-4 0,4-6 0,-7-2 0,2 2 0,-3-7 0,0 3 0,0-4 0,-4-1 0,3 6 0,-7-5 0,2 10 0,-3-10 0,-1 9 0,-3 1 0,-1 1 0,-4 3 0,0 1 0,0 0 0,0 5 0,-3 3 0,-2 0 0,-6 4 0,-2 0 0,-3 0 0,-1 0 0,0 4 0,0 4 0,5 1 0,-4 7 0,7-4 0,-7 1 0,7 3 0,-3-7 0,7 3 0,-1-5 0,5 5 0,-3-4 0,4 4 0,0-5 0,0 1 0,0-1 0,0 1 0,4-1 0,4-3 0,5 3 0,3-2 0,6 0 0,0 2 0,1-6 0,-2 7 0,-4-7 0,-1 3 0,1-4 0,-1 0 0,1 0 0,-4 0 0,2 0 0,-6 0 0,2 0 0,-3 0 0,3 0 0,-2 0 0,2 0 0,-3-8 0,4-1 0,-3-8 0,3 0 0,-3 1 0,-1-6 0,1-1 0,0-4 0,0 0 0,0-1 0,1-5 0,-1-1 0,-3 0 0,2-5 0,-6 5 0,2-6 0,-4 6 0,0-5 0,0 10 0,0-4 0,0 6 0,0 4 0,0-3 0,0 8 0,0 1 0,0 1 0,0 7 0,0-2 0,0 3 0,-3 4 0,-6-3 0,1 6 0,-4-3 0,4 4 0,-3 0 0,2 0 0,-3 0 0,5 0 0,-1 0 0,1 0 0,-1 0 0,1 3 0,2 1 0,2 8 0,3 5 0,0 5 0,0 1 0,0 9 0,0-8 0,0 8 0,0 1 0,8-4 0,-2 3 0,12 1 0,-3-4 0,4 4 0,-2-11 0,-3 5 0,2-10 0,-3 5 0,0-10 0,2 4 0,-6-7 0,3 2 0,-1-3 0,-2 0 0,2-1 0,-3 1 0,-1-1 0,1 1 0,-1-4 0,1 3 0,-1-6 0,1 2 0,-1-3 0,0 0 0,1 0 0,-1 0 0,0 0 0,1 0 0,-1 0 0,1-3 0,-1-6 0,1 1 0,0-8 0,0 3 0,0-3 0,1-1 0,-1 4 0,0-2 0,0 2 0,0 0 0,0-3 0,-4 8 0,3-4 0,-6 4 0,2 1 0,1 3 0,-4-2 0,3 5 0,-3-2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4:49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 1 24575,'7'14'0,"2"-2"0,8 4 0,10-2 0,-8-1 0,8 5 0,-14-13 0,2 6 0,-10-7 0,6 1 0,-10 1 0,6-5 0,-7 6 0,4-3 0,-4 3 0,0 0 0,0 0 0,0 1 0,-4-4 0,0 2 0,-3-2 0,-1 0 0,-3 3 0,2-6 0,-7 7 0,4-7 0,-4 2 0,-1-3 0,1 0 0,0 0 0,-1 0 0,1 0 0,0 0 0,3 0 0,-2 0 0,7 0 0,-7 0 0,6 0 0,-2 0 0,3 0 0,4 3 0,12 2 0,19-1 0,14 4 0,28-7 0,3 10 0,23-10-740,-43 2 0,2-1 740,9-1 0,1-2 0,10 1 0,1 0 0,0 0 0,1 0-1207,14 0 0,1 0 1207,-9 3 0,1 1 0,11 1 0,0-1 0,-7 0 0,0 1 0,1 1 0,1 1-641,-1-3 0,-4 1 641,-20 2 0,-1 0-396,8-3 1,-2 0 395,-18 2 0,-1-1 0,4-4 0,1 0 448,-2 2 1,-2 0-449,28-3 0,5 0 0,-19 0 2243,9 0-2243,-18 0 1479,5 0-1479,-8 0 1042,0 0-1042,1 0 306,-1-5-306,1 4 0,-7-4 0,-1 1 0,-1 3 0,-4-4 0,10 5 0,-3 0 0,20-5 0,-4 3 0,0-3 0,2 5 0,-11 0 0,14 0 0,-7 0 0,-2 0 0,-6 0 0,-7 0 0,-1 0 0,-12 0 0,-1 0 0,-6 4 0,-4-3 0,-2 3 0,-8-4 0,-2 0 0,1 0 0,-4 0 0,4 0 0,-5 0 0,1 0 0,-1 0 0,1 0 0,-1-3 0,9 2 0,15-2 0,18 3 0,21 0 0,9 0 0,-29 0 0,4 0-859,9 0 1,3 0 858,9 0 0,2 0 0,8 0 0,2 0 0,5 0 0,0 0 0,-6 0 0,0 0 0,2 0 0,-4 0 0,-24 0 0,0 0 0,29 0 0,-5 0 0,-5 0 0,13 0 0,-2 0-248,-30 0 248,-1 0 0,1 0 0,6 0 0,6 0 0,3 0 0,-26 0 0,10 0 0,-19 0 0,6 0 1695,-12 0-1695,-2 0 270,-4 0-270,-6 0 0,0 0 0,-10 0 0,0 0 0,-5 0 0,1 0 0,-1 0 0,1-3 0,-1 2 0,1-15 0,-3 22 0,-1 15 0,-4 27 0,0 20 0,0 9 0,0 10 0,0 1 0,0-8-376,0-25 1,0 0 375,0 24 0,2-19 0,1 1 0,-1 37 0,4-42 0,0 2 0,-5-1 0,0 2 0,1 4 0,2 0 0,-1-1 0,0-1 0,-2 2 0,-1 0 0,3 4 0,0 1-621,-3-4 1,0 1 620,3 7 0,1 1 0,-3-3 0,0-1 0,2-1 0,0-1 0,-2 1 0,-2-1 0,1-5 0,0-1 0,3-2 0,0-1-355,-3 0 0,1-1 355,5 1 0,0-1 0,-2 1 0,0 1 0,3 9 0,1 0-725,-1-4 0,0 1 725,0 7 0,1 2 0,-1 0 0,0-3 0,-3-14 0,0 1 0,4 26 0,-2-4 0,-5-5-78,3 7 0,-1-1 78,-3-15 390,0-7 1,0 1-391,6 12 0,-5 7 0,5-2 0,-1-8 677,1-6-677,0-9 1565,3-8-1565,-8-11 923,4-7-923,-5-11 362,0 3-362,0 4 0,0 24 0,0 1 0,0 18 0,0-6 0,0-11 0,0 4-332,0-4 0,0 2 332,0 18 0,0 3 0,0-4 0,0-1 0,0-2 0,0 0-624,0 6 1,0 1 623,0-9 0,0-3 0,0-9 0,0 0-107,0 3 1,0-1 106,0 20 0,0-18 0,0 0 0,0 15 0,0 20 0,0-42 0,0 12 614,0-8-614,0-5 1275,0-2-1275,0 0 235,4-5-235,1-1 0,1-1 0,2-15 0,-8 3 0,4-11 0,-4-3 0,0-2 0,0-3 0,0-1 0,0 1 0,0-1 0,3-3 0,-2 3 0,3-3 0,-4 3 0,0 1 0,-6-5 0,-14 1 0,-14 0 0,-2 6 0,-15 1 0,-14 10 0,-9-8-738,-21 6 738,43-12 0,-1-1 0,-5-2 0,-2-1-568,-9 0 1,-1 0 567,2-3 0,-2 0 0,-4 0 0,2 0 0,21 0 0,-1 0 0,-29 0 0,1 0 0,-20 0 0,27 0 0,-1 0 0,20 0 0,2 0 0,-2 0 0,2 0-455,-30 0 455,21 0 0,3 0 0,-7 0 0,-3 0 0,-2 0 0,-17 0 0,29 0 0,-1 0 0,-36 0 0,0 0 0,6 0 0,-7 0 0,1 6 0,27 0 0,-22 6 0,24-1 0,-13 1 0,2 0 0,7-5 0,8 3 679,2-5-679,6 1 1149,-9-1-1149,0 0 500,4-4-500,-23 4 0,14 1 0,-28-5 0,24 9 0,16-5 0,0-2 0,-24 3 0,31 0 0,-2 0 0,-6-3 0,3 1 0,-3 6 0,6-4 0,2 1 0,-4 3 0,-16-4 0,10-2 0,6 0 0,13-3 0,13 3 0,6 0 0,9-3 0,1 2 0,-11-3 0,-3 0 0,-24 0 0,-6 0 0,-11 0 0,11 0 0,-1 0 0,-30 0-850,13 0 0,-2 0 850,14 0 0,2 0 0,-10 1 0,0-2-59,10-1 0,-1-1 59,-13 0 0,2-2 0,-11-7 0,5 6 0,3-1 0,17-3 0,4 3 0,-2 1 0,-21-5 0,8 0 0,-16-1 0,32 2 0,-10 3 1689,5-2-1689,10 8 129,-3-4-129,3 5 0,4 0 0,-3 0 0,15 0 0,-8 0 0,12 0 0,-1 0 0,3 0 0,8 0 0,-5 0 0,10 0 0,-3 0 0,6 0 0,-2 0 0,7-3 0,1-1 0,3-3 0,0 0 0,3 0 0,1 3 0,3 1 0,1 3 0,-4 0 0,-1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5:46.72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13 119 24575,'7'0'0,"0"0"0,0 0 0,0 0 0,-3-3 0,-4-1 0,0-4 0,-8-3 0,4-2 0,-1 0 0,-2-3 0,2 8 0,1-4 0,0 4 0,4 1 0,-3-1 0,2 4 0,-2 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4:44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24575,'4'12'0,"-1"9"0,-3 27 0,0 15 0,0-7 0,0 6-1266,0 2 1,0 3 1265,0 2 0,0 4 0,0-8 0,0 4 0,0-2 0,0 22 0,0 2-937,0-10 1,0 6-1,0-1 937,0 0 0,0-1 0,0 2-1053,0 7 0,0 1 0,0 1 1053,0-1 0,0 0 0,0 2 0,0-20 0,0 2 0,0-1 0,0 0 0,0-2 0,0-1 0,0 0 0,0 1-699,0 2 1,0 1-1,0 0 1,0 1 698,0 3 0,0 2 0,0-1 0,0-5 0,0 1 0,0-4 0,0 3-348,0 19 1,0 3 0,0-4 347,0-24 0,0-4 0,0 3 0,0 12 0,0 2 0,0 1 0,2 2 0,1 0 0,0-3 148,0-13 1,0-2-1,1 1-148,1 2 0,1 1 0,0-2 0,-2 27 0,1-2 0,2 1 0,0-1 0,-3-10 0,1-1 659,3 4 1,0-2-660,-4-17 0,0-3 0,3 5 0,-1-1 1311,-5-8 1,0-4-1312,5 33 0,-6-38 0,0-2 0,0 20 0,0 21 0,0-8 0,0-8 3074,0-2-3074,0-15 2525,0-7-2525,4-4 1731,-2-15-1731,2 2 619,-4-11-619,0-4 0,0 3 0,0-8 0,0 3 0,0-4 0,4 0 0,-3-1 0,2-3 0,-3-2 0,0-3 0,0-1 0,0-2 0,0-2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4:52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 24575,'21'0'0,"10"0"0,23 0 0,8 0 0,15 0 0,10 0-545,1 0 545,7 0 0,0 0 0,-6 0 0,-38 0 0,1 0 0,37 0 0,-1 0 0,-18 0 0,5 0 0,-3 0 0,7 0 135,-15-9-135,3 7 0,-19-7 0,6 9 0,-9 0 0,-6 0 410,-4 0-410,-2 0 0,-6 0 0,0 0 0,1 0 0,-1 0 0,0 0 0,1 0 0,-6 0 0,4 0 0,-3 0 0,4 0 0,1 0 0,-1 0 0,0 0 0,-5 0 0,5 0 0,-10 0 0,5 0 0,-6 0 0,-3 0 0,3 0 0,-8 0 0,8 0 0,-8 0 0,8 0 0,-4 0 0,1 0 0,3 0 0,-4 0 0,1 0 0,-2 0 0,-3 0 0,-1 0 0,1 0 0,-1 0 0,1 0 0,-1 0 0,0 0 0,1 0 0,-1 0 0,1 0 0,-1 0 0,1 0 0,-1 0 0,1 0 0,-1 0 0,-3 0 0,-1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4:53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0 24575,'11'0'0,"13"5"0,9 0 0,12 5 0,-5 5 0,7-4 0,1 4 0,-2 0 0,-5 6 0,-1-4 0,-3 11 0,1-16 0,-12 15 0,1-20 0,-9 13 0,-6-15 0,-1 7 0,-7-5 0,-7 0 0,-11 1 0,-20 11 0,-2-3 0,-16 15 0,15-6 0,-13 7 0,7-1 0,-10 1 0,3 0 0,-2-4 0,9-3 0,1 0 0,9-9 0,4 7 0,6-14 0,2 4 0,8-5 0,5 0 0,1-4 0,3 0 0,0-4 0,1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4:54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24575,'-7'4'0,"21"-1"0,5-3 0,33 0 0,48 0 0,-44 0 0,3 0-1545,7 0 1,5 0 1544,-1 0 0,5 0 0,-2 0 0,15 0 0,2 0-662,0 0 0,7 0 0,-7 0 662,2 0 0,-3 0 0,-14 0 0,3 0 0,-8 0-621,-5 0 0,-2 0 621,25 0 0,-2 0 0,-30 0 0,-4 0 0,7 0 0,-2 0 0,21 0 0,-22 0 1847,-17 0-1847,-11 0 2819,-10 0-2819,-2 0 0,-12 0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4:18:33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8 129 24575,'-7'4'0,"7"-1"0,5-3 0,7 0 0,5 0 0,5 0 0,-5-7 0,10 1 0,-10-6 0,15 2 0,-13 2 0,13-6 0,-9 4 0,-1 1 0,0-2 0,-1 9 0,-3-9 0,-1 6 0,-1 1 0,-4 0 0,4-3 0,-4 6 0,3-6 0,-6 7 0,2 0 0,-3 0 0,-1-3 0,1 2 0,-1-3 0,1 4 0,-1 0 0,-3 6 0,-1 8 0,-7 7 0,-6 12 0,0-4 0,-4 4 0,4 0 0,-3-4 0,6 3 0,-5-4 0,11-1 0,-7-4 0,7 3 0,-2-8 0,3 3 0,0-8 0,0-2 0,0-3 0,0-1 0,-3-2 0,-3-26 0,2 15 0,-1-18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4:57.8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1531 24575,'28'-88'0,"0"0"0,0 0 0,-1 5 0,0 3 0,-10 32 0,-13 39 0,4 3 0,-1 5 0,0-3 0,1 4 0,8 0 0,-2 0 0,7 0 0,-4 0 0,0 8 0,-1-3 0,-3 11 0,-1-7 0,0 3 0,-4-5 0,4-2 0,-5-2 0,1-3 0,-1 0 0,1 0 0,3 0 0,-2 0 0,7-7 0,-7-3 0,3-11 0,1-7 0,-2-1 0,3-4 0,-5 0 0,0 9 0,0-8 0,0 14 0,-1 1 0,-3 5 0,1 4 0,-5 1 0,6 2 0,-3 2 0,3 3 0,0 0 0,1 0 0,-1 0 0,5 0 0,1 0 0,-1 3 0,0 6 0,0-1 0,-3 8 0,2-7 0,-3 3 0,0-5 0,-1-3 0,1 0 0,-1-4 0,1 0 0,-1 0 0,1 0 0,-1 0 0,1-4 0,-1 0 0,2-12 0,-1 2 0,-3-8 0,-2 1 0,-3-2 0,5-10 0,-4-7 0,3 4 0,-4-15 0,0 9 0,0-11 0,0-1 0,0 1 0,0-1 0,0 7 0,0 1 0,0 12 0,0-5 0,4 10 0,1-4 0,4 6 0,0 4 0,0-3 0,-1 12 0,0-6 0,0 12 0,0-4 0,-1 8 0,1 0 0,-1 4 0,1 0 0,-1 0 0,1 0 0,-1 0 0,1 0 0,-1 4 0,1 4 0,0 4 0,1 10 0,0 6 0,0 6 0,1 6 0,0 6 0,0-5 0,1 5 0,-2-12 0,1-1 0,-1-6 0,-1-4 0,1-2 0,-1-4 0,0-5 0,4 0 0,1-4 0,-1 0 0,4 0 0,-4 0 0,5 0 0,-1-3 0,-3-1 0,3-4 0,-4 0 0,1 0 0,2 0 0,-2 0 0,-1 0 0,4-8 0,-4-1 0,2-13 0,2 4 0,-7-3 0,3 4 0,0 1 0,-3-1 0,3 4 0,-4 5 0,-1 1 0,1 6 0,-1-2 0,1 3 0,-1 0 0,1 0 0,0 12 0,1 3 0,-4 12 0,3 1 0,-7 5 0,7-4 0,-7 9 0,7-4 0,-7 6 0,8-6 0,-4 5 0,5-5 0,-5 0 0,4 5 0,-4-11 0,5 5 0,-5-5 0,3-1 0,-3-4 0,3-2 0,-3-4 0,3-1 0,-4-3 0,4-2 0,-4 1 0,2-3 0,-1 2 0,-1-3 0,2-1 0,-5 1 0,6-1 0,-3-3 0,4 0 0,-1-4 0,1 0 0,-1 0 0,0 0 0,1 0 0,-1 0 0,1 0 0,-1 0 0,5 0 0,-3-8 0,3 3 0,0-16 0,1 7 0,4-7 0,1 0 0,-1-2 0,1 0 0,5-4 0,-5 9 0,4-5 0,-5 10 0,0-3 0,-1 7 0,1 0 0,0 6 0,-5 3 0,0 0 0,-5 0 0,1 0 0,-1 0 0,1 0 0,-1 3 0,-2 5 0,-2 5 0,-3 8 0,4-3 0,-3 14 0,2-8 0,1 9 0,-3 0 0,7-5 0,-2 11 0,3-11 0,0 5 0,0-10 0,0 3 0,0-8 0,-1 3 0,0-4 0,1-1 0,-1 1 0,4-1 0,-3-3 0,3 3 0,0-4 0,-4 1 0,4 2 0,0-2 0,-3 0 0,7-1 0,-4-4 0,1 0 0,2 0 0,-6-1 0,6 2 0,-2-2 0,0-2 0,2 3 0,-2-8 0,-1 7 0,4-6 0,-7 3 0,2-1 0,-3-2 0,-1 2 0,1 1 0,-1-4 0,-3 7 0,0-6 0,-4 2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4:58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24575,'0'0'0,"19"0"0,13 0 0,27 0 0,-3 0 0,29 0 0,2 0-606,-35 0 0,1 0 606,-1 0 0,0 0 0,6 0 0,-1 0 0,41 0 0,-9 0-56,-8 0 56,-9 0 0,0 0 0,4 0 0,-27 0 0,4 0 0,-14 0 0,-5-8 899,-6 6-899,-6-6 369,-6 8-369,-3 0 0,-2 0 0,-3 0 0,-1 0 0,1 0 0,-4 0 0,-1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4:59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0 24575,'15'0'0,"4"4"0,4 1 0,4 4 0,1 5 0,5-8 0,-5 10 0,5-14 0,0 10 0,-9-7 0,-1 0 0,-8-1 0,-6-4 0,2 0 0,-4 0 0,-2 3 0,-2 1 0,-3 3 0,-3 1 0,-10 4 0,-13 8 0,-10 10 0,-7 8 0,-1 11 0,7-10 0,-1 8 0,2-10 0,3 6 0,2-12 0,7 2 0,7-15 0,4 0 0,1-7 0,4-3 0,4-1 0,-2-3 0,5 0 0,-2-4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5:00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24575,'0'-12'0,"0"31"0,0 15 0,0 39 0,0 15 0,0 7-768,0-43 0,0 1 768,0 0 0,0-2 0,0 31 37,0 9-37,0-34 0,0 18 0,0-31 0,0 1 0,0-26 1142,0 1-1142,0-11 357,13-1-357,-7-5 0,19-3 0,-1 0 0,4 0 0,5 0 0,-11 0 0,5-4 0,-10-1 0,5-3 0,-6-1 0,1 1 0,-8 3 0,-1 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5:01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 24575,'11'0'0,"2"0"0,17 0 0,8 0 0,-7 0 0,34-6 0,-32 5 0,33-5 0,-25 6 0,13-9 0,-7 6 0,-1-6 0,-12 9 0,-6 0 0,-7-4 0,-8 3 0,-2-3 0,-3 4 0,0-7 0,-4 5 0,0-6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4:21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29 161 24575,'7'90'0,"0"0"0,-1-1 0,-5-7 0,0-3 0,12-29 0,32-42 0,-21-8 0,7 0 0,-8 0 0,-1 0 0,4-8 0,-8-1 0,4-13 0,-6 4 0,2-8 0,-5 8 0,4-8 0,-7 3 0,3-4 0,-8 4 0,-1-3 0,-4 4 0,0-6 0,0 1 0,0-1 0,0 1 0,0 0 0,0 0 0,-8-1 0,2 1 0,-11 4 0,3-3 0,-3 8 0,0-3 0,0 4 0,-4 0 0,3 0 0,-4 3 0,6 2 0,-1 7 0,0-2 0,5 6 0,0-3 0,4 4 0,1 0 0,-1 0 0,-4 0 0,4 0 0,-8 7 0,7 3 0,-7 6 0,7 5 0,-7-3 0,6 3 0,2-8 0,0 3 0,7-8 0,-2 4 0,3-5 0,0 1 0,0-1 0,0 1 0,0-1 0,0 1 0,0-1 0,0 1 0,0-1 0,0 1 0,0-1 0,0 0 0,0 1 0,0-1 0,0 0 0,0 0 0,0 0 0,3 1 0,-2-1 0,2 1 0,-3-4 0,0-1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4:22.2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24 256 24575,'0'65'0,"-1"0"0,-2-7 0,10-15 0,39-39 0,-12-4 0,4 0 0,-4 0 0,-4 0 0,2 0 0,-10 0 0,1-4 0,-2 3 0,-4-10 0,0-3 0,0-4 0,-3-13 0,-1 2 0,-4-10 0,1-1 0,0 1 0,-5 4 0,0-3 0,-5 10 0,0-5 0,0 5 0,0 6 0,-8 0 0,-1 5 0,-8 1 0,1 3 0,-1 4 0,-5 6 0,0 3 0,-11 0 0,4 0 0,-8 4 0,7 10 0,-4 7 0,3 15 0,2-10 0,4 7 0,2-10 0,10-1 0,0-4 0,9-3 0,-3-6 0,6 2 0,-2-3 0,3-1 0,3-3 0,-2 0 0,2-4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4:23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0 24575,'-9'77'0,"-1"-1"0,1 1 0,-6 23 0,12-20 0,22-45 0,9-20 0,2 7 0,7-11 0,-2 3 0,-1-9 0,-1 3 0,-6-7 0,0 4 0,0-5 0,-9 0 0,3 0 0,-9-4 0,6-9 0,-2-1 0,2-12 0,-5 8 0,0-8 0,-4 3 0,0-4 0,0 4 0,0-8 0,-4 7 0,-1-14 0,-4 9 0,0-9 0,0 9 0,0-4 0,-4 6 0,-1 4 0,-4 2 0,1 4 0,-4 4 0,3 1 0,-7 4 0,4 4 0,-5 0 0,0 4 0,-4 0 0,4 0 0,-5 0 0,1 0 0,3 0 0,1 0 0,1 0 0,3 8 0,1 1 0,-1 8 0,5-1 0,0 1 0,3-1 0,-2-3 0,6-5 0,-2-4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4:24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65 24575,'1'3'0,"-6"2"0,-7 6 0,3 7 0,-7 4 0,14 5 0,-6 1 0,8-1 0,0 0 0,0-4 0,0 3 0,0-8 0,0 8 0,0-8 0,0-1 0,0 4 0,3-12 0,10 8 0,6-8 0,14 0 0,6 1 0,-3-5 0,7 0 0,-8-5 0,4 0 0,1 0 0,-6 0 0,-1 0 0,-10 0 0,-2 0 0,-4-4 0,-5 0 0,0-8 0,-4-6 0,1-4 0,0-6 0,-4 1 0,-1 0 0,-4-6 0,0 4 0,0-4 0,0 7 0,0-2 0,0 6 0,-3 0 0,-6 1 0,-1 3 0,-7 0 0,4 2 0,-3 7 0,-1-3 0,0 3 0,1 5 0,-6 0 0,0 4 0,-6 0 0,1 0 0,0 0 0,-1 0 0,1 4 0,5 1 0,0 3 0,6 1 0,-1-1 0,4 0 0,-3 0 0,11 0 0,-6-1 0,7-2 0,-3 1 0,2-2 0,-1 4 0,5-1 0,-2-3 0,3-1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4:25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142 0 24575,'-7'0'0,"-4"0"0,-1 0 0,-1 0 0,2 4 0,0 4 0,-3 9 0,-3 6 0,6 4 0,-1 0 0,7 1 0,-4-6 0,4 5 0,1-10 0,4 10 0,0-5 0,0 6 0,0 5 0,0-5 0,0 11 0,0-15 0,0 3 0,0-6 0,0-3 0,4-1 0,4-5 0,9-4 0,6-3 0,10 4 0,1-4 0,0 1 0,-1-2 0,0-4 0,-4 0 0,4 0 0,-6 0 0,-4 0 0,3-4 0,-2-10 0,-1-1 0,5-14 0,-9 6 0,4-5 0,-9 5 0,3-3 0,-7 8 0,3-9 0,-5 9 0,-3-3 0,-1 4 0,-4 0 0,0 1 0,0-1 0,0 0 0,0-4 0,0-2 0,-8 0 0,-7-4 0,-3 8 0,-10-4 0,11 6 0,-10 3 0,10 6 0,-10 0 0,5 7 0,-1-4 0,-3 5 0,3 0 0,0 0 0,-3 0 0,8 0 0,-4 0 0,6 4 0,-1 1 0,4 3 0,2 0 0,3-1 0,4 1 0,0-1 0,1 1 0,2-1 0,-2 1 0,-1-4 0,4-1 0,-3-3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4:18:34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15 24575,'-5'0'0,"6"8"0,4 22 0,5 10 0,0 1 0,1 12 0,-1-12 0,4 0 0,-8-9 0,2 1 0,-4-13 0,-3 6 0,2-17 0,-3 2 0,0-13 0,0-8 0,0-12 0,0-5 0,0-1 0,0 1 0,0-1 0,0 1 0,0-1 0,4 1 0,1-1 0,8 6 0,0 0 0,9-1 0,-4 9 0,10-8 0,-6 8 0,6-1 0,-13 6 0,-3 5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4:27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24575,'11'-8'0,"-4"7"0,-4-7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4:28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24575,'0'11'0,"4"6"0,9 2 0,-6-5 0,5-6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4:28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24575,'0'11'0,"0"4"0,0-3 0,0 5 0,0-5 0,0-4 0,0-4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4:28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24575,'0'36'0,"0"-8"0,0-20 0,0-5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4:29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4:29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24575,'9'-4'0,"-7"1"0,7 3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4:30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4:30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24575,'4'0'0,"-1"0"0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4:31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24575,'14'0'0,"-3"0"0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4:31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24575,'14'0'0,"-3"0"0,0 0 0,-4 0 0,5 0 0,-4 0 0,4 0 0,-4 0 0,-1 0 0,-3 0 0,-1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4:18:36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125 23 24575,'3'-3'0,"0"-1"0,-3-4 0,-3 4 0,-1 1 0,-4 3 0,-3 0 0,-2 0 0,0 0 0,-2 0 0,6 3 0,-3 5 0,0 5 0,2 8 0,2-7 0,0 6 0,7-7 0,-3 0 0,4 2 0,0-6 0,0 2 0,0-3 0,0-1 0,0 1 0,7-4 0,2-1 0,7-3 0,1 0 0,-1-7 0,1-2 0,0-8 0,-4 0 0,-1 0 0,-4 5 0,-1 0 0,1 4 0,-1 1 0,1 3 0,-1 0 0,0 4 0,0 0 0,0 8 0,-3 6 0,4 8 0,-3 11 0,5 1 0,0 12 0,0-4 0,-4 10 0,3-11 0,-8 5 0,3-7 0,-4 1 0,0-6 0,0-1 0,0-6 0,0-4 0,0-6 0,-7-1 0,-3-7 0,-11 3 0,3-3 0,-4-1 0,1-3 0,3-1 0,-3-4 0,4 0 0,0 0 0,4 0 0,1-8 0,4-1 0,4-13 0,-4 4 0,7-3 0,-2 4 0,3-4 0,0 3 0,0-4 0,3 10 0,1-4 0,8 3 0,1 0 0,4-3 0,-1 7 0,1-3 0,0 3 0,-1 1 0,6-1 0,-9 1 0,8-1 0,-9 1 0,-2 3 0,-3 2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4:32.3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24575,'-9'4'0,"2"-1"0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4:32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4:33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24575,'4'-4'0,"-1"0"0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4:33.3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24575,'0'-7'0,"3"0"0,-2 3 0,2 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4:33.7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 24575,'25'-13'0,"-5"3"0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4:34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24575,'9'-9'0,"-2"2"0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4:34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4:34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24575,'0'10'0,"0"-1"0,0 5 0,0-8 0,0 1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4:35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24575,'0'4'0,"0"-1"0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4:35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24575,'0'24'0,"0"-12"0,0 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4:18:37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24575,'0'3'0,"0"12"0,0 14 0,0 17 0,0-10 0,5 8 0,1-3 0,4 0 0,-5 11 0,4-11 0,0-1 0,-2-7 0,1 0 0,-5-13 0,-2 10 0,5-20 0,-5 7 0,3-10 0,-4 0 0,0 0 0,0 1 0,0-1 0,0 0 0,-3-3 0,2-4 0,-2-4 0,3-7 0,3 2 0,2-7 0,6 3 0,-2 1 0,3-4 0,0 7 0,-3-7 0,3 7 0,-4-3 0,-1 5 0,1-1 0,-1 4 0,1-3 0,-1 6 0,1-2 0,-1 3 0,1 0 0,-1-3 0,0 2 0,1-3 0,-1 4 0,0 0 0,1 3 0,-4 6 0,-1 3 0,-3 5 0,0-5 0,0 4 0,0-8 0,0 8 0,0-8 0,0 8 0,0-4 0,0 1 0,0 3 0,0-4 0,0 1 0,0 2 0,-4-6 0,0 2 0,-3-3 0,-5 0 0,3-4 0,-7 0 0,4-4 0,-10 0 0,4 0 0,-3-4 0,4-4 0,4-5 0,1-4 0,4 0 0,-1 5 0,1-4 0,4 7 0,-4-7 0,7 8 0,-6-4 0,3 0 0,-4 4 0,0-8 0,3 11 0,2-3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4:35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24575,'4'4'0,"-1"0"0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4:36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24575,'0'-4'0,"0"1"0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4:36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24575,'0'4'0,"0"-1"0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4:37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 24575,'36'0'0,"3"-9"0,-9 6 0,-6-6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4:37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24575,'38'0'0,"-8"0"0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4:38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24575,'12'0'0,"-1"0"0,-4 0 0,0 0 0,-2 0 0,-2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4:38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24575,'9'0'0,"-2"0"0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4:38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24575,'18'-5'0,"-3"1"0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4:39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24575,'18'-5'0,"-4"2"0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4:40.2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24575,'0'-4'0,"0"1"0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4:18:38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0 164 24575,'0'-11'0,"8"3"0,-3-17 0,13-2 0,0 11 0,-2-15 0,9 20 0,-11-6 0,8 8 0,-6 4 0,1 2 0,-4 3 0,-2 0 0,-3 0 0,3 0 0,-2 7 0,4 7 0,-5 8 0,-3 11 0,-1 1 0,-4 12 0,0-5 0,0 5 0,0-6 0,0 0 0,0-1 0,-8-4 0,2-2 0,-11-6 0,3-4 0,-9 4 0,5-9 0,-5 1 0,6-4 0,4-6 0,2 3 0,-1-4 0,4-4 0,-4 0 0,0-4 0,4 0 0,-4 0 0,5 0 0,3-8 0,0 3 0,4-11 0,0 4 0,0-5 0,0 4 0,0-3 0,0 4 0,3-1 0,6-3 0,3 7 0,5-3 0,-4 4 0,2 0 0,-2 3 0,-1-2 0,4 6 0,-3-2 0,3 3 0,6 0 0,-4 0 0,3 0 0,-4 4 0,4 1 0,-3 3 0,3 4 0,1-2 0,-5 6 0,5-7 0,-6 3 0,1 0 0,-1-3 0,1 3 0,-5-7 0,4-2 0,-7-3 0,2 0 0,-3 0 0,-4 0 0,-1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4:40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24575,'-2'88'0,"0"-1"0,0-18 0,0 1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4:40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24575,'0'8'0,"0"-2"0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4:42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24575,'0'12'0,"0"-2"0,0 1 0,0-3 0,0 7 0,0 3 0,0-1 0,0 41 0,0-39 0,0 24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4:42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24575,'0'14'0,"0"-3"0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4:42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24575,'0'16'0,"0"-3"0,0 9 0,0-6 0,0-3 0,0-1 0,0-5 0,0 1 0,0-4 0,0-1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6:16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24575,'38'43'0,"11"-2"0,28 21-863,-32-32 1,3 0 862,3 1 0,4-2-653,8 4 0,3-2 653,1-2 0,2-1 0,9 2 0,1 0-618,0 0 1,3 1 617,7 0 0,1 0 0,-3 1 0,-1-2 0,5-1 0,0-1 0,-6 1 0,0 2 0,3 1 0,0 0 0,-1 0 0,-1 1 0,5 7 0,-2 0 0,-7-8 0,-3-1 0,-2 3 0,-1 0 0,-7-5 0,-4-2-511,-18-4 1,0 0 510,25 10 0,-1-1 0,11 8 0,-29-17 0,2-1 0,-5 0 0,-2-2 563,23 8-563,-24-9 0,2 1 0,36 10 0,-27-8 0,24 2 0,-24-2 1246,12 1-1246,-2 0 2043,-13 3-2043,6-2 1280,-13 1-1280,-2-4 155,-7-1-155,2 5 0,-6-4 0,6 9 0,-6-9 0,8 10 0,-4-10 0,-3-1 0,2-1 0,-9-5 0,4 1 0,-11-2 0,5-4 0,-10-1 0,1 1 0,-3-1 0,-6-1 0,2-2 0,-3-2 0,-1 1 0,1-4 0,-1 4 0,1-4 0,-1 0 0,-3 0 0,-1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6:18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24575,'65'21'0,"9"10"0,-13-10 0,3 1-2998,-3 2 1,6 0 2997,4-4 0,7 0 0,-5-1 0,0 4 0,0 0 0,8-2 0,8 0 0,-6-1 0,3 4 0,-1-1 0,-15-7 0,1 1 0,1 1 0,-1 0 0,-1 2 0,-1-1-400,19 5 0,-2 1 400,0 2 0,-2 0 214,-9-4 0,-3-2-214,-3-3 0,-1 1 0,1 2 0,-3-1 0,-8-6 0,-1 0 0,0 6 0,0-1-96,-4-4 0,-2-2 96,31 12 0,10-1 0,-21 0 0,8 1 0,-2 4 0,-15-7 2632,-1 1-2632,-19-3 2282,-4-5-2282,-15-2 1366,-6-5-1366,-5-3 279,4-2-279,21 2 0,13 6 0,19 2 0,15 10 0,5-10-386,-38-3 1,2-1 385,4-2 0,0-1 0,-3 1 0,-1 0 0,45 5 0,-6 1 0,-14-1 0,8 5-195,-7-3 195,-2 3 0,-14-6 0,4 6 0,-11-5 0,4 4 0,0-5 764,-4 0-764,5 0 202,-14-5-202,6 3 0,-12-3 0,11 4 0,-11 0 0,5 1 0,-6-2 0,-6-3 0,4 3 0,-9-4 0,4 4 0,0-4 0,-5 3 0,11-2 0,-10 3 0,9 1 0,-4 0 0,6-1 0,0 1 0,-6 0 0,5 0 0,-5-1 0,6 6 0,-6-1 0,-1 1 0,-6-2 0,-4-4 0,3 4 0,-8-3 0,8 3 0,-8-5 0,3 1 0,1 0 0,-5-1 0,10-3 0,-10 2 0,10-2 0,-10 0 0,5 3 0,-1-3 0,-3 0 0,3 2 0,-4-6 0,0 7 0,-1-7 0,1 6 0,5-6 0,0 7 0,5-3 0,1 0 0,-1 3 0,6-3 0,-4 0 0,4 4 0,-6-4 0,0 4 0,-4 0 0,3 0 0,-8-1 0,8 1 0,-8 0 0,3-1 0,-4 1 0,0-1 0,-1 0 0,1 4 0,0-2 0,-1 2 0,-3 0 0,3-3 0,-3 7 0,4-7 0,-4 7 0,2-7 0,-2 7 0,4-7 0,0 3 0,-5-4 0,4 0 0,-8 0 0,4 0 0,-5-4 0,1-1 0,-1 0 0,1-2 0,-1 3 0,-2-4 0,-2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6:20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1132 24575,'75'-13'0,"1"0"0,-1 0 0,-7 0 0,-2 0 0,0-3 0,1-4 0,-1-3 0,0 1-2481,26-10 0,-1 0 2481,-2-4 0,1 0 0,-26 13 0,2 1 0,-3 0 0,22-10 0,-2 0 0,10-4 0,-3 2 32,-31 17 0,-2 0-32,17-12 0,-3 1 814,12 8-814,-31 1 0,0 0 0,34-2 0,-14-6 0,-4 10 0,0-12 0,-17 15 0,10-11 2440,-15 13-2440,1-9 1291,7 4-1291,0-3 353,-7 8-353,-1-3 0,-12 6 0,-2 3 0,-4-2 0,-6 3 0,4 0 0,-8-2 0,8 2 0,-3-4 0,-1 0 0,4 0 0,-3 0 0,4-4 0,1 3 0,-6-3 0,4 3 0,-3 2 0,4-2 0,-4 5 0,3 1 0,-3 0 0,-1 3 0,5-7 0,-10 7 0,5-3 0,-1 0 0,-3 3 0,4-7 0,-6 7 0,1-7 0,0 4 0,4-1 0,-3-3 0,3 4 0,-8-4 0,2 3 0,-6-2 0,2 6 0,-3-2 0,-4 0 0,3 2 0,-7-6 0,6 3 0,-1-4 0,-1 4 0,-1 1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6:22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6 653 24575,'-5'0'0,"16"0"0,14 0 0,20 0 0,10 0 0,13 0 0,19 0-563,9 0 563,-41 0 0,3 0-729,9 0 1,2 0 728,0 0 0,1 0 0,9 0 0,1 0-959,6 0 1,-2 0 958,-7 0 0,0 0 0,14-7 0,-1 0 0,-20 5 0,-1 0 0,10-7 0,-2-2-594,-14 3 0,-2 2 594,12 1 0,0 0 0,-5-4 0,0 0 0,6 5 0,0 0 0,-4-6 0,-2-1 0,1 3 0,-1 0 0,-5-5 0,-1-1 0,-3 6 0,-2 1 156,34-11-156,-40 8 0,-2 1 0,25-5 0,20-10 0,-7 11 0,-16-4 0,4 5 1224,-13 1-1224,7-6 1939,-7 9-1939,-1-11 1446,-8 12-1446,1-9 360,-7 6-360,5-1 0,-11 5 0,5-3 0,-6 4 0,-1-1 0,1-3 0,0 8 0,0-3 0,-1 4 0,-5 0 0,5 0 0,-5-5 0,12 4 0,-5-3 0,11 4 0,-10-5 0,10 4 0,-11-3 0,11-1 0,-10 4 0,4-4 0,-7 5 0,-4 0 0,3 0 0,-9 0 0,4 0 0,-6 0 0,6 0 0,-4 0 0,4 0 0,0 0 0,1 0 0,6 0 0,-1 0 0,-4 0 0,3 0 0,-4 0 0,6 0 0,-6 0 0,5 0 0,-11 0 0,5 0 0,-6 0 0,1 0 0,-6-4 0,4-1 0,-3 0 0,4-3 0,-4 3 0,3-4 0,-3 0 0,4 0 0,0-4 0,-4 3 0,3-3 0,-3 4 0,-1 0 0,5-4 0,-10 3 0,5-3 0,-6 5 0,1 3 0,-4 2 0,-2-1 0,-3 3 0,-1-2 0,1 0 0,-1 2 0,1-3 0,-1 4 0,1 0 0,-1-3 0,1 2 0,4-2 0,-4 3 0,4 0 0,-5 0 0,1 0 0,-1-4 0,1 3 0,-1-2 0,0 3 0,-3-3 0,-1 2 0,-3-2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6:24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2699 24575,'-3'5'0,"22"-7"0,48-17 0,-16-1 0,5-4-2850,24-14 0,5-5 2850,-21 9 0,1-1 0,3-1-883,8-6 1,3-1-1,2 1 883,5 1 0,3 0 0,2 0-668,-15 6 0,2 0 0,1 0 0,0 1 668,-3 2 0,1 1 0,-1 1 0,-2 1 0,11-5 0,-3 2 0,0 0-446,5-1 0,1 0 0,-5 1 446,8-5 0,-1 1 0,-16 11 0,3 2 0,-3-3 0,-9-3 0,-2-1 0,-1 3 0,24 2 0,-3 0 485,-11-7 1,-2 0-486,-5 10 0,-1 1 0,0-3 0,-2 0 0,-5 1 0,-1 0 0,-3 3 0,0-1 0,1-2 0,-4 1 2135,18-8-2135,21-6 0,-31 7 0,13-1 5184,-11-2-5184,-12 10 2705,-2-4-2705,-6 6 984,-6 5-984,-1-3 379,-6 8-379,0-7 0,1 6 0,-6-2 0,4 4 0,-3-4 0,0 7 0,-2-6 0,-8 8 0,-2-1 0,-3-1 0,-1 5 0,1-3 0,-1 4 0,-3-3 0,0-1 0,-4-3 0,3-4 0,4 5 0,29-1 0,8-3 0,33-9 0,2-7 0,8-10 0,-22 12 0,16-5 0,-23 7 0,-7 6 0,0 0 0,11-4 0,-7 4 0,-2 1 0,-6 3 0,35-11 0,-26 5 0,13-5 0,-7 1 0,-2 0 0,-6 0 0,-1 1 0,-5 0 0,-2 0 0,-7 6 0,-4 0 0,3 6 0,-9-1 0,4 5 0,-6-3 0,5 2 0,-3-3 0,9-1 0,-3 0 0,4 0 0,1 0 0,0 0 0,-6 1 0,-1-1 0,-6 5 0,0-3 0,1 3 0,-6 0 0,4 0 0,-8 2 0,3 2 0,-4-3 0,4 0 0,-3 3 0,4-3 0,-1 0 0,2 3 0,-1-7 0,4 7 0,-3-3 0,10 0 0,-4 3 0,9-4 0,-9 1 0,9 3 0,3-8 0,0 8 0,5-4 0,-6 5 0,-1 0 0,1 0 0,-6 0 0,4 0 0,-4-4 0,0 3 0,-1-4 0,-6 5 0,0 0 0,-4-4 0,3 4 0,-8-4 0,8 0 0,-8 3 0,3-7 0,-8 4 0,3-1 0,-4 2 0,5-1 0,-5 3 0,4-7 0,-8 8 0,4-4 0,-4 0 0,-1 4 0,1-4 0,-1 4 0,1 0 0,-4-3 0,-1 2 0,-3-2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4:18:47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154 206 24575,'-2'0'0,"-3"0"0,-11 0 0,0 0 0,4 0 0,0 0 0,0 0 0,0 0 0,-1 0 0,-3 0 0,8 0 0,-1 7 0,2 3 0,2 11 0,0-3 0,1 3 0,4-4 0,0 4 0,0-3 0,0 3 0,0-4 0,0-4 0,0 2 0,0-6 0,0 6 0,0-6 0,4 2 0,0-3 0,7 0 0,2-4 0,3 0 0,1-4 0,0 0 0,-1 0 0,1 0 0,0-4 0,-1-4 0,-3-6 0,3-2 0,-7-1 0,3 0 0,-3 0 0,-5 5 0,0-4 0,-4 3 0,0 1 0,0-4 0,0 7 0,0-6 0,0 6 0,0-3 0,0 5 0,0-1 0,0 1 0,0-1 0,-3 4 0,-1 1 0,-1 6 0,2 1 0,3 7 0,0 2 0,0 4 0,4 4 0,5 2 0,1-1 0,4 10 0,-2-8 0,-1 9 0,2-6 0,-4 0 0,0 1 0,0-1 0,0 0 0,-4 1 0,0-1 0,-5 0 0,0 1 0,0-6 0,0 4 0,0-12 0,0 7 0,0-9 0,0 5 0,0-4 0,0-2 0,-4-3 0,0-1 0,-8 1 0,4 0 0,-4-4 0,0 0 0,-1-4 0,1 0 0,0 0 0,0 0 0,4-4 0,-5-9 0,5-5 0,-2-15 0,5-2 0,-4-11 0,8 5 0,-4-12 0,5 6 0,0-1 0,0-4 0,0 4 0,0 0 0,9 3 0,-3 5 0,12 5 0,-3 3 0,2 9 0,0 2 0,0 4 0,0 8 0,-1-3 0,-3 11 0,2-2 0,-2 3 0,4 0 0,-4 7 0,2 2 0,-1 13 0,4 6 0,-3 1 0,3 9 0,-7-9 0,2 4 0,-3-6 0,-1 0 0,-1-4 0,1 3 0,-4-12 0,-1 6 0,-4-11 0,0 2 0,0-3 0,0-1 0,0-9 0,0-4 0,0-9 0,0-2 0,-4-4 0,3-2 0,-3-5 0,4 6 0,0-10 0,0 8 0,0-9 0,0 5 0,4 1 0,1-6 0,5 4 0,3-4 0,1 10 0,4-3 0,-5 8 0,3-3 0,-3 7 0,4 2 0,-1 8 0,1 0 0,0 4 0,-1 0 0,1 0 0,-4 0 0,-2 0 0,-7 0 0,0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6:25.5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1 166 24575,'5'-4'0,"17"1"0,24 3 0,17 0 0,14 0 0,1 0 0,-27 0 0,2 0-260,0 0 0,1 0 260,4-3 0,0 0 0,32 2 0,-40-8 0,-1 0 0,25 6 0,14-19 0,-11 19 0,-8-12 0,-13 14 0,4-9 0,-25 4 0,10 0 0,-16-2 0,-1 3 520,-7 0-520,-4 2 0,-4-1 0,-2 3 0,-3-2 0,-1 3 0,-3-3 0,0-1 0,-4-3 0,0-5 0,0 7 0,0-2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6:26.7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270 109 24575,'-2'0'0,"0"0"0,-8 0 0,-2 0 0,4 0 0,-8 0 0,7 0 0,-11 8 0,9 6 0,-6 9 0,8 4 0,0-4 0,4-2 0,1-4 0,4-4 0,0 2 0,0-6 0,7-1 0,7-5 0,8-3 0,0 0 0,0 0 0,-6 0 0,1 0 0,0-3 0,-5-2 0,0-12 0,-7 4 0,-1-13 0,-4 8 0,0-8 0,0 8 0,0 0 0,-7 6 0,-7 4 0,-9 3 0,-4 1 0,-6 4 0,4 0 0,-3 8 0,-1 3 0,8 12 0,-8 1 0,18-1 0,-3-1 0,10-5 0,3 0 0,2-5 0,3 4 0,7-7 0,19 4 0,10-9 0,12 1 0,-3-5 0,0 0 0,-9 0 0,8 0 0,-20 0 0,3-4 0,-14 0 0,-1-8 0,-4-5 0,-3-6 0,-1-5 0,-4 1 0,0-6 0,0-1 0,-8 0 0,-3 1 0,-7 5 0,4 9 0,-2 3 0,3 11 0,-3 2 0,-1 3 0,-5 0 0,4 12 0,-4 3 0,7 17 0,1 2 0,5 6 0,-2-1 0,6-4 0,0-3 0,5-4 0,0-6 0,0-4 0,4-7 0,0-3 0,7 0 0,-2-4 0,3 0 0,-5-4 0,-3 0 0,-1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6:28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24575,'0'5'0,"0"18"0,0 23 0,0 20 0,0 17 0,0 10-886,0-42 0,0 1 886,0 6 0,0-1 0,0 16 405,0 24-405,0-37 0,0 19 0,0-17 0,0-14 0,0-16 0,0-14 1342,3-2-1342,1-11 25,4-2-25,-1-3 0,10 0 0,-4 0 0,10-18 0,0 1 0,3-28 0,1-5 0,5-12 0,-1-15 0,3 7 0,-9 6 0,1-1 0,-10 16 0,2-12 0,-4 19 0,-4 3 0,-5 16 0,-1 5 0,-4 16 0,-8 18 0,-4 19 0,-8 0 0,-2 23 0,7-7 0,-2 11 0,6 5 0,0-12 0,5 5 0,1-7 0,5-6 0,0-1 0,0-12 0,4-6 0,9-6 0,1-6 0,12-2 0,2 4 0,0-8 0,11 4 0,-5-4 0,6-5 0,-1 0 0,-5-2 0,-1-2 0,-6 3 0,-4-4 0,-2 0 0,-9 0 0,0 0 0,-5 0 0,1 0 0,0-7 0,0-12 0,-3-17 0,-1-18 0,-4-7 0,0-16 0,0 0 0,0-18 0,0 15 0,-5-13 0,-2 23 0,-9-1 0,4 17 0,-3 8 0,5 16 0,1 3 0,4 14 0,-2 2 0,6 7 0,-2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6:30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220 601 24575,'-12'0'0,"0"0"0,-15 4 0,7 9 0,-13 13 0,17-2 0,-13 16 0,17-15 0,-12 15 0,13-7 0,-3 2 0,9-3 0,1-9 0,4 3 0,0-13 0,0 4 0,0-6 0,10-2 0,0-1 0,15-4 0,-2-4 0,4 0 0,0 0 0,-4 0 0,-2 0 0,-4 0 0,-5 0 0,0 0 0,-5-4 0,1 3 0,-1-5 0,1 1 0,-4-2 0,3-5 0,-6 0 0,2-5 0,-3-4 0,0-8 0,0 1 0,0-11 0,0 5 0,0-5 0,-8-1 0,-3 6 0,-3 5 0,-3 8 0,4 4 0,1 5 0,0 0 0,0 8 0,4 0 0,-4 4 0,4 0 0,-3 0 0,2 4 0,-3 4 0,4 4 0,3 5 0,2-1 0,3 1 0,0 0 0,0-5 0,0 0 0,12-4 0,8-4 0,21 0 0,13-4 0,-5-4 0,10-11 0,-18-2 0,4-8 0,-5 5 0,-11 5 0,-2 2 0,-14 4 0,-2 5 0,-3 1 0,-10 3 0,-4 0 0,-14 8 0,-4 7 0,-5 9 0,4 10 0,1 2 0,4 3 0,0 1 0,9-1 0,-2-4 0,12-3 0,-3-9 0,4-2 0,0-4 0,7-4 0,13-5 0,4-4 0,14-4 0,-10 0 0,5 0 0,-10-13 0,3 2 0,-11-15 0,2 3 0,-4 0 0,-3-3 0,2 4 0,-3-6 0,-4 5 0,3-3 0,-7 8 0,7 1 0,-7 1 0,2 7 0,0-2 0,-2 10 0,2 6 0,-3 7 0,3 0 0,2 4 0,3-3 0,0 3 0,0 1 0,4-4 0,1 2 0,4-6 0,4 4 0,-3-5 0,8 1 0,-8-4 0,3-1 0,-4-4 0,0 0 0,-5 0 0,4 0 0,-8 0 0,4 0 0,-5 0 0,6-12 0,-4-3 0,9-18 0,-7-2 0,3-4 0,-4-7 0,-4 5 0,-1-11 0,-5 4 0,0-5 0,0-16 0,0 19 0,0-24 0,-5 25 0,-1-6 0,-4 9 0,0 12 0,1 6 0,0 6 0,1 10 0,0 4 0,1 4 0,-1 18 0,4 7 0,1 28 0,3 7 0,0 6 0,0 6 0,0-6 0,0 7 0,5 0 0,11-11 0,1-5 0,14-10 0,-11-13 0,3-2 0,-2-15 0,-3-1 0,3-3 0,-4-4 0,4-2 0,-3-3 0,3 0 0,-4 0 0,-5 0 0,4-3 0,-4-2 0,5-7 0,-8 6 0,-1-1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6:30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91 24575,'0'0'0,"10"0"0,38 0 0,1-9 0,27 1 0,-31-7 0,21 4 0,-25 1 0,13-1 0,-12 5 0,-8-3 0,-17 5 0,-1-1 0,-8 2 0,0 3 0,-5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6:31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1 24575,'0'10'0,"0"0"0,0-3 0,-4 1 0,0-4 0,-3-1 0,-1 0 0,1 2 0,-1 2 0,1-3 0,-1 3 0,0-3 0,1 0 0,-1 3 0,4-7 0,1 4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6:33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1104 1 24575,'-19'0'0,"-12"0"0,-21 10 0,-10 2 0,6 6 0,-9 3 0,9-9 0,-14 10 0,1-9 0,6 8 0,2-9 0,7 4 0,7-6 0,0 0 0,13-4 0,1 2 0,6-7 0,4 7 0,-3-3 0,12 0 0,-7 2 0,9-2 0,-1 0 0,1-2 0,1-3 0,2 4 0,-6-4 0,2 4 0,0-4 0,-3 0 0,4 0 0,-1 0 0,1 0 0,5 0 0,-1 0 0,4 0 0,1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6:35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353 1 24575,'-11'0'0,"-4"0"0,-8 0 0,-6 0 0,-6 0 0,-3 0 0,9 0 0,-16 0 0,19 0 0,-12 0 0,20 0 0,-3 0 0,8 0 0,2 0 0,43 0 0,-2 0 0,51 0 0,-24 0 0,18 0 0,-13 0 0,1 0 0,-3 0 0,-18 0 0,-3 0 0,-16 0 0,-2 0 0,-8 0 0,-1 0 0,-8 0 0,-1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6:37.0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2621 24575,'-1'4'0,"10"-1"0,16-18 0,11-7 0,23-32 0,10-4-1064,-25 12 1,4-3 1063,8 4 0,3-1 0,2-10 0,2-2 0,7-2 0,3 2-854,1 5 1,0 1 853,-2-6 0,0 0 0,3 5 0,-2 3 0,-4-1 0,-1 2 0,1 2 0,-2 2-579,-18 14 0,-1 1 579,21-11 0,-3 4-370,0 2 370,-12 2 0,0 0 0,19-6 0,-5-3 0,11-7 0,-23 15 0,30-15 0,-38 20 1296,26-11-1296,-32 14 2186,12-6-2186,0-1 1391,-5 1-1391,-3 5 489,-3-4-489,-3 14 0,-4-7 0,-3 10 0,-6 0 0,0-4 0,1 8 0,-1-3 0,0 0 0,-4 3 0,3-7 0,2 2 0,1-4 0,5-5 0,-7 4 0,2-3 0,-2 9 0,1-4 0,-1 4 0,0 0 0,-4 1 0,3-1 0,-3 5 0,4-5 0,0 1 0,1 3 0,5-8 0,-4 7 0,9-8 0,-9 5 0,4-1 0,-1-3 0,-3 3 0,4-4 0,-6 5 0,6-4 0,-4 8 0,-1-4 0,-2 1 0,-4 3 0,1-3 0,3 4 0,-8 1 0,3-1 0,0 0 0,-3 1 0,4-5 0,-6 4 0,1-3 0,4 3 0,-3-3 0,3 2 0,-4-2 0,0 3 0,-1 1 0,1 0 0,0-5 0,-1 4 0,1-3 0,-4 4 0,2 0 0,-6-4 0,7 3 0,-7-3 0,-1 7 0,-5 2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6:38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2038 24575,'92'-25'0,"1"1"0,-1-1 0,1 0 0,-1 1 0,1-1 0,-1 1 0,1-1 0,-1 0 0,1 1 0,-1-1 0,1 1 0,-1-1 0,1 0 0,-1 1 0,1-1 0,-1 0 0,1 1 0,-1-1 0,1 1 0,-1-1 0,1 0 0,10-2 0,3-2 0,3-1 0,2-1 0,0 0 0,1 0 0,-1 0 0,-3 1 0,-2 1 0,-3 1 0,-5 1 0,-6 2 0,-5 3 0,-8 1 0,-8 4 0,-9 2 0,-10 4-881,48-4 0,-27 6 881,-14-3 0,-7 0 0,20 4 569,0-14-569,-3 14 292,-27-6-292,-3 9 0,-17-4 0,-4-3 901,-5-12-901,-2 12 0,19-5 0,12 6 0,21-7 0,6-6 0,-6-4 0,-2 1 0,-8 9 0,16-14 0,3 12-372,-16 0 0,2 0 372,28-6 0,-30 9 0,0 1 0,23-9 0,16 0 0,-6-6 0,6 4 0,-23-2-140,4 1 140,-6 3 0,-6-8 0,12 9 0,-21-3 0,0 5 0,-3 6 0,-16-3 0,8 8 739,-15-6-739,4 10 145,0-5-145,-9 7 0,7-5 0,-8 6 0,4-5 0,-4 5 0,3-1 0,-8-3 0,8 3 0,-3-4 0,-1-3 0,4 1 0,-3-1 0,0 3 0,3-4 0,-4 3 0,1-3 0,-2 4 0,-4 1 0,0-1 0,-5 1 0,4 0 0,-8 0 0,4 4 0,-4-3 0,-1 3 0,1-1 0,-1-1 0,1 5 0,-4-6 0,-1 6 0,-3-2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4:18:49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226 154 24575,'0'-8'0,"0"-3"0,-3 2 0,-6-6 0,0 2 0,-7 0 0,3 4 0,-3-2 0,-1 9 0,0-5 0,0 7 0,5 0 0,-4 0 0,7 0 0,-6 0 0,6 0 0,-7 7 0,11 3 0,-7 16 0,7-2 0,-1 9 0,2 0 0,4-5 0,0 5 0,0-10 0,0 3 0,0-8 0,0 3 0,0-4 0,4-5 0,4 0 0,0-4 0,13 1 0,-7-1 0,7-3 0,-4-2 0,4-3 0,-3 0 0,3 0 0,-8 0 0,2-3 0,-6-2 0,6-7 0,-5-5 0,2-1 0,-3-8 0,0 3 0,0-4 0,0-1 0,-4 5 0,-1-3 0,-4 8 0,4-3 0,-3 8 0,2 1 0,-3 5 0,0 9 0,0 3 0,0 10 0,4 2 0,1 4 0,3-3 0,1 4 0,-1-6 0,1 1 0,-1-4 0,0 2 0,-1-6 0,1 2 0,4-7 0,-4 0 0,4-4 0,-5 0 0,1 0 0,-1 0 0,2-13 0,-1-2 0,1-12 0,1-6 0,-1 4 0,-4-4 0,-1 5 0,-4 6 0,0 0 0,4 10 0,-3-4 0,2 7 0,0 1 0,-2 8 0,2 8 0,-3 5 0,3 3 0,-2-3 0,7 3 0,-4-8 0,4 4 0,-1-5 0,1 1 0,-1-4 0,1-1 0,-1-3 0,5 0 0,-4 0 0,4 0 0,-5 0 0,1-7 0,0 1 0,0-9 0,0 2 0,0-4 0,1 0 0,-5 1 0,4-1 0,-7 4 0,6 2 0,-6 3 0,2 0 0,-3 1 0,3 3 0,1 0 0,3 12 0,1 1 0,0 12 0,2 7 0,-1 1 0,5 10 0,7-4 0,0 5 0,4 2 0,-5-3 0,-1-4 0,1 3 0,-1-4 0,-4 1 0,-1-3 0,-5-4 0,0 5 0,1-5 0,-1 0 0,-4-1 0,-2-10 0,-3 5 0,0-1 0,0 2 0,0-1 0,0 5 0,0-10 0,-8 10 0,2-10 0,-10 5 0,3-6 0,-4 1 0,0-4 0,1-1 0,-1-4 0,0-3 0,0-1 0,-4-4 0,3-4 0,0-4 0,2-10 0,6-5 0,1-4 0,5-1 0,4-5 0,0 4 0,0-9 0,0 9 0,8-9 0,8 8 0,9-5 0,11 4 0,1 0 0,11 3 0,-5 3 0,9 8 0,-11 7 0,5 5 0,-6 5 0,-11 0 0,3 0 0,-18 0 0,2 0 0,-8 0 0,-1 0 0,-3-3 0,0 2 0,-4-2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6:40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24575,'85'2'0,"-1"0"0,-9 0 0,1-1 0,11 0 0,1-2-2809,-10 1 0,3 0 2809,-4 0 0,5 0 0,-1 0 0,-9 0 0,-2 0 0,2 0 0,10 0 0,1 0 0,-1 0 0,-9 0 0,-1 0 0,-2 0 0,25 0 0,1 0 0,-22 0 0,1 0 0,1 0 0,-1 0 0,1 0 0,-2 0 0,-7 0 0,0 0 0,0 0-310,2 0 1,1 0 0,-3 0 309,23 0 0,-5 0 252,-11 0 1,-2 0-253,-4 0 0,-3 0 0,32 0-346,0 6 346,-17 0 0,-11 5 2451,-27-1-2451,-8-4 2269,-13-2-2269,-8-4 1177,10 0-1177,8 0 490,14 0-490,9 5 0,7 1 0,17 6 0,21 1-665,-41-6 0,1 0 665,4 0 0,0 0 0,0 0 0,1 0 0,-1 0 0,0 0 0,-4 0 0,-1-1-290,34 7 290,-42-7 0,0 1 0,24 4 0,13 2 0,-9-1 0,-9-1 0,-7 0 0,-1 0 0,7 1 0,-17-2 0,23-3 1309,-25 2-1309,12-8 311,0 9-311,-6-4 0,6 5 0,-14-5 0,6 3 0,-12-3 0,-1 4 0,-1 0 0,-10-5 0,3 3 0,-4-3 0,-1 0 0,1 4 0,5-4 0,-5 4 0,5-3 0,-5 2 0,-1-3 0,0 4 0,1-4 0,-6 3 0,4-3 0,-3 3 0,4-3 0,-4 3 0,3-7 0,-3 7 0,4-7 0,0 7 0,1-7 0,-1 7 0,-4-7 0,-2 7 0,-4-7 0,-1 6 0,1-6 0,-4 6 0,2-6 0,-2 6 0,4-2 0,-1-1 0,-3 3 0,2-6 0,-2 6 0,4-2 0,-1 3 0,-3-3 0,3 2 0,-8-2 0,8 3 0,-8-1 0,8 2 0,-7-2 0,6 1 0,-2 0 0,-1 0 0,4 1 0,-4-2 0,5 2 0,0-1 0,-5 0 0,4 0 0,-4 0 0,1 0 0,-1 0 0,-1 0 0,-2 0 0,6 0 0,-6-4 0,7 3 0,-8-2 0,4-1 0,-1 3 0,-2-6 0,2 6 0,-3-6 0,-1 2 0,1 1 0,-1-3 0,1 2 0,-1-3 0,1 0 0,-4 0 0,0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6:42.2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5 24575,'-3'-4'0,"16"5"0,21 14 0,28 10 0,27 12-1347,-37-18 1,4 1 1346,32 11 0,5 1 0,-8-2 0,2-2-761,-16-6 0,4-2 1,0 0 760,-1-2 0,0-2 0,0-1 0,3-2 0,0-2 0,-2 0 0,19 2 0,0-1-568,-19-1 1,2 1-1,-5-2 568,2 2 0,-1 0 0,-6-4 0,3 1 0,-1 0 0,19 5 0,-3 1 0,-3-4 0,-1 1 0,-1 3 0,-3 0-411,-17-1 0,-1 0 411,8-3 0,0 0 0,-12-1 0,-2-1 687,1 1 1,-2-1-688,23-1 0,-20 1 0,-1 0 2703,11-2-2703,32 1 0,-4-3 0,-37-5 0,35 5 2105,-35 1-2105,7 1 1214,4 3-1214,-11-4 103,5 0-103,-8 4 0,1-9 0,-6 8 0,-2-8 0,-6 8 0,-1-8 0,-4 8 0,3-8 0,-9 7 0,-1-7 0,-2 3 0,-3 0 0,4-3 0,0 3 0,1-4 0,-1 4 0,1-3 0,-1 3 0,0 0 0,1-3 0,-6 7 0,4-7 0,-3 7 0,4-7 0,-4 6 0,3-6 0,-8 3 0,3-4 0,-8 3 0,-1-2 0,-5 3 0,1-4 0,-4 0 0,-1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6:43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 24575,'-2'1'0,"15"12"0,17 16 0,35 19 0,5 7-951,-20-14 1,3 1 950,2-4 0,2 3-764,-3 3 1,4 5-1,-1-2 764,21 12 0,1 1 0,-14-6 0,1 4 0,-4-5 0,1-1 0,-1-1 0,-7-7 0,3 2 0,-4-1-930,6 10 1,0-1 929,17 7 0,0 2 0,-8 3 0,-3 1 0,-4-9 0,-2 0 0,-6-2 0,-1 1-432,2-1 1,-2-2 431,-13-9 0,-4-3 877,29 29-877,-7-5 0,-16-15 0,11 9 2437,-8-9-2437,-1-7 2175,-12-9-2175,7-4 1212,-13-2-1212,16 3 213,-11-2-213,3-4 0,-4 2 0,-1-3 0,-1-1 0,-4-1 0,2-5 0,-8-1 0,3 0 0,-4-4 0,-5 2 0,4-2 0,-7 0 0,7-1 0,-8 0 0,4-4 0,0 8 0,-3-7 0,2 2 0,1-3 0,-3 4 0,2-4 0,1 4 0,1-4 0,-1 0 0,4 4 0,-8-3 0,4 2 0,0-3 0,-4 0 0,4-4 0,-1 3 0,-2-2 0,2-1 0,-3 3 0,-1-6 0,1 5 0,-1-5 0,1 6 0,-1-6 0,1 2 0,-4 0 0,2-2 0,-2 2 0,3-3 0,0 4 0,1-3 0,-1 2 0,1 0 0,-1-2 0,1 6 0,-1-6 0,1 2 0,-1-3 0,1 0 0,-1 3 0,1-2 0,-1 2 0,5-3 0,0 0 0,5 0 0,0 0 0,-1 4 0,-3-3 0,-1 3 0,-5-4 0,1 3 0,-1-2 0,0 2 0,-3-3 0,-1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6:45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8 265 24575,'-4'0'0,"0"13"0,4 19 0,10 13 0,2 10 0,11 7 0,0 15 0,6-6 0,2 14 0,-3-32 0,-2-1 0,-1-3 0,-1-15 0,6 8 0,1-2 0,-4-14 0,15 11 0,-8-16 0,-8-3 0,5-13 0,-17-1 0,6-4 0,-2-4 0,-8-9 0,13-25 0,-10-13 0,5-26 0,-1-3-671,2-15 671,-5-2 0,-1 14 0,-7-9-48,-6 28 48,0-14 0,0 22 0,0 8 0,0 15 0,0 15 669,0 1-669,0 23 50,0 10-50,0 22 0,0 3 0,5 12 0,5-6 0,7 7 0,4 0 0,6-1 0,0 1 0,5-5 0,1-1 0,4-9 0,-5-3 0,8-10 0,-10-2 0,3-5 0,-10-6 0,-2 0 0,-4-8 0,-5-2 0,0-3 0,-4 0 0,-1 0 0,1 0 0,-1 0 0,1-7 0,1-13 0,0-9 0,1-17 0,-4-9 0,-1-15 0,-5 11 0,0-40 0,0 50 0,0-43 0,-5 43 0,-6-12 0,-5 13 0,-4 8 0,1 12 0,1 1 0,5 13 0,-3-2 0,7 8 0,-2 0 0,3 4 0,4 1 0,1 3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6:47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1 590 24575,'0'-7'0,"0"-16"0,0-11 0,0-19 0,0 12 0,0-11 0,0 16 0,0-9 0,0 21 0,0-3 0,0 14 0,0 1 0,0 14 0,0 4 0,0 14 0,0 2 0,0 11 0,4-4 0,5 4 0,5-6 0,4 0 0,0-4 0,-1-5 0,0-6 0,0-4 0,-1 0 0,1-3 0,-1-1 0,-3-4 0,3 0 0,-8-4 0,5-9 0,-5-6 0,1-8 0,0-1 0,-4 1 0,3 0 0,-7-1 0,3 1 0,-4 4 0,0-3 0,0 8 0,0-4 0,0 5 0,0 5 0,0 0 0,0 5 0,3 5 0,2 7 0,2 8 0,2 3 0,-1 1 0,0 0 0,1-1 0,-1 1 0,-3-5 0,2 0 0,-6-5 0,2 1 0,-3-7 0,0-11 0,0-8 0,0-9 0,0-6 0,4 4 0,1-4 0,4 0 0,0 9 0,1-8 0,2 14 0,-3 1 0,3 5 0,-5 4 0,5 4 0,-4 1 0,4 3 0,-5 0 0,5 0 0,0 0 0,5 0 0,0 3 0,5 11 0,-4 1 0,6 12 0,-8-9 0,2 3 0,-1-4 0,-5 0 0,0-5 0,-4 0 0,-1-5 0,-2 1 0,1-4 0,-5-1 0,2-3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6:48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8 181 24575,'-4'-1'0,"1"1"0,3 8 0,0-1 0,3-3 0,6-1 0,3 1 0,1-3 0,7 2 0,-7-3 0,4 0 0,-9-3 0,-2-1 0,-1-8 0,-1-1 0,0-8 0,-4 3 0,0-8 0,0 8 0,0-4 0,0 6 0,0-1 0,0 4 0,0 1 0,-4 5 0,0 3 0,-3 0 0,-1 4 0,1 0 0,-1 0 0,1 0 0,3 8 0,-3-3 0,6 10 0,-2-6 0,3 6 0,0-6 0,0 3 0,0-5 0,0 1 0,3-4 0,1-1 0,8-3 0,1 0 0,-1 0 0,4 0 0,-8 0 0,4 0 0,-5 0 0,1 0 0,-1 0 0,-2-3 0,-2-1 0,-3 0 0,0 1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6:50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148 191 24575,'7'0'0,"0"0"0,0 0 0,0 0 0,1-3 0,-4-5 0,-1-1 0,-3-11 0,0 6 0,0-8 0,-3 5 0,-2 1 0,-7 3 0,-1 0 0,-4 5 0,0 0 0,1 3 0,3 1 0,-3 4 0,3 0 0,1 0 0,0 0 0,4 4 0,0 4 0,0 4 0,0 10 0,3-4 0,1 8 0,4-8 0,0 3 0,0-4 0,0-1 0,0-3 0,7-1 0,2-4 0,13-4 0,0 0 0,1-4 0,3 0 0,-8 0 0,3 0 0,-4-7 0,-5 1 0,0-5 0,-4 3 0,-1 1 0,1-5 0,-4 3 0,0-2 0,-4 3 0,0-4 0,0 4 0,0-8 0,0 7 0,0-6 0,0 6 0,-8-7 0,-1 3 0,-8 0 0,5 2 0,-4 2 0,3 1 0,0 0 0,-2 3 0,6 2 0,-3 3 0,5 0 0,0 0 0,3 7 0,1 2 0,3 12 0,0-4 0,0 5 0,0-10 0,0 0 0,3-5 0,-2 1 0,5 0 0,-2-4 0,1-1 0,-2-3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5:03.321"/>
    </inkml:context>
    <inkml:brush xml:id="br0">
      <inkml:brushProperty name="width" value="0.07056" units="cm"/>
      <inkml:brushProperty name="height" value="0.07056" units="cm"/>
      <inkml:brushProperty name="color" value="#004FE0"/>
    </inkml:brush>
  </inkml:definitions>
  <inkml:trace contextRef="#ctx0" brushRef="#br0">1 1 24575,'0'14'0,"0"-2"0,0 8 0,0-6 0,0 12 0,0-4 0,0 11 0,0 1 0,0 5 0,0 7 0,0-5 0,0 5 0,0-6 0,0-1 0,0-10 0,0 3 0,0-9 0,0 4 0,0-8 0,0 1 0,0-12 0,0 8 0,0-7 0,0 2 0,0-3 0,0-1 0,0 1 0,0-1 0,0 1 0,0-1 0,0 0 0,0-3 0,0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5:04.047"/>
    </inkml:context>
    <inkml:brush xml:id="br0">
      <inkml:brushProperty name="width" value="0.07056" units="cm"/>
      <inkml:brushProperty name="height" value="0.07056" units="cm"/>
      <inkml:brushProperty name="color" value="#004FE0"/>
    </inkml:brush>
  </inkml:definitions>
  <inkml:trace contextRef="#ctx0" brushRef="#br0">1 1 24575,'0'3'0,"0"-2"0,0 13 0,0-1 0,0 3 0,0 11 0,0-3 0,0 4 0,0-2 0,0-8 0,0 3 0,0-12 0,0-1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5:05.063"/>
    </inkml:context>
    <inkml:brush xml:id="br0">
      <inkml:brushProperty name="width" value="0.07056" units="cm"/>
      <inkml:brushProperty name="height" value="0.07056" units="cm"/>
      <inkml:brushProperty name="color" value="#004FE0"/>
    </inkml:brush>
  </inkml:definitions>
  <inkml:trace contextRef="#ctx0" brushRef="#br0">1 0 24575,'0'7'0,"0"5"0,0 9 0,0 10 0,0 5 0,0 5 0,0 17 0,0-21 0,0 27 0,0-27 0,0 23 0,0-13 0,0-5 0,0 9 0,0-15 0,0 4 0,0-7 0,0 0 0,0-5 0,0 1 0,0-8 0,0-5 0,0 1 0,0-4 0,0-2 0,0-3 0,0-1 0,0 1 0,0-1 0,0 1 0,0-1 0,0 0 0,0-3 0,0-1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4:18:51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24575,'0'6'0,"0"10"0,0 14 0,9 6 0,8 12 0,8-13 0,12 2 0,9 13 0,6-1 0,-18-12 0,2 1-268,1-5 1,2-1 267,4 1 0,1 0 0,-2-1 0,1-1 0,3-4 0,-2 0 0,17 15 0,17 5 0,-19-11 0,13 7 0,-8-3 0,4-10 0,-12 1 0,-3-9 0,0 4 0,-13-10 0,6-1 0,-6-5 535,0 0-535,-6-1 0,-1 1 0,-6-5 0,1 3 0,-6-7 0,4 3 0,-8-4 0,9 0 0,-10 0 0,5 0 0,-6 0 0,1 0 0,0 0 0,-1 0 0,1 0 0,-5 0 0,4 0 0,-3 0 0,3 0 0,-3 0 0,3 0 0,-8 0 0,8 0 0,-8-4 0,8 4 0,-8-4 0,8 0 0,-4 4 0,1-8 0,3 4 0,-4 0 0,5-4 0,4 3 0,-3-4 0,8 0 0,-8 1 0,8-1 0,-8 0 0,8 0 0,-8 0 0,8-4 0,-3 3 0,4-3 0,-4 4 0,3-4 0,-4-1 0,6 0 0,-1-3 0,0 3 0,-4-4 0,-2 0 0,1 1 0,-5 4 0,5-4 0,-5 4 0,-5 0 0,4-2 0,-4 2 0,1-4 0,3 4 0,-3-3 0,0 3 0,3 0 0,-7-3 0,3 3 0,0-4 0,-3 1 0,7-1 0,-7-4 0,7 3 0,-6-4 0,2 5 0,0 1 0,-3-1 0,4-5 0,-5 4 0,1-3 0,3 4 0,-3 4 0,2-2 0,-3 2 0,0 0 0,0 1 0,-4 5 0,3-1 0,-6 1 0,2-1 0,1 4 0,0-3 0,3 3 0,1-7 0,0 2 0,0-7 0,0 3 0,0 1 0,0 0 0,-1 5 0,1-1 0,-1 0 0,0 1 0,-2 0 0,-2 3 0,-3 1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5:06.154"/>
    </inkml:context>
    <inkml:brush xml:id="br0">
      <inkml:brushProperty name="width" value="0.07056" units="cm"/>
      <inkml:brushProperty name="height" value="0.07056" units="cm"/>
      <inkml:brushProperty name="color" value="#004FE0"/>
    </inkml:brush>
  </inkml:definitions>
  <inkml:trace contextRef="#ctx0" brushRef="#br0">1 49 24575,'7'-12'0,"2"8"0,8-11 0,-1 9 0,6-2 0,-8 4 0,2 4 0,-9 0 0,1 0 0,-1 0 0,-2 6 0,-2 3 0,-3 6 0,0 2 0,0-1 0,0 1 0,0-4 0,0 2 0,0-6 0,0 2 0,0-3 0,0-1 0,0 0 0,3-3 0,5-1 0,4-6 0,5-6 0,-1-4 0,1 1 0,-1-4 0,1 6 0,-4-1 0,-2 3 0,-3 0 0,-1 4 0,1-3 0,-1 6 0,1-2 0,-1 3 0,-3 0 0,-1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5:07.435"/>
    </inkml:context>
    <inkml:brush xml:id="br0">
      <inkml:brushProperty name="width" value="0.07056" units="cm"/>
      <inkml:brushProperty name="height" value="0.07056" units="cm"/>
      <inkml:brushProperty name="color" value="#004FE0"/>
    </inkml:brush>
  </inkml:definitions>
  <inkml:trace contextRef="#ctx0" brushRef="#br0">0 1 24575,'0'1'0,"0"15"0,0 18 0,0 13 0,0 13 0,0 3 0,0-7 0,0 36 0,0-14 0,0 2 0,0 8 0,0-28 0,0 12 0,0-4 0,0-21 0,0-7 0,0-2 0,0-10 0,0 5 0,0-6 0,0 1 0,0-6 0,0 4 0,0-8 0,0 3 0,0-4 0,0 0 0,0-5 0,0 4 0,0-8 0,0 4 0,0 0 0,0-4 0,0 4 0,0-5 0,0 1 0,0 3 0,0-2 0,0 2 0,0 1 0,0-4 0,0 4 0,0-5 0,0 1 0,0-1 0,0 1 0,0-1 0,0 0 0,0-3 0,0-1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5:08.221"/>
    </inkml:context>
    <inkml:brush xml:id="br0">
      <inkml:brushProperty name="width" value="0.07056" units="cm"/>
      <inkml:brushProperty name="height" value="0.07056" units="cm"/>
      <inkml:brushProperty name="color" value="#004FE0"/>
    </inkml:brush>
  </inkml:definitions>
  <inkml:trace contextRef="#ctx0" brushRef="#br0">0 0 24575,'0'4'0,"0"-1"0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5:09.593"/>
    </inkml:context>
    <inkml:brush xml:id="br0">
      <inkml:brushProperty name="width" value="0.07056" units="cm"/>
      <inkml:brushProperty name="height" value="0.07056" units="cm"/>
      <inkml:brushProperty name="color" value="#004FE0"/>
    </inkml:brush>
  </inkml:definitions>
  <inkml:trace contextRef="#ctx0" brushRef="#br0">8 86 24575,'-4'-7'0,"1"-1"0,3 1 0,0 0 0,0-5 0,0 3 0,0-2 0,0 3 0,7 4 0,2-3 0,8 6 0,4-3 0,-3 4 0,-1 0 0,-2 0 0,-6 0 0,2 0 0,-3 0 0,-1 0 0,-3 3 0,-1 5 0,-3 4 0,0 5 0,0 4 0,0-3 0,-4 4 0,3-6 0,-6 1 0,6-4 0,-6-2 0,6-3 0,-6-1 0,6 1 0,-2-1 0,6-3 0,1-4 0,7-1 0,-2-5 0,6 5 0,-6-3 0,3 4 0,-5 0 0,1 0 0,-1 0 0,1 0 0,-1 0 0,0 0 0,-3 4 0,3 4 0,-6 5 0,3 3 0,-4-3 0,0 2 0,0-6 0,0 3 0,0-1 0,0-2 0,-8 3 0,-1-5 0,-8 2 0,1-1 0,-1-3 0,0-2 0,0-3 0,5 0 0,0 0 0,5 0 0,-1 0 0,4 0 0,1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5:10.834"/>
    </inkml:context>
    <inkml:brush xml:id="br0">
      <inkml:brushProperty name="width" value="0.07056" units="cm"/>
      <inkml:brushProperty name="height" value="0.07056" units="cm"/>
      <inkml:brushProperty name="color" value="#004FE0"/>
    </inkml:brush>
  </inkml:definitions>
  <inkml:trace contextRef="#ctx0" brushRef="#br0">0 1 24575,'0'11'0,"0"14"0,0 14 0,0 21 0,0 3 0,0 17 0,0 13-660,0-4 660,0-3 0,0-9 0,0 1 158,0-8-158,0 0 0,0-4 0,0-17 0,0 10 0,0-11 497,0 5-497,0-11 5,5 8-5,0-14 0,1 10 0,-1-12 0,-1-1 0,-3-6 0,3 0 0,-4-4 0,4-2 0,-4-4 0,4 4 0,-4-3 0,0 8 0,0-3 0,0-1 0,0 4 0,4-3 0,-3 4 0,3 0 0,-4 0 0,0 1 0,0-6 0,0 0 0,0-6 0,0-3 0,0 2 0,0-2 0,0 3 0,0 1 0,0-1 0,0-3 0,0-1 0,0-5 0,0 1 0,0-1 0,0 1 0,0-4 0,0-1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5:11.754"/>
    </inkml:context>
    <inkml:brush xml:id="br0">
      <inkml:brushProperty name="width" value="0.07056" units="cm"/>
      <inkml:brushProperty name="height" value="0.07056" units="cm"/>
      <inkml:brushProperty name="color" value="#004FE0"/>
    </inkml:brush>
  </inkml:definitions>
  <inkml:trace contextRef="#ctx0" brushRef="#br0">1 1 24575,'0'19'0,"0"-2"0,0 14 0,0-7 0,0 14 0,0-9 0,0 3 0,0-5 0,0-4 0,0-2 0,0-8 0,0-2 0,0-3 0,3-4 0,5-1 0,4-3 0,5 0 0,4 0 0,-3-4 0,3 3 0,-4-6 0,-4 6 0,2-3 0,-6 1 0,2 2 0,-3-2 0,-1 3 0,1 0 0,-1 0 0,1 0 0,-1 0 0,-3-3 0,-1 2 0,-3-2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5:12.391"/>
    </inkml:context>
    <inkml:brush xml:id="br0">
      <inkml:brushProperty name="width" value="0.07056" units="cm"/>
      <inkml:brushProperty name="height" value="0.07056" units="cm"/>
      <inkml:brushProperty name="color" value="#004FE0"/>
    </inkml:brush>
  </inkml:definitions>
  <inkml:trace contextRef="#ctx0" brushRef="#br0">0 0 24575,'0'2'0,"0"9"0,0 22 0,0 2 0,0 6 0,0 8 0,0-17 0,0 18 0,0-21 0,0 9 0,0-18 0,0 6 0,0-18 0,0 4 0,0-5 0,0 0 0,0-3 0,0-1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5:13.382"/>
    </inkml:context>
    <inkml:brush xml:id="br0">
      <inkml:brushProperty name="width" value="0.07056" units="cm"/>
      <inkml:brushProperty name="height" value="0.07056" units="cm"/>
      <inkml:brushProperty name="color" value="#004FE0"/>
    </inkml:brush>
  </inkml:definitions>
  <inkml:trace contextRef="#ctx0" brushRef="#br0">0 1 24575,'0'19'0,"0"14"0,0-7 0,0 38 0,0-35 0,0 51 0,0-47 0,0 32 0,0-23 0,0 19 0,0-5 0,0 4 0,0-13 0,0-2 0,0-11 0,0-6 0,0-7 0,0-4 0,0-5 0,0 0 0,0-5 0,0 0 0,0 0 0,0 1 0,0-1 0,0 1 0,0-1 0,0 0 0,0-3 0,0-1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05:14.987"/>
    </inkml:context>
    <inkml:brush xml:id="br0">
      <inkml:brushProperty name="width" value="0.07056" units="cm"/>
      <inkml:brushProperty name="height" value="0.07056" units="cm"/>
      <inkml:brushProperty name="color" value="#004FE0"/>
    </inkml:brush>
  </inkml:definitions>
  <inkml:trace contextRef="#ctx0" brushRef="#br0">196 12 24575,'-3'-4'0,"-5"1"0,0 3 0,-8 0 0,-1 0 0,-1 0 0,0 0 0,3 0 0,2 0 0,0 0 0,5-4 0,2 4 0,5-1 0,-6 5 0,6 4 0,-5-1 0,5 0 0,-2 1 0,3-1 0,-7 1 0,5-1 0,-5 1 0,7-1 0,0 1 0,0-1 0,0 1 0,0 3 0,-3-2 0,2 6 0,-2-6 0,3 7 0,0-8 0,0 4 0,0-5 0,0 1 0,0-1 0,0 1 0,0-1 0,0 0 0,0 1 0,0-1 0,0 1 0,3-4 0,1-1 0,7-7 0,2 3 0,3-6 0,1 6 0,0-7 0,-1 4 0,-3-1 0,2-3 0,-2 7 0,-1-6 0,4 6 0,-7-5 0,2 5 0,1-3 0,-4 4 0,3 0 0,-3 0 0,0 0 0,-1 0 0,1 0 0,-1 0 0,0 0 0,1 0 0,-4 4 0,2 0 0,-1 3 0,-1 1 0,-1 0 0,-3-1 0,0 1 0,0-1 0,0 1 0,0-1 0,0 1 0,0 3 0,0-2 0,0 6 0,0-2 0,0 3 0,-4 1 0,-4-4 0,-1 3 0,-7-7 0,3 3 0,-4-4 0,1 0 0,-1 1 0,0-5 0,-4 4 0,3-7 0,-4 3 0,6-4 0,-6 0 0,8 0 0,-6 0 0,7 0 0,0 0 0,2 0 0,3 0 0,4 0 0,1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1T18:29:27.714"/>
    </inkml:context>
    <inkml:brush xml:id="br0">
      <inkml:brushProperty name="width" value="0.07056" units="cm"/>
      <inkml:brushProperty name="height" value="0.07056" units="cm"/>
      <inkml:brushProperty name="color" value="#004FE0"/>
    </inkml:brush>
  </inkml:definitions>
  <inkml:trace contextRef="#ctx0" brushRef="#br0">1 544 24575,'27'-36'0,"24"-14"0,6-6-1287,-8 15 0,3 0 1287,-10 7 0,1 0 0,9-3 0,2 1 149,2 2 0,-2 5-149,23-4 0,-16 9 0,-3 3 0,-5 9 0,1-2 0,-1 2 544,-7 12-544,22 0 0,-20 0 0,-2 0 1303,-6 0-1303,-11 0 107,-6 0 0,-15 0 0,-4 0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2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62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FEB51B7-3D43-5D44-BB77-A215B2108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76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51377D0-EA66-D446-A8FF-20F1E33BFEBE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MS PGothic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E9009-5D76-AF41-AD20-12DC2BFF0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1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35D10-07FB-AA4A-A56F-B99DE1193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9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7148E-A90E-DB45-B19B-43E813C15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4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3987D-7B11-4040-A048-F269F41A2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4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B032D-7ABE-1F40-81B7-E15777313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6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9F2DD-4C71-BF4F-B14B-F4E9B9BBF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8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6CD97-C6CF-A846-87B9-9EFFA0651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6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49736-B368-C840-80FE-046B1BC27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876F9-E7E4-D340-8EE1-62F8B98F7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6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ECE 4140/6140 Spring ‘20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0F722-6A31-6642-97FD-C2F803710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5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6C4F0-A817-2248-9F23-A40FCD042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9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83641-F40F-CA4D-860F-7D3BC7C97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7C3B9-A30B-B04F-A77F-C8729535F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4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91EDF-3823-814B-81A7-191598BBB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1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EAFF-6211-2F43-851E-C9940F6ED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3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59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  <p:sldLayoutId id="2147484155" r:id="rId15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0.m4a"/><Relationship Id="rId7" Type="http://schemas.openxmlformats.org/officeDocument/2006/relationships/image" Target="../media/image27.gif"/><Relationship Id="rId2" Type="http://schemas.microsoft.com/office/2007/relationships/media" Target="../media/media10.m4a"/><Relationship Id="rId1" Type="http://schemas.openxmlformats.org/officeDocument/2006/relationships/tags" Target="../tags/tag11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3.m4a"/><Relationship Id="rId7" Type="http://schemas.openxmlformats.org/officeDocument/2006/relationships/image" Target="../media/image7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11" Type="http://schemas.openxmlformats.org/officeDocument/2006/relationships/image" Target="../media/image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51.png"/><Relationship Id="rId18" Type="http://schemas.openxmlformats.org/officeDocument/2006/relationships/customXml" Target="../ink/ink6.xml"/><Relationship Id="rId26" Type="http://schemas.openxmlformats.org/officeDocument/2006/relationships/customXml" Target="../ink/ink10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855.png"/><Relationship Id="rId34" Type="http://schemas.openxmlformats.org/officeDocument/2006/relationships/image" Target="../media/image1.png"/><Relationship Id="rId7" Type="http://schemas.openxmlformats.org/officeDocument/2006/relationships/image" Target="../media/image14.png"/><Relationship Id="rId12" Type="http://schemas.openxmlformats.org/officeDocument/2006/relationships/customXml" Target="../ink/ink3.xml"/><Relationship Id="rId17" Type="http://schemas.openxmlformats.org/officeDocument/2006/relationships/image" Target="../media/image2853.png"/><Relationship Id="rId25" Type="http://schemas.openxmlformats.org/officeDocument/2006/relationships/image" Target="../media/image2857.png"/><Relationship Id="rId33" Type="http://schemas.openxmlformats.org/officeDocument/2006/relationships/image" Target="../media/image2861.png"/><Relationship Id="rId2" Type="http://schemas.openxmlformats.org/officeDocument/2006/relationships/audio" Target="../media/media4.m4a"/><Relationship Id="rId16" Type="http://schemas.openxmlformats.org/officeDocument/2006/relationships/customXml" Target="../ink/ink5.xml"/><Relationship Id="rId20" Type="http://schemas.openxmlformats.org/officeDocument/2006/relationships/customXml" Target="../ink/ink7.xml"/><Relationship Id="rId29" Type="http://schemas.openxmlformats.org/officeDocument/2006/relationships/image" Target="../media/image2859.png"/><Relationship Id="rId1" Type="http://schemas.microsoft.com/office/2007/relationships/media" Target="../media/media4.m4a"/><Relationship Id="rId6" Type="http://schemas.openxmlformats.org/officeDocument/2006/relationships/image" Target="../media/image13.png"/><Relationship Id="rId11" Type="http://schemas.openxmlformats.org/officeDocument/2006/relationships/image" Target="../media/image2850.png"/><Relationship Id="rId24" Type="http://schemas.openxmlformats.org/officeDocument/2006/relationships/customXml" Target="../ink/ink9.xml"/><Relationship Id="rId32" Type="http://schemas.openxmlformats.org/officeDocument/2006/relationships/customXml" Target="../ink/ink13.xml"/><Relationship Id="rId5" Type="http://schemas.openxmlformats.org/officeDocument/2006/relationships/image" Target="../media/image12.png"/><Relationship Id="rId15" Type="http://schemas.openxmlformats.org/officeDocument/2006/relationships/image" Target="../media/image2852.png"/><Relationship Id="rId23" Type="http://schemas.openxmlformats.org/officeDocument/2006/relationships/image" Target="../media/image2856.png"/><Relationship Id="rId28" Type="http://schemas.openxmlformats.org/officeDocument/2006/relationships/customXml" Target="../ink/ink11.xml"/><Relationship Id="rId10" Type="http://schemas.openxmlformats.org/officeDocument/2006/relationships/customXml" Target="../ink/ink2.xml"/><Relationship Id="rId19" Type="http://schemas.openxmlformats.org/officeDocument/2006/relationships/image" Target="../media/image2854.png"/><Relationship Id="rId31" Type="http://schemas.openxmlformats.org/officeDocument/2006/relationships/image" Target="../media/image2860.png"/><Relationship Id="rId4" Type="http://schemas.openxmlformats.org/officeDocument/2006/relationships/image" Target="../media/image11.png"/><Relationship Id="rId9" Type="http://schemas.openxmlformats.org/officeDocument/2006/relationships/image" Target="../media/image28490.png"/><Relationship Id="rId14" Type="http://schemas.openxmlformats.org/officeDocument/2006/relationships/customXml" Target="../ink/ink4.xml"/><Relationship Id="rId22" Type="http://schemas.openxmlformats.org/officeDocument/2006/relationships/customXml" Target="../ink/ink8.xml"/><Relationship Id="rId27" Type="http://schemas.openxmlformats.org/officeDocument/2006/relationships/image" Target="../media/image2858.png"/><Relationship Id="rId30" Type="http://schemas.openxmlformats.org/officeDocument/2006/relationships/customXml" Target="../ink/ink12.xml"/><Relationship Id="rId8" Type="http://schemas.openxmlformats.org/officeDocument/2006/relationships/customXml" Target="../ink/ink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9.png"/><Relationship Id="rId18" Type="http://schemas.openxmlformats.org/officeDocument/2006/relationships/image" Target="../media/image1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audio" Target="../media/media7.m4a"/><Relationship Id="rId16" Type="http://schemas.openxmlformats.org/officeDocument/2006/relationships/image" Target="../media/image22.png"/><Relationship Id="rId1" Type="http://schemas.microsoft.com/office/2007/relationships/media" Target="../media/media7.m4a"/><Relationship Id="rId6" Type="http://schemas.openxmlformats.org/officeDocument/2006/relationships/tags" Target="../tags/tag6.xml"/><Relationship Id="rId11" Type="http://schemas.openxmlformats.org/officeDocument/2006/relationships/image" Target="../media/image17.png"/><Relationship Id="rId5" Type="http://schemas.openxmlformats.org/officeDocument/2006/relationships/tags" Target="../tags/tag5.xml"/><Relationship Id="rId15" Type="http://schemas.openxmlformats.org/officeDocument/2006/relationships/image" Target="../media/image21.pn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914.png"/><Relationship Id="rId21" Type="http://schemas.openxmlformats.org/officeDocument/2006/relationships/image" Target="../media/image28690.png"/><Relationship Id="rId42" Type="http://schemas.openxmlformats.org/officeDocument/2006/relationships/customXml" Target="../ink/ink33.xml"/><Relationship Id="rId63" Type="http://schemas.openxmlformats.org/officeDocument/2006/relationships/image" Target="../media/image2889.png"/><Relationship Id="rId84" Type="http://schemas.openxmlformats.org/officeDocument/2006/relationships/image" Target="../media/image2898.png"/><Relationship Id="rId138" Type="http://schemas.openxmlformats.org/officeDocument/2006/relationships/customXml" Target="../ink/ink84.xml"/><Relationship Id="rId159" Type="http://schemas.openxmlformats.org/officeDocument/2006/relationships/image" Target="../media/image29070.png"/><Relationship Id="rId170" Type="http://schemas.openxmlformats.org/officeDocument/2006/relationships/customXml" Target="../ink/ink100.xml"/><Relationship Id="rId191" Type="http://schemas.openxmlformats.org/officeDocument/2006/relationships/image" Target="../media/image29230.png"/><Relationship Id="rId205" Type="http://schemas.openxmlformats.org/officeDocument/2006/relationships/image" Target="../media/image2930.png"/><Relationship Id="rId107" Type="http://schemas.openxmlformats.org/officeDocument/2006/relationships/image" Target="../media/image2909.png"/><Relationship Id="rId11" Type="http://schemas.openxmlformats.org/officeDocument/2006/relationships/image" Target="../media/image28640.png"/><Relationship Id="rId32" Type="http://schemas.openxmlformats.org/officeDocument/2006/relationships/customXml" Target="../ink/ink28.xml"/><Relationship Id="rId53" Type="http://schemas.openxmlformats.org/officeDocument/2006/relationships/customXml" Target="../ink/ink39.xml"/><Relationship Id="rId74" Type="http://schemas.openxmlformats.org/officeDocument/2006/relationships/image" Target="../media/image2894.png"/><Relationship Id="rId128" Type="http://schemas.openxmlformats.org/officeDocument/2006/relationships/customXml" Target="../ink/ink79.xml"/><Relationship Id="rId149" Type="http://schemas.openxmlformats.org/officeDocument/2006/relationships/image" Target="../media/image29020.png"/><Relationship Id="rId5" Type="http://schemas.openxmlformats.org/officeDocument/2006/relationships/image" Target="../media/image28480.png"/><Relationship Id="rId95" Type="http://schemas.openxmlformats.org/officeDocument/2006/relationships/image" Target="../media/image2903.png"/><Relationship Id="rId160" Type="http://schemas.openxmlformats.org/officeDocument/2006/relationships/customXml" Target="../ink/ink95.xml"/><Relationship Id="rId181" Type="http://schemas.openxmlformats.org/officeDocument/2006/relationships/image" Target="../media/image29180.png"/><Relationship Id="rId22" Type="http://schemas.openxmlformats.org/officeDocument/2006/relationships/customXml" Target="../ink/ink23.xml"/><Relationship Id="rId43" Type="http://schemas.openxmlformats.org/officeDocument/2006/relationships/image" Target="../media/image2880.png"/><Relationship Id="rId64" Type="http://schemas.openxmlformats.org/officeDocument/2006/relationships/customXml" Target="../ink/ink45.xml"/><Relationship Id="rId118" Type="http://schemas.openxmlformats.org/officeDocument/2006/relationships/customXml" Target="../ink/ink74.xml"/><Relationship Id="rId139" Type="http://schemas.openxmlformats.org/officeDocument/2006/relationships/image" Target="../media/image2925.png"/><Relationship Id="rId85" Type="http://schemas.openxmlformats.org/officeDocument/2006/relationships/customXml" Target="../ink/ink57.xml"/><Relationship Id="rId150" Type="http://schemas.openxmlformats.org/officeDocument/2006/relationships/customXml" Target="../ink/ink90.xml"/><Relationship Id="rId171" Type="http://schemas.openxmlformats.org/officeDocument/2006/relationships/image" Target="../media/image29130.png"/><Relationship Id="rId192" Type="http://schemas.openxmlformats.org/officeDocument/2006/relationships/customXml" Target="../ink/ink111.xml"/><Relationship Id="rId206" Type="http://schemas.openxmlformats.org/officeDocument/2006/relationships/customXml" Target="../ink/ink118.xml"/><Relationship Id="rId12" Type="http://schemas.openxmlformats.org/officeDocument/2006/relationships/customXml" Target="../ink/ink18.xml"/><Relationship Id="rId33" Type="http://schemas.openxmlformats.org/officeDocument/2006/relationships/image" Target="../media/image2875.png"/><Relationship Id="rId108" Type="http://schemas.openxmlformats.org/officeDocument/2006/relationships/customXml" Target="../ink/ink69.xml"/><Relationship Id="rId129" Type="http://schemas.openxmlformats.org/officeDocument/2006/relationships/image" Target="../media/image2920.png"/><Relationship Id="rId54" Type="http://schemas.openxmlformats.org/officeDocument/2006/relationships/image" Target="../media/image2885.png"/><Relationship Id="rId75" Type="http://schemas.openxmlformats.org/officeDocument/2006/relationships/customXml" Target="../ink/ink51.xml"/><Relationship Id="rId96" Type="http://schemas.openxmlformats.org/officeDocument/2006/relationships/customXml" Target="../ink/ink63.xml"/><Relationship Id="rId140" Type="http://schemas.openxmlformats.org/officeDocument/2006/relationships/customXml" Target="../ink/ink85.xml"/><Relationship Id="rId161" Type="http://schemas.openxmlformats.org/officeDocument/2006/relationships/image" Target="../media/image29080.png"/><Relationship Id="rId182" Type="http://schemas.openxmlformats.org/officeDocument/2006/relationships/customXml" Target="../ink/ink106.xml"/><Relationship Id="rId6" Type="http://schemas.openxmlformats.org/officeDocument/2006/relationships/customXml" Target="../ink/ink15.xml"/><Relationship Id="rId23" Type="http://schemas.openxmlformats.org/officeDocument/2006/relationships/image" Target="../media/image28700.png"/><Relationship Id="rId119" Type="http://schemas.openxmlformats.org/officeDocument/2006/relationships/image" Target="../media/image2915.png"/><Relationship Id="rId44" Type="http://schemas.openxmlformats.org/officeDocument/2006/relationships/customXml" Target="../ink/ink34.xml"/><Relationship Id="rId65" Type="http://schemas.openxmlformats.org/officeDocument/2006/relationships/image" Target="../media/image2890.png"/><Relationship Id="rId86" Type="http://schemas.openxmlformats.org/officeDocument/2006/relationships/image" Target="../media/image2899.png"/><Relationship Id="rId130" Type="http://schemas.openxmlformats.org/officeDocument/2006/relationships/customXml" Target="../ink/ink80.xml"/><Relationship Id="rId151" Type="http://schemas.openxmlformats.org/officeDocument/2006/relationships/image" Target="../media/image29030.png"/><Relationship Id="rId172" Type="http://schemas.openxmlformats.org/officeDocument/2006/relationships/customXml" Target="../ink/ink101.xml"/><Relationship Id="rId193" Type="http://schemas.openxmlformats.org/officeDocument/2006/relationships/image" Target="../media/image29240.png"/><Relationship Id="rId207" Type="http://schemas.openxmlformats.org/officeDocument/2006/relationships/image" Target="../media/image2931.png"/><Relationship Id="rId13" Type="http://schemas.openxmlformats.org/officeDocument/2006/relationships/image" Target="../media/image28650.png"/><Relationship Id="rId109" Type="http://schemas.openxmlformats.org/officeDocument/2006/relationships/image" Target="../media/image2910.png"/><Relationship Id="rId34" Type="http://schemas.openxmlformats.org/officeDocument/2006/relationships/customXml" Target="../ink/ink29.xml"/><Relationship Id="rId55" Type="http://schemas.openxmlformats.org/officeDocument/2006/relationships/customXml" Target="../ink/ink40.xml"/><Relationship Id="rId76" Type="http://schemas.openxmlformats.org/officeDocument/2006/relationships/image" Target="../media/image2895.png"/><Relationship Id="rId97" Type="http://schemas.openxmlformats.org/officeDocument/2006/relationships/image" Target="../media/image2904.png"/><Relationship Id="rId120" Type="http://schemas.openxmlformats.org/officeDocument/2006/relationships/customXml" Target="../ink/ink75.xml"/><Relationship Id="rId141" Type="http://schemas.openxmlformats.org/officeDocument/2006/relationships/image" Target="../media/image2926.png"/><Relationship Id="rId7" Type="http://schemas.openxmlformats.org/officeDocument/2006/relationships/image" Target="../media/image28620.png"/><Relationship Id="rId162" Type="http://schemas.openxmlformats.org/officeDocument/2006/relationships/customXml" Target="../ink/ink96.xml"/><Relationship Id="rId183" Type="http://schemas.openxmlformats.org/officeDocument/2006/relationships/image" Target="../media/image29190.png"/><Relationship Id="rId24" Type="http://schemas.openxmlformats.org/officeDocument/2006/relationships/customXml" Target="../ink/ink24.xml"/><Relationship Id="rId45" Type="http://schemas.openxmlformats.org/officeDocument/2006/relationships/image" Target="../media/image2881.png"/><Relationship Id="rId66" Type="http://schemas.openxmlformats.org/officeDocument/2006/relationships/customXml" Target="../ink/ink46.xml"/><Relationship Id="rId87" Type="http://schemas.openxmlformats.org/officeDocument/2006/relationships/customXml" Target="../ink/ink58.xml"/><Relationship Id="rId110" Type="http://schemas.openxmlformats.org/officeDocument/2006/relationships/customXml" Target="../ink/ink70.xml"/><Relationship Id="rId131" Type="http://schemas.openxmlformats.org/officeDocument/2006/relationships/image" Target="../media/image2921.png"/><Relationship Id="rId152" Type="http://schemas.openxmlformats.org/officeDocument/2006/relationships/customXml" Target="../ink/ink91.xml"/><Relationship Id="rId173" Type="http://schemas.openxmlformats.org/officeDocument/2006/relationships/image" Target="../media/image29140.png"/><Relationship Id="rId194" Type="http://schemas.openxmlformats.org/officeDocument/2006/relationships/customXml" Target="../ink/ink112.xml"/><Relationship Id="rId208" Type="http://schemas.openxmlformats.org/officeDocument/2006/relationships/customXml" Target="../ink/ink119.xml"/><Relationship Id="rId19" Type="http://schemas.openxmlformats.org/officeDocument/2006/relationships/image" Target="../media/image28680.png"/><Relationship Id="rId14" Type="http://schemas.openxmlformats.org/officeDocument/2006/relationships/customXml" Target="../ink/ink19.xml"/><Relationship Id="rId30" Type="http://schemas.openxmlformats.org/officeDocument/2006/relationships/customXml" Target="../ink/ink27.xml"/><Relationship Id="rId35" Type="http://schemas.openxmlformats.org/officeDocument/2006/relationships/image" Target="../media/image2876.png"/><Relationship Id="rId56" Type="http://schemas.openxmlformats.org/officeDocument/2006/relationships/image" Target="../media/image2886.png"/><Relationship Id="rId77" Type="http://schemas.openxmlformats.org/officeDocument/2006/relationships/customXml" Target="../ink/ink52.xml"/><Relationship Id="rId100" Type="http://schemas.openxmlformats.org/officeDocument/2006/relationships/customXml" Target="../ink/ink65.xml"/><Relationship Id="rId105" Type="http://schemas.openxmlformats.org/officeDocument/2006/relationships/image" Target="../media/image2908.png"/><Relationship Id="rId126" Type="http://schemas.openxmlformats.org/officeDocument/2006/relationships/customXml" Target="../ink/ink78.xml"/><Relationship Id="rId147" Type="http://schemas.openxmlformats.org/officeDocument/2006/relationships/image" Target="../media/image29010.png"/><Relationship Id="rId168" Type="http://schemas.openxmlformats.org/officeDocument/2006/relationships/customXml" Target="../ink/ink99.xml"/><Relationship Id="rId8" Type="http://schemas.openxmlformats.org/officeDocument/2006/relationships/customXml" Target="../ink/ink16.xml"/><Relationship Id="rId51" Type="http://schemas.openxmlformats.org/officeDocument/2006/relationships/customXml" Target="../ink/ink38.xml"/><Relationship Id="rId72" Type="http://schemas.openxmlformats.org/officeDocument/2006/relationships/image" Target="../media/image2893.png"/><Relationship Id="rId93" Type="http://schemas.openxmlformats.org/officeDocument/2006/relationships/image" Target="../media/image2902.png"/><Relationship Id="rId98" Type="http://schemas.openxmlformats.org/officeDocument/2006/relationships/customXml" Target="../ink/ink64.xml"/><Relationship Id="rId121" Type="http://schemas.openxmlformats.org/officeDocument/2006/relationships/image" Target="../media/image2916.png"/><Relationship Id="rId142" Type="http://schemas.openxmlformats.org/officeDocument/2006/relationships/customXml" Target="../ink/ink86.xml"/><Relationship Id="rId163" Type="http://schemas.openxmlformats.org/officeDocument/2006/relationships/image" Target="../media/image29090.png"/><Relationship Id="rId184" Type="http://schemas.openxmlformats.org/officeDocument/2006/relationships/customXml" Target="../ink/ink107.xml"/><Relationship Id="rId189" Type="http://schemas.openxmlformats.org/officeDocument/2006/relationships/image" Target="../media/image29220.png"/><Relationship Id="rId3" Type="http://schemas.openxmlformats.org/officeDocument/2006/relationships/slideLayout" Target="../slideLayouts/slideLayout2.xml"/><Relationship Id="rId214" Type="http://schemas.openxmlformats.org/officeDocument/2006/relationships/image" Target="../media/image1.png"/><Relationship Id="rId25" Type="http://schemas.openxmlformats.org/officeDocument/2006/relationships/image" Target="../media/image2871.png"/><Relationship Id="rId46" Type="http://schemas.openxmlformats.org/officeDocument/2006/relationships/customXml" Target="../ink/ink35.xml"/><Relationship Id="rId67" Type="http://schemas.openxmlformats.org/officeDocument/2006/relationships/customXml" Target="../ink/ink47.xml"/><Relationship Id="rId116" Type="http://schemas.openxmlformats.org/officeDocument/2006/relationships/customXml" Target="../ink/ink73.xml"/><Relationship Id="rId137" Type="http://schemas.openxmlformats.org/officeDocument/2006/relationships/image" Target="../media/image2924.png"/><Relationship Id="rId158" Type="http://schemas.openxmlformats.org/officeDocument/2006/relationships/customXml" Target="../ink/ink94.xml"/><Relationship Id="rId20" Type="http://schemas.openxmlformats.org/officeDocument/2006/relationships/customXml" Target="../ink/ink22.xml"/><Relationship Id="rId41" Type="http://schemas.openxmlformats.org/officeDocument/2006/relationships/image" Target="../media/image2879.png"/><Relationship Id="rId62" Type="http://schemas.openxmlformats.org/officeDocument/2006/relationships/customXml" Target="../ink/ink44.xml"/><Relationship Id="rId83" Type="http://schemas.openxmlformats.org/officeDocument/2006/relationships/customXml" Target="../ink/ink56.xml"/><Relationship Id="rId88" Type="http://schemas.openxmlformats.org/officeDocument/2006/relationships/image" Target="../media/image2900.png"/><Relationship Id="rId111" Type="http://schemas.openxmlformats.org/officeDocument/2006/relationships/image" Target="../media/image2911.png"/><Relationship Id="rId132" Type="http://schemas.openxmlformats.org/officeDocument/2006/relationships/customXml" Target="../ink/ink81.xml"/><Relationship Id="rId153" Type="http://schemas.openxmlformats.org/officeDocument/2006/relationships/image" Target="../media/image29040.png"/><Relationship Id="rId174" Type="http://schemas.openxmlformats.org/officeDocument/2006/relationships/customXml" Target="../ink/ink102.xml"/><Relationship Id="rId179" Type="http://schemas.openxmlformats.org/officeDocument/2006/relationships/image" Target="../media/image29170.png"/><Relationship Id="rId195" Type="http://schemas.openxmlformats.org/officeDocument/2006/relationships/image" Target="../media/image29250.png"/><Relationship Id="rId209" Type="http://schemas.openxmlformats.org/officeDocument/2006/relationships/image" Target="../media/image2932.png"/><Relationship Id="rId190" Type="http://schemas.openxmlformats.org/officeDocument/2006/relationships/customXml" Target="../ink/ink110.xml"/><Relationship Id="rId204" Type="http://schemas.openxmlformats.org/officeDocument/2006/relationships/customXml" Target="../ink/ink117.xml"/><Relationship Id="rId15" Type="http://schemas.openxmlformats.org/officeDocument/2006/relationships/image" Target="../media/image28660.png"/><Relationship Id="rId36" Type="http://schemas.openxmlformats.org/officeDocument/2006/relationships/customXml" Target="../ink/ink30.xml"/><Relationship Id="rId57" Type="http://schemas.openxmlformats.org/officeDocument/2006/relationships/customXml" Target="../ink/ink41.xml"/><Relationship Id="rId106" Type="http://schemas.openxmlformats.org/officeDocument/2006/relationships/customXml" Target="../ink/ink68.xml"/><Relationship Id="rId127" Type="http://schemas.openxmlformats.org/officeDocument/2006/relationships/image" Target="../media/image2919.png"/><Relationship Id="rId10" Type="http://schemas.openxmlformats.org/officeDocument/2006/relationships/customXml" Target="../ink/ink17.xml"/><Relationship Id="rId31" Type="http://schemas.openxmlformats.org/officeDocument/2006/relationships/image" Target="../media/image2874.png"/><Relationship Id="rId52" Type="http://schemas.openxmlformats.org/officeDocument/2006/relationships/image" Target="../media/image2884.png"/><Relationship Id="rId73" Type="http://schemas.openxmlformats.org/officeDocument/2006/relationships/customXml" Target="../ink/ink50.xml"/><Relationship Id="rId78" Type="http://schemas.openxmlformats.org/officeDocument/2006/relationships/customXml" Target="../ink/ink53.xml"/><Relationship Id="rId94" Type="http://schemas.openxmlformats.org/officeDocument/2006/relationships/customXml" Target="../ink/ink62.xml"/><Relationship Id="rId99" Type="http://schemas.openxmlformats.org/officeDocument/2006/relationships/image" Target="../media/image2905.png"/><Relationship Id="rId101" Type="http://schemas.openxmlformats.org/officeDocument/2006/relationships/image" Target="../media/image2906.png"/><Relationship Id="rId122" Type="http://schemas.openxmlformats.org/officeDocument/2006/relationships/customXml" Target="../ink/ink76.xml"/><Relationship Id="rId143" Type="http://schemas.openxmlformats.org/officeDocument/2006/relationships/image" Target="../media/image2927.png"/><Relationship Id="rId148" Type="http://schemas.openxmlformats.org/officeDocument/2006/relationships/customXml" Target="../ink/ink89.xml"/><Relationship Id="rId164" Type="http://schemas.openxmlformats.org/officeDocument/2006/relationships/customXml" Target="../ink/ink97.xml"/><Relationship Id="rId169" Type="http://schemas.openxmlformats.org/officeDocument/2006/relationships/image" Target="../media/image29120.png"/><Relationship Id="rId185" Type="http://schemas.openxmlformats.org/officeDocument/2006/relationships/image" Target="../media/image29200.png"/><Relationship Id="rId4" Type="http://schemas.openxmlformats.org/officeDocument/2006/relationships/customXml" Target="../ink/ink14.xml"/><Relationship Id="rId9" Type="http://schemas.openxmlformats.org/officeDocument/2006/relationships/image" Target="../media/image28630.png"/><Relationship Id="rId180" Type="http://schemas.openxmlformats.org/officeDocument/2006/relationships/customXml" Target="../ink/ink105.xml"/><Relationship Id="rId210" Type="http://schemas.openxmlformats.org/officeDocument/2006/relationships/customXml" Target="../ink/ink120.xml"/><Relationship Id="rId26" Type="http://schemas.openxmlformats.org/officeDocument/2006/relationships/customXml" Target="../ink/ink25.xml"/><Relationship Id="rId47" Type="http://schemas.openxmlformats.org/officeDocument/2006/relationships/image" Target="../media/image2882.png"/><Relationship Id="rId68" Type="http://schemas.openxmlformats.org/officeDocument/2006/relationships/image" Target="../media/image2891.png"/><Relationship Id="rId89" Type="http://schemas.openxmlformats.org/officeDocument/2006/relationships/customXml" Target="../ink/ink59.xml"/><Relationship Id="rId112" Type="http://schemas.openxmlformats.org/officeDocument/2006/relationships/customXml" Target="../ink/ink71.xml"/><Relationship Id="rId133" Type="http://schemas.openxmlformats.org/officeDocument/2006/relationships/image" Target="../media/image2922.png"/><Relationship Id="rId154" Type="http://schemas.openxmlformats.org/officeDocument/2006/relationships/customXml" Target="../ink/ink92.xml"/><Relationship Id="rId175" Type="http://schemas.openxmlformats.org/officeDocument/2006/relationships/image" Target="../media/image29150.png"/><Relationship Id="rId196" Type="http://schemas.openxmlformats.org/officeDocument/2006/relationships/customXml" Target="../ink/ink113.xml"/><Relationship Id="rId200" Type="http://schemas.openxmlformats.org/officeDocument/2006/relationships/customXml" Target="../ink/ink115.xml"/><Relationship Id="rId16" Type="http://schemas.openxmlformats.org/officeDocument/2006/relationships/customXml" Target="../ink/ink20.xml"/><Relationship Id="rId37" Type="http://schemas.openxmlformats.org/officeDocument/2006/relationships/image" Target="../media/image2877.png"/><Relationship Id="rId58" Type="http://schemas.openxmlformats.org/officeDocument/2006/relationships/customXml" Target="../ink/ink42.xml"/><Relationship Id="rId79" Type="http://schemas.openxmlformats.org/officeDocument/2006/relationships/image" Target="../media/image2896.png"/><Relationship Id="rId102" Type="http://schemas.openxmlformats.org/officeDocument/2006/relationships/customXml" Target="../ink/ink66.xml"/><Relationship Id="rId123" Type="http://schemas.openxmlformats.org/officeDocument/2006/relationships/image" Target="../media/image2917.png"/><Relationship Id="rId144" Type="http://schemas.openxmlformats.org/officeDocument/2006/relationships/customXml" Target="../ink/ink87.xml"/><Relationship Id="rId90" Type="http://schemas.openxmlformats.org/officeDocument/2006/relationships/customXml" Target="../ink/ink60.xml"/><Relationship Id="rId165" Type="http://schemas.openxmlformats.org/officeDocument/2006/relationships/image" Target="../media/image29100.png"/><Relationship Id="rId186" Type="http://schemas.openxmlformats.org/officeDocument/2006/relationships/customXml" Target="../ink/ink108.xml"/><Relationship Id="rId211" Type="http://schemas.openxmlformats.org/officeDocument/2006/relationships/image" Target="../media/image2933.png"/><Relationship Id="rId27" Type="http://schemas.openxmlformats.org/officeDocument/2006/relationships/image" Target="../media/image2872.png"/><Relationship Id="rId48" Type="http://schemas.openxmlformats.org/officeDocument/2006/relationships/customXml" Target="../ink/ink36.xml"/><Relationship Id="rId69" Type="http://schemas.openxmlformats.org/officeDocument/2006/relationships/customXml" Target="../ink/ink48.xml"/><Relationship Id="rId113" Type="http://schemas.openxmlformats.org/officeDocument/2006/relationships/image" Target="../media/image2912.png"/><Relationship Id="rId134" Type="http://schemas.openxmlformats.org/officeDocument/2006/relationships/customXml" Target="../ink/ink82.xml"/><Relationship Id="rId80" Type="http://schemas.openxmlformats.org/officeDocument/2006/relationships/customXml" Target="../ink/ink54.xml"/><Relationship Id="rId155" Type="http://schemas.openxmlformats.org/officeDocument/2006/relationships/image" Target="../media/image29050.png"/><Relationship Id="rId176" Type="http://schemas.openxmlformats.org/officeDocument/2006/relationships/customXml" Target="../ink/ink103.xml"/><Relationship Id="rId197" Type="http://schemas.openxmlformats.org/officeDocument/2006/relationships/image" Target="../media/image29260.png"/><Relationship Id="rId201" Type="http://schemas.openxmlformats.org/officeDocument/2006/relationships/image" Target="../media/image2928.png"/><Relationship Id="rId17" Type="http://schemas.openxmlformats.org/officeDocument/2006/relationships/image" Target="../media/image28670.png"/><Relationship Id="rId38" Type="http://schemas.openxmlformats.org/officeDocument/2006/relationships/customXml" Target="../ink/ink31.xml"/><Relationship Id="rId59" Type="http://schemas.openxmlformats.org/officeDocument/2006/relationships/image" Target="../media/image2887.png"/><Relationship Id="rId103" Type="http://schemas.openxmlformats.org/officeDocument/2006/relationships/image" Target="../media/image2907.png"/><Relationship Id="rId124" Type="http://schemas.openxmlformats.org/officeDocument/2006/relationships/customXml" Target="../ink/ink77.xml"/><Relationship Id="rId70" Type="http://schemas.openxmlformats.org/officeDocument/2006/relationships/image" Target="../media/image2892.png"/><Relationship Id="rId91" Type="http://schemas.openxmlformats.org/officeDocument/2006/relationships/image" Target="../media/image2901.png"/><Relationship Id="rId145" Type="http://schemas.openxmlformats.org/officeDocument/2006/relationships/image" Target="../media/image29000.png"/><Relationship Id="rId166" Type="http://schemas.openxmlformats.org/officeDocument/2006/relationships/customXml" Target="../ink/ink98.xml"/><Relationship Id="rId187" Type="http://schemas.openxmlformats.org/officeDocument/2006/relationships/image" Target="../media/image29210.png"/><Relationship Id="rId1" Type="http://schemas.microsoft.com/office/2007/relationships/media" Target="../media/media8.m4a"/><Relationship Id="rId212" Type="http://schemas.openxmlformats.org/officeDocument/2006/relationships/customXml" Target="../ink/ink121.xml"/><Relationship Id="rId28" Type="http://schemas.openxmlformats.org/officeDocument/2006/relationships/customXml" Target="../ink/ink26.xml"/><Relationship Id="rId49" Type="http://schemas.openxmlformats.org/officeDocument/2006/relationships/customXml" Target="../ink/ink37.xml"/><Relationship Id="rId114" Type="http://schemas.openxmlformats.org/officeDocument/2006/relationships/customXml" Target="../ink/ink72.xml"/><Relationship Id="rId60" Type="http://schemas.openxmlformats.org/officeDocument/2006/relationships/customXml" Target="../ink/ink43.xml"/><Relationship Id="rId81" Type="http://schemas.openxmlformats.org/officeDocument/2006/relationships/image" Target="../media/image2897.png"/><Relationship Id="rId135" Type="http://schemas.openxmlformats.org/officeDocument/2006/relationships/image" Target="../media/image2923.png"/><Relationship Id="rId156" Type="http://schemas.openxmlformats.org/officeDocument/2006/relationships/customXml" Target="../ink/ink93.xml"/><Relationship Id="rId177" Type="http://schemas.openxmlformats.org/officeDocument/2006/relationships/image" Target="../media/image29160.png"/><Relationship Id="rId198" Type="http://schemas.openxmlformats.org/officeDocument/2006/relationships/customXml" Target="../ink/ink114.xml"/><Relationship Id="rId202" Type="http://schemas.openxmlformats.org/officeDocument/2006/relationships/customXml" Target="../ink/ink116.xml"/><Relationship Id="rId18" Type="http://schemas.openxmlformats.org/officeDocument/2006/relationships/customXml" Target="../ink/ink21.xml"/><Relationship Id="rId39" Type="http://schemas.openxmlformats.org/officeDocument/2006/relationships/image" Target="../media/image2878.png"/><Relationship Id="rId50" Type="http://schemas.openxmlformats.org/officeDocument/2006/relationships/image" Target="../media/image2883.png"/><Relationship Id="rId104" Type="http://schemas.openxmlformats.org/officeDocument/2006/relationships/customXml" Target="../ink/ink67.xml"/><Relationship Id="rId125" Type="http://schemas.openxmlformats.org/officeDocument/2006/relationships/image" Target="../media/image2918.png"/><Relationship Id="rId146" Type="http://schemas.openxmlformats.org/officeDocument/2006/relationships/customXml" Target="../ink/ink88.xml"/><Relationship Id="rId167" Type="http://schemas.openxmlformats.org/officeDocument/2006/relationships/image" Target="../media/image29110.png"/><Relationship Id="rId188" Type="http://schemas.openxmlformats.org/officeDocument/2006/relationships/customXml" Target="../ink/ink109.xml"/><Relationship Id="rId71" Type="http://schemas.openxmlformats.org/officeDocument/2006/relationships/customXml" Target="../ink/ink49.xml"/><Relationship Id="rId92" Type="http://schemas.openxmlformats.org/officeDocument/2006/relationships/customXml" Target="../ink/ink61.xml"/><Relationship Id="rId213" Type="http://schemas.openxmlformats.org/officeDocument/2006/relationships/image" Target="../media/image2934.png"/><Relationship Id="rId2" Type="http://schemas.openxmlformats.org/officeDocument/2006/relationships/audio" Target="../media/media8.m4a"/><Relationship Id="rId29" Type="http://schemas.openxmlformats.org/officeDocument/2006/relationships/image" Target="../media/image2873.png"/><Relationship Id="rId40" Type="http://schemas.openxmlformats.org/officeDocument/2006/relationships/customXml" Target="../ink/ink32.xml"/><Relationship Id="rId115" Type="http://schemas.openxmlformats.org/officeDocument/2006/relationships/image" Target="../media/image2913.png"/><Relationship Id="rId136" Type="http://schemas.openxmlformats.org/officeDocument/2006/relationships/customXml" Target="../ink/ink83.xml"/><Relationship Id="rId157" Type="http://schemas.openxmlformats.org/officeDocument/2006/relationships/image" Target="../media/image29060.png"/><Relationship Id="rId178" Type="http://schemas.openxmlformats.org/officeDocument/2006/relationships/customXml" Target="../ink/ink104.xml"/><Relationship Id="rId61" Type="http://schemas.openxmlformats.org/officeDocument/2006/relationships/image" Target="../media/image2888.png"/><Relationship Id="rId82" Type="http://schemas.openxmlformats.org/officeDocument/2006/relationships/customXml" Target="../ink/ink55.xml"/><Relationship Id="rId199" Type="http://schemas.openxmlformats.org/officeDocument/2006/relationships/image" Target="../media/image29270.png"/><Relationship Id="rId203" Type="http://schemas.openxmlformats.org/officeDocument/2006/relationships/image" Target="../media/image29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9.m4a"/><Relationship Id="rId7" Type="http://schemas.openxmlformats.org/officeDocument/2006/relationships/image" Target="../media/image26.gif"/><Relationship Id="rId2" Type="http://schemas.microsoft.com/office/2007/relationships/media" Target="../media/media9.m4a"/><Relationship Id="rId1" Type="http://schemas.openxmlformats.org/officeDocument/2006/relationships/tags" Target="../tags/tag10.xml"/><Relationship Id="rId6" Type="http://schemas.openxmlformats.org/officeDocument/2006/relationships/image" Target="../media/image25.gif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986431" y="1066800"/>
            <a:ext cx="7386959" cy="23945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</a:rPr>
              <a:t>8D. Data compression in AI</a:t>
            </a:r>
          </a:p>
          <a:p>
            <a:pPr>
              <a:buNone/>
            </a:pPr>
            <a:endParaRPr lang="en-US" sz="4400" b="1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4400" b="1">
                <a:solidFill>
                  <a:schemeClr val="bg1"/>
                </a:solidFill>
              </a:rPr>
              <a:t>Spooling, CNN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4B616A5-AADE-3622-935D-2063C2B9B5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3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2720"/>
    </mc:Choice>
    <mc:Fallback xmlns="">
      <p:transition advTm="42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>
            <a:off x="1285993" y="2321843"/>
            <a:ext cx="7653634" cy="1911996"/>
            <a:chOff x="282946" y="4111717"/>
            <a:chExt cx="10204845" cy="1911996"/>
          </a:xfrm>
        </p:grpSpPr>
        <p:grpSp>
          <p:nvGrpSpPr>
            <p:cNvPr id="4" name="Group 14"/>
            <p:cNvGrpSpPr/>
            <p:nvPr/>
          </p:nvGrpSpPr>
          <p:grpSpPr>
            <a:xfrm>
              <a:off x="282946" y="4658359"/>
              <a:ext cx="2328953" cy="1365354"/>
              <a:chOff x="3000372" y="1277711"/>
              <a:chExt cx="6136823" cy="3412671"/>
            </a:xfrm>
          </p:grpSpPr>
          <p:sp>
            <p:nvSpPr>
              <p:cNvPr id="477" name="Rounded Rectangle 476"/>
              <p:cNvSpPr/>
              <p:nvPr/>
            </p:nvSpPr>
            <p:spPr>
              <a:xfrm>
                <a:off x="4082895" y="1277711"/>
                <a:ext cx="4002666" cy="3412671"/>
              </a:xfrm>
              <a:prstGeom prst="roundRect">
                <a:avLst/>
              </a:prstGeom>
              <a:ln w="15875">
                <a:solidFill>
                  <a:schemeClr val="tx1"/>
                </a:solidFill>
                <a:prstDash val="sysDot"/>
                <a:headEnd w="sm" len="sm"/>
                <a:tailEnd w="sm" len="sm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478" name="Oval 477"/>
              <p:cNvSpPr/>
              <p:nvPr/>
            </p:nvSpPr>
            <p:spPr>
              <a:xfrm>
                <a:off x="5140778" y="1661433"/>
                <a:ext cx="302079" cy="318407"/>
              </a:xfrm>
              <a:prstGeom prst="ellipse">
                <a:avLst/>
              </a:prstGeom>
              <a:ln w="15875">
                <a:headEnd w="sm" len="sm"/>
                <a:tailEnd w="sm" len="sm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479" name="Oval 478"/>
              <p:cNvSpPr/>
              <p:nvPr/>
            </p:nvSpPr>
            <p:spPr>
              <a:xfrm>
                <a:off x="6477000" y="2597604"/>
                <a:ext cx="302079" cy="318407"/>
              </a:xfrm>
              <a:prstGeom prst="ellipse">
                <a:avLst/>
              </a:prstGeom>
              <a:ln w="15875">
                <a:headEnd w="sm" len="sm"/>
                <a:tailEnd w="sm" len="sm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480" name="Oval 479"/>
              <p:cNvSpPr/>
              <p:nvPr/>
            </p:nvSpPr>
            <p:spPr>
              <a:xfrm>
                <a:off x="6174921" y="1675040"/>
                <a:ext cx="302079" cy="318407"/>
              </a:xfrm>
              <a:prstGeom prst="ellipse">
                <a:avLst/>
              </a:prstGeom>
              <a:ln w="15875">
                <a:headEnd w="sm" len="sm"/>
                <a:tailEnd w="sm" len="sm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481" name="Oval 480"/>
              <p:cNvSpPr/>
              <p:nvPr/>
            </p:nvSpPr>
            <p:spPr>
              <a:xfrm>
                <a:off x="4989738" y="3076576"/>
                <a:ext cx="302079" cy="318407"/>
              </a:xfrm>
              <a:prstGeom prst="ellipse">
                <a:avLst/>
              </a:prstGeom>
              <a:ln w="15875">
                <a:headEnd w="sm" len="sm"/>
                <a:tailEnd w="sm" len="sm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482" name="Oval 481"/>
              <p:cNvSpPr/>
              <p:nvPr/>
            </p:nvSpPr>
            <p:spPr>
              <a:xfrm>
                <a:off x="5886447" y="3431723"/>
                <a:ext cx="302079" cy="318407"/>
              </a:xfrm>
              <a:prstGeom prst="ellipse">
                <a:avLst/>
              </a:prstGeom>
              <a:ln w="15875">
                <a:headEnd w="sm" len="sm"/>
                <a:tailEnd w="sm" len="sm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483" name="Oval 482"/>
              <p:cNvSpPr/>
              <p:nvPr/>
            </p:nvSpPr>
            <p:spPr>
              <a:xfrm>
                <a:off x="7281179" y="1993447"/>
                <a:ext cx="302079" cy="318407"/>
              </a:xfrm>
              <a:prstGeom prst="ellipse">
                <a:avLst/>
              </a:prstGeom>
              <a:ln w="15875">
                <a:headEnd w="sm" len="sm"/>
                <a:tailEnd w="sm" len="sm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484" name="Oval 483"/>
              <p:cNvSpPr/>
              <p:nvPr/>
            </p:nvSpPr>
            <p:spPr>
              <a:xfrm>
                <a:off x="8835116" y="2852740"/>
                <a:ext cx="302079" cy="318407"/>
              </a:xfrm>
              <a:prstGeom prst="ellipse">
                <a:avLst/>
              </a:prstGeom>
              <a:ln w="15875">
                <a:solidFill>
                  <a:schemeClr val="accent2"/>
                </a:solidFill>
                <a:headEnd w="sm" len="sm"/>
                <a:tailEnd w="sm" len="sm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F5C5D">
                      <a:lumMod val="75000"/>
                    </a:srgbClr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485" name="Oval 484"/>
              <p:cNvSpPr/>
              <p:nvPr/>
            </p:nvSpPr>
            <p:spPr>
              <a:xfrm>
                <a:off x="5656488" y="2518683"/>
                <a:ext cx="302079" cy="318407"/>
              </a:xfrm>
              <a:prstGeom prst="ellipse">
                <a:avLst/>
              </a:prstGeom>
              <a:ln w="15875">
                <a:headEnd w="sm" len="sm"/>
                <a:tailEnd w="sm" len="sm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486" name="Oval 485"/>
              <p:cNvSpPr/>
              <p:nvPr/>
            </p:nvSpPr>
            <p:spPr>
              <a:xfrm>
                <a:off x="7262131" y="3355522"/>
                <a:ext cx="302079" cy="318407"/>
              </a:xfrm>
              <a:prstGeom prst="ellipse">
                <a:avLst/>
              </a:prstGeom>
              <a:ln w="15875">
                <a:headEnd w="sm" len="sm"/>
                <a:tailEnd w="sm" len="sm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487" name="Oval 486"/>
              <p:cNvSpPr/>
              <p:nvPr/>
            </p:nvSpPr>
            <p:spPr>
              <a:xfrm>
                <a:off x="3000372" y="2852740"/>
                <a:ext cx="302079" cy="318407"/>
              </a:xfrm>
              <a:prstGeom prst="ellipse">
                <a:avLst/>
              </a:prstGeom>
              <a:ln w="15875">
                <a:solidFill>
                  <a:schemeClr val="accent2"/>
                </a:solidFill>
                <a:headEnd w="sm" len="sm"/>
                <a:tailEnd w="sm" len="sm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F5C5D">
                      <a:lumMod val="75000"/>
                    </a:srgbClr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488" name="Oval 487"/>
              <p:cNvSpPr/>
              <p:nvPr/>
            </p:nvSpPr>
            <p:spPr>
              <a:xfrm>
                <a:off x="4687659" y="3992336"/>
                <a:ext cx="302079" cy="318407"/>
              </a:xfrm>
              <a:prstGeom prst="ellipse">
                <a:avLst/>
              </a:prstGeom>
              <a:ln w="15875">
                <a:headEnd w="sm" len="sm"/>
                <a:tailEnd w="sm" len="sm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489" name="Oval 488"/>
              <p:cNvSpPr/>
              <p:nvPr/>
            </p:nvSpPr>
            <p:spPr>
              <a:xfrm>
                <a:off x="4385580" y="2438400"/>
                <a:ext cx="302079" cy="318407"/>
              </a:xfrm>
              <a:prstGeom prst="ellipse">
                <a:avLst/>
              </a:prstGeom>
              <a:ln w="15875">
                <a:headEnd w="sm" len="sm"/>
                <a:tailEnd w="sm" len="sm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490" name="Oval 489"/>
              <p:cNvSpPr/>
              <p:nvPr/>
            </p:nvSpPr>
            <p:spPr>
              <a:xfrm>
                <a:off x="6628039" y="3818164"/>
                <a:ext cx="302079" cy="318407"/>
              </a:xfrm>
              <a:prstGeom prst="ellipse">
                <a:avLst/>
              </a:prstGeom>
              <a:ln w="15875">
                <a:headEnd w="sm" len="sm"/>
                <a:tailEnd w="sm" len="sm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cxnSp>
            <p:nvCxnSpPr>
              <p:cNvPr id="491" name="Straight Connector 490"/>
              <p:cNvCxnSpPr>
                <a:stCxn id="478" idx="6"/>
              </p:cNvCxnSpPr>
              <p:nvPr/>
            </p:nvCxnSpPr>
            <p:spPr>
              <a:xfrm>
                <a:off x="5442857" y="1820637"/>
                <a:ext cx="732064" cy="8163"/>
              </a:xfrm>
              <a:prstGeom prst="line">
                <a:avLst/>
              </a:prstGeom>
              <a:ln w="15875" cap="flat" cmpd="sng" algn="ctr">
                <a:solidFill>
                  <a:schemeClr val="dk1"/>
                </a:solidFill>
                <a:prstDash val="solid"/>
                <a:round/>
                <a:headEnd type="arrow" w="sm" len="sm"/>
                <a:tailEnd type="arrow" w="sm" len="sm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92" name="Straight Connector 491"/>
              <p:cNvCxnSpPr>
                <a:endCxn id="482" idx="0"/>
              </p:cNvCxnSpPr>
              <p:nvPr/>
            </p:nvCxnSpPr>
            <p:spPr>
              <a:xfrm>
                <a:off x="5822495" y="2852740"/>
                <a:ext cx="214992" cy="578983"/>
              </a:xfrm>
              <a:prstGeom prst="line">
                <a:avLst/>
              </a:prstGeom>
              <a:ln w="15875" cap="flat" cmpd="sng" algn="ctr">
                <a:solidFill>
                  <a:schemeClr val="dk1"/>
                </a:solidFill>
                <a:prstDash val="solid"/>
                <a:round/>
                <a:headEnd type="arrow" w="sm" len="sm"/>
                <a:tailEnd type="arrow" w="sm" len="sm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93" name="Straight Connector 492"/>
              <p:cNvCxnSpPr/>
              <p:nvPr/>
            </p:nvCxnSpPr>
            <p:spPr>
              <a:xfrm>
                <a:off x="6436861" y="1973719"/>
                <a:ext cx="191178" cy="617422"/>
              </a:xfrm>
              <a:prstGeom prst="line">
                <a:avLst/>
              </a:prstGeom>
              <a:ln w="15875" cap="flat" cmpd="sng" algn="ctr">
                <a:solidFill>
                  <a:schemeClr val="dk1"/>
                </a:solidFill>
                <a:prstDash val="solid"/>
                <a:round/>
                <a:headEnd type="arrow" w="sm" len="sm"/>
                <a:tailEnd type="arrow" w="sm" len="sm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94" name="Straight Connector 493"/>
              <p:cNvCxnSpPr/>
              <p:nvPr/>
            </p:nvCxnSpPr>
            <p:spPr>
              <a:xfrm flipH="1">
                <a:off x="7409770" y="2311854"/>
                <a:ext cx="22448" cy="1043668"/>
              </a:xfrm>
              <a:prstGeom prst="line">
                <a:avLst/>
              </a:prstGeom>
              <a:ln w="15875" cap="flat" cmpd="sng" algn="ctr">
                <a:solidFill>
                  <a:schemeClr val="dk1"/>
                </a:solidFill>
                <a:prstDash val="solid"/>
                <a:round/>
                <a:headEnd type="arrow" w="sm" len="sm"/>
                <a:tailEnd type="arrow" w="sm" len="sm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95" name="Straight Connector 494"/>
              <p:cNvCxnSpPr>
                <a:endCxn id="490" idx="0"/>
              </p:cNvCxnSpPr>
              <p:nvPr/>
            </p:nvCxnSpPr>
            <p:spPr>
              <a:xfrm flipH="1">
                <a:off x="6779079" y="2234973"/>
                <a:ext cx="509923" cy="1583191"/>
              </a:xfrm>
              <a:prstGeom prst="line">
                <a:avLst/>
              </a:prstGeom>
              <a:ln w="15875" cap="flat" cmpd="sng" algn="ctr">
                <a:solidFill>
                  <a:schemeClr val="dk1"/>
                </a:solidFill>
                <a:prstDash val="solid"/>
                <a:round/>
                <a:headEnd type="arrow" w="sm" len="sm"/>
                <a:tailEnd type="arrow" w="sm" len="sm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96" name="Straight Connector 495"/>
              <p:cNvCxnSpPr>
                <a:endCxn id="485" idx="2"/>
              </p:cNvCxnSpPr>
              <p:nvPr/>
            </p:nvCxnSpPr>
            <p:spPr>
              <a:xfrm>
                <a:off x="4680856" y="2591141"/>
                <a:ext cx="975632" cy="86746"/>
              </a:xfrm>
              <a:prstGeom prst="line">
                <a:avLst/>
              </a:prstGeom>
              <a:ln w="15875" cap="flat" cmpd="sng" algn="ctr">
                <a:solidFill>
                  <a:schemeClr val="dk1"/>
                </a:solidFill>
                <a:prstDash val="solid"/>
                <a:round/>
                <a:headEnd type="arrow" w="sm" len="sm"/>
                <a:tailEnd type="arrow" w="sm" len="sm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97" name="Straight Connector 496"/>
              <p:cNvCxnSpPr/>
              <p:nvPr/>
            </p:nvCxnSpPr>
            <p:spPr>
              <a:xfrm>
                <a:off x="5302701" y="3241561"/>
                <a:ext cx="574226" cy="305992"/>
              </a:xfrm>
              <a:prstGeom prst="line">
                <a:avLst/>
              </a:prstGeom>
              <a:ln w="15875" cap="flat" cmpd="sng" algn="ctr">
                <a:solidFill>
                  <a:schemeClr val="dk1"/>
                </a:solidFill>
                <a:prstDash val="solid"/>
                <a:round/>
                <a:headEnd type="arrow" w="sm" len="sm"/>
                <a:tailEnd type="arrow" w="sm" len="sm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98" name="Straight Connector 497"/>
              <p:cNvCxnSpPr/>
              <p:nvPr/>
            </p:nvCxnSpPr>
            <p:spPr>
              <a:xfrm flipV="1">
                <a:off x="5199287" y="2020745"/>
                <a:ext cx="103414" cy="1075561"/>
              </a:xfrm>
              <a:prstGeom prst="line">
                <a:avLst/>
              </a:prstGeom>
              <a:ln w="15875" cap="flat" cmpd="sng" algn="ctr">
                <a:solidFill>
                  <a:schemeClr val="dk1"/>
                </a:solidFill>
                <a:prstDash val="solid"/>
                <a:round/>
                <a:headEnd type="arrow" w="sm" len="sm"/>
                <a:tailEnd type="arrow" w="sm" len="sm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99" name="Straight Connector 498"/>
              <p:cNvCxnSpPr>
                <a:endCxn id="490" idx="3"/>
              </p:cNvCxnSpPr>
              <p:nvPr/>
            </p:nvCxnSpPr>
            <p:spPr>
              <a:xfrm flipV="1">
                <a:off x="4989738" y="4089941"/>
                <a:ext cx="1682539" cy="84391"/>
              </a:xfrm>
              <a:prstGeom prst="line">
                <a:avLst/>
              </a:prstGeom>
              <a:ln w="15875" cap="flat" cmpd="sng" algn="ctr">
                <a:solidFill>
                  <a:schemeClr val="dk1"/>
                </a:solidFill>
                <a:prstDash val="solid"/>
                <a:round/>
                <a:headEnd type="arrow" w="sm" len="sm"/>
                <a:tailEnd type="arrow" w="sm" len="sm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500" name="Straight Connector 499"/>
              <p:cNvCxnSpPr/>
              <p:nvPr/>
            </p:nvCxnSpPr>
            <p:spPr>
              <a:xfrm flipV="1">
                <a:off x="4862848" y="2861922"/>
                <a:ext cx="1614152" cy="1101060"/>
              </a:xfrm>
              <a:prstGeom prst="line">
                <a:avLst/>
              </a:prstGeom>
              <a:ln w="15875" cap="flat" cmpd="sng" algn="ctr">
                <a:solidFill>
                  <a:schemeClr val="dk1"/>
                </a:solidFill>
                <a:prstDash val="solid"/>
                <a:round/>
                <a:headEnd type="arrow" w="sm" len="sm"/>
                <a:tailEnd type="arrow" w="sm" len="sm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501" name="Straight Connector 500"/>
              <p:cNvCxnSpPr>
                <a:endCxn id="486" idx="1"/>
              </p:cNvCxnSpPr>
              <p:nvPr/>
            </p:nvCxnSpPr>
            <p:spPr>
              <a:xfrm>
                <a:off x="6741988" y="2820081"/>
                <a:ext cx="564381" cy="582071"/>
              </a:xfrm>
              <a:prstGeom prst="line">
                <a:avLst/>
              </a:prstGeom>
              <a:ln w="15875" cap="flat" cmpd="sng" algn="ctr">
                <a:solidFill>
                  <a:schemeClr val="dk1"/>
                </a:solidFill>
                <a:prstDash val="solid"/>
                <a:round/>
                <a:headEnd type="arrow" w="sm" len="sm"/>
                <a:tailEnd type="arrow" w="sm" len="sm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502" name="Straight Connector 501"/>
              <p:cNvCxnSpPr>
                <a:endCxn id="483" idx="2"/>
              </p:cNvCxnSpPr>
              <p:nvPr/>
            </p:nvCxnSpPr>
            <p:spPr>
              <a:xfrm flipV="1">
                <a:off x="5990208" y="2152651"/>
                <a:ext cx="1290971" cy="487648"/>
              </a:xfrm>
              <a:prstGeom prst="line">
                <a:avLst/>
              </a:prstGeom>
              <a:ln w="15875" cap="flat" cmpd="sng" algn="ctr">
                <a:solidFill>
                  <a:schemeClr val="dk1"/>
                </a:solidFill>
                <a:prstDash val="solid"/>
                <a:round/>
                <a:headEnd type="arrow" w="sm" len="sm"/>
                <a:tailEnd type="arrow" w="sm" len="sm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503" name="Straight Connector 502"/>
              <p:cNvCxnSpPr>
                <a:endCxn id="481" idx="2"/>
              </p:cNvCxnSpPr>
              <p:nvPr/>
            </p:nvCxnSpPr>
            <p:spPr>
              <a:xfrm>
                <a:off x="3285110" y="3000631"/>
                <a:ext cx="1704628" cy="235149"/>
              </a:xfrm>
              <a:prstGeom prst="line">
                <a:avLst/>
              </a:prstGeom>
              <a:ln w="15875" cap="flat" cmpd="sng" algn="ctr">
                <a:solidFill>
                  <a:schemeClr val="dk1"/>
                </a:solidFill>
                <a:prstDash val="solid"/>
                <a:round/>
                <a:headEnd type="none" w="sm" len="sm"/>
                <a:tailEnd type="arrow" w="sm" len="sm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504" name="Straight Connector 503"/>
              <p:cNvCxnSpPr>
                <a:endCxn id="489" idx="2"/>
              </p:cNvCxnSpPr>
              <p:nvPr/>
            </p:nvCxnSpPr>
            <p:spPr>
              <a:xfrm flipV="1">
                <a:off x="3312839" y="2597604"/>
                <a:ext cx="1072741" cy="381240"/>
              </a:xfrm>
              <a:prstGeom prst="line">
                <a:avLst/>
              </a:prstGeom>
              <a:ln w="15875" cap="flat" cmpd="sng" algn="ctr">
                <a:solidFill>
                  <a:schemeClr val="dk1"/>
                </a:solidFill>
                <a:prstDash val="solid"/>
                <a:round/>
                <a:headEnd type="none" w="sm" len="sm"/>
                <a:tailEnd type="arrow" w="sm" len="sm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505" name="Straight Connector 504"/>
              <p:cNvCxnSpPr>
                <a:stCxn id="487" idx="6"/>
                <a:endCxn id="488" idx="1"/>
              </p:cNvCxnSpPr>
              <p:nvPr/>
            </p:nvCxnSpPr>
            <p:spPr>
              <a:xfrm>
                <a:off x="3302451" y="3011944"/>
                <a:ext cx="1429446" cy="1027022"/>
              </a:xfrm>
              <a:prstGeom prst="line">
                <a:avLst/>
              </a:prstGeom>
              <a:ln w="15875" cap="flat" cmpd="sng" algn="ctr">
                <a:solidFill>
                  <a:schemeClr val="dk1"/>
                </a:solidFill>
                <a:prstDash val="solid"/>
                <a:round/>
                <a:headEnd type="none" w="sm" len="sm"/>
                <a:tailEnd type="arrow" w="sm" len="sm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506" name="Straight Connector 505"/>
              <p:cNvCxnSpPr>
                <a:endCxn id="484" idx="1"/>
              </p:cNvCxnSpPr>
              <p:nvPr/>
            </p:nvCxnSpPr>
            <p:spPr>
              <a:xfrm>
                <a:off x="7592278" y="2194279"/>
                <a:ext cx="1287076" cy="705091"/>
              </a:xfrm>
              <a:prstGeom prst="line">
                <a:avLst/>
              </a:prstGeom>
              <a:ln w="15875">
                <a:headEnd type="none" w="sm" len="sm"/>
                <a:tailEnd type="arrow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7" name="Straight Connector 506"/>
              <p:cNvCxnSpPr>
                <a:endCxn id="484" idx="3"/>
              </p:cNvCxnSpPr>
              <p:nvPr/>
            </p:nvCxnSpPr>
            <p:spPr>
              <a:xfrm flipV="1">
                <a:off x="7564210" y="3124517"/>
                <a:ext cx="1315144" cy="423037"/>
              </a:xfrm>
              <a:prstGeom prst="line">
                <a:avLst/>
              </a:prstGeom>
              <a:ln w="15875">
                <a:headEnd type="none" w="sm" len="sm"/>
                <a:tailEnd type="arrow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8" name="Straight Connector 507"/>
              <p:cNvCxnSpPr>
                <a:endCxn id="479" idx="6"/>
              </p:cNvCxnSpPr>
              <p:nvPr/>
            </p:nvCxnSpPr>
            <p:spPr>
              <a:xfrm flipH="1" flipV="1">
                <a:off x="6779079" y="2756808"/>
                <a:ext cx="2065057" cy="256497"/>
              </a:xfrm>
              <a:prstGeom prst="line">
                <a:avLst/>
              </a:prstGeom>
              <a:ln w="15875" cap="flat" cmpd="sng" algn="ctr">
                <a:solidFill>
                  <a:schemeClr val="dk1"/>
                </a:solidFill>
                <a:prstDash val="solid"/>
                <a:round/>
                <a:headEnd type="none" w="sm" len="sm"/>
                <a:tailEnd type="arrow" w="sm" len="sm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509" name="Straight Connector 508"/>
              <p:cNvCxnSpPr>
                <a:endCxn id="490" idx="1"/>
              </p:cNvCxnSpPr>
              <p:nvPr/>
            </p:nvCxnSpPr>
            <p:spPr>
              <a:xfrm>
                <a:off x="6157605" y="3673490"/>
                <a:ext cx="514672" cy="191304"/>
              </a:xfrm>
              <a:prstGeom prst="line">
                <a:avLst/>
              </a:prstGeom>
              <a:ln w="15875" cap="flat" cmpd="sng" algn="ctr">
                <a:solidFill>
                  <a:schemeClr val="dk1"/>
                </a:solidFill>
                <a:prstDash val="solid"/>
                <a:round/>
                <a:headEnd type="arrow" w="sm" len="sm"/>
                <a:tailEnd type="arrow" w="sm" len="sm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5"/>
            <p:cNvGrpSpPr/>
            <p:nvPr/>
          </p:nvGrpSpPr>
          <p:grpSpPr>
            <a:xfrm>
              <a:off x="3103062" y="4872746"/>
              <a:ext cx="3128922" cy="986201"/>
              <a:chOff x="5077282" y="4224894"/>
              <a:chExt cx="4639253" cy="2051062"/>
            </a:xfrm>
          </p:grpSpPr>
          <p:grpSp>
            <p:nvGrpSpPr>
              <p:cNvPr id="15" name="Group 125"/>
              <p:cNvGrpSpPr/>
              <p:nvPr/>
            </p:nvGrpSpPr>
            <p:grpSpPr>
              <a:xfrm>
                <a:off x="9098060" y="4997665"/>
                <a:ext cx="618475" cy="1027230"/>
                <a:chOff x="8119451" y="2422312"/>
                <a:chExt cx="1024621" cy="1519100"/>
              </a:xfrm>
            </p:grpSpPr>
            <p:grpSp>
              <p:nvGrpSpPr>
                <p:cNvPr id="16" name="Group 440"/>
                <p:cNvGrpSpPr/>
                <p:nvPr/>
              </p:nvGrpSpPr>
              <p:grpSpPr>
                <a:xfrm>
                  <a:off x="8119454" y="2422312"/>
                  <a:ext cx="1024618" cy="796437"/>
                  <a:chOff x="6848960" y="2317944"/>
                  <a:chExt cx="1024618" cy="796437"/>
                </a:xfrm>
              </p:grpSpPr>
              <p:sp>
                <p:nvSpPr>
                  <p:cNvPr id="469" name="Parallelogram 468"/>
                  <p:cNvSpPr/>
                  <p:nvPr/>
                </p:nvSpPr>
                <p:spPr>
                  <a:xfrm rot="5400000">
                    <a:off x="6755928" y="2410976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0" name="Parallelogram 469"/>
                  <p:cNvSpPr/>
                  <p:nvPr/>
                </p:nvSpPr>
                <p:spPr>
                  <a:xfrm rot="5400000">
                    <a:off x="6884005" y="2480963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1" name="Parallelogram 470"/>
                  <p:cNvSpPr/>
                  <p:nvPr/>
                </p:nvSpPr>
                <p:spPr>
                  <a:xfrm rot="5400000">
                    <a:off x="7012083" y="2548413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2" name="Parallelogram 471"/>
                  <p:cNvSpPr/>
                  <p:nvPr/>
                </p:nvSpPr>
                <p:spPr>
                  <a:xfrm rot="5400000">
                    <a:off x="7140160" y="2618400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3" name="Parallelogram 472"/>
                  <p:cNvSpPr/>
                  <p:nvPr/>
                </p:nvSpPr>
                <p:spPr>
                  <a:xfrm rot="5400000">
                    <a:off x="7268237" y="2685848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4" name="Parallelogram 473"/>
                  <p:cNvSpPr/>
                  <p:nvPr/>
                </p:nvSpPr>
                <p:spPr>
                  <a:xfrm rot="5400000">
                    <a:off x="7396315" y="2755835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5" name="Parallelogram 474"/>
                  <p:cNvSpPr/>
                  <p:nvPr/>
                </p:nvSpPr>
                <p:spPr>
                  <a:xfrm rot="5400000">
                    <a:off x="7524392" y="2823284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6" name="Parallelogram 475"/>
                  <p:cNvSpPr/>
                  <p:nvPr/>
                </p:nvSpPr>
                <p:spPr>
                  <a:xfrm rot="5400000">
                    <a:off x="7652469" y="2893271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" name="Group 441"/>
                <p:cNvGrpSpPr/>
                <p:nvPr/>
              </p:nvGrpSpPr>
              <p:grpSpPr>
                <a:xfrm>
                  <a:off x="8119452" y="2664183"/>
                  <a:ext cx="1024618" cy="796437"/>
                  <a:chOff x="6848960" y="2317944"/>
                  <a:chExt cx="1024618" cy="796437"/>
                </a:xfrm>
              </p:grpSpPr>
              <p:sp>
                <p:nvSpPr>
                  <p:cNvPr id="461" name="Parallelogram 460"/>
                  <p:cNvSpPr/>
                  <p:nvPr/>
                </p:nvSpPr>
                <p:spPr>
                  <a:xfrm rot="5400000">
                    <a:off x="6755928" y="2410976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2" name="Parallelogram 461"/>
                  <p:cNvSpPr/>
                  <p:nvPr/>
                </p:nvSpPr>
                <p:spPr>
                  <a:xfrm rot="5400000">
                    <a:off x="6884005" y="2480963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3" name="Parallelogram 462"/>
                  <p:cNvSpPr/>
                  <p:nvPr/>
                </p:nvSpPr>
                <p:spPr>
                  <a:xfrm rot="5400000">
                    <a:off x="7012083" y="2548413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4" name="Parallelogram 463"/>
                  <p:cNvSpPr/>
                  <p:nvPr/>
                </p:nvSpPr>
                <p:spPr>
                  <a:xfrm rot="5400000">
                    <a:off x="7140160" y="2618400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5" name="Parallelogram 464"/>
                  <p:cNvSpPr/>
                  <p:nvPr/>
                </p:nvSpPr>
                <p:spPr>
                  <a:xfrm rot="5400000">
                    <a:off x="7268237" y="2685848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6" name="Parallelogram 465"/>
                  <p:cNvSpPr/>
                  <p:nvPr/>
                </p:nvSpPr>
                <p:spPr>
                  <a:xfrm rot="5400000">
                    <a:off x="7396315" y="2755835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7" name="Parallelogram 466"/>
                  <p:cNvSpPr/>
                  <p:nvPr/>
                </p:nvSpPr>
                <p:spPr>
                  <a:xfrm rot="5400000">
                    <a:off x="7524392" y="2823284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8" name="Parallelogram 467"/>
                  <p:cNvSpPr/>
                  <p:nvPr/>
                </p:nvSpPr>
                <p:spPr>
                  <a:xfrm rot="5400000">
                    <a:off x="7652469" y="2893271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1" name="Group 442"/>
                <p:cNvGrpSpPr/>
                <p:nvPr/>
              </p:nvGrpSpPr>
              <p:grpSpPr>
                <a:xfrm>
                  <a:off x="8119453" y="2903104"/>
                  <a:ext cx="1024618" cy="796437"/>
                  <a:chOff x="6848960" y="2317944"/>
                  <a:chExt cx="1024618" cy="796437"/>
                </a:xfrm>
              </p:grpSpPr>
              <p:sp>
                <p:nvSpPr>
                  <p:cNvPr id="453" name="Parallelogram 452"/>
                  <p:cNvSpPr/>
                  <p:nvPr/>
                </p:nvSpPr>
                <p:spPr>
                  <a:xfrm rot="5400000">
                    <a:off x="6755928" y="2410976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4" name="Parallelogram 453"/>
                  <p:cNvSpPr/>
                  <p:nvPr/>
                </p:nvSpPr>
                <p:spPr>
                  <a:xfrm rot="5400000">
                    <a:off x="6884005" y="2480963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5" name="Parallelogram 454"/>
                  <p:cNvSpPr/>
                  <p:nvPr/>
                </p:nvSpPr>
                <p:spPr>
                  <a:xfrm rot="5400000">
                    <a:off x="7012083" y="2548413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6" name="Parallelogram 455"/>
                  <p:cNvSpPr/>
                  <p:nvPr/>
                </p:nvSpPr>
                <p:spPr>
                  <a:xfrm rot="5400000">
                    <a:off x="7140160" y="2618400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7" name="Parallelogram 456"/>
                  <p:cNvSpPr/>
                  <p:nvPr/>
                </p:nvSpPr>
                <p:spPr>
                  <a:xfrm rot="5400000">
                    <a:off x="7268237" y="2685848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8" name="Parallelogram 457"/>
                  <p:cNvSpPr/>
                  <p:nvPr/>
                </p:nvSpPr>
                <p:spPr>
                  <a:xfrm rot="5400000">
                    <a:off x="7524392" y="2823284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9" name="Parallelogram 458"/>
                  <p:cNvSpPr/>
                  <p:nvPr/>
                </p:nvSpPr>
                <p:spPr>
                  <a:xfrm rot="5400000">
                    <a:off x="7652469" y="2893271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0" name="Parallelogram 459"/>
                  <p:cNvSpPr/>
                  <p:nvPr/>
                </p:nvSpPr>
                <p:spPr>
                  <a:xfrm rot="5400000">
                    <a:off x="7396315" y="2755835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" name="Group 443"/>
                <p:cNvGrpSpPr/>
                <p:nvPr/>
              </p:nvGrpSpPr>
              <p:grpSpPr>
                <a:xfrm>
                  <a:off x="8119451" y="3144975"/>
                  <a:ext cx="1024618" cy="796437"/>
                  <a:chOff x="6848960" y="2317944"/>
                  <a:chExt cx="1024618" cy="796437"/>
                </a:xfrm>
              </p:grpSpPr>
              <p:sp>
                <p:nvSpPr>
                  <p:cNvPr id="445" name="Parallelogram 444"/>
                  <p:cNvSpPr/>
                  <p:nvPr/>
                </p:nvSpPr>
                <p:spPr>
                  <a:xfrm rot="5400000">
                    <a:off x="6755928" y="2410976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6" name="Parallelogram 445"/>
                  <p:cNvSpPr/>
                  <p:nvPr/>
                </p:nvSpPr>
                <p:spPr>
                  <a:xfrm rot="5400000">
                    <a:off x="6884005" y="2480963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7" name="Parallelogram 446"/>
                  <p:cNvSpPr/>
                  <p:nvPr/>
                </p:nvSpPr>
                <p:spPr>
                  <a:xfrm rot="5400000">
                    <a:off x="7012083" y="2548413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8" name="Parallelogram 447"/>
                  <p:cNvSpPr/>
                  <p:nvPr/>
                </p:nvSpPr>
                <p:spPr>
                  <a:xfrm rot="5400000">
                    <a:off x="7140160" y="2618400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9" name="Parallelogram 448"/>
                  <p:cNvSpPr/>
                  <p:nvPr/>
                </p:nvSpPr>
                <p:spPr>
                  <a:xfrm rot="5400000">
                    <a:off x="7268237" y="2685848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0" name="Parallelogram 449"/>
                  <p:cNvSpPr/>
                  <p:nvPr/>
                </p:nvSpPr>
                <p:spPr>
                  <a:xfrm rot="5400000">
                    <a:off x="7396315" y="2755835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1" name="Parallelogram 450"/>
                  <p:cNvSpPr/>
                  <p:nvPr/>
                </p:nvSpPr>
                <p:spPr>
                  <a:xfrm rot="5400000">
                    <a:off x="7524392" y="2823284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2" name="Parallelogram 451"/>
                  <p:cNvSpPr/>
                  <p:nvPr/>
                </p:nvSpPr>
                <p:spPr>
                  <a:xfrm rot="5400000">
                    <a:off x="7652469" y="2893271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7" name="Right Arrow 126"/>
              <p:cNvSpPr/>
              <p:nvPr/>
            </p:nvSpPr>
            <p:spPr>
              <a:xfrm>
                <a:off x="8892890" y="5432928"/>
                <a:ext cx="471086" cy="244536"/>
              </a:xfrm>
              <a:prstGeom prst="rightArrow">
                <a:avLst/>
              </a:prstGeom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grpSp>
            <p:nvGrpSpPr>
              <p:cNvPr id="23" name="Group 127"/>
              <p:cNvGrpSpPr/>
              <p:nvPr/>
            </p:nvGrpSpPr>
            <p:grpSpPr>
              <a:xfrm>
                <a:off x="8268248" y="4988460"/>
                <a:ext cx="618475" cy="1027230"/>
                <a:chOff x="6825885" y="2424660"/>
                <a:chExt cx="1024621" cy="1519100"/>
              </a:xfrm>
            </p:grpSpPr>
            <p:grpSp>
              <p:nvGrpSpPr>
                <p:cNvPr id="24" name="Group 404"/>
                <p:cNvGrpSpPr/>
                <p:nvPr/>
              </p:nvGrpSpPr>
              <p:grpSpPr>
                <a:xfrm>
                  <a:off x="6825888" y="2424660"/>
                  <a:ext cx="1024618" cy="796437"/>
                  <a:chOff x="6848960" y="2317944"/>
                  <a:chExt cx="1024618" cy="796437"/>
                </a:xfrm>
              </p:grpSpPr>
              <p:sp>
                <p:nvSpPr>
                  <p:cNvPr id="433" name="Parallelogram 432"/>
                  <p:cNvSpPr/>
                  <p:nvPr/>
                </p:nvSpPr>
                <p:spPr>
                  <a:xfrm rot="5400000">
                    <a:off x="6755928" y="2410976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4" name="Parallelogram 433"/>
                  <p:cNvSpPr/>
                  <p:nvPr/>
                </p:nvSpPr>
                <p:spPr>
                  <a:xfrm rot="5400000">
                    <a:off x="6884005" y="2480963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5" name="Parallelogram 434"/>
                  <p:cNvSpPr/>
                  <p:nvPr/>
                </p:nvSpPr>
                <p:spPr>
                  <a:xfrm rot="5400000">
                    <a:off x="7012083" y="2548413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6" name="Parallelogram 435"/>
                  <p:cNvSpPr/>
                  <p:nvPr/>
                </p:nvSpPr>
                <p:spPr>
                  <a:xfrm rot="5400000">
                    <a:off x="7140160" y="2618400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7" name="Parallelogram 436"/>
                  <p:cNvSpPr/>
                  <p:nvPr/>
                </p:nvSpPr>
                <p:spPr>
                  <a:xfrm rot="5400000">
                    <a:off x="7268237" y="2685848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8" name="Parallelogram 437"/>
                  <p:cNvSpPr/>
                  <p:nvPr/>
                </p:nvSpPr>
                <p:spPr>
                  <a:xfrm rot="5400000">
                    <a:off x="7396315" y="2755835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9" name="Parallelogram 438"/>
                  <p:cNvSpPr/>
                  <p:nvPr/>
                </p:nvSpPr>
                <p:spPr>
                  <a:xfrm rot="5400000">
                    <a:off x="7524392" y="2823284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0" name="Parallelogram 439"/>
                  <p:cNvSpPr/>
                  <p:nvPr/>
                </p:nvSpPr>
                <p:spPr>
                  <a:xfrm rot="5400000">
                    <a:off x="7652469" y="2893271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5" name="Group 405"/>
                <p:cNvGrpSpPr/>
                <p:nvPr/>
              </p:nvGrpSpPr>
              <p:grpSpPr>
                <a:xfrm>
                  <a:off x="6825886" y="2666531"/>
                  <a:ext cx="1024618" cy="796437"/>
                  <a:chOff x="6848960" y="2317944"/>
                  <a:chExt cx="1024618" cy="796437"/>
                </a:xfrm>
              </p:grpSpPr>
              <p:sp>
                <p:nvSpPr>
                  <p:cNvPr id="425" name="Parallelogram 424"/>
                  <p:cNvSpPr/>
                  <p:nvPr/>
                </p:nvSpPr>
                <p:spPr>
                  <a:xfrm rot="5400000">
                    <a:off x="6755928" y="2410976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6" name="Parallelogram 425"/>
                  <p:cNvSpPr/>
                  <p:nvPr/>
                </p:nvSpPr>
                <p:spPr>
                  <a:xfrm rot="5400000">
                    <a:off x="6884005" y="2480963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7" name="Parallelogram 426"/>
                  <p:cNvSpPr/>
                  <p:nvPr/>
                </p:nvSpPr>
                <p:spPr>
                  <a:xfrm rot="5400000">
                    <a:off x="7012083" y="2548413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8" name="Parallelogram 427"/>
                  <p:cNvSpPr/>
                  <p:nvPr/>
                </p:nvSpPr>
                <p:spPr>
                  <a:xfrm rot="5400000">
                    <a:off x="7140160" y="2618400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9" name="Parallelogram 428"/>
                  <p:cNvSpPr/>
                  <p:nvPr/>
                </p:nvSpPr>
                <p:spPr>
                  <a:xfrm rot="5400000">
                    <a:off x="7268237" y="2685848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0" name="Parallelogram 429"/>
                  <p:cNvSpPr/>
                  <p:nvPr/>
                </p:nvSpPr>
                <p:spPr>
                  <a:xfrm rot="5400000">
                    <a:off x="7396315" y="2755835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1" name="Parallelogram 430"/>
                  <p:cNvSpPr/>
                  <p:nvPr/>
                </p:nvSpPr>
                <p:spPr>
                  <a:xfrm rot="5400000">
                    <a:off x="7524392" y="2823284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2" name="Parallelogram 431"/>
                  <p:cNvSpPr/>
                  <p:nvPr/>
                </p:nvSpPr>
                <p:spPr>
                  <a:xfrm rot="5400000">
                    <a:off x="7652469" y="2893271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6" name="Group 406"/>
                <p:cNvGrpSpPr/>
                <p:nvPr/>
              </p:nvGrpSpPr>
              <p:grpSpPr>
                <a:xfrm>
                  <a:off x="6825887" y="2905452"/>
                  <a:ext cx="1024618" cy="796437"/>
                  <a:chOff x="6848960" y="2317944"/>
                  <a:chExt cx="1024618" cy="796437"/>
                </a:xfrm>
              </p:grpSpPr>
              <p:sp>
                <p:nvSpPr>
                  <p:cNvPr id="417" name="Parallelogram 416"/>
                  <p:cNvSpPr/>
                  <p:nvPr/>
                </p:nvSpPr>
                <p:spPr>
                  <a:xfrm rot="5400000">
                    <a:off x="6755928" y="2410976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8" name="Parallelogram 417"/>
                  <p:cNvSpPr/>
                  <p:nvPr/>
                </p:nvSpPr>
                <p:spPr>
                  <a:xfrm rot="5400000">
                    <a:off x="6884005" y="2480963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9" name="Parallelogram 418"/>
                  <p:cNvSpPr/>
                  <p:nvPr/>
                </p:nvSpPr>
                <p:spPr>
                  <a:xfrm rot="5400000">
                    <a:off x="7012083" y="2548413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0" name="Parallelogram 419"/>
                  <p:cNvSpPr/>
                  <p:nvPr/>
                </p:nvSpPr>
                <p:spPr>
                  <a:xfrm rot="5400000">
                    <a:off x="7140160" y="2618400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1" name="Parallelogram 420"/>
                  <p:cNvSpPr/>
                  <p:nvPr/>
                </p:nvSpPr>
                <p:spPr>
                  <a:xfrm rot="5400000">
                    <a:off x="7268237" y="2685848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2" name="Parallelogram 421"/>
                  <p:cNvSpPr/>
                  <p:nvPr/>
                </p:nvSpPr>
                <p:spPr>
                  <a:xfrm rot="5400000">
                    <a:off x="7524392" y="2823284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3" name="Parallelogram 422"/>
                  <p:cNvSpPr/>
                  <p:nvPr/>
                </p:nvSpPr>
                <p:spPr>
                  <a:xfrm rot="5400000">
                    <a:off x="7652469" y="2893271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4" name="Parallelogram 423"/>
                  <p:cNvSpPr/>
                  <p:nvPr/>
                </p:nvSpPr>
                <p:spPr>
                  <a:xfrm rot="5400000">
                    <a:off x="7396315" y="2755835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" name="Group 407"/>
                <p:cNvGrpSpPr/>
                <p:nvPr/>
              </p:nvGrpSpPr>
              <p:grpSpPr>
                <a:xfrm>
                  <a:off x="6825885" y="3147323"/>
                  <a:ext cx="1024618" cy="796437"/>
                  <a:chOff x="6848960" y="2317944"/>
                  <a:chExt cx="1024618" cy="796437"/>
                </a:xfrm>
              </p:grpSpPr>
              <p:sp>
                <p:nvSpPr>
                  <p:cNvPr id="409" name="Parallelogram 408"/>
                  <p:cNvSpPr/>
                  <p:nvPr/>
                </p:nvSpPr>
                <p:spPr>
                  <a:xfrm rot="5400000">
                    <a:off x="6755928" y="2410976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0" name="Parallelogram 409"/>
                  <p:cNvSpPr/>
                  <p:nvPr/>
                </p:nvSpPr>
                <p:spPr>
                  <a:xfrm rot="5400000">
                    <a:off x="6884005" y="2480963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1" name="Parallelogram 410"/>
                  <p:cNvSpPr/>
                  <p:nvPr/>
                </p:nvSpPr>
                <p:spPr>
                  <a:xfrm rot="5400000">
                    <a:off x="7012083" y="2548413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2" name="Parallelogram 411"/>
                  <p:cNvSpPr/>
                  <p:nvPr/>
                </p:nvSpPr>
                <p:spPr>
                  <a:xfrm rot="5400000">
                    <a:off x="7140160" y="2618400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3" name="Parallelogram 412"/>
                  <p:cNvSpPr/>
                  <p:nvPr/>
                </p:nvSpPr>
                <p:spPr>
                  <a:xfrm rot="5400000">
                    <a:off x="7268237" y="2685848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4" name="Parallelogram 413"/>
                  <p:cNvSpPr/>
                  <p:nvPr/>
                </p:nvSpPr>
                <p:spPr>
                  <a:xfrm rot="5400000">
                    <a:off x="7396315" y="2755835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5" name="Parallelogram 414"/>
                  <p:cNvSpPr/>
                  <p:nvPr/>
                </p:nvSpPr>
                <p:spPr>
                  <a:xfrm rot="5400000">
                    <a:off x="7524392" y="2823284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6" name="Parallelogram 415"/>
                  <p:cNvSpPr/>
                  <p:nvPr/>
                </p:nvSpPr>
                <p:spPr>
                  <a:xfrm rot="5400000">
                    <a:off x="7652469" y="2893271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9" name="Right Arrow 128"/>
              <p:cNvSpPr/>
              <p:nvPr/>
            </p:nvSpPr>
            <p:spPr>
              <a:xfrm>
                <a:off x="7891996" y="5385123"/>
                <a:ext cx="471086" cy="244536"/>
              </a:xfrm>
              <a:prstGeom prst="rightArrow">
                <a:avLst/>
              </a:prstGeom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grpSp>
            <p:nvGrpSpPr>
              <p:cNvPr id="28" name="Group 129"/>
              <p:cNvGrpSpPr/>
              <p:nvPr/>
            </p:nvGrpSpPr>
            <p:grpSpPr>
              <a:xfrm>
                <a:off x="6656110" y="4225910"/>
                <a:ext cx="1236949" cy="2050046"/>
                <a:chOff x="1379759" y="1564819"/>
                <a:chExt cx="2351316" cy="3256711"/>
              </a:xfrm>
            </p:grpSpPr>
            <p:grpSp>
              <p:nvGrpSpPr>
                <p:cNvPr id="29" name="Group 268"/>
                <p:cNvGrpSpPr/>
                <p:nvPr/>
              </p:nvGrpSpPr>
              <p:grpSpPr>
                <a:xfrm>
                  <a:off x="1379763" y="1564819"/>
                  <a:ext cx="2351312" cy="1446107"/>
                  <a:chOff x="1379763" y="1564819"/>
                  <a:chExt cx="2351312" cy="1446107"/>
                </a:xfrm>
              </p:grpSpPr>
              <p:sp>
                <p:nvSpPr>
                  <p:cNvPr id="389" name="Parallelogram 388"/>
                  <p:cNvSpPr/>
                  <p:nvPr/>
                </p:nvSpPr>
                <p:spPr>
                  <a:xfrm rot="5400000">
                    <a:off x="1284512" y="166007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0" name="Parallelogram 389"/>
                  <p:cNvSpPr/>
                  <p:nvPr/>
                </p:nvSpPr>
                <p:spPr>
                  <a:xfrm rot="5400000">
                    <a:off x="1431469" y="1735252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1" name="Parallelogram 390"/>
                  <p:cNvSpPr/>
                  <p:nvPr/>
                </p:nvSpPr>
                <p:spPr>
                  <a:xfrm rot="5400000">
                    <a:off x="1578426" y="180770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2" name="Parallelogram 391"/>
                  <p:cNvSpPr/>
                  <p:nvPr/>
                </p:nvSpPr>
                <p:spPr>
                  <a:xfrm rot="5400000">
                    <a:off x="1725383" y="188289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3" name="Parallelogram 392"/>
                  <p:cNvSpPr/>
                  <p:nvPr/>
                </p:nvSpPr>
                <p:spPr>
                  <a:xfrm rot="5400000">
                    <a:off x="1872340" y="195534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" name="Parallelogram 393"/>
                  <p:cNvSpPr/>
                  <p:nvPr/>
                </p:nvSpPr>
                <p:spPr>
                  <a:xfrm rot="5400000">
                    <a:off x="2019297" y="203052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" name="Parallelogram 394"/>
                  <p:cNvSpPr/>
                  <p:nvPr/>
                </p:nvSpPr>
                <p:spPr>
                  <a:xfrm rot="5400000">
                    <a:off x="2166254" y="2102984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6" name="Parallelogram 395"/>
                  <p:cNvSpPr/>
                  <p:nvPr/>
                </p:nvSpPr>
                <p:spPr>
                  <a:xfrm rot="5400000">
                    <a:off x="2313211" y="217816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7" name="Parallelogram 396"/>
                  <p:cNvSpPr/>
                  <p:nvPr/>
                </p:nvSpPr>
                <p:spPr>
                  <a:xfrm rot="5400000">
                    <a:off x="2460168" y="225062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8" name="Parallelogram 397"/>
                  <p:cNvSpPr/>
                  <p:nvPr/>
                </p:nvSpPr>
                <p:spPr>
                  <a:xfrm rot="5400000">
                    <a:off x="2607125" y="2325803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9" name="Parallelogram 398"/>
                  <p:cNvSpPr/>
                  <p:nvPr/>
                </p:nvSpPr>
                <p:spPr>
                  <a:xfrm rot="5400000">
                    <a:off x="2754082" y="239825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0" name="Parallelogram 399"/>
                  <p:cNvSpPr/>
                  <p:nvPr/>
                </p:nvSpPr>
                <p:spPr>
                  <a:xfrm rot="5400000">
                    <a:off x="2901039" y="247344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" name="Parallelogram 400"/>
                  <p:cNvSpPr/>
                  <p:nvPr/>
                </p:nvSpPr>
                <p:spPr>
                  <a:xfrm rot="5400000">
                    <a:off x="3047996" y="254589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" name="Parallelogram 401"/>
                  <p:cNvSpPr/>
                  <p:nvPr/>
                </p:nvSpPr>
                <p:spPr>
                  <a:xfrm rot="5400000">
                    <a:off x="3194953" y="262107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3" name="Parallelogram 402"/>
                  <p:cNvSpPr/>
                  <p:nvPr/>
                </p:nvSpPr>
                <p:spPr>
                  <a:xfrm rot="5400000">
                    <a:off x="3341910" y="2693535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4" name="Parallelogram 403"/>
                  <p:cNvSpPr/>
                  <p:nvPr/>
                </p:nvSpPr>
                <p:spPr>
                  <a:xfrm rot="5400000">
                    <a:off x="3488867" y="276871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" name="Group 269"/>
                <p:cNvGrpSpPr/>
                <p:nvPr/>
              </p:nvGrpSpPr>
              <p:grpSpPr>
                <a:xfrm>
                  <a:off x="1379763" y="1823865"/>
                  <a:ext cx="2351312" cy="1446107"/>
                  <a:chOff x="1379763" y="1564819"/>
                  <a:chExt cx="2351312" cy="1446107"/>
                </a:xfrm>
              </p:grpSpPr>
              <p:sp>
                <p:nvSpPr>
                  <p:cNvPr id="373" name="Parallelogram 372"/>
                  <p:cNvSpPr/>
                  <p:nvPr/>
                </p:nvSpPr>
                <p:spPr>
                  <a:xfrm rot="5400000">
                    <a:off x="1284512" y="166007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4" name="Parallelogram 373"/>
                  <p:cNvSpPr/>
                  <p:nvPr/>
                </p:nvSpPr>
                <p:spPr>
                  <a:xfrm rot="5400000">
                    <a:off x="1431469" y="1735252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5" name="Parallelogram 374"/>
                  <p:cNvSpPr/>
                  <p:nvPr/>
                </p:nvSpPr>
                <p:spPr>
                  <a:xfrm rot="5400000">
                    <a:off x="1578426" y="180770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6" name="Parallelogram 375"/>
                  <p:cNvSpPr/>
                  <p:nvPr/>
                </p:nvSpPr>
                <p:spPr>
                  <a:xfrm rot="5400000">
                    <a:off x="1725383" y="188289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7" name="Parallelogram 376"/>
                  <p:cNvSpPr/>
                  <p:nvPr/>
                </p:nvSpPr>
                <p:spPr>
                  <a:xfrm rot="5400000">
                    <a:off x="1872340" y="195534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8" name="Parallelogram 377"/>
                  <p:cNvSpPr/>
                  <p:nvPr/>
                </p:nvSpPr>
                <p:spPr>
                  <a:xfrm rot="5400000">
                    <a:off x="2019297" y="203052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9" name="Parallelogram 378"/>
                  <p:cNvSpPr/>
                  <p:nvPr/>
                </p:nvSpPr>
                <p:spPr>
                  <a:xfrm rot="5400000">
                    <a:off x="2166254" y="2102984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0" name="Parallelogram 379"/>
                  <p:cNvSpPr/>
                  <p:nvPr/>
                </p:nvSpPr>
                <p:spPr>
                  <a:xfrm rot="5400000">
                    <a:off x="2313211" y="217816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1" name="Parallelogram 380"/>
                  <p:cNvSpPr/>
                  <p:nvPr/>
                </p:nvSpPr>
                <p:spPr>
                  <a:xfrm rot="5400000">
                    <a:off x="2460168" y="225062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2" name="Parallelogram 381"/>
                  <p:cNvSpPr/>
                  <p:nvPr/>
                </p:nvSpPr>
                <p:spPr>
                  <a:xfrm rot="5400000">
                    <a:off x="2607125" y="2325803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3" name="Parallelogram 382"/>
                  <p:cNvSpPr/>
                  <p:nvPr/>
                </p:nvSpPr>
                <p:spPr>
                  <a:xfrm rot="5400000">
                    <a:off x="2754082" y="239825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4" name="Parallelogram 383"/>
                  <p:cNvSpPr/>
                  <p:nvPr/>
                </p:nvSpPr>
                <p:spPr>
                  <a:xfrm rot="5400000">
                    <a:off x="2901039" y="247344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5" name="Parallelogram 384"/>
                  <p:cNvSpPr/>
                  <p:nvPr/>
                </p:nvSpPr>
                <p:spPr>
                  <a:xfrm rot="5400000">
                    <a:off x="3047996" y="254589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6" name="Parallelogram 385"/>
                  <p:cNvSpPr/>
                  <p:nvPr/>
                </p:nvSpPr>
                <p:spPr>
                  <a:xfrm rot="5400000">
                    <a:off x="3194953" y="262107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7" name="Parallelogram 386"/>
                  <p:cNvSpPr/>
                  <p:nvPr/>
                </p:nvSpPr>
                <p:spPr>
                  <a:xfrm rot="5400000">
                    <a:off x="3341910" y="2693535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8" name="Parallelogram 387"/>
                  <p:cNvSpPr/>
                  <p:nvPr/>
                </p:nvSpPr>
                <p:spPr>
                  <a:xfrm rot="5400000">
                    <a:off x="3488867" y="276871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" name="Group 270"/>
                <p:cNvGrpSpPr/>
                <p:nvPr/>
              </p:nvGrpSpPr>
              <p:grpSpPr>
                <a:xfrm>
                  <a:off x="1379761" y="2082914"/>
                  <a:ext cx="2351312" cy="1446107"/>
                  <a:chOff x="1379763" y="1564819"/>
                  <a:chExt cx="2351312" cy="1446107"/>
                </a:xfrm>
              </p:grpSpPr>
              <p:sp>
                <p:nvSpPr>
                  <p:cNvPr id="357" name="Parallelogram 356"/>
                  <p:cNvSpPr/>
                  <p:nvPr/>
                </p:nvSpPr>
                <p:spPr>
                  <a:xfrm rot="5400000">
                    <a:off x="1284512" y="166007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8" name="Parallelogram 357"/>
                  <p:cNvSpPr/>
                  <p:nvPr/>
                </p:nvSpPr>
                <p:spPr>
                  <a:xfrm rot="5400000">
                    <a:off x="1431469" y="1735252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9" name="Parallelogram 358"/>
                  <p:cNvSpPr/>
                  <p:nvPr/>
                </p:nvSpPr>
                <p:spPr>
                  <a:xfrm rot="5400000">
                    <a:off x="1578426" y="180770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0" name="Parallelogram 359"/>
                  <p:cNvSpPr/>
                  <p:nvPr/>
                </p:nvSpPr>
                <p:spPr>
                  <a:xfrm rot="5400000">
                    <a:off x="1725383" y="188289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1" name="Parallelogram 360"/>
                  <p:cNvSpPr/>
                  <p:nvPr/>
                </p:nvSpPr>
                <p:spPr>
                  <a:xfrm rot="5400000">
                    <a:off x="1872340" y="195534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2" name="Parallelogram 361"/>
                  <p:cNvSpPr/>
                  <p:nvPr/>
                </p:nvSpPr>
                <p:spPr>
                  <a:xfrm rot="5400000">
                    <a:off x="2019297" y="203052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3" name="Parallelogram 362"/>
                  <p:cNvSpPr/>
                  <p:nvPr/>
                </p:nvSpPr>
                <p:spPr>
                  <a:xfrm rot="5400000">
                    <a:off x="2166254" y="2102984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4" name="Parallelogram 363"/>
                  <p:cNvSpPr/>
                  <p:nvPr/>
                </p:nvSpPr>
                <p:spPr>
                  <a:xfrm rot="5400000">
                    <a:off x="2313211" y="217816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5" name="Parallelogram 364"/>
                  <p:cNvSpPr/>
                  <p:nvPr/>
                </p:nvSpPr>
                <p:spPr>
                  <a:xfrm rot="5400000">
                    <a:off x="2460168" y="225062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6" name="Parallelogram 365"/>
                  <p:cNvSpPr/>
                  <p:nvPr/>
                </p:nvSpPr>
                <p:spPr>
                  <a:xfrm rot="5400000">
                    <a:off x="2607125" y="2325803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7" name="Parallelogram 366"/>
                  <p:cNvSpPr/>
                  <p:nvPr/>
                </p:nvSpPr>
                <p:spPr>
                  <a:xfrm rot="5400000">
                    <a:off x="2754082" y="239825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8" name="Parallelogram 367"/>
                  <p:cNvSpPr/>
                  <p:nvPr/>
                </p:nvSpPr>
                <p:spPr>
                  <a:xfrm rot="5400000">
                    <a:off x="2901039" y="247344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9" name="Parallelogram 368"/>
                  <p:cNvSpPr/>
                  <p:nvPr/>
                </p:nvSpPr>
                <p:spPr>
                  <a:xfrm rot="5400000">
                    <a:off x="3047996" y="254589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0" name="Parallelogram 369"/>
                  <p:cNvSpPr/>
                  <p:nvPr/>
                </p:nvSpPr>
                <p:spPr>
                  <a:xfrm rot="5400000">
                    <a:off x="3194953" y="262107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1" name="Parallelogram 370"/>
                  <p:cNvSpPr/>
                  <p:nvPr/>
                </p:nvSpPr>
                <p:spPr>
                  <a:xfrm rot="5400000">
                    <a:off x="3341910" y="2693535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" name="Parallelogram 371"/>
                  <p:cNvSpPr/>
                  <p:nvPr/>
                </p:nvSpPr>
                <p:spPr>
                  <a:xfrm rot="5400000">
                    <a:off x="3488867" y="276871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" name="Group 271"/>
                <p:cNvGrpSpPr/>
                <p:nvPr/>
              </p:nvGrpSpPr>
              <p:grpSpPr>
                <a:xfrm>
                  <a:off x="1379761" y="2341960"/>
                  <a:ext cx="2351312" cy="1446107"/>
                  <a:chOff x="1379763" y="1564819"/>
                  <a:chExt cx="2351312" cy="1446107"/>
                </a:xfrm>
              </p:grpSpPr>
              <p:sp>
                <p:nvSpPr>
                  <p:cNvPr id="341" name="Parallelogram 340"/>
                  <p:cNvSpPr/>
                  <p:nvPr/>
                </p:nvSpPr>
                <p:spPr>
                  <a:xfrm rot="5400000">
                    <a:off x="1284512" y="166007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2" name="Parallelogram 341"/>
                  <p:cNvSpPr/>
                  <p:nvPr/>
                </p:nvSpPr>
                <p:spPr>
                  <a:xfrm rot="5400000">
                    <a:off x="1431469" y="1735252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3" name="Parallelogram 342"/>
                  <p:cNvSpPr/>
                  <p:nvPr/>
                </p:nvSpPr>
                <p:spPr>
                  <a:xfrm rot="5400000">
                    <a:off x="1578426" y="180770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4" name="Parallelogram 343"/>
                  <p:cNvSpPr/>
                  <p:nvPr/>
                </p:nvSpPr>
                <p:spPr>
                  <a:xfrm rot="5400000">
                    <a:off x="1725383" y="188289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5" name="Parallelogram 344"/>
                  <p:cNvSpPr/>
                  <p:nvPr/>
                </p:nvSpPr>
                <p:spPr>
                  <a:xfrm rot="5400000">
                    <a:off x="1872340" y="195534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6" name="Parallelogram 345"/>
                  <p:cNvSpPr/>
                  <p:nvPr/>
                </p:nvSpPr>
                <p:spPr>
                  <a:xfrm rot="5400000">
                    <a:off x="2019297" y="203052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7" name="Parallelogram 346"/>
                  <p:cNvSpPr/>
                  <p:nvPr/>
                </p:nvSpPr>
                <p:spPr>
                  <a:xfrm rot="5400000">
                    <a:off x="2166254" y="2102984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8" name="Parallelogram 347"/>
                  <p:cNvSpPr/>
                  <p:nvPr/>
                </p:nvSpPr>
                <p:spPr>
                  <a:xfrm rot="5400000">
                    <a:off x="2313211" y="217816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9" name="Parallelogram 348"/>
                  <p:cNvSpPr/>
                  <p:nvPr/>
                </p:nvSpPr>
                <p:spPr>
                  <a:xfrm rot="5400000">
                    <a:off x="2460168" y="225062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0" name="Parallelogram 349"/>
                  <p:cNvSpPr/>
                  <p:nvPr/>
                </p:nvSpPr>
                <p:spPr>
                  <a:xfrm rot="5400000">
                    <a:off x="2607125" y="2325803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1" name="Parallelogram 350"/>
                  <p:cNvSpPr/>
                  <p:nvPr/>
                </p:nvSpPr>
                <p:spPr>
                  <a:xfrm rot="5400000">
                    <a:off x="2754082" y="239825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2" name="Parallelogram 351"/>
                  <p:cNvSpPr/>
                  <p:nvPr/>
                </p:nvSpPr>
                <p:spPr>
                  <a:xfrm rot="5400000">
                    <a:off x="2901039" y="247344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3" name="Parallelogram 352"/>
                  <p:cNvSpPr/>
                  <p:nvPr/>
                </p:nvSpPr>
                <p:spPr>
                  <a:xfrm rot="5400000">
                    <a:off x="3047996" y="254589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4" name="Parallelogram 353"/>
                  <p:cNvSpPr/>
                  <p:nvPr/>
                </p:nvSpPr>
                <p:spPr>
                  <a:xfrm rot="5400000">
                    <a:off x="3194953" y="262107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5" name="Parallelogram 354"/>
                  <p:cNvSpPr/>
                  <p:nvPr/>
                </p:nvSpPr>
                <p:spPr>
                  <a:xfrm rot="5400000">
                    <a:off x="3341910" y="2693535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6" name="Parallelogram 355"/>
                  <p:cNvSpPr/>
                  <p:nvPr/>
                </p:nvSpPr>
                <p:spPr>
                  <a:xfrm rot="5400000">
                    <a:off x="3488867" y="276871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" name="Group 272"/>
                <p:cNvGrpSpPr/>
                <p:nvPr/>
              </p:nvGrpSpPr>
              <p:grpSpPr>
                <a:xfrm>
                  <a:off x="1379761" y="2598282"/>
                  <a:ext cx="2351312" cy="1446107"/>
                  <a:chOff x="1379763" y="1564819"/>
                  <a:chExt cx="2351312" cy="1446107"/>
                </a:xfrm>
              </p:grpSpPr>
              <p:sp>
                <p:nvSpPr>
                  <p:cNvPr id="325" name="Parallelogram 324"/>
                  <p:cNvSpPr/>
                  <p:nvPr/>
                </p:nvSpPr>
                <p:spPr>
                  <a:xfrm rot="5400000">
                    <a:off x="1284512" y="166007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6" name="Parallelogram 325"/>
                  <p:cNvSpPr/>
                  <p:nvPr/>
                </p:nvSpPr>
                <p:spPr>
                  <a:xfrm rot="5400000">
                    <a:off x="1431469" y="1735252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7" name="Parallelogram 326"/>
                  <p:cNvSpPr/>
                  <p:nvPr/>
                </p:nvSpPr>
                <p:spPr>
                  <a:xfrm rot="5400000">
                    <a:off x="1578426" y="180770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8" name="Parallelogram 327"/>
                  <p:cNvSpPr/>
                  <p:nvPr/>
                </p:nvSpPr>
                <p:spPr>
                  <a:xfrm rot="5400000">
                    <a:off x="1725383" y="188289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9" name="Parallelogram 328"/>
                  <p:cNvSpPr/>
                  <p:nvPr/>
                </p:nvSpPr>
                <p:spPr>
                  <a:xfrm rot="5400000">
                    <a:off x="1872340" y="195534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0" name="Parallelogram 329"/>
                  <p:cNvSpPr/>
                  <p:nvPr/>
                </p:nvSpPr>
                <p:spPr>
                  <a:xfrm rot="5400000">
                    <a:off x="2019297" y="203052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1" name="Parallelogram 330"/>
                  <p:cNvSpPr/>
                  <p:nvPr/>
                </p:nvSpPr>
                <p:spPr>
                  <a:xfrm rot="5400000">
                    <a:off x="2166254" y="2102984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2" name="Parallelogram 331"/>
                  <p:cNvSpPr/>
                  <p:nvPr/>
                </p:nvSpPr>
                <p:spPr>
                  <a:xfrm rot="5400000">
                    <a:off x="2313211" y="217816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3" name="Parallelogram 332"/>
                  <p:cNvSpPr/>
                  <p:nvPr/>
                </p:nvSpPr>
                <p:spPr>
                  <a:xfrm rot="5400000">
                    <a:off x="2460168" y="225062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4" name="Parallelogram 333"/>
                  <p:cNvSpPr/>
                  <p:nvPr/>
                </p:nvSpPr>
                <p:spPr>
                  <a:xfrm rot="5400000">
                    <a:off x="2607125" y="2325803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5" name="Parallelogram 334"/>
                  <p:cNvSpPr/>
                  <p:nvPr/>
                </p:nvSpPr>
                <p:spPr>
                  <a:xfrm rot="5400000">
                    <a:off x="2754082" y="239825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6" name="Parallelogram 335"/>
                  <p:cNvSpPr/>
                  <p:nvPr/>
                </p:nvSpPr>
                <p:spPr>
                  <a:xfrm rot="5400000">
                    <a:off x="3047996" y="254589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7" name="Parallelogram 336"/>
                  <p:cNvSpPr/>
                  <p:nvPr/>
                </p:nvSpPr>
                <p:spPr>
                  <a:xfrm rot="5400000">
                    <a:off x="2901039" y="247344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8" name="Parallelogram 337"/>
                  <p:cNvSpPr/>
                  <p:nvPr/>
                </p:nvSpPr>
                <p:spPr>
                  <a:xfrm rot="5400000">
                    <a:off x="3194953" y="262107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9" name="Parallelogram 338"/>
                  <p:cNvSpPr/>
                  <p:nvPr/>
                </p:nvSpPr>
                <p:spPr>
                  <a:xfrm rot="5400000">
                    <a:off x="3341910" y="2693535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0" name="Parallelogram 339"/>
                  <p:cNvSpPr/>
                  <p:nvPr/>
                </p:nvSpPr>
                <p:spPr>
                  <a:xfrm rot="5400000">
                    <a:off x="3488867" y="276871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" name="Group 273"/>
                <p:cNvGrpSpPr/>
                <p:nvPr/>
              </p:nvGrpSpPr>
              <p:grpSpPr>
                <a:xfrm>
                  <a:off x="1379761" y="2857328"/>
                  <a:ext cx="2351312" cy="1446107"/>
                  <a:chOff x="1379763" y="1564819"/>
                  <a:chExt cx="2351312" cy="1446107"/>
                </a:xfrm>
              </p:grpSpPr>
              <p:sp>
                <p:nvSpPr>
                  <p:cNvPr id="309" name="Parallelogram 308"/>
                  <p:cNvSpPr/>
                  <p:nvPr/>
                </p:nvSpPr>
                <p:spPr>
                  <a:xfrm rot="5400000">
                    <a:off x="1284512" y="166007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0" name="Parallelogram 309"/>
                  <p:cNvSpPr/>
                  <p:nvPr/>
                </p:nvSpPr>
                <p:spPr>
                  <a:xfrm rot="5400000">
                    <a:off x="1431469" y="1735252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1" name="Parallelogram 310"/>
                  <p:cNvSpPr/>
                  <p:nvPr/>
                </p:nvSpPr>
                <p:spPr>
                  <a:xfrm rot="5400000">
                    <a:off x="1578426" y="180770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2" name="Parallelogram 311"/>
                  <p:cNvSpPr/>
                  <p:nvPr/>
                </p:nvSpPr>
                <p:spPr>
                  <a:xfrm rot="5400000">
                    <a:off x="1725383" y="188289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3" name="Parallelogram 312"/>
                  <p:cNvSpPr/>
                  <p:nvPr/>
                </p:nvSpPr>
                <p:spPr>
                  <a:xfrm rot="5400000">
                    <a:off x="1872340" y="195534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4" name="Parallelogram 313"/>
                  <p:cNvSpPr/>
                  <p:nvPr/>
                </p:nvSpPr>
                <p:spPr>
                  <a:xfrm rot="5400000">
                    <a:off x="2019297" y="203052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5" name="Parallelogram 314"/>
                  <p:cNvSpPr/>
                  <p:nvPr/>
                </p:nvSpPr>
                <p:spPr>
                  <a:xfrm rot="5400000">
                    <a:off x="2166254" y="2102984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6" name="Parallelogram 315"/>
                  <p:cNvSpPr/>
                  <p:nvPr/>
                </p:nvSpPr>
                <p:spPr>
                  <a:xfrm rot="5400000">
                    <a:off x="2313211" y="217816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7" name="Parallelogram 316"/>
                  <p:cNvSpPr/>
                  <p:nvPr/>
                </p:nvSpPr>
                <p:spPr>
                  <a:xfrm rot="5400000">
                    <a:off x="2460168" y="225062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8" name="Parallelogram 317"/>
                  <p:cNvSpPr/>
                  <p:nvPr/>
                </p:nvSpPr>
                <p:spPr>
                  <a:xfrm rot="5400000">
                    <a:off x="2607125" y="2325803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9" name="Parallelogram 318"/>
                  <p:cNvSpPr/>
                  <p:nvPr/>
                </p:nvSpPr>
                <p:spPr>
                  <a:xfrm rot="5400000">
                    <a:off x="2754082" y="239825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0" name="Parallelogram 319"/>
                  <p:cNvSpPr/>
                  <p:nvPr/>
                </p:nvSpPr>
                <p:spPr>
                  <a:xfrm rot="5400000">
                    <a:off x="2901039" y="247344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1" name="Parallelogram 320"/>
                  <p:cNvSpPr/>
                  <p:nvPr/>
                </p:nvSpPr>
                <p:spPr>
                  <a:xfrm rot="5400000">
                    <a:off x="3047996" y="254589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2" name="Parallelogram 321"/>
                  <p:cNvSpPr/>
                  <p:nvPr/>
                </p:nvSpPr>
                <p:spPr>
                  <a:xfrm rot="5400000">
                    <a:off x="3194953" y="262107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3" name="Parallelogram 322"/>
                  <p:cNvSpPr/>
                  <p:nvPr/>
                </p:nvSpPr>
                <p:spPr>
                  <a:xfrm rot="5400000">
                    <a:off x="3341910" y="2693535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4" name="Parallelogram 323"/>
                  <p:cNvSpPr/>
                  <p:nvPr/>
                </p:nvSpPr>
                <p:spPr>
                  <a:xfrm rot="5400000">
                    <a:off x="3488867" y="276871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" name="Group 274"/>
                <p:cNvGrpSpPr/>
                <p:nvPr/>
              </p:nvGrpSpPr>
              <p:grpSpPr>
                <a:xfrm>
                  <a:off x="1379759" y="3116377"/>
                  <a:ext cx="2351312" cy="1446107"/>
                  <a:chOff x="1379763" y="1564819"/>
                  <a:chExt cx="2351312" cy="1446107"/>
                </a:xfrm>
              </p:grpSpPr>
              <p:sp>
                <p:nvSpPr>
                  <p:cNvPr id="293" name="Parallelogram 292"/>
                  <p:cNvSpPr/>
                  <p:nvPr/>
                </p:nvSpPr>
                <p:spPr>
                  <a:xfrm rot="5400000">
                    <a:off x="1284512" y="166007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4" name="Parallelogram 293"/>
                  <p:cNvSpPr/>
                  <p:nvPr/>
                </p:nvSpPr>
                <p:spPr>
                  <a:xfrm rot="5400000">
                    <a:off x="1431469" y="1735252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5" name="Parallelogram 294"/>
                  <p:cNvSpPr/>
                  <p:nvPr/>
                </p:nvSpPr>
                <p:spPr>
                  <a:xfrm rot="5400000">
                    <a:off x="1578426" y="180770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6" name="Parallelogram 295"/>
                  <p:cNvSpPr/>
                  <p:nvPr/>
                </p:nvSpPr>
                <p:spPr>
                  <a:xfrm rot="5400000">
                    <a:off x="1725383" y="188289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7" name="Parallelogram 296"/>
                  <p:cNvSpPr/>
                  <p:nvPr/>
                </p:nvSpPr>
                <p:spPr>
                  <a:xfrm rot="5400000">
                    <a:off x="1872340" y="195534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8" name="Parallelogram 297"/>
                  <p:cNvSpPr/>
                  <p:nvPr/>
                </p:nvSpPr>
                <p:spPr>
                  <a:xfrm rot="5400000">
                    <a:off x="2019297" y="203052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9" name="Parallelogram 298"/>
                  <p:cNvSpPr/>
                  <p:nvPr/>
                </p:nvSpPr>
                <p:spPr>
                  <a:xfrm rot="5400000">
                    <a:off x="2166254" y="2102984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0" name="Parallelogram 299"/>
                  <p:cNvSpPr/>
                  <p:nvPr/>
                </p:nvSpPr>
                <p:spPr>
                  <a:xfrm rot="5400000">
                    <a:off x="2313211" y="217816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1" name="Parallelogram 300"/>
                  <p:cNvSpPr/>
                  <p:nvPr/>
                </p:nvSpPr>
                <p:spPr>
                  <a:xfrm rot="5400000">
                    <a:off x="2460168" y="225062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2" name="Parallelogram 301"/>
                  <p:cNvSpPr/>
                  <p:nvPr/>
                </p:nvSpPr>
                <p:spPr>
                  <a:xfrm rot="5400000">
                    <a:off x="2607125" y="2325803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3" name="Parallelogram 302"/>
                  <p:cNvSpPr/>
                  <p:nvPr/>
                </p:nvSpPr>
                <p:spPr>
                  <a:xfrm rot="5400000">
                    <a:off x="2754082" y="239825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4" name="Parallelogram 303"/>
                  <p:cNvSpPr/>
                  <p:nvPr/>
                </p:nvSpPr>
                <p:spPr>
                  <a:xfrm rot="5400000">
                    <a:off x="2901039" y="247344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5" name="Parallelogram 304"/>
                  <p:cNvSpPr/>
                  <p:nvPr/>
                </p:nvSpPr>
                <p:spPr>
                  <a:xfrm rot="5400000">
                    <a:off x="3047996" y="254589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6" name="Parallelogram 305"/>
                  <p:cNvSpPr/>
                  <p:nvPr/>
                </p:nvSpPr>
                <p:spPr>
                  <a:xfrm rot="5400000">
                    <a:off x="3194953" y="262107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7" name="Parallelogram 306"/>
                  <p:cNvSpPr/>
                  <p:nvPr/>
                </p:nvSpPr>
                <p:spPr>
                  <a:xfrm rot="5400000">
                    <a:off x="3341910" y="2693535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8" name="Parallelogram 307"/>
                  <p:cNvSpPr/>
                  <p:nvPr/>
                </p:nvSpPr>
                <p:spPr>
                  <a:xfrm rot="5400000">
                    <a:off x="3488867" y="276871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6" name="Group 275"/>
                <p:cNvGrpSpPr/>
                <p:nvPr/>
              </p:nvGrpSpPr>
              <p:grpSpPr>
                <a:xfrm>
                  <a:off x="1379759" y="3375423"/>
                  <a:ext cx="2351312" cy="1446107"/>
                  <a:chOff x="1379763" y="1564819"/>
                  <a:chExt cx="2351312" cy="1446107"/>
                </a:xfrm>
              </p:grpSpPr>
              <p:sp>
                <p:nvSpPr>
                  <p:cNvPr id="277" name="Parallelogram 276"/>
                  <p:cNvSpPr/>
                  <p:nvPr/>
                </p:nvSpPr>
                <p:spPr>
                  <a:xfrm rot="5400000">
                    <a:off x="1284512" y="166007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8" name="Parallelogram 277"/>
                  <p:cNvSpPr/>
                  <p:nvPr/>
                </p:nvSpPr>
                <p:spPr>
                  <a:xfrm rot="5400000">
                    <a:off x="1431469" y="1735252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9" name="Parallelogram 278"/>
                  <p:cNvSpPr/>
                  <p:nvPr/>
                </p:nvSpPr>
                <p:spPr>
                  <a:xfrm rot="5400000">
                    <a:off x="1578426" y="180770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0" name="Parallelogram 279"/>
                  <p:cNvSpPr/>
                  <p:nvPr/>
                </p:nvSpPr>
                <p:spPr>
                  <a:xfrm rot="5400000">
                    <a:off x="1725383" y="188289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1" name="Parallelogram 280"/>
                  <p:cNvSpPr/>
                  <p:nvPr/>
                </p:nvSpPr>
                <p:spPr>
                  <a:xfrm rot="5400000">
                    <a:off x="1872340" y="195534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2" name="Parallelogram 281"/>
                  <p:cNvSpPr/>
                  <p:nvPr/>
                </p:nvSpPr>
                <p:spPr>
                  <a:xfrm rot="5400000">
                    <a:off x="2019297" y="203052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3" name="Parallelogram 282"/>
                  <p:cNvSpPr/>
                  <p:nvPr/>
                </p:nvSpPr>
                <p:spPr>
                  <a:xfrm rot="5400000">
                    <a:off x="2166254" y="2102984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4" name="Parallelogram 283"/>
                  <p:cNvSpPr/>
                  <p:nvPr/>
                </p:nvSpPr>
                <p:spPr>
                  <a:xfrm rot="5400000">
                    <a:off x="2313211" y="217816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5" name="Parallelogram 284"/>
                  <p:cNvSpPr/>
                  <p:nvPr/>
                </p:nvSpPr>
                <p:spPr>
                  <a:xfrm rot="5400000">
                    <a:off x="2460168" y="225062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6" name="Parallelogram 285"/>
                  <p:cNvSpPr/>
                  <p:nvPr/>
                </p:nvSpPr>
                <p:spPr>
                  <a:xfrm rot="5400000">
                    <a:off x="2607125" y="2325803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7" name="Parallelogram 286"/>
                  <p:cNvSpPr/>
                  <p:nvPr/>
                </p:nvSpPr>
                <p:spPr>
                  <a:xfrm rot="5400000">
                    <a:off x="2754082" y="239825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8" name="Parallelogram 287"/>
                  <p:cNvSpPr/>
                  <p:nvPr/>
                </p:nvSpPr>
                <p:spPr>
                  <a:xfrm rot="5400000">
                    <a:off x="2901039" y="247344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9" name="Parallelogram 288"/>
                  <p:cNvSpPr/>
                  <p:nvPr/>
                </p:nvSpPr>
                <p:spPr>
                  <a:xfrm rot="5400000">
                    <a:off x="3047996" y="254589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0" name="Parallelogram 289"/>
                  <p:cNvSpPr/>
                  <p:nvPr/>
                </p:nvSpPr>
                <p:spPr>
                  <a:xfrm rot="5400000">
                    <a:off x="3194953" y="262107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1" name="Parallelogram 290"/>
                  <p:cNvSpPr/>
                  <p:nvPr/>
                </p:nvSpPr>
                <p:spPr>
                  <a:xfrm rot="5400000">
                    <a:off x="3341910" y="2693535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2" name="Parallelogram 291"/>
                  <p:cNvSpPr/>
                  <p:nvPr/>
                </p:nvSpPr>
                <p:spPr>
                  <a:xfrm rot="5400000">
                    <a:off x="3488867" y="276871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31" name="Right Arrow 130"/>
              <p:cNvSpPr/>
              <p:nvPr/>
            </p:nvSpPr>
            <p:spPr>
              <a:xfrm>
                <a:off x="6315860" y="5298226"/>
                <a:ext cx="471086" cy="244536"/>
              </a:xfrm>
              <a:prstGeom prst="rightArrow">
                <a:avLst/>
              </a:prstGeom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grpSp>
            <p:nvGrpSpPr>
              <p:cNvPr id="128" name="Group 131"/>
              <p:cNvGrpSpPr/>
              <p:nvPr/>
            </p:nvGrpSpPr>
            <p:grpSpPr>
              <a:xfrm>
                <a:off x="5077282" y="4224894"/>
                <a:ext cx="1236949" cy="2050046"/>
                <a:chOff x="1379759" y="1564819"/>
                <a:chExt cx="2351316" cy="3256711"/>
              </a:xfrm>
            </p:grpSpPr>
            <p:grpSp>
              <p:nvGrpSpPr>
                <p:cNvPr id="130" name="Group 132"/>
                <p:cNvGrpSpPr/>
                <p:nvPr/>
              </p:nvGrpSpPr>
              <p:grpSpPr>
                <a:xfrm>
                  <a:off x="1379763" y="1564819"/>
                  <a:ext cx="2351312" cy="1446107"/>
                  <a:chOff x="1379763" y="1564819"/>
                  <a:chExt cx="2351312" cy="1446107"/>
                </a:xfrm>
              </p:grpSpPr>
              <p:sp>
                <p:nvSpPr>
                  <p:cNvPr id="253" name="Parallelogram 252"/>
                  <p:cNvSpPr/>
                  <p:nvPr/>
                </p:nvSpPr>
                <p:spPr>
                  <a:xfrm rot="5400000">
                    <a:off x="1284512" y="166007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4" name="Parallelogram 253"/>
                  <p:cNvSpPr/>
                  <p:nvPr/>
                </p:nvSpPr>
                <p:spPr>
                  <a:xfrm rot="5400000">
                    <a:off x="1431469" y="1735252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5" name="Parallelogram 254"/>
                  <p:cNvSpPr/>
                  <p:nvPr/>
                </p:nvSpPr>
                <p:spPr>
                  <a:xfrm rot="5400000">
                    <a:off x="1578426" y="180770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6" name="Parallelogram 255"/>
                  <p:cNvSpPr/>
                  <p:nvPr/>
                </p:nvSpPr>
                <p:spPr>
                  <a:xfrm rot="5400000">
                    <a:off x="1725383" y="188289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7" name="Parallelogram 256"/>
                  <p:cNvSpPr/>
                  <p:nvPr/>
                </p:nvSpPr>
                <p:spPr>
                  <a:xfrm rot="5400000">
                    <a:off x="1872340" y="195534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8" name="Parallelogram 257"/>
                  <p:cNvSpPr/>
                  <p:nvPr/>
                </p:nvSpPr>
                <p:spPr>
                  <a:xfrm rot="5400000">
                    <a:off x="2019297" y="203052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9" name="Parallelogram 258"/>
                  <p:cNvSpPr/>
                  <p:nvPr/>
                </p:nvSpPr>
                <p:spPr>
                  <a:xfrm rot="5400000">
                    <a:off x="2166254" y="2102984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0" name="Parallelogram 259"/>
                  <p:cNvSpPr/>
                  <p:nvPr/>
                </p:nvSpPr>
                <p:spPr>
                  <a:xfrm rot="5400000">
                    <a:off x="2313211" y="217816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1" name="Parallelogram 260"/>
                  <p:cNvSpPr/>
                  <p:nvPr/>
                </p:nvSpPr>
                <p:spPr>
                  <a:xfrm rot="5400000">
                    <a:off x="2460168" y="225062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2" name="Parallelogram 261"/>
                  <p:cNvSpPr/>
                  <p:nvPr/>
                </p:nvSpPr>
                <p:spPr>
                  <a:xfrm rot="5400000">
                    <a:off x="2607125" y="2325803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3" name="Parallelogram 262"/>
                  <p:cNvSpPr/>
                  <p:nvPr/>
                </p:nvSpPr>
                <p:spPr>
                  <a:xfrm rot="5400000">
                    <a:off x="2754082" y="239825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4" name="Parallelogram 263"/>
                  <p:cNvSpPr/>
                  <p:nvPr/>
                </p:nvSpPr>
                <p:spPr>
                  <a:xfrm rot="5400000">
                    <a:off x="2901039" y="247344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5" name="Parallelogram 264"/>
                  <p:cNvSpPr/>
                  <p:nvPr/>
                </p:nvSpPr>
                <p:spPr>
                  <a:xfrm rot="5400000">
                    <a:off x="3047996" y="254589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6" name="Parallelogram 265"/>
                  <p:cNvSpPr/>
                  <p:nvPr/>
                </p:nvSpPr>
                <p:spPr>
                  <a:xfrm rot="5400000">
                    <a:off x="3194953" y="262107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7" name="Parallelogram 266"/>
                  <p:cNvSpPr/>
                  <p:nvPr/>
                </p:nvSpPr>
                <p:spPr>
                  <a:xfrm rot="5400000">
                    <a:off x="3341910" y="2693535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8" name="Parallelogram 267"/>
                  <p:cNvSpPr/>
                  <p:nvPr/>
                </p:nvSpPr>
                <p:spPr>
                  <a:xfrm rot="5400000">
                    <a:off x="3488867" y="276871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2" name="Group 133"/>
                <p:cNvGrpSpPr/>
                <p:nvPr/>
              </p:nvGrpSpPr>
              <p:grpSpPr>
                <a:xfrm>
                  <a:off x="1379763" y="1823865"/>
                  <a:ext cx="2351312" cy="1446107"/>
                  <a:chOff x="1379763" y="1564819"/>
                  <a:chExt cx="2351312" cy="1446107"/>
                </a:xfrm>
              </p:grpSpPr>
              <p:sp>
                <p:nvSpPr>
                  <p:cNvPr id="237" name="Parallelogram 236"/>
                  <p:cNvSpPr/>
                  <p:nvPr/>
                </p:nvSpPr>
                <p:spPr>
                  <a:xfrm rot="5400000">
                    <a:off x="1284512" y="166007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8" name="Parallelogram 237"/>
                  <p:cNvSpPr/>
                  <p:nvPr/>
                </p:nvSpPr>
                <p:spPr>
                  <a:xfrm rot="5400000">
                    <a:off x="1431469" y="1735252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9" name="Parallelogram 238"/>
                  <p:cNvSpPr/>
                  <p:nvPr/>
                </p:nvSpPr>
                <p:spPr>
                  <a:xfrm rot="5400000">
                    <a:off x="1578426" y="180770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0" name="Parallelogram 239"/>
                  <p:cNvSpPr/>
                  <p:nvPr/>
                </p:nvSpPr>
                <p:spPr>
                  <a:xfrm rot="5400000">
                    <a:off x="1725383" y="188289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1" name="Parallelogram 240"/>
                  <p:cNvSpPr/>
                  <p:nvPr/>
                </p:nvSpPr>
                <p:spPr>
                  <a:xfrm rot="5400000">
                    <a:off x="1872340" y="195534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2" name="Parallelogram 241"/>
                  <p:cNvSpPr/>
                  <p:nvPr/>
                </p:nvSpPr>
                <p:spPr>
                  <a:xfrm rot="5400000">
                    <a:off x="2019297" y="203052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3" name="Parallelogram 242"/>
                  <p:cNvSpPr/>
                  <p:nvPr/>
                </p:nvSpPr>
                <p:spPr>
                  <a:xfrm rot="5400000">
                    <a:off x="2166254" y="2102984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4" name="Parallelogram 243"/>
                  <p:cNvSpPr/>
                  <p:nvPr/>
                </p:nvSpPr>
                <p:spPr>
                  <a:xfrm rot="5400000">
                    <a:off x="2313211" y="217816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5" name="Parallelogram 244"/>
                  <p:cNvSpPr/>
                  <p:nvPr/>
                </p:nvSpPr>
                <p:spPr>
                  <a:xfrm rot="5400000">
                    <a:off x="2460168" y="225062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6" name="Parallelogram 245"/>
                  <p:cNvSpPr/>
                  <p:nvPr/>
                </p:nvSpPr>
                <p:spPr>
                  <a:xfrm rot="5400000">
                    <a:off x="2607125" y="2325803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7" name="Parallelogram 246"/>
                  <p:cNvSpPr/>
                  <p:nvPr/>
                </p:nvSpPr>
                <p:spPr>
                  <a:xfrm rot="5400000">
                    <a:off x="2754082" y="239825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8" name="Parallelogram 247"/>
                  <p:cNvSpPr/>
                  <p:nvPr/>
                </p:nvSpPr>
                <p:spPr>
                  <a:xfrm rot="5400000">
                    <a:off x="2901039" y="247344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9" name="Parallelogram 248"/>
                  <p:cNvSpPr/>
                  <p:nvPr/>
                </p:nvSpPr>
                <p:spPr>
                  <a:xfrm rot="5400000">
                    <a:off x="3047996" y="254589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0" name="Parallelogram 249"/>
                  <p:cNvSpPr/>
                  <p:nvPr/>
                </p:nvSpPr>
                <p:spPr>
                  <a:xfrm rot="5400000">
                    <a:off x="3194953" y="262107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1" name="Parallelogram 250"/>
                  <p:cNvSpPr/>
                  <p:nvPr/>
                </p:nvSpPr>
                <p:spPr>
                  <a:xfrm rot="5400000">
                    <a:off x="3341910" y="2693535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2" name="Parallelogram 251"/>
                  <p:cNvSpPr/>
                  <p:nvPr/>
                </p:nvSpPr>
                <p:spPr>
                  <a:xfrm rot="5400000">
                    <a:off x="3488867" y="276871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3" name="Group 134"/>
                <p:cNvGrpSpPr/>
                <p:nvPr/>
              </p:nvGrpSpPr>
              <p:grpSpPr>
                <a:xfrm>
                  <a:off x="1379761" y="2082914"/>
                  <a:ext cx="2351312" cy="1446107"/>
                  <a:chOff x="1379763" y="1564819"/>
                  <a:chExt cx="2351312" cy="1446107"/>
                </a:xfrm>
              </p:grpSpPr>
              <p:sp>
                <p:nvSpPr>
                  <p:cNvPr id="221" name="Parallelogram 220"/>
                  <p:cNvSpPr/>
                  <p:nvPr/>
                </p:nvSpPr>
                <p:spPr>
                  <a:xfrm rot="5400000">
                    <a:off x="1284512" y="166007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2" name="Parallelogram 221"/>
                  <p:cNvSpPr/>
                  <p:nvPr/>
                </p:nvSpPr>
                <p:spPr>
                  <a:xfrm rot="5400000">
                    <a:off x="1431469" y="1735252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3" name="Parallelogram 222"/>
                  <p:cNvSpPr/>
                  <p:nvPr/>
                </p:nvSpPr>
                <p:spPr>
                  <a:xfrm rot="5400000">
                    <a:off x="1578426" y="180770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4" name="Parallelogram 223"/>
                  <p:cNvSpPr/>
                  <p:nvPr/>
                </p:nvSpPr>
                <p:spPr>
                  <a:xfrm rot="5400000">
                    <a:off x="1725383" y="188289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5" name="Parallelogram 224"/>
                  <p:cNvSpPr/>
                  <p:nvPr/>
                </p:nvSpPr>
                <p:spPr>
                  <a:xfrm rot="5400000">
                    <a:off x="1872340" y="195534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6" name="Parallelogram 225"/>
                  <p:cNvSpPr/>
                  <p:nvPr/>
                </p:nvSpPr>
                <p:spPr>
                  <a:xfrm rot="5400000">
                    <a:off x="2019297" y="203052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7" name="Parallelogram 226"/>
                  <p:cNvSpPr/>
                  <p:nvPr/>
                </p:nvSpPr>
                <p:spPr>
                  <a:xfrm rot="5400000">
                    <a:off x="2166254" y="2102984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8" name="Parallelogram 227"/>
                  <p:cNvSpPr/>
                  <p:nvPr/>
                </p:nvSpPr>
                <p:spPr>
                  <a:xfrm rot="5400000">
                    <a:off x="2313211" y="217816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9" name="Parallelogram 228"/>
                  <p:cNvSpPr/>
                  <p:nvPr/>
                </p:nvSpPr>
                <p:spPr>
                  <a:xfrm rot="5400000">
                    <a:off x="2460168" y="225062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0" name="Parallelogram 229"/>
                  <p:cNvSpPr/>
                  <p:nvPr/>
                </p:nvSpPr>
                <p:spPr>
                  <a:xfrm rot="5400000">
                    <a:off x="2607125" y="2325803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1" name="Parallelogram 230"/>
                  <p:cNvSpPr/>
                  <p:nvPr/>
                </p:nvSpPr>
                <p:spPr>
                  <a:xfrm rot="5400000">
                    <a:off x="2754082" y="239825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2" name="Parallelogram 231"/>
                  <p:cNvSpPr/>
                  <p:nvPr/>
                </p:nvSpPr>
                <p:spPr>
                  <a:xfrm rot="5400000">
                    <a:off x="2901039" y="247344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3" name="Parallelogram 232"/>
                  <p:cNvSpPr/>
                  <p:nvPr/>
                </p:nvSpPr>
                <p:spPr>
                  <a:xfrm rot="5400000">
                    <a:off x="3047996" y="254589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4" name="Parallelogram 233"/>
                  <p:cNvSpPr/>
                  <p:nvPr/>
                </p:nvSpPr>
                <p:spPr>
                  <a:xfrm rot="5400000">
                    <a:off x="3194953" y="262107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5" name="Parallelogram 234"/>
                  <p:cNvSpPr/>
                  <p:nvPr/>
                </p:nvSpPr>
                <p:spPr>
                  <a:xfrm rot="5400000">
                    <a:off x="3341910" y="2693535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6" name="Parallelogram 235"/>
                  <p:cNvSpPr/>
                  <p:nvPr/>
                </p:nvSpPr>
                <p:spPr>
                  <a:xfrm rot="5400000">
                    <a:off x="3488867" y="276871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4" name="Group 135"/>
                <p:cNvGrpSpPr/>
                <p:nvPr/>
              </p:nvGrpSpPr>
              <p:grpSpPr>
                <a:xfrm>
                  <a:off x="1379761" y="2341960"/>
                  <a:ext cx="2351312" cy="1446107"/>
                  <a:chOff x="1379763" y="1564819"/>
                  <a:chExt cx="2351312" cy="1446107"/>
                </a:xfrm>
              </p:grpSpPr>
              <p:sp>
                <p:nvSpPr>
                  <p:cNvPr id="205" name="Parallelogram 204"/>
                  <p:cNvSpPr/>
                  <p:nvPr/>
                </p:nvSpPr>
                <p:spPr>
                  <a:xfrm rot="5400000">
                    <a:off x="1284512" y="166007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6" name="Parallelogram 205"/>
                  <p:cNvSpPr/>
                  <p:nvPr/>
                </p:nvSpPr>
                <p:spPr>
                  <a:xfrm rot="5400000">
                    <a:off x="1431469" y="1735252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7" name="Parallelogram 206"/>
                  <p:cNvSpPr/>
                  <p:nvPr/>
                </p:nvSpPr>
                <p:spPr>
                  <a:xfrm rot="5400000">
                    <a:off x="1578426" y="180770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8" name="Parallelogram 207"/>
                  <p:cNvSpPr/>
                  <p:nvPr/>
                </p:nvSpPr>
                <p:spPr>
                  <a:xfrm rot="5400000">
                    <a:off x="1725383" y="188289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9" name="Parallelogram 208"/>
                  <p:cNvSpPr/>
                  <p:nvPr/>
                </p:nvSpPr>
                <p:spPr>
                  <a:xfrm rot="5400000">
                    <a:off x="1872340" y="195534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0" name="Parallelogram 209"/>
                  <p:cNvSpPr/>
                  <p:nvPr/>
                </p:nvSpPr>
                <p:spPr>
                  <a:xfrm rot="5400000">
                    <a:off x="2019297" y="203052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1" name="Parallelogram 210"/>
                  <p:cNvSpPr/>
                  <p:nvPr/>
                </p:nvSpPr>
                <p:spPr>
                  <a:xfrm rot="5400000">
                    <a:off x="2166254" y="2102984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2" name="Parallelogram 211"/>
                  <p:cNvSpPr/>
                  <p:nvPr/>
                </p:nvSpPr>
                <p:spPr>
                  <a:xfrm rot="5400000">
                    <a:off x="2313211" y="217816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3" name="Parallelogram 212"/>
                  <p:cNvSpPr/>
                  <p:nvPr/>
                </p:nvSpPr>
                <p:spPr>
                  <a:xfrm rot="5400000">
                    <a:off x="2460168" y="225062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4" name="Parallelogram 213"/>
                  <p:cNvSpPr/>
                  <p:nvPr/>
                </p:nvSpPr>
                <p:spPr>
                  <a:xfrm rot="5400000">
                    <a:off x="2607125" y="2325803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5" name="Parallelogram 214"/>
                  <p:cNvSpPr/>
                  <p:nvPr/>
                </p:nvSpPr>
                <p:spPr>
                  <a:xfrm rot="5400000">
                    <a:off x="2754082" y="239825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6" name="Parallelogram 215"/>
                  <p:cNvSpPr/>
                  <p:nvPr/>
                </p:nvSpPr>
                <p:spPr>
                  <a:xfrm rot="5400000">
                    <a:off x="2901039" y="247344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7" name="Parallelogram 216"/>
                  <p:cNvSpPr/>
                  <p:nvPr/>
                </p:nvSpPr>
                <p:spPr>
                  <a:xfrm rot="5400000">
                    <a:off x="3047996" y="254589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8" name="Parallelogram 217"/>
                  <p:cNvSpPr/>
                  <p:nvPr/>
                </p:nvSpPr>
                <p:spPr>
                  <a:xfrm rot="5400000">
                    <a:off x="3194953" y="262107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9" name="Parallelogram 218"/>
                  <p:cNvSpPr/>
                  <p:nvPr/>
                </p:nvSpPr>
                <p:spPr>
                  <a:xfrm rot="5400000">
                    <a:off x="3341910" y="2693535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0" name="Parallelogram 219"/>
                  <p:cNvSpPr/>
                  <p:nvPr/>
                </p:nvSpPr>
                <p:spPr>
                  <a:xfrm rot="5400000">
                    <a:off x="3488867" y="276871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5" name="Group 136"/>
                <p:cNvGrpSpPr/>
                <p:nvPr/>
              </p:nvGrpSpPr>
              <p:grpSpPr>
                <a:xfrm>
                  <a:off x="1379761" y="2598282"/>
                  <a:ext cx="2351312" cy="1446107"/>
                  <a:chOff x="1379763" y="1564819"/>
                  <a:chExt cx="2351312" cy="1446107"/>
                </a:xfrm>
              </p:grpSpPr>
              <p:sp>
                <p:nvSpPr>
                  <p:cNvPr id="189" name="Parallelogram 188"/>
                  <p:cNvSpPr/>
                  <p:nvPr/>
                </p:nvSpPr>
                <p:spPr>
                  <a:xfrm rot="5400000">
                    <a:off x="1284512" y="166007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" name="Parallelogram 189"/>
                  <p:cNvSpPr/>
                  <p:nvPr/>
                </p:nvSpPr>
                <p:spPr>
                  <a:xfrm rot="5400000">
                    <a:off x="1431469" y="1735252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" name="Parallelogram 190"/>
                  <p:cNvSpPr/>
                  <p:nvPr/>
                </p:nvSpPr>
                <p:spPr>
                  <a:xfrm rot="5400000">
                    <a:off x="1578426" y="180770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2" name="Parallelogram 191"/>
                  <p:cNvSpPr/>
                  <p:nvPr/>
                </p:nvSpPr>
                <p:spPr>
                  <a:xfrm rot="5400000">
                    <a:off x="1725383" y="188289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" name="Parallelogram 192"/>
                  <p:cNvSpPr/>
                  <p:nvPr/>
                </p:nvSpPr>
                <p:spPr>
                  <a:xfrm rot="5400000">
                    <a:off x="1872340" y="195534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" name="Parallelogram 193"/>
                  <p:cNvSpPr/>
                  <p:nvPr/>
                </p:nvSpPr>
                <p:spPr>
                  <a:xfrm rot="5400000">
                    <a:off x="2019297" y="203052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" name="Parallelogram 194"/>
                  <p:cNvSpPr/>
                  <p:nvPr/>
                </p:nvSpPr>
                <p:spPr>
                  <a:xfrm rot="5400000">
                    <a:off x="2166254" y="2102984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" name="Parallelogram 195"/>
                  <p:cNvSpPr/>
                  <p:nvPr/>
                </p:nvSpPr>
                <p:spPr>
                  <a:xfrm rot="5400000">
                    <a:off x="2313211" y="217816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" name="Parallelogram 196"/>
                  <p:cNvSpPr/>
                  <p:nvPr/>
                </p:nvSpPr>
                <p:spPr>
                  <a:xfrm rot="5400000">
                    <a:off x="2460168" y="225062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8" name="Parallelogram 197"/>
                  <p:cNvSpPr/>
                  <p:nvPr/>
                </p:nvSpPr>
                <p:spPr>
                  <a:xfrm rot="5400000">
                    <a:off x="2607125" y="2325803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9" name="Parallelogram 198"/>
                  <p:cNvSpPr/>
                  <p:nvPr/>
                </p:nvSpPr>
                <p:spPr>
                  <a:xfrm rot="5400000">
                    <a:off x="2754082" y="239825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0" name="Parallelogram 199"/>
                  <p:cNvSpPr/>
                  <p:nvPr/>
                </p:nvSpPr>
                <p:spPr>
                  <a:xfrm rot="5400000">
                    <a:off x="2901039" y="247344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1" name="Parallelogram 200"/>
                  <p:cNvSpPr/>
                  <p:nvPr/>
                </p:nvSpPr>
                <p:spPr>
                  <a:xfrm rot="5400000">
                    <a:off x="3047996" y="254589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2" name="Parallelogram 201"/>
                  <p:cNvSpPr/>
                  <p:nvPr/>
                </p:nvSpPr>
                <p:spPr>
                  <a:xfrm rot="5400000">
                    <a:off x="3194953" y="262107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3" name="Parallelogram 202"/>
                  <p:cNvSpPr/>
                  <p:nvPr/>
                </p:nvSpPr>
                <p:spPr>
                  <a:xfrm rot="5400000">
                    <a:off x="3341910" y="2693535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4" name="Parallelogram 203"/>
                  <p:cNvSpPr/>
                  <p:nvPr/>
                </p:nvSpPr>
                <p:spPr>
                  <a:xfrm rot="5400000">
                    <a:off x="3488867" y="276871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6" name="Group 137"/>
                <p:cNvGrpSpPr/>
                <p:nvPr/>
              </p:nvGrpSpPr>
              <p:grpSpPr>
                <a:xfrm>
                  <a:off x="1379761" y="2857328"/>
                  <a:ext cx="2351312" cy="1446107"/>
                  <a:chOff x="1379763" y="1564819"/>
                  <a:chExt cx="2351312" cy="1446107"/>
                </a:xfrm>
              </p:grpSpPr>
              <p:sp>
                <p:nvSpPr>
                  <p:cNvPr id="173" name="Parallelogram 172"/>
                  <p:cNvSpPr/>
                  <p:nvPr/>
                </p:nvSpPr>
                <p:spPr>
                  <a:xfrm rot="5400000">
                    <a:off x="1284512" y="166007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" name="Parallelogram 173"/>
                  <p:cNvSpPr/>
                  <p:nvPr/>
                </p:nvSpPr>
                <p:spPr>
                  <a:xfrm rot="5400000">
                    <a:off x="1431469" y="1735252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" name="Parallelogram 174"/>
                  <p:cNvSpPr/>
                  <p:nvPr/>
                </p:nvSpPr>
                <p:spPr>
                  <a:xfrm rot="5400000">
                    <a:off x="1578426" y="180770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6" name="Parallelogram 175"/>
                  <p:cNvSpPr/>
                  <p:nvPr/>
                </p:nvSpPr>
                <p:spPr>
                  <a:xfrm rot="5400000">
                    <a:off x="1725383" y="188289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7" name="Parallelogram 176"/>
                  <p:cNvSpPr/>
                  <p:nvPr/>
                </p:nvSpPr>
                <p:spPr>
                  <a:xfrm rot="5400000">
                    <a:off x="1872340" y="195534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Parallelogram 177"/>
                  <p:cNvSpPr/>
                  <p:nvPr/>
                </p:nvSpPr>
                <p:spPr>
                  <a:xfrm rot="5400000">
                    <a:off x="2019297" y="203052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9" name="Parallelogram 178"/>
                  <p:cNvSpPr/>
                  <p:nvPr/>
                </p:nvSpPr>
                <p:spPr>
                  <a:xfrm rot="5400000">
                    <a:off x="2166254" y="2102984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Parallelogram 179"/>
                  <p:cNvSpPr/>
                  <p:nvPr/>
                </p:nvSpPr>
                <p:spPr>
                  <a:xfrm rot="5400000">
                    <a:off x="2313211" y="217816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" name="Parallelogram 180"/>
                  <p:cNvSpPr/>
                  <p:nvPr/>
                </p:nvSpPr>
                <p:spPr>
                  <a:xfrm rot="5400000">
                    <a:off x="2460168" y="225062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2" name="Parallelogram 181"/>
                  <p:cNvSpPr/>
                  <p:nvPr/>
                </p:nvSpPr>
                <p:spPr>
                  <a:xfrm rot="5400000">
                    <a:off x="2607125" y="2325803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" name="Parallelogram 182"/>
                  <p:cNvSpPr/>
                  <p:nvPr/>
                </p:nvSpPr>
                <p:spPr>
                  <a:xfrm rot="5400000">
                    <a:off x="2754082" y="239825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4" name="Parallelogram 183"/>
                  <p:cNvSpPr/>
                  <p:nvPr/>
                </p:nvSpPr>
                <p:spPr>
                  <a:xfrm rot="5400000">
                    <a:off x="2901039" y="247344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5" name="Parallelogram 184"/>
                  <p:cNvSpPr/>
                  <p:nvPr/>
                </p:nvSpPr>
                <p:spPr>
                  <a:xfrm rot="5400000">
                    <a:off x="3047996" y="254589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" name="Parallelogram 185"/>
                  <p:cNvSpPr/>
                  <p:nvPr/>
                </p:nvSpPr>
                <p:spPr>
                  <a:xfrm rot="5400000">
                    <a:off x="3194953" y="262107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" name="Parallelogram 186"/>
                  <p:cNvSpPr/>
                  <p:nvPr/>
                </p:nvSpPr>
                <p:spPr>
                  <a:xfrm rot="5400000">
                    <a:off x="3341910" y="2693535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" name="Parallelogram 187"/>
                  <p:cNvSpPr/>
                  <p:nvPr/>
                </p:nvSpPr>
                <p:spPr>
                  <a:xfrm rot="5400000">
                    <a:off x="3488867" y="276871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7" name="Group 138"/>
                <p:cNvGrpSpPr/>
                <p:nvPr/>
              </p:nvGrpSpPr>
              <p:grpSpPr>
                <a:xfrm>
                  <a:off x="1379759" y="3116377"/>
                  <a:ext cx="2351312" cy="1446107"/>
                  <a:chOff x="1379763" y="1564819"/>
                  <a:chExt cx="2351312" cy="1446107"/>
                </a:xfrm>
              </p:grpSpPr>
              <p:sp>
                <p:nvSpPr>
                  <p:cNvPr id="157" name="Parallelogram 156"/>
                  <p:cNvSpPr/>
                  <p:nvPr/>
                </p:nvSpPr>
                <p:spPr>
                  <a:xfrm rot="5400000">
                    <a:off x="1284512" y="166007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8" name="Parallelogram 157"/>
                  <p:cNvSpPr/>
                  <p:nvPr/>
                </p:nvSpPr>
                <p:spPr>
                  <a:xfrm rot="5400000">
                    <a:off x="1431469" y="1735252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9" name="Parallelogram 158"/>
                  <p:cNvSpPr/>
                  <p:nvPr/>
                </p:nvSpPr>
                <p:spPr>
                  <a:xfrm rot="5400000">
                    <a:off x="1578426" y="180770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" name="Parallelogram 159"/>
                  <p:cNvSpPr/>
                  <p:nvPr/>
                </p:nvSpPr>
                <p:spPr>
                  <a:xfrm rot="5400000">
                    <a:off x="1725383" y="188289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" name="Parallelogram 160"/>
                  <p:cNvSpPr/>
                  <p:nvPr/>
                </p:nvSpPr>
                <p:spPr>
                  <a:xfrm rot="5400000">
                    <a:off x="1872340" y="195534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2" name="Parallelogram 161"/>
                  <p:cNvSpPr/>
                  <p:nvPr/>
                </p:nvSpPr>
                <p:spPr>
                  <a:xfrm rot="5400000">
                    <a:off x="2019297" y="203052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3" name="Parallelogram 162"/>
                  <p:cNvSpPr/>
                  <p:nvPr/>
                </p:nvSpPr>
                <p:spPr>
                  <a:xfrm rot="5400000">
                    <a:off x="2166254" y="2102984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4" name="Parallelogram 163"/>
                  <p:cNvSpPr/>
                  <p:nvPr/>
                </p:nvSpPr>
                <p:spPr>
                  <a:xfrm rot="5400000">
                    <a:off x="2313211" y="217816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5" name="Parallelogram 164"/>
                  <p:cNvSpPr/>
                  <p:nvPr/>
                </p:nvSpPr>
                <p:spPr>
                  <a:xfrm rot="5400000">
                    <a:off x="2460168" y="225062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6" name="Parallelogram 165"/>
                  <p:cNvSpPr/>
                  <p:nvPr/>
                </p:nvSpPr>
                <p:spPr>
                  <a:xfrm rot="5400000">
                    <a:off x="2607125" y="2325803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7" name="Parallelogram 166"/>
                  <p:cNvSpPr/>
                  <p:nvPr/>
                </p:nvSpPr>
                <p:spPr>
                  <a:xfrm rot="5400000">
                    <a:off x="2754082" y="239825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8" name="Parallelogram 167"/>
                  <p:cNvSpPr/>
                  <p:nvPr/>
                </p:nvSpPr>
                <p:spPr>
                  <a:xfrm rot="5400000">
                    <a:off x="2901039" y="247344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9" name="Parallelogram 168"/>
                  <p:cNvSpPr/>
                  <p:nvPr/>
                </p:nvSpPr>
                <p:spPr>
                  <a:xfrm rot="5400000">
                    <a:off x="3047996" y="254589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0" name="Parallelogram 169"/>
                  <p:cNvSpPr/>
                  <p:nvPr/>
                </p:nvSpPr>
                <p:spPr>
                  <a:xfrm rot="5400000">
                    <a:off x="3194953" y="262107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1" name="Parallelogram 170"/>
                  <p:cNvSpPr/>
                  <p:nvPr/>
                </p:nvSpPr>
                <p:spPr>
                  <a:xfrm rot="5400000">
                    <a:off x="3341910" y="2693535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2" name="Parallelogram 171"/>
                  <p:cNvSpPr/>
                  <p:nvPr/>
                </p:nvSpPr>
                <p:spPr>
                  <a:xfrm rot="5400000">
                    <a:off x="3488867" y="276871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8" name="Group 139"/>
                <p:cNvGrpSpPr/>
                <p:nvPr/>
              </p:nvGrpSpPr>
              <p:grpSpPr>
                <a:xfrm>
                  <a:off x="1379759" y="3375423"/>
                  <a:ext cx="2351312" cy="1446107"/>
                  <a:chOff x="1379763" y="1564819"/>
                  <a:chExt cx="2351312" cy="1446107"/>
                </a:xfrm>
              </p:grpSpPr>
              <p:sp>
                <p:nvSpPr>
                  <p:cNvPr id="141" name="Parallelogram 140"/>
                  <p:cNvSpPr/>
                  <p:nvPr/>
                </p:nvSpPr>
                <p:spPr>
                  <a:xfrm rot="5400000">
                    <a:off x="1284512" y="166007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" name="Parallelogram 141"/>
                  <p:cNvSpPr/>
                  <p:nvPr/>
                </p:nvSpPr>
                <p:spPr>
                  <a:xfrm rot="5400000">
                    <a:off x="1431469" y="1735252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" name="Parallelogram 142"/>
                  <p:cNvSpPr/>
                  <p:nvPr/>
                </p:nvSpPr>
                <p:spPr>
                  <a:xfrm rot="5400000">
                    <a:off x="1578426" y="180770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" name="Parallelogram 143"/>
                  <p:cNvSpPr/>
                  <p:nvPr/>
                </p:nvSpPr>
                <p:spPr>
                  <a:xfrm rot="5400000">
                    <a:off x="1725383" y="188289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" name="Parallelogram 144"/>
                  <p:cNvSpPr/>
                  <p:nvPr/>
                </p:nvSpPr>
                <p:spPr>
                  <a:xfrm rot="5400000">
                    <a:off x="1872340" y="195534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" name="Parallelogram 145"/>
                  <p:cNvSpPr/>
                  <p:nvPr/>
                </p:nvSpPr>
                <p:spPr>
                  <a:xfrm rot="5400000">
                    <a:off x="2019297" y="203052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" name="Parallelogram 146"/>
                  <p:cNvSpPr/>
                  <p:nvPr/>
                </p:nvSpPr>
                <p:spPr>
                  <a:xfrm rot="5400000">
                    <a:off x="2166254" y="2102984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" name="Parallelogram 147"/>
                  <p:cNvSpPr/>
                  <p:nvPr/>
                </p:nvSpPr>
                <p:spPr>
                  <a:xfrm rot="5400000">
                    <a:off x="2313211" y="217816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" name="Parallelogram 148"/>
                  <p:cNvSpPr/>
                  <p:nvPr/>
                </p:nvSpPr>
                <p:spPr>
                  <a:xfrm rot="5400000">
                    <a:off x="2460168" y="225062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" name="Parallelogram 149"/>
                  <p:cNvSpPr/>
                  <p:nvPr/>
                </p:nvSpPr>
                <p:spPr>
                  <a:xfrm rot="5400000">
                    <a:off x="2607125" y="2325803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1" name="Parallelogram 150"/>
                  <p:cNvSpPr/>
                  <p:nvPr/>
                </p:nvSpPr>
                <p:spPr>
                  <a:xfrm rot="5400000">
                    <a:off x="2754082" y="239825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2" name="Parallelogram 151"/>
                  <p:cNvSpPr/>
                  <p:nvPr/>
                </p:nvSpPr>
                <p:spPr>
                  <a:xfrm rot="5400000">
                    <a:off x="2901039" y="247344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3" name="Parallelogram 152"/>
                  <p:cNvSpPr/>
                  <p:nvPr/>
                </p:nvSpPr>
                <p:spPr>
                  <a:xfrm rot="5400000">
                    <a:off x="3047996" y="254589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4" name="Parallelogram 153"/>
                  <p:cNvSpPr/>
                  <p:nvPr/>
                </p:nvSpPr>
                <p:spPr>
                  <a:xfrm rot="5400000">
                    <a:off x="3194953" y="262107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" name="Parallelogram 154"/>
                  <p:cNvSpPr/>
                  <p:nvPr/>
                </p:nvSpPr>
                <p:spPr>
                  <a:xfrm rot="5400000">
                    <a:off x="3341910" y="2693535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" name="Parallelogram 155"/>
                  <p:cNvSpPr/>
                  <p:nvPr/>
                </p:nvSpPr>
                <p:spPr>
                  <a:xfrm rot="5400000">
                    <a:off x="3488867" y="276871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139" name="Group 16"/>
            <p:cNvGrpSpPr/>
            <p:nvPr/>
          </p:nvGrpSpPr>
          <p:grpSpPr>
            <a:xfrm>
              <a:off x="7017451" y="4809546"/>
              <a:ext cx="1763143" cy="1141564"/>
              <a:chOff x="749819" y="4758129"/>
              <a:chExt cx="2225685" cy="1542625"/>
            </a:xfrm>
          </p:grpSpPr>
          <p:grpSp>
            <p:nvGrpSpPr>
              <p:cNvPr id="140" name="Group 20"/>
              <p:cNvGrpSpPr/>
              <p:nvPr/>
            </p:nvGrpSpPr>
            <p:grpSpPr>
              <a:xfrm>
                <a:off x="1790161" y="4758129"/>
                <a:ext cx="201143" cy="1070295"/>
                <a:chOff x="782735" y="5033325"/>
                <a:chExt cx="201143" cy="1070295"/>
              </a:xfrm>
              <a:solidFill>
                <a:srgbClr val="000000">
                  <a:alpha val="30196"/>
                </a:srgbClr>
              </a:solidFill>
            </p:grpSpPr>
            <p:sp>
              <p:nvSpPr>
                <p:cNvPr id="120" name="Flowchart: Magnetic Disk 119"/>
                <p:cNvSpPr/>
                <p:nvPr/>
              </p:nvSpPr>
              <p:spPr>
                <a:xfrm>
                  <a:off x="782735" y="5897880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Flowchart: Magnetic Disk 120"/>
                <p:cNvSpPr/>
                <p:nvPr/>
              </p:nvSpPr>
              <p:spPr>
                <a:xfrm>
                  <a:off x="782735" y="5724969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Flowchart: Magnetic Disk 121"/>
                <p:cNvSpPr/>
                <p:nvPr/>
              </p:nvSpPr>
              <p:spPr>
                <a:xfrm>
                  <a:off x="782735" y="5552058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Flowchart: Magnetic Disk 122"/>
                <p:cNvSpPr/>
                <p:nvPr/>
              </p:nvSpPr>
              <p:spPr>
                <a:xfrm>
                  <a:off x="782735" y="5379147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Flowchart: Magnetic Disk 123"/>
                <p:cNvSpPr/>
                <p:nvPr/>
              </p:nvSpPr>
              <p:spPr>
                <a:xfrm>
                  <a:off x="782735" y="5206236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Flowchart: Magnetic Disk 124"/>
                <p:cNvSpPr/>
                <p:nvPr/>
              </p:nvSpPr>
              <p:spPr>
                <a:xfrm>
                  <a:off x="782735" y="5033325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9" name="Group 21"/>
              <p:cNvGrpSpPr/>
              <p:nvPr/>
            </p:nvGrpSpPr>
            <p:grpSpPr>
              <a:xfrm>
                <a:off x="990990" y="5008305"/>
                <a:ext cx="201143" cy="1070295"/>
                <a:chOff x="782735" y="5033325"/>
                <a:chExt cx="201143" cy="1070295"/>
              </a:xfrm>
              <a:solidFill>
                <a:srgbClr val="000000">
                  <a:alpha val="30196"/>
                </a:srgbClr>
              </a:solidFill>
            </p:grpSpPr>
            <p:sp>
              <p:nvSpPr>
                <p:cNvPr id="114" name="Flowchart: Magnetic Disk 113"/>
                <p:cNvSpPr/>
                <p:nvPr/>
              </p:nvSpPr>
              <p:spPr>
                <a:xfrm>
                  <a:off x="782735" y="5897880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Flowchart: Magnetic Disk 114"/>
                <p:cNvSpPr/>
                <p:nvPr/>
              </p:nvSpPr>
              <p:spPr>
                <a:xfrm>
                  <a:off x="782735" y="5724969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Flowchart: Magnetic Disk 115"/>
                <p:cNvSpPr/>
                <p:nvPr/>
              </p:nvSpPr>
              <p:spPr>
                <a:xfrm>
                  <a:off x="782735" y="5552058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lowchart: Magnetic Disk 116"/>
                <p:cNvSpPr/>
                <p:nvPr/>
              </p:nvSpPr>
              <p:spPr>
                <a:xfrm>
                  <a:off x="782735" y="5379147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lowchart: Magnetic Disk 117"/>
                <p:cNvSpPr/>
                <p:nvPr/>
              </p:nvSpPr>
              <p:spPr>
                <a:xfrm>
                  <a:off x="782735" y="5206236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119" name="Flowchart: Magnetic Disk 118"/>
                <p:cNvSpPr/>
                <p:nvPr/>
              </p:nvSpPr>
              <p:spPr>
                <a:xfrm>
                  <a:off x="782735" y="5033325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0" name="Group 22"/>
              <p:cNvGrpSpPr/>
              <p:nvPr/>
            </p:nvGrpSpPr>
            <p:grpSpPr>
              <a:xfrm>
                <a:off x="1499685" y="4762570"/>
                <a:ext cx="201143" cy="1070295"/>
                <a:chOff x="782735" y="5033325"/>
                <a:chExt cx="201143" cy="1070295"/>
              </a:xfrm>
            </p:grpSpPr>
            <p:sp>
              <p:nvSpPr>
                <p:cNvPr id="108" name="Flowchart: Magnetic Disk 107"/>
                <p:cNvSpPr/>
                <p:nvPr/>
              </p:nvSpPr>
              <p:spPr>
                <a:xfrm>
                  <a:off x="782735" y="5897880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lowchart: Magnetic Disk 108"/>
                <p:cNvSpPr/>
                <p:nvPr/>
              </p:nvSpPr>
              <p:spPr>
                <a:xfrm>
                  <a:off x="782735" y="5724969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Flowchart: Magnetic Disk 109"/>
                <p:cNvSpPr/>
                <p:nvPr/>
              </p:nvSpPr>
              <p:spPr>
                <a:xfrm>
                  <a:off x="782735" y="5552058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lowchart: Magnetic Disk 110"/>
                <p:cNvSpPr/>
                <p:nvPr/>
              </p:nvSpPr>
              <p:spPr>
                <a:xfrm>
                  <a:off x="782735" y="5379147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Flowchart: Magnetic Disk 111"/>
                <p:cNvSpPr/>
                <p:nvPr/>
              </p:nvSpPr>
              <p:spPr>
                <a:xfrm>
                  <a:off x="782735" y="5206236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lowchart: Magnetic Disk 112"/>
                <p:cNvSpPr/>
                <p:nvPr/>
              </p:nvSpPr>
              <p:spPr>
                <a:xfrm>
                  <a:off x="782735" y="5033325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1" name="Group 23"/>
              <p:cNvGrpSpPr/>
              <p:nvPr/>
            </p:nvGrpSpPr>
            <p:grpSpPr>
              <a:xfrm>
                <a:off x="2774361" y="4762570"/>
                <a:ext cx="201143" cy="1070295"/>
                <a:chOff x="782735" y="5033325"/>
                <a:chExt cx="201143" cy="1070295"/>
              </a:xfrm>
            </p:grpSpPr>
            <p:sp>
              <p:nvSpPr>
                <p:cNvPr id="102" name="Flowchart: Magnetic Disk 101"/>
                <p:cNvSpPr/>
                <p:nvPr/>
              </p:nvSpPr>
              <p:spPr>
                <a:xfrm>
                  <a:off x="782735" y="5897880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lowchart: Magnetic Disk 102"/>
                <p:cNvSpPr/>
                <p:nvPr/>
              </p:nvSpPr>
              <p:spPr>
                <a:xfrm>
                  <a:off x="782735" y="5724969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lowchart: Magnetic Disk 103"/>
                <p:cNvSpPr/>
                <p:nvPr/>
              </p:nvSpPr>
              <p:spPr>
                <a:xfrm>
                  <a:off x="782735" y="5552058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lowchart: Magnetic Disk 104"/>
                <p:cNvSpPr/>
                <p:nvPr/>
              </p:nvSpPr>
              <p:spPr>
                <a:xfrm>
                  <a:off x="782735" y="5379147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Flowchart: Magnetic Disk 105"/>
                <p:cNvSpPr/>
                <p:nvPr/>
              </p:nvSpPr>
              <p:spPr>
                <a:xfrm>
                  <a:off x="782735" y="5206236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lowchart: Magnetic Disk 106"/>
                <p:cNvSpPr/>
                <p:nvPr/>
              </p:nvSpPr>
              <p:spPr>
                <a:xfrm>
                  <a:off x="782735" y="5033325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2" name="Group 24"/>
              <p:cNvGrpSpPr/>
              <p:nvPr/>
            </p:nvGrpSpPr>
            <p:grpSpPr>
              <a:xfrm>
                <a:off x="749819" y="5189220"/>
                <a:ext cx="201143" cy="1103143"/>
                <a:chOff x="782735" y="5033325"/>
                <a:chExt cx="201143" cy="1070295"/>
              </a:xfrm>
            </p:grpSpPr>
            <p:sp>
              <p:nvSpPr>
                <p:cNvPr id="96" name="Flowchart: Magnetic Disk 95"/>
                <p:cNvSpPr/>
                <p:nvPr/>
              </p:nvSpPr>
              <p:spPr>
                <a:xfrm>
                  <a:off x="782735" y="5897880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lowchart: Magnetic Disk 96"/>
                <p:cNvSpPr/>
                <p:nvPr/>
              </p:nvSpPr>
              <p:spPr>
                <a:xfrm>
                  <a:off x="782735" y="5724969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lowchart: Magnetic Disk 97"/>
                <p:cNvSpPr/>
                <p:nvPr/>
              </p:nvSpPr>
              <p:spPr>
                <a:xfrm>
                  <a:off x="782735" y="5552058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lowchart: Magnetic Disk 98"/>
                <p:cNvSpPr/>
                <p:nvPr/>
              </p:nvSpPr>
              <p:spPr>
                <a:xfrm>
                  <a:off x="782735" y="5379147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lowchart: Magnetic Disk 99"/>
                <p:cNvSpPr/>
                <p:nvPr/>
              </p:nvSpPr>
              <p:spPr>
                <a:xfrm>
                  <a:off x="782735" y="5206236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lowchart: Magnetic Disk 100"/>
                <p:cNvSpPr/>
                <p:nvPr/>
              </p:nvSpPr>
              <p:spPr>
                <a:xfrm>
                  <a:off x="782735" y="5033325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Group 25"/>
              <p:cNvGrpSpPr/>
              <p:nvPr/>
            </p:nvGrpSpPr>
            <p:grpSpPr>
              <a:xfrm>
                <a:off x="1017343" y="5222068"/>
                <a:ext cx="201143" cy="1070295"/>
                <a:chOff x="782735" y="5033325"/>
                <a:chExt cx="201143" cy="1070295"/>
              </a:xfrm>
            </p:grpSpPr>
            <p:sp>
              <p:nvSpPr>
                <p:cNvPr id="90" name="Flowchart: Magnetic Disk 89"/>
                <p:cNvSpPr/>
                <p:nvPr/>
              </p:nvSpPr>
              <p:spPr>
                <a:xfrm>
                  <a:off x="782735" y="5897880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lowchart: Magnetic Disk 90"/>
                <p:cNvSpPr/>
                <p:nvPr/>
              </p:nvSpPr>
              <p:spPr>
                <a:xfrm>
                  <a:off x="782735" y="5724969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Flowchart: Magnetic Disk 91"/>
                <p:cNvSpPr/>
                <p:nvPr/>
              </p:nvSpPr>
              <p:spPr>
                <a:xfrm>
                  <a:off x="782735" y="5552058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lowchart: Magnetic Disk 92"/>
                <p:cNvSpPr/>
                <p:nvPr/>
              </p:nvSpPr>
              <p:spPr>
                <a:xfrm>
                  <a:off x="782735" y="5379147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Flowchart: Magnetic Disk 93"/>
                <p:cNvSpPr/>
                <p:nvPr/>
              </p:nvSpPr>
              <p:spPr>
                <a:xfrm>
                  <a:off x="782735" y="5206236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lowchart: Magnetic Disk 94"/>
                <p:cNvSpPr/>
                <p:nvPr/>
              </p:nvSpPr>
              <p:spPr>
                <a:xfrm>
                  <a:off x="782735" y="5033325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4" name="Group 26"/>
              <p:cNvGrpSpPr/>
              <p:nvPr/>
            </p:nvGrpSpPr>
            <p:grpSpPr>
              <a:xfrm>
                <a:off x="1810311" y="5222068"/>
                <a:ext cx="201143" cy="1070295"/>
                <a:chOff x="782735" y="5033325"/>
                <a:chExt cx="201143" cy="1070295"/>
              </a:xfrm>
            </p:grpSpPr>
            <p:sp>
              <p:nvSpPr>
                <p:cNvPr id="84" name="Flowchart: Magnetic Disk 83"/>
                <p:cNvSpPr/>
                <p:nvPr/>
              </p:nvSpPr>
              <p:spPr>
                <a:xfrm>
                  <a:off x="782735" y="5897880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lowchart: Magnetic Disk 84"/>
                <p:cNvSpPr/>
                <p:nvPr/>
              </p:nvSpPr>
              <p:spPr>
                <a:xfrm>
                  <a:off x="782735" y="5724969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lowchart: Magnetic Disk 85"/>
                <p:cNvSpPr/>
                <p:nvPr/>
              </p:nvSpPr>
              <p:spPr>
                <a:xfrm>
                  <a:off x="782735" y="5552058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lowchart: Magnetic Disk 86"/>
                <p:cNvSpPr/>
                <p:nvPr/>
              </p:nvSpPr>
              <p:spPr>
                <a:xfrm>
                  <a:off x="782735" y="5379147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lowchart: Magnetic Disk 87"/>
                <p:cNvSpPr/>
                <p:nvPr/>
              </p:nvSpPr>
              <p:spPr>
                <a:xfrm>
                  <a:off x="782735" y="5206236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lowchart: Magnetic Disk 88"/>
                <p:cNvSpPr/>
                <p:nvPr/>
              </p:nvSpPr>
              <p:spPr>
                <a:xfrm>
                  <a:off x="782735" y="5033325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5" name="Group 27"/>
              <p:cNvGrpSpPr/>
              <p:nvPr/>
            </p:nvGrpSpPr>
            <p:grpSpPr>
              <a:xfrm>
                <a:off x="1258514" y="4863731"/>
                <a:ext cx="201143" cy="1070295"/>
                <a:chOff x="782735" y="5033325"/>
                <a:chExt cx="201143" cy="1070295"/>
              </a:xfrm>
              <a:solidFill>
                <a:srgbClr val="000000">
                  <a:alpha val="30196"/>
                </a:srgbClr>
              </a:solidFill>
            </p:grpSpPr>
            <p:sp>
              <p:nvSpPr>
                <p:cNvPr id="78" name="Flowchart: Magnetic Disk 77"/>
                <p:cNvSpPr/>
                <p:nvPr/>
              </p:nvSpPr>
              <p:spPr>
                <a:xfrm>
                  <a:off x="782735" y="5897880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Flowchart: Magnetic Disk 78"/>
                <p:cNvSpPr/>
                <p:nvPr/>
              </p:nvSpPr>
              <p:spPr>
                <a:xfrm>
                  <a:off x="782735" y="5724969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Flowchart: Magnetic Disk 79"/>
                <p:cNvSpPr/>
                <p:nvPr/>
              </p:nvSpPr>
              <p:spPr>
                <a:xfrm>
                  <a:off x="782735" y="5552058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Flowchart: Magnetic Disk 80"/>
                <p:cNvSpPr/>
                <p:nvPr/>
              </p:nvSpPr>
              <p:spPr>
                <a:xfrm>
                  <a:off x="782735" y="5379147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lowchart: Magnetic Disk 81"/>
                <p:cNvSpPr/>
                <p:nvPr/>
              </p:nvSpPr>
              <p:spPr>
                <a:xfrm>
                  <a:off x="782735" y="5206236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Flowchart: Magnetic Disk 82"/>
                <p:cNvSpPr/>
                <p:nvPr/>
              </p:nvSpPr>
              <p:spPr>
                <a:xfrm>
                  <a:off x="782735" y="5033325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6" name="Group 28"/>
              <p:cNvGrpSpPr/>
              <p:nvPr/>
            </p:nvGrpSpPr>
            <p:grpSpPr>
              <a:xfrm>
                <a:off x="2115358" y="4762570"/>
                <a:ext cx="201143" cy="1070295"/>
                <a:chOff x="782735" y="5033325"/>
                <a:chExt cx="201143" cy="1070295"/>
              </a:xfrm>
              <a:solidFill>
                <a:srgbClr val="000000">
                  <a:alpha val="30196"/>
                </a:srgbClr>
              </a:solidFill>
            </p:grpSpPr>
            <p:sp>
              <p:nvSpPr>
                <p:cNvPr id="72" name="Flowchart: Magnetic Disk 71"/>
                <p:cNvSpPr/>
                <p:nvPr/>
              </p:nvSpPr>
              <p:spPr>
                <a:xfrm>
                  <a:off x="782735" y="5897880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lowchart: Magnetic Disk 72"/>
                <p:cNvSpPr/>
                <p:nvPr/>
              </p:nvSpPr>
              <p:spPr>
                <a:xfrm>
                  <a:off x="782735" y="5724969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lowchart: Magnetic Disk 73"/>
                <p:cNvSpPr/>
                <p:nvPr/>
              </p:nvSpPr>
              <p:spPr>
                <a:xfrm>
                  <a:off x="782735" y="5552058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lowchart: Magnetic Disk 74"/>
                <p:cNvSpPr/>
                <p:nvPr/>
              </p:nvSpPr>
              <p:spPr>
                <a:xfrm>
                  <a:off x="782735" y="5379147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lowchart: Magnetic Disk 75"/>
                <p:cNvSpPr/>
                <p:nvPr/>
              </p:nvSpPr>
              <p:spPr>
                <a:xfrm>
                  <a:off x="782735" y="5206236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lowchart: Magnetic Disk 76"/>
                <p:cNvSpPr/>
                <p:nvPr/>
              </p:nvSpPr>
              <p:spPr>
                <a:xfrm>
                  <a:off x="782735" y="5033325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5" name="Group 29"/>
              <p:cNvGrpSpPr/>
              <p:nvPr/>
            </p:nvGrpSpPr>
            <p:grpSpPr>
              <a:xfrm>
                <a:off x="2424904" y="4760819"/>
                <a:ext cx="201143" cy="1070295"/>
                <a:chOff x="782735" y="5033325"/>
                <a:chExt cx="201143" cy="1070295"/>
              </a:xfrm>
              <a:solidFill>
                <a:srgbClr val="000000">
                  <a:alpha val="30196"/>
                </a:srgbClr>
              </a:solidFill>
            </p:grpSpPr>
            <p:sp>
              <p:nvSpPr>
                <p:cNvPr id="66" name="Flowchart: Magnetic Disk 65"/>
                <p:cNvSpPr/>
                <p:nvPr/>
              </p:nvSpPr>
              <p:spPr>
                <a:xfrm>
                  <a:off x="782735" y="5897880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lowchart: Magnetic Disk 66"/>
                <p:cNvSpPr/>
                <p:nvPr/>
              </p:nvSpPr>
              <p:spPr>
                <a:xfrm>
                  <a:off x="782735" y="5724969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lowchart: Magnetic Disk 67"/>
                <p:cNvSpPr/>
                <p:nvPr/>
              </p:nvSpPr>
              <p:spPr>
                <a:xfrm>
                  <a:off x="782735" y="5552058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lowchart: Magnetic Disk 68"/>
                <p:cNvSpPr/>
                <p:nvPr/>
              </p:nvSpPr>
              <p:spPr>
                <a:xfrm>
                  <a:off x="782735" y="5379147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lowchart: Magnetic Disk 69"/>
                <p:cNvSpPr/>
                <p:nvPr/>
              </p:nvSpPr>
              <p:spPr>
                <a:xfrm>
                  <a:off x="782735" y="5206236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lowchart: Magnetic Disk 70"/>
                <p:cNvSpPr/>
                <p:nvPr/>
              </p:nvSpPr>
              <p:spPr>
                <a:xfrm>
                  <a:off x="782735" y="5033325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6" name="Group 30"/>
              <p:cNvGrpSpPr/>
              <p:nvPr/>
            </p:nvGrpSpPr>
            <p:grpSpPr>
              <a:xfrm>
                <a:off x="2077835" y="5222068"/>
                <a:ext cx="201143" cy="1070295"/>
                <a:chOff x="782735" y="5033325"/>
                <a:chExt cx="201143" cy="1070295"/>
              </a:xfrm>
            </p:grpSpPr>
            <p:sp>
              <p:nvSpPr>
                <p:cNvPr id="60" name="Flowchart: Magnetic Disk 59"/>
                <p:cNvSpPr/>
                <p:nvPr/>
              </p:nvSpPr>
              <p:spPr>
                <a:xfrm>
                  <a:off x="782735" y="5897880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lowchart: Magnetic Disk 60"/>
                <p:cNvSpPr/>
                <p:nvPr/>
              </p:nvSpPr>
              <p:spPr>
                <a:xfrm>
                  <a:off x="782735" y="5724969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lowchart: Magnetic Disk 61"/>
                <p:cNvSpPr/>
                <p:nvPr/>
              </p:nvSpPr>
              <p:spPr>
                <a:xfrm>
                  <a:off x="782735" y="5552058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lowchart: Magnetic Disk 62"/>
                <p:cNvSpPr/>
                <p:nvPr/>
              </p:nvSpPr>
              <p:spPr>
                <a:xfrm>
                  <a:off x="782735" y="5379147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lowchart: Magnetic Disk 63"/>
                <p:cNvSpPr/>
                <p:nvPr/>
              </p:nvSpPr>
              <p:spPr>
                <a:xfrm>
                  <a:off x="782735" y="5206236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lowchart: Magnetic Disk 64"/>
                <p:cNvSpPr/>
                <p:nvPr/>
              </p:nvSpPr>
              <p:spPr>
                <a:xfrm>
                  <a:off x="782735" y="5033325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7" name="Group 31"/>
              <p:cNvGrpSpPr/>
              <p:nvPr/>
            </p:nvGrpSpPr>
            <p:grpSpPr>
              <a:xfrm>
                <a:off x="2317506" y="5087536"/>
                <a:ext cx="201143" cy="1070295"/>
                <a:chOff x="782735" y="5033325"/>
                <a:chExt cx="201143" cy="1070295"/>
              </a:xfrm>
              <a:solidFill>
                <a:srgbClr val="000000">
                  <a:alpha val="30196"/>
                </a:srgbClr>
              </a:solidFill>
            </p:grpSpPr>
            <p:sp>
              <p:nvSpPr>
                <p:cNvPr id="54" name="Flowchart: Magnetic Disk 53"/>
                <p:cNvSpPr/>
                <p:nvPr/>
              </p:nvSpPr>
              <p:spPr>
                <a:xfrm>
                  <a:off x="782735" y="5897880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lowchart: Magnetic Disk 54"/>
                <p:cNvSpPr/>
                <p:nvPr/>
              </p:nvSpPr>
              <p:spPr>
                <a:xfrm>
                  <a:off x="782735" y="5724969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lowchart: Magnetic Disk 55"/>
                <p:cNvSpPr/>
                <p:nvPr/>
              </p:nvSpPr>
              <p:spPr>
                <a:xfrm>
                  <a:off x="782735" y="5552058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lowchart: Magnetic Disk 56"/>
                <p:cNvSpPr/>
                <p:nvPr/>
              </p:nvSpPr>
              <p:spPr>
                <a:xfrm>
                  <a:off x="782735" y="5379147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lowchart: Magnetic Disk 57"/>
                <p:cNvSpPr/>
                <p:nvPr/>
              </p:nvSpPr>
              <p:spPr>
                <a:xfrm>
                  <a:off x="782735" y="5206236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lowchart: Magnetic Disk 58"/>
                <p:cNvSpPr/>
                <p:nvPr/>
              </p:nvSpPr>
              <p:spPr>
                <a:xfrm>
                  <a:off x="782735" y="5033325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8" name="Group 32"/>
              <p:cNvGrpSpPr/>
              <p:nvPr/>
            </p:nvGrpSpPr>
            <p:grpSpPr>
              <a:xfrm>
                <a:off x="2545933" y="4880145"/>
                <a:ext cx="201143" cy="1070295"/>
                <a:chOff x="782735" y="5033325"/>
                <a:chExt cx="201143" cy="1070295"/>
              </a:xfrm>
              <a:solidFill>
                <a:srgbClr val="000000">
                  <a:alpha val="30196"/>
                </a:srgbClr>
              </a:solidFill>
            </p:grpSpPr>
            <p:sp>
              <p:nvSpPr>
                <p:cNvPr id="48" name="Flowchart: Magnetic Disk 47"/>
                <p:cNvSpPr/>
                <p:nvPr/>
              </p:nvSpPr>
              <p:spPr>
                <a:xfrm>
                  <a:off x="782735" y="5897880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Flowchart: Magnetic Disk 48"/>
                <p:cNvSpPr/>
                <p:nvPr/>
              </p:nvSpPr>
              <p:spPr>
                <a:xfrm>
                  <a:off x="782735" y="5724969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lowchart: Magnetic Disk 49"/>
                <p:cNvSpPr/>
                <p:nvPr/>
              </p:nvSpPr>
              <p:spPr>
                <a:xfrm>
                  <a:off x="782735" y="5552058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Flowchart: Magnetic Disk 50"/>
                <p:cNvSpPr/>
                <p:nvPr/>
              </p:nvSpPr>
              <p:spPr>
                <a:xfrm>
                  <a:off x="782735" y="5379147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Flowchart: Magnetic Disk 51"/>
                <p:cNvSpPr/>
                <p:nvPr/>
              </p:nvSpPr>
              <p:spPr>
                <a:xfrm>
                  <a:off x="782735" y="5206236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lowchart: Magnetic Disk 52"/>
                <p:cNvSpPr/>
                <p:nvPr/>
              </p:nvSpPr>
              <p:spPr>
                <a:xfrm>
                  <a:off x="782735" y="5033325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1" name="Group 33"/>
              <p:cNvGrpSpPr/>
              <p:nvPr/>
            </p:nvGrpSpPr>
            <p:grpSpPr>
              <a:xfrm>
                <a:off x="1296014" y="5214045"/>
                <a:ext cx="201143" cy="1070295"/>
                <a:chOff x="782735" y="5033325"/>
                <a:chExt cx="201143" cy="1070295"/>
              </a:xfrm>
              <a:solidFill>
                <a:srgbClr val="000000">
                  <a:alpha val="30196"/>
                </a:srgbClr>
              </a:solidFill>
            </p:grpSpPr>
            <p:sp>
              <p:nvSpPr>
                <p:cNvPr id="42" name="Flowchart: Magnetic Disk 41"/>
                <p:cNvSpPr/>
                <p:nvPr/>
              </p:nvSpPr>
              <p:spPr>
                <a:xfrm>
                  <a:off x="782735" y="5897880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Flowchart: Magnetic Disk 42"/>
                <p:cNvSpPr/>
                <p:nvPr/>
              </p:nvSpPr>
              <p:spPr>
                <a:xfrm>
                  <a:off x="782735" y="5724969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Flowchart: Magnetic Disk 43"/>
                <p:cNvSpPr/>
                <p:nvPr/>
              </p:nvSpPr>
              <p:spPr>
                <a:xfrm>
                  <a:off x="782735" y="5552058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Flowchart: Magnetic Disk 44"/>
                <p:cNvSpPr/>
                <p:nvPr/>
              </p:nvSpPr>
              <p:spPr>
                <a:xfrm>
                  <a:off x="782735" y="5379147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Flowchart: Magnetic Disk 45"/>
                <p:cNvSpPr/>
                <p:nvPr/>
              </p:nvSpPr>
              <p:spPr>
                <a:xfrm>
                  <a:off x="782735" y="5206236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Flowchart: Magnetic Disk 46"/>
                <p:cNvSpPr/>
                <p:nvPr/>
              </p:nvSpPr>
              <p:spPr>
                <a:xfrm>
                  <a:off x="782735" y="5033325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2" name="Group 34"/>
              <p:cNvGrpSpPr/>
              <p:nvPr/>
            </p:nvGrpSpPr>
            <p:grpSpPr>
              <a:xfrm>
                <a:off x="1554972" y="5230459"/>
                <a:ext cx="201143" cy="1070295"/>
                <a:chOff x="782735" y="5033325"/>
                <a:chExt cx="201143" cy="1070295"/>
              </a:xfrm>
              <a:solidFill>
                <a:srgbClr val="000000">
                  <a:alpha val="30196"/>
                </a:srgbClr>
              </a:solidFill>
            </p:grpSpPr>
            <p:sp>
              <p:nvSpPr>
                <p:cNvPr id="36" name="Flowchart: Magnetic Disk 35"/>
                <p:cNvSpPr/>
                <p:nvPr/>
              </p:nvSpPr>
              <p:spPr>
                <a:xfrm>
                  <a:off x="782735" y="5897880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Flowchart: Magnetic Disk 36"/>
                <p:cNvSpPr/>
                <p:nvPr/>
              </p:nvSpPr>
              <p:spPr>
                <a:xfrm>
                  <a:off x="782735" y="5724969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Flowchart: Magnetic Disk 37"/>
                <p:cNvSpPr/>
                <p:nvPr/>
              </p:nvSpPr>
              <p:spPr>
                <a:xfrm>
                  <a:off x="782735" y="5552058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Flowchart: Magnetic Disk 38"/>
                <p:cNvSpPr/>
                <p:nvPr/>
              </p:nvSpPr>
              <p:spPr>
                <a:xfrm>
                  <a:off x="782735" y="5379147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Flowchart: Magnetic Disk 39"/>
                <p:cNvSpPr/>
                <p:nvPr/>
              </p:nvSpPr>
              <p:spPr>
                <a:xfrm>
                  <a:off x="782735" y="5206236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Flowchart: Magnetic Disk 40"/>
                <p:cNvSpPr/>
                <p:nvPr/>
              </p:nvSpPr>
              <p:spPr>
                <a:xfrm>
                  <a:off x="782735" y="5033325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8" name="TextBox 17"/>
            <p:cNvSpPr txBox="1"/>
            <p:nvPr/>
          </p:nvSpPr>
          <p:spPr>
            <a:xfrm>
              <a:off x="427797" y="4145850"/>
              <a:ext cx="22429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Echo-State networks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185633" y="4135245"/>
              <a:ext cx="32858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Convolutional Neural Networks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406264" y="4111717"/>
              <a:ext cx="40815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Hierarchical Temporal Memory</a:t>
              </a:r>
            </a:p>
          </p:txBody>
        </p:sp>
      </p:grpSp>
      <p:sp>
        <p:nvSpPr>
          <p:cNvPr id="528" name="Rectangle 527"/>
          <p:cNvSpPr/>
          <p:nvPr/>
        </p:nvSpPr>
        <p:spPr>
          <a:xfrm>
            <a:off x="319614" y="6224730"/>
            <a:ext cx="8765993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b="1" dirty="0">
                <a:solidFill>
                  <a:srgbClr val="0000FF"/>
                </a:solidFill>
                <a:latin typeface="Comic Sans MS"/>
                <a:cs typeface="Comic Sans MS"/>
              </a:rPr>
              <a:t>Combine three diff neural models above (ESN, CNN, HTM) to do:</a:t>
            </a:r>
          </a:p>
          <a:p>
            <a:pPr>
              <a:buNone/>
            </a:pPr>
            <a:r>
              <a:rPr lang="en-US" sz="1800" b="1" dirty="0">
                <a:solidFill>
                  <a:srgbClr val="0000FF"/>
                </a:solidFill>
                <a:latin typeface="Comic Sans MS"/>
                <a:cs typeface="Comic Sans MS"/>
              </a:rPr>
              <a:t>1. Filtering, 2. Tracking and 3. Learning &amp; Prediction in real-time</a:t>
            </a:r>
            <a:endParaRPr lang="en-US" sz="1800" dirty="0"/>
          </a:p>
        </p:txBody>
      </p:sp>
      <p:sp>
        <p:nvSpPr>
          <p:cNvPr id="529" name="TextBox 528"/>
          <p:cNvSpPr txBox="1"/>
          <p:nvPr/>
        </p:nvSpPr>
        <p:spPr>
          <a:xfrm>
            <a:off x="220994" y="2550145"/>
            <a:ext cx="8923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BE0202"/>
                </a:solidFill>
              </a:rPr>
              <a:t>Ganguly</a:t>
            </a:r>
            <a:r>
              <a:rPr lang="en-US" sz="1200" dirty="0">
                <a:solidFill>
                  <a:srgbClr val="BE0202"/>
                </a:solidFill>
              </a:rPr>
              <a:t> et al. “Hardware based </a:t>
            </a:r>
            <a:r>
              <a:rPr lang="en-US" sz="1200" dirty="0" err="1">
                <a:solidFill>
                  <a:srgbClr val="BE0202"/>
                </a:solidFill>
              </a:rPr>
              <a:t>Spatio</a:t>
            </a:r>
            <a:r>
              <a:rPr lang="en-US" sz="1200" dirty="0">
                <a:solidFill>
                  <a:srgbClr val="BE0202"/>
                </a:solidFill>
              </a:rPr>
              <a:t>-Temporal Neural Processing Backend for Imaging Sensors: Towards a Smart Camera”, Proc. SPIE 2018</a:t>
            </a:r>
          </a:p>
          <a:p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444" name="Slide Number Placeholder 4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E892E-DDED-4DC3-B3D8-F188983FCD21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533" name="Group 532"/>
          <p:cNvGrpSpPr/>
          <p:nvPr/>
        </p:nvGrpSpPr>
        <p:grpSpPr>
          <a:xfrm>
            <a:off x="340582" y="4494037"/>
            <a:ext cx="2493056" cy="1499545"/>
            <a:chOff x="340582" y="4494037"/>
            <a:chExt cx="2493056" cy="1499545"/>
          </a:xfrm>
        </p:grpSpPr>
        <p:grpSp>
          <p:nvGrpSpPr>
            <p:cNvPr id="534" name="Group 517"/>
            <p:cNvGrpSpPr/>
            <p:nvPr/>
          </p:nvGrpSpPr>
          <p:grpSpPr>
            <a:xfrm>
              <a:off x="403199" y="4494037"/>
              <a:ext cx="2430439" cy="343619"/>
              <a:chOff x="836723" y="5601841"/>
              <a:chExt cx="3240586" cy="343619"/>
            </a:xfrm>
          </p:grpSpPr>
          <p:sp>
            <p:nvSpPr>
              <p:cNvPr id="536" name="TextBox 535"/>
              <p:cNvSpPr txBox="1"/>
              <p:nvPr/>
            </p:nvSpPr>
            <p:spPr>
              <a:xfrm>
                <a:off x="836723" y="5606906"/>
                <a:ext cx="11118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Original</a:t>
                </a:r>
              </a:p>
            </p:txBody>
          </p:sp>
          <p:sp>
            <p:nvSpPr>
              <p:cNvPr id="537" name="TextBox 536"/>
              <p:cNvSpPr txBox="1"/>
              <p:nvPr/>
            </p:nvSpPr>
            <p:spPr>
              <a:xfrm>
                <a:off x="1848019" y="5601841"/>
                <a:ext cx="128060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Distorted</a:t>
                </a:r>
              </a:p>
            </p:txBody>
          </p:sp>
          <p:sp>
            <p:nvSpPr>
              <p:cNvPr id="538" name="TextBox 537"/>
              <p:cNvSpPr txBox="1"/>
              <p:nvPr/>
            </p:nvSpPr>
            <p:spPr>
              <a:xfrm>
                <a:off x="2982650" y="5601841"/>
                <a:ext cx="109465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Filtered</a:t>
                </a:r>
              </a:p>
            </p:txBody>
          </p:sp>
        </p:grpSp>
        <p:pic>
          <p:nvPicPr>
            <p:cNvPr id="535" name="Picture 5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582" y="4815841"/>
              <a:ext cx="2200451" cy="1177741"/>
            </a:xfrm>
            <a:prstGeom prst="rect">
              <a:avLst/>
            </a:prstGeom>
          </p:spPr>
        </p:pic>
      </p:grpSp>
      <p:pic>
        <p:nvPicPr>
          <p:cNvPr id="539" name="Picture 5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664" y="4175387"/>
            <a:ext cx="2522683" cy="1927102"/>
          </a:xfrm>
          <a:prstGeom prst="rect">
            <a:avLst/>
          </a:prstGeom>
        </p:spPr>
      </p:pic>
      <p:grpSp>
        <p:nvGrpSpPr>
          <p:cNvPr id="526" name="Group 525">
            <a:extLst>
              <a:ext uri="{FF2B5EF4-FFF2-40B4-BE49-F238E27FC236}">
                <a16:creationId xmlns:a16="http://schemas.microsoft.com/office/drawing/2014/main" id="{570928CF-B83E-A5D6-0CB9-AD785E4B06D8}"/>
              </a:ext>
            </a:extLst>
          </p:cNvPr>
          <p:cNvGrpSpPr/>
          <p:nvPr/>
        </p:nvGrpSpPr>
        <p:grpSpPr>
          <a:xfrm>
            <a:off x="6034103" y="4353593"/>
            <a:ext cx="3109897" cy="1928435"/>
            <a:chOff x="6034103" y="4353593"/>
            <a:chExt cx="3109897" cy="1928435"/>
          </a:xfrm>
        </p:grpSpPr>
        <p:pic>
          <p:nvPicPr>
            <p:cNvPr id="527" name="Picture 526">
              <a:extLst>
                <a:ext uri="{FF2B5EF4-FFF2-40B4-BE49-F238E27FC236}">
                  <a16:creationId xmlns:a16="http://schemas.microsoft.com/office/drawing/2014/main" id="{354020F9-EA47-459E-EC36-2425ADDB6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4103" y="4353593"/>
              <a:ext cx="1735592" cy="1928435"/>
            </a:xfrm>
            <a:prstGeom prst="rect">
              <a:avLst/>
            </a:prstGeom>
          </p:spPr>
        </p:pic>
        <p:cxnSp>
          <p:nvCxnSpPr>
            <p:cNvPr id="530" name="Straight Connector 529">
              <a:extLst>
                <a:ext uri="{FF2B5EF4-FFF2-40B4-BE49-F238E27FC236}">
                  <a16:creationId xmlns:a16="http://schemas.microsoft.com/office/drawing/2014/main" id="{CED2F2E3-F32F-FDDF-C199-AEFE8B2842AC}"/>
                </a:ext>
              </a:extLst>
            </p:cNvPr>
            <p:cNvCxnSpPr/>
            <p:nvPr/>
          </p:nvCxnSpPr>
          <p:spPr>
            <a:xfrm flipV="1">
              <a:off x="8013044" y="4548911"/>
              <a:ext cx="413296" cy="1"/>
            </a:xfrm>
            <a:prstGeom prst="line">
              <a:avLst/>
            </a:prstGeom>
            <a:ln w="38100">
              <a:solidFill>
                <a:srgbClr val="2F2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6" name="Straight Connector 545">
              <a:extLst>
                <a:ext uri="{FF2B5EF4-FFF2-40B4-BE49-F238E27FC236}">
                  <a16:creationId xmlns:a16="http://schemas.microsoft.com/office/drawing/2014/main" id="{E9CBF314-06C5-C144-7C5A-032B7763C27F}"/>
                </a:ext>
              </a:extLst>
            </p:cNvPr>
            <p:cNvCxnSpPr/>
            <p:nvPr/>
          </p:nvCxnSpPr>
          <p:spPr>
            <a:xfrm flipV="1">
              <a:off x="8042286" y="5111320"/>
              <a:ext cx="450802" cy="6910"/>
            </a:xfrm>
            <a:prstGeom prst="line">
              <a:avLst/>
            </a:prstGeom>
            <a:ln w="7620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7" name="TextBox 546">
              <a:extLst>
                <a:ext uri="{FF2B5EF4-FFF2-40B4-BE49-F238E27FC236}">
                  <a16:creationId xmlns:a16="http://schemas.microsoft.com/office/drawing/2014/main" id="{A3E0909C-D136-621D-893A-DCCA5317DD72}"/>
                </a:ext>
              </a:extLst>
            </p:cNvPr>
            <p:cNvSpPr txBox="1"/>
            <p:nvPr/>
          </p:nvSpPr>
          <p:spPr>
            <a:xfrm>
              <a:off x="7860117" y="4574310"/>
              <a:ext cx="9144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Trajectory</a:t>
              </a:r>
            </a:p>
          </p:txBody>
        </p:sp>
        <p:sp>
          <p:nvSpPr>
            <p:cNvPr id="548" name="TextBox 547">
              <a:extLst>
                <a:ext uri="{FF2B5EF4-FFF2-40B4-BE49-F238E27FC236}">
                  <a16:creationId xmlns:a16="http://schemas.microsoft.com/office/drawing/2014/main" id="{B7D0DA86-081F-E963-1CF8-C80C802E5150}"/>
                </a:ext>
              </a:extLst>
            </p:cNvPr>
            <p:cNvSpPr txBox="1"/>
            <p:nvPr/>
          </p:nvSpPr>
          <p:spPr>
            <a:xfrm>
              <a:off x="7870382" y="5118231"/>
              <a:ext cx="127361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Prediction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(extrapolation)</a:t>
              </a:r>
            </a:p>
          </p:txBody>
        </p:sp>
      </p:grpSp>
      <p:pic>
        <p:nvPicPr>
          <p:cNvPr id="549" name="Audio 548">
            <a:hlinkClick r:id="" action="ppaction://media"/>
            <a:extLst>
              <a:ext uri="{FF2B5EF4-FFF2-40B4-BE49-F238E27FC236}">
                <a16:creationId xmlns:a16="http://schemas.microsoft.com/office/drawing/2014/main" id="{EA54B0B4-C588-24D6-D0E1-43270DBF1D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grpSp>
        <p:nvGrpSpPr>
          <p:cNvPr id="550" name="Group 3">
            <a:extLst>
              <a:ext uri="{FF2B5EF4-FFF2-40B4-BE49-F238E27FC236}">
                <a16:creationId xmlns:a16="http://schemas.microsoft.com/office/drawing/2014/main" id="{E138FF26-2AB0-AC93-D4BF-524F91FAB4F8}"/>
              </a:ext>
            </a:extLst>
          </p:cNvPr>
          <p:cNvGrpSpPr/>
          <p:nvPr/>
        </p:nvGrpSpPr>
        <p:grpSpPr>
          <a:xfrm>
            <a:off x="599666" y="441823"/>
            <a:ext cx="8021293" cy="1919883"/>
            <a:chOff x="249546" y="2832316"/>
            <a:chExt cx="9077642" cy="1700308"/>
          </a:xfrm>
        </p:grpSpPr>
        <p:sp>
          <p:nvSpPr>
            <p:cNvPr id="551" name="Rectangle 550">
              <a:extLst>
                <a:ext uri="{FF2B5EF4-FFF2-40B4-BE49-F238E27FC236}">
                  <a16:creationId xmlns:a16="http://schemas.microsoft.com/office/drawing/2014/main" id="{2EA54BF4-0493-F153-82A9-C86B86C84CCD}"/>
                </a:ext>
              </a:extLst>
            </p:cNvPr>
            <p:cNvSpPr/>
            <p:nvPr/>
          </p:nvSpPr>
          <p:spPr>
            <a:xfrm>
              <a:off x="1862214" y="2832938"/>
              <a:ext cx="1413164" cy="1679171"/>
            </a:xfrm>
            <a:prstGeom prst="rect">
              <a:avLst/>
            </a:prstGeom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Neural Filtering</a:t>
              </a:r>
            </a:p>
          </p:txBody>
        </p:sp>
        <p:sp>
          <p:nvSpPr>
            <p:cNvPr id="552" name="Rectangle 551">
              <a:extLst>
                <a:ext uri="{FF2B5EF4-FFF2-40B4-BE49-F238E27FC236}">
                  <a16:creationId xmlns:a16="http://schemas.microsoft.com/office/drawing/2014/main" id="{0BBCB3DA-B319-7557-DA2A-C9144ECE7734}"/>
                </a:ext>
              </a:extLst>
            </p:cNvPr>
            <p:cNvSpPr/>
            <p:nvPr/>
          </p:nvSpPr>
          <p:spPr>
            <a:xfrm>
              <a:off x="3873893" y="2832938"/>
              <a:ext cx="1413164" cy="167917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Spatial Correlations</a:t>
              </a:r>
            </a:p>
          </p:txBody>
        </p:sp>
        <p:sp>
          <p:nvSpPr>
            <p:cNvPr id="553" name="Rectangle 552">
              <a:extLst>
                <a:ext uri="{FF2B5EF4-FFF2-40B4-BE49-F238E27FC236}">
                  <a16:creationId xmlns:a16="http://schemas.microsoft.com/office/drawing/2014/main" id="{1CED0EE7-3E04-F22F-04CD-C2DB0115694D}"/>
                </a:ext>
              </a:extLst>
            </p:cNvPr>
            <p:cNvSpPr/>
            <p:nvPr/>
          </p:nvSpPr>
          <p:spPr>
            <a:xfrm>
              <a:off x="5885572" y="2832316"/>
              <a:ext cx="1413164" cy="167917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Temporal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Correlation</a:t>
              </a:r>
            </a:p>
          </p:txBody>
        </p:sp>
        <p:pic>
          <p:nvPicPr>
            <p:cNvPr id="554" name="Picture 553">
              <a:extLst>
                <a:ext uri="{FF2B5EF4-FFF2-40B4-BE49-F238E27FC236}">
                  <a16:creationId xmlns:a16="http://schemas.microsoft.com/office/drawing/2014/main" id="{B95F15F5-6A11-B66B-CDCA-08609656B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546" y="3586955"/>
              <a:ext cx="773084" cy="945669"/>
            </a:xfrm>
            <a:prstGeom prst="rect">
              <a:avLst/>
            </a:prstGeom>
          </p:spPr>
        </p:pic>
        <p:sp>
          <p:nvSpPr>
            <p:cNvPr id="555" name="Right Arrow 554">
              <a:extLst>
                <a:ext uri="{FF2B5EF4-FFF2-40B4-BE49-F238E27FC236}">
                  <a16:creationId xmlns:a16="http://schemas.microsoft.com/office/drawing/2014/main" id="{B9876AE0-F353-9891-92CC-FB2785ABF1C1}"/>
                </a:ext>
              </a:extLst>
            </p:cNvPr>
            <p:cNvSpPr/>
            <p:nvPr/>
          </p:nvSpPr>
          <p:spPr>
            <a:xfrm>
              <a:off x="1228866" y="3496346"/>
              <a:ext cx="665018" cy="399011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556" name="Right Arrow 555">
              <a:extLst>
                <a:ext uri="{FF2B5EF4-FFF2-40B4-BE49-F238E27FC236}">
                  <a16:creationId xmlns:a16="http://schemas.microsoft.com/office/drawing/2014/main" id="{29808200-4293-E47F-9F61-16278E0A1AF7}"/>
                </a:ext>
              </a:extLst>
            </p:cNvPr>
            <p:cNvSpPr/>
            <p:nvPr/>
          </p:nvSpPr>
          <p:spPr>
            <a:xfrm>
              <a:off x="3251626" y="3501812"/>
              <a:ext cx="665018" cy="399011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557" name="Right Arrow 556">
              <a:extLst>
                <a:ext uri="{FF2B5EF4-FFF2-40B4-BE49-F238E27FC236}">
                  <a16:creationId xmlns:a16="http://schemas.microsoft.com/office/drawing/2014/main" id="{81EDF232-1C7B-C21D-E688-6B0BE4054859}"/>
                </a:ext>
              </a:extLst>
            </p:cNvPr>
            <p:cNvSpPr/>
            <p:nvPr/>
          </p:nvSpPr>
          <p:spPr>
            <a:xfrm>
              <a:off x="5260128" y="3502222"/>
              <a:ext cx="665018" cy="399011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558" name="Right Arrow 557">
              <a:extLst>
                <a:ext uri="{FF2B5EF4-FFF2-40B4-BE49-F238E27FC236}">
                  <a16:creationId xmlns:a16="http://schemas.microsoft.com/office/drawing/2014/main" id="{BBF89234-AF32-B830-87E7-D2A44D4BE9F8}"/>
                </a:ext>
              </a:extLst>
            </p:cNvPr>
            <p:cNvSpPr/>
            <p:nvPr/>
          </p:nvSpPr>
          <p:spPr>
            <a:xfrm>
              <a:off x="7298736" y="3406515"/>
              <a:ext cx="665018" cy="399011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559" name="TextBox 558">
              <a:extLst>
                <a:ext uri="{FF2B5EF4-FFF2-40B4-BE49-F238E27FC236}">
                  <a16:creationId xmlns:a16="http://schemas.microsoft.com/office/drawing/2014/main" id="{3B1A7C26-0776-7110-CE22-D2E3755FFDC7}"/>
                </a:ext>
              </a:extLst>
            </p:cNvPr>
            <p:cNvSpPr txBox="1"/>
            <p:nvPr/>
          </p:nvSpPr>
          <p:spPr>
            <a:xfrm>
              <a:off x="7966752" y="3154655"/>
              <a:ext cx="1360436" cy="8177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Spatio-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Temporal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Inferencing</a:t>
              </a:r>
            </a:p>
          </p:txBody>
        </p:sp>
      </p:grpSp>
      <p:sp>
        <p:nvSpPr>
          <p:cNvPr id="560" name="Rectangle 14">
            <a:extLst>
              <a:ext uri="{FF2B5EF4-FFF2-40B4-BE49-F238E27FC236}">
                <a16:creationId xmlns:a16="http://schemas.microsoft.com/office/drawing/2014/main" id="{0EC77F9D-7EBE-B5C5-3352-84611F1786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4785" y="0"/>
            <a:ext cx="7319215" cy="443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4" tIns="44447" rIns="90484" bIns="44447"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Spatio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-temporal Tracking and prediction</a:t>
            </a:r>
          </a:p>
        </p:txBody>
      </p:sp>
      <p:sp>
        <p:nvSpPr>
          <p:cNvPr id="561" name="Rectangle 560">
            <a:extLst>
              <a:ext uri="{FF2B5EF4-FFF2-40B4-BE49-F238E27FC236}">
                <a16:creationId xmlns:a16="http://schemas.microsoft.com/office/drawing/2014/main" id="{BE6BE6B4-4194-C47C-5F82-647DEE866324}"/>
              </a:ext>
            </a:extLst>
          </p:cNvPr>
          <p:cNvSpPr/>
          <p:nvPr/>
        </p:nvSpPr>
        <p:spPr>
          <a:xfrm>
            <a:off x="0" y="0"/>
            <a:ext cx="243436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dirty="0">
                <a:solidFill>
                  <a:srgbClr val="0000FF"/>
                </a:solidFill>
                <a:latin typeface="Comic Sans MS"/>
                <a:cs typeface="Comic Sans MS"/>
              </a:rPr>
              <a:t>Brain </a:t>
            </a:r>
          </a:p>
          <a:p>
            <a:pPr>
              <a:buNone/>
            </a:pPr>
            <a:r>
              <a:rPr lang="en-US" sz="2000" b="1" dirty="0">
                <a:solidFill>
                  <a:srgbClr val="0000FF"/>
                </a:solidFill>
                <a:latin typeface="Comic Sans MS"/>
                <a:cs typeface="Comic Sans MS"/>
              </a:rPr>
              <a:t>inspired</a:t>
            </a:r>
          </a:p>
          <a:p>
            <a:pPr>
              <a:buNone/>
            </a:pPr>
            <a:r>
              <a:rPr lang="en-US" sz="2000" b="1" dirty="0" err="1">
                <a:solidFill>
                  <a:srgbClr val="0000FF"/>
                </a:solidFill>
                <a:latin typeface="Comic Sans MS"/>
                <a:cs typeface="Comic Sans MS"/>
              </a:rPr>
              <a:t>Algos</a:t>
            </a: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121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9461"/>
    </mc:Choice>
    <mc:Fallback xmlns="">
      <p:transition advTm="79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09FB76D-AA1E-7D42-B21D-9CBB2A8DC25F}" type="slidenum">
              <a:rPr lang="en-US" sz="1400">
                <a:latin typeface="Arial" charset="0"/>
              </a:rPr>
              <a:pPr eaLnBrk="1" hangingPunct="1"/>
              <a:t>11</a:t>
            </a:fld>
            <a:endParaRPr lang="en-US" sz="1400">
              <a:latin typeface="Arial" charset="0"/>
            </a:endParaRPr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-228600" y="-3810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Fundamentals of Computing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D0E8C308-27DC-9D4D-B5B2-23F4926A4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36525"/>
            <a:ext cx="2057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chemeClr val="bg1">
                    <a:lumMod val="85000"/>
                  </a:schemeClr>
                </a:solidFill>
              </a:rPr>
              <a:t>Lec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</a:rPr>
              <a:t> 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48B59B-5AC6-1855-FE0F-5F2F84D32522}"/>
              </a:ext>
            </a:extLst>
          </p:cNvPr>
          <p:cNvSpPr txBox="1"/>
          <p:nvPr/>
        </p:nvSpPr>
        <p:spPr>
          <a:xfrm>
            <a:off x="461738" y="756557"/>
            <a:ext cx="3953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</a:rPr>
              <a:t>Optimizing and Classifying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BE3B543-BA58-B476-1BD4-FEF148BE9676}"/>
              </a:ext>
            </a:extLst>
          </p:cNvPr>
          <p:cNvSpPr/>
          <p:nvPr/>
        </p:nvSpPr>
        <p:spPr>
          <a:xfrm>
            <a:off x="470692" y="2695188"/>
            <a:ext cx="228600" cy="228600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9E603D0-D4BC-5BC4-FFF0-547D3DED835D}"/>
              </a:ext>
            </a:extLst>
          </p:cNvPr>
          <p:cNvSpPr/>
          <p:nvPr/>
        </p:nvSpPr>
        <p:spPr>
          <a:xfrm>
            <a:off x="1308892" y="3228588"/>
            <a:ext cx="228600" cy="228600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5" name="!!i">
            <a:extLst>
              <a:ext uri="{FF2B5EF4-FFF2-40B4-BE49-F238E27FC236}">
                <a16:creationId xmlns:a16="http://schemas.microsoft.com/office/drawing/2014/main" id="{4CEEA2A5-4809-5257-4CFA-F81B586738FA}"/>
              </a:ext>
            </a:extLst>
          </p:cNvPr>
          <p:cNvCxnSpPr>
            <a:cxnSpLocks/>
            <a:stCxn id="9" idx="5"/>
          </p:cNvCxnSpPr>
          <p:nvPr/>
        </p:nvCxnSpPr>
        <p:spPr bwMode="auto">
          <a:xfrm flipV="1">
            <a:off x="1492012" y="3387409"/>
            <a:ext cx="985978" cy="11546"/>
          </a:xfrm>
          <a:prstGeom prst="lin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6" name="!!h">
            <a:extLst>
              <a:ext uri="{FF2B5EF4-FFF2-40B4-BE49-F238E27FC236}">
                <a16:creationId xmlns:a16="http://schemas.microsoft.com/office/drawing/2014/main" id="{2C31ADF8-1E18-90FD-6F99-561C4AB7F8F4}"/>
              </a:ext>
            </a:extLst>
          </p:cNvPr>
          <p:cNvSpPr/>
          <p:nvPr/>
        </p:nvSpPr>
        <p:spPr>
          <a:xfrm>
            <a:off x="1004615" y="1981200"/>
            <a:ext cx="1816275" cy="1795023"/>
          </a:xfrm>
          <a:custGeom>
            <a:avLst/>
            <a:gdLst>
              <a:gd name="connsiteX0" fmla="*/ 988961 w 1816275"/>
              <a:gd name="connsiteY0" fmla="*/ 1795023 h 1795023"/>
              <a:gd name="connsiteX1" fmla="*/ 847446 w 1816275"/>
              <a:gd name="connsiteY1" fmla="*/ 1316051 h 1795023"/>
              <a:gd name="connsiteX2" fmla="*/ 597075 w 1816275"/>
              <a:gd name="connsiteY2" fmla="*/ 1185423 h 1795023"/>
              <a:gd name="connsiteX3" fmla="*/ 259618 w 1816275"/>
              <a:gd name="connsiteY3" fmla="*/ 945937 h 1795023"/>
              <a:gd name="connsiteX4" fmla="*/ 9246 w 1816275"/>
              <a:gd name="connsiteY4" fmla="*/ 510509 h 1795023"/>
              <a:gd name="connsiteX5" fmla="*/ 74561 w 1816275"/>
              <a:gd name="connsiteY5" fmla="*/ 140394 h 1795023"/>
              <a:gd name="connsiteX6" fmla="*/ 270504 w 1816275"/>
              <a:gd name="connsiteY6" fmla="*/ 9766 h 1795023"/>
              <a:gd name="connsiteX7" fmla="*/ 673275 w 1816275"/>
              <a:gd name="connsiteY7" fmla="*/ 42423 h 1795023"/>
              <a:gd name="connsiteX8" fmla="*/ 912761 w 1816275"/>
              <a:gd name="connsiteY8" fmla="*/ 303680 h 1795023"/>
              <a:gd name="connsiteX9" fmla="*/ 1141361 w 1816275"/>
              <a:gd name="connsiteY9" fmla="*/ 554051 h 1795023"/>
              <a:gd name="connsiteX10" fmla="*/ 1424389 w 1816275"/>
              <a:gd name="connsiteY10" fmla="*/ 619366 h 1795023"/>
              <a:gd name="connsiteX11" fmla="*/ 1816275 w 1816275"/>
              <a:gd name="connsiteY11" fmla="*/ 630251 h 179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16275" h="1795023">
                <a:moveTo>
                  <a:pt x="988961" y="1795023"/>
                </a:moveTo>
                <a:cubicBezTo>
                  <a:pt x="950860" y="1606337"/>
                  <a:pt x="912760" y="1417651"/>
                  <a:pt x="847446" y="1316051"/>
                </a:cubicBezTo>
                <a:cubicBezTo>
                  <a:pt x="782132" y="1214451"/>
                  <a:pt x="695046" y="1247109"/>
                  <a:pt x="597075" y="1185423"/>
                </a:cubicBezTo>
                <a:cubicBezTo>
                  <a:pt x="499104" y="1123737"/>
                  <a:pt x="357589" y="1058423"/>
                  <a:pt x="259618" y="945937"/>
                </a:cubicBezTo>
                <a:cubicBezTo>
                  <a:pt x="161647" y="833451"/>
                  <a:pt x="40089" y="644766"/>
                  <a:pt x="9246" y="510509"/>
                </a:cubicBezTo>
                <a:cubicBezTo>
                  <a:pt x="-21597" y="376252"/>
                  <a:pt x="31018" y="223851"/>
                  <a:pt x="74561" y="140394"/>
                </a:cubicBezTo>
                <a:cubicBezTo>
                  <a:pt x="118104" y="56937"/>
                  <a:pt x="170718" y="26095"/>
                  <a:pt x="270504" y="9766"/>
                </a:cubicBezTo>
                <a:cubicBezTo>
                  <a:pt x="370290" y="-6563"/>
                  <a:pt x="566232" y="-6563"/>
                  <a:pt x="673275" y="42423"/>
                </a:cubicBezTo>
                <a:cubicBezTo>
                  <a:pt x="780318" y="91409"/>
                  <a:pt x="912761" y="303680"/>
                  <a:pt x="912761" y="303680"/>
                </a:cubicBezTo>
                <a:cubicBezTo>
                  <a:pt x="990775" y="388951"/>
                  <a:pt x="1056090" y="501437"/>
                  <a:pt x="1141361" y="554051"/>
                </a:cubicBezTo>
                <a:cubicBezTo>
                  <a:pt x="1226632" y="606665"/>
                  <a:pt x="1311903" y="606666"/>
                  <a:pt x="1424389" y="619366"/>
                </a:cubicBezTo>
                <a:cubicBezTo>
                  <a:pt x="1536875" y="632066"/>
                  <a:pt x="1676575" y="631158"/>
                  <a:pt x="1816275" y="630251"/>
                </a:cubicBezTo>
              </a:path>
            </a:pathLst>
          </a:custGeom>
          <a:noFill/>
          <a:ln w="38100" cmpd="sng">
            <a:solidFill>
              <a:srgbClr val="0000FF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7" name="!!g">
            <a:extLst>
              <a:ext uri="{FF2B5EF4-FFF2-40B4-BE49-F238E27FC236}">
                <a16:creationId xmlns:a16="http://schemas.microsoft.com/office/drawing/2014/main" id="{C9F4B4C0-8F84-DC87-1634-B498C89670C2}"/>
              </a:ext>
            </a:extLst>
          </p:cNvPr>
          <p:cNvCxnSpPr>
            <a:cxnSpLocks/>
            <a:stCxn id="10" idx="3"/>
            <a:endCxn id="17" idx="7"/>
          </p:cNvCxnSpPr>
          <p:nvPr/>
        </p:nvCxnSpPr>
        <p:spPr bwMode="auto">
          <a:xfrm flipH="1">
            <a:off x="653812" y="2352357"/>
            <a:ext cx="720657" cy="351554"/>
          </a:xfrm>
          <a:prstGeom prst="lin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8" name="!!f">
            <a:extLst>
              <a:ext uri="{FF2B5EF4-FFF2-40B4-BE49-F238E27FC236}">
                <a16:creationId xmlns:a16="http://schemas.microsoft.com/office/drawing/2014/main" id="{8657C0EC-6CD3-B97A-CF93-F6E1ADC4844D}"/>
              </a:ext>
            </a:extLst>
          </p:cNvPr>
          <p:cNvCxnSpPr>
            <a:cxnSpLocks/>
            <a:stCxn id="10" idx="4"/>
            <a:endCxn id="9" idx="0"/>
          </p:cNvCxnSpPr>
          <p:nvPr/>
        </p:nvCxnSpPr>
        <p:spPr bwMode="auto">
          <a:xfrm flipH="1">
            <a:off x="1411190" y="2385835"/>
            <a:ext cx="44101" cy="817998"/>
          </a:xfrm>
          <a:prstGeom prst="lin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9" name="!!e">
            <a:extLst>
              <a:ext uri="{FF2B5EF4-FFF2-40B4-BE49-F238E27FC236}">
                <a16:creationId xmlns:a16="http://schemas.microsoft.com/office/drawing/2014/main" id="{4DA5595D-ED61-F550-3322-1306899B0089}"/>
              </a:ext>
            </a:extLst>
          </p:cNvPr>
          <p:cNvSpPr/>
          <p:nvPr/>
        </p:nvSpPr>
        <p:spPr>
          <a:xfrm>
            <a:off x="1296890" y="3203833"/>
            <a:ext cx="228600" cy="228600"/>
          </a:xfrm>
          <a:prstGeom prst="ellipse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" name="!!d">
            <a:extLst>
              <a:ext uri="{FF2B5EF4-FFF2-40B4-BE49-F238E27FC236}">
                <a16:creationId xmlns:a16="http://schemas.microsoft.com/office/drawing/2014/main" id="{F0D18EDA-5939-7933-0B5A-31038CA63FB2}"/>
              </a:ext>
            </a:extLst>
          </p:cNvPr>
          <p:cNvSpPr/>
          <p:nvPr/>
        </p:nvSpPr>
        <p:spPr>
          <a:xfrm>
            <a:off x="1340991" y="2157235"/>
            <a:ext cx="228600" cy="228600"/>
          </a:xfrm>
          <a:prstGeom prst="ellipse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2" name="!!c">
            <a:extLst>
              <a:ext uri="{FF2B5EF4-FFF2-40B4-BE49-F238E27FC236}">
                <a16:creationId xmlns:a16="http://schemas.microsoft.com/office/drawing/2014/main" id="{29B1E2A1-49A8-B4BD-0E6C-4300AF40B5AC}"/>
              </a:ext>
            </a:extLst>
          </p:cNvPr>
          <p:cNvCxnSpPr>
            <a:stCxn id="10" idx="6"/>
            <a:endCxn id="14" idx="2"/>
          </p:cNvCxnSpPr>
          <p:nvPr/>
        </p:nvCxnSpPr>
        <p:spPr bwMode="auto">
          <a:xfrm>
            <a:off x="1569591" y="2271535"/>
            <a:ext cx="908399" cy="0"/>
          </a:xfrm>
          <a:prstGeom prst="lin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3" name="!!b">
            <a:extLst>
              <a:ext uri="{FF2B5EF4-FFF2-40B4-BE49-F238E27FC236}">
                <a16:creationId xmlns:a16="http://schemas.microsoft.com/office/drawing/2014/main" id="{64F0CB86-3975-2183-2EB3-EF3CECF9E8FD}"/>
              </a:ext>
            </a:extLst>
          </p:cNvPr>
          <p:cNvCxnSpPr>
            <a:cxnSpLocks/>
          </p:cNvCxnSpPr>
          <p:nvPr/>
        </p:nvCxnSpPr>
        <p:spPr bwMode="auto">
          <a:xfrm flipH="1">
            <a:off x="2586291" y="2361815"/>
            <a:ext cx="32099" cy="909709"/>
          </a:xfrm>
          <a:prstGeom prst="lin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14" name="!!a">
            <a:extLst>
              <a:ext uri="{FF2B5EF4-FFF2-40B4-BE49-F238E27FC236}">
                <a16:creationId xmlns:a16="http://schemas.microsoft.com/office/drawing/2014/main" id="{3B73273F-821F-0F8B-4693-CA094797098F}"/>
              </a:ext>
            </a:extLst>
          </p:cNvPr>
          <p:cNvSpPr/>
          <p:nvPr/>
        </p:nvSpPr>
        <p:spPr>
          <a:xfrm>
            <a:off x="2477990" y="2157235"/>
            <a:ext cx="228600" cy="228600"/>
          </a:xfrm>
          <a:prstGeom prst="ellipse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D56D90B-B5F3-8537-9831-37ED3B5FC979}"/>
              </a:ext>
            </a:extLst>
          </p:cNvPr>
          <p:cNvSpPr/>
          <p:nvPr/>
        </p:nvSpPr>
        <p:spPr>
          <a:xfrm>
            <a:off x="2477990" y="3228588"/>
            <a:ext cx="228600" cy="228600"/>
          </a:xfrm>
          <a:prstGeom prst="ellipse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859DF74-C68C-9836-D587-BFCDCD5E266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61192" y="2847588"/>
            <a:ext cx="647700" cy="4191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7CC2306C-8E0F-495F-10DD-8135FEBDAE24}"/>
              </a:ext>
            </a:extLst>
          </p:cNvPr>
          <p:cNvSpPr/>
          <p:nvPr/>
        </p:nvSpPr>
        <p:spPr>
          <a:xfrm>
            <a:off x="458690" y="2670433"/>
            <a:ext cx="228600" cy="228600"/>
          </a:xfrm>
          <a:prstGeom prst="ellipse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8" name="Picture 2" descr="MNIST Handwritten Digits Classification using a Convolutional Neural  Network (CNN) | by Krut Patel | Towards Data Science">
            <a:extLst>
              <a:ext uri="{FF2B5EF4-FFF2-40B4-BE49-F238E27FC236}">
                <a16:creationId xmlns:a16="http://schemas.microsoft.com/office/drawing/2014/main" id="{C73335C2-7FAA-B9C2-491E-8BF0385C0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962400"/>
            <a:ext cx="4064000" cy="199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1456"/>
    </mc:Choice>
    <mc:Fallback xmlns="">
      <p:transition advClick="0" advTm="12145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547065-D3D3-2732-1378-70F386A4F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7BC46087-3BC2-7B17-6A1D-2C47B71F3FE4}"/>
              </a:ext>
            </a:extLst>
          </p:cNvPr>
          <p:cNvSpPr txBox="1"/>
          <p:nvPr/>
        </p:nvSpPr>
        <p:spPr>
          <a:xfrm>
            <a:off x="2633887" y="153570"/>
            <a:ext cx="4469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It also helps to do a ‘spooling’</a:t>
            </a:r>
          </a:p>
        </p:txBody>
      </p:sp>
      <p:pic>
        <p:nvPicPr>
          <p:cNvPr id="3" name="Picture 2" descr="C:\Users\Jianhua\Dropbox\Summer_MachineLearning_exercise\figure\cat1.png">
            <a:extLst>
              <a:ext uri="{FF2B5EF4-FFF2-40B4-BE49-F238E27FC236}">
                <a16:creationId xmlns:a16="http://schemas.microsoft.com/office/drawing/2014/main" id="{91648613-FC7A-76B8-7994-8A250F353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39838"/>
            <a:ext cx="3178875" cy="22193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Jianhua\Dropbox\Summer_MachineLearning_exercise\figure\convolution1.gif">
            <a:extLst>
              <a:ext uri="{FF2B5EF4-FFF2-40B4-BE49-F238E27FC236}">
                <a16:creationId xmlns:a16="http://schemas.microsoft.com/office/drawing/2014/main" id="{04F85178-810B-892F-89BF-68EB573DE8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514600"/>
            <a:ext cx="3573013" cy="26084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AFABD2-C115-DAC8-54DA-A887E5012635}"/>
              </a:ext>
            </a:extLst>
          </p:cNvPr>
          <p:cNvSpPr txBox="1"/>
          <p:nvPr/>
        </p:nvSpPr>
        <p:spPr>
          <a:xfrm>
            <a:off x="3965722" y="5086249"/>
            <a:ext cx="25619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highlight>
                  <a:srgbClr val="FFFF00"/>
                </a:highlight>
              </a:rPr>
              <a:t>Convolution with a kernel</a:t>
            </a:r>
          </a:p>
        </p:txBody>
      </p:sp>
      <p:pic>
        <p:nvPicPr>
          <p:cNvPr id="4" name="Picture 3" descr="A screenshot of a game&#10;&#10;Description automatically generated">
            <a:extLst>
              <a:ext uri="{FF2B5EF4-FFF2-40B4-BE49-F238E27FC236}">
                <a16:creationId xmlns:a16="http://schemas.microsoft.com/office/drawing/2014/main" id="{05BD52D7-162C-0034-A1B5-FB7A221389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940" y="879431"/>
            <a:ext cx="1995285" cy="194305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B60DB39-C5BA-6B9A-CF9A-F8A653F6CF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61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5866"/>
    </mc:Choice>
    <mc:Fallback xmlns="">
      <p:transition advClick="0" advTm="155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547065-D3D3-2732-1378-70F386A4F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7BC46087-3BC2-7B17-6A1D-2C47B71F3FE4}"/>
              </a:ext>
            </a:extLst>
          </p:cNvPr>
          <p:cNvSpPr txBox="1"/>
          <p:nvPr/>
        </p:nvSpPr>
        <p:spPr>
          <a:xfrm>
            <a:off x="1815563" y="153570"/>
            <a:ext cx="6106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Each kernel filters out a specific pattern</a:t>
            </a:r>
          </a:p>
        </p:txBody>
      </p:sp>
      <p:pic>
        <p:nvPicPr>
          <p:cNvPr id="208" name="Picture 207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6A5A013E-1A3C-BB48-7146-3392783FB2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14400"/>
            <a:ext cx="3962400" cy="3019539"/>
          </a:xfrm>
          <a:prstGeom prst="rect">
            <a:avLst/>
          </a:prstGeom>
        </p:spPr>
      </p:pic>
      <p:pic>
        <p:nvPicPr>
          <p:cNvPr id="210" name="Picture 209" descr="A screenshot of a puzzle&#10;&#10;Description automatically generated">
            <a:extLst>
              <a:ext uri="{FF2B5EF4-FFF2-40B4-BE49-F238E27FC236}">
                <a16:creationId xmlns:a16="http://schemas.microsoft.com/office/drawing/2014/main" id="{63B13B45-4C97-DD82-411A-2DAE0B2B3E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276" y="914400"/>
            <a:ext cx="3784162" cy="3053784"/>
          </a:xfrm>
          <a:prstGeom prst="rect">
            <a:avLst/>
          </a:prstGeom>
        </p:spPr>
      </p:pic>
      <p:grpSp>
        <p:nvGrpSpPr>
          <p:cNvPr id="229" name="Group 228">
            <a:extLst>
              <a:ext uri="{FF2B5EF4-FFF2-40B4-BE49-F238E27FC236}">
                <a16:creationId xmlns:a16="http://schemas.microsoft.com/office/drawing/2014/main" id="{AFA1B0CB-6131-E00F-F85E-A85DFF65D673}"/>
              </a:ext>
            </a:extLst>
          </p:cNvPr>
          <p:cNvGrpSpPr/>
          <p:nvPr/>
        </p:nvGrpSpPr>
        <p:grpSpPr>
          <a:xfrm>
            <a:off x="152400" y="4590248"/>
            <a:ext cx="8898062" cy="1698330"/>
            <a:chOff x="152400" y="4590248"/>
            <a:chExt cx="8898062" cy="1698330"/>
          </a:xfrm>
        </p:grpSpPr>
        <p:pic>
          <p:nvPicPr>
            <p:cNvPr id="217" name="Picture 216" descr="A blue squares with black numbers&#10;&#10;Description automatically generated">
              <a:extLst>
                <a:ext uri="{FF2B5EF4-FFF2-40B4-BE49-F238E27FC236}">
                  <a16:creationId xmlns:a16="http://schemas.microsoft.com/office/drawing/2014/main" id="{47607F50-8392-805D-FABC-9AF137C9E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4590248"/>
              <a:ext cx="1231900" cy="1042021"/>
            </a:xfrm>
            <a:prstGeom prst="rect">
              <a:avLst/>
            </a:prstGeom>
          </p:spPr>
        </p:pic>
        <p:pic>
          <p:nvPicPr>
            <p:cNvPr id="219" name="Picture 218" descr="A blue and white squares with numbers&#10;&#10;Description automatically generated">
              <a:extLst>
                <a:ext uri="{FF2B5EF4-FFF2-40B4-BE49-F238E27FC236}">
                  <a16:creationId xmlns:a16="http://schemas.microsoft.com/office/drawing/2014/main" id="{383CC620-7C4A-6222-BCED-BB03319E0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4611123"/>
              <a:ext cx="1143000" cy="1000125"/>
            </a:xfrm>
            <a:prstGeom prst="rect">
              <a:avLst/>
            </a:prstGeom>
          </p:spPr>
        </p:pic>
        <p:pic>
          <p:nvPicPr>
            <p:cNvPr id="221" name="Picture 220" descr="A square grid with numbers&#10;&#10;Description automatically generated">
              <a:extLst>
                <a:ext uri="{FF2B5EF4-FFF2-40B4-BE49-F238E27FC236}">
                  <a16:creationId xmlns:a16="http://schemas.microsoft.com/office/drawing/2014/main" id="{0A96A7FD-1110-2701-C215-16702FF34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9281" y="4590248"/>
              <a:ext cx="3345437" cy="1042021"/>
            </a:xfrm>
            <a:prstGeom prst="rect">
              <a:avLst/>
            </a:prstGeom>
          </p:spPr>
        </p:pic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01348BB8-CBB5-2659-A89C-EBC8642C4916}"/>
                </a:ext>
              </a:extLst>
            </p:cNvPr>
            <p:cNvSpPr txBox="1"/>
            <p:nvPr/>
          </p:nvSpPr>
          <p:spPr>
            <a:xfrm>
              <a:off x="209543" y="5950024"/>
              <a:ext cx="11176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>
                  <a:highlight>
                    <a:srgbClr val="FFFF00"/>
                  </a:highlight>
                </a:rPr>
                <a:t>Rectangle</a:t>
              </a:r>
            </a:p>
          </p:txBody>
        </p: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72D8F024-14A5-0FDF-9D42-D1F1A4009213}"/>
                </a:ext>
              </a:extLst>
            </p:cNvPr>
            <p:cNvSpPr txBox="1"/>
            <p:nvPr/>
          </p:nvSpPr>
          <p:spPr>
            <a:xfrm>
              <a:off x="1738671" y="5943600"/>
              <a:ext cx="7136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>
                  <a:highlight>
                    <a:srgbClr val="FFFF00"/>
                  </a:highlight>
                </a:rPr>
                <a:t>Cross</a:t>
              </a:r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3AF52DDE-6A5B-6958-0C51-7D155172F0CB}"/>
                </a:ext>
              </a:extLst>
            </p:cNvPr>
            <p:cNvSpPr txBox="1"/>
            <p:nvPr/>
          </p:nvSpPr>
          <p:spPr>
            <a:xfrm>
              <a:off x="2883515" y="5943600"/>
              <a:ext cx="15953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>
                  <a:highlight>
                    <a:srgbClr val="FFFF00"/>
                  </a:highlight>
                </a:rPr>
                <a:t>RGB[255, 0, 0]</a:t>
              </a:r>
            </a:p>
          </p:txBody>
        </p:sp>
        <p:pic>
          <p:nvPicPr>
            <p:cNvPr id="227" name="Picture 226" descr="A close-up of black letters&#10;&#10;Description automatically generated">
              <a:extLst>
                <a:ext uri="{FF2B5EF4-FFF2-40B4-BE49-F238E27FC236}">
                  <a16:creationId xmlns:a16="http://schemas.microsoft.com/office/drawing/2014/main" id="{1DB070BA-76A6-65A3-F2D5-B634BAD13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2400" y="4853396"/>
              <a:ext cx="2758062" cy="476250"/>
            </a:xfrm>
            <a:prstGeom prst="rect">
              <a:avLst/>
            </a:prstGeom>
          </p:spPr>
        </p:pic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059AB7A2-F89C-D9E7-EFF3-E08C927AF656}"/>
                </a:ext>
              </a:extLst>
            </p:cNvPr>
            <p:cNvSpPr txBox="1"/>
            <p:nvPr/>
          </p:nvSpPr>
          <p:spPr>
            <a:xfrm>
              <a:off x="6694302" y="5780747"/>
              <a:ext cx="21130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>
                  <a:highlight>
                    <a:srgbClr val="FFFF00"/>
                  </a:highlight>
                </a:rPr>
                <a:t>Edges (Sobel Filter)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5820D35-4731-E4DD-DD4B-CEE9F5CD96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819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6650"/>
    </mc:Choice>
    <mc:Fallback xmlns="">
      <p:transition advClick="0" advTm="126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1300A0-30CF-1178-9EA9-703B24110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42E26E9-17F7-4EC2-FEB0-4A119B5F8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41836"/>
            <a:ext cx="7115175" cy="3403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01A234-A678-97C2-08DD-C7F72F1EADA5}"/>
              </a:ext>
            </a:extLst>
          </p:cNvPr>
          <p:cNvSpPr txBox="1"/>
          <p:nvPr/>
        </p:nvSpPr>
        <p:spPr>
          <a:xfrm>
            <a:off x="1652588" y="6245225"/>
            <a:ext cx="1330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/>
              <a:t>Edges, curves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7CCFF1-A958-2CFB-F721-D7B6A3E48745}"/>
              </a:ext>
            </a:extLst>
          </p:cNvPr>
          <p:cNvSpPr txBox="1"/>
          <p:nvPr/>
        </p:nvSpPr>
        <p:spPr>
          <a:xfrm>
            <a:off x="3557588" y="6245225"/>
            <a:ext cx="1925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/>
              <a:t>Paws, flippers, hands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60AFCD-E7AC-6A1B-0C84-A219068A89EC}"/>
              </a:ext>
            </a:extLst>
          </p:cNvPr>
          <p:cNvSpPr txBox="1"/>
          <p:nvPr/>
        </p:nvSpPr>
        <p:spPr>
          <a:xfrm>
            <a:off x="6017026" y="6245224"/>
            <a:ext cx="1537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/>
              <a:t>Face, Skin, Eyes</a:t>
            </a:r>
          </a:p>
        </p:txBody>
      </p:sp>
      <p:pic>
        <p:nvPicPr>
          <p:cNvPr id="13" name="Picture 12" descr="A metal structure with a railing&#10;&#10;Description automatically generated with medium confidence">
            <a:extLst>
              <a:ext uri="{FF2B5EF4-FFF2-40B4-BE49-F238E27FC236}">
                <a16:creationId xmlns:a16="http://schemas.microsoft.com/office/drawing/2014/main" id="{6F7BBA1D-83A3-883A-244D-BC81B76DA1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56" y="617660"/>
            <a:ext cx="2882900" cy="1333500"/>
          </a:xfrm>
          <a:prstGeom prst="rect">
            <a:avLst/>
          </a:prstGeom>
        </p:spPr>
      </p:pic>
      <p:pic>
        <p:nvPicPr>
          <p:cNvPr id="15" name="Picture 14" descr="A close-up of a bridge&#10;&#10;Description automatically generated">
            <a:extLst>
              <a:ext uri="{FF2B5EF4-FFF2-40B4-BE49-F238E27FC236}">
                <a16:creationId xmlns:a16="http://schemas.microsoft.com/office/drawing/2014/main" id="{28526E94-5F9E-BF71-33A4-FA70F61173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257" y="612775"/>
            <a:ext cx="2686929" cy="1372544"/>
          </a:xfrm>
          <a:prstGeom prst="rect">
            <a:avLst/>
          </a:prstGeom>
        </p:spPr>
      </p:pic>
      <p:pic>
        <p:nvPicPr>
          <p:cNvPr id="17" name="Picture 16" descr="A white rectangular object with black background&#10;&#10;Description automatically generated">
            <a:extLst>
              <a:ext uri="{FF2B5EF4-FFF2-40B4-BE49-F238E27FC236}">
                <a16:creationId xmlns:a16="http://schemas.microsoft.com/office/drawing/2014/main" id="{C5FE3993-B0BC-D22B-22DD-4A330A29E7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132" y="623576"/>
            <a:ext cx="3092988" cy="1327584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70262E2-DD06-9FB6-D252-780261849CBF}"/>
              </a:ext>
            </a:extLst>
          </p:cNvPr>
          <p:cNvGrpSpPr/>
          <p:nvPr/>
        </p:nvGrpSpPr>
        <p:grpSpPr>
          <a:xfrm>
            <a:off x="2360561" y="1769652"/>
            <a:ext cx="1854720" cy="758520"/>
            <a:chOff x="2360561" y="1769652"/>
            <a:chExt cx="1854720" cy="75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E4A1525E-EABA-652F-BB0D-7FF6BA179B73}"/>
                    </a:ext>
                  </a:extLst>
                </p14:cNvPr>
                <p14:cNvContentPartPr/>
                <p14:nvPr/>
              </p14:nvContentPartPr>
              <p14:xfrm>
                <a:off x="2360561" y="1773972"/>
                <a:ext cx="1122840" cy="300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E4A1525E-EABA-652F-BB0D-7FF6BA179B7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351561" y="1765332"/>
                  <a:ext cx="114048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31B3490-FB21-F420-F160-EF678ADC1D8C}"/>
                    </a:ext>
                  </a:extLst>
                </p14:cNvPr>
                <p14:cNvContentPartPr/>
                <p14:nvPr/>
              </p14:nvContentPartPr>
              <p14:xfrm>
                <a:off x="3323561" y="1769652"/>
                <a:ext cx="168480" cy="1501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31B3490-FB21-F420-F160-EF678ADC1D8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314921" y="1760652"/>
                  <a:ext cx="18612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06D9115-2574-8A68-E00E-04F24FB9A23B}"/>
                    </a:ext>
                  </a:extLst>
                </p14:cNvPr>
                <p14:cNvContentPartPr/>
                <p14:nvPr/>
              </p14:nvContentPartPr>
              <p14:xfrm>
                <a:off x="2911361" y="2294892"/>
                <a:ext cx="95040" cy="1440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206D9115-2574-8A68-E00E-04F24FB9A23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902361" y="2286252"/>
                  <a:ext cx="11268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6C3C86E-C730-5531-C0F4-A43ABBC23928}"/>
                    </a:ext>
                  </a:extLst>
                </p14:cNvPr>
                <p14:cNvContentPartPr/>
                <p14:nvPr/>
              </p14:nvContentPartPr>
              <p14:xfrm>
                <a:off x="3087041" y="2286612"/>
                <a:ext cx="92880" cy="2415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6C3C86E-C730-5531-C0F4-A43ABBC2392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078041" y="2277972"/>
                  <a:ext cx="11052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4769240-2ECF-8DCD-89B7-CE37CF9453B6}"/>
                    </a:ext>
                  </a:extLst>
                </p14:cNvPr>
                <p14:cNvContentPartPr/>
                <p14:nvPr/>
              </p14:nvContentPartPr>
              <p14:xfrm>
                <a:off x="3179921" y="2134332"/>
                <a:ext cx="93600" cy="2358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4769240-2ECF-8DCD-89B7-CE37CF9453B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170921" y="2125332"/>
                  <a:ext cx="11124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5BB77190-B1BA-016C-B9B2-E961E84A2C84}"/>
                    </a:ext>
                  </a:extLst>
                </p14:cNvPr>
                <p14:cNvContentPartPr/>
                <p14:nvPr/>
              </p14:nvContentPartPr>
              <p14:xfrm>
                <a:off x="3340841" y="2142972"/>
                <a:ext cx="172800" cy="2149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5BB77190-B1BA-016C-B9B2-E961E84A2C8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331841" y="2134332"/>
                  <a:ext cx="19044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4A1EDE3-41D1-5150-B795-99D19EE8CE18}"/>
                    </a:ext>
                  </a:extLst>
                </p14:cNvPr>
                <p14:cNvContentPartPr/>
                <p14:nvPr/>
              </p14:nvContentPartPr>
              <p14:xfrm>
                <a:off x="3536321" y="2151972"/>
                <a:ext cx="266400" cy="3070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4A1EDE3-41D1-5150-B795-99D19EE8CE1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527321" y="2143332"/>
                  <a:ext cx="284040" cy="32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7C87FC60-1354-F9D3-D0A8-CCBC9AB64D47}"/>
                    </a:ext>
                  </a:extLst>
                </p14:cNvPr>
                <p14:cNvContentPartPr/>
                <p14:nvPr/>
              </p14:nvContentPartPr>
              <p14:xfrm>
                <a:off x="3784001" y="2150892"/>
                <a:ext cx="431280" cy="3236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7C87FC60-1354-F9D3-D0A8-CCBC9AB64D4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775001" y="2141892"/>
                  <a:ext cx="448920" cy="341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85EF644-101C-60F5-6771-18174EE0D5CD}"/>
              </a:ext>
            </a:extLst>
          </p:cNvPr>
          <p:cNvGrpSpPr/>
          <p:nvPr/>
        </p:nvGrpSpPr>
        <p:grpSpPr>
          <a:xfrm>
            <a:off x="5201321" y="1828332"/>
            <a:ext cx="1563840" cy="689040"/>
            <a:chOff x="5201321" y="1828332"/>
            <a:chExt cx="1563840" cy="68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3C423733-1E05-6F27-2DDC-DA1A6987BA0C}"/>
                    </a:ext>
                  </a:extLst>
                </p14:cNvPr>
                <p14:cNvContentPartPr/>
                <p14:nvPr/>
              </p14:nvContentPartPr>
              <p14:xfrm>
                <a:off x="5201321" y="1828332"/>
                <a:ext cx="1025640" cy="3729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3C423733-1E05-6F27-2DDC-DA1A6987BA0C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192321" y="1819692"/>
                  <a:ext cx="1043280" cy="39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E38DFD0-7492-133F-039F-486EB2F63DC8}"/>
                    </a:ext>
                  </a:extLst>
                </p14:cNvPr>
                <p14:cNvContentPartPr/>
                <p14:nvPr/>
              </p14:nvContentPartPr>
              <p14:xfrm>
                <a:off x="6095561" y="1986732"/>
                <a:ext cx="62640" cy="820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E38DFD0-7492-133F-039F-486EB2F63DC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086561" y="1977732"/>
                  <a:ext cx="8028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A54531C5-79C0-F780-87ED-37DBE382F9CF}"/>
                    </a:ext>
                  </a:extLst>
                </p14:cNvPr>
                <p14:cNvContentPartPr/>
                <p14:nvPr/>
              </p14:nvContentPartPr>
              <p14:xfrm>
                <a:off x="6034361" y="2020932"/>
                <a:ext cx="130680" cy="1494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A54531C5-79C0-F780-87ED-37DBE382F9C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025361" y="2011932"/>
                  <a:ext cx="14832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A0838381-2C2B-1FB6-999B-E00883C86D54}"/>
                    </a:ext>
                  </a:extLst>
                </p14:cNvPr>
                <p14:cNvContentPartPr/>
                <p14:nvPr/>
              </p14:nvContentPartPr>
              <p14:xfrm>
                <a:off x="6073241" y="2376612"/>
                <a:ext cx="91800" cy="1407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A0838381-2C2B-1FB6-999B-E00883C86D54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064241" y="2367612"/>
                  <a:ext cx="10944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7EEF82FB-9C10-1D7E-F945-DB249BCC7853}"/>
                    </a:ext>
                  </a:extLst>
                </p14:cNvPr>
                <p14:cNvContentPartPr/>
                <p14:nvPr/>
              </p14:nvContentPartPr>
              <p14:xfrm>
                <a:off x="6239201" y="2063412"/>
                <a:ext cx="525960" cy="4165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7EEF82FB-9C10-1D7E-F945-DB249BCC7853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230561" y="2054772"/>
                  <a:ext cx="543600" cy="4341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1E0D12F-89FE-566A-17E2-BEDB238406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3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304"/>
    </mc:Choice>
    <mc:Fallback xmlns="">
      <p:transition advClick="0" advTm="80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726D68-CC4A-84E1-9B0F-87F66E874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6" name="Picture 2" descr="C:\Users\Jianhua\Dropbox\Summer_MachineLearning_exercise\figure\CNTK_103A_MNIST_DataLoader_7_1.png">
            <a:extLst>
              <a:ext uri="{FF2B5EF4-FFF2-40B4-BE49-F238E27FC236}">
                <a16:creationId xmlns:a16="http://schemas.microsoft.com/office/drawing/2014/main" id="{E09224E9-2CBA-57AC-5DAA-31886EC0A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91" y="2723579"/>
            <a:ext cx="1009650" cy="100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45F809E-9194-CEC3-9EDE-2FD0786400A3}"/>
              </a:ext>
            </a:extLst>
          </p:cNvPr>
          <p:cNvSpPr>
            <a:spLocks noChangeAspect="1"/>
          </p:cNvSpPr>
          <p:nvPr/>
        </p:nvSpPr>
        <p:spPr>
          <a:xfrm>
            <a:off x="1539555" y="2413299"/>
            <a:ext cx="914400" cy="9144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3AF91A-345A-AB82-6B5C-AA04599E1055}"/>
              </a:ext>
            </a:extLst>
          </p:cNvPr>
          <p:cNvSpPr>
            <a:spLocks noChangeAspect="1"/>
          </p:cNvSpPr>
          <p:nvPr/>
        </p:nvSpPr>
        <p:spPr>
          <a:xfrm>
            <a:off x="1619121" y="2565699"/>
            <a:ext cx="914400" cy="914400"/>
          </a:xfrm>
          <a:prstGeom prst="rect">
            <a:avLst/>
          </a:prstGeom>
          <a:solidFill>
            <a:srgbClr val="00B0F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A4A734-338E-9958-44BA-E0544E354267}"/>
              </a:ext>
            </a:extLst>
          </p:cNvPr>
          <p:cNvSpPr>
            <a:spLocks noChangeAspect="1"/>
          </p:cNvSpPr>
          <p:nvPr/>
        </p:nvSpPr>
        <p:spPr>
          <a:xfrm>
            <a:off x="1684832" y="2718099"/>
            <a:ext cx="914400" cy="9144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28E8E9-FBAD-F859-5691-5E3636D8444F}"/>
              </a:ext>
            </a:extLst>
          </p:cNvPr>
          <p:cNvSpPr>
            <a:spLocks noChangeAspect="1"/>
          </p:cNvSpPr>
          <p:nvPr/>
        </p:nvSpPr>
        <p:spPr>
          <a:xfrm>
            <a:off x="1755883" y="2870499"/>
            <a:ext cx="914400" cy="914400"/>
          </a:xfrm>
          <a:prstGeom prst="rect">
            <a:avLst/>
          </a:prstGeom>
          <a:solidFill>
            <a:srgbClr val="00B0F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694A4F-9CB6-6E00-AB2E-3476BB7958F9}"/>
              </a:ext>
            </a:extLst>
          </p:cNvPr>
          <p:cNvSpPr>
            <a:spLocks noChangeAspect="1"/>
          </p:cNvSpPr>
          <p:nvPr/>
        </p:nvSpPr>
        <p:spPr>
          <a:xfrm>
            <a:off x="3029116" y="2429924"/>
            <a:ext cx="548640" cy="54864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DD1E06-A00B-13E9-AD15-B64EBE835475}"/>
              </a:ext>
            </a:extLst>
          </p:cNvPr>
          <p:cNvSpPr>
            <a:spLocks noChangeAspect="1"/>
          </p:cNvSpPr>
          <p:nvPr/>
        </p:nvSpPr>
        <p:spPr>
          <a:xfrm>
            <a:off x="3101555" y="2570053"/>
            <a:ext cx="548640" cy="548640"/>
          </a:xfrm>
          <a:prstGeom prst="rect">
            <a:avLst/>
          </a:prstGeom>
          <a:solidFill>
            <a:srgbClr val="FF00FF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344787-7E22-45BB-602A-930538F62D97}"/>
              </a:ext>
            </a:extLst>
          </p:cNvPr>
          <p:cNvSpPr>
            <a:spLocks noChangeAspect="1"/>
          </p:cNvSpPr>
          <p:nvPr/>
        </p:nvSpPr>
        <p:spPr>
          <a:xfrm>
            <a:off x="3184485" y="2727831"/>
            <a:ext cx="548640" cy="54864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E30C1D-C0D5-4EAA-206C-025EB6880590}"/>
              </a:ext>
            </a:extLst>
          </p:cNvPr>
          <p:cNvSpPr>
            <a:spLocks noChangeAspect="1"/>
          </p:cNvSpPr>
          <p:nvPr/>
        </p:nvSpPr>
        <p:spPr>
          <a:xfrm>
            <a:off x="3264643" y="2870499"/>
            <a:ext cx="548640" cy="548640"/>
          </a:xfrm>
          <a:prstGeom prst="rect">
            <a:avLst/>
          </a:prstGeom>
          <a:solidFill>
            <a:srgbClr val="FF00FF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E5C3AA-E540-A575-B96D-A1B133A9F989}"/>
              </a:ext>
            </a:extLst>
          </p:cNvPr>
          <p:cNvSpPr>
            <a:spLocks noChangeAspect="1"/>
          </p:cNvSpPr>
          <p:nvPr/>
        </p:nvSpPr>
        <p:spPr>
          <a:xfrm>
            <a:off x="3953115" y="2013496"/>
            <a:ext cx="365760" cy="36576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5380A4-FAF3-346F-207E-D3B72EB8D955}"/>
              </a:ext>
            </a:extLst>
          </p:cNvPr>
          <p:cNvSpPr>
            <a:spLocks noChangeAspect="1"/>
          </p:cNvSpPr>
          <p:nvPr/>
        </p:nvSpPr>
        <p:spPr>
          <a:xfrm>
            <a:off x="4033801" y="2179750"/>
            <a:ext cx="365760" cy="365760"/>
          </a:xfrm>
          <a:prstGeom prst="rect">
            <a:avLst/>
          </a:prstGeom>
          <a:solidFill>
            <a:srgbClr val="00B0F0"/>
          </a:solidFill>
          <a:ln w="254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0C59F7-7B1E-C7A0-F081-4E0805EDA66E}"/>
              </a:ext>
            </a:extLst>
          </p:cNvPr>
          <p:cNvSpPr>
            <a:spLocks noChangeAspect="1"/>
          </p:cNvSpPr>
          <p:nvPr/>
        </p:nvSpPr>
        <p:spPr>
          <a:xfrm>
            <a:off x="4104245" y="2311946"/>
            <a:ext cx="365760" cy="36576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2FD930-26D7-F94D-C262-66DD13C9A717}"/>
              </a:ext>
            </a:extLst>
          </p:cNvPr>
          <p:cNvSpPr>
            <a:spLocks noChangeAspect="1"/>
          </p:cNvSpPr>
          <p:nvPr/>
        </p:nvSpPr>
        <p:spPr>
          <a:xfrm>
            <a:off x="4179175" y="2477161"/>
            <a:ext cx="365760" cy="365760"/>
          </a:xfrm>
          <a:prstGeom prst="rect">
            <a:avLst/>
          </a:prstGeom>
          <a:solidFill>
            <a:srgbClr val="00B0F0"/>
          </a:solidFill>
          <a:ln w="254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C5783DD-82BA-F714-C4D9-42ADB9F22F01}"/>
              </a:ext>
            </a:extLst>
          </p:cNvPr>
          <p:cNvSpPr>
            <a:spLocks noChangeAspect="1"/>
          </p:cNvSpPr>
          <p:nvPr/>
        </p:nvSpPr>
        <p:spPr>
          <a:xfrm>
            <a:off x="4287125" y="2578761"/>
            <a:ext cx="365760" cy="36576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274AA0-9824-D20F-5E1A-F035FE45D761}"/>
              </a:ext>
            </a:extLst>
          </p:cNvPr>
          <p:cNvSpPr>
            <a:spLocks noChangeAspect="1"/>
          </p:cNvSpPr>
          <p:nvPr/>
        </p:nvSpPr>
        <p:spPr>
          <a:xfrm>
            <a:off x="4362055" y="2714536"/>
            <a:ext cx="365760" cy="365760"/>
          </a:xfrm>
          <a:prstGeom prst="rect">
            <a:avLst/>
          </a:prstGeom>
          <a:solidFill>
            <a:srgbClr val="00B0F0"/>
          </a:solidFill>
          <a:ln w="254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921F2C0-9D50-FBCD-B0C4-C86019CDC56F}"/>
              </a:ext>
            </a:extLst>
          </p:cNvPr>
          <p:cNvSpPr>
            <a:spLocks noChangeAspect="1"/>
          </p:cNvSpPr>
          <p:nvPr/>
        </p:nvSpPr>
        <p:spPr>
          <a:xfrm>
            <a:off x="4470005" y="2834942"/>
            <a:ext cx="365760" cy="36576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E937FEF-11DD-1A14-D6E5-BB6B3FA043F6}"/>
              </a:ext>
            </a:extLst>
          </p:cNvPr>
          <p:cNvSpPr>
            <a:spLocks noChangeAspect="1"/>
          </p:cNvSpPr>
          <p:nvPr/>
        </p:nvSpPr>
        <p:spPr>
          <a:xfrm>
            <a:off x="4560175" y="2988856"/>
            <a:ext cx="365760" cy="365760"/>
          </a:xfrm>
          <a:prstGeom prst="rect">
            <a:avLst/>
          </a:prstGeom>
          <a:solidFill>
            <a:srgbClr val="00B0F0"/>
          </a:solidFill>
          <a:ln w="254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64F336-B861-100E-72DB-E3ABA3429194}"/>
              </a:ext>
            </a:extLst>
          </p:cNvPr>
          <p:cNvSpPr>
            <a:spLocks noChangeAspect="1"/>
          </p:cNvSpPr>
          <p:nvPr/>
        </p:nvSpPr>
        <p:spPr>
          <a:xfrm>
            <a:off x="4652885" y="3104426"/>
            <a:ext cx="365760" cy="36576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5A930D-AE5A-1427-4A9A-8389D8BBAD9F}"/>
              </a:ext>
            </a:extLst>
          </p:cNvPr>
          <p:cNvSpPr>
            <a:spLocks noChangeAspect="1"/>
          </p:cNvSpPr>
          <p:nvPr/>
        </p:nvSpPr>
        <p:spPr>
          <a:xfrm>
            <a:off x="4743055" y="3241586"/>
            <a:ext cx="365760" cy="365760"/>
          </a:xfrm>
          <a:prstGeom prst="rect">
            <a:avLst/>
          </a:prstGeom>
          <a:solidFill>
            <a:srgbClr val="00B0F0"/>
          </a:solidFill>
          <a:ln w="254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FE9F50C-2A47-272E-F909-87E65908B301}"/>
              </a:ext>
            </a:extLst>
          </p:cNvPr>
          <p:cNvSpPr>
            <a:spLocks noChangeAspect="1"/>
          </p:cNvSpPr>
          <p:nvPr/>
        </p:nvSpPr>
        <p:spPr>
          <a:xfrm>
            <a:off x="4835765" y="3415576"/>
            <a:ext cx="365760" cy="36576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D26D904-D913-BBB8-0895-B9E499FC61D5}"/>
              </a:ext>
            </a:extLst>
          </p:cNvPr>
          <p:cNvSpPr>
            <a:spLocks noChangeAspect="1"/>
          </p:cNvSpPr>
          <p:nvPr/>
        </p:nvSpPr>
        <p:spPr>
          <a:xfrm>
            <a:off x="4925935" y="3567976"/>
            <a:ext cx="365760" cy="365760"/>
          </a:xfrm>
          <a:prstGeom prst="rect">
            <a:avLst/>
          </a:prstGeom>
          <a:solidFill>
            <a:srgbClr val="00B0F0"/>
          </a:solidFill>
          <a:ln w="254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7E324B2-EEAA-74F3-C6DE-B50811FB3910}"/>
              </a:ext>
            </a:extLst>
          </p:cNvPr>
          <p:cNvSpPr>
            <a:spLocks noChangeAspect="1"/>
          </p:cNvSpPr>
          <p:nvPr/>
        </p:nvSpPr>
        <p:spPr>
          <a:xfrm>
            <a:off x="5068678" y="2164614"/>
            <a:ext cx="274320" cy="2743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078A93-920D-E176-54AF-FACCF4578FAF}"/>
              </a:ext>
            </a:extLst>
          </p:cNvPr>
          <p:cNvSpPr>
            <a:spLocks noChangeAspect="1"/>
          </p:cNvSpPr>
          <p:nvPr/>
        </p:nvSpPr>
        <p:spPr>
          <a:xfrm>
            <a:off x="5123923" y="2262519"/>
            <a:ext cx="274320" cy="274320"/>
          </a:xfrm>
          <a:prstGeom prst="rect">
            <a:avLst/>
          </a:prstGeom>
          <a:solidFill>
            <a:srgbClr val="FF00FF"/>
          </a:solidFill>
          <a:ln w="254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3DEF46B-F7A8-97B9-DAA7-B9D4FC8FF4FD}"/>
              </a:ext>
            </a:extLst>
          </p:cNvPr>
          <p:cNvSpPr>
            <a:spLocks noChangeAspect="1"/>
          </p:cNvSpPr>
          <p:nvPr/>
        </p:nvSpPr>
        <p:spPr>
          <a:xfrm>
            <a:off x="5190730" y="2368061"/>
            <a:ext cx="274320" cy="2743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614816-974D-C845-39D9-E2093721DDC2}"/>
              </a:ext>
            </a:extLst>
          </p:cNvPr>
          <p:cNvSpPr>
            <a:spLocks noChangeAspect="1"/>
          </p:cNvSpPr>
          <p:nvPr/>
        </p:nvSpPr>
        <p:spPr>
          <a:xfrm>
            <a:off x="5261083" y="2480166"/>
            <a:ext cx="274320" cy="274320"/>
          </a:xfrm>
          <a:prstGeom prst="rect">
            <a:avLst/>
          </a:prstGeom>
          <a:solidFill>
            <a:srgbClr val="FF00FF"/>
          </a:solidFill>
          <a:ln w="254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6B569AB-6FE3-2279-FB3F-E680728FE42D}"/>
              </a:ext>
            </a:extLst>
          </p:cNvPr>
          <p:cNvSpPr>
            <a:spLocks noChangeAspect="1"/>
          </p:cNvSpPr>
          <p:nvPr/>
        </p:nvSpPr>
        <p:spPr>
          <a:xfrm>
            <a:off x="5342998" y="2583441"/>
            <a:ext cx="274320" cy="2743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32A3D8-CB31-186B-0268-BBD84194180C}"/>
              </a:ext>
            </a:extLst>
          </p:cNvPr>
          <p:cNvSpPr>
            <a:spLocks noChangeAspect="1"/>
          </p:cNvSpPr>
          <p:nvPr/>
        </p:nvSpPr>
        <p:spPr>
          <a:xfrm>
            <a:off x="5428723" y="2708088"/>
            <a:ext cx="274320" cy="274320"/>
          </a:xfrm>
          <a:prstGeom prst="rect">
            <a:avLst/>
          </a:prstGeom>
          <a:solidFill>
            <a:srgbClr val="FF00FF"/>
          </a:solidFill>
          <a:ln w="254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870FAF6-5FEA-8934-5719-836824EA5203}"/>
              </a:ext>
            </a:extLst>
          </p:cNvPr>
          <p:cNvSpPr>
            <a:spLocks noChangeAspect="1"/>
          </p:cNvSpPr>
          <p:nvPr/>
        </p:nvSpPr>
        <p:spPr>
          <a:xfrm>
            <a:off x="5515718" y="2819575"/>
            <a:ext cx="274320" cy="2743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B967BF6-DC8B-09C8-C73D-8487C20F7083}"/>
              </a:ext>
            </a:extLst>
          </p:cNvPr>
          <p:cNvSpPr>
            <a:spLocks noChangeAspect="1"/>
          </p:cNvSpPr>
          <p:nvPr/>
        </p:nvSpPr>
        <p:spPr>
          <a:xfrm>
            <a:off x="5601690" y="2941854"/>
            <a:ext cx="274320" cy="274320"/>
          </a:xfrm>
          <a:prstGeom prst="rect">
            <a:avLst/>
          </a:prstGeom>
          <a:solidFill>
            <a:srgbClr val="FF00FF"/>
          </a:solidFill>
          <a:ln w="254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0D8FF84-BB47-9B0D-8055-4FACA3AA5BCB}"/>
              </a:ext>
            </a:extLst>
          </p:cNvPr>
          <p:cNvSpPr>
            <a:spLocks noChangeAspect="1"/>
          </p:cNvSpPr>
          <p:nvPr/>
        </p:nvSpPr>
        <p:spPr>
          <a:xfrm>
            <a:off x="5703043" y="3056608"/>
            <a:ext cx="274320" cy="2743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24777ED-8D61-CD74-CFE1-27413E9A49D3}"/>
              </a:ext>
            </a:extLst>
          </p:cNvPr>
          <p:cNvSpPr>
            <a:spLocks noChangeAspect="1"/>
          </p:cNvSpPr>
          <p:nvPr/>
        </p:nvSpPr>
        <p:spPr>
          <a:xfrm>
            <a:off x="5790038" y="3160541"/>
            <a:ext cx="274320" cy="274320"/>
          </a:xfrm>
          <a:prstGeom prst="rect">
            <a:avLst/>
          </a:prstGeom>
          <a:solidFill>
            <a:srgbClr val="FF00FF"/>
          </a:solidFill>
          <a:ln w="254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E90833A-C044-646E-E56D-16B2C5433885}"/>
              </a:ext>
            </a:extLst>
          </p:cNvPr>
          <p:cNvSpPr>
            <a:spLocks noChangeAspect="1"/>
          </p:cNvSpPr>
          <p:nvPr/>
        </p:nvSpPr>
        <p:spPr>
          <a:xfrm>
            <a:off x="5876010" y="3256817"/>
            <a:ext cx="274320" cy="2743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9CB6A54-C95C-1353-2336-7137081FE791}"/>
              </a:ext>
            </a:extLst>
          </p:cNvPr>
          <p:cNvSpPr>
            <a:spLocks noChangeAspect="1"/>
          </p:cNvSpPr>
          <p:nvPr/>
        </p:nvSpPr>
        <p:spPr>
          <a:xfrm>
            <a:off x="5977363" y="3358179"/>
            <a:ext cx="274320" cy="274320"/>
          </a:xfrm>
          <a:prstGeom prst="rect">
            <a:avLst/>
          </a:prstGeom>
          <a:solidFill>
            <a:srgbClr val="FF00FF"/>
          </a:solidFill>
          <a:ln w="254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B607299-8F5E-A347-46C0-2D92EF00501A}"/>
              </a:ext>
            </a:extLst>
          </p:cNvPr>
          <p:cNvGrpSpPr/>
          <p:nvPr/>
        </p:nvGrpSpPr>
        <p:grpSpPr>
          <a:xfrm rot="422825">
            <a:off x="5693322" y="1882712"/>
            <a:ext cx="2260847" cy="2270219"/>
            <a:chOff x="5486400" y="2221477"/>
            <a:chExt cx="2260847" cy="2270219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AE66BF6-36B0-8ED5-E5C4-D22A252556A9}"/>
                </a:ext>
              </a:extLst>
            </p:cNvPr>
            <p:cNvSpPr/>
            <p:nvPr/>
          </p:nvSpPr>
          <p:spPr>
            <a:xfrm>
              <a:off x="5486400" y="2221477"/>
              <a:ext cx="203447" cy="203447"/>
            </a:xfrm>
            <a:prstGeom prst="ellipse">
              <a:avLst/>
            </a:prstGeom>
            <a:solidFill>
              <a:srgbClr val="B8E08D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4A858B7-1074-236C-70AC-1E132462A239}"/>
                </a:ext>
              </a:extLst>
            </p:cNvPr>
            <p:cNvSpPr/>
            <p:nvPr/>
          </p:nvSpPr>
          <p:spPr>
            <a:xfrm>
              <a:off x="5638800" y="2373877"/>
              <a:ext cx="203447" cy="203447"/>
            </a:xfrm>
            <a:prstGeom prst="ellipse">
              <a:avLst/>
            </a:prstGeom>
            <a:solidFill>
              <a:srgbClr val="B8E08D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111CB22-C5B5-BE5B-A6C5-73C5502F5AB8}"/>
                </a:ext>
              </a:extLst>
            </p:cNvPr>
            <p:cNvSpPr/>
            <p:nvPr/>
          </p:nvSpPr>
          <p:spPr>
            <a:xfrm>
              <a:off x="5791200" y="2526277"/>
              <a:ext cx="203447" cy="203447"/>
            </a:xfrm>
            <a:prstGeom prst="ellipse">
              <a:avLst/>
            </a:prstGeom>
            <a:solidFill>
              <a:srgbClr val="B8E08D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B96ADC0-E099-3B97-35B3-76FE198784A9}"/>
                </a:ext>
              </a:extLst>
            </p:cNvPr>
            <p:cNvSpPr/>
            <p:nvPr/>
          </p:nvSpPr>
          <p:spPr>
            <a:xfrm>
              <a:off x="5943600" y="2678677"/>
              <a:ext cx="203447" cy="203447"/>
            </a:xfrm>
            <a:prstGeom prst="ellipse">
              <a:avLst/>
            </a:prstGeom>
            <a:solidFill>
              <a:srgbClr val="B8E08D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00FD3C4-419E-A5B0-7FDE-070A2A4C749E}"/>
                </a:ext>
              </a:extLst>
            </p:cNvPr>
            <p:cNvSpPr/>
            <p:nvPr/>
          </p:nvSpPr>
          <p:spPr>
            <a:xfrm>
              <a:off x="7086600" y="3831049"/>
              <a:ext cx="203447" cy="203447"/>
            </a:xfrm>
            <a:prstGeom prst="ellipse">
              <a:avLst/>
            </a:prstGeom>
            <a:solidFill>
              <a:srgbClr val="B8E08D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714D1C4-51C6-853A-C72F-40E43F1B5997}"/>
                </a:ext>
              </a:extLst>
            </p:cNvPr>
            <p:cNvSpPr/>
            <p:nvPr/>
          </p:nvSpPr>
          <p:spPr>
            <a:xfrm>
              <a:off x="7239000" y="3983449"/>
              <a:ext cx="203447" cy="203447"/>
            </a:xfrm>
            <a:prstGeom prst="ellipse">
              <a:avLst/>
            </a:prstGeom>
            <a:solidFill>
              <a:srgbClr val="B8E08D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49D9125-B26D-FBF3-17ED-CE55D382D75C}"/>
                </a:ext>
              </a:extLst>
            </p:cNvPr>
            <p:cNvSpPr/>
            <p:nvPr/>
          </p:nvSpPr>
          <p:spPr>
            <a:xfrm>
              <a:off x="7391400" y="4135849"/>
              <a:ext cx="203447" cy="203447"/>
            </a:xfrm>
            <a:prstGeom prst="ellipse">
              <a:avLst/>
            </a:prstGeom>
            <a:solidFill>
              <a:srgbClr val="B8E08D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2276C03-70A8-D1A7-79FC-59FF17BB4D21}"/>
                </a:ext>
              </a:extLst>
            </p:cNvPr>
            <p:cNvSpPr/>
            <p:nvPr/>
          </p:nvSpPr>
          <p:spPr>
            <a:xfrm>
              <a:off x="7543800" y="4288249"/>
              <a:ext cx="203447" cy="203447"/>
            </a:xfrm>
            <a:prstGeom prst="ellipse">
              <a:avLst/>
            </a:prstGeom>
            <a:solidFill>
              <a:srgbClr val="B8E08D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657F287-5C48-04D4-AD54-A6C0CC39A274}"/>
                </a:ext>
              </a:extLst>
            </p:cNvPr>
            <p:cNvCxnSpPr/>
            <p:nvPr/>
          </p:nvCxnSpPr>
          <p:spPr>
            <a:xfrm>
              <a:off x="6147047" y="2899954"/>
              <a:ext cx="939553" cy="961084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46B81F88-6787-8B0B-FF52-748C28035F83}"/>
              </a:ext>
            </a:extLst>
          </p:cNvPr>
          <p:cNvSpPr/>
          <p:nvPr/>
        </p:nvSpPr>
        <p:spPr>
          <a:xfrm rot="422825">
            <a:off x="6877476" y="2104205"/>
            <a:ext cx="203447" cy="203447"/>
          </a:xfrm>
          <a:prstGeom prst="ellipse">
            <a:avLst/>
          </a:prstGeom>
          <a:solidFill>
            <a:srgbClr val="B8E08D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8EF32527-751E-7C32-8C26-AAAFA2B41AF8}"/>
              </a:ext>
            </a:extLst>
          </p:cNvPr>
          <p:cNvSpPr/>
          <p:nvPr/>
        </p:nvSpPr>
        <p:spPr>
          <a:xfrm rot="422825">
            <a:off x="7010028" y="2274151"/>
            <a:ext cx="203447" cy="203447"/>
          </a:xfrm>
          <a:prstGeom prst="ellipse">
            <a:avLst/>
          </a:prstGeom>
          <a:solidFill>
            <a:srgbClr val="B8E08D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593900CF-99B4-DD76-7D2D-A265FAA37E53}"/>
              </a:ext>
            </a:extLst>
          </p:cNvPr>
          <p:cNvSpPr/>
          <p:nvPr/>
        </p:nvSpPr>
        <p:spPr>
          <a:xfrm rot="422825">
            <a:off x="7663283" y="3102545"/>
            <a:ext cx="203447" cy="203447"/>
          </a:xfrm>
          <a:prstGeom prst="ellipse">
            <a:avLst/>
          </a:prstGeom>
          <a:solidFill>
            <a:srgbClr val="B8E08D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59ADFB98-2B50-D944-3569-BCDCBCE41565}"/>
              </a:ext>
            </a:extLst>
          </p:cNvPr>
          <p:cNvSpPr/>
          <p:nvPr/>
        </p:nvSpPr>
        <p:spPr>
          <a:xfrm rot="422825">
            <a:off x="7795835" y="3272491"/>
            <a:ext cx="203447" cy="203447"/>
          </a:xfrm>
          <a:prstGeom prst="ellipse">
            <a:avLst/>
          </a:prstGeom>
          <a:solidFill>
            <a:srgbClr val="B8E08D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CF4F2B1-E1E4-4C90-1622-EC4847EF2B3C}"/>
              </a:ext>
            </a:extLst>
          </p:cNvPr>
          <p:cNvCxnSpPr/>
          <p:nvPr/>
        </p:nvCxnSpPr>
        <p:spPr>
          <a:xfrm>
            <a:off x="7198039" y="2507005"/>
            <a:ext cx="500738" cy="611688"/>
          </a:xfrm>
          <a:prstGeom prst="line">
            <a:avLst/>
          </a:prstGeom>
          <a:ln>
            <a:solidFill>
              <a:schemeClr val="tx1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647AD9F-3813-F907-448A-9193ECCEBEF6}"/>
              </a:ext>
            </a:extLst>
          </p:cNvPr>
          <p:cNvCxnSpPr>
            <a:stCxn id="49" idx="6"/>
          </p:cNvCxnSpPr>
          <p:nvPr/>
        </p:nvCxnSpPr>
        <p:spPr>
          <a:xfrm>
            <a:off x="7080154" y="2218409"/>
            <a:ext cx="48607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1FA4B512-0793-08A4-9F9D-1B25CB620823}"/>
              </a:ext>
            </a:extLst>
          </p:cNvPr>
          <p:cNvCxnSpPr/>
          <p:nvPr/>
        </p:nvCxnSpPr>
        <p:spPr>
          <a:xfrm>
            <a:off x="7232554" y="2370809"/>
            <a:ext cx="48607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C2BFA1C-5CAA-E7D0-971B-EDD7FBED2E80}"/>
              </a:ext>
            </a:extLst>
          </p:cNvPr>
          <p:cNvCxnSpPr/>
          <p:nvPr/>
        </p:nvCxnSpPr>
        <p:spPr>
          <a:xfrm>
            <a:off x="7871026" y="3200702"/>
            <a:ext cx="48607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806492E-B5CA-E45F-D14B-B69DAB13B721}"/>
              </a:ext>
            </a:extLst>
          </p:cNvPr>
          <p:cNvCxnSpPr/>
          <p:nvPr/>
        </p:nvCxnSpPr>
        <p:spPr>
          <a:xfrm>
            <a:off x="8010994" y="3354616"/>
            <a:ext cx="48607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A918C67D-FC3F-3E4A-B060-FB837D22193E}"/>
              </a:ext>
            </a:extLst>
          </p:cNvPr>
          <p:cNvSpPr txBox="1"/>
          <p:nvPr/>
        </p:nvSpPr>
        <p:spPr>
          <a:xfrm>
            <a:off x="7554996" y="1955846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2850166-966A-C66E-B5DD-35BC06B90824}"/>
              </a:ext>
            </a:extLst>
          </p:cNvPr>
          <p:cNvSpPr txBox="1"/>
          <p:nvPr/>
        </p:nvSpPr>
        <p:spPr>
          <a:xfrm>
            <a:off x="7742655" y="2170409"/>
            <a:ext cx="32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61CB511-A111-5921-78E4-4DAD5B4CA77B}"/>
              </a:ext>
            </a:extLst>
          </p:cNvPr>
          <p:cNvSpPr txBox="1"/>
          <p:nvPr/>
        </p:nvSpPr>
        <p:spPr>
          <a:xfrm>
            <a:off x="8355627" y="2916359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8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2A1CC8C-945F-19D2-71D7-0823C24D1228}"/>
              </a:ext>
            </a:extLst>
          </p:cNvPr>
          <p:cNvSpPr txBox="1"/>
          <p:nvPr/>
        </p:nvSpPr>
        <p:spPr>
          <a:xfrm>
            <a:off x="8512080" y="3175299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9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63E7127-62B2-A7E7-0DC6-BB2890F9E8AC}"/>
              </a:ext>
            </a:extLst>
          </p:cNvPr>
          <p:cNvCxnSpPr>
            <a:endCxn id="7" idx="1"/>
          </p:cNvCxnSpPr>
          <p:nvPr/>
        </p:nvCxnSpPr>
        <p:spPr>
          <a:xfrm flipV="1">
            <a:off x="1074491" y="2870499"/>
            <a:ext cx="465064" cy="330203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E4B2E7D-9652-600F-DEF8-F2C8214D3D44}"/>
              </a:ext>
            </a:extLst>
          </p:cNvPr>
          <p:cNvCxnSpPr>
            <a:endCxn id="8" idx="1"/>
          </p:cNvCxnSpPr>
          <p:nvPr/>
        </p:nvCxnSpPr>
        <p:spPr>
          <a:xfrm flipV="1">
            <a:off x="1074491" y="3022899"/>
            <a:ext cx="544630" cy="177803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BD8A66A-D1C5-A18E-6FFB-D9067CE51E6A}"/>
              </a:ext>
            </a:extLst>
          </p:cNvPr>
          <p:cNvCxnSpPr>
            <a:endCxn id="9" idx="1"/>
          </p:cNvCxnSpPr>
          <p:nvPr/>
        </p:nvCxnSpPr>
        <p:spPr>
          <a:xfrm flipV="1">
            <a:off x="1074491" y="3175299"/>
            <a:ext cx="610341" cy="50373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AEEE45ED-3167-6411-065E-2919A844C115}"/>
              </a:ext>
            </a:extLst>
          </p:cNvPr>
          <p:cNvCxnSpPr>
            <a:endCxn id="10" idx="1"/>
          </p:cNvCxnSpPr>
          <p:nvPr/>
        </p:nvCxnSpPr>
        <p:spPr>
          <a:xfrm>
            <a:off x="1074491" y="3225672"/>
            <a:ext cx="681392" cy="102027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5A72183-0B5E-3FCC-6239-DF65A84ED1E3}"/>
              </a:ext>
            </a:extLst>
          </p:cNvPr>
          <p:cNvCxnSpPr>
            <a:stCxn id="11" idx="1"/>
          </p:cNvCxnSpPr>
          <p:nvPr/>
        </p:nvCxnSpPr>
        <p:spPr>
          <a:xfrm flipH="1">
            <a:off x="2453955" y="2704244"/>
            <a:ext cx="575161" cy="384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803E0B1A-FF0D-41CF-716B-0E27C54D122B}"/>
              </a:ext>
            </a:extLst>
          </p:cNvPr>
          <p:cNvCxnSpPr>
            <a:stCxn id="12" idx="1"/>
          </p:cNvCxnSpPr>
          <p:nvPr/>
        </p:nvCxnSpPr>
        <p:spPr>
          <a:xfrm flipH="1">
            <a:off x="2599232" y="2844373"/>
            <a:ext cx="502323" cy="875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A96C3586-C688-BCAA-143F-DE76703128DD}"/>
              </a:ext>
            </a:extLst>
          </p:cNvPr>
          <p:cNvCxnSpPr>
            <a:stCxn id="13" idx="1"/>
          </p:cNvCxnSpPr>
          <p:nvPr/>
        </p:nvCxnSpPr>
        <p:spPr>
          <a:xfrm flipH="1">
            <a:off x="2670283" y="3002151"/>
            <a:ext cx="514202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D8D6FD3-9BD6-76AD-8896-22F850342308}"/>
              </a:ext>
            </a:extLst>
          </p:cNvPr>
          <p:cNvCxnSpPr>
            <a:stCxn id="14" idx="1"/>
          </p:cNvCxnSpPr>
          <p:nvPr/>
        </p:nvCxnSpPr>
        <p:spPr>
          <a:xfrm flipH="1">
            <a:off x="2670283" y="3144819"/>
            <a:ext cx="594360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9023894-61A7-F371-0950-66F9BE26274F}"/>
              </a:ext>
            </a:extLst>
          </p:cNvPr>
          <p:cNvCxnSpPr>
            <a:endCxn id="15" idx="1"/>
          </p:cNvCxnSpPr>
          <p:nvPr/>
        </p:nvCxnSpPr>
        <p:spPr>
          <a:xfrm flipV="1">
            <a:off x="3577756" y="2196376"/>
            <a:ext cx="375359" cy="280785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546B9969-0370-8944-CE31-FF9F80DCBBB8}"/>
              </a:ext>
            </a:extLst>
          </p:cNvPr>
          <p:cNvCxnSpPr>
            <a:endCxn id="16" idx="1"/>
          </p:cNvCxnSpPr>
          <p:nvPr/>
        </p:nvCxnSpPr>
        <p:spPr>
          <a:xfrm flipV="1">
            <a:off x="3650195" y="2362630"/>
            <a:ext cx="383606" cy="254696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9B27666-7763-C0B3-7AD8-0CC053798456}"/>
              </a:ext>
            </a:extLst>
          </p:cNvPr>
          <p:cNvCxnSpPr/>
          <p:nvPr/>
        </p:nvCxnSpPr>
        <p:spPr>
          <a:xfrm flipV="1">
            <a:off x="3577756" y="2379256"/>
            <a:ext cx="456045" cy="97905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C02F131-3467-07C0-EF43-763E6DEEEDB4}"/>
              </a:ext>
            </a:extLst>
          </p:cNvPr>
          <p:cNvCxnSpPr>
            <a:endCxn id="18" idx="1"/>
          </p:cNvCxnSpPr>
          <p:nvPr/>
        </p:nvCxnSpPr>
        <p:spPr>
          <a:xfrm>
            <a:off x="3577756" y="2489309"/>
            <a:ext cx="601419" cy="170732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7E323583-2EC1-B8F5-E70D-498A0369C5D6}"/>
              </a:ext>
            </a:extLst>
          </p:cNvPr>
          <p:cNvCxnSpPr>
            <a:stCxn id="14" idx="3"/>
          </p:cNvCxnSpPr>
          <p:nvPr/>
        </p:nvCxnSpPr>
        <p:spPr>
          <a:xfrm>
            <a:off x="3813283" y="3144819"/>
            <a:ext cx="1112652" cy="64008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2B965A7-E43A-30AD-52E1-88F81C19E2AA}"/>
              </a:ext>
            </a:extLst>
          </p:cNvPr>
          <p:cNvCxnSpPr>
            <a:stCxn id="14" idx="3"/>
            <a:endCxn id="24" idx="1"/>
          </p:cNvCxnSpPr>
          <p:nvPr/>
        </p:nvCxnSpPr>
        <p:spPr>
          <a:xfrm>
            <a:off x="3813283" y="3144819"/>
            <a:ext cx="929772" cy="279647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AC62823-8B4F-817D-AB66-7836B13F999B}"/>
              </a:ext>
            </a:extLst>
          </p:cNvPr>
          <p:cNvCxnSpPr>
            <a:stCxn id="14" idx="3"/>
            <a:endCxn id="21" idx="1"/>
          </p:cNvCxnSpPr>
          <p:nvPr/>
        </p:nvCxnSpPr>
        <p:spPr>
          <a:xfrm flipV="1">
            <a:off x="3813283" y="3017822"/>
            <a:ext cx="656722" cy="126997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E5D8ADC6-2A16-2705-5E7D-BC4D8C891CFB}"/>
              </a:ext>
            </a:extLst>
          </p:cNvPr>
          <p:cNvCxnSpPr>
            <a:stCxn id="14" idx="3"/>
            <a:endCxn id="20" idx="1"/>
          </p:cNvCxnSpPr>
          <p:nvPr/>
        </p:nvCxnSpPr>
        <p:spPr>
          <a:xfrm flipV="1">
            <a:off x="3813283" y="2897416"/>
            <a:ext cx="548772" cy="247403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1B63B8F-7B0D-90E6-9931-6DACE27E0622}"/>
              </a:ext>
            </a:extLst>
          </p:cNvPr>
          <p:cNvCxnSpPr>
            <a:endCxn id="19" idx="1"/>
          </p:cNvCxnSpPr>
          <p:nvPr/>
        </p:nvCxnSpPr>
        <p:spPr>
          <a:xfrm flipV="1">
            <a:off x="3733125" y="2761641"/>
            <a:ext cx="554000" cy="256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5C7708F-CB2E-13C7-95D6-784C3D67B15B}"/>
              </a:ext>
            </a:extLst>
          </p:cNvPr>
          <p:cNvCxnSpPr>
            <a:endCxn id="18" idx="1"/>
          </p:cNvCxnSpPr>
          <p:nvPr/>
        </p:nvCxnSpPr>
        <p:spPr>
          <a:xfrm>
            <a:off x="3650195" y="2617326"/>
            <a:ext cx="528980" cy="42715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EAB7A276-3CFF-3C77-6721-A44FFC563A04}"/>
              </a:ext>
            </a:extLst>
          </p:cNvPr>
          <p:cNvCxnSpPr>
            <a:endCxn id="23" idx="1"/>
          </p:cNvCxnSpPr>
          <p:nvPr/>
        </p:nvCxnSpPr>
        <p:spPr>
          <a:xfrm>
            <a:off x="3733125" y="2638683"/>
            <a:ext cx="919760" cy="648623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5C35422B-4DF8-4F76-2E57-28CD5FE36A6B}"/>
              </a:ext>
            </a:extLst>
          </p:cNvPr>
          <p:cNvCxnSpPr>
            <a:endCxn id="19" idx="1"/>
          </p:cNvCxnSpPr>
          <p:nvPr/>
        </p:nvCxnSpPr>
        <p:spPr>
          <a:xfrm>
            <a:off x="3733125" y="2642381"/>
            <a:ext cx="554000" cy="11926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28B783B6-A130-F7A8-BA73-5D8E462BF546}"/>
              </a:ext>
            </a:extLst>
          </p:cNvPr>
          <p:cNvCxnSpPr>
            <a:endCxn id="27" idx="1"/>
          </p:cNvCxnSpPr>
          <p:nvPr/>
        </p:nvCxnSpPr>
        <p:spPr>
          <a:xfrm>
            <a:off x="4287125" y="2035981"/>
            <a:ext cx="781553" cy="265793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E073B16A-AFBF-F52A-585B-9C36E2272B12}"/>
              </a:ext>
            </a:extLst>
          </p:cNvPr>
          <p:cNvCxnSpPr>
            <a:endCxn id="28" idx="1"/>
          </p:cNvCxnSpPr>
          <p:nvPr/>
        </p:nvCxnSpPr>
        <p:spPr>
          <a:xfrm>
            <a:off x="4399561" y="2179750"/>
            <a:ext cx="724362" cy="219929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5CFD2E1A-6213-FD6A-EDAF-2BD59808F499}"/>
              </a:ext>
            </a:extLst>
          </p:cNvPr>
          <p:cNvCxnSpPr>
            <a:endCxn id="29" idx="1"/>
          </p:cNvCxnSpPr>
          <p:nvPr/>
        </p:nvCxnSpPr>
        <p:spPr>
          <a:xfrm>
            <a:off x="4470005" y="2319364"/>
            <a:ext cx="720725" cy="185857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26C1A5D0-32EF-8EE3-B62C-07BDDA56C77B}"/>
              </a:ext>
            </a:extLst>
          </p:cNvPr>
          <p:cNvCxnSpPr>
            <a:endCxn id="30" idx="1"/>
          </p:cNvCxnSpPr>
          <p:nvPr/>
        </p:nvCxnSpPr>
        <p:spPr>
          <a:xfrm>
            <a:off x="4560175" y="2477161"/>
            <a:ext cx="700908" cy="140165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150C23A-F4C2-1D9A-564B-0ED06BC964B3}"/>
              </a:ext>
            </a:extLst>
          </p:cNvPr>
          <p:cNvCxnSpPr>
            <a:endCxn id="31" idx="1"/>
          </p:cNvCxnSpPr>
          <p:nvPr/>
        </p:nvCxnSpPr>
        <p:spPr>
          <a:xfrm>
            <a:off x="4652885" y="2583441"/>
            <a:ext cx="690113" cy="13716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A2CE2E6A-C37B-4894-71BE-B19CA37907B1}"/>
              </a:ext>
            </a:extLst>
          </p:cNvPr>
          <p:cNvCxnSpPr>
            <a:endCxn id="32" idx="1"/>
          </p:cNvCxnSpPr>
          <p:nvPr/>
        </p:nvCxnSpPr>
        <p:spPr>
          <a:xfrm>
            <a:off x="4727815" y="2714536"/>
            <a:ext cx="700908" cy="130712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2D5FCC23-CDC5-EBE1-6356-669A20D43FFF}"/>
              </a:ext>
            </a:extLst>
          </p:cNvPr>
          <p:cNvCxnSpPr>
            <a:endCxn id="33" idx="1"/>
          </p:cNvCxnSpPr>
          <p:nvPr/>
        </p:nvCxnSpPr>
        <p:spPr>
          <a:xfrm>
            <a:off x="4835765" y="2834942"/>
            <a:ext cx="679953" cy="121793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A86D611-CCCF-1B13-90CA-876DCFCAE42F}"/>
              </a:ext>
            </a:extLst>
          </p:cNvPr>
          <p:cNvCxnSpPr>
            <a:endCxn id="34" idx="1"/>
          </p:cNvCxnSpPr>
          <p:nvPr/>
        </p:nvCxnSpPr>
        <p:spPr>
          <a:xfrm>
            <a:off x="4925935" y="2988856"/>
            <a:ext cx="675755" cy="90158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4C21D101-4F2B-142C-391C-FD409DA4ABBA}"/>
              </a:ext>
            </a:extLst>
          </p:cNvPr>
          <p:cNvCxnSpPr>
            <a:endCxn id="35" idx="1"/>
          </p:cNvCxnSpPr>
          <p:nvPr/>
        </p:nvCxnSpPr>
        <p:spPr>
          <a:xfrm>
            <a:off x="5018645" y="3111800"/>
            <a:ext cx="684398" cy="81968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442903A5-95E6-2231-E732-548C7B6DE05E}"/>
              </a:ext>
            </a:extLst>
          </p:cNvPr>
          <p:cNvCxnSpPr>
            <a:endCxn id="36" idx="1"/>
          </p:cNvCxnSpPr>
          <p:nvPr/>
        </p:nvCxnSpPr>
        <p:spPr>
          <a:xfrm>
            <a:off x="5108815" y="3256817"/>
            <a:ext cx="681223" cy="4088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690F7FDD-5926-942F-D848-8FDF3D0FDD68}"/>
              </a:ext>
            </a:extLst>
          </p:cNvPr>
          <p:cNvCxnSpPr>
            <a:endCxn id="37" idx="1"/>
          </p:cNvCxnSpPr>
          <p:nvPr/>
        </p:nvCxnSpPr>
        <p:spPr>
          <a:xfrm flipV="1">
            <a:off x="5175741" y="3393977"/>
            <a:ext cx="700269" cy="25162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F59700F9-BD7C-064D-88AF-B2B7A6D994A0}"/>
              </a:ext>
            </a:extLst>
          </p:cNvPr>
          <p:cNvCxnSpPr>
            <a:endCxn id="38" idx="1"/>
          </p:cNvCxnSpPr>
          <p:nvPr/>
        </p:nvCxnSpPr>
        <p:spPr>
          <a:xfrm flipV="1">
            <a:off x="5291695" y="3495339"/>
            <a:ext cx="685668" cy="80758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F6661E84-3850-C061-FABE-225B134449B8}"/>
              </a:ext>
            </a:extLst>
          </p:cNvPr>
          <p:cNvCxnSpPr>
            <a:endCxn id="40" idx="2"/>
          </p:cNvCxnSpPr>
          <p:nvPr/>
        </p:nvCxnSpPr>
        <p:spPr>
          <a:xfrm flipV="1">
            <a:off x="5342998" y="1853557"/>
            <a:ext cx="485644" cy="311057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3A1E95CD-1705-BFA6-FA23-70A67851693A}"/>
              </a:ext>
            </a:extLst>
          </p:cNvPr>
          <p:cNvCxnSpPr>
            <a:endCxn id="47" idx="3"/>
          </p:cNvCxnSpPr>
          <p:nvPr/>
        </p:nvCxnSpPr>
        <p:spPr>
          <a:xfrm>
            <a:off x="5342998" y="2149417"/>
            <a:ext cx="2294685" cy="2082751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927E85D9-EE28-8424-3C83-A5DB6C4E0939}"/>
              </a:ext>
            </a:extLst>
          </p:cNvPr>
          <p:cNvCxnSpPr>
            <a:endCxn id="40" idx="2"/>
          </p:cNvCxnSpPr>
          <p:nvPr/>
        </p:nvCxnSpPr>
        <p:spPr>
          <a:xfrm flipH="1" flipV="1">
            <a:off x="5828642" y="1853557"/>
            <a:ext cx="423041" cy="1506408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809CED47-974B-B038-79A3-AA607E4A87D3}"/>
              </a:ext>
            </a:extLst>
          </p:cNvPr>
          <p:cNvCxnSpPr>
            <a:endCxn id="47" idx="3"/>
          </p:cNvCxnSpPr>
          <p:nvPr/>
        </p:nvCxnSpPr>
        <p:spPr>
          <a:xfrm>
            <a:off x="6251683" y="3330928"/>
            <a:ext cx="1386000" cy="90124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BB765D62-EB5B-73FB-36C5-020DDAC12EB3}"/>
              </a:ext>
            </a:extLst>
          </p:cNvPr>
          <p:cNvCxnSpPr>
            <a:stCxn id="40" idx="7"/>
            <a:endCxn id="49" idx="2"/>
          </p:cNvCxnSpPr>
          <p:nvPr/>
        </p:nvCxnSpPr>
        <p:spPr>
          <a:xfrm>
            <a:off x="6009808" y="1803475"/>
            <a:ext cx="868436" cy="38997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6D8BFDCD-BEE8-E421-E1C0-04BA390AE683}"/>
              </a:ext>
            </a:extLst>
          </p:cNvPr>
          <p:cNvCxnSpPr>
            <a:stCxn id="47" idx="7"/>
            <a:endCxn id="49" idx="2"/>
          </p:cNvCxnSpPr>
          <p:nvPr/>
        </p:nvCxnSpPr>
        <p:spPr>
          <a:xfrm flipH="1" flipV="1">
            <a:off x="6878244" y="2193449"/>
            <a:ext cx="919860" cy="1913596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BD8A7B3B-1027-701A-344E-8A0784E29F37}"/>
              </a:ext>
            </a:extLst>
          </p:cNvPr>
          <p:cNvCxnSpPr>
            <a:stCxn id="40" idx="7"/>
            <a:endCxn id="52" idx="3"/>
          </p:cNvCxnSpPr>
          <p:nvPr/>
        </p:nvCxnSpPr>
        <p:spPr>
          <a:xfrm>
            <a:off x="6009808" y="1803475"/>
            <a:ext cx="1807540" cy="1633301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5AC19E91-DFB7-9094-F78F-215EF26ABE41}"/>
              </a:ext>
            </a:extLst>
          </p:cNvPr>
          <p:cNvCxnSpPr>
            <a:stCxn id="47" idx="7"/>
            <a:endCxn id="52" idx="3"/>
          </p:cNvCxnSpPr>
          <p:nvPr/>
        </p:nvCxnSpPr>
        <p:spPr>
          <a:xfrm flipV="1">
            <a:off x="7798104" y="3436776"/>
            <a:ext cx="19244" cy="670269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5EEE44FA-16A0-8C7F-948E-B6E04CB561FF}"/>
              </a:ext>
            </a:extLst>
          </p:cNvPr>
          <p:cNvSpPr txBox="1"/>
          <p:nvPr/>
        </p:nvSpPr>
        <p:spPr>
          <a:xfrm>
            <a:off x="312900" y="2217024"/>
            <a:ext cx="715260" cy="56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/>
              <a:t>Input:</a:t>
            </a:r>
          </a:p>
          <a:p>
            <a:pPr>
              <a:buNone/>
            </a:pPr>
            <a:r>
              <a:rPr lang="en-US" sz="1400" dirty="0"/>
              <a:t>32*32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71DB7584-6326-43D7-1B6E-3355B6B23ECF}"/>
              </a:ext>
            </a:extLst>
          </p:cNvPr>
          <p:cNvSpPr txBox="1"/>
          <p:nvPr/>
        </p:nvSpPr>
        <p:spPr>
          <a:xfrm>
            <a:off x="1123196" y="1782228"/>
            <a:ext cx="1500732" cy="56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>
                <a:solidFill>
                  <a:srgbClr val="0070C0"/>
                </a:solidFill>
              </a:rPr>
              <a:t>feature map C1:</a:t>
            </a:r>
          </a:p>
          <a:p>
            <a:pPr>
              <a:buNone/>
            </a:pPr>
            <a:r>
              <a:rPr lang="en-US" sz="1400" dirty="0">
                <a:solidFill>
                  <a:srgbClr val="0070C0"/>
                </a:solidFill>
              </a:rPr>
              <a:t>28*28*4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B87B99E7-59FD-511E-56F5-75DE8E1B2A7E}"/>
              </a:ext>
            </a:extLst>
          </p:cNvPr>
          <p:cNvSpPr txBox="1"/>
          <p:nvPr/>
        </p:nvSpPr>
        <p:spPr>
          <a:xfrm>
            <a:off x="2319136" y="3999661"/>
            <a:ext cx="1463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>
                <a:solidFill>
                  <a:srgbClr val="006600"/>
                </a:solidFill>
              </a:rPr>
              <a:t>2*2 </a:t>
            </a:r>
            <a:r>
              <a:rPr lang="en-US" sz="1400" b="1" dirty="0" err="1">
                <a:solidFill>
                  <a:srgbClr val="006600"/>
                </a:solidFill>
              </a:rPr>
              <a:t>maxpooling</a:t>
            </a:r>
            <a:endParaRPr lang="en-US" sz="1400" b="1" dirty="0">
              <a:solidFill>
                <a:srgbClr val="006600"/>
              </a:solidFill>
            </a:endParaRP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02BE72FF-0800-3682-D2AA-259D4F4D3356}"/>
              </a:ext>
            </a:extLst>
          </p:cNvPr>
          <p:cNvCxnSpPr>
            <a:stCxn id="104" idx="0"/>
          </p:cNvCxnSpPr>
          <p:nvPr/>
        </p:nvCxnSpPr>
        <p:spPr>
          <a:xfrm flipH="1" flipV="1">
            <a:off x="2962649" y="3545915"/>
            <a:ext cx="88418" cy="453746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5AF86804-31AB-2B5A-13F3-F7E8D21AE9D5}"/>
              </a:ext>
            </a:extLst>
          </p:cNvPr>
          <p:cNvSpPr txBox="1"/>
          <p:nvPr/>
        </p:nvSpPr>
        <p:spPr>
          <a:xfrm>
            <a:off x="4893635" y="4058064"/>
            <a:ext cx="1463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>
                <a:solidFill>
                  <a:srgbClr val="006600"/>
                </a:solidFill>
              </a:rPr>
              <a:t>2*2 </a:t>
            </a:r>
            <a:r>
              <a:rPr lang="en-US" sz="1400" b="1" dirty="0" err="1">
                <a:solidFill>
                  <a:srgbClr val="006600"/>
                </a:solidFill>
              </a:rPr>
              <a:t>maxpooling</a:t>
            </a:r>
            <a:endParaRPr lang="en-US" sz="1400" b="1" dirty="0">
              <a:solidFill>
                <a:srgbClr val="006600"/>
              </a:solidFill>
            </a:endParaRPr>
          </a:p>
        </p:txBody>
      </p: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9AD5886B-BFD5-4E9C-002A-6A7CBA18F6C6}"/>
              </a:ext>
            </a:extLst>
          </p:cNvPr>
          <p:cNvCxnSpPr>
            <a:stCxn id="106" idx="0"/>
          </p:cNvCxnSpPr>
          <p:nvPr/>
        </p:nvCxnSpPr>
        <p:spPr>
          <a:xfrm flipV="1">
            <a:off x="5625566" y="3660630"/>
            <a:ext cx="24846" cy="397434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6EFF97DB-CAFC-FE8F-F5B5-F9964FF20D22}"/>
              </a:ext>
            </a:extLst>
          </p:cNvPr>
          <p:cNvSpPr txBox="1"/>
          <p:nvPr/>
        </p:nvSpPr>
        <p:spPr>
          <a:xfrm>
            <a:off x="3451888" y="1018153"/>
            <a:ext cx="1529586" cy="56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>
                <a:solidFill>
                  <a:srgbClr val="0070C0"/>
                </a:solidFill>
              </a:rPr>
              <a:t>feature map C2:</a:t>
            </a:r>
          </a:p>
          <a:p>
            <a:pPr>
              <a:buNone/>
            </a:pPr>
            <a:r>
              <a:rPr lang="en-US" sz="1400" dirty="0">
                <a:solidFill>
                  <a:srgbClr val="0070C0"/>
                </a:solidFill>
              </a:rPr>
              <a:t>10*10*12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F390F4E7-DC66-5ABC-38BC-6293DDA1B3AE}"/>
              </a:ext>
            </a:extLst>
          </p:cNvPr>
          <p:cNvSpPr txBox="1"/>
          <p:nvPr/>
        </p:nvSpPr>
        <p:spPr>
          <a:xfrm>
            <a:off x="2503064" y="1637933"/>
            <a:ext cx="1518364" cy="566309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>
                <a:solidFill>
                  <a:srgbClr val="FF00FF"/>
                </a:solidFill>
              </a:rPr>
              <a:t>feature map S1:</a:t>
            </a:r>
          </a:p>
          <a:p>
            <a:pPr>
              <a:buNone/>
            </a:pPr>
            <a:r>
              <a:rPr lang="en-US" sz="1400" dirty="0">
                <a:solidFill>
                  <a:srgbClr val="FF00FF"/>
                </a:solidFill>
              </a:rPr>
              <a:t>14*14*4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2B68389-2D9F-0B07-6A47-3A9C8D8B56BD}"/>
              </a:ext>
            </a:extLst>
          </p:cNvPr>
          <p:cNvSpPr txBox="1"/>
          <p:nvPr/>
        </p:nvSpPr>
        <p:spPr>
          <a:xfrm>
            <a:off x="4460807" y="1472060"/>
            <a:ext cx="1518364" cy="566309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>
                <a:solidFill>
                  <a:srgbClr val="FF00FF"/>
                </a:solidFill>
              </a:rPr>
              <a:t>feature map S1:</a:t>
            </a:r>
          </a:p>
          <a:p>
            <a:pPr>
              <a:buNone/>
            </a:pPr>
            <a:r>
              <a:rPr lang="en-US" sz="1400" dirty="0">
                <a:solidFill>
                  <a:srgbClr val="FF00FF"/>
                </a:solidFill>
              </a:rPr>
              <a:t>5*5*12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54FCD0C6-566A-D541-AED4-A208B36DE950}"/>
              </a:ext>
            </a:extLst>
          </p:cNvPr>
          <p:cNvSpPr txBox="1"/>
          <p:nvPr/>
        </p:nvSpPr>
        <p:spPr>
          <a:xfrm>
            <a:off x="594328" y="3986380"/>
            <a:ext cx="1483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>
                <a:solidFill>
                  <a:srgbClr val="FF0000"/>
                </a:solidFill>
              </a:rPr>
              <a:t>5*5 convolution</a:t>
            </a: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13E1BD27-8A54-D5A4-0C49-91EFF94BDAA5}"/>
              </a:ext>
            </a:extLst>
          </p:cNvPr>
          <p:cNvCxnSpPr>
            <a:stCxn id="111" idx="0"/>
          </p:cNvCxnSpPr>
          <p:nvPr/>
        </p:nvCxnSpPr>
        <p:spPr>
          <a:xfrm flipH="1" flipV="1">
            <a:off x="1243451" y="3532634"/>
            <a:ext cx="92426" cy="45374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29642210-69EC-A198-127F-5E96C2CB849A}"/>
              </a:ext>
            </a:extLst>
          </p:cNvPr>
          <p:cNvSpPr txBox="1"/>
          <p:nvPr/>
        </p:nvSpPr>
        <p:spPr>
          <a:xfrm>
            <a:off x="3536620" y="4365841"/>
            <a:ext cx="1483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>
                <a:solidFill>
                  <a:srgbClr val="FF0000"/>
                </a:solidFill>
              </a:rPr>
              <a:t>5*5 convolution</a:t>
            </a:r>
          </a:p>
        </p:txBody>
      </p: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EE7148E4-63D0-C2C1-2E57-07FA0BC5FB92}"/>
              </a:ext>
            </a:extLst>
          </p:cNvPr>
          <p:cNvCxnSpPr>
            <a:stCxn id="113" idx="0"/>
          </p:cNvCxnSpPr>
          <p:nvPr/>
        </p:nvCxnSpPr>
        <p:spPr>
          <a:xfrm flipV="1">
            <a:off x="4278169" y="3716280"/>
            <a:ext cx="40706" cy="64956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E2959D4-A21E-7D0C-FFE8-EE5388CE83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95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6101"/>
    </mc:Choice>
    <mc:Fallback xmlns="">
      <p:transition advClick="0" advTm="46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85E7835D-0E24-2891-3929-12A5B055F7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100" y="508000"/>
            <a:ext cx="3987800" cy="5842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93F356C-5BC1-5F33-7499-254100348C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3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7706"/>
    </mc:Choice>
    <mc:Fallback xmlns="">
      <p:transition advClick="0" advTm="47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547065-D3D3-2732-1378-70F386A4F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7BC46087-3BC2-7B17-6A1D-2C47B71F3FE4}"/>
              </a:ext>
            </a:extLst>
          </p:cNvPr>
          <p:cNvSpPr txBox="1"/>
          <p:nvPr/>
        </p:nvSpPr>
        <p:spPr>
          <a:xfrm>
            <a:off x="2892764" y="153570"/>
            <a:ext cx="3951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Other versions of neurons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C10746-A070-B790-390E-7C3FB3888A23}"/>
              </a:ext>
            </a:extLst>
          </p:cNvPr>
          <p:cNvSpPr txBox="1"/>
          <p:nvPr/>
        </p:nvSpPr>
        <p:spPr>
          <a:xfrm>
            <a:off x="1355434" y="1143000"/>
            <a:ext cx="6694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Time-series recognition: Reservoir Computing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210B195-31B7-FFC6-ADAC-20B370A32166}"/>
              </a:ext>
            </a:extLst>
          </p:cNvPr>
          <p:cNvGrpSpPr/>
          <p:nvPr/>
        </p:nvGrpSpPr>
        <p:grpSpPr>
          <a:xfrm>
            <a:off x="2599990" y="2743200"/>
            <a:ext cx="3944019" cy="2184699"/>
            <a:chOff x="2961481" y="1277711"/>
            <a:chExt cx="6295653" cy="3412671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DF272F4-F3D8-92DB-441D-1A31AA57D1BF}"/>
                </a:ext>
              </a:extLst>
            </p:cNvPr>
            <p:cNvSpPr/>
            <p:nvPr/>
          </p:nvSpPr>
          <p:spPr>
            <a:xfrm>
              <a:off x="4082895" y="1277711"/>
              <a:ext cx="4002666" cy="3412671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ysClr val="windowText" lastClr="000000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643F4D8-60DA-C345-264C-A152D4373323}"/>
                </a:ext>
              </a:extLst>
            </p:cNvPr>
            <p:cNvSpPr/>
            <p:nvPr/>
          </p:nvSpPr>
          <p:spPr>
            <a:xfrm>
              <a:off x="5140778" y="1661433"/>
              <a:ext cx="302079" cy="318407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9DAC11B-5006-E6C4-4FF2-494968C9D5C8}"/>
                </a:ext>
              </a:extLst>
            </p:cNvPr>
            <p:cNvSpPr/>
            <p:nvPr/>
          </p:nvSpPr>
          <p:spPr>
            <a:xfrm>
              <a:off x="6477000" y="2597604"/>
              <a:ext cx="302079" cy="318407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2798840-0F0A-D936-8043-495C92D9F5C0}"/>
                </a:ext>
              </a:extLst>
            </p:cNvPr>
            <p:cNvSpPr/>
            <p:nvPr/>
          </p:nvSpPr>
          <p:spPr>
            <a:xfrm>
              <a:off x="6174921" y="1675040"/>
              <a:ext cx="302079" cy="318407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B8EE08E-E801-8DA8-AD03-810C23C8E04D}"/>
                </a:ext>
              </a:extLst>
            </p:cNvPr>
            <p:cNvSpPr/>
            <p:nvPr/>
          </p:nvSpPr>
          <p:spPr>
            <a:xfrm>
              <a:off x="4989738" y="3076576"/>
              <a:ext cx="302079" cy="318407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3BC3DD5-3134-5A81-2010-B7792186998E}"/>
                </a:ext>
              </a:extLst>
            </p:cNvPr>
            <p:cNvSpPr/>
            <p:nvPr/>
          </p:nvSpPr>
          <p:spPr>
            <a:xfrm>
              <a:off x="5886447" y="3431723"/>
              <a:ext cx="302079" cy="318407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1D19FEF9-3CFC-9B79-6703-6A32694AFA51}"/>
                </a:ext>
              </a:extLst>
            </p:cNvPr>
            <p:cNvSpPr/>
            <p:nvPr/>
          </p:nvSpPr>
          <p:spPr>
            <a:xfrm>
              <a:off x="7281179" y="1993447"/>
              <a:ext cx="302079" cy="318407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3DC0A57-F3B9-A7E6-5CEA-BB4BEE47E49C}"/>
                </a:ext>
              </a:extLst>
            </p:cNvPr>
            <p:cNvSpPr/>
            <p:nvPr/>
          </p:nvSpPr>
          <p:spPr>
            <a:xfrm>
              <a:off x="8835116" y="2852740"/>
              <a:ext cx="302079" cy="318407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82C55C18-BFEC-B2E3-A799-2F26F93146D0}"/>
                </a:ext>
              </a:extLst>
            </p:cNvPr>
            <p:cNvSpPr/>
            <p:nvPr/>
          </p:nvSpPr>
          <p:spPr>
            <a:xfrm>
              <a:off x="5656488" y="2518683"/>
              <a:ext cx="302079" cy="318407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9AFB1EE6-839C-13B9-257F-708BC19E6928}"/>
                </a:ext>
              </a:extLst>
            </p:cNvPr>
            <p:cNvSpPr/>
            <p:nvPr/>
          </p:nvSpPr>
          <p:spPr>
            <a:xfrm>
              <a:off x="7262131" y="3355522"/>
              <a:ext cx="302079" cy="318407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93998223-D736-30B8-C96B-ABC182689826}"/>
                </a:ext>
              </a:extLst>
            </p:cNvPr>
            <p:cNvSpPr/>
            <p:nvPr/>
          </p:nvSpPr>
          <p:spPr>
            <a:xfrm>
              <a:off x="3000372" y="2852740"/>
              <a:ext cx="302079" cy="318407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05CF906E-506A-ADE8-D94C-569AE3A1EE1C}"/>
                </a:ext>
              </a:extLst>
            </p:cNvPr>
            <p:cNvSpPr/>
            <p:nvPr/>
          </p:nvSpPr>
          <p:spPr>
            <a:xfrm>
              <a:off x="4687659" y="3992336"/>
              <a:ext cx="302079" cy="318407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3F3C92B0-4AAD-CCC1-B93C-0D52F5CB6251}"/>
                </a:ext>
              </a:extLst>
            </p:cNvPr>
            <p:cNvSpPr/>
            <p:nvPr/>
          </p:nvSpPr>
          <p:spPr>
            <a:xfrm>
              <a:off x="4385580" y="2438400"/>
              <a:ext cx="302079" cy="318407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1C2170FB-AE4D-685D-9070-77567504CDFA}"/>
                </a:ext>
              </a:extLst>
            </p:cNvPr>
            <p:cNvSpPr/>
            <p:nvPr/>
          </p:nvSpPr>
          <p:spPr>
            <a:xfrm>
              <a:off x="6628039" y="3818164"/>
              <a:ext cx="302079" cy="318407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3577C428-FC06-EF8C-FBCD-B130A3524F28}"/>
                </a:ext>
              </a:extLst>
            </p:cNvPr>
            <p:cNvCxnSpPr>
              <a:stCxn id="8" idx="6"/>
            </p:cNvCxnSpPr>
            <p:nvPr/>
          </p:nvCxnSpPr>
          <p:spPr>
            <a:xfrm>
              <a:off x="5442857" y="1820637"/>
              <a:ext cx="732064" cy="8163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038E6109-AD7D-490F-3EF7-7E59A50227B9}"/>
                </a:ext>
              </a:extLst>
            </p:cNvPr>
            <p:cNvCxnSpPr>
              <a:endCxn id="54" idx="0"/>
            </p:cNvCxnSpPr>
            <p:nvPr/>
          </p:nvCxnSpPr>
          <p:spPr>
            <a:xfrm>
              <a:off x="5822495" y="2852740"/>
              <a:ext cx="214992" cy="578983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02D6FF2F-FA78-62B7-991C-81E54194E8DA}"/>
                </a:ext>
              </a:extLst>
            </p:cNvPr>
            <p:cNvCxnSpPr/>
            <p:nvPr/>
          </p:nvCxnSpPr>
          <p:spPr>
            <a:xfrm>
              <a:off x="6436861" y="1973719"/>
              <a:ext cx="191178" cy="617422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A83089F0-E036-1A66-5864-187AA050EF76}"/>
                </a:ext>
              </a:extLst>
            </p:cNvPr>
            <p:cNvCxnSpPr/>
            <p:nvPr/>
          </p:nvCxnSpPr>
          <p:spPr>
            <a:xfrm flipH="1">
              <a:off x="7409770" y="2311854"/>
              <a:ext cx="22448" cy="1043668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998265F7-69DD-D8F8-1584-74B047FE006A}"/>
                </a:ext>
              </a:extLst>
            </p:cNvPr>
            <p:cNvCxnSpPr>
              <a:endCxn id="210" idx="0"/>
            </p:cNvCxnSpPr>
            <p:nvPr/>
          </p:nvCxnSpPr>
          <p:spPr>
            <a:xfrm flipH="1">
              <a:off x="6779079" y="2234973"/>
              <a:ext cx="509923" cy="1583191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C834E905-3596-626C-817D-2A892415D488}"/>
                </a:ext>
              </a:extLst>
            </p:cNvPr>
            <p:cNvCxnSpPr>
              <a:endCxn id="203" idx="2"/>
            </p:cNvCxnSpPr>
            <p:nvPr/>
          </p:nvCxnSpPr>
          <p:spPr>
            <a:xfrm>
              <a:off x="4680856" y="2591141"/>
              <a:ext cx="975632" cy="86746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5C4C2643-B5C6-7C09-D89E-C44136600605}"/>
                </a:ext>
              </a:extLst>
            </p:cNvPr>
            <p:cNvCxnSpPr/>
            <p:nvPr/>
          </p:nvCxnSpPr>
          <p:spPr>
            <a:xfrm>
              <a:off x="5302701" y="3241561"/>
              <a:ext cx="574226" cy="305992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56D7120E-AD24-F484-0785-7F454A217163}"/>
                </a:ext>
              </a:extLst>
            </p:cNvPr>
            <p:cNvCxnSpPr/>
            <p:nvPr/>
          </p:nvCxnSpPr>
          <p:spPr>
            <a:xfrm flipV="1">
              <a:off x="5199287" y="2020745"/>
              <a:ext cx="103414" cy="1075561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9C73B44D-7801-9995-4E87-974BFDC86AA4}"/>
                </a:ext>
              </a:extLst>
            </p:cNvPr>
            <p:cNvCxnSpPr>
              <a:endCxn id="210" idx="3"/>
            </p:cNvCxnSpPr>
            <p:nvPr/>
          </p:nvCxnSpPr>
          <p:spPr>
            <a:xfrm flipV="1">
              <a:off x="4989738" y="4089941"/>
              <a:ext cx="1682539" cy="84391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07996258-ABAE-AA14-D9D5-FBCCEAB33349}"/>
                </a:ext>
              </a:extLst>
            </p:cNvPr>
            <p:cNvCxnSpPr/>
            <p:nvPr/>
          </p:nvCxnSpPr>
          <p:spPr>
            <a:xfrm flipV="1">
              <a:off x="4862848" y="2861922"/>
              <a:ext cx="1614152" cy="110106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34C00F94-8D41-119D-8790-AEF12B3F33B3}"/>
                </a:ext>
              </a:extLst>
            </p:cNvPr>
            <p:cNvCxnSpPr>
              <a:endCxn id="206" idx="1"/>
            </p:cNvCxnSpPr>
            <p:nvPr/>
          </p:nvCxnSpPr>
          <p:spPr>
            <a:xfrm>
              <a:off x="6741988" y="2820081"/>
              <a:ext cx="564381" cy="582071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9936AE5E-1834-DD3A-BB97-59B2BA603259}"/>
                </a:ext>
              </a:extLst>
            </p:cNvPr>
            <p:cNvCxnSpPr>
              <a:endCxn id="61" idx="2"/>
            </p:cNvCxnSpPr>
            <p:nvPr/>
          </p:nvCxnSpPr>
          <p:spPr>
            <a:xfrm flipV="1">
              <a:off x="5990208" y="2152651"/>
              <a:ext cx="1290971" cy="487648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8682C654-517B-FE08-0D5E-EC9C10169839}"/>
                </a:ext>
              </a:extLst>
            </p:cNvPr>
            <p:cNvCxnSpPr>
              <a:endCxn id="51" idx="2"/>
            </p:cNvCxnSpPr>
            <p:nvPr/>
          </p:nvCxnSpPr>
          <p:spPr>
            <a:xfrm>
              <a:off x="3285110" y="3000631"/>
              <a:ext cx="1704628" cy="235149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AD624D3E-7878-02F7-2608-72A21BC0B976}"/>
                </a:ext>
              </a:extLst>
            </p:cNvPr>
            <p:cNvCxnSpPr>
              <a:endCxn id="209" idx="2"/>
            </p:cNvCxnSpPr>
            <p:nvPr/>
          </p:nvCxnSpPr>
          <p:spPr>
            <a:xfrm flipV="1">
              <a:off x="3312839" y="2597604"/>
              <a:ext cx="1072741" cy="38124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7BF13445-4F75-806F-CA66-7B084B93CA2B}"/>
                </a:ext>
              </a:extLst>
            </p:cNvPr>
            <p:cNvCxnSpPr>
              <a:stCxn id="207" idx="6"/>
              <a:endCxn id="208" idx="1"/>
            </p:cNvCxnSpPr>
            <p:nvPr/>
          </p:nvCxnSpPr>
          <p:spPr>
            <a:xfrm>
              <a:off x="3302451" y="3011944"/>
              <a:ext cx="1429446" cy="1027022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C1A94365-0421-F74A-F8D6-AD93A9E5746E}"/>
                </a:ext>
              </a:extLst>
            </p:cNvPr>
            <p:cNvCxnSpPr>
              <a:endCxn id="62" idx="1"/>
            </p:cNvCxnSpPr>
            <p:nvPr/>
          </p:nvCxnSpPr>
          <p:spPr>
            <a:xfrm>
              <a:off x="7592278" y="2194279"/>
              <a:ext cx="1287076" cy="705091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2DAEEDC4-32FA-A873-1F61-05A6FC6D755F}"/>
                </a:ext>
              </a:extLst>
            </p:cNvPr>
            <p:cNvCxnSpPr>
              <a:endCxn id="62" idx="3"/>
            </p:cNvCxnSpPr>
            <p:nvPr/>
          </p:nvCxnSpPr>
          <p:spPr>
            <a:xfrm flipV="1">
              <a:off x="7564210" y="3124517"/>
              <a:ext cx="1315144" cy="423037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CF673D5D-F39E-B873-E256-4D527B033380}"/>
                </a:ext>
              </a:extLst>
            </p:cNvPr>
            <p:cNvCxnSpPr>
              <a:endCxn id="10" idx="6"/>
            </p:cNvCxnSpPr>
            <p:nvPr/>
          </p:nvCxnSpPr>
          <p:spPr>
            <a:xfrm flipH="1" flipV="1">
              <a:off x="6779079" y="2756808"/>
              <a:ext cx="2065057" cy="256497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pic>
          <p:nvPicPr>
            <p:cNvPr id="229" name="Picture 228">
              <a:extLst>
                <a:ext uri="{FF2B5EF4-FFF2-40B4-BE49-F238E27FC236}">
                  <a16:creationId xmlns:a16="http://schemas.microsoft.com/office/drawing/2014/main" id="{E30A7012-74D6-5500-BBE7-783042C99E29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481" y="3201267"/>
              <a:ext cx="472939" cy="295587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230" name="Picture 229">
              <a:extLst>
                <a:ext uri="{FF2B5EF4-FFF2-40B4-BE49-F238E27FC236}">
                  <a16:creationId xmlns:a16="http://schemas.microsoft.com/office/drawing/2014/main" id="{71AA1678-5624-2607-F69D-696CF4870A89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4782" y="3210035"/>
              <a:ext cx="442352" cy="284001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232" name="Picture 231">
              <a:extLst>
                <a:ext uri="{FF2B5EF4-FFF2-40B4-BE49-F238E27FC236}">
                  <a16:creationId xmlns:a16="http://schemas.microsoft.com/office/drawing/2014/main" id="{47017876-A831-2E9B-0319-13D357DC18F4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4745" y="4368020"/>
              <a:ext cx="453725" cy="276253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233" name="Picture 232">
              <a:extLst>
                <a:ext uri="{FF2B5EF4-FFF2-40B4-BE49-F238E27FC236}">
                  <a16:creationId xmlns:a16="http://schemas.microsoft.com/office/drawing/2014/main" id="{A614C72F-89BC-944B-D513-2CEDBB474565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552" y="2509379"/>
              <a:ext cx="493283" cy="23410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234" name="Picture 233">
              <a:extLst>
                <a:ext uri="{FF2B5EF4-FFF2-40B4-BE49-F238E27FC236}">
                  <a16:creationId xmlns:a16="http://schemas.microsoft.com/office/drawing/2014/main" id="{92742048-AFF2-DB80-E394-A6B0BA8101F8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3264" y="2577495"/>
              <a:ext cx="487189" cy="230773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235" name="Picture 234">
              <a:extLst>
                <a:ext uri="{FF2B5EF4-FFF2-40B4-BE49-F238E27FC236}">
                  <a16:creationId xmlns:a16="http://schemas.microsoft.com/office/drawing/2014/main" id="{F620EBDE-E60B-D3F0-BAFE-875D3A690F5B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6545" y="2311854"/>
              <a:ext cx="577051" cy="217997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236" name="Picture 235">
              <a:extLst>
                <a:ext uri="{FF2B5EF4-FFF2-40B4-BE49-F238E27FC236}">
                  <a16:creationId xmlns:a16="http://schemas.microsoft.com/office/drawing/2014/main" id="{D3A78297-DF41-4138-BC4F-C41497279C42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538" y="4372159"/>
              <a:ext cx="729798" cy="256320"/>
            </a:xfrm>
            <a:prstGeom prst="rect">
              <a:avLst/>
            </a:prstGeom>
            <a:ln w="38100">
              <a:noFill/>
            </a:ln>
          </p:spPr>
        </p:pic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E3E39EFF-3D0D-ED48-0A26-B3836670786E}"/>
                </a:ext>
              </a:extLst>
            </p:cNvPr>
            <p:cNvCxnSpPr>
              <a:endCxn id="210" idx="1"/>
            </p:cNvCxnSpPr>
            <p:nvPr/>
          </p:nvCxnSpPr>
          <p:spPr>
            <a:xfrm>
              <a:off x="6157605" y="3673490"/>
              <a:ext cx="514672" cy="191304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</p:grpSp>
      <p:sp>
        <p:nvSpPr>
          <p:cNvPr id="238" name="TextBox 237">
            <a:extLst>
              <a:ext uri="{FF2B5EF4-FFF2-40B4-BE49-F238E27FC236}">
                <a16:creationId xmlns:a16="http://schemas.microsoft.com/office/drawing/2014/main" id="{942650E2-F517-69C4-0A2C-A65A7DACC3C3}"/>
              </a:ext>
            </a:extLst>
          </p:cNvPr>
          <p:cNvSpPr txBox="1"/>
          <p:nvPr/>
        </p:nvSpPr>
        <p:spPr>
          <a:xfrm>
            <a:off x="1604653" y="3639691"/>
            <a:ext cx="98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Input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E0C29004-292F-A35A-C21E-5562A3F59105}"/>
              </a:ext>
            </a:extLst>
          </p:cNvPr>
          <p:cNvSpPr txBox="1"/>
          <p:nvPr/>
        </p:nvSpPr>
        <p:spPr>
          <a:xfrm>
            <a:off x="6411493" y="3620865"/>
            <a:ext cx="1204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Output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1514E63D-132A-2595-BFE9-58081B349294}"/>
              </a:ext>
            </a:extLst>
          </p:cNvPr>
          <p:cNvSpPr txBox="1"/>
          <p:nvPr/>
        </p:nvSpPr>
        <p:spPr>
          <a:xfrm>
            <a:off x="3838845" y="5021770"/>
            <a:ext cx="1556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dirty="0"/>
              <a:t>Reservoir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87CF97C6-2176-281F-EBCF-66264D823AA3}"/>
              </a:ext>
            </a:extLst>
          </p:cNvPr>
          <p:cNvSpPr txBox="1"/>
          <p:nvPr/>
        </p:nvSpPr>
        <p:spPr>
          <a:xfrm>
            <a:off x="5704776" y="4326215"/>
            <a:ext cx="1401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Learning</a:t>
            </a:r>
          </a:p>
        </p:txBody>
      </p: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6A7BC802-FB97-4879-222A-90A8873AE6DD}"/>
              </a:ext>
            </a:extLst>
          </p:cNvPr>
          <p:cNvCxnSpPr/>
          <p:nvPr/>
        </p:nvCxnSpPr>
        <p:spPr>
          <a:xfrm flipH="1" flipV="1">
            <a:off x="5999299" y="4141458"/>
            <a:ext cx="189623" cy="184757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43" name="Audio 242">
            <a:hlinkClick r:id="" action="ppaction://media"/>
            <a:extLst>
              <a:ext uri="{FF2B5EF4-FFF2-40B4-BE49-F238E27FC236}">
                <a16:creationId xmlns:a16="http://schemas.microsoft.com/office/drawing/2014/main" id="{DDE252B1-0AEB-E2B1-54A7-991F56900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9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41984"/>
    </mc:Choice>
    <mc:Fallback xmlns="">
      <p:transition advClick="0" advTm="141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547065-D3D3-2732-1378-70F386A4F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7BC46087-3BC2-7B17-6A1D-2C47B71F3FE4}"/>
              </a:ext>
            </a:extLst>
          </p:cNvPr>
          <p:cNvSpPr txBox="1"/>
          <p:nvPr/>
        </p:nvSpPr>
        <p:spPr>
          <a:xfrm>
            <a:off x="2892764" y="153570"/>
            <a:ext cx="3951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Other versions of neurons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C10746-A070-B790-390E-7C3FB3888A23}"/>
              </a:ext>
            </a:extLst>
          </p:cNvPr>
          <p:cNvSpPr txBox="1"/>
          <p:nvPr/>
        </p:nvSpPr>
        <p:spPr>
          <a:xfrm>
            <a:off x="1355434" y="1143000"/>
            <a:ext cx="6694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Time-series recognition: Reservoir Computing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FD7AB362-AD6A-D08B-C44D-6EA143C52A3A}"/>
                  </a:ext>
                </a:extLst>
              </p14:cNvPr>
              <p14:cNvContentPartPr/>
              <p14:nvPr/>
            </p14:nvContentPartPr>
            <p14:xfrm>
              <a:off x="3506686" y="2729400"/>
              <a:ext cx="2616840" cy="27291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FD7AB362-AD6A-D08B-C44D-6EA143C52A3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97687" y="2720400"/>
                <a:ext cx="2634478" cy="27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1" name="Ink 230">
                <a:extLst>
                  <a:ext uri="{FF2B5EF4-FFF2-40B4-BE49-F238E27FC236}">
                    <a16:creationId xmlns:a16="http://schemas.microsoft.com/office/drawing/2014/main" id="{94718594-29D8-41DF-AE9C-9F13426F073B}"/>
                  </a:ext>
                </a:extLst>
              </p14:cNvPr>
              <p14:cNvContentPartPr/>
              <p14:nvPr/>
            </p14:nvContentPartPr>
            <p14:xfrm>
              <a:off x="5634286" y="4184160"/>
              <a:ext cx="16560" cy="42840"/>
            </p14:xfrm>
          </p:contentPart>
        </mc:Choice>
        <mc:Fallback xmlns="">
          <p:pic>
            <p:nvPicPr>
              <p:cNvPr id="231" name="Ink 230">
                <a:extLst>
                  <a:ext uri="{FF2B5EF4-FFF2-40B4-BE49-F238E27FC236}">
                    <a16:creationId xmlns:a16="http://schemas.microsoft.com/office/drawing/2014/main" id="{94718594-29D8-41DF-AE9C-9F13426F073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25086" y="4175160"/>
                <a:ext cx="34592" cy="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D94C95C-BC45-39B7-3433-398159759575}"/>
                  </a:ext>
                </a:extLst>
              </p14:cNvPr>
              <p14:cNvContentPartPr/>
              <p14:nvPr/>
            </p14:nvContentPartPr>
            <p14:xfrm>
              <a:off x="3554206" y="2805360"/>
              <a:ext cx="49680" cy="25920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D94C95C-BC45-39B7-3433-39815975957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45206" y="2796360"/>
                <a:ext cx="67320" cy="260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637A269B-09B0-3741-F9A7-BB6FFB0422A5}"/>
                  </a:ext>
                </a:extLst>
              </p14:cNvPr>
              <p14:cNvContentPartPr/>
              <p14:nvPr/>
            </p14:nvContentPartPr>
            <p14:xfrm>
              <a:off x="2738086" y="3962040"/>
              <a:ext cx="857880" cy="75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637A269B-09B0-3741-F9A7-BB6FFB0422A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29082" y="3953040"/>
                <a:ext cx="875527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76F937F6-40F7-E0A6-5110-D0FAFAE8C209}"/>
                  </a:ext>
                </a:extLst>
              </p14:cNvPr>
              <p14:cNvContentPartPr/>
              <p14:nvPr/>
            </p14:nvContentPartPr>
            <p14:xfrm>
              <a:off x="3122206" y="3884280"/>
              <a:ext cx="236160" cy="22608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76F937F6-40F7-E0A6-5110-D0FAFAE8C20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13192" y="3875294"/>
                <a:ext cx="253827" cy="2436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C41C64A8-54CB-7CFF-C2E7-292D9EE2A0ED}"/>
                  </a:ext>
                </a:extLst>
              </p14:cNvPr>
              <p14:cNvContentPartPr/>
              <p14:nvPr/>
            </p14:nvContentPartPr>
            <p14:xfrm>
              <a:off x="1379086" y="3814080"/>
              <a:ext cx="821880" cy="288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C41C64A8-54CB-7CFF-C2E7-292D9EE2A0E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370090" y="3805080"/>
                <a:ext cx="839512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5B14EB80-83CE-E982-9D94-91C7B85DB819}"/>
                  </a:ext>
                </a:extLst>
              </p14:cNvPr>
              <p14:cNvContentPartPr/>
              <p14:nvPr/>
            </p14:nvContentPartPr>
            <p14:xfrm>
              <a:off x="1352806" y="3276240"/>
              <a:ext cx="869760" cy="55152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5B14EB80-83CE-E982-9D94-91C7B85DB81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343810" y="3267240"/>
                <a:ext cx="887393" cy="56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3DE3F791-600A-B169-A17C-2A9FD379C893}"/>
                  </a:ext>
                </a:extLst>
              </p14:cNvPr>
              <p14:cNvContentPartPr/>
              <p14:nvPr/>
            </p14:nvContentPartPr>
            <p14:xfrm>
              <a:off x="1579606" y="4001640"/>
              <a:ext cx="520920" cy="684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3DE3F791-600A-B169-A17C-2A9FD379C89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570600" y="3992640"/>
                <a:ext cx="538572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EBA9002A-AF63-D96F-A544-68D7CB04A959}"/>
                  </a:ext>
                </a:extLst>
              </p14:cNvPr>
              <p14:cNvContentPartPr/>
              <p14:nvPr/>
            </p14:nvContentPartPr>
            <p14:xfrm>
              <a:off x="1966606" y="3954480"/>
              <a:ext cx="154440" cy="19908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EBA9002A-AF63-D96F-A544-68D7CB04A95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957606" y="3945496"/>
                <a:ext cx="172080" cy="2166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1C6C7714-CB60-77A9-D37D-3471649C3742}"/>
                  </a:ext>
                </a:extLst>
              </p14:cNvPr>
              <p14:cNvContentPartPr/>
              <p14:nvPr/>
            </p14:nvContentPartPr>
            <p14:xfrm>
              <a:off x="1704886" y="4247160"/>
              <a:ext cx="96120" cy="34992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1C6C7714-CB60-77A9-D37D-3471649C374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695920" y="4238160"/>
                <a:ext cx="113694" cy="3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16CE32FB-8C18-D7DE-3C1C-F1A06D9C05BA}"/>
                  </a:ext>
                </a:extLst>
              </p14:cNvPr>
              <p14:cNvContentPartPr/>
              <p14:nvPr/>
            </p14:nvContentPartPr>
            <p14:xfrm>
              <a:off x="1625686" y="4412400"/>
              <a:ext cx="218520" cy="2160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16CE32FB-8C18-D7DE-3C1C-F1A06D9C05B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616686" y="4403548"/>
                <a:ext cx="236160" cy="389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D66E8D0-A635-46AF-3631-FB931EFCF6E5}"/>
                  </a:ext>
                </a:extLst>
              </p14:cNvPr>
              <p14:cNvContentPartPr/>
              <p14:nvPr/>
            </p14:nvContentPartPr>
            <p14:xfrm>
              <a:off x="4277806" y="3010560"/>
              <a:ext cx="133560" cy="234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D66E8D0-A635-46AF-3631-FB931EFCF6E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268806" y="3001560"/>
                <a:ext cx="151200" cy="25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65AC943-7198-C70D-C301-BB641F376890}"/>
                  </a:ext>
                </a:extLst>
              </p14:cNvPr>
              <p14:cNvContentPartPr/>
              <p14:nvPr/>
            </p14:nvContentPartPr>
            <p14:xfrm>
              <a:off x="5267446" y="3171840"/>
              <a:ext cx="152640" cy="1767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65AC943-7198-C70D-C301-BB641F37689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258446" y="3162840"/>
                <a:ext cx="170280" cy="19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DE3E5D2-750E-DAA0-BA24-4B482FA0D839}"/>
                  </a:ext>
                </a:extLst>
              </p14:cNvPr>
              <p14:cNvContentPartPr/>
              <p14:nvPr/>
            </p14:nvContentPartPr>
            <p14:xfrm>
              <a:off x="4572646" y="4097760"/>
              <a:ext cx="169920" cy="189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DE3E5D2-750E-DAA0-BA24-4B482FA0D839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563646" y="4088777"/>
                <a:ext cx="187560" cy="2069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CB47AB9-FFE5-DE67-CB82-998248A9FADC}"/>
                  </a:ext>
                </a:extLst>
              </p14:cNvPr>
              <p14:cNvContentPartPr/>
              <p14:nvPr/>
            </p14:nvContentPartPr>
            <p14:xfrm>
              <a:off x="5506486" y="4278840"/>
              <a:ext cx="175680" cy="1609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CB47AB9-FFE5-DE67-CB82-998248A9FADC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497486" y="4269840"/>
                <a:ext cx="193320" cy="17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44CBD6D-2620-555D-7BE8-E7790424F30C}"/>
                  </a:ext>
                </a:extLst>
              </p14:cNvPr>
              <p14:cNvContentPartPr/>
              <p14:nvPr/>
            </p14:nvContentPartPr>
            <p14:xfrm>
              <a:off x="4006006" y="4827480"/>
              <a:ext cx="196200" cy="1922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44CBD6D-2620-555D-7BE8-E7790424F30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997022" y="4818480"/>
                <a:ext cx="213808" cy="20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C6674E7-6411-7D47-23A2-F65973EB5861}"/>
                  </a:ext>
                </a:extLst>
              </p14:cNvPr>
              <p14:cNvContentPartPr/>
              <p14:nvPr/>
            </p14:nvContentPartPr>
            <p14:xfrm>
              <a:off x="4362406" y="3241320"/>
              <a:ext cx="8280" cy="64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C6674E7-6411-7D47-23A2-F65973EB5861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352997" y="3232320"/>
                <a:ext cx="26722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1C90BA0-40E9-FDE1-493B-FCAC0AEC0226}"/>
                  </a:ext>
                </a:extLst>
              </p14:cNvPr>
              <p14:cNvContentPartPr/>
              <p14:nvPr/>
            </p14:nvContentPartPr>
            <p14:xfrm>
              <a:off x="4381486" y="3370920"/>
              <a:ext cx="13320" cy="252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1C90BA0-40E9-FDE1-493B-FCAC0AEC022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372486" y="3361920"/>
                <a:ext cx="3096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86BCA6E-0421-27C3-ED18-656FD1F3BC20}"/>
                  </a:ext>
                </a:extLst>
              </p14:cNvPr>
              <p14:cNvContentPartPr/>
              <p14:nvPr/>
            </p14:nvContentPartPr>
            <p14:xfrm>
              <a:off x="4480126" y="3600960"/>
              <a:ext cx="360" cy="284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86BCA6E-0421-27C3-ED18-656FD1F3BC20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471126" y="3592072"/>
                <a:ext cx="18000" cy="45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88FA3B1-E02C-5DA2-910E-C9F913D4C6D7}"/>
                  </a:ext>
                </a:extLst>
              </p14:cNvPr>
              <p14:cNvContentPartPr/>
              <p14:nvPr/>
            </p14:nvContentPartPr>
            <p14:xfrm>
              <a:off x="4549246" y="3807960"/>
              <a:ext cx="360" cy="27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88FA3B1-E02C-5DA2-910E-C9F913D4C6D7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540246" y="3798960"/>
                <a:ext cx="1800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A2D21C5-6EC2-BB19-1BAF-3C4DE3416F4D}"/>
                  </a:ext>
                </a:extLst>
              </p14:cNvPr>
              <p14:cNvContentPartPr/>
              <p14:nvPr/>
            </p14:nvContentPartPr>
            <p14:xfrm>
              <a:off x="4621606" y="4012440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A2D21C5-6EC2-BB19-1BAF-3C4DE3416F4D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612606" y="40034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96A6ECFF-3A8A-6185-E91C-DC7258BA6A2E}"/>
                  </a:ext>
                </a:extLst>
              </p14:cNvPr>
              <p14:cNvContentPartPr/>
              <p14:nvPr/>
            </p14:nvContentPartPr>
            <p14:xfrm>
              <a:off x="4467526" y="3209280"/>
              <a:ext cx="7920" cy="28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96A6ECFF-3A8A-6185-E91C-DC7258BA6A2E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458097" y="3200280"/>
                <a:ext cx="264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D36FECE-A138-0D38-AD7F-555ED2943B36}"/>
                  </a:ext>
                </a:extLst>
              </p14:cNvPr>
              <p14:cNvContentPartPr/>
              <p14:nvPr/>
            </p14:nvContentPartPr>
            <p14:xfrm>
              <a:off x="4937326" y="3225480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D36FECE-A138-0D38-AD7F-555ED2943B36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928326" y="32164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1142664-CC0B-B4EC-1427-1DE91ED0E38C}"/>
                  </a:ext>
                </a:extLst>
              </p14:cNvPr>
              <p14:cNvContentPartPr/>
              <p14:nvPr/>
            </p14:nvContentPartPr>
            <p14:xfrm>
              <a:off x="4685686" y="3216480"/>
              <a:ext cx="288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1142664-CC0B-B4EC-1427-1DE91ED0E38C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4676686" y="3207480"/>
                <a:ext cx="205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903052B-32A2-EF25-D8F5-128E29C9861E}"/>
                  </a:ext>
                </a:extLst>
              </p14:cNvPr>
              <p14:cNvContentPartPr/>
              <p14:nvPr/>
            </p14:nvContentPartPr>
            <p14:xfrm>
              <a:off x="5061886" y="3216480"/>
              <a:ext cx="9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903052B-32A2-EF25-D8F5-128E29C9861E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5052886" y="3207480"/>
                <a:ext cx="27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3FE99FA-F20B-FA54-38A2-319C34913FA1}"/>
                  </a:ext>
                </a:extLst>
              </p14:cNvPr>
              <p14:cNvContentPartPr/>
              <p14:nvPr/>
            </p14:nvContentPartPr>
            <p14:xfrm>
              <a:off x="5212366" y="3216480"/>
              <a:ext cx="3564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3FE99FA-F20B-FA54-38A2-319C34913FA1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203274" y="3207480"/>
                <a:ext cx="534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6D11E96-F73F-4E78-AEDC-58532E1EC77E}"/>
                  </a:ext>
                </a:extLst>
              </p14:cNvPr>
              <p14:cNvContentPartPr/>
              <p14:nvPr/>
            </p14:nvContentPartPr>
            <p14:xfrm>
              <a:off x="5385526" y="3444720"/>
              <a:ext cx="6120" cy="32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6D11E96-F73F-4E78-AEDC-58532E1EC77E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376526" y="3434595"/>
                <a:ext cx="23760" cy="230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D803A78-BBB7-3DA1-AD4E-FDAAA55A3328}"/>
                  </a:ext>
                </a:extLst>
              </p14:cNvPr>
              <p14:cNvContentPartPr/>
              <p14:nvPr/>
            </p14:nvContentPartPr>
            <p14:xfrm>
              <a:off x="4828966" y="4077600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D803A78-BBB7-3DA1-AD4E-FDAAA55A3328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819966" y="40686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09D16950-5125-8BAC-F4AB-FE602B523BE7}"/>
                  </a:ext>
                </a:extLst>
              </p14:cNvPr>
              <p14:cNvContentPartPr/>
              <p14:nvPr/>
            </p14:nvContentPartPr>
            <p14:xfrm>
              <a:off x="4944886" y="3891120"/>
              <a:ext cx="2880" cy="28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09D16950-5125-8BAC-F4AB-FE602B523BE7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935886" y="3883120"/>
                <a:ext cx="20520" cy="1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E410C579-5BFE-35B1-CA63-E2BF13F03F36}"/>
                  </a:ext>
                </a:extLst>
              </p14:cNvPr>
              <p14:cNvContentPartPr/>
              <p14:nvPr/>
            </p14:nvContentPartPr>
            <p14:xfrm>
              <a:off x="4979446" y="3836040"/>
              <a:ext cx="3240" cy="82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E410C579-5BFE-35B1-CA63-E2BF13F03F36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969321" y="3826631"/>
                <a:ext cx="23085" cy="267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85CBBF5C-15CF-333F-9BE2-C06E73BF8A1F}"/>
                  </a:ext>
                </a:extLst>
              </p14:cNvPr>
              <p14:cNvContentPartPr/>
              <p14:nvPr/>
            </p14:nvContentPartPr>
            <p14:xfrm>
              <a:off x="5087446" y="3671880"/>
              <a:ext cx="16560" cy="86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85CBBF5C-15CF-333F-9BE2-C06E73BF8A1F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078446" y="3662880"/>
                <a:ext cx="3420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1F179E8-D4B5-F7CC-3298-B33B07C0186E}"/>
                  </a:ext>
                </a:extLst>
              </p14:cNvPr>
              <p14:cNvContentPartPr/>
              <p14:nvPr/>
            </p14:nvContentPartPr>
            <p14:xfrm>
              <a:off x="5230366" y="3507000"/>
              <a:ext cx="6120" cy="61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1F179E8-D4B5-F7CC-3298-B33B07C0186E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5221366" y="3498000"/>
                <a:ext cx="2376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E425283-6E24-E6AF-2CF6-8DEAFC707C6F}"/>
                  </a:ext>
                </a:extLst>
              </p14:cNvPr>
              <p14:cNvContentPartPr/>
              <p14:nvPr/>
            </p14:nvContentPartPr>
            <p14:xfrm>
              <a:off x="5345206" y="3507000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E425283-6E24-E6AF-2CF6-8DEAFC707C6F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336206" y="34980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AB6F18CF-F561-3AE8-1ABD-BB435D0FAF1E}"/>
                  </a:ext>
                </a:extLst>
              </p14:cNvPr>
              <p14:cNvContentPartPr/>
              <p14:nvPr/>
            </p14:nvContentPartPr>
            <p14:xfrm>
              <a:off x="5365726" y="3507000"/>
              <a:ext cx="360" cy="169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AB6F18CF-F561-3AE8-1ABD-BB435D0FAF1E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356726" y="3498000"/>
                <a:ext cx="18000" cy="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5AB287DE-76D9-931A-CD2F-BADDC86AEAC7}"/>
                  </a:ext>
                </a:extLst>
              </p14:cNvPr>
              <p14:cNvContentPartPr/>
              <p14:nvPr/>
            </p14:nvContentPartPr>
            <p14:xfrm>
              <a:off x="5390206" y="3606720"/>
              <a:ext cx="360" cy="28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5AB287DE-76D9-931A-CD2F-BADDC86AEAC7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381206" y="3597720"/>
                <a:ext cx="180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BC10F60C-196B-EC3C-694B-FA2BAEF5801B}"/>
                  </a:ext>
                </a:extLst>
              </p14:cNvPr>
              <p14:cNvContentPartPr/>
              <p14:nvPr/>
            </p14:nvContentPartPr>
            <p14:xfrm>
              <a:off x="5469766" y="3793920"/>
              <a:ext cx="360" cy="176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BC10F60C-196B-EC3C-694B-FA2BAEF5801B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460766" y="3785100"/>
                <a:ext cx="18000" cy="349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9D68E43-A798-5516-E6FF-79315AE1B3D3}"/>
                  </a:ext>
                </a:extLst>
              </p14:cNvPr>
              <p14:cNvContentPartPr/>
              <p14:nvPr/>
            </p14:nvContentPartPr>
            <p14:xfrm>
              <a:off x="5552566" y="4122240"/>
              <a:ext cx="2880" cy="28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9D68E43-A798-5516-E6FF-79315AE1B3D3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543566" y="4114240"/>
                <a:ext cx="20520" cy="1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5865EDD-0084-DBB9-86BC-B2FA8DCD984A}"/>
                  </a:ext>
                </a:extLst>
              </p14:cNvPr>
              <p14:cNvContentPartPr/>
              <p14:nvPr/>
            </p14:nvContentPartPr>
            <p14:xfrm>
              <a:off x="5494246" y="3970680"/>
              <a:ext cx="360" cy="28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5865EDD-0084-DBB9-86BC-B2FA8DCD984A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485246" y="3961680"/>
                <a:ext cx="180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FF7FC4F9-D297-B5AF-5A04-83FC820FC365}"/>
                  </a:ext>
                </a:extLst>
              </p14:cNvPr>
              <p14:cNvContentPartPr/>
              <p14:nvPr/>
            </p14:nvContentPartPr>
            <p14:xfrm>
              <a:off x="5591806" y="4260480"/>
              <a:ext cx="360" cy="28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FF7FC4F9-D297-B5AF-5A04-83FC820FC36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582806" y="4251480"/>
                <a:ext cx="180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CB1BBDDC-B809-1B07-742F-7404EE63F2D6}"/>
                  </a:ext>
                </a:extLst>
              </p14:cNvPr>
              <p14:cNvContentPartPr/>
              <p14:nvPr/>
            </p14:nvContentPartPr>
            <p14:xfrm>
              <a:off x="4213726" y="4883280"/>
              <a:ext cx="46440" cy="82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CB1BBDDC-B809-1B07-742F-7404EE63F2D6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4204795" y="4873871"/>
                <a:ext cx="63944" cy="267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18C0DDEB-7E25-07F6-220F-B13B12B6A0A1}"/>
                  </a:ext>
                </a:extLst>
              </p14:cNvPr>
              <p14:cNvContentPartPr/>
              <p14:nvPr/>
            </p14:nvContentPartPr>
            <p14:xfrm>
              <a:off x="4404886" y="4801560"/>
              <a:ext cx="2448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18C0DDEB-7E25-07F6-220F-B13B12B6A0A1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4396016" y="4792560"/>
                <a:ext cx="41864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8E753FE5-4E79-385B-2AB9-FAC8A92C2FAC}"/>
                  </a:ext>
                </a:extLst>
              </p14:cNvPr>
              <p14:cNvContentPartPr/>
              <p14:nvPr/>
            </p14:nvContentPartPr>
            <p14:xfrm>
              <a:off x="4627366" y="4751160"/>
              <a:ext cx="16560" cy="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8E753FE5-4E79-385B-2AB9-FAC8A92C2FA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618366" y="4742160"/>
                <a:ext cx="342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865893C0-2B61-58CC-5AC4-0BA02F0A910C}"/>
                  </a:ext>
                </a:extLst>
              </p14:cNvPr>
              <p14:cNvContentPartPr/>
              <p14:nvPr/>
            </p14:nvContentPartPr>
            <p14:xfrm>
              <a:off x="4859926" y="4684200"/>
              <a:ext cx="612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865893C0-2B61-58CC-5AC4-0BA02F0A910C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850926" y="4675200"/>
                <a:ext cx="237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56A4A7E1-0B45-23E8-6538-5F9B3D3ED543}"/>
                  </a:ext>
                </a:extLst>
              </p14:cNvPr>
              <p14:cNvContentPartPr/>
              <p14:nvPr/>
            </p14:nvContentPartPr>
            <p14:xfrm>
              <a:off x="5122726" y="4561080"/>
              <a:ext cx="12240" cy="36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56A4A7E1-0B45-23E8-6538-5F9B3D3ED543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5113726" y="4552080"/>
                <a:ext cx="2988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625A62EA-3FB8-78BF-9E06-DD6B42C89986}"/>
                  </a:ext>
                </a:extLst>
              </p14:cNvPr>
              <p14:cNvContentPartPr/>
              <p14:nvPr/>
            </p14:nvContentPartPr>
            <p14:xfrm>
              <a:off x="5521966" y="4464240"/>
              <a:ext cx="11880" cy="324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625A62EA-3FB8-78BF-9E06-DD6B42C89986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5512966" y="4455240"/>
                <a:ext cx="2952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9849D0DD-9F90-D146-D2D4-457E6E21F324}"/>
                  </a:ext>
                </a:extLst>
              </p14:cNvPr>
              <p14:cNvContentPartPr/>
              <p14:nvPr/>
            </p14:nvContentPartPr>
            <p14:xfrm>
              <a:off x="4250086" y="3388920"/>
              <a:ext cx="360" cy="28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9849D0DD-9F90-D146-D2D4-457E6E21F324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4241086" y="3379920"/>
                <a:ext cx="180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56B7BC6F-BF2C-D3E4-2B5A-83CDB6835E49}"/>
                  </a:ext>
                </a:extLst>
              </p14:cNvPr>
              <p14:cNvContentPartPr/>
              <p14:nvPr/>
            </p14:nvContentPartPr>
            <p14:xfrm>
              <a:off x="4236046" y="3725520"/>
              <a:ext cx="3240" cy="1134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56B7BC6F-BF2C-D3E4-2B5A-83CDB6835E49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4227046" y="3716520"/>
                <a:ext cx="20880" cy="13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C5822A56-4A7C-FB74-22D0-8E501E44E4A5}"/>
                  </a:ext>
                </a:extLst>
              </p14:cNvPr>
              <p14:cNvContentPartPr/>
              <p14:nvPr/>
            </p14:nvContentPartPr>
            <p14:xfrm>
              <a:off x="4236046" y="4160400"/>
              <a:ext cx="360" cy="57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C5822A56-4A7C-FB74-22D0-8E501E44E4A5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4227046" y="4150800"/>
                <a:ext cx="18000" cy="245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A795B9DC-CAB7-F723-FF26-F4962685F253}"/>
                  </a:ext>
                </a:extLst>
              </p14:cNvPr>
              <p14:cNvContentPartPr/>
              <p14:nvPr/>
            </p14:nvContentPartPr>
            <p14:xfrm>
              <a:off x="4241806" y="4407000"/>
              <a:ext cx="360" cy="766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A795B9DC-CAB7-F723-FF26-F4962685F253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4232806" y="4397958"/>
                <a:ext cx="18000" cy="944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7795441B-0B3B-9A64-723A-0A7BC235C1EE}"/>
                  </a:ext>
                </a:extLst>
              </p14:cNvPr>
              <p14:cNvContentPartPr/>
              <p14:nvPr/>
            </p14:nvContentPartPr>
            <p14:xfrm>
              <a:off x="4241806" y="4743240"/>
              <a:ext cx="360" cy="9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7795441B-0B3B-9A64-723A-0A7BC235C1EE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4232806" y="4734240"/>
                <a:ext cx="18000" cy="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FCF339FF-4378-9CD7-2570-29401B8364E2}"/>
                  </a:ext>
                </a:extLst>
              </p14:cNvPr>
              <p14:cNvContentPartPr/>
              <p14:nvPr/>
            </p14:nvContentPartPr>
            <p14:xfrm>
              <a:off x="4301566" y="3993720"/>
              <a:ext cx="360" cy="414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FCF339FF-4378-9CD7-2570-29401B8364E2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4292566" y="3984720"/>
                <a:ext cx="18000" cy="5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249" name="Ink 248">
                <a:extLst>
                  <a:ext uri="{FF2B5EF4-FFF2-40B4-BE49-F238E27FC236}">
                    <a16:creationId xmlns:a16="http://schemas.microsoft.com/office/drawing/2014/main" id="{84A749A0-8218-750B-071B-81D554E7DA9C}"/>
                  </a:ext>
                </a:extLst>
              </p14:cNvPr>
              <p14:cNvContentPartPr/>
              <p14:nvPr/>
            </p14:nvContentPartPr>
            <p14:xfrm>
              <a:off x="5358526" y="3201720"/>
              <a:ext cx="1631160" cy="719280"/>
            </p14:xfrm>
          </p:contentPart>
        </mc:Choice>
        <mc:Fallback xmlns="">
          <p:pic>
            <p:nvPicPr>
              <p:cNvPr id="249" name="Ink 248">
                <a:extLst>
                  <a:ext uri="{FF2B5EF4-FFF2-40B4-BE49-F238E27FC236}">
                    <a16:creationId xmlns:a16="http://schemas.microsoft.com/office/drawing/2014/main" id="{84A749A0-8218-750B-071B-81D554E7DA9C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5349526" y="3192720"/>
                <a:ext cx="1648800" cy="73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252" name="Ink 251">
                <a:extLst>
                  <a:ext uri="{FF2B5EF4-FFF2-40B4-BE49-F238E27FC236}">
                    <a16:creationId xmlns:a16="http://schemas.microsoft.com/office/drawing/2014/main" id="{3B0F1781-5B7A-F05E-7EB1-79C585D81547}"/>
                  </a:ext>
                </a:extLst>
              </p14:cNvPr>
              <p14:cNvContentPartPr/>
              <p14:nvPr/>
            </p14:nvContentPartPr>
            <p14:xfrm>
              <a:off x="4338646" y="3149160"/>
              <a:ext cx="2549160" cy="726840"/>
            </p14:xfrm>
          </p:contentPart>
        </mc:Choice>
        <mc:Fallback xmlns="">
          <p:pic>
            <p:nvPicPr>
              <p:cNvPr id="252" name="Ink 251">
                <a:extLst>
                  <a:ext uri="{FF2B5EF4-FFF2-40B4-BE49-F238E27FC236}">
                    <a16:creationId xmlns:a16="http://schemas.microsoft.com/office/drawing/2014/main" id="{3B0F1781-5B7A-F05E-7EB1-79C585D81547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4329646" y="3140160"/>
                <a:ext cx="2566800" cy="74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254" name="Ink 253">
                <a:extLst>
                  <a:ext uri="{FF2B5EF4-FFF2-40B4-BE49-F238E27FC236}">
                    <a16:creationId xmlns:a16="http://schemas.microsoft.com/office/drawing/2014/main" id="{6225C196-98DB-9BAE-C0B6-A1027E85CD6F}"/>
                  </a:ext>
                </a:extLst>
              </p14:cNvPr>
              <p14:cNvContentPartPr/>
              <p14:nvPr/>
            </p14:nvContentPartPr>
            <p14:xfrm>
              <a:off x="5714926" y="3934320"/>
              <a:ext cx="1270440" cy="407520"/>
            </p14:xfrm>
          </p:contentPart>
        </mc:Choice>
        <mc:Fallback xmlns="">
          <p:pic>
            <p:nvPicPr>
              <p:cNvPr id="254" name="Ink 253">
                <a:extLst>
                  <a:ext uri="{FF2B5EF4-FFF2-40B4-BE49-F238E27FC236}">
                    <a16:creationId xmlns:a16="http://schemas.microsoft.com/office/drawing/2014/main" id="{6225C196-98DB-9BAE-C0B6-A1027E85CD6F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5705926" y="3925320"/>
                <a:ext cx="1288080" cy="42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256" name="Ink 255">
                <a:extLst>
                  <a:ext uri="{FF2B5EF4-FFF2-40B4-BE49-F238E27FC236}">
                    <a16:creationId xmlns:a16="http://schemas.microsoft.com/office/drawing/2014/main" id="{ADF02073-D41A-928A-16CC-00BC62C89274}"/>
                  </a:ext>
                </a:extLst>
              </p14:cNvPr>
              <p14:cNvContentPartPr/>
              <p14:nvPr/>
            </p14:nvContentPartPr>
            <p14:xfrm>
              <a:off x="4798006" y="3888600"/>
              <a:ext cx="2186640" cy="235440"/>
            </p14:xfrm>
          </p:contentPart>
        </mc:Choice>
        <mc:Fallback xmlns="">
          <p:pic>
            <p:nvPicPr>
              <p:cNvPr id="256" name="Ink 255">
                <a:extLst>
                  <a:ext uri="{FF2B5EF4-FFF2-40B4-BE49-F238E27FC236}">
                    <a16:creationId xmlns:a16="http://schemas.microsoft.com/office/drawing/2014/main" id="{ADF02073-D41A-928A-16CC-00BC62C89274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4789005" y="3879586"/>
                <a:ext cx="2204283" cy="2531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258" name="Ink 257">
                <a:extLst>
                  <a:ext uri="{FF2B5EF4-FFF2-40B4-BE49-F238E27FC236}">
                    <a16:creationId xmlns:a16="http://schemas.microsoft.com/office/drawing/2014/main" id="{71DCB45B-B2BD-F618-5B6F-499230960643}"/>
                  </a:ext>
                </a:extLst>
              </p14:cNvPr>
              <p14:cNvContentPartPr/>
              <p14:nvPr/>
            </p14:nvContentPartPr>
            <p14:xfrm>
              <a:off x="4175206" y="3962400"/>
              <a:ext cx="2759040" cy="973440"/>
            </p14:xfrm>
          </p:contentPart>
        </mc:Choice>
        <mc:Fallback xmlns="">
          <p:pic>
            <p:nvPicPr>
              <p:cNvPr id="258" name="Ink 257">
                <a:extLst>
                  <a:ext uri="{FF2B5EF4-FFF2-40B4-BE49-F238E27FC236}">
                    <a16:creationId xmlns:a16="http://schemas.microsoft.com/office/drawing/2014/main" id="{71DCB45B-B2BD-F618-5B6F-499230960643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166206" y="3953400"/>
                <a:ext cx="2776680" cy="99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259" name="Ink 258">
                <a:extLst>
                  <a:ext uri="{FF2B5EF4-FFF2-40B4-BE49-F238E27FC236}">
                    <a16:creationId xmlns:a16="http://schemas.microsoft.com/office/drawing/2014/main" id="{3653B482-F490-3355-7374-4A5E8C5849DC}"/>
                  </a:ext>
                </a:extLst>
              </p14:cNvPr>
              <p14:cNvContentPartPr/>
              <p14:nvPr/>
            </p14:nvContentPartPr>
            <p14:xfrm>
              <a:off x="6496846" y="3939000"/>
              <a:ext cx="523440" cy="59760"/>
            </p14:xfrm>
          </p:contentPart>
        </mc:Choice>
        <mc:Fallback xmlns="">
          <p:pic>
            <p:nvPicPr>
              <p:cNvPr id="259" name="Ink 258">
                <a:extLst>
                  <a:ext uri="{FF2B5EF4-FFF2-40B4-BE49-F238E27FC236}">
                    <a16:creationId xmlns:a16="http://schemas.microsoft.com/office/drawing/2014/main" id="{3653B482-F490-3355-7374-4A5E8C5849DC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6487846" y="3930000"/>
                <a:ext cx="54108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260" name="Ink 259">
                <a:extLst>
                  <a:ext uri="{FF2B5EF4-FFF2-40B4-BE49-F238E27FC236}">
                    <a16:creationId xmlns:a16="http://schemas.microsoft.com/office/drawing/2014/main" id="{5AF2DD6B-1D01-190F-404A-37F57F2B1EF2}"/>
                  </a:ext>
                </a:extLst>
              </p14:cNvPr>
              <p14:cNvContentPartPr/>
              <p14:nvPr/>
            </p14:nvContentPartPr>
            <p14:xfrm>
              <a:off x="6978166" y="3900120"/>
              <a:ext cx="137160" cy="123480"/>
            </p14:xfrm>
          </p:contentPart>
        </mc:Choice>
        <mc:Fallback xmlns="">
          <p:pic>
            <p:nvPicPr>
              <p:cNvPr id="260" name="Ink 259">
                <a:extLst>
                  <a:ext uri="{FF2B5EF4-FFF2-40B4-BE49-F238E27FC236}">
                    <a16:creationId xmlns:a16="http://schemas.microsoft.com/office/drawing/2014/main" id="{5AF2DD6B-1D01-190F-404A-37F57F2B1EF2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6969166" y="3891120"/>
                <a:ext cx="154800" cy="1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261" name="Ink 260">
                <a:extLst>
                  <a:ext uri="{FF2B5EF4-FFF2-40B4-BE49-F238E27FC236}">
                    <a16:creationId xmlns:a16="http://schemas.microsoft.com/office/drawing/2014/main" id="{A00AFE84-2299-0D38-6155-0632FBD9BD6F}"/>
                  </a:ext>
                </a:extLst>
              </p14:cNvPr>
              <p14:cNvContentPartPr/>
              <p14:nvPr/>
            </p14:nvContentPartPr>
            <p14:xfrm>
              <a:off x="6544006" y="3085440"/>
              <a:ext cx="254520" cy="394560"/>
            </p14:xfrm>
          </p:contentPart>
        </mc:Choice>
        <mc:Fallback xmlns="">
          <p:pic>
            <p:nvPicPr>
              <p:cNvPr id="261" name="Ink 260">
                <a:extLst>
                  <a:ext uri="{FF2B5EF4-FFF2-40B4-BE49-F238E27FC236}">
                    <a16:creationId xmlns:a16="http://schemas.microsoft.com/office/drawing/2014/main" id="{A00AFE84-2299-0D38-6155-0632FBD9BD6F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6535006" y="3076432"/>
                <a:ext cx="272160" cy="4122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262" name="Ink 261">
                <a:extLst>
                  <a:ext uri="{FF2B5EF4-FFF2-40B4-BE49-F238E27FC236}">
                    <a16:creationId xmlns:a16="http://schemas.microsoft.com/office/drawing/2014/main" id="{B9830F4E-981C-C9DB-EDDF-42B05B00344D}"/>
                  </a:ext>
                </a:extLst>
              </p14:cNvPr>
              <p14:cNvContentPartPr/>
              <p14:nvPr/>
            </p14:nvContentPartPr>
            <p14:xfrm>
              <a:off x="6818326" y="3244560"/>
              <a:ext cx="447120" cy="354240"/>
            </p14:xfrm>
          </p:contentPart>
        </mc:Choice>
        <mc:Fallback xmlns="">
          <p:pic>
            <p:nvPicPr>
              <p:cNvPr id="262" name="Ink 261">
                <a:extLst>
                  <a:ext uri="{FF2B5EF4-FFF2-40B4-BE49-F238E27FC236}">
                    <a16:creationId xmlns:a16="http://schemas.microsoft.com/office/drawing/2014/main" id="{B9830F4E-981C-C9DB-EDDF-42B05B00344D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6809326" y="3235569"/>
                <a:ext cx="464760" cy="3718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263" name="Ink 262">
                <a:extLst>
                  <a:ext uri="{FF2B5EF4-FFF2-40B4-BE49-F238E27FC236}">
                    <a16:creationId xmlns:a16="http://schemas.microsoft.com/office/drawing/2014/main" id="{28750569-D2E1-3BBF-0006-291B4382826E}"/>
                  </a:ext>
                </a:extLst>
              </p14:cNvPr>
              <p14:cNvContentPartPr/>
              <p14:nvPr/>
            </p14:nvContentPartPr>
            <p14:xfrm>
              <a:off x="7113886" y="3341760"/>
              <a:ext cx="186840" cy="33120"/>
            </p14:xfrm>
          </p:contentPart>
        </mc:Choice>
        <mc:Fallback xmlns="">
          <p:pic>
            <p:nvPicPr>
              <p:cNvPr id="263" name="Ink 262">
                <a:extLst>
                  <a:ext uri="{FF2B5EF4-FFF2-40B4-BE49-F238E27FC236}">
                    <a16:creationId xmlns:a16="http://schemas.microsoft.com/office/drawing/2014/main" id="{28750569-D2E1-3BBF-0006-291B4382826E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7104869" y="3332760"/>
                <a:ext cx="204514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264" name="Ink 263">
                <a:extLst>
                  <a:ext uri="{FF2B5EF4-FFF2-40B4-BE49-F238E27FC236}">
                    <a16:creationId xmlns:a16="http://schemas.microsoft.com/office/drawing/2014/main" id="{A966081D-0CFD-C317-0CA9-39447055CAE2}"/>
                  </a:ext>
                </a:extLst>
              </p14:cNvPr>
              <p14:cNvContentPartPr/>
              <p14:nvPr/>
            </p14:nvContentPartPr>
            <p14:xfrm>
              <a:off x="7064926" y="3464160"/>
              <a:ext cx="29880" cy="31680"/>
            </p14:xfrm>
          </p:contentPart>
        </mc:Choice>
        <mc:Fallback xmlns="">
          <p:pic>
            <p:nvPicPr>
              <p:cNvPr id="264" name="Ink 263">
                <a:extLst>
                  <a:ext uri="{FF2B5EF4-FFF2-40B4-BE49-F238E27FC236}">
                    <a16:creationId xmlns:a16="http://schemas.microsoft.com/office/drawing/2014/main" id="{A966081D-0CFD-C317-0CA9-39447055CAE2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7056033" y="3455160"/>
                <a:ext cx="4731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266" name="Ink 265">
                <a:extLst>
                  <a:ext uri="{FF2B5EF4-FFF2-40B4-BE49-F238E27FC236}">
                    <a16:creationId xmlns:a16="http://schemas.microsoft.com/office/drawing/2014/main" id="{C22C8074-B991-0E56-E997-70BC6427AD5A}"/>
                  </a:ext>
                </a:extLst>
              </p14:cNvPr>
              <p14:cNvContentPartPr/>
              <p14:nvPr/>
            </p14:nvContentPartPr>
            <p14:xfrm>
              <a:off x="2321566" y="3986160"/>
              <a:ext cx="397800" cy="86040"/>
            </p14:xfrm>
          </p:contentPart>
        </mc:Choice>
        <mc:Fallback xmlns="">
          <p:pic>
            <p:nvPicPr>
              <p:cNvPr id="266" name="Ink 265">
                <a:extLst>
                  <a:ext uri="{FF2B5EF4-FFF2-40B4-BE49-F238E27FC236}">
                    <a16:creationId xmlns:a16="http://schemas.microsoft.com/office/drawing/2014/main" id="{C22C8074-B991-0E56-E997-70BC6427AD5A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2312558" y="3977160"/>
                <a:ext cx="415456" cy="10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267" name="Ink 266">
                <a:extLst>
                  <a:ext uri="{FF2B5EF4-FFF2-40B4-BE49-F238E27FC236}">
                    <a16:creationId xmlns:a16="http://schemas.microsoft.com/office/drawing/2014/main" id="{0C7702BB-2317-0E87-9B9E-0C0B955B3046}"/>
                  </a:ext>
                </a:extLst>
              </p14:cNvPr>
              <p14:cNvContentPartPr/>
              <p14:nvPr/>
            </p14:nvContentPartPr>
            <p14:xfrm>
              <a:off x="2381326" y="4026480"/>
              <a:ext cx="222480" cy="360"/>
            </p14:xfrm>
          </p:contentPart>
        </mc:Choice>
        <mc:Fallback xmlns="">
          <p:pic>
            <p:nvPicPr>
              <p:cNvPr id="267" name="Ink 266">
                <a:extLst>
                  <a:ext uri="{FF2B5EF4-FFF2-40B4-BE49-F238E27FC236}">
                    <a16:creationId xmlns:a16="http://schemas.microsoft.com/office/drawing/2014/main" id="{0C7702BB-2317-0E87-9B9E-0C0B955B3046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2372326" y="4017480"/>
                <a:ext cx="2401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269" name="Ink 268">
                <a:extLst>
                  <a:ext uri="{FF2B5EF4-FFF2-40B4-BE49-F238E27FC236}">
                    <a16:creationId xmlns:a16="http://schemas.microsoft.com/office/drawing/2014/main" id="{CF6695C4-D131-2AFB-33A3-336364C29577}"/>
                  </a:ext>
                </a:extLst>
              </p14:cNvPr>
              <p14:cNvContentPartPr/>
              <p14:nvPr/>
            </p14:nvContentPartPr>
            <p14:xfrm>
              <a:off x="2821966" y="3016680"/>
              <a:ext cx="1483920" cy="946080"/>
            </p14:xfrm>
          </p:contentPart>
        </mc:Choice>
        <mc:Fallback xmlns="">
          <p:pic>
            <p:nvPicPr>
              <p:cNvPr id="269" name="Ink 268">
                <a:extLst>
                  <a:ext uri="{FF2B5EF4-FFF2-40B4-BE49-F238E27FC236}">
                    <a16:creationId xmlns:a16="http://schemas.microsoft.com/office/drawing/2014/main" id="{CF6695C4-D131-2AFB-33A3-336364C29577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2812964" y="3007680"/>
                <a:ext cx="1501564" cy="9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271" name="Ink 270">
                <a:extLst>
                  <a:ext uri="{FF2B5EF4-FFF2-40B4-BE49-F238E27FC236}">
                    <a16:creationId xmlns:a16="http://schemas.microsoft.com/office/drawing/2014/main" id="{00CA6378-9FDC-89A7-EC2D-8864415E2E50}"/>
                  </a:ext>
                </a:extLst>
              </p14:cNvPr>
              <p14:cNvContentPartPr/>
              <p14:nvPr/>
            </p14:nvContentPartPr>
            <p14:xfrm>
              <a:off x="2893966" y="3206040"/>
              <a:ext cx="2419560" cy="734040"/>
            </p14:xfrm>
          </p:contentPart>
        </mc:Choice>
        <mc:Fallback xmlns="">
          <p:pic>
            <p:nvPicPr>
              <p:cNvPr id="271" name="Ink 270">
                <a:extLst>
                  <a:ext uri="{FF2B5EF4-FFF2-40B4-BE49-F238E27FC236}">
                    <a16:creationId xmlns:a16="http://schemas.microsoft.com/office/drawing/2014/main" id="{00CA6378-9FDC-89A7-EC2D-8864415E2E50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2884965" y="3197040"/>
                <a:ext cx="2437203" cy="75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273" name="Ink 272">
                <a:extLst>
                  <a:ext uri="{FF2B5EF4-FFF2-40B4-BE49-F238E27FC236}">
                    <a16:creationId xmlns:a16="http://schemas.microsoft.com/office/drawing/2014/main" id="{B44D3156-BACB-977E-47DE-B73A2CA3BEF9}"/>
                  </a:ext>
                </a:extLst>
              </p14:cNvPr>
              <p14:cNvContentPartPr/>
              <p14:nvPr/>
            </p14:nvContentPartPr>
            <p14:xfrm>
              <a:off x="2982166" y="3958440"/>
              <a:ext cx="2572920" cy="282240"/>
            </p14:xfrm>
          </p:contentPart>
        </mc:Choice>
        <mc:Fallback xmlns="">
          <p:pic>
            <p:nvPicPr>
              <p:cNvPr id="273" name="Ink 272">
                <a:extLst>
                  <a:ext uri="{FF2B5EF4-FFF2-40B4-BE49-F238E27FC236}">
                    <a16:creationId xmlns:a16="http://schemas.microsoft.com/office/drawing/2014/main" id="{B44D3156-BACB-977E-47DE-B73A2CA3BEF9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2973166" y="3949440"/>
                <a:ext cx="2590560" cy="29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275" name="Ink 274">
                <a:extLst>
                  <a:ext uri="{FF2B5EF4-FFF2-40B4-BE49-F238E27FC236}">
                    <a16:creationId xmlns:a16="http://schemas.microsoft.com/office/drawing/2014/main" id="{4FCA881B-976B-0DE0-4FE9-0476646D032C}"/>
                  </a:ext>
                </a:extLst>
              </p14:cNvPr>
              <p14:cNvContentPartPr/>
              <p14:nvPr/>
            </p14:nvContentPartPr>
            <p14:xfrm>
              <a:off x="2961286" y="3936840"/>
              <a:ext cx="1748520" cy="311040"/>
            </p14:xfrm>
          </p:contentPart>
        </mc:Choice>
        <mc:Fallback xmlns="">
          <p:pic>
            <p:nvPicPr>
              <p:cNvPr id="275" name="Ink 274">
                <a:extLst>
                  <a:ext uri="{FF2B5EF4-FFF2-40B4-BE49-F238E27FC236}">
                    <a16:creationId xmlns:a16="http://schemas.microsoft.com/office/drawing/2014/main" id="{4FCA881B-976B-0DE0-4FE9-0476646D032C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2952286" y="3927840"/>
                <a:ext cx="1766160" cy="32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277" name="Ink 276">
                <a:extLst>
                  <a:ext uri="{FF2B5EF4-FFF2-40B4-BE49-F238E27FC236}">
                    <a16:creationId xmlns:a16="http://schemas.microsoft.com/office/drawing/2014/main" id="{DB5A77C0-B311-0C83-2920-0EA76248AC24}"/>
                  </a:ext>
                </a:extLst>
              </p14:cNvPr>
              <p14:cNvContentPartPr/>
              <p14:nvPr/>
            </p14:nvContentPartPr>
            <p14:xfrm>
              <a:off x="2896846" y="3965640"/>
              <a:ext cx="1191960" cy="996120"/>
            </p14:xfrm>
          </p:contentPart>
        </mc:Choice>
        <mc:Fallback xmlns="">
          <p:pic>
            <p:nvPicPr>
              <p:cNvPr id="277" name="Ink 276">
                <a:extLst>
                  <a:ext uri="{FF2B5EF4-FFF2-40B4-BE49-F238E27FC236}">
                    <a16:creationId xmlns:a16="http://schemas.microsoft.com/office/drawing/2014/main" id="{DB5A77C0-B311-0C83-2920-0EA76248AC24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2887843" y="3956637"/>
                <a:ext cx="1209605" cy="10137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279" name="Ink 278">
                <a:extLst>
                  <a:ext uri="{FF2B5EF4-FFF2-40B4-BE49-F238E27FC236}">
                    <a16:creationId xmlns:a16="http://schemas.microsoft.com/office/drawing/2014/main" id="{290498AD-4EB7-47FB-5B18-178CADA80BA7}"/>
                  </a:ext>
                </a:extLst>
              </p14:cNvPr>
              <p14:cNvContentPartPr/>
              <p14:nvPr/>
            </p14:nvContentPartPr>
            <p14:xfrm>
              <a:off x="2638726" y="3096240"/>
              <a:ext cx="411480" cy="390960"/>
            </p14:xfrm>
          </p:contentPart>
        </mc:Choice>
        <mc:Fallback xmlns="">
          <p:pic>
            <p:nvPicPr>
              <p:cNvPr id="279" name="Ink 278">
                <a:extLst>
                  <a:ext uri="{FF2B5EF4-FFF2-40B4-BE49-F238E27FC236}">
                    <a16:creationId xmlns:a16="http://schemas.microsoft.com/office/drawing/2014/main" id="{290498AD-4EB7-47FB-5B18-178CADA80BA7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2629734" y="3087240"/>
                <a:ext cx="429105" cy="40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280" name="Ink 279">
                <a:extLst>
                  <a:ext uri="{FF2B5EF4-FFF2-40B4-BE49-F238E27FC236}">
                    <a16:creationId xmlns:a16="http://schemas.microsoft.com/office/drawing/2014/main" id="{A803FB7C-FFA9-9F6E-8F5F-FC3258DC1686}"/>
                  </a:ext>
                </a:extLst>
              </p14:cNvPr>
              <p14:cNvContentPartPr/>
              <p14:nvPr/>
            </p14:nvContentPartPr>
            <p14:xfrm>
              <a:off x="3185566" y="3191640"/>
              <a:ext cx="243000" cy="212400"/>
            </p14:xfrm>
          </p:contentPart>
        </mc:Choice>
        <mc:Fallback xmlns="">
          <p:pic>
            <p:nvPicPr>
              <p:cNvPr id="280" name="Ink 279">
                <a:extLst>
                  <a:ext uri="{FF2B5EF4-FFF2-40B4-BE49-F238E27FC236}">
                    <a16:creationId xmlns:a16="http://schemas.microsoft.com/office/drawing/2014/main" id="{A803FB7C-FFA9-9F6E-8F5F-FC3258DC1686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3176553" y="3182640"/>
                <a:ext cx="260666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281" name="Ink 280">
                <a:extLst>
                  <a:ext uri="{FF2B5EF4-FFF2-40B4-BE49-F238E27FC236}">
                    <a16:creationId xmlns:a16="http://schemas.microsoft.com/office/drawing/2014/main" id="{36A55CFE-4EC3-18F2-E444-59540F2F4562}"/>
                  </a:ext>
                </a:extLst>
              </p14:cNvPr>
              <p14:cNvContentPartPr/>
              <p14:nvPr/>
            </p14:nvContentPartPr>
            <p14:xfrm>
              <a:off x="3148846" y="3092280"/>
              <a:ext cx="59400" cy="75960"/>
            </p14:xfrm>
          </p:contentPart>
        </mc:Choice>
        <mc:Fallback xmlns="">
          <p:pic>
            <p:nvPicPr>
              <p:cNvPr id="281" name="Ink 280">
                <a:extLst>
                  <a:ext uri="{FF2B5EF4-FFF2-40B4-BE49-F238E27FC236}">
                    <a16:creationId xmlns:a16="http://schemas.microsoft.com/office/drawing/2014/main" id="{36A55CFE-4EC3-18F2-E444-59540F2F4562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3139846" y="3083280"/>
                <a:ext cx="7704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283" name="Ink 282">
                <a:extLst>
                  <a:ext uri="{FF2B5EF4-FFF2-40B4-BE49-F238E27FC236}">
                    <a16:creationId xmlns:a16="http://schemas.microsoft.com/office/drawing/2014/main" id="{72A623E9-0D72-914E-065B-36663B294371}"/>
                  </a:ext>
                </a:extLst>
              </p14:cNvPr>
              <p14:cNvContentPartPr/>
              <p14:nvPr/>
            </p14:nvContentPartPr>
            <p14:xfrm>
              <a:off x="3105646" y="3101280"/>
              <a:ext cx="79560" cy="84600"/>
            </p14:xfrm>
          </p:contentPart>
        </mc:Choice>
        <mc:Fallback xmlns="">
          <p:pic>
            <p:nvPicPr>
              <p:cNvPr id="283" name="Ink 282">
                <a:extLst>
                  <a:ext uri="{FF2B5EF4-FFF2-40B4-BE49-F238E27FC236}">
                    <a16:creationId xmlns:a16="http://schemas.microsoft.com/office/drawing/2014/main" id="{72A623E9-0D72-914E-065B-36663B294371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3096646" y="3092280"/>
                <a:ext cx="97200" cy="102240"/>
              </a:xfrm>
              <a:prstGeom prst="rect">
                <a:avLst/>
              </a:prstGeom>
            </p:spPr>
          </p:pic>
        </mc:Fallback>
      </mc:AlternateContent>
      <p:grpSp>
        <p:nvGrpSpPr>
          <p:cNvPr id="317" name="Group 316">
            <a:extLst>
              <a:ext uri="{FF2B5EF4-FFF2-40B4-BE49-F238E27FC236}">
                <a16:creationId xmlns:a16="http://schemas.microsoft.com/office/drawing/2014/main" id="{21331FDA-5A3D-9879-0889-2B7334D5AF03}"/>
              </a:ext>
            </a:extLst>
          </p:cNvPr>
          <p:cNvGrpSpPr/>
          <p:nvPr/>
        </p:nvGrpSpPr>
        <p:grpSpPr>
          <a:xfrm>
            <a:off x="1352806" y="2932655"/>
            <a:ext cx="4598460" cy="2481480"/>
            <a:chOff x="118841" y="2251332"/>
            <a:chExt cx="4598460" cy="2481480"/>
          </a:xfrm>
        </p:grpSpPr>
        <p:grpSp>
          <p:nvGrpSpPr>
            <p:cNvPr id="316" name="Group 315">
              <a:extLst>
                <a:ext uri="{FF2B5EF4-FFF2-40B4-BE49-F238E27FC236}">
                  <a16:creationId xmlns:a16="http://schemas.microsoft.com/office/drawing/2014/main" id="{471665A5-1D17-A325-E6C1-2F45CB9418CB}"/>
                </a:ext>
              </a:extLst>
            </p:cNvPr>
            <p:cNvGrpSpPr/>
            <p:nvPr/>
          </p:nvGrpSpPr>
          <p:grpSpPr>
            <a:xfrm>
              <a:off x="118841" y="2251332"/>
              <a:ext cx="847080" cy="954000"/>
              <a:chOff x="118841" y="2251332"/>
              <a:chExt cx="847080" cy="954000"/>
            </a:xfrm>
          </p:grpSpPr>
          <p:grpSp>
            <p:nvGrpSpPr>
              <p:cNvPr id="205" name="Group 204">
                <a:extLst>
                  <a:ext uri="{FF2B5EF4-FFF2-40B4-BE49-F238E27FC236}">
                    <a16:creationId xmlns:a16="http://schemas.microsoft.com/office/drawing/2014/main" id="{6EEE8C13-C878-DA8D-5690-038A2333927E}"/>
                  </a:ext>
                </a:extLst>
              </p:cNvPr>
              <p:cNvGrpSpPr/>
              <p:nvPr/>
            </p:nvGrpSpPr>
            <p:grpSpPr>
              <a:xfrm>
                <a:off x="580001" y="2533932"/>
                <a:ext cx="385920" cy="636840"/>
                <a:chOff x="580001" y="2533932"/>
                <a:chExt cx="385920" cy="6368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44">
                  <p14:nvContentPartPr>
                    <p14:cNvPr id="63" name="Ink 62">
                      <a:extLst>
                        <a:ext uri="{FF2B5EF4-FFF2-40B4-BE49-F238E27FC236}">
                          <a16:creationId xmlns:a16="http://schemas.microsoft.com/office/drawing/2014/main" id="{00812532-1FC3-3C91-C857-5FC7899B5F9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65561" y="2914092"/>
                    <a:ext cx="360" cy="245160"/>
                  </p14:xfrm>
                </p:contentPart>
              </mc:Choice>
              <mc:Fallback xmlns="">
                <p:pic>
                  <p:nvPicPr>
                    <p:cNvPr id="63" name="Ink 62">
                      <a:extLst>
                        <a:ext uri="{FF2B5EF4-FFF2-40B4-BE49-F238E27FC236}">
                          <a16:creationId xmlns:a16="http://schemas.microsoft.com/office/drawing/2014/main" id="{00812532-1FC3-3C91-C857-5FC7899B5F92}"/>
                        </a:ext>
                      </a:extLst>
                    </p:cNvPr>
                    <p:cNvPicPr/>
                    <p:nvPr/>
                  </p:nvPicPr>
                  <p:blipFill>
                    <a:blip r:embed="rId145"/>
                    <a:stretch>
                      <a:fillRect/>
                    </a:stretch>
                  </p:blipFill>
                  <p:spPr>
                    <a:xfrm>
                      <a:off x="946841" y="2895372"/>
                      <a:ext cx="38160" cy="282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6">
                  <p14:nvContentPartPr>
                    <p14:cNvPr id="192" name="Ink 191">
                      <a:extLst>
                        <a:ext uri="{FF2B5EF4-FFF2-40B4-BE49-F238E27FC236}">
                          <a16:creationId xmlns:a16="http://schemas.microsoft.com/office/drawing/2014/main" id="{99FB2366-B7DA-DBE4-D8AF-436549D073D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65561" y="2711412"/>
                    <a:ext cx="360" cy="75240"/>
                  </p14:xfrm>
                </p:contentPart>
              </mc:Choice>
              <mc:Fallback xmlns="">
                <p:pic>
                  <p:nvPicPr>
                    <p:cNvPr id="192" name="Ink 191">
                      <a:extLst>
                        <a:ext uri="{FF2B5EF4-FFF2-40B4-BE49-F238E27FC236}">
                          <a16:creationId xmlns:a16="http://schemas.microsoft.com/office/drawing/2014/main" id="{99FB2366-B7DA-DBE4-D8AF-436549D073DE}"/>
                        </a:ext>
                      </a:extLst>
                    </p:cNvPr>
                    <p:cNvPicPr/>
                    <p:nvPr/>
                  </p:nvPicPr>
                  <p:blipFill>
                    <a:blip r:embed="rId147"/>
                    <a:stretch>
                      <a:fillRect/>
                    </a:stretch>
                  </p:blipFill>
                  <p:spPr>
                    <a:xfrm>
                      <a:off x="946841" y="2692692"/>
                      <a:ext cx="38160" cy="113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8">
                  <p14:nvContentPartPr>
                    <p14:cNvPr id="193" name="Ink 192">
                      <a:extLst>
                        <a:ext uri="{FF2B5EF4-FFF2-40B4-BE49-F238E27FC236}">
                          <a16:creationId xmlns:a16="http://schemas.microsoft.com/office/drawing/2014/main" id="{C776970F-D5DA-F54B-8761-6B432131293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16161" y="2788092"/>
                    <a:ext cx="360" cy="317160"/>
                  </p14:xfrm>
                </p:contentPart>
              </mc:Choice>
              <mc:Fallback xmlns="">
                <p:pic>
                  <p:nvPicPr>
                    <p:cNvPr id="193" name="Ink 192">
                      <a:extLst>
                        <a:ext uri="{FF2B5EF4-FFF2-40B4-BE49-F238E27FC236}">
                          <a16:creationId xmlns:a16="http://schemas.microsoft.com/office/drawing/2014/main" id="{C776970F-D5DA-F54B-8761-6B4321312939}"/>
                        </a:ext>
                      </a:extLst>
                    </p:cNvPr>
                    <p:cNvPicPr/>
                    <p:nvPr/>
                  </p:nvPicPr>
                  <p:blipFill>
                    <a:blip r:embed="rId149"/>
                    <a:stretch>
                      <a:fillRect/>
                    </a:stretch>
                  </p:blipFill>
                  <p:spPr>
                    <a:xfrm>
                      <a:off x="797441" y="2769012"/>
                      <a:ext cx="38160" cy="354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0">
                  <p14:nvContentPartPr>
                    <p14:cNvPr id="194" name="Ink 193">
                      <a:extLst>
                        <a:ext uri="{FF2B5EF4-FFF2-40B4-BE49-F238E27FC236}">
                          <a16:creationId xmlns:a16="http://schemas.microsoft.com/office/drawing/2014/main" id="{5716E1F3-04F7-91F7-9E51-55B97FFD9F4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50281" y="2681172"/>
                    <a:ext cx="113400" cy="56880"/>
                  </p14:xfrm>
                </p:contentPart>
              </mc:Choice>
              <mc:Fallback xmlns="">
                <p:pic>
                  <p:nvPicPr>
                    <p:cNvPr id="194" name="Ink 193">
                      <a:extLst>
                        <a:ext uri="{FF2B5EF4-FFF2-40B4-BE49-F238E27FC236}">
                          <a16:creationId xmlns:a16="http://schemas.microsoft.com/office/drawing/2014/main" id="{5716E1F3-04F7-91F7-9E51-55B97FFD9F4D}"/>
                        </a:ext>
                      </a:extLst>
                    </p:cNvPr>
                    <p:cNvPicPr/>
                    <p:nvPr/>
                  </p:nvPicPr>
                  <p:blipFill>
                    <a:blip r:embed="rId151"/>
                    <a:stretch>
                      <a:fillRect/>
                    </a:stretch>
                  </p:blipFill>
                  <p:spPr>
                    <a:xfrm>
                      <a:off x="731561" y="2662092"/>
                      <a:ext cx="150840" cy="94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2">
                  <p14:nvContentPartPr>
                    <p14:cNvPr id="195" name="Ink 194">
                      <a:extLst>
                        <a:ext uri="{FF2B5EF4-FFF2-40B4-BE49-F238E27FC236}">
                          <a16:creationId xmlns:a16="http://schemas.microsoft.com/office/drawing/2014/main" id="{4B6B1FF2-F5CB-00F3-94FF-DD627884E80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31481" y="2671452"/>
                    <a:ext cx="360" cy="499320"/>
                  </p14:xfrm>
                </p:contentPart>
              </mc:Choice>
              <mc:Fallback xmlns="">
                <p:pic>
                  <p:nvPicPr>
                    <p:cNvPr id="195" name="Ink 194">
                      <a:extLst>
                        <a:ext uri="{FF2B5EF4-FFF2-40B4-BE49-F238E27FC236}">
                          <a16:creationId xmlns:a16="http://schemas.microsoft.com/office/drawing/2014/main" id="{4B6B1FF2-F5CB-00F3-94FF-DD627884E802}"/>
                        </a:ext>
                      </a:extLst>
                    </p:cNvPr>
                    <p:cNvPicPr/>
                    <p:nvPr/>
                  </p:nvPicPr>
                  <p:blipFill>
                    <a:blip r:embed="rId153"/>
                    <a:stretch>
                      <a:fillRect/>
                    </a:stretch>
                  </p:blipFill>
                  <p:spPr>
                    <a:xfrm>
                      <a:off x="612401" y="2652732"/>
                      <a:ext cx="38160" cy="537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4">
                  <p14:nvContentPartPr>
                    <p14:cNvPr id="196" name="Ink 195">
                      <a:extLst>
                        <a:ext uri="{FF2B5EF4-FFF2-40B4-BE49-F238E27FC236}">
                          <a16:creationId xmlns:a16="http://schemas.microsoft.com/office/drawing/2014/main" id="{B34A7248-A4ED-6F77-AE9A-1DBABCF1730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39201" y="3142332"/>
                    <a:ext cx="360" cy="2880"/>
                  </p14:xfrm>
                </p:contentPart>
              </mc:Choice>
              <mc:Fallback xmlns="">
                <p:pic>
                  <p:nvPicPr>
                    <p:cNvPr id="196" name="Ink 195">
                      <a:extLst>
                        <a:ext uri="{FF2B5EF4-FFF2-40B4-BE49-F238E27FC236}">
                          <a16:creationId xmlns:a16="http://schemas.microsoft.com/office/drawing/2014/main" id="{B34A7248-A4ED-6F77-AE9A-1DBABCF1730C}"/>
                        </a:ext>
                      </a:extLst>
                    </p:cNvPr>
                    <p:cNvPicPr/>
                    <p:nvPr/>
                  </p:nvPicPr>
                  <p:blipFill>
                    <a:blip r:embed="rId155"/>
                    <a:stretch>
                      <a:fillRect/>
                    </a:stretch>
                  </p:blipFill>
                  <p:spPr>
                    <a:xfrm>
                      <a:off x="820121" y="3123252"/>
                      <a:ext cx="38160" cy="40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6">
                  <p14:nvContentPartPr>
                    <p14:cNvPr id="197" name="Ink 196">
                      <a:extLst>
                        <a:ext uri="{FF2B5EF4-FFF2-40B4-BE49-F238E27FC236}">
                          <a16:creationId xmlns:a16="http://schemas.microsoft.com/office/drawing/2014/main" id="{43AAF44D-78DF-2621-D5C9-D3D6E8C9D35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80001" y="2533932"/>
                    <a:ext cx="85680" cy="120600"/>
                  </p14:xfrm>
                </p:contentPart>
              </mc:Choice>
              <mc:Fallback xmlns="">
                <p:pic>
                  <p:nvPicPr>
                    <p:cNvPr id="197" name="Ink 196">
                      <a:extLst>
                        <a:ext uri="{FF2B5EF4-FFF2-40B4-BE49-F238E27FC236}">
                          <a16:creationId xmlns:a16="http://schemas.microsoft.com/office/drawing/2014/main" id="{43AAF44D-78DF-2621-D5C9-D3D6E8C9D356}"/>
                        </a:ext>
                      </a:extLst>
                    </p:cNvPr>
                    <p:cNvPicPr/>
                    <p:nvPr/>
                  </p:nvPicPr>
                  <p:blipFill>
                    <a:blip r:embed="rId157"/>
                    <a:stretch>
                      <a:fillRect/>
                    </a:stretch>
                  </p:blipFill>
                  <p:spPr>
                    <a:xfrm>
                      <a:off x="561281" y="2515212"/>
                      <a:ext cx="123480" cy="158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6EDC85D5-653D-F98A-549F-CED1A9DFCB7C}"/>
                  </a:ext>
                </a:extLst>
              </p:cNvPr>
              <p:cNvGrpSpPr/>
              <p:nvPr/>
            </p:nvGrpSpPr>
            <p:grpSpPr>
              <a:xfrm>
                <a:off x="118841" y="2251332"/>
                <a:ext cx="303840" cy="954000"/>
                <a:chOff x="118841" y="2251332"/>
                <a:chExt cx="303840" cy="9540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58">
                  <p14:nvContentPartPr>
                    <p14:cNvPr id="198" name="Ink 197">
                      <a:extLst>
                        <a:ext uri="{FF2B5EF4-FFF2-40B4-BE49-F238E27FC236}">
                          <a16:creationId xmlns:a16="http://schemas.microsoft.com/office/drawing/2014/main" id="{1FF7E8A9-B28F-C333-7FCE-D594F8E57E4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7481" y="2502252"/>
                    <a:ext cx="17280" cy="703080"/>
                  </p14:xfrm>
                </p:contentPart>
              </mc:Choice>
              <mc:Fallback xmlns="">
                <p:pic>
                  <p:nvPicPr>
                    <p:cNvPr id="198" name="Ink 197">
                      <a:extLst>
                        <a:ext uri="{FF2B5EF4-FFF2-40B4-BE49-F238E27FC236}">
                          <a16:creationId xmlns:a16="http://schemas.microsoft.com/office/drawing/2014/main" id="{1FF7E8A9-B28F-C333-7FCE-D594F8E57E4B}"/>
                        </a:ext>
                      </a:extLst>
                    </p:cNvPr>
                    <p:cNvPicPr/>
                    <p:nvPr/>
                  </p:nvPicPr>
                  <p:blipFill>
                    <a:blip r:embed="rId159"/>
                    <a:stretch>
                      <a:fillRect/>
                    </a:stretch>
                  </p:blipFill>
                  <p:spPr>
                    <a:xfrm>
                      <a:off x="378401" y="2483532"/>
                      <a:ext cx="55080" cy="740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0">
                  <p14:nvContentPartPr>
                    <p14:cNvPr id="199" name="Ink 198">
                      <a:extLst>
                        <a:ext uri="{FF2B5EF4-FFF2-40B4-BE49-F238E27FC236}">
                          <a16:creationId xmlns:a16="http://schemas.microsoft.com/office/drawing/2014/main" id="{9B5FDD6E-CE93-7D57-6432-A461EA29D83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1321" y="2251332"/>
                    <a:ext cx="78480" cy="108720"/>
                  </p14:xfrm>
                </p:contentPart>
              </mc:Choice>
              <mc:Fallback xmlns="">
                <p:pic>
                  <p:nvPicPr>
                    <p:cNvPr id="199" name="Ink 198">
                      <a:extLst>
                        <a:ext uri="{FF2B5EF4-FFF2-40B4-BE49-F238E27FC236}">
                          <a16:creationId xmlns:a16="http://schemas.microsoft.com/office/drawing/2014/main" id="{9B5FDD6E-CE93-7D57-6432-A461EA29D83C}"/>
                        </a:ext>
                      </a:extLst>
                    </p:cNvPr>
                    <p:cNvPicPr/>
                    <p:nvPr/>
                  </p:nvPicPr>
                  <p:blipFill>
                    <a:blip r:embed="rId161"/>
                    <a:stretch>
                      <a:fillRect/>
                    </a:stretch>
                  </p:blipFill>
                  <p:spPr>
                    <a:xfrm>
                      <a:off x="322601" y="2232612"/>
                      <a:ext cx="116280" cy="146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2">
                  <p14:nvContentPartPr>
                    <p14:cNvPr id="200" name="Ink 199">
                      <a:extLst>
                        <a:ext uri="{FF2B5EF4-FFF2-40B4-BE49-F238E27FC236}">
                          <a16:creationId xmlns:a16="http://schemas.microsoft.com/office/drawing/2014/main" id="{CF42F5AD-EC60-C547-643F-7D9D779E98B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22321" y="2312532"/>
                    <a:ext cx="360" cy="146880"/>
                  </p14:xfrm>
                </p:contentPart>
              </mc:Choice>
              <mc:Fallback xmlns="">
                <p:pic>
                  <p:nvPicPr>
                    <p:cNvPr id="200" name="Ink 199">
                      <a:extLst>
                        <a:ext uri="{FF2B5EF4-FFF2-40B4-BE49-F238E27FC236}">
                          <a16:creationId xmlns:a16="http://schemas.microsoft.com/office/drawing/2014/main" id="{CF42F5AD-EC60-C547-643F-7D9D779E98B8}"/>
                        </a:ext>
                      </a:extLst>
                    </p:cNvPr>
                    <p:cNvPicPr/>
                    <p:nvPr/>
                  </p:nvPicPr>
                  <p:blipFill>
                    <a:blip r:embed="rId163"/>
                    <a:stretch>
                      <a:fillRect/>
                    </a:stretch>
                  </p:blipFill>
                  <p:spPr>
                    <a:xfrm>
                      <a:off x="403241" y="2293452"/>
                      <a:ext cx="38160" cy="184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4">
                  <p14:nvContentPartPr>
                    <p14:cNvPr id="201" name="Ink 200">
                      <a:extLst>
                        <a:ext uri="{FF2B5EF4-FFF2-40B4-BE49-F238E27FC236}">
                          <a16:creationId xmlns:a16="http://schemas.microsoft.com/office/drawing/2014/main" id="{3E1260C4-0FB7-26F9-377A-0A126D2CC80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89401" y="2858292"/>
                    <a:ext cx="360" cy="306000"/>
                  </p14:xfrm>
                </p:contentPart>
              </mc:Choice>
              <mc:Fallback xmlns="">
                <p:pic>
                  <p:nvPicPr>
                    <p:cNvPr id="201" name="Ink 200">
                      <a:extLst>
                        <a:ext uri="{FF2B5EF4-FFF2-40B4-BE49-F238E27FC236}">
                          <a16:creationId xmlns:a16="http://schemas.microsoft.com/office/drawing/2014/main" id="{3E1260C4-0FB7-26F9-377A-0A126D2CC800}"/>
                        </a:ext>
                      </a:extLst>
                    </p:cNvPr>
                    <p:cNvPicPr/>
                    <p:nvPr/>
                  </p:nvPicPr>
                  <p:blipFill>
                    <a:blip r:embed="rId165"/>
                    <a:stretch>
                      <a:fillRect/>
                    </a:stretch>
                  </p:blipFill>
                  <p:spPr>
                    <a:xfrm>
                      <a:off x="170321" y="2839572"/>
                      <a:ext cx="38160" cy="343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6">
                  <p14:nvContentPartPr>
                    <p14:cNvPr id="202" name="Ink 201">
                      <a:extLst>
                        <a:ext uri="{FF2B5EF4-FFF2-40B4-BE49-F238E27FC236}">
                          <a16:creationId xmlns:a16="http://schemas.microsoft.com/office/drawing/2014/main" id="{9BF64F79-48DF-4BB5-DBD1-12A507C557F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8841" y="2643732"/>
                    <a:ext cx="109080" cy="158400"/>
                  </p14:xfrm>
                </p:contentPart>
              </mc:Choice>
              <mc:Fallback xmlns="">
                <p:pic>
                  <p:nvPicPr>
                    <p:cNvPr id="202" name="Ink 201">
                      <a:extLst>
                        <a:ext uri="{FF2B5EF4-FFF2-40B4-BE49-F238E27FC236}">
                          <a16:creationId xmlns:a16="http://schemas.microsoft.com/office/drawing/2014/main" id="{9BF64F79-48DF-4BB5-DBD1-12A507C557FA}"/>
                        </a:ext>
                      </a:extLst>
                    </p:cNvPr>
                    <p:cNvPicPr/>
                    <p:nvPr/>
                  </p:nvPicPr>
                  <p:blipFill>
                    <a:blip r:embed="rId167"/>
                    <a:stretch>
                      <a:fillRect/>
                    </a:stretch>
                  </p:blipFill>
                  <p:spPr>
                    <a:xfrm>
                      <a:off x="100121" y="2625012"/>
                      <a:ext cx="146880" cy="1962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61084309-ED93-958A-8E6F-9FA4F44FDFF9}"/>
                </a:ext>
              </a:extLst>
            </p:cNvPr>
            <p:cNvGrpSpPr/>
            <p:nvPr/>
          </p:nvGrpSpPr>
          <p:grpSpPr>
            <a:xfrm>
              <a:off x="2786621" y="2305692"/>
              <a:ext cx="1930680" cy="2427120"/>
              <a:chOff x="2892764" y="4557151"/>
              <a:chExt cx="1930680" cy="2427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8">
                <p14:nvContentPartPr>
                  <p14:cNvPr id="289" name="Ink 288">
                    <a:extLst>
                      <a:ext uri="{FF2B5EF4-FFF2-40B4-BE49-F238E27FC236}">
                        <a16:creationId xmlns:a16="http://schemas.microsoft.com/office/drawing/2014/main" id="{7CC9E3BA-21FE-53EF-4AE0-02C8A49AF8F5}"/>
                      </a:ext>
                    </a:extLst>
                  </p14:cNvPr>
                  <p14:cNvContentPartPr/>
                  <p14:nvPr/>
                </p14:nvContentPartPr>
                <p14:xfrm>
                  <a:off x="4294481" y="5420071"/>
                  <a:ext cx="434160" cy="196200"/>
                </p14:xfrm>
              </p:contentPart>
            </mc:Choice>
            <mc:Fallback xmlns="">
              <p:pic>
                <p:nvPicPr>
                  <p:cNvPr id="289" name="Ink 288">
                    <a:extLst>
                      <a:ext uri="{FF2B5EF4-FFF2-40B4-BE49-F238E27FC236}">
                        <a16:creationId xmlns:a16="http://schemas.microsoft.com/office/drawing/2014/main" id="{7CC9E3BA-21FE-53EF-4AE0-02C8A49AF8F5}"/>
                      </a:ext>
                    </a:extLst>
                  </p:cNvPr>
                  <p:cNvPicPr/>
                  <p:nvPr/>
                </p:nvPicPr>
                <p:blipFill>
                  <a:blip r:embed="rId169"/>
                  <a:stretch>
                    <a:fillRect/>
                  </a:stretch>
                </p:blipFill>
                <p:spPr>
                  <a:xfrm>
                    <a:off x="4273961" y="5399551"/>
                    <a:ext cx="475200" cy="23688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90" name="Group 289">
                <a:extLst>
                  <a:ext uri="{FF2B5EF4-FFF2-40B4-BE49-F238E27FC236}">
                    <a16:creationId xmlns:a16="http://schemas.microsoft.com/office/drawing/2014/main" id="{0B84122B-A5B3-6AD8-C705-7C64968C9C91}"/>
                  </a:ext>
                </a:extLst>
              </p:cNvPr>
              <p:cNvGrpSpPr/>
              <p:nvPr/>
            </p:nvGrpSpPr>
            <p:grpSpPr>
              <a:xfrm>
                <a:off x="4678364" y="6143311"/>
                <a:ext cx="145080" cy="312480"/>
                <a:chOff x="4550441" y="3881052"/>
                <a:chExt cx="145080" cy="31248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70">
                  <p14:nvContentPartPr>
                    <p14:cNvPr id="313" name="Ink 312">
                      <a:extLst>
                        <a:ext uri="{FF2B5EF4-FFF2-40B4-BE49-F238E27FC236}">
                          <a16:creationId xmlns:a16="http://schemas.microsoft.com/office/drawing/2014/main" id="{917D5447-E9F2-BE61-8953-0ECBE5D6880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550441" y="3881052"/>
                    <a:ext cx="145080" cy="192960"/>
                  </p14:xfrm>
                </p:contentPart>
              </mc:Choice>
              <mc:Fallback xmlns="">
                <p:pic>
                  <p:nvPicPr>
                    <p:cNvPr id="313" name="Ink 312">
                      <a:extLst>
                        <a:ext uri="{FF2B5EF4-FFF2-40B4-BE49-F238E27FC236}">
                          <a16:creationId xmlns:a16="http://schemas.microsoft.com/office/drawing/2014/main" id="{917D5447-E9F2-BE61-8953-0ECBE5D68805}"/>
                        </a:ext>
                      </a:extLst>
                    </p:cNvPr>
                    <p:cNvPicPr/>
                    <p:nvPr/>
                  </p:nvPicPr>
                  <p:blipFill>
                    <a:blip r:embed="rId171"/>
                    <a:stretch>
                      <a:fillRect/>
                    </a:stretch>
                  </p:blipFill>
                  <p:spPr>
                    <a:xfrm>
                      <a:off x="4529921" y="3860532"/>
                      <a:ext cx="186120" cy="233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2">
                  <p14:nvContentPartPr>
                    <p14:cNvPr id="314" name="Ink 313">
                      <a:extLst>
                        <a:ext uri="{FF2B5EF4-FFF2-40B4-BE49-F238E27FC236}">
                          <a16:creationId xmlns:a16="http://schemas.microsoft.com/office/drawing/2014/main" id="{ECB5BA02-3275-2007-3227-C0F4A4F66CA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80401" y="3954492"/>
                    <a:ext cx="360" cy="239040"/>
                  </p14:xfrm>
                </p:contentPart>
              </mc:Choice>
              <mc:Fallback xmlns="">
                <p:pic>
                  <p:nvPicPr>
                    <p:cNvPr id="314" name="Ink 313">
                      <a:extLst>
                        <a:ext uri="{FF2B5EF4-FFF2-40B4-BE49-F238E27FC236}">
                          <a16:creationId xmlns:a16="http://schemas.microsoft.com/office/drawing/2014/main" id="{ECB5BA02-3275-2007-3227-C0F4A4F66CAD}"/>
                        </a:ext>
                      </a:extLst>
                    </p:cNvPr>
                    <p:cNvPicPr/>
                    <p:nvPr/>
                  </p:nvPicPr>
                  <p:blipFill>
                    <a:blip r:embed="rId173"/>
                    <a:stretch>
                      <a:fillRect/>
                    </a:stretch>
                  </p:blipFill>
                  <p:spPr>
                    <a:xfrm>
                      <a:off x="4660241" y="3933972"/>
                      <a:ext cx="41400" cy="2800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74">
                <p14:nvContentPartPr>
                  <p14:cNvPr id="291" name="Ink 290">
                    <a:extLst>
                      <a:ext uri="{FF2B5EF4-FFF2-40B4-BE49-F238E27FC236}">
                        <a16:creationId xmlns:a16="http://schemas.microsoft.com/office/drawing/2014/main" id="{6BD958BA-FA77-2FE9-ADF0-C33D10469882}"/>
                      </a:ext>
                    </a:extLst>
                  </p14:cNvPr>
                  <p14:cNvContentPartPr/>
                  <p14:nvPr/>
                </p14:nvContentPartPr>
                <p14:xfrm>
                  <a:off x="3050804" y="6746311"/>
                  <a:ext cx="185760" cy="237960"/>
                </p14:xfrm>
              </p:contentPart>
            </mc:Choice>
            <mc:Fallback xmlns="">
              <p:pic>
                <p:nvPicPr>
                  <p:cNvPr id="291" name="Ink 290">
                    <a:extLst>
                      <a:ext uri="{FF2B5EF4-FFF2-40B4-BE49-F238E27FC236}">
                        <a16:creationId xmlns:a16="http://schemas.microsoft.com/office/drawing/2014/main" id="{6BD958BA-FA77-2FE9-ADF0-C33D10469882}"/>
                      </a:ext>
                    </a:extLst>
                  </p:cNvPr>
                  <p:cNvPicPr/>
                  <p:nvPr/>
                </p:nvPicPr>
                <p:blipFill>
                  <a:blip r:embed="rId175"/>
                  <a:stretch>
                    <a:fillRect/>
                  </a:stretch>
                </p:blipFill>
                <p:spPr>
                  <a:xfrm>
                    <a:off x="3030284" y="6725791"/>
                    <a:ext cx="226800" cy="27864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92" name="Group 291">
                <a:extLst>
                  <a:ext uri="{FF2B5EF4-FFF2-40B4-BE49-F238E27FC236}">
                    <a16:creationId xmlns:a16="http://schemas.microsoft.com/office/drawing/2014/main" id="{A43AE3C8-A427-FF78-A286-2B9792572714}"/>
                  </a:ext>
                </a:extLst>
              </p:cNvPr>
              <p:cNvGrpSpPr/>
              <p:nvPr/>
            </p:nvGrpSpPr>
            <p:grpSpPr>
              <a:xfrm>
                <a:off x="3548684" y="5972671"/>
                <a:ext cx="867240" cy="603720"/>
                <a:chOff x="3420761" y="3710412"/>
                <a:chExt cx="867240" cy="6037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76">
                  <p14:nvContentPartPr>
                    <p14:cNvPr id="309" name="Ink 308">
                      <a:extLst>
                        <a:ext uri="{FF2B5EF4-FFF2-40B4-BE49-F238E27FC236}">
                          <a16:creationId xmlns:a16="http://schemas.microsoft.com/office/drawing/2014/main" id="{44DE7858-499F-30C4-AF0E-919E298EBF8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569441" y="3939012"/>
                    <a:ext cx="132120" cy="136440"/>
                  </p14:xfrm>
                </p:contentPart>
              </mc:Choice>
              <mc:Fallback xmlns="">
                <p:pic>
                  <p:nvPicPr>
                    <p:cNvPr id="309" name="Ink 308">
                      <a:extLst>
                        <a:ext uri="{FF2B5EF4-FFF2-40B4-BE49-F238E27FC236}">
                          <a16:creationId xmlns:a16="http://schemas.microsoft.com/office/drawing/2014/main" id="{44DE7858-499F-30C4-AF0E-919E298EBF83}"/>
                        </a:ext>
                      </a:extLst>
                    </p:cNvPr>
                    <p:cNvPicPr/>
                    <p:nvPr/>
                  </p:nvPicPr>
                  <p:blipFill>
                    <a:blip r:embed="rId177"/>
                    <a:stretch>
                      <a:fillRect/>
                    </a:stretch>
                  </p:blipFill>
                  <p:spPr>
                    <a:xfrm>
                      <a:off x="3548921" y="3918492"/>
                      <a:ext cx="173160" cy="177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8">
                  <p14:nvContentPartPr>
                    <p14:cNvPr id="310" name="Ink 309">
                      <a:extLst>
                        <a:ext uri="{FF2B5EF4-FFF2-40B4-BE49-F238E27FC236}">
                          <a16:creationId xmlns:a16="http://schemas.microsoft.com/office/drawing/2014/main" id="{E43FF383-AECB-D482-5ACF-D5094D50F98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658721" y="3861612"/>
                    <a:ext cx="162360" cy="435960"/>
                  </p14:xfrm>
                </p:contentPart>
              </mc:Choice>
              <mc:Fallback xmlns="">
                <p:pic>
                  <p:nvPicPr>
                    <p:cNvPr id="310" name="Ink 309">
                      <a:extLst>
                        <a:ext uri="{FF2B5EF4-FFF2-40B4-BE49-F238E27FC236}">
                          <a16:creationId xmlns:a16="http://schemas.microsoft.com/office/drawing/2014/main" id="{E43FF383-AECB-D482-5ACF-D5094D50F98A}"/>
                        </a:ext>
                      </a:extLst>
                    </p:cNvPr>
                    <p:cNvPicPr/>
                    <p:nvPr/>
                  </p:nvPicPr>
                  <p:blipFill>
                    <a:blip r:embed="rId179"/>
                    <a:stretch>
                      <a:fillRect/>
                    </a:stretch>
                  </p:blipFill>
                  <p:spPr>
                    <a:xfrm>
                      <a:off x="3638201" y="3841092"/>
                      <a:ext cx="203400" cy="477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0">
                  <p14:nvContentPartPr>
                    <p14:cNvPr id="311" name="Ink 310">
                      <a:extLst>
                        <a:ext uri="{FF2B5EF4-FFF2-40B4-BE49-F238E27FC236}">
                          <a16:creationId xmlns:a16="http://schemas.microsoft.com/office/drawing/2014/main" id="{AF03203A-4DDF-3E49-A0E4-D7FEDA106D3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98761" y="3710412"/>
                    <a:ext cx="245160" cy="548640"/>
                  </p14:xfrm>
                </p:contentPart>
              </mc:Choice>
              <mc:Fallback xmlns="">
                <p:pic>
                  <p:nvPicPr>
                    <p:cNvPr id="311" name="Ink 310">
                      <a:extLst>
                        <a:ext uri="{FF2B5EF4-FFF2-40B4-BE49-F238E27FC236}">
                          <a16:creationId xmlns:a16="http://schemas.microsoft.com/office/drawing/2014/main" id="{AF03203A-4DDF-3E49-A0E4-D7FEDA106D3A}"/>
                        </a:ext>
                      </a:extLst>
                    </p:cNvPr>
                    <p:cNvPicPr/>
                    <p:nvPr/>
                  </p:nvPicPr>
                  <p:blipFill>
                    <a:blip r:embed="rId181"/>
                    <a:stretch>
                      <a:fillRect/>
                    </a:stretch>
                  </p:blipFill>
                  <p:spPr>
                    <a:xfrm>
                      <a:off x="3778241" y="3690252"/>
                      <a:ext cx="285840" cy="589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2">
                  <p14:nvContentPartPr>
                    <p14:cNvPr id="312" name="Ink 311">
                      <a:extLst>
                        <a:ext uri="{FF2B5EF4-FFF2-40B4-BE49-F238E27FC236}">
                          <a16:creationId xmlns:a16="http://schemas.microsoft.com/office/drawing/2014/main" id="{7C42A4AC-8E51-1952-6C77-E240FA18553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20761" y="3881772"/>
                    <a:ext cx="867240" cy="432360"/>
                  </p14:xfrm>
                </p:contentPart>
              </mc:Choice>
              <mc:Fallback xmlns="">
                <p:pic>
                  <p:nvPicPr>
                    <p:cNvPr id="312" name="Ink 311">
                      <a:extLst>
                        <a:ext uri="{FF2B5EF4-FFF2-40B4-BE49-F238E27FC236}">
                          <a16:creationId xmlns:a16="http://schemas.microsoft.com/office/drawing/2014/main" id="{7C42A4AC-8E51-1952-6C77-E240FA18553E}"/>
                        </a:ext>
                      </a:extLst>
                    </p:cNvPr>
                    <p:cNvPicPr/>
                    <p:nvPr/>
                  </p:nvPicPr>
                  <p:blipFill>
                    <a:blip r:embed="rId183"/>
                    <a:stretch>
                      <a:fillRect/>
                    </a:stretch>
                  </p:blipFill>
                  <p:spPr>
                    <a:xfrm>
                      <a:off x="3400241" y="3861252"/>
                      <a:ext cx="907920" cy="4730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84">
                <p14:nvContentPartPr>
                  <p14:cNvPr id="293" name="Ink 292">
                    <a:extLst>
                      <a:ext uri="{FF2B5EF4-FFF2-40B4-BE49-F238E27FC236}">
                        <a16:creationId xmlns:a16="http://schemas.microsoft.com/office/drawing/2014/main" id="{E0F6263A-FE52-4C83-AC79-FA4198AF7F5F}"/>
                      </a:ext>
                    </a:extLst>
                  </p14:cNvPr>
                  <p14:cNvContentPartPr/>
                  <p14:nvPr/>
                </p14:nvContentPartPr>
                <p14:xfrm>
                  <a:off x="4077164" y="5279671"/>
                  <a:ext cx="591840" cy="280800"/>
                </p14:xfrm>
              </p:contentPart>
            </mc:Choice>
            <mc:Fallback xmlns="">
              <p:pic>
                <p:nvPicPr>
                  <p:cNvPr id="293" name="Ink 292">
                    <a:extLst>
                      <a:ext uri="{FF2B5EF4-FFF2-40B4-BE49-F238E27FC236}">
                        <a16:creationId xmlns:a16="http://schemas.microsoft.com/office/drawing/2014/main" id="{E0F6263A-FE52-4C83-AC79-FA4198AF7F5F}"/>
                      </a:ext>
                    </a:extLst>
                  </p:cNvPr>
                  <p:cNvPicPr/>
                  <p:nvPr/>
                </p:nvPicPr>
                <p:blipFill>
                  <a:blip r:embed="rId185"/>
                  <a:stretch>
                    <a:fillRect/>
                  </a:stretch>
                </p:blipFill>
                <p:spPr>
                  <a:xfrm>
                    <a:off x="4056644" y="5259151"/>
                    <a:ext cx="632880" cy="321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6">
                <p14:nvContentPartPr>
                  <p14:cNvPr id="294" name="Ink 293">
                    <a:extLst>
                      <a:ext uri="{FF2B5EF4-FFF2-40B4-BE49-F238E27FC236}">
                        <a16:creationId xmlns:a16="http://schemas.microsoft.com/office/drawing/2014/main" id="{05DDF08C-66C6-6DFA-C4B3-BCF8933A2891}"/>
                      </a:ext>
                    </a:extLst>
                  </p14:cNvPr>
                  <p14:cNvContentPartPr/>
                  <p14:nvPr/>
                </p14:nvContentPartPr>
                <p14:xfrm>
                  <a:off x="4184444" y="5195791"/>
                  <a:ext cx="286920" cy="84240"/>
                </p14:xfrm>
              </p:contentPart>
            </mc:Choice>
            <mc:Fallback xmlns="">
              <p:pic>
                <p:nvPicPr>
                  <p:cNvPr id="294" name="Ink 293">
                    <a:extLst>
                      <a:ext uri="{FF2B5EF4-FFF2-40B4-BE49-F238E27FC236}">
                        <a16:creationId xmlns:a16="http://schemas.microsoft.com/office/drawing/2014/main" id="{05DDF08C-66C6-6DFA-C4B3-BCF8933A2891}"/>
                      </a:ext>
                    </a:extLst>
                  </p:cNvPr>
                  <p:cNvPicPr/>
                  <p:nvPr/>
                </p:nvPicPr>
                <p:blipFill>
                  <a:blip r:embed="rId187"/>
                  <a:stretch>
                    <a:fillRect/>
                  </a:stretch>
                </p:blipFill>
                <p:spPr>
                  <a:xfrm>
                    <a:off x="4163924" y="5175271"/>
                    <a:ext cx="327960" cy="125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8">
                <p14:nvContentPartPr>
                  <p14:cNvPr id="295" name="Ink 294">
                    <a:extLst>
                      <a:ext uri="{FF2B5EF4-FFF2-40B4-BE49-F238E27FC236}">
                        <a16:creationId xmlns:a16="http://schemas.microsoft.com/office/drawing/2014/main" id="{57B06B71-FC41-4602-9DF1-441081A63745}"/>
                      </a:ext>
                    </a:extLst>
                  </p14:cNvPr>
                  <p14:cNvContentPartPr/>
                  <p14:nvPr/>
                </p14:nvContentPartPr>
                <p14:xfrm>
                  <a:off x="4460924" y="4599271"/>
                  <a:ext cx="168480" cy="292320"/>
                </p14:xfrm>
              </p:contentPart>
            </mc:Choice>
            <mc:Fallback xmlns="">
              <p:pic>
                <p:nvPicPr>
                  <p:cNvPr id="295" name="Ink 294">
                    <a:extLst>
                      <a:ext uri="{FF2B5EF4-FFF2-40B4-BE49-F238E27FC236}">
                        <a16:creationId xmlns:a16="http://schemas.microsoft.com/office/drawing/2014/main" id="{57B06B71-FC41-4602-9DF1-441081A63745}"/>
                      </a:ext>
                    </a:extLst>
                  </p:cNvPr>
                  <p:cNvPicPr/>
                  <p:nvPr/>
                </p:nvPicPr>
                <p:blipFill>
                  <a:blip r:embed="rId189"/>
                  <a:stretch>
                    <a:fillRect/>
                  </a:stretch>
                </p:blipFill>
                <p:spPr>
                  <a:xfrm>
                    <a:off x="4440404" y="4578751"/>
                    <a:ext cx="209520" cy="333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296" name="Ink 295">
                    <a:extLst>
                      <a:ext uri="{FF2B5EF4-FFF2-40B4-BE49-F238E27FC236}">
                        <a16:creationId xmlns:a16="http://schemas.microsoft.com/office/drawing/2014/main" id="{AE4818AF-7723-8F6D-EAD4-7DB3F1336853}"/>
                      </a:ext>
                    </a:extLst>
                  </p14:cNvPr>
                  <p14:cNvContentPartPr/>
                  <p14:nvPr/>
                </p14:nvContentPartPr>
                <p14:xfrm>
                  <a:off x="4346084" y="5096431"/>
                  <a:ext cx="248400" cy="586440"/>
                </p14:xfrm>
              </p:contentPart>
            </mc:Choice>
            <mc:Fallback xmlns="">
              <p:pic>
                <p:nvPicPr>
                  <p:cNvPr id="296" name="Ink 295">
                    <a:extLst>
                      <a:ext uri="{FF2B5EF4-FFF2-40B4-BE49-F238E27FC236}">
                        <a16:creationId xmlns:a16="http://schemas.microsoft.com/office/drawing/2014/main" id="{AE4818AF-7723-8F6D-EAD4-7DB3F1336853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4325564" y="5075911"/>
                    <a:ext cx="289440" cy="627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297" name="Ink 296">
                    <a:extLst>
                      <a:ext uri="{FF2B5EF4-FFF2-40B4-BE49-F238E27FC236}">
                        <a16:creationId xmlns:a16="http://schemas.microsoft.com/office/drawing/2014/main" id="{8D47F6F8-AF99-A704-F18E-28ABAA66C7D5}"/>
                      </a:ext>
                    </a:extLst>
                  </p14:cNvPr>
                  <p14:cNvContentPartPr/>
                  <p14:nvPr/>
                </p14:nvContentPartPr>
                <p14:xfrm>
                  <a:off x="3449684" y="4660471"/>
                  <a:ext cx="708120" cy="185760"/>
                </p14:xfrm>
              </p:contentPart>
            </mc:Choice>
            <mc:Fallback xmlns="">
              <p:pic>
                <p:nvPicPr>
                  <p:cNvPr id="297" name="Ink 296">
                    <a:extLst>
                      <a:ext uri="{FF2B5EF4-FFF2-40B4-BE49-F238E27FC236}">
                        <a16:creationId xmlns:a16="http://schemas.microsoft.com/office/drawing/2014/main" id="{8D47F6F8-AF99-A704-F18E-28ABAA66C7D5}"/>
                      </a:ext>
                    </a:extLst>
                  </p:cNvPr>
                  <p:cNvPicPr/>
                  <p:nvPr/>
                </p:nvPicPr>
                <p:blipFill>
                  <a:blip r:embed="rId193"/>
                  <a:stretch>
                    <a:fillRect/>
                  </a:stretch>
                </p:blipFill>
                <p:spPr>
                  <a:xfrm>
                    <a:off x="3429164" y="4640311"/>
                    <a:ext cx="749160" cy="22644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98" name="Group 297">
                <a:extLst>
                  <a:ext uri="{FF2B5EF4-FFF2-40B4-BE49-F238E27FC236}">
                    <a16:creationId xmlns:a16="http://schemas.microsoft.com/office/drawing/2014/main" id="{5E882AF2-6A69-5CEE-7383-D0716A32D3DD}"/>
                  </a:ext>
                </a:extLst>
              </p:cNvPr>
              <p:cNvGrpSpPr/>
              <p:nvPr/>
            </p:nvGrpSpPr>
            <p:grpSpPr>
              <a:xfrm>
                <a:off x="2892764" y="4557151"/>
                <a:ext cx="1068120" cy="1188360"/>
                <a:chOff x="2764841" y="2294892"/>
                <a:chExt cx="1068120" cy="11883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94">
                  <p14:nvContentPartPr>
                    <p14:cNvPr id="299" name="Ink 298">
                      <a:extLst>
                        <a:ext uri="{FF2B5EF4-FFF2-40B4-BE49-F238E27FC236}">
                          <a16:creationId xmlns:a16="http://schemas.microsoft.com/office/drawing/2014/main" id="{0A38F305-F427-7AE7-1CA1-62AEEDCE28D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77521" y="2361132"/>
                    <a:ext cx="55440" cy="297360"/>
                  </p14:xfrm>
                </p:contentPart>
              </mc:Choice>
              <mc:Fallback xmlns="">
                <p:pic>
                  <p:nvPicPr>
                    <p:cNvPr id="299" name="Ink 298">
                      <a:extLst>
                        <a:ext uri="{FF2B5EF4-FFF2-40B4-BE49-F238E27FC236}">
                          <a16:creationId xmlns:a16="http://schemas.microsoft.com/office/drawing/2014/main" id="{0A38F305-F427-7AE7-1CA1-62AEEDCE28DB}"/>
                        </a:ext>
                      </a:extLst>
                    </p:cNvPr>
                    <p:cNvPicPr/>
                    <p:nvPr/>
                  </p:nvPicPr>
                  <p:blipFill>
                    <a:blip r:embed="rId195"/>
                    <a:stretch>
                      <a:fillRect/>
                    </a:stretch>
                  </p:blipFill>
                  <p:spPr>
                    <a:xfrm>
                      <a:off x="3757361" y="2340972"/>
                      <a:ext cx="96480" cy="338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6">
                  <p14:nvContentPartPr>
                    <p14:cNvPr id="300" name="Ink 299">
                      <a:extLst>
                        <a:ext uri="{FF2B5EF4-FFF2-40B4-BE49-F238E27FC236}">
                          <a16:creationId xmlns:a16="http://schemas.microsoft.com/office/drawing/2014/main" id="{172E492D-FD03-3421-350F-9491EF408C5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632081" y="2294892"/>
                    <a:ext cx="66960" cy="536040"/>
                  </p14:xfrm>
                </p:contentPart>
              </mc:Choice>
              <mc:Fallback xmlns="">
                <p:pic>
                  <p:nvPicPr>
                    <p:cNvPr id="300" name="Ink 299">
                      <a:extLst>
                        <a:ext uri="{FF2B5EF4-FFF2-40B4-BE49-F238E27FC236}">
                          <a16:creationId xmlns:a16="http://schemas.microsoft.com/office/drawing/2014/main" id="{172E492D-FD03-3421-350F-9491EF408C50}"/>
                        </a:ext>
                      </a:extLst>
                    </p:cNvPr>
                    <p:cNvPicPr/>
                    <p:nvPr/>
                  </p:nvPicPr>
                  <p:blipFill>
                    <a:blip r:embed="rId197"/>
                    <a:stretch>
                      <a:fillRect/>
                    </a:stretch>
                  </p:blipFill>
                  <p:spPr>
                    <a:xfrm>
                      <a:off x="3611921" y="2274732"/>
                      <a:ext cx="107640" cy="577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8">
                  <p14:nvContentPartPr>
                    <p14:cNvPr id="301" name="Ink 300">
                      <a:extLst>
                        <a:ext uri="{FF2B5EF4-FFF2-40B4-BE49-F238E27FC236}">
                          <a16:creationId xmlns:a16="http://schemas.microsoft.com/office/drawing/2014/main" id="{0B12F328-2B92-01C6-3118-C780A097294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96001" y="2397132"/>
                    <a:ext cx="39600" cy="413280"/>
                  </p14:xfrm>
                </p:contentPart>
              </mc:Choice>
              <mc:Fallback xmlns="">
                <p:pic>
                  <p:nvPicPr>
                    <p:cNvPr id="301" name="Ink 300">
                      <a:extLst>
                        <a:ext uri="{FF2B5EF4-FFF2-40B4-BE49-F238E27FC236}">
                          <a16:creationId xmlns:a16="http://schemas.microsoft.com/office/drawing/2014/main" id="{0B12F328-2B92-01C6-3118-C780A097294C}"/>
                        </a:ext>
                      </a:extLst>
                    </p:cNvPr>
                    <p:cNvPicPr/>
                    <p:nvPr/>
                  </p:nvPicPr>
                  <p:blipFill>
                    <a:blip r:embed="rId199"/>
                    <a:stretch>
                      <a:fillRect/>
                    </a:stretch>
                  </p:blipFill>
                  <p:spPr>
                    <a:xfrm>
                      <a:off x="3475481" y="2376972"/>
                      <a:ext cx="80640" cy="454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0">
                  <p14:nvContentPartPr>
                    <p14:cNvPr id="302" name="Ink 301">
                      <a:extLst>
                        <a:ext uri="{FF2B5EF4-FFF2-40B4-BE49-F238E27FC236}">
                          <a16:creationId xmlns:a16="http://schemas.microsoft.com/office/drawing/2014/main" id="{23FFFB2F-1D32-6D3A-6045-FC5645002ED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33601" y="2797452"/>
                    <a:ext cx="471960" cy="259200"/>
                  </p14:xfrm>
                </p:contentPart>
              </mc:Choice>
              <mc:Fallback xmlns="">
                <p:pic>
                  <p:nvPicPr>
                    <p:cNvPr id="302" name="Ink 301">
                      <a:extLst>
                        <a:ext uri="{FF2B5EF4-FFF2-40B4-BE49-F238E27FC236}">
                          <a16:creationId xmlns:a16="http://schemas.microsoft.com/office/drawing/2014/main" id="{23FFFB2F-1D32-6D3A-6045-FC5645002EDB}"/>
                        </a:ext>
                      </a:extLst>
                    </p:cNvPr>
                    <p:cNvPicPr/>
                    <p:nvPr/>
                  </p:nvPicPr>
                  <p:blipFill>
                    <a:blip r:embed="rId201"/>
                    <a:stretch>
                      <a:fillRect/>
                    </a:stretch>
                  </p:blipFill>
                  <p:spPr>
                    <a:xfrm>
                      <a:off x="2813081" y="2776932"/>
                      <a:ext cx="513000" cy="300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2">
                  <p14:nvContentPartPr>
                    <p14:cNvPr id="303" name="Ink 302">
                      <a:extLst>
                        <a:ext uri="{FF2B5EF4-FFF2-40B4-BE49-F238E27FC236}">
                          <a16:creationId xmlns:a16="http://schemas.microsoft.com/office/drawing/2014/main" id="{6AE5D8A5-74D4-E1AE-931E-EAEEEE6E0AC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2041" y="3002292"/>
                    <a:ext cx="328320" cy="180000"/>
                  </p14:xfrm>
                </p:contentPart>
              </mc:Choice>
              <mc:Fallback xmlns="">
                <p:pic>
                  <p:nvPicPr>
                    <p:cNvPr id="303" name="Ink 302">
                      <a:extLst>
                        <a:ext uri="{FF2B5EF4-FFF2-40B4-BE49-F238E27FC236}">
                          <a16:creationId xmlns:a16="http://schemas.microsoft.com/office/drawing/2014/main" id="{6AE5D8A5-74D4-E1AE-931E-EAEEEE6E0AC0}"/>
                        </a:ext>
                      </a:extLst>
                    </p:cNvPr>
                    <p:cNvPicPr/>
                    <p:nvPr/>
                  </p:nvPicPr>
                  <p:blipFill>
                    <a:blip r:embed="rId203"/>
                    <a:stretch>
                      <a:fillRect/>
                    </a:stretch>
                  </p:blipFill>
                  <p:spPr>
                    <a:xfrm>
                      <a:off x="2931521" y="2981772"/>
                      <a:ext cx="369360" cy="221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4">
                  <p14:nvContentPartPr>
                    <p14:cNvPr id="304" name="Ink 303">
                      <a:extLst>
                        <a:ext uri="{FF2B5EF4-FFF2-40B4-BE49-F238E27FC236}">
                          <a16:creationId xmlns:a16="http://schemas.microsoft.com/office/drawing/2014/main" id="{A18F3FC3-6CAD-7A91-F15C-8D814FC7A64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25041" y="3104172"/>
                    <a:ext cx="488160" cy="324720"/>
                  </p14:xfrm>
                </p:contentPart>
              </mc:Choice>
              <mc:Fallback xmlns="">
                <p:pic>
                  <p:nvPicPr>
                    <p:cNvPr id="304" name="Ink 303">
                      <a:extLst>
                        <a:ext uri="{FF2B5EF4-FFF2-40B4-BE49-F238E27FC236}">
                          <a16:creationId xmlns:a16="http://schemas.microsoft.com/office/drawing/2014/main" id="{A18F3FC3-6CAD-7A91-F15C-8D814FC7A64F}"/>
                        </a:ext>
                      </a:extLst>
                    </p:cNvPr>
                    <p:cNvPicPr/>
                    <p:nvPr/>
                  </p:nvPicPr>
                  <p:blipFill>
                    <a:blip r:embed="rId205"/>
                    <a:stretch>
                      <a:fillRect/>
                    </a:stretch>
                  </p:blipFill>
                  <p:spPr>
                    <a:xfrm>
                      <a:off x="2904521" y="3083652"/>
                      <a:ext cx="528840" cy="365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6">
                  <p14:nvContentPartPr>
                    <p14:cNvPr id="305" name="Ink 304">
                      <a:extLst>
                        <a:ext uri="{FF2B5EF4-FFF2-40B4-BE49-F238E27FC236}">
                          <a16:creationId xmlns:a16="http://schemas.microsoft.com/office/drawing/2014/main" id="{B4260944-33AE-C6E1-CCE8-2129E7B4094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93121" y="3199212"/>
                    <a:ext cx="29160" cy="214560"/>
                  </p14:xfrm>
                </p:contentPart>
              </mc:Choice>
              <mc:Fallback xmlns="">
                <p:pic>
                  <p:nvPicPr>
                    <p:cNvPr id="305" name="Ink 304">
                      <a:extLst>
                        <a:ext uri="{FF2B5EF4-FFF2-40B4-BE49-F238E27FC236}">
                          <a16:creationId xmlns:a16="http://schemas.microsoft.com/office/drawing/2014/main" id="{B4260944-33AE-C6E1-CCE8-2129E7B40940}"/>
                        </a:ext>
                      </a:extLst>
                    </p:cNvPr>
                    <p:cNvPicPr/>
                    <p:nvPr/>
                  </p:nvPicPr>
                  <p:blipFill>
                    <a:blip r:embed="rId207"/>
                    <a:stretch>
                      <a:fillRect/>
                    </a:stretch>
                  </p:blipFill>
                  <p:spPr>
                    <a:xfrm>
                      <a:off x="3472601" y="3178692"/>
                      <a:ext cx="69840" cy="255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8">
                  <p14:nvContentPartPr>
                    <p14:cNvPr id="306" name="Ink 305">
                      <a:extLst>
                        <a:ext uri="{FF2B5EF4-FFF2-40B4-BE49-F238E27FC236}">
                          <a16:creationId xmlns:a16="http://schemas.microsoft.com/office/drawing/2014/main" id="{2B628B1F-A10A-4A4F-DFB8-A46DADB19BD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64841" y="2346372"/>
                    <a:ext cx="262800" cy="332280"/>
                  </p14:xfrm>
                </p:contentPart>
              </mc:Choice>
              <mc:Fallback xmlns="">
                <p:pic>
                  <p:nvPicPr>
                    <p:cNvPr id="306" name="Ink 305">
                      <a:extLst>
                        <a:ext uri="{FF2B5EF4-FFF2-40B4-BE49-F238E27FC236}">
                          <a16:creationId xmlns:a16="http://schemas.microsoft.com/office/drawing/2014/main" id="{2B628B1F-A10A-4A4F-DFB8-A46DADB19BDD}"/>
                        </a:ext>
                      </a:extLst>
                    </p:cNvPr>
                    <p:cNvPicPr/>
                    <p:nvPr/>
                  </p:nvPicPr>
                  <p:blipFill>
                    <a:blip r:embed="rId209"/>
                    <a:stretch>
                      <a:fillRect/>
                    </a:stretch>
                  </p:blipFill>
                  <p:spPr>
                    <a:xfrm>
                      <a:off x="2744321" y="2325852"/>
                      <a:ext cx="303480" cy="373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0">
                  <p14:nvContentPartPr>
                    <p14:cNvPr id="307" name="Ink 306">
                      <a:extLst>
                        <a:ext uri="{FF2B5EF4-FFF2-40B4-BE49-F238E27FC236}">
                          <a16:creationId xmlns:a16="http://schemas.microsoft.com/office/drawing/2014/main" id="{40E5D991-54F4-B230-63CC-45B7BC32592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18921" y="2837772"/>
                    <a:ext cx="405360" cy="645480"/>
                  </p14:xfrm>
                </p:contentPart>
              </mc:Choice>
              <mc:Fallback xmlns="">
                <p:pic>
                  <p:nvPicPr>
                    <p:cNvPr id="307" name="Ink 306">
                      <a:extLst>
                        <a:ext uri="{FF2B5EF4-FFF2-40B4-BE49-F238E27FC236}">
                          <a16:creationId xmlns:a16="http://schemas.microsoft.com/office/drawing/2014/main" id="{40E5D991-54F4-B230-63CC-45B7BC32592B}"/>
                        </a:ext>
                      </a:extLst>
                    </p:cNvPr>
                    <p:cNvPicPr/>
                    <p:nvPr/>
                  </p:nvPicPr>
                  <p:blipFill>
                    <a:blip r:embed="rId211"/>
                    <a:stretch>
                      <a:fillRect/>
                    </a:stretch>
                  </p:blipFill>
                  <p:spPr>
                    <a:xfrm>
                      <a:off x="2898401" y="2817252"/>
                      <a:ext cx="446400" cy="686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2">
                  <p14:nvContentPartPr>
                    <p14:cNvPr id="308" name="Ink 307">
                      <a:extLst>
                        <a:ext uri="{FF2B5EF4-FFF2-40B4-BE49-F238E27FC236}">
                          <a16:creationId xmlns:a16="http://schemas.microsoft.com/office/drawing/2014/main" id="{9539B650-AAEF-B05D-4CFC-13B356BA29D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68041" y="3336012"/>
                    <a:ext cx="115200" cy="62280"/>
                  </p14:xfrm>
                </p:contentPart>
              </mc:Choice>
              <mc:Fallback xmlns="">
                <p:pic>
                  <p:nvPicPr>
                    <p:cNvPr id="308" name="Ink 307">
                      <a:extLst>
                        <a:ext uri="{FF2B5EF4-FFF2-40B4-BE49-F238E27FC236}">
                          <a16:creationId xmlns:a16="http://schemas.microsoft.com/office/drawing/2014/main" id="{9539B650-AAEF-B05D-4CFC-13B356BA29DF}"/>
                        </a:ext>
                      </a:extLst>
                    </p:cNvPr>
                    <p:cNvPicPr/>
                    <p:nvPr/>
                  </p:nvPicPr>
                  <p:blipFill>
                    <a:blip r:embed="rId213"/>
                    <a:stretch>
                      <a:fillRect/>
                    </a:stretch>
                  </p:blipFill>
                  <p:spPr>
                    <a:xfrm>
                      <a:off x="3147521" y="3315492"/>
                      <a:ext cx="156240" cy="1033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19BD798-5E4B-3184-3779-A85B3EEC1F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4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8117"/>
    </mc:Choice>
    <mc:Fallback xmlns="">
      <p:transition advClick="0" advTm="128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599666" y="441823"/>
            <a:ext cx="8021293" cy="1919883"/>
            <a:chOff x="249546" y="2832316"/>
            <a:chExt cx="9077642" cy="1700308"/>
          </a:xfrm>
        </p:grpSpPr>
        <p:sp>
          <p:nvSpPr>
            <p:cNvPr id="5" name="Rectangle 4"/>
            <p:cNvSpPr/>
            <p:nvPr/>
          </p:nvSpPr>
          <p:spPr>
            <a:xfrm>
              <a:off x="1862214" y="2832938"/>
              <a:ext cx="1413164" cy="1679171"/>
            </a:xfrm>
            <a:prstGeom prst="rect">
              <a:avLst/>
            </a:prstGeom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Neural Filtering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873893" y="2832938"/>
              <a:ext cx="1413164" cy="167917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Spatial Correlations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5885572" y="2832316"/>
              <a:ext cx="1413164" cy="167917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Temporal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Correlation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546" y="3586955"/>
              <a:ext cx="773084" cy="945669"/>
            </a:xfrm>
            <a:prstGeom prst="rect">
              <a:avLst/>
            </a:prstGeom>
          </p:spPr>
        </p:pic>
        <p:sp>
          <p:nvSpPr>
            <p:cNvPr id="9" name="Right Arrow 8"/>
            <p:cNvSpPr/>
            <p:nvPr/>
          </p:nvSpPr>
          <p:spPr>
            <a:xfrm>
              <a:off x="1228866" y="3496346"/>
              <a:ext cx="665018" cy="399011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3251626" y="3501812"/>
              <a:ext cx="665018" cy="399011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5260128" y="3502222"/>
              <a:ext cx="665018" cy="399011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7298736" y="3406515"/>
              <a:ext cx="665018" cy="399011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966752" y="3154655"/>
              <a:ext cx="1360436" cy="8177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Spatio-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Temporal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Inferencing</a:t>
              </a:r>
            </a:p>
          </p:txBody>
        </p:sp>
      </p:grpSp>
      <p:grpSp>
        <p:nvGrpSpPr>
          <p:cNvPr id="3" name="Group 13"/>
          <p:cNvGrpSpPr/>
          <p:nvPr/>
        </p:nvGrpSpPr>
        <p:grpSpPr>
          <a:xfrm>
            <a:off x="1285993" y="2321843"/>
            <a:ext cx="7653634" cy="1911996"/>
            <a:chOff x="282946" y="4111717"/>
            <a:chExt cx="10204845" cy="1911996"/>
          </a:xfrm>
        </p:grpSpPr>
        <p:grpSp>
          <p:nvGrpSpPr>
            <p:cNvPr id="4" name="Group 14"/>
            <p:cNvGrpSpPr/>
            <p:nvPr/>
          </p:nvGrpSpPr>
          <p:grpSpPr>
            <a:xfrm>
              <a:off x="282946" y="4658359"/>
              <a:ext cx="2328953" cy="1365354"/>
              <a:chOff x="3000372" y="1277711"/>
              <a:chExt cx="6136823" cy="3412671"/>
            </a:xfrm>
          </p:grpSpPr>
          <p:sp>
            <p:nvSpPr>
              <p:cNvPr id="477" name="Rounded Rectangle 476"/>
              <p:cNvSpPr/>
              <p:nvPr/>
            </p:nvSpPr>
            <p:spPr>
              <a:xfrm>
                <a:off x="4082895" y="1277711"/>
                <a:ext cx="4002666" cy="3412671"/>
              </a:xfrm>
              <a:prstGeom prst="roundRect">
                <a:avLst/>
              </a:prstGeom>
              <a:ln w="15875">
                <a:solidFill>
                  <a:schemeClr val="tx1"/>
                </a:solidFill>
                <a:prstDash val="sysDot"/>
                <a:headEnd w="sm" len="sm"/>
                <a:tailEnd w="sm" len="sm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478" name="Oval 477"/>
              <p:cNvSpPr/>
              <p:nvPr/>
            </p:nvSpPr>
            <p:spPr>
              <a:xfrm>
                <a:off x="5140778" y="1661433"/>
                <a:ext cx="302079" cy="318407"/>
              </a:xfrm>
              <a:prstGeom prst="ellipse">
                <a:avLst/>
              </a:prstGeom>
              <a:ln w="15875">
                <a:headEnd w="sm" len="sm"/>
                <a:tailEnd w="sm" len="sm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479" name="Oval 478"/>
              <p:cNvSpPr/>
              <p:nvPr/>
            </p:nvSpPr>
            <p:spPr>
              <a:xfrm>
                <a:off x="6477000" y="2597604"/>
                <a:ext cx="302079" cy="318407"/>
              </a:xfrm>
              <a:prstGeom prst="ellipse">
                <a:avLst/>
              </a:prstGeom>
              <a:ln w="15875">
                <a:headEnd w="sm" len="sm"/>
                <a:tailEnd w="sm" len="sm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480" name="Oval 479"/>
              <p:cNvSpPr/>
              <p:nvPr/>
            </p:nvSpPr>
            <p:spPr>
              <a:xfrm>
                <a:off x="6174921" y="1675040"/>
                <a:ext cx="302079" cy="318407"/>
              </a:xfrm>
              <a:prstGeom prst="ellipse">
                <a:avLst/>
              </a:prstGeom>
              <a:ln w="15875">
                <a:headEnd w="sm" len="sm"/>
                <a:tailEnd w="sm" len="sm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481" name="Oval 480"/>
              <p:cNvSpPr/>
              <p:nvPr/>
            </p:nvSpPr>
            <p:spPr>
              <a:xfrm>
                <a:off x="4989738" y="3076576"/>
                <a:ext cx="302079" cy="318407"/>
              </a:xfrm>
              <a:prstGeom prst="ellipse">
                <a:avLst/>
              </a:prstGeom>
              <a:ln w="15875">
                <a:headEnd w="sm" len="sm"/>
                <a:tailEnd w="sm" len="sm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482" name="Oval 481"/>
              <p:cNvSpPr/>
              <p:nvPr/>
            </p:nvSpPr>
            <p:spPr>
              <a:xfrm>
                <a:off x="5886447" y="3431723"/>
                <a:ext cx="302079" cy="318407"/>
              </a:xfrm>
              <a:prstGeom prst="ellipse">
                <a:avLst/>
              </a:prstGeom>
              <a:ln w="15875">
                <a:headEnd w="sm" len="sm"/>
                <a:tailEnd w="sm" len="sm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483" name="Oval 482"/>
              <p:cNvSpPr/>
              <p:nvPr/>
            </p:nvSpPr>
            <p:spPr>
              <a:xfrm>
                <a:off x="7281179" y="1993447"/>
                <a:ext cx="302079" cy="318407"/>
              </a:xfrm>
              <a:prstGeom prst="ellipse">
                <a:avLst/>
              </a:prstGeom>
              <a:ln w="15875">
                <a:headEnd w="sm" len="sm"/>
                <a:tailEnd w="sm" len="sm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484" name="Oval 483"/>
              <p:cNvSpPr/>
              <p:nvPr/>
            </p:nvSpPr>
            <p:spPr>
              <a:xfrm>
                <a:off x="8835116" y="2852740"/>
                <a:ext cx="302079" cy="318407"/>
              </a:xfrm>
              <a:prstGeom prst="ellipse">
                <a:avLst/>
              </a:prstGeom>
              <a:ln w="15875">
                <a:solidFill>
                  <a:schemeClr val="accent2"/>
                </a:solidFill>
                <a:headEnd w="sm" len="sm"/>
                <a:tailEnd w="sm" len="sm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F5C5D">
                      <a:lumMod val="75000"/>
                    </a:srgbClr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485" name="Oval 484"/>
              <p:cNvSpPr/>
              <p:nvPr/>
            </p:nvSpPr>
            <p:spPr>
              <a:xfrm>
                <a:off x="5656488" y="2518683"/>
                <a:ext cx="302079" cy="318407"/>
              </a:xfrm>
              <a:prstGeom prst="ellipse">
                <a:avLst/>
              </a:prstGeom>
              <a:ln w="15875">
                <a:headEnd w="sm" len="sm"/>
                <a:tailEnd w="sm" len="sm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486" name="Oval 485"/>
              <p:cNvSpPr/>
              <p:nvPr/>
            </p:nvSpPr>
            <p:spPr>
              <a:xfrm>
                <a:off x="7262131" y="3355522"/>
                <a:ext cx="302079" cy="318407"/>
              </a:xfrm>
              <a:prstGeom prst="ellipse">
                <a:avLst/>
              </a:prstGeom>
              <a:ln w="15875">
                <a:headEnd w="sm" len="sm"/>
                <a:tailEnd w="sm" len="sm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487" name="Oval 486"/>
              <p:cNvSpPr/>
              <p:nvPr/>
            </p:nvSpPr>
            <p:spPr>
              <a:xfrm>
                <a:off x="3000372" y="2852740"/>
                <a:ext cx="302079" cy="318407"/>
              </a:xfrm>
              <a:prstGeom prst="ellipse">
                <a:avLst/>
              </a:prstGeom>
              <a:ln w="15875">
                <a:solidFill>
                  <a:schemeClr val="accent2"/>
                </a:solidFill>
                <a:headEnd w="sm" len="sm"/>
                <a:tailEnd w="sm" len="sm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F5C5D">
                      <a:lumMod val="75000"/>
                    </a:srgbClr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488" name="Oval 487"/>
              <p:cNvSpPr/>
              <p:nvPr/>
            </p:nvSpPr>
            <p:spPr>
              <a:xfrm>
                <a:off x="4687659" y="3992336"/>
                <a:ext cx="302079" cy="318407"/>
              </a:xfrm>
              <a:prstGeom prst="ellipse">
                <a:avLst/>
              </a:prstGeom>
              <a:ln w="15875">
                <a:headEnd w="sm" len="sm"/>
                <a:tailEnd w="sm" len="sm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489" name="Oval 488"/>
              <p:cNvSpPr/>
              <p:nvPr/>
            </p:nvSpPr>
            <p:spPr>
              <a:xfrm>
                <a:off x="4385580" y="2438400"/>
                <a:ext cx="302079" cy="318407"/>
              </a:xfrm>
              <a:prstGeom prst="ellipse">
                <a:avLst/>
              </a:prstGeom>
              <a:ln w="15875">
                <a:headEnd w="sm" len="sm"/>
                <a:tailEnd w="sm" len="sm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490" name="Oval 489"/>
              <p:cNvSpPr/>
              <p:nvPr/>
            </p:nvSpPr>
            <p:spPr>
              <a:xfrm>
                <a:off x="6628039" y="3818164"/>
                <a:ext cx="302079" cy="318407"/>
              </a:xfrm>
              <a:prstGeom prst="ellipse">
                <a:avLst/>
              </a:prstGeom>
              <a:ln w="15875">
                <a:headEnd w="sm" len="sm"/>
                <a:tailEnd w="sm" len="sm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cxnSp>
            <p:nvCxnSpPr>
              <p:cNvPr id="491" name="Straight Connector 490"/>
              <p:cNvCxnSpPr>
                <a:stCxn id="478" idx="6"/>
              </p:cNvCxnSpPr>
              <p:nvPr/>
            </p:nvCxnSpPr>
            <p:spPr>
              <a:xfrm>
                <a:off x="5442857" y="1820637"/>
                <a:ext cx="732064" cy="8163"/>
              </a:xfrm>
              <a:prstGeom prst="line">
                <a:avLst/>
              </a:prstGeom>
              <a:ln w="15875" cap="flat" cmpd="sng" algn="ctr">
                <a:solidFill>
                  <a:schemeClr val="dk1"/>
                </a:solidFill>
                <a:prstDash val="solid"/>
                <a:round/>
                <a:headEnd type="arrow" w="sm" len="sm"/>
                <a:tailEnd type="arrow" w="sm" len="sm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92" name="Straight Connector 491"/>
              <p:cNvCxnSpPr>
                <a:endCxn id="482" idx="0"/>
              </p:cNvCxnSpPr>
              <p:nvPr/>
            </p:nvCxnSpPr>
            <p:spPr>
              <a:xfrm>
                <a:off x="5822495" y="2852740"/>
                <a:ext cx="214992" cy="578983"/>
              </a:xfrm>
              <a:prstGeom prst="line">
                <a:avLst/>
              </a:prstGeom>
              <a:ln w="15875" cap="flat" cmpd="sng" algn="ctr">
                <a:solidFill>
                  <a:schemeClr val="dk1"/>
                </a:solidFill>
                <a:prstDash val="solid"/>
                <a:round/>
                <a:headEnd type="arrow" w="sm" len="sm"/>
                <a:tailEnd type="arrow" w="sm" len="sm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93" name="Straight Connector 492"/>
              <p:cNvCxnSpPr/>
              <p:nvPr/>
            </p:nvCxnSpPr>
            <p:spPr>
              <a:xfrm>
                <a:off x="6436861" y="1973719"/>
                <a:ext cx="191178" cy="617422"/>
              </a:xfrm>
              <a:prstGeom prst="line">
                <a:avLst/>
              </a:prstGeom>
              <a:ln w="15875" cap="flat" cmpd="sng" algn="ctr">
                <a:solidFill>
                  <a:schemeClr val="dk1"/>
                </a:solidFill>
                <a:prstDash val="solid"/>
                <a:round/>
                <a:headEnd type="arrow" w="sm" len="sm"/>
                <a:tailEnd type="arrow" w="sm" len="sm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94" name="Straight Connector 493"/>
              <p:cNvCxnSpPr/>
              <p:nvPr/>
            </p:nvCxnSpPr>
            <p:spPr>
              <a:xfrm flipH="1">
                <a:off x="7409770" y="2311854"/>
                <a:ext cx="22448" cy="1043668"/>
              </a:xfrm>
              <a:prstGeom prst="line">
                <a:avLst/>
              </a:prstGeom>
              <a:ln w="15875" cap="flat" cmpd="sng" algn="ctr">
                <a:solidFill>
                  <a:schemeClr val="dk1"/>
                </a:solidFill>
                <a:prstDash val="solid"/>
                <a:round/>
                <a:headEnd type="arrow" w="sm" len="sm"/>
                <a:tailEnd type="arrow" w="sm" len="sm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95" name="Straight Connector 494"/>
              <p:cNvCxnSpPr>
                <a:endCxn id="490" idx="0"/>
              </p:cNvCxnSpPr>
              <p:nvPr/>
            </p:nvCxnSpPr>
            <p:spPr>
              <a:xfrm flipH="1">
                <a:off x="6779079" y="2234973"/>
                <a:ext cx="509923" cy="1583191"/>
              </a:xfrm>
              <a:prstGeom prst="line">
                <a:avLst/>
              </a:prstGeom>
              <a:ln w="15875" cap="flat" cmpd="sng" algn="ctr">
                <a:solidFill>
                  <a:schemeClr val="dk1"/>
                </a:solidFill>
                <a:prstDash val="solid"/>
                <a:round/>
                <a:headEnd type="arrow" w="sm" len="sm"/>
                <a:tailEnd type="arrow" w="sm" len="sm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96" name="Straight Connector 495"/>
              <p:cNvCxnSpPr>
                <a:endCxn id="485" idx="2"/>
              </p:cNvCxnSpPr>
              <p:nvPr/>
            </p:nvCxnSpPr>
            <p:spPr>
              <a:xfrm>
                <a:off x="4680856" y="2591141"/>
                <a:ext cx="975632" cy="86746"/>
              </a:xfrm>
              <a:prstGeom prst="line">
                <a:avLst/>
              </a:prstGeom>
              <a:ln w="15875" cap="flat" cmpd="sng" algn="ctr">
                <a:solidFill>
                  <a:schemeClr val="dk1"/>
                </a:solidFill>
                <a:prstDash val="solid"/>
                <a:round/>
                <a:headEnd type="arrow" w="sm" len="sm"/>
                <a:tailEnd type="arrow" w="sm" len="sm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97" name="Straight Connector 496"/>
              <p:cNvCxnSpPr/>
              <p:nvPr/>
            </p:nvCxnSpPr>
            <p:spPr>
              <a:xfrm>
                <a:off x="5302701" y="3241561"/>
                <a:ext cx="574226" cy="305992"/>
              </a:xfrm>
              <a:prstGeom prst="line">
                <a:avLst/>
              </a:prstGeom>
              <a:ln w="15875" cap="flat" cmpd="sng" algn="ctr">
                <a:solidFill>
                  <a:schemeClr val="dk1"/>
                </a:solidFill>
                <a:prstDash val="solid"/>
                <a:round/>
                <a:headEnd type="arrow" w="sm" len="sm"/>
                <a:tailEnd type="arrow" w="sm" len="sm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98" name="Straight Connector 497"/>
              <p:cNvCxnSpPr/>
              <p:nvPr/>
            </p:nvCxnSpPr>
            <p:spPr>
              <a:xfrm flipV="1">
                <a:off x="5199287" y="2020745"/>
                <a:ext cx="103414" cy="1075561"/>
              </a:xfrm>
              <a:prstGeom prst="line">
                <a:avLst/>
              </a:prstGeom>
              <a:ln w="15875" cap="flat" cmpd="sng" algn="ctr">
                <a:solidFill>
                  <a:schemeClr val="dk1"/>
                </a:solidFill>
                <a:prstDash val="solid"/>
                <a:round/>
                <a:headEnd type="arrow" w="sm" len="sm"/>
                <a:tailEnd type="arrow" w="sm" len="sm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99" name="Straight Connector 498"/>
              <p:cNvCxnSpPr>
                <a:endCxn id="490" idx="3"/>
              </p:cNvCxnSpPr>
              <p:nvPr/>
            </p:nvCxnSpPr>
            <p:spPr>
              <a:xfrm flipV="1">
                <a:off x="4989738" y="4089941"/>
                <a:ext cx="1682539" cy="84391"/>
              </a:xfrm>
              <a:prstGeom prst="line">
                <a:avLst/>
              </a:prstGeom>
              <a:ln w="15875" cap="flat" cmpd="sng" algn="ctr">
                <a:solidFill>
                  <a:schemeClr val="dk1"/>
                </a:solidFill>
                <a:prstDash val="solid"/>
                <a:round/>
                <a:headEnd type="arrow" w="sm" len="sm"/>
                <a:tailEnd type="arrow" w="sm" len="sm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500" name="Straight Connector 499"/>
              <p:cNvCxnSpPr/>
              <p:nvPr/>
            </p:nvCxnSpPr>
            <p:spPr>
              <a:xfrm flipV="1">
                <a:off x="4862848" y="2861922"/>
                <a:ext cx="1614152" cy="1101060"/>
              </a:xfrm>
              <a:prstGeom prst="line">
                <a:avLst/>
              </a:prstGeom>
              <a:ln w="15875" cap="flat" cmpd="sng" algn="ctr">
                <a:solidFill>
                  <a:schemeClr val="dk1"/>
                </a:solidFill>
                <a:prstDash val="solid"/>
                <a:round/>
                <a:headEnd type="arrow" w="sm" len="sm"/>
                <a:tailEnd type="arrow" w="sm" len="sm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501" name="Straight Connector 500"/>
              <p:cNvCxnSpPr>
                <a:endCxn id="486" idx="1"/>
              </p:cNvCxnSpPr>
              <p:nvPr/>
            </p:nvCxnSpPr>
            <p:spPr>
              <a:xfrm>
                <a:off x="6741988" y="2820081"/>
                <a:ext cx="564381" cy="582071"/>
              </a:xfrm>
              <a:prstGeom prst="line">
                <a:avLst/>
              </a:prstGeom>
              <a:ln w="15875" cap="flat" cmpd="sng" algn="ctr">
                <a:solidFill>
                  <a:schemeClr val="dk1"/>
                </a:solidFill>
                <a:prstDash val="solid"/>
                <a:round/>
                <a:headEnd type="arrow" w="sm" len="sm"/>
                <a:tailEnd type="arrow" w="sm" len="sm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502" name="Straight Connector 501"/>
              <p:cNvCxnSpPr>
                <a:endCxn id="483" idx="2"/>
              </p:cNvCxnSpPr>
              <p:nvPr/>
            </p:nvCxnSpPr>
            <p:spPr>
              <a:xfrm flipV="1">
                <a:off x="5990208" y="2152651"/>
                <a:ext cx="1290971" cy="487648"/>
              </a:xfrm>
              <a:prstGeom prst="line">
                <a:avLst/>
              </a:prstGeom>
              <a:ln w="15875" cap="flat" cmpd="sng" algn="ctr">
                <a:solidFill>
                  <a:schemeClr val="dk1"/>
                </a:solidFill>
                <a:prstDash val="solid"/>
                <a:round/>
                <a:headEnd type="arrow" w="sm" len="sm"/>
                <a:tailEnd type="arrow" w="sm" len="sm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503" name="Straight Connector 502"/>
              <p:cNvCxnSpPr>
                <a:endCxn id="481" idx="2"/>
              </p:cNvCxnSpPr>
              <p:nvPr/>
            </p:nvCxnSpPr>
            <p:spPr>
              <a:xfrm>
                <a:off x="3285110" y="3000631"/>
                <a:ext cx="1704628" cy="235149"/>
              </a:xfrm>
              <a:prstGeom prst="line">
                <a:avLst/>
              </a:prstGeom>
              <a:ln w="15875" cap="flat" cmpd="sng" algn="ctr">
                <a:solidFill>
                  <a:schemeClr val="dk1"/>
                </a:solidFill>
                <a:prstDash val="solid"/>
                <a:round/>
                <a:headEnd type="none" w="sm" len="sm"/>
                <a:tailEnd type="arrow" w="sm" len="sm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504" name="Straight Connector 503"/>
              <p:cNvCxnSpPr>
                <a:endCxn id="489" idx="2"/>
              </p:cNvCxnSpPr>
              <p:nvPr/>
            </p:nvCxnSpPr>
            <p:spPr>
              <a:xfrm flipV="1">
                <a:off x="3312839" y="2597604"/>
                <a:ext cx="1072741" cy="381240"/>
              </a:xfrm>
              <a:prstGeom prst="line">
                <a:avLst/>
              </a:prstGeom>
              <a:ln w="15875" cap="flat" cmpd="sng" algn="ctr">
                <a:solidFill>
                  <a:schemeClr val="dk1"/>
                </a:solidFill>
                <a:prstDash val="solid"/>
                <a:round/>
                <a:headEnd type="none" w="sm" len="sm"/>
                <a:tailEnd type="arrow" w="sm" len="sm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505" name="Straight Connector 504"/>
              <p:cNvCxnSpPr>
                <a:stCxn id="487" idx="6"/>
                <a:endCxn id="488" idx="1"/>
              </p:cNvCxnSpPr>
              <p:nvPr/>
            </p:nvCxnSpPr>
            <p:spPr>
              <a:xfrm>
                <a:off x="3302451" y="3011944"/>
                <a:ext cx="1429446" cy="1027022"/>
              </a:xfrm>
              <a:prstGeom prst="line">
                <a:avLst/>
              </a:prstGeom>
              <a:ln w="15875" cap="flat" cmpd="sng" algn="ctr">
                <a:solidFill>
                  <a:schemeClr val="dk1"/>
                </a:solidFill>
                <a:prstDash val="solid"/>
                <a:round/>
                <a:headEnd type="none" w="sm" len="sm"/>
                <a:tailEnd type="arrow" w="sm" len="sm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506" name="Straight Connector 505"/>
              <p:cNvCxnSpPr>
                <a:endCxn id="484" idx="1"/>
              </p:cNvCxnSpPr>
              <p:nvPr/>
            </p:nvCxnSpPr>
            <p:spPr>
              <a:xfrm>
                <a:off x="7592278" y="2194279"/>
                <a:ext cx="1287076" cy="705091"/>
              </a:xfrm>
              <a:prstGeom prst="line">
                <a:avLst/>
              </a:prstGeom>
              <a:ln w="15875">
                <a:headEnd type="none" w="sm" len="sm"/>
                <a:tailEnd type="arrow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7" name="Straight Connector 506"/>
              <p:cNvCxnSpPr>
                <a:endCxn id="484" idx="3"/>
              </p:cNvCxnSpPr>
              <p:nvPr/>
            </p:nvCxnSpPr>
            <p:spPr>
              <a:xfrm flipV="1">
                <a:off x="7564210" y="3124517"/>
                <a:ext cx="1315144" cy="423037"/>
              </a:xfrm>
              <a:prstGeom prst="line">
                <a:avLst/>
              </a:prstGeom>
              <a:ln w="15875">
                <a:headEnd type="none" w="sm" len="sm"/>
                <a:tailEnd type="arrow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8" name="Straight Connector 507"/>
              <p:cNvCxnSpPr>
                <a:endCxn id="479" idx="6"/>
              </p:cNvCxnSpPr>
              <p:nvPr/>
            </p:nvCxnSpPr>
            <p:spPr>
              <a:xfrm flipH="1" flipV="1">
                <a:off x="6779079" y="2756808"/>
                <a:ext cx="2065057" cy="256497"/>
              </a:xfrm>
              <a:prstGeom prst="line">
                <a:avLst/>
              </a:prstGeom>
              <a:ln w="15875" cap="flat" cmpd="sng" algn="ctr">
                <a:solidFill>
                  <a:schemeClr val="dk1"/>
                </a:solidFill>
                <a:prstDash val="solid"/>
                <a:round/>
                <a:headEnd type="none" w="sm" len="sm"/>
                <a:tailEnd type="arrow" w="sm" len="sm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509" name="Straight Connector 508"/>
              <p:cNvCxnSpPr>
                <a:endCxn id="490" idx="1"/>
              </p:cNvCxnSpPr>
              <p:nvPr/>
            </p:nvCxnSpPr>
            <p:spPr>
              <a:xfrm>
                <a:off x="6157605" y="3673490"/>
                <a:ext cx="514672" cy="191304"/>
              </a:xfrm>
              <a:prstGeom prst="line">
                <a:avLst/>
              </a:prstGeom>
              <a:ln w="15875" cap="flat" cmpd="sng" algn="ctr">
                <a:solidFill>
                  <a:schemeClr val="dk1"/>
                </a:solidFill>
                <a:prstDash val="solid"/>
                <a:round/>
                <a:headEnd type="arrow" w="sm" len="sm"/>
                <a:tailEnd type="arrow" w="sm" len="sm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5"/>
            <p:cNvGrpSpPr/>
            <p:nvPr/>
          </p:nvGrpSpPr>
          <p:grpSpPr>
            <a:xfrm>
              <a:off x="3103062" y="4872746"/>
              <a:ext cx="3128922" cy="986201"/>
              <a:chOff x="5077282" y="4224894"/>
              <a:chExt cx="4639253" cy="2051062"/>
            </a:xfrm>
          </p:grpSpPr>
          <p:grpSp>
            <p:nvGrpSpPr>
              <p:cNvPr id="15" name="Group 125"/>
              <p:cNvGrpSpPr/>
              <p:nvPr/>
            </p:nvGrpSpPr>
            <p:grpSpPr>
              <a:xfrm>
                <a:off x="9098060" y="4997665"/>
                <a:ext cx="618475" cy="1027230"/>
                <a:chOff x="8119451" y="2422312"/>
                <a:chExt cx="1024621" cy="1519100"/>
              </a:xfrm>
            </p:grpSpPr>
            <p:grpSp>
              <p:nvGrpSpPr>
                <p:cNvPr id="16" name="Group 440"/>
                <p:cNvGrpSpPr/>
                <p:nvPr/>
              </p:nvGrpSpPr>
              <p:grpSpPr>
                <a:xfrm>
                  <a:off x="8119454" y="2422312"/>
                  <a:ext cx="1024618" cy="796437"/>
                  <a:chOff x="6848960" y="2317944"/>
                  <a:chExt cx="1024618" cy="796437"/>
                </a:xfrm>
              </p:grpSpPr>
              <p:sp>
                <p:nvSpPr>
                  <p:cNvPr id="469" name="Parallelogram 468"/>
                  <p:cNvSpPr/>
                  <p:nvPr/>
                </p:nvSpPr>
                <p:spPr>
                  <a:xfrm rot="5400000">
                    <a:off x="6755928" y="2410976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0" name="Parallelogram 469"/>
                  <p:cNvSpPr/>
                  <p:nvPr/>
                </p:nvSpPr>
                <p:spPr>
                  <a:xfrm rot="5400000">
                    <a:off x="6884005" y="2480963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1" name="Parallelogram 470"/>
                  <p:cNvSpPr/>
                  <p:nvPr/>
                </p:nvSpPr>
                <p:spPr>
                  <a:xfrm rot="5400000">
                    <a:off x="7012083" y="2548413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2" name="Parallelogram 471"/>
                  <p:cNvSpPr/>
                  <p:nvPr/>
                </p:nvSpPr>
                <p:spPr>
                  <a:xfrm rot="5400000">
                    <a:off x="7140160" y="2618400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3" name="Parallelogram 472"/>
                  <p:cNvSpPr/>
                  <p:nvPr/>
                </p:nvSpPr>
                <p:spPr>
                  <a:xfrm rot="5400000">
                    <a:off x="7268237" y="2685848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4" name="Parallelogram 473"/>
                  <p:cNvSpPr/>
                  <p:nvPr/>
                </p:nvSpPr>
                <p:spPr>
                  <a:xfrm rot="5400000">
                    <a:off x="7396315" y="2755835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5" name="Parallelogram 474"/>
                  <p:cNvSpPr/>
                  <p:nvPr/>
                </p:nvSpPr>
                <p:spPr>
                  <a:xfrm rot="5400000">
                    <a:off x="7524392" y="2823284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6" name="Parallelogram 475"/>
                  <p:cNvSpPr/>
                  <p:nvPr/>
                </p:nvSpPr>
                <p:spPr>
                  <a:xfrm rot="5400000">
                    <a:off x="7652469" y="2893271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" name="Group 441"/>
                <p:cNvGrpSpPr/>
                <p:nvPr/>
              </p:nvGrpSpPr>
              <p:grpSpPr>
                <a:xfrm>
                  <a:off x="8119452" y="2664183"/>
                  <a:ext cx="1024618" cy="796437"/>
                  <a:chOff x="6848960" y="2317944"/>
                  <a:chExt cx="1024618" cy="796437"/>
                </a:xfrm>
              </p:grpSpPr>
              <p:sp>
                <p:nvSpPr>
                  <p:cNvPr id="461" name="Parallelogram 460"/>
                  <p:cNvSpPr/>
                  <p:nvPr/>
                </p:nvSpPr>
                <p:spPr>
                  <a:xfrm rot="5400000">
                    <a:off x="6755928" y="2410976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2" name="Parallelogram 461"/>
                  <p:cNvSpPr/>
                  <p:nvPr/>
                </p:nvSpPr>
                <p:spPr>
                  <a:xfrm rot="5400000">
                    <a:off x="6884005" y="2480963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3" name="Parallelogram 462"/>
                  <p:cNvSpPr/>
                  <p:nvPr/>
                </p:nvSpPr>
                <p:spPr>
                  <a:xfrm rot="5400000">
                    <a:off x="7012083" y="2548413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4" name="Parallelogram 463"/>
                  <p:cNvSpPr/>
                  <p:nvPr/>
                </p:nvSpPr>
                <p:spPr>
                  <a:xfrm rot="5400000">
                    <a:off x="7140160" y="2618400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5" name="Parallelogram 464"/>
                  <p:cNvSpPr/>
                  <p:nvPr/>
                </p:nvSpPr>
                <p:spPr>
                  <a:xfrm rot="5400000">
                    <a:off x="7268237" y="2685848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6" name="Parallelogram 465"/>
                  <p:cNvSpPr/>
                  <p:nvPr/>
                </p:nvSpPr>
                <p:spPr>
                  <a:xfrm rot="5400000">
                    <a:off x="7396315" y="2755835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7" name="Parallelogram 466"/>
                  <p:cNvSpPr/>
                  <p:nvPr/>
                </p:nvSpPr>
                <p:spPr>
                  <a:xfrm rot="5400000">
                    <a:off x="7524392" y="2823284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8" name="Parallelogram 467"/>
                  <p:cNvSpPr/>
                  <p:nvPr/>
                </p:nvSpPr>
                <p:spPr>
                  <a:xfrm rot="5400000">
                    <a:off x="7652469" y="2893271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1" name="Group 442"/>
                <p:cNvGrpSpPr/>
                <p:nvPr/>
              </p:nvGrpSpPr>
              <p:grpSpPr>
                <a:xfrm>
                  <a:off x="8119453" y="2903104"/>
                  <a:ext cx="1024618" cy="796437"/>
                  <a:chOff x="6848960" y="2317944"/>
                  <a:chExt cx="1024618" cy="796437"/>
                </a:xfrm>
              </p:grpSpPr>
              <p:sp>
                <p:nvSpPr>
                  <p:cNvPr id="453" name="Parallelogram 452"/>
                  <p:cNvSpPr/>
                  <p:nvPr/>
                </p:nvSpPr>
                <p:spPr>
                  <a:xfrm rot="5400000">
                    <a:off x="6755928" y="2410976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4" name="Parallelogram 453"/>
                  <p:cNvSpPr/>
                  <p:nvPr/>
                </p:nvSpPr>
                <p:spPr>
                  <a:xfrm rot="5400000">
                    <a:off x="6884005" y="2480963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5" name="Parallelogram 454"/>
                  <p:cNvSpPr/>
                  <p:nvPr/>
                </p:nvSpPr>
                <p:spPr>
                  <a:xfrm rot="5400000">
                    <a:off x="7012083" y="2548413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6" name="Parallelogram 455"/>
                  <p:cNvSpPr/>
                  <p:nvPr/>
                </p:nvSpPr>
                <p:spPr>
                  <a:xfrm rot="5400000">
                    <a:off x="7140160" y="2618400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7" name="Parallelogram 456"/>
                  <p:cNvSpPr/>
                  <p:nvPr/>
                </p:nvSpPr>
                <p:spPr>
                  <a:xfrm rot="5400000">
                    <a:off x="7268237" y="2685848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8" name="Parallelogram 457"/>
                  <p:cNvSpPr/>
                  <p:nvPr/>
                </p:nvSpPr>
                <p:spPr>
                  <a:xfrm rot="5400000">
                    <a:off x="7524392" y="2823284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9" name="Parallelogram 458"/>
                  <p:cNvSpPr/>
                  <p:nvPr/>
                </p:nvSpPr>
                <p:spPr>
                  <a:xfrm rot="5400000">
                    <a:off x="7652469" y="2893271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0" name="Parallelogram 459"/>
                  <p:cNvSpPr/>
                  <p:nvPr/>
                </p:nvSpPr>
                <p:spPr>
                  <a:xfrm rot="5400000">
                    <a:off x="7396315" y="2755835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" name="Group 443"/>
                <p:cNvGrpSpPr/>
                <p:nvPr/>
              </p:nvGrpSpPr>
              <p:grpSpPr>
                <a:xfrm>
                  <a:off x="8119451" y="3144975"/>
                  <a:ext cx="1024618" cy="796437"/>
                  <a:chOff x="6848960" y="2317944"/>
                  <a:chExt cx="1024618" cy="796437"/>
                </a:xfrm>
              </p:grpSpPr>
              <p:sp>
                <p:nvSpPr>
                  <p:cNvPr id="445" name="Parallelogram 444"/>
                  <p:cNvSpPr/>
                  <p:nvPr/>
                </p:nvSpPr>
                <p:spPr>
                  <a:xfrm rot="5400000">
                    <a:off x="6755928" y="2410976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6" name="Parallelogram 445"/>
                  <p:cNvSpPr/>
                  <p:nvPr/>
                </p:nvSpPr>
                <p:spPr>
                  <a:xfrm rot="5400000">
                    <a:off x="6884005" y="2480963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7" name="Parallelogram 446"/>
                  <p:cNvSpPr/>
                  <p:nvPr/>
                </p:nvSpPr>
                <p:spPr>
                  <a:xfrm rot="5400000">
                    <a:off x="7012083" y="2548413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8" name="Parallelogram 447"/>
                  <p:cNvSpPr/>
                  <p:nvPr/>
                </p:nvSpPr>
                <p:spPr>
                  <a:xfrm rot="5400000">
                    <a:off x="7140160" y="2618400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9" name="Parallelogram 448"/>
                  <p:cNvSpPr/>
                  <p:nvPr/>
                </p:nvSpPr>
                <p:spPr>
                  <a:xfrm rot="5400000">
                    <a:off x="7268237" y="2685848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0" name="Parallelogram 449"/>
                  <p:cNvSpPr/>
                  <p:nvPr/>
                </p:nvSpPr>
                <p:spPr>
                  <a:xfrm rot="5400000">
                    <a:off x="7396315" y="2755835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1" name="Parallelogram 450"/>
                  <p:cNvSpPr/>
                  <p:nvPr/>
                </p:nvSpPr>
                <p:spPr>
                  <a:xfrm rot="5400000">
                    <a:off x="7524392" y="2823284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2" name="Parallelogram 451"/>
                  <p:cNvSpPr/>
                  <p:nvPr/>
                </p:nvSpPr>
                <p:spPr>
                  <a:xfrm rot="5400000">
                    <a:off x="7652469" y="2893271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7" name="Right Arrow 126"/>
              <p:cNvSpPr/>
              <p:nvPr/>
            </p:nvSpPr>
            <p:spPr>
              <a:xfrm>
                <a:off x="8892890" y="5432928"/>
                <a:ext cx="471086" cy="244536"/>
              </a:xfrm>
              <a:prstGeom prst="rightArrow">
                <a:avLst/>
              </a:prstGeom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grpSp>
            <p:nvGrpSpPr>
              <p:cNvPr id="23" name="Group 127"/>
              <p:cNvGrpSpPr/>
              <p:nvPr/>
            </p:nvGrpSpPr>
            <p:grpSpPr>
              <a:xfrm>
                <a:off x="8268248" y="4988460"/>
                <a:ext cx="618475" cy="1027230"/>
                <a:chOff x="6825885" y="2424660"/>
                <a:chExt cx="1024621" cy="1519100"/>
              </a:xfrm>
            </p:grpSpPr>
            <p:grpSp>
              <p:nvGrpSpPr>
                <p:cNvPr id="24" name="Group 404"/>
                <p:cNvGrpSpPr/>
                <p:nvPr/>
              </p:nvGrpSpPr>
              <p:grpSpPr>
                <a:xfrm>
                  <a:off x="6825888" y="2424660"/>
                  <a:ext cx="1024618" cy="796437"/>
                  <a:chOff x="6848960" y="2317944"/>
                  <a:chExt cx="1024618" cy="796437"/>
                </a:xfrm>
              </p:grpSpPr>
              <p:sp>
                <p:nvSpPr>
                  <p:cNvPr id="433" name="Parallelogram 432"/>
                  <p:cNvSpPr/>
                  <p:nvPr/>
                </p:nvSpPr>
                <p:spPr>
                  <a:xfrm rot="5400000">
                    <a:off x="6755928" y="2410976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4" name="Parallelogram 433"/>
                  <p:cNvSpPr/>
                  <p:nvPr/>
                </p:nvSpPr>
                <p:spPr>
                  <a:xfrm rot="5400000">
                    <a:off x="6884005" y="2480963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5" name="Parallelogram 434"/>
                  <p:cNvSpPr/>
                  <p:nvPr/>
                </p:nvSpPr>
                <p:spPr>
                  <a:xfrm rot="5400000">
                    <a:off x="7012083" y="2548413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6" name="Parallelogram 435"/>
                  <p:cNvSpPr/>
                  <p:nvPr/>
                </p:nvSpPr>
                <p:spPr>
                  <a:xfrm rot="5400000">
                    <a:off x="7140160" y="2618400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7" name="Parallelogram 436"/>
                  <p:cNvSpPr/>
                  <p:nvPr/>
                </p:nvSpPr>
                <p:spPr>
                  <a:xfrm rot="5400000">
                    <a:off x="7268237" y="2685848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8" name="Parallelogram 437"/>
                  <p:cNvSpPr/>
                  <p:nvPr/>
                </p:nvSpPr>
                <p:spPr>
                  <a:xfrm rot="5400000">
                    <a:off x="7396315" y="2755835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9" name="Parallelogram 438"/>
                  <p:cNvSpPr/>
                  <p:nvPr/>
                </p:nvSpPr>
                <p:spPr>
                  <a:xfrm rot="5400000">
                    <a:off x="7524392" y="2823284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0" name="Parallelogram 439"/>
                  <p:cNvSpPr/>
                  <p:nvPr/>
                </p:nvSpPr>
                <p:spPr>
                  <a:xfrm rot="5400000">
                    <a:off x="7652469" y="2893271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5" name="Group 405"/>
                <p:cNvGrpSpPr/>
                <p:nvPr/>
              </p:nvGrpSpPr>
              <p:grpSpPr>
                <a:xfrm>
                  <a:off x="6825886" y="2666531"/>
                  <a:ext cx="1024618" cy="796437"/>
                  <a:chOff x="6848960" y="2317944"/>
                  <a:chExt cx="1024618" cy="796437"/>
                </a:xfrm>
              </p:grpSpPr>
              <p:sp>
                <p:nvSpPr>
                  <p:cNvPr id="425" name="Parallelogram 424"/>
                  <p:cNvSpPr/>
                  <p:nvPr/>
                </p:nvSpPr>
                <p:spPr>
                  <a:xfrm rot="5400000">
                    <a:off x="6755928" y="2410976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6" name="Parallelogram 425"/>
                  <p:cNvSpPr/>
                  <p:nvPr/>
                </p:nvSpPr>
                <p:spPr>
                  <a:xfrm rot="5400000">
                    <a:off x="6884005" y="2480963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7" name="Parallelogram 426"/>
                  <p:cNvSpPr/>
                  <p:nvPr/>
                </p:nvSpPr>
                <p:spPr>
                  <a:xfrm rot="5400000">
                    <a:off x="7012083" y="2548413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8" name="Parallelogram 427"/>
                  <p:cNvSpPr/>
                  <p:nvPr/>
                </p:nvSpPr>
                <p:spPr>
                  <a:xfrm rot="5400000">
                    <a:off x="7140160" y="2618400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9" name="Parallelogram 428"/>
                  <p:cNvSpPr/>
                  <p:nvPr/>
                </p:nvSpPr>
                <p:spPr>
                  <a:xfrm rot="5400000">
                    <a:off x="7268237" y="2685848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0" name="Parallelogram 429"/>
                  <p:cNvSpPr/>
                  <p:nvPr/>
                </p:nvSpPr>
                <p:spPr>
                  <a:xfrm rot="5400000">
                    <a:off x="7396315" y="2755835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1" name="Parallelogram 430"/>
                  <p:cNvSpPr/>
                  <p:nvPr/>
                </p:nvSpPr>
                <p:spPr>
                  <a:xfrm rot="5400000">
                    <a:off x="7524392" y="2823284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2" name="Parallelogram 431"/>
                  <p:cNvSpPr/>
                  <p:nvPr/>
                </p:nvSpPr>
                <p:spPr>
                  <a:xfrm rot="5400000">
                    <a:off x="7652469" y="2893271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6" name="Group 406"/>
                <p:cNvGrpSpPr/>
                <p:nvPr/>
              </p:nvGrpSpPr>
              <p:grpSpPr>
                <a:xfrm>
                  <a:off x="6825887" y="2905452"/>
                  <a:ext cx="1024618" cy="796437"/>
                  <a:chOff x="6848960" y="2317944"/>
                  <a:chExt cx="1024618" cy="796437"/>
                </a:xfrm>
              </p:grpSpPr>
              <p:sp>
                <p:nvSpPr>
                  <p:cNvPr id="417" name="Parallelogram 416"/>
                  <p:cNvSpPr/>
                  <p:nvPr/>
                </p:nvSpPr>
                <p:spPr>
                  <a:xfrm rot="5400000">
                    <a:off x="6755928" y="2410976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8" name="Parallelogram 417"/>
                  <p:cNvSpPr/>
                  <p:nvPr/>
                </p:nvSpPr>
                <p:spPr>
                  <a:xfrm rot="5400000">
                    <a:off x="6884005" y="2480963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9" name="Parallelogram 418"/>
                  <p:cNvSpPr/>
                  <p:nvPr/>
                </p:nvSpPr>
                <p:spPr>
                  <a:xfrm rot="5400000">
                    <a:off x="7012083" y="2548413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0" name="Parallelogram 419"/>
                  <p:cNvSpPr/>
                  <p:nvPr/>
                </p:nvSpPr>
                <p:spPr>
                  <a:xfrm rot="5400000">
                    <a:off x="7140160" y="2618400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1" name="Parallelogram 420"/>
                  <p:cNvSpPr/>
                  <p:nvPr/>
                </p:nvSpPr>
                <p:spPr>
                  <a:xfrm rot="5400000">
                    <a:off x="7268237" y="2685848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2" name="Parallelogram 421"/>
                  <p:cNvSpPr/>
                  <p:nvPr/>
                </p:nvSpPr>
                <p:spPr>
                  <a:xfrm rot="5400000">
                    <a:off x="7524392" y="2823284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3" name="Parallelogram 422"/>
                  <p:cNvSpPr/>
                  <p:nvPr/>
                </p:nvSpPr>
                <p:spPr>
                  <a:xfrm rot="5400000">
                    <a:off x="7652469" y="2893271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4" name="Parallelogram 423"/>
                  <p:cNvSpPr/>
                  <p:nvPr/>
                </p:nvSpPr>
                <p:spPr>
                  <a:xfrm rot="5400000">
                    <a:off x="7396315" y="2755835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" name="Group 407"/>
                <p:cNvGrpSpPr/>
                <p:nvPr/>
              </p:nvGrpSpPr>
              <p:grpSpPr>
                <a:xfrm>
                  <a:off x="6825885" y="3147323"/>
                  <a:ext cx="1024618" cy="796437"/>
                  <a:chOff x="6848960" y="2317944"/>
                  <a:chExt cx="1024618" cy="796437"/>
                </a:xfrm>
              </p:grpSpPr>
              <p:sp>
                <p:nvSpPr>
                  <p:cNvPr id="409" name="Parallelogram 408"/>
                  <p:cNvSpPr/>
                  <p:nvPr/>
                </p:nvSpPr>
                <p:spPr>
                  <a:xfrm rot="5400000">
                    <a:off x="6755928" y="2410976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0" name="Parallelogram 409"/>
                  <p:cNvSpPr/>
                  <p:nvPr/>
                </p:nvSpPr>
                <p:spPr>
                  <a:xfrm rot="5400000">
                    <a:off x="6884005" y="2480963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1" name="Parallelogram 410"/>
                  <p:cNvSpPr/>
                  <p:nvPr/>
                </p:nvSpPr>
                <p:spPr>
                  <a:xfrm rot="5400000">
                    <a:off x="7012083" y="2548413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2" name="Parallelogram 411"/>
                  <p:cNvSpPr/>
                  <p:nvPr/>
                </p:nvSpPr>
                <p:spPr>
                  <a:xfrm rot="5400000">
                    <a:off x="7140160" y="2618400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3" name="Parallelogram 412"/>
                  <p:cNvSpPr/>
                  <p:nvPr/>
                </p:nvSpPr>
                <p:spPr>
                  <a:xfrm rot="5400000">
                    <a:off x="7268237" y="2685848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4" name="Parallelogram 413"/>
                  <p:cNvSpPr/>
                  <p:nvPr/>
                </p:nvSpPr>
                <p:spPr>
                  <a:xfrm rot="5400000">
                    <a:off x="7396315" y="2755835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5" name="Parallelogram 414"/>
                  <p:cNvSpPr/>
                  <p:nvPr/>
                </p:nvSpPr>
                <p:spPr>
                  <a:xfrm rot="5400000">
                    <a:off x="7524392" y="2823284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6" name="Parallelogram 415"/>
                  <p:cNvSpPr/>
                  <p:nvPr/>
                </p:nvSpPr>
                <p:spPr>
                  <a:xfrm rot="5400000">
                    <a:off x="7652469" y="2893271"/>
                    <a:ext cx="314142" cy="12807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9" name="Right Arrow 128"/>
              <p:cNvSpPr/>
              <p:nvPr/>
            </p:nvSpPr>
            <p:spPr>
              <a:xfrm>
                <a:off x="7891996" y="5385123"/>
                <a:ext cx="471086" cy="244536"/>
              </a:xfrm>
              <a:prstGeom prst="rightArrow">
                <a:avLst/>
              </a:prstGeom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grpSp>
            <p:nvGrpSpPr>
              <p:cNvPr id="28" name="Group 129"/>
              <p:cNvGrpSpPr/>
              <p:nvPr/>
            </p:nvGrpSpPr>
            <p:grpSpPr>
              <a:xfrm>
                <a:off x="6656110" y="4225910"/>
                <a:ext cx="1236949" cy="2050046"/>
                <a:chOff x="1379759" y="1564819"/>
                <a:chExt cx="2351316" cy="3256711"/>
              </a:xfrm>
            </p:grpSpPr>
            <p:grpSp>
              <p:nvGrpSpPr>
                <p:cNvPr id="29" name="Group 268"/>
                <p:cNvGrpSpPr/>
                <p:nvPr/>
              </p:nvGrpSpPr>
              <p:grpSpPr>
                <a:xfrm>
                  <a:off x="1379763" y="1564819"/>
                  <a:ext cx="2351312" cy="1446107"/>
                  <a:chOff x="1379763" y="1564819"/>
                  <a:chExt cx="2351312" cy="1446107"/>
                </a:xfrm>
              </p:grpSpPr>
              <p:sp>
                <p:nvSpPr>
                  <p:cNvPr id="389" name="Parallelogram 388"/>
                  <p:cNvSpPr/>
                  <p:nvPr/>
                </p:nvSpPr>
                <p:spPr>
                  <a:xfrm rot="5400000">
                    <a:off x="1284512" y="166007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0" name="Parallelogram 389"/>
                  <p:cNvSpPr/>
                  <p:nvPr/>
                </p:nvSpPr>
                <p:spPr>
                  <a:xfrm rot="5400000">
                    <a:off x="1431469" y="1735252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1" name="Parallelogram 390"/>
                  <p:cNvSpPr/>
                  <p:nvPr/>
                </p:nvSpPr>
                <p:spPr>
                  <a:xfrm rot="5400000">
                    <a:off x="1578426" y="180770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2" name="Parallelogram 391"/>
                  <p:cNvSpPr/>
                  <p:nvPr/>
                </p:nvSpPr>
                <p:spPr>
                  <a:xfrm rot="5400000">
                    <a:off x="1725383" y="188289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3" name="Parallelogram 392"/>
                  <p:cNvSpPr/>
                  <p:nvPr/>
                </p:nvSpPr>
                <p:spPr>
                  <a:xfrm rot="5400000">
                    <a:off x="1872340" y="195534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" name="Parallelogram 393"/>
                  <p:cNvSpPr/>
                  <p:nvPr/>
                </p:nvSpPr>
                <p:spPr>
                  <a:xfrm rot="5400000">
                    <a:off x="2019297" y="203052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" name="Parallelogram 394"/>
                  <p:cNvSpPr/>
                  <p:nvPr/>
                </p:nvSpPr>
                <p:spPr>
                  <a:xfrm rot="5400000">
                    <a:off x="2166254" y="2102984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6" name="Parallelogram 395"/>
                  <p:cNvSpPr/>
                  <p:nvPr/>
                </p:nvSpPr>
                <p:spPr>
                  <a:xfrm rot="5400000">
                    <a:off x="2313211" y="217816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7" name="Parallelogram 396"/>
                  <p:cNvSpPr/>
                  <p:nvPr/>
                </p:nvSpPr>
                <p:spPr>
                  <a:xfrm rot="5400000">
                    <a:off x="2460168" y="225062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8" name="Parallelogram 397"/>
                  <p:cNvSpPr/>
                  <p:nvPr/>
                </p:nvSpPr>
                <p:spPr>
                  <a:xfrm rot="5400000">
                    <a:off x="2607125" y="2325803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9" name="Parallelogram 398"/>
                  <p:cNvSpPr/>
                  <p:nvPr/>
                </p:nvSpPr>
                <p:spPr>
                  <a:xfrm rot="5400000">
                    <a:off x="2754082" y="239825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0" name="Parallelogram 399"/>
                  <p:cNvSpPr/>
                  <p:nvPr/>
                </p:nvSpPr>
                <p:spPr>
                  <a:xfrm rot="5400000">
                    <a:off x="2901039" y="247344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" name="Parallelogram 400"/>
                  <p:cNvSpPr/>
                  <p:nvPr/>
                </p:nvSpPr>
                <p:spPr>
                  <a:xfrm rot="5400000">
                    <a:off x="3047996" y="254589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" name="Parallelogram 401"/>
                  <p:cNvSpPr/>
                  <p:nvPr/>
                </p:nvSpPr>
                <p:spPr>
                  <a:xfrm rot="5400000">
                    <a:off x="3194953" y="262107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3" name="Parallelogram 402"/>
                  <p:cNvSpPr/>
                  <p:nvPr/>
                </p:nvSpPr>
                <p:spPr>
                  <a:xfrm rot="5400000">
                    <a:off x="3341910" y="2693535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4" name="Parallelogram 403"/>
                  <p:cNvSpPr/>
                  <p:nvPr/>
                </p:nvSpPr>
                <p:spPr>
                  <a:xfrm rot="5400000">
                    <a:off x="3488867" y="276871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" name="Group 269"/>
                <p:cNvGrpSpPr/>
                <p:nvPr/>
              </p:nvGrpSpPr>
              <p:grpSpPr>
                <a:xfrm>
                  <a:off x="1379763" y="1823865"/>
                  <a:ext cx="2351312" cy="1446107"/>
                  <a:chOff x="1379763" y="1564819"/>
                  <a:chExt cx="2351312" cy="1446107"/>
                </a:xfrm>
              </p:grpSpPr>
              <p:sp>
                <p:nvSpPr>
                  <p:cNvPr id="373" name="Parallelogram 372"/>
                  <p:cNvSpPr/>
                  <p:nvPr/>
                </p:nvSpPr>
                <p:spPr>
                  <a:xfrm rot="5400000">
                    <a:off x="1284512" y="166007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4" name="Parallelogram 373"/>
                  <p:cNvSpPr/>
                  <p:nvPr/>
                </p:nvSpPr>
                <p:spPr>
                  <a:xfrm rot="5400000">
                    <a:off x="1431469" y="1735252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5" name="Parallelogram 374"/>
                  <p:cNvSpPr/>
                  <p:nvPr/>
                </p:nvSpPr>
                <p:spPr>
                  <a:xfrm rot="5400000">
                    <a:off x="1578426" y="180770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6" name="Parallelogram 375"/>
                  <p:cNvSpPr/>
                  <p:nvPr/>
                </p:nvSpPr>
                <p:spPr>
                  <a:xfrm rot="5400000">
                    <a:off x="1725383" y="188289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7" name="Parallelogram 376"/>
                  <p:cNvSpPr/>
                  <p:nvPr/>
                </p:nvSpPr>
                <p:spPr>
                  <a:xfrm rot="5400000">
                    <a:off x="1872340" y="195534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8" name="Parallelogram 377"/>
                  <p:cNvSpPr/>
                  <p:nvPr/>
                </p:nvSpPr>
                <p:spPr>
                  <a:xfrm rot="5400000">
                    <a:off x="2019297" y="203052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9" name="Parallelogram 378"/>
                  <p:cNvSpPr/>
                  <p:nvPr/>
                </p:nvSpPr>
                <p:spPr>
                  <a:xfrm rot="5400000">
                    <a:off x="2166254" y="2102984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0" name="Parallelogram 379"/>
                  <p:cNvSpPr/>
                  <p:nvPr/>
                </p:nvSpPr>
                <p:spPr>
                  <a:xfrm rot="5400000">
                    <a:off x="2313211" y="217816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1" name="Parallelogram 380"/>
                  <p:cNvSpPr/>
                  <p:nvPr/>
                </p:nvSpPr>
                <p:spPr>
                  <a:xfrm rot="5400000">
                    <a:off x="2460168" y="225062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2" name="Parallelogram 381"/>
                  <p:cNvSpPr/>
                  <p:nvPr/>
                </p:nvSpPr>
                <p:spPr>
                  <a:xfrm rot="5400000">
                    <a:off x="2607125" y="2325803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3" name="Parallelogram 382"/>
                  <p:cNvSpPr/>
                  <p:nvPr/>
                </p:nvSpPr>
                <p:spPr>
                  <a:xfrm rot="5400000">
                    <a:off x="2754082" y="239825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4" name="Parallelogram 383"/>
                  <p:cNvSpPr/>
                  <p:nvPr/>
                </p:nvSpPr>
                <p:spPr>
                  <a:xfrm rot="5400000">
                    <a:off x="2901039" y="247344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5" name="Parallelogram 384"/>
                  <p:cNvSpPr/>
                  <p:nvPr/>
                </p:nvSpPr>
                <p:spPr>
                  <a:xfrm rot="5400000">
                    <a:off x="3047996" y="254589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6" name="Parallelogram 385"/>
                  <p:cNvSpPr/>
                  <p:nvPr/>
                </p:nvSpPr>
                <p:spPr>
                  <a:xfrm rot="5400000">
                    <a:off x="3194953" y="262107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7" name="Parallelogram 386"/>
                  <p:cNvSpPr/>
                  <p:nvPr/>
                </p:nvSpPr>
                <p:spPr>
                  <a:xfrm rot="5400000">
                    <a:off x="3341910" y="2693535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8" name="Parallelogram 387"/>
                  <p:cNvSpPr/>
                  <p:nvPr/>
                </p:nvSpPr>
                <p:spPr>
                  <a:xfrm rot="5400000">
                    <a:off x="3488867" y="276871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" name="Group 270"/>
                <p:cNvGrpSpPr/>
                <p:nvPr/>
              </p:nvGrpSpPr>
              <p:grpSpPr>
                <a:xfrm>
                  <a:off x="1379761" y="2082914"/>
                  <a:ext cx="2351312" cy="1446107"/>
                  <a:chOff x="1379763" y="1564819"/>
                  <a:chExt cx="2351312" cy="1446107"/>
                </a:xfrm>
              </p:grpSpPr>
              <p:sp>
                <p:nvSpPr>
                  <p:cNvPr id="357" name="Parallelogram 356"/>
                  <p:cNvSpPr/>
                  <p:nvPr/>
                </p:nvSpPr>
                <p:spPr>
                  <a:xfrm rot="5400000">
                    <a:off x="1284512" y="166007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8" name="Parallelogram 357"/>
                  <p:cNvSpPr/>
                  <p:nvPr/>
                </p:nvSpPr>
                <p:spPr>
                  <a:xfrm rot="5400000">
                    <a:off x="1431469" y="1735252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9" name="Parallelogram 358"/>
                  <p:cNvSpPr/>
                  <p:nvPr/>
                </p:nvSpPr>
                <p:spPr>
                  <a:xfrm rot="5400000">
                    <a:off x="1578426" y="180770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0" name="Parallelogram 359"/>
                  <p:cNvSpPr/>
                  <p:nvPr/>
                </p:nvSpPr>
                <p:spPr>
                  <a:xfrm rot="5400000">
                    <a:off x="1725383" y="188289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1" name="Parallelogram 360"/>
                  <p:cNvSpPr/>
                  <p:nvPr/>
                </p:nvSpPr>
                <p:spPr>
                  <a:xfrm rot="5400000">
                    <a:off x="1872340" y="195534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2" name="Parallelogram 361"/>
                  <p:cNvSpPr/>
                  <p:nvPr/>
                </p:nvSpPr>
                <p:spPr>
                  <a:xfrm rot="5400000">
                    <a:off x="2019297" y="203052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3" name="Parallelogram 362"/>
                  <p:cNvSpPr/>
                  <p:nvPr/>
                </p:nvSpPr>
                <p:spPr>
                  <a:xfrm rot="5400000">
                    <a:off x="2166254" y="2102984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4" name="Parallelogram 363"/>
                  <p:cNvSpPr/>
                  <p:nvPr/>
                </p:nvSpPr>
                <p:spPr>
                  <a:xfrm rot="5400000">
                    <a:off x="2313211" y="217816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5" name="Parallelogram 364"/>
                  <p:cNvSpPr/>
                  <p:nvPr/>
                </p:nvSpPr>
                <p:spPr>
                  <a:xfrm rot="5400000">
                    <a:off x="2460168" y="225062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6" name="Parallelogram 365"/>
                  <p:cNvSpPr/>
                  <p:nvPr/>
                </p:nvSpPr>
                <p:spPr>
                  <a:xfrm rot="5400000">
                    <a:off x="2607125" y="2325803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7" name="Parallelogram 366"/>
                  <p:cNvSpPr/>
                  <p:nvPr/>
                </p:nvSpPr>
                <p:spPr>
                  <a:xfrm rot="5400000">
                    <a:off x="2754082" y="239825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8" name="Parallelogram 367"/>
                  <p:cNvSpPr/>
                  <p:nvPr/>
                </p:nvSpPr>
                <p:spPr>
                  <a:xfrm rot="5400000">
                    <a:off x="2901039" y="247344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9" name="Parallelogram 368"/>
                  <p:cNvSpPr/>
                  <p:nvPr/>
                </p:nvSpPr>
                <p:spPr>
                  <a:xfrm rot="5400000">
                    <a:off x="3047996" y="254589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0" name="Parallelogram 369"/>
                  <p:cNvSpPr/>
                  <p:nvPr/>
                </p:nvSpPr>
                <p:spPr>
                  <a:xfrm rot="5400000">
                    <a:off x="3194953" y="262107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1" name="Parallelogram 370"/>
                  <p:cNvSpPr/>
                  <p:nvPr/>
                </p:nvSpPr>
                <p:spPr>
                  <a:xfrm rot="5400000">
                    <a:off x="3341910" y="2693535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" name="Parallelogram 371"/>
                  <p:cNvSpPr/>
                  <p:nvPr/>
                </p:nvSpPr>
                <p:spPr>
                  <a:xfrm rot="5400000">
                    <a:off x="3488867" y="276871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" name="Group 271"/>
                <p:cNvGrpSpPr/>
                <p:nvPr/>
              </p:nvGrpSpPr>
              <p:grpSpPr>
                <a:xfrm>
                  <a:off x="1379761" y="2341960"/>
                  <a:ext cx="2351312" cy="1446107"/>
                  <a:chOff x="1379763" y="1564819"/>
                  <a:chExt cx="2351312" cy="1446107"/>
                </a:xfrm>
              </p:grpSpPr>
              <p:sp>
                <p:nvSpPr>
                  <p:cNvPr id="341" name="Parallelogram 340"/>
                  <p:cNvSpPr/>
                  <p:nvPr/>
                </p:nvSpPr>
                <p:spPr>
                  <a:xfrm rot="5400000">
                    <a:off x="1284512" y="166007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2" name="Parallelogram 341"/>
                  <p:cNvSpPr/>
                  <p:nvPr/>
                </p:nvSpPr>
                <p:spPr>
                  <a:xfrm rot="5400000">
                    <a:off x="1431469" y="1735252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3" name="Parallelogram 342"/>
                  <p:cNvSpPr/>
                  <p:nvPr/>
                </p:nvSpPr>
                <p:spPr>
                  <a:xfrm rot="5400000">
                    <a:off x="1578426" y="180770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4" name="Parallelogram 343"/>
                  <p:cNvSpPr/>
                  <p:nvPr/>
                </p:nvSpPr>
                <p:spPr>
                  <a:xfrm rot="5400000">
                    <a:off x="1725383" y="188289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5" name="Parallelogram 344"/>
                  <p:cNvSpPr/>
                  <p:nvPr/>
                </p:nvSpPr>
                <p:spPr>
                  <a:xfrm rot="5400000">
                    <a:off x="1872340" y="195534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6" name="Parallelogram 345"/>
                  <p:cNvSpPr/>
                  <p:nvPr/>
                </p:nvSpPr>
                <p:spPr>
                  <a:xfrm rot="5400000">
                    <a:off x="2019297" y="203052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7" name="Parallelogram 346"/>
                  <p:cNvSpPr/>
                  <p:nvPr/>
                </p:nvSpPr>
                <p:spPr>
                  <a:xfrm rot="5400000">
                    <a:off x="2166254" y="2102984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8" name="Parallelogram 347"/>
                  <p:cNvSpPr/>
                  <p:nvPr/>
                </p:nvSpPr>
                <p:spPr>
                  <a:xfrm rot="5400000">
                    <a:off x="2313211" y="217816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9" name="Parallelogram 348"/>
                  <p:cNvSpPr/>
                  <p:nvPr/>
                </p:nvSpPr>
                <p:spPr>
                  <a:xfrm rot="5400000">
                    <a:off x="2460168" y="225062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0" name="Parallelogram 349"/>
                  <p:cNvSpPr/>
                  <p:nvPr/>
                </p:nvSpPr>
                <p:spPr>
                  <a:xfrm rot="5400000">
                    <a:off x="2607125" y="2325803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1" name="Parallelogram 350"/>
                  <p:cNvSpPr/>
                  <p:nvPr/>
                </p:nvSpPr>
                <p:spPr>
                  <a:xfrm rot="5400000">
                    <a:off x="2754082" y="239825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2" name="Parallelogram 351"/>
                  <p:cNvSpPr/>
                  <p:nvPr/>
                </p:nvSpPr>
                <p:spPr>
                  <a:xfrm rot="5400000">
                    <a:off x="2901039" y="247344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3" name="Parallelogram 352"/>
                  <p:cNvSpPr/>
                  <p:nvPr/>
                </p:nvSpPr>
                <p:spPr>
                  <a:xfrm rot="5400000">
                    <a:off x="3047996" y="254589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4" name="Parallelogram 353"/>
                  <p:cNvSpPr/>
                  <p:nvPr/>
                </p:nvSpPr>
                <p:spPr>
                  <a:xfrm rot="5400000">
                    <a:off x="3194953" y="262107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5" name="Parallelogram 354"/>
                  <p:cNvSpPr/>
                  <p:nvPr/>
                </p:nvSpPr>
                <p:spPr>
                  <a:xfrm rot="5400000">
                    <a:off x="3341910" y="2693535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6" name="Parallelogram 355"/>
                  <p:cNvSpPr/>
                  <p:nvPr/>
                </p:nvSpPr>
                <p:spPr>
                  <a:xfrm rot="5400000">
                    <a:off x="3488867" y="276871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" name="Group 272"/>
                <p:cNvGrpSpPr/>
                <p:nvPr/>
              </p:nvGrpSpPr>
              <p:grpSpPr>
                <a:xfrm>
                  <a:off x="1379761" y="2598282"/>
                  <a:ext cx="2351312" cy="1446107"/>
                  <a:chOff x="1379763" y="1564819"/>
                  <a:chExt cx="2351312" cy="1446107"/>
                </a:xfrm>
              </p:grpSpPr>
              <p:sp>
                <p:nvSpPr>
                  <p:cNvPr id="325" name="Parallelogram 324"/>
                  <p:cNvSpPr/>
                  <p:nvPr/>
                </p:nvSpPr>
                <p:spPr>
                  <a:xfrm rot="5400000">
                    <a:off x="1284512" y="166007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6" name="Parallelogram 325"/>
                  <p:cNvSpPr/>
                  <p:nvPr/>
                </p:nvSpPr>
                <p:spPr>
                  <a:xfrm rot="5400000">
                    <a:off x="1431469" y="1735252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7" name="Parallelogram 326"/>
                  <p:cNvSpPr/>
                  <p:nvPr/>
                </p:nvSpPr>
                <p:spPr>
                  <a:xfrm rot="5400000">
                    <a:off x="1578426" y="180770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8" name="Parallelogram 327"/>
                  <p:cNvSpPr/>
                  <p:nvPr/>
                </p:nvSpPr>
                <p:spPr>
                  <a:xfrm rot="5400000">
                    <a:off x="1725383" y="188289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9" name="Parallelogram 328"/>
                  <p:cNvSpPr/>
                  <p:nvPr/>
                </p:nvSpPr>
                <p:spPr>
                  <a:xfrm rot="5400000">
                    <a:off x="1872340" y="195534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0" name="Parallelogram 329"/>
                  <p:cNvSpPr/>
                  <p:nvPr/>
                </p:nvSpPr>
                <p:spPr>
                  <a:xfrm rot="5400000">
                    <a:off x="2019297" y="203052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1" name="Parallelogram 330"/>
                  <p:cNvSpPr/>
                  <p:nvPr/>
                </p:nvSpPr>
                <p:spPr>
                  <a:xfrm rot="5400000">
                    <a:off x="2166254" y="2102984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2" name="Parallelogram 331"/>
                  <p:cNvSpPr/>
                  <p:nvPr/>
                </p:nvSpPr>
                <p:spPr>
                  <a:xfrm rot="5400000">
                    <a:off x="2313211" y="217816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3" name="Parallelogram 332"/>
                  <p:cNvSpPr/>
                  <p:nvPr/>
                </p:nvSpPr>
                <p:spPr>
                  <a:xfrm rot="5400000">
                    <a:off x="2460168" y="225062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4" name="Parallelogram 333"/>
                  <p:cNvSpPr/>
                  <p:nvPr/>
                </p:nvSpPr>
                <p:spPr>
                  <a:xfrm rot="5400000">
                    <a:off x="2607125" y="2325803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5" name="Parallelogram 334"/>
                  <p:cNvSpPr/>
                  <p:nvPr/>
                </p:nvSpPr>
                <p:spPr>
                  <a:xfrm rot="5400000">
                    <a:off x="2754082" y="239825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6" name="Parallelogram 335"/>
                  <p:cNvSpPr/>
                  <p:nvPr/>
                </p:nvSpPr>
                <p:spPr>
                  <a:xfrm rot="5400000">
                    <a:off x="3047996" y="254589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7" name="Parallelogram 336"/>
                  <p:cNvSpPr/>
                  <p:nvPr/>
                </p:nvSpPr>
                <p:spPr>
                  <a:xfrm rot="5400000">
                    <a:off x="2901039" y="247344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8" name="Parallelogram 337"/>
                  <p:cNvSpPr/>
                  <p:nvPr/>
                </p:nvSpPr>
                <p:spPr>
                  <a:xfrm rot="5400000">
                    <a:off x="3194953" y="262107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9" name="Parallelogram 338"/>
                  <p:cNvSpPr/>
                  <p:nvPr/>
                </p:nvSpPr>
                <p:spPr>
                  <a:xfrm rot="5400000">
                    <a:off x="3341910" y="2693535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0" name="Parallelogram 339"/>
                  <p:cNvSpPr/>
                  <p:nvPr/>
                </p:nvSpPr>
                <p:spPr>
                  <a:xfrm rot="5400000">
                    <a:off x="3488867" y="276871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" name="Group 273"/>
                <p:cNvGrpSpPr/>
                <p:nvPr/>
              </p:nvGrpSpPr>
              <p:grpSpPr>
                <a:xfrm>
                  <a:off x="1379761" y="2857328"/>
                  <a:ext cx="2351312" cy="1446107"/>
                  <a:chOff x="1379763" y="1564819"/>
                  <a:chExt cx="2351312" cy="1446107"/>
                </a:xfrm>
              </p:grpSpPr>
              <p:sp>
                <p:nvSpPr>
                  <p:cNvPr id="309" name="Parallelogram 308"/>
                  <p:cNvSpPr/>
                  <p:nvPr/>
                </p:nvSpPr>
                <p:spPr>
                  <a:xfrm rot="5400000">
                    <a:off x="1284512" y="166007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0" name="Parallelogram 309"/>
                  <p:cNvSpPr/>
                  <p:nvPr/>
                </p:nvSpPr>
                <p:spPr>
                  <a:xfrm rot="5400000">
                    <a:off x="1431469" y="1735252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1" name="Parallelogram 310"/>
                  <p:cNvSpPr/>
                  <p:nvPr/>
                </p:nvSpPr>
                <p:spPr>
                  <a:xfrm rot="5400000">
                    <a:off x="1578426" y="180770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2" name="Parallelogram 311"/>
                  <p:cNvSpPr/>
                  <p:nvPr/>
                </p:nvSpPr>
                <p:spPr>
                  <a:xfrm rot="5400000">
                    <a:off x="1725383" y="188289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3" name="Parallelogram 312"/>
                  <p:cNvSpPr/>
                  <p:nvPr/>
                </p:nvSpPr>
                <p:spPr>
                  <a:xfrm rot="5400000">
                    <a:off x="1872340" y="195534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4" name="Parallelogram 313"/>
                  <p:cNvSpPr/>
                  <p:nvPr/>
                </p:nvSpPr>
                <p:spPr>
                  <a:xfrm rot="5400000">
                    <a:off x="2019297" y="203052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5" name="Parallelogram 314"/>
                  <p:cNvSpPr/>
                  <p:nvPr/>
                </p:nvSpPr>
                <p:spPr>
                  <a:xfrm rot="5400000">
                    <a:off x="2166254" y="2102984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6" name="Parallelogram 315"/>
                  <p:cNvSpPr/>
                  <p:nvPr/>
                </p:nvSpPr>
                <p:spPr>
                  <a:xfrm rot="5400000">
                    <a:off x="2313211" y="217816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7" name="Parallelogram 316"/>
                  <p:cNvSpPr/>
                  <p:nvPr/>
                </p:nvSpPr>
                <p:spPr>
                  <a:xfrm rot="5400000">
                    <a:off x="2460168" y="225062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8" name="Parallelogram 317"/>
                  <p:cNvSpPr/>
                  <p:nvPr/>
                </p:nvSpPr>
                <p:spPr>
                  <a:xfrm rot="5400000">
                    <a:off x="2607125" y="2325803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9" name="Parallelogram 318"/>
                  <p:cNvSpPr/>
                  <p:nvPr/>
                </p:nvSpPr>
                <p:spPr>
                  <a:xfrm rot="5400000">
                    <a:off x="2754082" y="239825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0" name="Parallelogram 319"/>
                  <p:cNvSpPr/>
                  <p:nvPr/>
                </p:nvSpPr>
                <p:spPr>
                  <a:xfrm rot="5400000">
                    <a:off x="2901039" y="247344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1" name="Parallelogram 320"/>
                  <p:cNvSpPr/>
                  <p:nvPr/>
                </p:nvSpPr>
                <p:spPr>
                  <a:xfrm rot="5400000">
                    <a:off x="3047996" y="254589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2" name="Parallelogram 321"/>
                  <p:cNvSpPr/>
                  <p:nvPr/>
                </p:nvSpPr>
                <p:spPr>
                  <a:xfrm rot="5400000">
                    <a:off x="3194953" y="262107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3" name="Parallelogram 322"/>
                  <p:cNvSpPr/>
                  <p:nvPr/>
                </p:nvSpPr>
                <p:spPr>
                  <a:xfrm rot="5400000">
                    <a:off x="3341910" y="2693535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4" name="Parallelogram 323"/>
                  <p:cNvSpPr/>
                  <p:nvPr/>
                </p:nvSpPr>
                <p:spPr>
                  <a:xfrm rot="5400000">
                    <a:off x="3488867" y="276871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" name="Group 274"/>
                <p:cNvGrpSpPr/>
                <p:nvPr/>
              </p:nvGrpSpPr>
              <p:grpSpPr>
                <a:xfrm>
                  <a:off x="1379759" y="3116377"/>
                  <a:ext cx="2351312" cy="1446107"/>
                  <a:chOff x="1379763" y="1564819"/>
                  <a:chExt cx="2351312" cy="1446107"/>
                </a:xfrm>
              </p:grpSpPr>
              <p:sp>
                <p:nvSpPr>
                  <p:cNvPr id="293" name="Parallelogram 292"/>
                  <p:cNvSpPr/>
                  <p:nvPr/>
                </p:nvSpPr>
                <p:spPr>
                  <a:xfrm rot="5400000">
                    <a:off x="1284512" y="166007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4" name="Parallelogram 293"/>
                  <p:cNvSpPr/>
                  <p:nvPr/>
                </p:nvSpPr>
                <p:spPr>
                  <a:xfrm rot="5400000">
                    <a:off x="1431469" y="1735252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5" name="Parallelogram 294"/>
                  <p:cNvSpPr/>
                  <p:nvPr/>
                </p:nvSpPr>
                <p:spPr>
                  <a:xfrm rot="5400000">
                    <a:off x="1578426" y="180770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6" name="Parallelogram 295"/>
                  <p:cNvSpPr/>
                  <p:nvPr/>
                </p:nvSpPr>
                <p:spPr>
                  <a:xfrm rot="5400000">
                    <a:off x="1725383" y="188289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7" name="Parallelogram 296"/>
                  <p:cNvSpPr/>
                  <p:nvPr/>
                </p:nvSpPr>
                <p:spPr>
                  <a:xfrm rot="5400000">
                    <a:off x="1872340" y="195534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8" name="Parallelogram 297"/>
                  <p:cNvSpPr/>
                  <p:nvPr/>
                </p:nvSpPr>
                <p:spPr>
                  <a:xfrm rot="5400000">
                    <a:off x="2019297" y="203052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9" name="Parallelogram 298"/>
                  <p:cNvSpPr/>
                  <p:nvPr/>
                </p:nvSpPr>
                <p:spPr>
                  <a:xfrm rot="5400000">
                    <a:off x="2166254" y="2102984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0" name="Parallelogram 299"/>
                  <p:cNvSpPr/>
                  <p:nvPr/>
                </p:nvSpPr>
                <p:spPr>
                  <a:xfrm rot="5400000">
                    <a:off x="2313211" y="217816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1" name="Parallelogram 300"/>
                  <p:cNvSpPr/>
                  <p:nvPr/>
                </p:nvSpPr>
                <p:spPr>
                  <a:xfrm rot="5400000">
                    <a:off x="2460168" y="225062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2" name="Parallelogram 301"/>
                  <p:cNvSpPr/>
                  <p:nvPr/>
                </p:nvSpPr>
                <p:spPr>
                  <a:xfrm rot="5400000">
                    <a:off x="2607125" y="2325803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3" name="Parallelogram 302"/>
                  <p:cNvSpPr/>
                  <p:nvPr/>
                </p:nvSpPr>
                <p:spPr>
                  <a:xfrm rot="5400000">
                    <a:off x="2754082" y="239825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4" name="Parallelogram 303"/>
                  <p:cNvSpPr/>
                  <p:nvPr/>
                </p:nvSpPr>
                <p:spPr>
                  <a:xfrm rot="5400000">
                    <a:off x="2901039" y="247344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5" name="Parallelogram 304"/>
                  <p:cNvSpPr/>
                  <p:nvPr/>
                </p:nvSpPr>
                <p:spPr>
                  <a:xfrm rot="5400000">
                    <a:off x="3047996" y="254589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6" name="Parallelogram 305"/>
                  <p:cNvSpPr/>
                  <p:nvPr/>
                </p:nvSpPr>
                <p:spPr>
                  <a:xfrm rot="5400000">
                    <a:off x="3194953" y="262107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7" name="Parallelogram 306"/>
                  <p:cNvSpPr/>
                  <p:nvPr/>
                </p:nvSpPr>
                <p:spPr>
                  <a:xfrm rot="5400000">
                    <a:off x="3341910" y="2693535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8" name="Parallelogram 307"/>
                  <p:cNvSpPr/>
                  <p:nvPr/>
                </p:nvSpPr>
                <p:spPr>
                  <a:xfrm rot="5400000">
                    <a:off x="3488867" y="276871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6" name="Group 275"/>
                <p:cNvGrpSpPr/>
                <p:nvPr/>
              </p:nvGrpSpPr>
              <p:grpSpPr>
                <a:xfrm>
                  <a:off x="1379759" y="3375423"/>
                  <a:ext cx="2351312" cy="1446107"/>
                  <a:chOff x="1379763" y="1564819"/>
                  <a:chExt cx="2351312" cy="1446107"/>
                </a:xfrm>
              </p:grpSpPr>
              <p:sp>
                <p:nvSpPr>
                  <p:cNvPr id="277" name="Parallelogram 276"/>
                  <p:cNvSpPr/>
                  <p:nvPr/>
                </p:nvSpPr>
                <p:spPr>
                  <a:xfrm rot="5400000">
                    <a:off x="1284512" y="166007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8" name="Parallelogram 277"/>
                  <p:cNvSpPr/>
                  <p:nvPr/>
                </p:nvSpPr>
                <p:spPr>
                  <a:xfrm rot="5400000">
                    <a:off x="1431469" y="1735252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9" name="Parallelogram 278"/>
                  <p:cNvSpPr/>
                  <p:nvPr/>
                </p:nvSpPr>
                <p:spPr>
                  <a:xfrm rot="5400000">
                    <a:off x="1578426" y="180770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0" name="Parallelogram 279"/>
                  <p:cNvSpPr/>
                  <p:nvPr/>
                </p:nvSpPr>
                <p:spPr>
                  <a:xfrm rot="5400000">
                    <a:off x="1725383" y="188289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1" name="Parallelogram 280"/>
                  <p:cNvSpPr/>
                  <p:nvPr/>
                </p:nvSpPr>
                <p:spPr>
                  <a:xfrm rot="5400000">
                    <a:off x="1872340" y="195534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2" name="Parallelogram 281"/>
                  <p:cNvSpPr/>
                  <p:nvPr/>
                </p:nvSpPr>
                <p:spPr>
                  <a:xfrm rot="5400000">
                    <a:off x="2019297" y="203052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3" name="Parallelogram 282"/>
                  <p:cNvSpPr/>
                  <p:nvPr/>
                </p:nvSpPr>
                <p:spPr>
                  <a:xfrm rot="5400000">
                    <a:off x="2166254" y="2102984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4" name="Parallelogram 283"/>
                  <p:cNvSpPr/>
                  <p:nvPr/>
                </p:nvSpPr>
                <p:spPr>
                  <a:xfrm rot="5400000">
                    <a:off x="2313211" y="217816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5" name="Parallelogram 284"/>
                  <p:cNvSpPr/>
                  <p:nvPr/>
                </p:nvSpPr>
                <p:spPr>
                  <a:xfrm rot="5400000">
                    <a:off x="2460168" y="225062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6" name="Parallelogram 285"/>
                  <p:cNvSpPr/>
                  <p:nvPr/>
                </p:nvSpPr>
                <p:spPr>
                  <a:xfrm rot="5400000">
                    <a:off x="2607125" y="2325803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7" name="Parallelogram 286"/>
                  <p:cNvSpPr/>
                  <p:nvPr/>
                </p:nvSpPr>
                <p:spPr>
                  <a:xfrm rot="5400000">
                    <a:off x="2754082" y="239825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8" name="Parallelogram 287"/>
                  <p:cNvSpPr/>
                  <p:nvPr/>
                </p:nvSpPr>
                <p:spPr>
                  <a:xfrm rot="5400000">
                    <a:off x="2901039" y="247344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9" name="Parallelogram 288"/>
                  <p:cNvSpPr/>
                  <p:nvPr/>
                </p:nvSpPr>
                <p:spPr>
                  <a:xfrm rot="5400000">
                    <a:off x="3047996" y="254589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0" name="Parallelogram 289"/>
                  <p:cNvSpPr/>
                  <p:nvPr/>
                </p:nvSpPr>
                <p:spPr>
                  <a:xfrm rot="5400000">
                    <a:off x="3194953" y="262107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1" name="Parallelogram 290"/>
                  <p:cNvSpPr/>
                  <p:nvPr/>
                </p:nvSpPr>
                <p:spPr>
                  <a:xfrm rot="5400000">
                    <a:off x="3341910" y="2693535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2" name="Parallelogram 291"/>
                  <p:cNvSpPr/>
                  <p:nvPr/>
                </p:nvSpPr>
                <p:spPr>
                  <a:xfrm rot="5400000">
                    <a:off x="3488867" y="276871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31" name="Right Arrow 130"/>
              <p:cNvSpPr/>
              <p:nvPr/>
            </p:nvSpPr>
            <p:spPr>
              <a:xfrm>
                <a:off x="6315860" y="5298226"/>
                <a:ext cx="471086" cy="244536"/>
              </a:xfrm>
              <a:prstGeom prst="rightArrow">
                <a:avLst/>
              </a:prstGeom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grpSp>
            <p:nvGrpSpPr>
              <p:cNvPr id="128" name="Group 131"/>
              <p:cNvGrpSpPr/>
              <p:nvPr/>
            </p:nvGrpSpPr>
            <p:grpSpPr>
              <a:xfrm>
                <a:off x="5077282" y="4224894"/>
                <a:ext cx="1236949" cy="2050046"/>
                <a:chOff x="1379759" y="1564819"/>
                <a:chExt cx="2351316" cy="3256711"/>
              </a:xfrm>
            </p:grpSpPr>
            <p:grpSp>
              <p:nvGrpSpPr>
                <p:cNvPr id="130" name="Group 132"/>
                <p:cNvGrpSpPr/>
                <p:nvPr/>
              </p:nvGrpSpPr>
              <p:grpSpPr>
                <a:xfrm>
                  <a:off x="1379763" y="1564819"/>
                  <a:ext cx="2351312" cy="1446107"/>
                  <a:chOff x="1379763" y="1564819"/>
                  <a:chExt cx="2351312" cy="1446107"/>
                </a:xfrm>
              </p:grpSpPr>
              <p:sp>
                <p:nvSpPr>
                  <p:cNvPr id="253" name="Parallelogram 252"/>
                  <p:cNvSpPr/>
                  <p:nvPr/>
                </p:nvSpPr>
                <p:spPr>
                  <a:xfrm rot="5400000">
                    <a:off x="1284512" y="166007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4" name="Parallelogram 253"/>
                  <p:cNvSpPr/>
                  <p:nvPr/>
                </p:nvSpPr>
                <p:spPr>
                  <a:xfrm rot="5400000">
                    <a:off x="1431469" y="1735252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5" name="Parallelogram 254"/>
                  <p:cNvSpPr/>
                  <p:nvPr/>
                </p:nvSpPr>
                <p:spPr>
                  <a:xfrm rot="5400000">
                    <a:off x="1578426" y="180770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6" name="Parallelogram 255"/>
                  <p:cNvSpPr/>
                  <p:nvPr/>
                </p:nvSpPr>
                <p:spPr>
                  <a:xfrm rot="5400000">
                    <a:off x="1725383" y="188289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7" name="Parallelogram 256"/>
                  <p:cNvSpPr/>
                  <p:nvPr/>
                </p:nvSpPr>
                <p:spPr>
                  <a:xfrm rot="5400000">
                    <a:off x="1872340" y="195534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8" name="Parallelogram 257"/>
                  <p:cNvSpPr/>
                  <p:nvPr/>
                </p:nvSpPr>
                <p:spPr>
                  <a:xfrm rot="5400000">
                    <a:off x="2019297" y="203052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9" name="Parallelogram 258"/>
                  <p:cNvSpPr/>
                  <p:nvPr/>
                </p:nvSpPr>
                <p:spPr>
                  <a:xfrm rot="5400000">
                    <a:off x="2166254" y="2102984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0" name="Parallelogram 259"/>
                  <p:cNvSpPr/>
                  <p:nvPr/>
                </p:nvSpPr>
                <p:spPr>
                  <a:xfrm rot="5400000">
                    <a:off x="2313211" y="217816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1" name="Parallelogram 260"/>
                  <p:cNvSpPr/>
                  <p:nvPr/>
                </p:nvSpPr>
                <p:spPr>
                  <a:xfrm rot="5400000">
                    <a:off x="2460168" y="225062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2" name="Parallelogram 261"/>
                  <p:cNvSpPr/>
                  <p:nvPr/>
                </p:nvSpPr>
                <p:spPr>
                  <a:xfrm rot="5400000">
                    <a:off x="2607125" y="2325803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3" name="Parallelogram 262"/>
                  <p:cNvSpPr/>
                  <p:nvPr/>
                </p:nvSpPr>
                <p:spPr>
                  <a:xfrm rot="5400000">
                    <a:off x="2754082" y="239825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4" name="Parallelogram 263"/>
                  <p:cNvSpPr/>
                  <p:nvPr/>
                </p:nvSpPr>
                <p:spPr>
                  <a:xfrm rot="5400000">
                    <a:off x="2901039" y="247344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5" name="Parallelogram 264"/>
                  <p:cNvSpPr/>
                  <p:nvPr/>
                </p:nvSpPr>
                <p:spPr>
                  <a:xfrm rot="5400000">
                    <a:off x="3047996" y="254589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6" name="Parallelogram 265"/>
                  <p:cNvSpPr/>
                  <p:nvPr/>
                </p:nvSpPr>
                <p:spPr>
                  <a:xfrm rot="5400000">
                    <a:off x="3194953" y="262107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7" name="Parallelogram 266"/>
                  <p:cNvSpPr/>
                  <p:nvPr/>
                </p:nvSpPr>
                <p:spPr>
                  <a:xfrm rot="5400000">
                    <a:off x="3341910" y="2693535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8" name="Parallelogram 267"/>
                  <p:cNvSpPr/>
                  <p:nvPr/>
                </p:nvSpPr>
                <p:spPr>
                  <a:xfrm rot="5400000">
                    <a:off x="3488867" y="276871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2" name="Group 133"/>
                <p:cNvGrpSpPr/>
                <p:nvPr/>
              </p:nvGrpSpPr>
              <p:grpSpPr>
                <a:xfrm>
                  <a:off x="1379763" y="1823865"/>
                  <a:ext cx="2351312" cy="1446107"/>
                  <a:chOff x="1379763" y="1564819"/>
                  <a:chExt cx="2351312" cy="1446107"/>
                </a:xfrm>
              </p:grpSpPr>
              <p:sp>
                <p:nvSpPr>
                  <p:cNvPr id="237" name="Parallelogram 236"/>
                  <p:cNvSpPr/>
                  <p:nvPr/>
                </p:nvSpPr>
                <p:spPr>
                  <a:xfrm rot="5400000">
                    <a:off x="1284512" y="166007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8" name="Parallelogram 237"/>
                  <p:cNvSpPr/>
                  <p:nvPr/>
                </p:nvSpPr>
                <p:spPr>
                  <a:xfrm rot="5400000">
                    <a:off x="1431469" y="1735252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9" name="Parallelogram 238"/>
                  <p:cNvSpPr/>
                  <p:nvPr/>
                </p:nvSpPr>
                <p:spPr>
                  <a:xfrm rot="5400000">
                    <a:off x="1578426" y="180770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0" name="Parallelogram 239"/>
                  <p:cNvSpPr/>
                  <p:nvPr/>
                </p:nvSpPr>
                <p:spPr>
                  <a:xfrm rot="5400000">
                    <a:off x="1725383" y="188289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1" name="Parallelogram 240"/>
                  <p:cNvSpPr/>
                  <p:nvPr/>
                </p:nvSpPr>
                <p:spPr>
                  <a:xfrm rot="5400000">
                    <a:off x="1872340" y="195534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2" name="Parallelogram 241"/>
                  <p:cNvSpPr/>
                  <p:nvPr/>
                </p:nvSpPr>
                <p:spPr>
                  <a:xfrm rot="5400000">
                    <a:off x="2019297" y="203052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3" name="Parallelogram 242"/>
                  <p:cNvSpPr/>
                  <p:nvPr/>
                </p:nvSpPr>
                <p:spPr>
                  <a:xfrm rot="5400000">
                    <a:off x="2166254" y="2102984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4" name="Parallelogram 243"/>
                  <p:cNvSpPr/>
                  <p:nvPr/>
                </p:nvSpPr>
                <p:spPr>
                  <a:xfrm rot="5400000">
                    <a:off x="2313211" y="217816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5" name="Parallelogram 244"/>
                  <p:cNvSpPr/>
                  <p:nvPr/>
                </p:nvSpPr>
                <p:spPr>
                  <a:xfrm rot="5400000">
                    <a:off x="2460168" y="225062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6" name="Parallelogram 245"/>
                  <p:cNvSpPr/>
                  <p:nvPr/>
                </p:nvSpPr>
                <p:spPr>
                  <a:xfrm rot="5400000">
                    <a:off x="2607125" y="2325803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7" name="Parallelogram 246"/>
                  <p:cNvSpPr/>
                  <p:nvPr/>
                </p:nvSpPr>
                <p:spPr>
                  <a:xfrm rot="5400000">
                    <a:off x="2754082" y="239825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8" name="Parallelogram 247"/>
                  <p:cNvSpPr/>
                  <p:nvPr/>
                </p:nvSpPr>
                <p:spPr>
                  <a:xfrm rot="5400000">
                    <a:off x="2901039" y="247344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9" name="Parallelogram 248"/>
                  <p:cNvSpPr/>
                  <p:nvPr/>
                </p:nvSpPr>
                <p:spPr>
                  <a:xfrm rot="5400000">
                    <a:off x="3047996" y="254589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0" name="Parallelogram 249"/>
                  <p:cNvSpPr/>
                  <p:nvPr/>
                </p:nvSpPr>
                <p:spPr>
                  <a:xfrm rot="5400000">
                    <a:off x="3194953" y="262107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1" name="Parallelogram 250"/>
                  <p:cNvSpPr/>
                  <p:nvPr/>
                </p:nvSpPr>
                <p:spPr>
                  <a:xfrm rot="5400000">
                    <a:off x="3341910" y="2693535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2" name="Parallelogram 251"/>
                  <p:cNvSpPr/>
                  <p:nvPr/>
                </p:nvSpPr>
                <p:spPr>
                  <a:xfrm rot="5400000">
                    <a:off x="3488867" y="276871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3" name="Group 134"/>
                <p:cNvGrpSpPr/>
                <p:nvPr/>
              </p:nvGrpSpPr>
              <p:grpSpPr>
                <a:xfrm>
                  <a:off x="1379761" y="2082914"/>
                  <a:ext cx="2351312" cy="1446107"/>
                  <a:chOff x="1379763" y="1564819"/>
                  <a:chExt cx="2351312" cy="1446107"/>
                </a:xfrm>
              </p:grpSpPr>
              <p:sp>
                <p:nvSpPr>
                  <p:cNvPr id="221" name="Parallelogram 220"/>
                  <p:cNvSpPr/>
                  <p:nvPr/>
                </p:nvSpPr>
                <p:spPr>
                  <a:xfrm rot="5400000">
                    <a:off x="1284512" y="166007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2" name="Parallelogram 221"/>
                  <p:cNvSpPr/>
                  <p:nvPr/>
                </p:nvSpPr>
                <p:spPr>
                  <a:xfrm rot="5400000">
                    <a:off x="1431469" y="1735252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3" name="Parallelogram 222"/>
                  <p:cNvSpPr/>
                  <p:nvPr/>
                </p:nvSpPr>
                <p:spPr>
                  <a:xfrm rot="5400000">
                    <a:off x="1578426" y="180770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4" name="Parallelogram 223"/>
                  <p:cNvSpPr/>
                  <p:nvPr/>
                </p:nvSpPr>
                <p:spPr>
                  <a:xfrm rot="5400000">
                    <a:off x="1725383" y="188289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5" name="Parallelogram 224"/>
                  <p:cNvSpPr/>
                  <p:nvPr/>
                </p:nvSpPr>
                <p:spPr>
                  <a:xfrm rot="5400000">
                    <a:off x="1872340" y="195534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6" name="Parallelogram 225"/>
                  <p:cNvSpPr/>
                  <p:nvPr/>
                </p:nvSpPr>
                <p:spPr>
                  <a:xfrm rot="5400000">
                    <a:off x="2019297" y="203052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7" name="Parallelogram 226"/>
                  <p:cNvSpPr/>
                  <p:nvPr/>
                </p:nvSpPr>
                <p:spPr>
                  <a:xfrm rot="5400000">
                    <a:off x="2166254" y="2102984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8" name="Parallelogram 227"/>
                  <p:cNvSpPr/>
                  <p:nvPr/>
                </p:nvSpPr>
                <p:spPr>
                  <a:xfrm rot="5400000">
                    <a:off x="2313211" y="217816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9" name="Parallelogram 228"/>
                  <p:cNvSpPr/>
                  <p:nvPr/>
                </p:nvSpPr>
                <p:spPr>
                  <a:xfrm rot="5400000">
                    <a:off x="2460168" y="225062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0" name="Parallelogram 229"/>
                  <p:cNvSpPr/>
                  <p:nvPr/>
                </p:nvSpPr>
                <p:spPr>
                  <a:xfrm rot="5400000">
                    <a:off x="2607125" y="2325803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1" name="Parallelogram 230"/>
                  <p:cNvSpPr/>
                  <p:nvPr/>
                </p:nvSpPr>
                <p:spPr>
                  <a:xfrm rot="5400000">
                    <a:off x="2754082" y="239825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2" name="Parallelogram 231"/>
                  <p:cNvSpPr/>
                  <p:nvPr/>
                </p:nvSpPr>
                <p:spPr>
                  <a:xfrm rot="5400000">
                    <a:off x="2901039" y="247344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3" name="Parallelogram 232"/>
                  <p:cNvSpPr/>
                  <p:nvPr/>
                </p:nvSpPr>
                <p:spPr>
                  <a:xfrm rot="5400000">
                    <a:off x="3047996" y="254589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4" name="Parallelogram 233"/>
                  <p:cNvSpPr/>
                  <p:nvPr/>
                </p:nvSpPr>
                <p:spPr>
                  <a:xfrm rot="5400000">
                    <a:off x="3194953" y="262107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5" name="Parallelogram 234"/>
                  <p:cNvSpPr/>
                  <p:nvPr/>
                </p:nvSpPr>
                <p:spPr>
                  <a:xfrm rot="5400000">
                    <a:off x="3341910" y="2693535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6" name="Parallelogram 235"/>
                  <p:cNvSpPr/>
                  <p:nvPr/>
                </p:nvSpPr>
                <p:spPr>
                  <a:xfrm rot="5400000">
                    <a:off x="3488867" y="276871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4" name="Group 135"/>
                <p:cNvGrpSpPr/>
                <p:nvPr/>
              </p:nvGrpSpPr>
              <p:grpSpPr>
                <a:xfrm>
                  <a:off x="1379761" y="2341960"/>
                  <a:ext cx="2351312" cy="1446107"/>
                  <a:chOff x="1379763" y="1564819"/>
                  <a:chExt cx="2351312" cy="1446107"/>
                </a:xfrm>
              </p:grpSpPr>
              <p:sp>
                <p:nvSpPr>
                  <p:cNvPr id="205" name="Parallelogram 204"/>
                  <p:cNvSpPr/>
                  <p:nvPr/>
                </p:nvSpPr>
                <p:spPr>
                  <a:xfrm rot="5400000">
                    <a:off x="1284512" y="166007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6" name="Parallelogram 205"/>
                  <p:cNvSpPr/>
                  <p:nvPr/>
                </p:nvSpPr>
                <p:spPr>
                  <a:xfrm rot="5400000">
                    <a:off x="1431469" y="1735252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7" name="Parallelogram 206"/>
                  <p:cNvSpPr/>
                  <p:nvPr/>
                </p:nvSpPr>
                <p:spPr>
                  <a:xfrm rot="5400000">
                    <a:off x="1578426" y="180770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8" name="Parallelogram 207"/>
                  <p:cNvSpPr/>
                  <p:nvPr/>
                </p:nvSpPr>
                <p:spPr>
                  <a:xfrm rot="5400000">
                    <a:off x="1725383" y="188289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9" name="Parallelogram 208"/>
                  <p:cNvSpPr/>
                  <p:nvPr/>
                </p:nvSpPr>
                <p:spPr>
                  <a:xfrm rot="5400000">
                    <a:off x="1872340" y="195534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0" name="Parallelogram 209"/>
                  <p:cNvSpPr/>
                  <p:nvPr/>
                </p:nvSpPr>
                <p:spPr>
                  <a:xfrm rot="5400000">
                    <a:off x="2019297" y="203052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1" name="Parallelogram 210"/>
                  <p:cNvSpPr/>
                  <p:nvPr/>
                </p:nvSpPr>
                <p:spPr>
                  <a:xfrm rot="5400000">
                    <a:off x="2166254" y="2102984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2" name="Parallelogram 211"/>
                  <p:cNvSpPr/>
                  <p:nvPr/>
                </p:nvSpPr>
                <p:spPr>
                  <a:xfrm rot="5400000">
                    <a:off x="2313211" y="217816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3" name="Parallelogram 212"/>
                  <p:cNvSpPr/>
                  <p:nvPr/>
                </p:nvSpPr>
                <p:spPr>
                  <a:xfrm rot="5400000">
                    <a:off x="2460168" y="225062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4" name="Parallelogram 213"/>
                  <p:cNvSpPr/>
                  <p:nvPr/>
                </p:nvSpPr>
                <p:spPr>
                  <a:xfrm rot="5400000">
                    <a:off x="2607125" y="2325803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5" name="Parallelogram 214"/>
                  <p:cNvSpPr/>
                  <p:nvPr/>
                </p:nvSpPr>
                <p:spPr>
                  <a:xfrm rot="5400000">
                    <a:off x="2754082" y="239825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6" name="Parallelogram 215"/>
                  <p:cNvSpPr/>
                  <p:nvPr/>
                </p:nvSpPr>
                <p:spPr>
                  <a:xfrm rot="5400000">
                    <a:off x="2901039" y="247344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7" name="Parallelogram 216"/>
                  <p:cNvSpPr/>
                  <p:nvPr/>
                </p:nvSpPr>
                <p:spPr>
                  <a:xfrm rot="5400000">
                    <a:off x="3047996" y="254589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8" name="Parallelogram 217"/>
                  <p:cNvSpPr/>
                  <p:nvPr/>
                </p:nvSpPr>
                <p:spPr>
                  <a:xfrm rot="5400000">
                    <a:off x="3194953" y="262107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9" name="Parallelogram 218"/>
                  <p:cNvSpPr/>
                  <p:nvPr/>
                </p:nvSpPr>
                <p:spPr>
                  <a:xfrm rot="5400000">
                    <a:off x="3341910" y="2693535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0" name="Parallelogram 219"/>
                  <p:cNvSpPr/>
                  <p:nvPr/>
                </p:nvSpPr>
                <p:spPr>
                  <a:xfrm rot="5400000">
                    <a:off x="3488867" y="276871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5" name="Group 136"/>
                <p:cNvGrpSpPr/>
                <p:nvPr/>
              </p:nvGrpSpPr>
              <p:grpSpPr>
                <a:xfrm>
                  <a:off x="1379761" y="2598282"/>
                  <a:ext cx="2351312" cy="1446107"/>
                  <a:chOff x="1379763" y="1564819"/>
                  <a:chExt cx="2351312" cy="1446107"/>
                </a:xfrm>
              </p:grpSpPr>
              <p:sp>
                <p:nvSpPr>
                  <p:cNvPr id="189" name="Parallelogram 188"/>
                  <p:cNvSpPr/>
                  <p:nvPr/>
                </p:nvSpPr>
                <p:spPr>
                  <a:xfrm rot="5400000">
                    <a:off x="1284512" y="166007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" name="Parallelogram 189"/>
                  <p:cNvSpPr/>
                  <p:nvPr/>
                </p:nvSpPr>
                <p:spPr>
                  <a:xfrm rot="5400000">
                    <a:off x="1431469" y="1735252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" name="Parallelogram 190"/>
                  <p:cNvSpPr/>
                  <p:nvPr/>
                </p:nvSpPr>
                <p:spPr>
                  <a:xfrm rot="5400000">
                    <a:off x="1578426" y="180770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2" name="Parallelogram 191"/>
                  <p:cNvSpPr/>
                  <p:nvPr/>
                </p:nvSpPr>
                <p:spPr>
                  <a:xfrm rot="5400000">
                    <a:off x="1725383" y="188289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" name="Parallelogram 192"/>
                  <p:cNvSpPr/>
                  <p:nvPr/>
                </p:nvSpPr>
                <p:spPr>
                  <a:xfrm rot="5400000">
                    <a:off x="1872340" y="195534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" name="Parallelogram 193"/>
                  <p:cNvSpPr/>
                  <p:nvPr/>
                </p:nvSpPr>
                <p:spPr>
                  <a:xfrm rot="5400000">
                    <a:off x="2019297" y="203052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" name="Parallelogram 194"/>
                  <p:cNvSpPr/>
                  <p:nvPr/>
                </p:nvSpPr>
                <p:spPr>
                  <a:xfrm rot="5400000">
                    <a:off x="2166254" y="2102984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" name="Parallelogram 195"/>
                  <p:cNvSpPr/>
                  <p:nvPr/>
                </p:nvSpPr>
                <p:spPr>
                  <a:xfrm rot="5400000">
                    <a:off x="2313211" y="217816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" name="Parallelogram 196"/>
                  <p:cNvSpPr/>
                  <p:nvPr/>
                </p:nvSpPr>
                <p:spPr>
                  <a:xfrm rot="5400000">
                    <a:off x="2460168" y="225062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8" name="Parallelogram 197"/>
                  <p:cNvSpPr/>
                  <p:nvPr/>
                </p:nvSpPr>
                <p:spPr>
                  <a:xfrm rot="5400000">
                    <a:off x="2607125" y="2325803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9" name="Parallelogram 198"/>
                  <p:cNvSpPr/>
                  <p:nvPr/>
                </p:nvSpPr>
                <p:spPr>
                  <a:xfrm rot="5400000">
                    <a:off x="2754082" y="239825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0" name="Parallelogram 199"/>
                  <p:cNvSpPr/>
                  <p:nvPr/>
                </p:nvSpPr>
                <p:spPr>
                  <a:xfrm rot="5400000">
                    <a:off x="2901039" y="247344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1" name="Parallelogram 200"/>
                  <p:cNvSpPr/>
                  <p:nvPr/>
                </p:nvSpPr>
                <p:spPr>
                  <a:xfrm rot="5400000">
                    <a:off x="3047996" y="254589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2" name="Parallelogram 201"/>
                  <p:cNvSpPr/>
                  <p:nvPr/>
                </p:nvSpPr>
                <p:spPr>
                  <a:xfrm rot="5400000">
                    <a:off x="3194953" y="262107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3" name="Parallelogram 202"/>
                  <p:cNvSpPr/>
                  <p:nvPr/>
                </p:nvSpPr>
                <p:spPr>
                  <a:xfrm rot="5400000">
                    <a:off x="3341910" y="2693535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4" name="Parallelogram 203"/>
                  <p:cNvSpPr/>
                  <p:nvPr/>
                </p:nvSpPr>
                <p:spPr>
                  <a:xfrm rot="5400000">
                    <a:off x="3488867" y="276871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6" name="Group 137"/>
                <p:cNvGrpSpPr/>
                <p:nvPr/>
              </p:nvGrpSpPr>
              <p:grpSpPr>
                <a:xfrm>
                  <a:off x="1379761" y="2857328"/>
                  <a:ext cx="2351312" cy="1446107"/>
                  <a:chOff x="1379763" y="1564819"/>
                  <a:chExt cx="2351312" cy="1446107"/>
                </a:xfrm>
              </p:grpSpPr>
              <p:sp>
                <p:nvSpPr>
                  <p:cNvPr id="173" name="Parallelogram 172"/>
                  <p:cNvSpPr/>
                  <p:nvPr/>
                </p:nvSpPr>
                <p:spPr>
                  <a:xfrm rot="5400000">
                    <a:off x="1284512" y="166007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" name="Parallelogram 173"/>
                  <p:cNvSpPr/>
                  <p:nvPr/>
                </p:nvSpPr>
                <p:spPr>
                  <a:xfrm rot="5400000">
                    <a:off x="1431469" y="1735252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" name="Parallelogram 174"/>
                  <p:cNvSpPr/>
                  <p:nvPr/>
                </p:nvSpPr>
                <p:spPr>
                  <a:xfrm rot="5400000">
                    <a:off x="1578426" y="180770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6" name="Parallelogram 175"/>
                  <p:cNvSpPr/>
                  <p:nvPr/>
                </p:nvSpPr>
                <p:spPr>
                  <a:xfrm rot="5400000">
                    <a:off x="1725383" y="188289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7" name="Parallelogram 176"/>
                  <p:cNvSpPr/>
                  <p:nvPr/>
                </p:nvSpPr>
                <p:spPr>
                  <a:xfrm rot="5400000">
                    <a:off x="1872340" y="195534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Parallelogram 177"/>
                  <p:cNvSpPr/>
                  <p:nvPr/>
                </p:nvSpPr>
                <p:spPr>
                  <a:xfrm rot="5400000">
                    <a:off x="2019297" y="203052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9" name="Parallelogram 178"/>
                  <p:cNvSpPr/>
                  <p:nvPr/>
                </p:nvSpPr>
                <p:spPr>
                  <a:xfrm rot="5400000">
                    <a:off x="2166254" y="2102984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Parallelogram 179"/>
                  <p:cNvSpPr/>
                  <p:nvPr/>
                </p:nvSpPr>
                <p:spPr>
                  <a:xfrm rot="5400000">
                    <a:off x="2313211" y="217816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" name="Parallelogram 180"/>
                  <p:cNvSpPr/>
                  <p:nvPr/>
                </p:nvSpPr>
                <p:spPr>
                  <a:xfrm rot="5400000">
                    <a:off x="2460168" y="225062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2" name="Parallelogram 181"/>
                  <p:cNvSpPr/>
                  <p:nvPr/>
                </p:nvSpPr>
                <p:spPr>
                  <a:xfrm rot="5400000">
                    <a:off x="2607125" y="2325803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" name="Parallelogram 182"/>
                  <p:cNvSpPr/>
                  <p:nvPr/>
                </p:nvSpPr>
                <p:spPr>
                  <a:xfrm rot="5400000">
                    <a:off x="2754082" y="239825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4" name="Parallelogram 183"/>
                  <p:cNvSpPr/>
                  <p:nvPr/>
                </p:nvSpPr>
                <p:spPr>
                  <a:xfrm rot="5400000">
                    <a:off x="2901039" y="247344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5" name="Parallelogram 184"/>
                  <p:cNvSpPr/>
                  <p:nvPr/>
                </p:nvSpPr>
                <p:spPr>
                  <a:xfrm rot="5400000">
                    <a:off x="3047996" y="254589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" name="Parallelogram 185"/>
                  <p:cNvSpPr/>
                  <p:nvPr/>
                </p:nvSpPr>
                <p:spPr>
                  <a:xfrm rot="5400000">
                    <a:off x="3194953" y="262107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" name="Parallelogram 186"/>
                  <p:cNvSpPr/>
                  <p:nvPr/>
                </p:nvSpPr>
                <p:spPr>
                  <a:xfrm rot="5400000">
                    <a:off x="3341910" y="2693535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" name="Parallelogram 187"/>
                  <p:cNvSpPr/>
                  <p:nvPr/>
                </p:nvSpPr>
                <p:spPr>
                  <a:xfrm rot="5400000">
                    <a:off x="3488867" y="276871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7" name="Group 138"/>
                <p:cNvGrpSpPr/>
                <p:nvPr/>
              </p:nvGrpSpPr>
              <p:grpSpPr>
                <a:xfrm>
                  <a:off x="1379759" y="3116377"/>
                  <a:ext cx="2351312" cy="1446107"/>
                  <a:chOff x="1379763" y="1564819"/>
                  <a:chExt cx="2351312" cy="1446107"/>
                </a:xfrm>
              </p:grpSpPr>
              <p:sp>
                <p:nvSpPr>
                  <p:cNvPr id="157" name="Parallelogram 156"/>
                  <p:cNvSpPr/>
                  <p:nvPr/>
                </p:nvSpPr>
                <p:spPr>
                  <a:xfrm rot="5400000">
                    <a:off x="1284512" y="166007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8" name="Parallelogram 157"/>
                  <p:cNvSpPr/>
                  <p:nvPr/>
                </p:nvSpPr>
                <p:spPr>
                  <a:xfrm rot="5400000">
                    <a:off x="1431469" y="1735252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9" name="Parallelogram 158"/>
                  <p:cNvSpPr/>
                  <p:nvPr/>
                </p:nvSpPr>
                <p:spPr>
                  <a:xfrm rot="5400000">
                    <a:off x="1578426" y="180770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" name="Parallelogram 159"/>
                  <p:cNvSpPr/>
                  <p:nvPr/>
                </p:nvSpPr>
                <p:spPr>
                  <a:xfrm rot="5400000">
                    <a:off x="1725383" y="188289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" name="Parallelogram 160"/>
                  <p:cNvSpPr/>
                  <p:nvPr/>
                </p:nvSpPr>
                <p:spPr>
                  <a:xfrm rot="5400000">
                    <a:off x="1872340" y="195534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2" name="Parallelogram 161"/>
                  <p:cNvSpPr/>
                  <p:nvPr/>
                </p:nvSpPr>
                <p:spPr>
                  <a:xfrm rot="5400000">
                    <a:off x="2019297" y="203052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3" name="Parallelogram 162"/>
                  <p:cNvSpPr/>
                  <p:nvPr/>
                </p:nvSpPr>
                <p:spPr>
                  <a:xfrm rot="5400000">
                    <a:off x="2166254" y="2102984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4" name="Parallelogram 163"/>
                  <p:cNvSpPr/>
                  <p:nvPr/>
                </p:nvSpPr>
                <p:spPr>
                  <a:xfrm rot="5400000">
                    <a:off x="2313211" y="217816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5" name="Parallelogram 164"/>
                  <p:cNvSpPr/>
                  <p:nvPr/>
                </p:nvSpPr>
                <p:spPr>
                  <a:xfrm rot="5400000">
                    <a:off x="2460168" y="225062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6" name="Parallelogram 165"/>
                  <p:cNvSpPr/>
                  <p:nvPr/>
                </p:nvSpPr>
                <p:spPr>
                  <a:xfrm rot="5400000">
                    <a:off x="2607125" y="2325803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7" name="Parallelogram 166"/>
                  <p:cNvSpPr/>
                  <p:nvPr/>
                </p:nvSpPr>
                <p:spPr>
                  <a:xfrm rot="5400000">
                    <a:off x="2754082" y="239825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8" name="Parallelogram 167"/>
                  <p:cNvSpPr/>
                  <p:nvPr/>
                </p:nvSpPr>
                <p:spPr>
                  <a:xfrm rot="5400000">
                    <a:off x="2901039" y="247344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9" name="Parallelogram 168"/>
                  <p:cNvSpPr/>
                  <p:nvPr/>
                </p:nvSpPr>
                <p:spPr>
                  <a:xfrm rot="5400000">
                    <a:off x="3047996" y="254589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0" name="Parallelogram 169"/>
                  <p:cNvSpPr/>
                  <p:nvPr/>
                </p:nvSpPr>
                <p:spPr>
                  <a:xfrm rot="5400000">
                    <a:off x="3194953" y="262107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1" name="Parallelogram 170"/>
                  <p:cNvSpPr/>
                  <p:nvPr/>
                </p:nvSpPr>
                <p:spPr>
                  <a:xfrm rot="5400000">
                    <a:off x="3341910" y="2693535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2" name="Parallelogram 171"/>
                  <p:cNvSpPr/>
                  <p:nvPr/>
                </p:nvSpPr>
                <p:spPr>
                  <a:xfrm rot="5400000">
                    <a:off x="3488867" y="276871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8" name="Group 139"/>
                <p:cNvGrpSpPr/>
                <p:nvPr/>
              </p:nvGrpSpPr>
              <p:grpSpPr>
                <a:xfrm>
                  <a:off x="1379759" y="3375423"/>
                  <a:ext cx="2351312" cy="1446107"/>
                  <a:chOff x="1379763" y="1564819"/>
                  <a:chExt cx="2351312" cy="1446107"/>
                </a:xfrm>
              </p:grpSpPr>
              <p:sp>
                <p:nvSpPr>
                  <p:cNvPr id="141" name="Parallelogram 140"/>
                  <p:cNvSpPr/>
                  <p:nvPr/>
                </p:nvSpPr>
                <p:spPr>
                  <a:xfrm rot="5400000">
                    <a:off x="1284512" y="166007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" name="Parallelogram 141"/>
                  <p:cNvSpPr/>
                  <p:nvPr/>
                </p:nvSpPr>
                <p:spPr>
                  <a:xfrm rot="5400000">
                    <a:off x="1431469" y="1735252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" name="Parallelogram 142"/>
                  <p:cNvSpPr/>
                  <p:nvPr/>
                </p:nvSpPr>
                <p:spPr>
                  <a:xfrm rot="5400000">
                    <a:off x="1578426" y="180770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" name="Parallelogram 143"/>
                  <p:cNvSpPr/>
                  <p:nvPr/>
                </p:nvSpPr>
                <p:spPr>
                  <a:xfrm rot="5400000">
                    <a:off x="1725383" y="1882890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" name="Parallelogram 144"/>
                  <p:cNvSpPr/>
                  <p:nvPr/>
                </p:nvSpPr>
                <p:spPr>
                  <a:xfrm rot="5400000">
                    <a:off x="1872340" y="195534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" name="Parallelogram 145"/>
                  <p:cNvSpPr/>
                  <p:nvPr/>
                </p:nvSpPr>
                <p:spPr>
                  <a:xfrm rot="5400000">
                    <a:off x="2019297" y="2030528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" name="Parallelogram 146"/>
                  <p:cNvSpPr/>
                  <p:nvPr/>
                </p:nvSpPr>
                <p:spPr>
                  <a:xfrm rot="5400000">
                    <a:off x="2166254" y="2102984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" name="Parallelogram 147"/>
                  <p:cNvSpPr/>
                  <p:nvPr/>
                </p:nvSpPr>
                <p:spPr>
                  <a:xfrm rot="5400000">
                    <a:off x="2313211" y="2178166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" name="Parallelogram 148"/>
                  <p:cNvSpPr/>
                  <p:nvPr/>
                </p:nvSpPr>
                <p:spPr>
                  <a:xfrm rot="5400000">
                    <a:off x="2460168" y="225062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" name="Parallelogram 149"/>
                  <p:cNvSpPr/>
                  <p:nvPr/>
                </p:nvSpPr>
                <p:spPr>
                  <a:xfrm rot="5400000">
                    <a:off x="2607125" y="2325803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1" name="Parallelogram 150"/>
                  <p:cNvSpPr/>
                  <p:nvPr/>
                </p:nvSpPr>
                <p:spPr>
                  <a:xfrm rot="5400000">
                    <a:off x="2754082" y="239825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2" name="Parallelogram 151"/>
                  <p:cNvSpPr/>
                  <p:nvPr/>
                </p:nvSpPr>
                <p:spPr>
                  <a:xfrm rot="5400000">
                    <a:off x="2901039" y="2473441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3" name="Parallelogram 152"/>
                  <p:cNvSpPr/>
                  <p:nvPr/>
                </p:nvSpPr>
                <p:spPr>
                  <a:xfrm rot="5400000">
                    <a:off x="3047996" y="254589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4" name="Parallelogram 153"/>
                  <p:cNvSpPr/>
                  <p:nvPr/>
                </p:nvSpPr>
                <p:spPr>
                  <a:xfrm rot="5400000">
                    <a:off x="3194953" y="2621079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" name="Parallelogram 154"/>
                  <p:cNvSpPr/>
                  <p:nvPr/>
                </p:nvSpPr>
                <p:spPr>
                  <a:xfrm rot="5400000">
                    <a:off x="3341910" y="2693535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" name="Parallelogram 155"/>
                  <p:cNvSpPr/>
                  <p:nvPr/>
                </p:nvSpPr>
                <p:spPr>
                  <a:xfrm rot="5400000">
                    <a:off x="3488867" y="2768717"/>
                    <a:ext cx="337460" cy="146957"/>
                  </a:xfrm>
                  <a:prstGeom prst="parallelogram">
                    <a:avLst>
                      <a:gd name="adj" fmla="val 49881"/>
                    </a:avLst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63636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139" name="Group 16"/>
            <p:cNvGrpSpPr/>
            <p:nvPr/>
          </p:nvGrpSpPr>
          <p:grpSpPr>
            <a:xfrm>
              <a:off x="7017451" y="4809546"/>
              <a:ext cx="1763143" cy="1141564"/>
              <a:chOff x="749819" y="4758129"/>
              <a:chExt cx="2225685" cy="1542625"/>
            </a:xfrm>
          </p:grpSpPr>
          <p:grpSp>
            <p:nvGrpSpPr>
              <p:cNvPr id="140" name="Group 20"/>
              <p:cNvGrpSpPr/>
              <p:nvPr/>
            </p:nvGrpSpPr>
            <p:grpSpPr>
              <a:xfrm>
                <a:off x="1790161" y="4758129"/>
                <a:ext cx="201143" cy="1070295"/>
                <a:chOff x="782735" y="5033325"/>
                <a:chExt cx="201143" cy="1070295"/>
              </a:xfrm>
              <a:solidFill>
                <a:srgbClr val="000000">
                  <a:alpha val="30196"/>
                </a:srgbClr>
              </a:solidFill>
            </p:grpSpPr>
            <p:sp>
              <p:nvSpPr>
                <p:cNvPr id="120" name="Flowchart: Magnetic Disk 119"/>
                <p:cNvSpPr/>
                <p:nvPr/>
              </p:nvSpPr>
              <p:spPr>
                <a:xfrm>
                  <a:off x="782735" y="5897880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Flowchart: Magnetic Disk 120"/>
                <p:cNvSpPr/>
                <p:nvPr/>
              </p:nvSpPr>
              <p:spPr>
                <a:xfrm>
                  <a:off x="782735" y="5724969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Flowchart: Magnetic Disk 121"/>
                <p:cNvSpPr/>
                <p:nvPr/>
              </p:nvSpPr>
              <p:spPr>
                <a:xfrm>
                  <a:off x="782735" y="5552058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Flowchart: Magnetic Disk 122"/>
                <p:cNvSpPr/>
                <p:nvPr/>
              </p:nvSpPr>
              <p:spPr>
                <a:xfrm>
                  <a:off x="782735" y="5379147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Flowchart: Magnetic Disk 123"/>
                <p:cNvSpPr/>
                <p:nvPr/>
              </p:nvSpPr>
              <p:spPr>
                <a:xfrm>
                  <a:off x="782735" y="5206236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Flowchart: Magnetic Disk 124"/>
                <p:cNvSpPr/>
                <p:nvPr/>
              </p:nvSpPr>
              <p:spPr>
                <a:xfrm>
                  <a:off x="782735" y="5033325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9" name="Group 21"/>
              <p:cNvGrpSpPr/>
              <p:nvPr/>
            </p:nvGrpSpPr>
            <p:grpSpPr>
              <a:xfrm>
                <a:off x="990990" y="5008305"/>
                <a:ext cx="201143" cy="1070295"/>
                <a:chOff x="782735" y="5033325"/>
                <a:chExt cx="201143" cy="1070295"/>
              </a:xfrm>
              <a:solidFill>
                <a:srgbClr val="000000">
                  <a:alpha val="30196"/>
                </a:srgbClr>
              </a:solidFill>
            </p:grpSpPr>
            <p:sp>
              <p:nvSpPr>
                <p:cNvPr id="114" name="Flowchart: Magnetic Disk 113"/>
                <p:cNvSpPr/>
                <p:nvPr/>
              </p:nvSpPr>
              <p:spPr>
                <a:xfrm>
                  <a:off x="782735" y="5897880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Flowchart: Magnetic Disk 114"/>
                <p:cNvSpPr/>
                <p:nvPr/>
              </p:nvSpPr>
              <p:spPr>
                <a:xfrm>
                  <a:off x="782735" y="5724969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Flowchart: Magnetic Disk 115"/>
                <p:cNvSpPr/>
                <p:nvPr/>
              </p:nvSpPr>
              <p:spPr>
                <a:xfrm>
                  <a:off x="782735" y="5552058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lowchart: Magnetic Disk 116"/>
                <p:cNvSpPr/>
                <p:nvPr/>
              </p:nvSpPr>
              <p:spPr>
                <a:xfrm>
                  <a:off x="782735" y="5379147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lowchart: Magnetic Disk 117"/>
                <p:cNvSpPr/>
                <p:nvPr/>
              </p:nvSpPr>
              <p:spPr>
                <a:xfrm>
                  <a:off x="782735" y="5206236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119" name="Flowchart: Magnetic Disk 118"/>
                <p:cNvSpPr/>
                <p:nvPr/>
              </p:nvSpPr>
              <p:spPr>
                <a:xfrm>
                  <a:off x="782735" y="5033325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0" name="Group 22"/>
              <p:cNvGrpSpPr/>
              <p:nvPr/>
            </p:nvGrpSpPr>
            <p:grpSpPr>
              <a:xfrm>
                <a:off x="1499685" y="4762570"/>
                <a:ext cx="201143" cy="1070295"/>
                <a:chOff x="782735" y="5033325"/>
                <a:chExt cx="201143" cy="1070295"/>
              </a:xfrm>
            </p:grpSpPr>
            <p:sp>
              <p:nvSpPr>
                <p:cNvPr id="108" name="Flowchart: Magnetic Disk 107"/>
                <p:cNvSpPr/>
                <p:nvPr/>
              </p:nvSpPr>
              <p:spPr>
                <a:xfrm>
                  <a:off x="782735" y="5897880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lowchart: Magnetic Disk 108"/>
                <p:cNvSpPr/>
                <p:nvPr/>
              </p:nvSpPr>
              <p:spPr>
                <a:xfrm>
                  <a:off x="782735" y="5724969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Flowchart: Magnetic Disk 109"/>
                <p:cNvSpPr/>
                <p:nvPr/>
              </p:nvSpPr>
              <p:spPr>
                <a:xfrm>
                  <a:off x="782735" y="5552058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lowchart: Magnetic Disk 110"/>
                <p:cNvSpPr/>
                <p:nvPr/>
              </p:nvSpPr>
              <p:spPr>
                <a:xfrm>
                  <a:off x="782735" y="5379147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Flowchart: Magnetic Disk 111"/>
                <p:cNvSpPr/>
                <p:nvPr/>
              </p:nvSpPr>
              <p:spPr>
                <a:xfrm>
                  <a:off x="782735" y="5206236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lowchart: Magnetic Disk 112"/>
                <p:cNvSpPr/>
                <p:nvPr/>
              </p:nvSpPr>
              <p:spPr>
                <a:xfrm>
                  <a:off x="782735" y="5033325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1" name="Group 23"/>
              <p:cNvGrpSpPr/>
              <p:nvPr/>
            </p:nvGrpSpPr>
            <p:grpSpPr>
              <a:xfrm>
                <a:off x="2774361" y="4762570"/>
                <a:ext cx="201143" cy="1070295"/>
                <a:chOff x="782735" y="5033325"/>
                <a:chExt cx="201143" cy="1070295"/>
              </a:xfrm>
            </p:grpSpPr>
            <p:sp>
              <p:nvSpPr>
                <p:cNvPr id="102" name="Flowchart: Magnetic Disk 101"/>
                <p:cNvSpPr/>
                <p:nvPr/>
              </p:nvSpPr>
              <p:spPr>
                <a:xfrm>
                  <a:off x="782735" y="5897880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lowchart: Magnetic Disk 102"/>
                <p:cNvSpPr/>
                <p:nvPr/>
              </p:nvSpPr>
              <p:spPr>
                <a:xfrm>
                  <a:off x="782735" y="5724969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lowchart: Magnetic Disk 103"/>
                <p:cNvSpPr/>
                <p:nvPr/>
              </p:nvSpPr>
              <p:spPr>
                <a:xfrm>
                  <a:off x="782735" y="5552058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lowchart: Magnetic Disk 104"/>
                <p:cNvSpPr/>
                <p:nvPr/>
              </p:nvSpPr>
              <p:spPr>
                <a:xfrm>
                  <a:off x="782735" y="5379147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Flowchart: Magnetic Disk 105"/>
                <p:cNvSpPr/>
                <p:nvPr/>
              </p:nvSpPr>
              <p:spPr>
                <a:xfrm>
                  <a:off x="782735" y="5206236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lowchart: Magnetic Disk 106"/>
                <p:cNvSpPr/>
                <p:nvPr/>
              </p:nvSpPr>
              <p:spPr>
                <a:xfrm>
                  <a:off x="782735" y="5033325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2" name="Group 24"/>
              <p:cNvGrpSpPr/>
              <p:nvPr/>
            </p:nvGrpSpPr>
            <p:grpSpPr>
              <a:xfrm>
                <a:off x="749819" y="5189220"/>
                <a:ext cx="201143" cy="1103143"/>
                <a:chOff x="782735" y="5033325"/>
                <a:chExt cx="201143" cy="1070295"/>
              </a:xfrm>
            </p:grpSpPr>
            <p:sp>
              <p:nvSpPr>
                <p:cNvPr id="96" name="Flowchart: Magnetic Disk 95"/>
                <p:cNvSpPr/>
                <p:nvPr/>
              </p:nvSpPr>
              <p:spPr>
                <a:xfrm>
                  <a:off x="782735" y="5897880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lowchart: Magnetic Disk 96"/>
                <p:cNvSpPr/>
                <p:nvPr/>
              </p:nvSpPr>
              <p:spPr>
                <a:xfrm>
                  <a:off x="782735" y="5724969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lowchart: Magnetic Disk 97"/>
                <p:cNvSpPr/>
                <p:nvPr/>
              </p:nvSpPr>
              <p:spPr>
                <a:xfrm>
                  <a:off x="782735" y="5552058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lowchart: Magnetic Disk 98"/>
                <p:cNvSpPr/>
                <p:nvPr/>
              </p:nvSpPr>
              <p:spPr>
                <a:xfrm>
                  <a:off x="782735" y="5379147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lowchart: Magnetic Disk 99"/>
                <p:cNvSpPr/>
                <p:nvPr/>
              </p:nvSpPr>
              <p:spPr>
                <a:xfrm>
                  <a:off x="782735" y="5206236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lowchart: Magnetic Disk 100"/>
                <p:cNvSpPr/>
                <p:nvPr/>
              </p:nvSpPr>
              <p:spPr>
                <a:xfrm>
                  <a:off x="782735" y="5033325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Group 25"/>
              <p:cNvGrpSpPr/>
              <p:nvPr/>
            </p:nvGrpSpPr>
            <p:grpSpPr>
              <a:xfrm>
                <a:off x="1017343" y="5222068"/>
                <a:ext cx="201143" cy="1070295"/>
                <a:chOff x="782735" y="5033325"/>
                <a:chExt cx="201143" cy="1070295"/>
              </a:xfrm>
            </p:grpSpPr>
            <p:sp>
              <p:nvSpPr>
                <p:cNvPr id="90" name="Flowchart: Magnetic Disk 89"/>
                <p:cNvSpPr/>
                <p:nvPr/>
              </p:nvSpPr>
              <p:spPr>
                <a:xfrm>
                  <a:off x="782735" y="5897880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lowchart: Magnetic Disk 90"/>
                <p:cNvSpPr/>
                <p:nvPr/>
              </p:nvSpPr>
              <p:spPr>
                <a:xfrm>
                  <a:off x="782735" y="5724969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Flowchart: Magnetic Disk 91"/>
                <p:cNvSpPr/>
                <p:nvPr/>
              </p:nvSpPr>
              <p:spPr>
                <a:xfrm>
                  <a:off x="782735" y="5552058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lowchart: Magnetic Disk 92"/>
                <p:cNvSpPr/>
                <p:nvPr/>
              </p:nvSpPr>
              <p:spPr>
                <a:xfrm>
                  <a:off x="782735" y="5379147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Flowchart: Magnetic Disk 93"/>
                <p:cNvSpPr/>
                <p:nvPr/>
              </p:nvSpPr>
              <p:spPr>
                <a:xfrm>
                  <a:off x="782735" y="5206236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lowchart: Magnetic Disk 94"/>
                <p:cNvSpPr/>
                <p:nvPr/>
              </p:nvSpPr>
              <p:spPr>
                <a:xfrm>
                  <a:off x="782735" y="5033325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4" name="Group 26"/>
              <p:cNvGrpSpPr/>
              <p:nvPr/>
            </p:nvGrpSpPr>
            <p:grpSpPr>
              <a:xfrm>
                <a:off x="1810311" y="5222068"/>
                <a:ext cx="201143" cy="1070295"/>
                <a:chOff x="782735" y="5033325"/>
                <a:chExt cx="201143" cy="1070295"/>
              </a:xfrm>
            </p:grpSpPr>
            <p:sp>
              <p:nvSpPr>
                <p:cNvPr id="84" name="Flowchart: Magnetic Disk 83"/>
                <p:cNvSpPr/>
                <p:nvPr/>
              </p:nvSpPr>
              <p:spPr>
                <a:xfrm>
                  <a:off x="782735" y="5897880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lowchart: Magnetic Disk 84"/>
                <p:cNvSpPr/>
                <p:nvPr/>
              </p:nvSpPr>
              <p:spPr>
                <a:xfrm>
                  <a:off x="782735" y="5724969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lowchart: Magnetic Disk 85"/>
                <p:cNvSpPr/>
                <p:nvPr/>
              </p:nvSpPr>
              <p:spPr>
                <a:xfrm>
                  <a:off x="782735" y="5552058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lowchart: Magnetic Disk 86"/>
                <p:cNvSpPr/>
                <p:nvPr/>
              </p:nvSpPr>
              <p:spPr>
                <a:xfrm>
                  <a:off x="782735" y="5379147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lowchart: Magnetic Disk 87"/>
                <p:cNvSpPr/>
                <p:nvPr/>
              </p:nvSpPr>
              <p:spPr>
                <a:xfrm>
                  <a:off x="782735" y="5206236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lowchart: Magnetic Disk 88"/>
                <p:cNvSpPr/>
                <p:nvPr/>
              </p:nvSpPr>
              <p:spPr>
                <a:xfrm>
                  <a:off x="782735" y="5033325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5" name="Group 27"/>
              <p:cNvGrpSpPr/>
              <p:nvPr/>
            </p:nvGrpSpPr>
            <p:grpSpPr>
              <a:xfrm>
                <a:off x="1258514" y="4863731"/>
                <a:ext cx="201143" cy="1070295"/>
                <a:chOff x="782735" y="5033325"/>
                <a:chExt cx="201143" cy="1070295"/>
              </a:xfrm>
              <a:solidFill>
                <a:srgbClr val="000000">
                  <a:alpha val="30196"/>
                </a:srgbClr>
              </a:solidFill>
            </p:grpSpPr>
            <p:sp>
              <p:nvSpPr>
                <p:cNvPr id="78" name="Flowchart: Magnetic Disk 77"/>
                <p:cNvSpPr/>
                <p:nvPr/>
              </p:nvSpPr>
              <p:spPr>
                <a:xfrm>
                  <a:off x="782735" y="5897880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Flowchart: Magnetic Disk 78"/>
                <p:cNvSpPr/>
                <p:nvPr/>
              </p:nvSpPr>
              <p:spPr>
                <a:xfrm>
                  <a:off x="782735" y="5724969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Flowchart: Magnetic Disk 79"/>
                <p:cNvSpPr/>
                <p:nvPr/>
              </p:nvSpPr>
              <p:spPr>
                <a:xfrm>
                  <a:off x="782735" y="5552058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Flowchart: Magnetic Disk 80"/>
                <p:cNvSpPr/>
                <p:nvPr/>
              </p:nvSpPr>
              <p:spPr>
                <a:xfrm>
                  <a:off x="782735" y="5379147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lowchart: Magnetic Disk 81"/>
                <p:cNvSpPr/>
                <p:nvPr/>
              </p:nvSpPr>
              <p:spPr>
                <a:xfrm>
                  <a:off x="782735" y="5206236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Flowchart: Magnetic Disk 82"/>
                <p:cNvSpPr/>
                <p:nvPr/>
              </p:nvSpPr>
              <p:spPr>
                <a:xfrm>
                  <a:off x="782735" y="5033325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6" name="Group 28"/>
              <p:cNvGrpSpPr/>
              <p:nvPr/>
            </p:nvGrpSpPr>
            <p:grpSpPr>
              <a:xfrm>
                <a:off x="2115358" y="4762570"/>
                <a:ext cx="201143" cy="1070295"/>
                <a:chOff x="782735" y="5033325"/>
                <a:chExt cx="201143" cy="1070295"/>
              </a:xfrm>
              <a:solidFill>
                <a:srgbClr val="000000">
                  <a:alpha val="30196"/>
                </a:srgbClr>
              </a:solidFill>
            </p:grpSpPr>
            <p:sp>
              <p:nvSpPr>
                <p:cNvPr id="72" name="Flowchart: Magnetic Disk 71"/>
                <p:cNvSpPr/>
                <p:nvPr/>
              </p:nvSpPr>
              <p:spPr>
                <a:xfrm>
                  <a:off x="782735" y="5897880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lowchart: Magnetic Disk 72"/>
                <p:cNvSpPr/>
                <p:nvPr/>
              </p:nvSpPr>
              <p:spPr>
                <a:xfrm>
                  <a:off x="782735" y="5724969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lowchart: Magnetic Disk 73"/>
                <p:cNvSpPr/>
                <p:nvPr/>
              </p:nvSpPr>
              <p:spPr>
                <a:xfrm>
                  <a:off x="782735" y="5552058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lowchart: Magnetic Disk 74"/>
                <p:cNvSpPr/>
                <p:nvPr/>
              </p:nvSpPr>
              <p:spPr>
                <a:xfrm>
                  <a:off x="782735" y="5379147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lowchart: Magnetic Disk 75"/>
                <p:cNvSpPr/>
                <p:nvPr/>
              </p:nvSpPr>
              <p:spPr>
                <a:xfrm>
                  <a:off x="782735" y="5206236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lowchart: Magnetic Disk 76"/>
                <p:cNvSpPr/>
                <p:nvPr/>
              </p:nvSpPr>
              <p:spPr>
                <a:xfrm>
                  <a:off x="782735" y="5033325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5" name="Group 29"/>
              <p:cNvGrpSpPr/>
              <p:nvPr/>
            </p:nvGrpSpPr>
            <p:grpSpPr>
              <a:xfrm>
                <a:off x="2424904" y="4760819"/>
                <a:ext cx="201143" cy="1070295"/>
                <a:chOff x="782735" y="5033325"/>
                <a:chExt cx="201143" cy="1070295"/>
              </a:xfrm>
              <a:solidFill>
                <a:srgbClr val="000000">
                  <a:alpha val="30196"/>
                </a:srgbClr>
              </a:solidFill>
            </p:grpSpPr>
            <p:sp>
              <p:nvSpPr>
                <p:cNvPr id="66" name="Flowchart: Magnetic Disk 65"/>
                <p:cNvSpPr/>
                <p:nvPr/>
              </p:nvSpPr>
              <p:spPr>
                <a:xfrm>
                  <a:off x="782735" y="5897880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lowchart: Magnetic Disk 66"/>
                <p:cNvSpPr/>
                <p:nvPr/>
              </p:nvSpPr>
              <p:spPr>
                <a:xfrm>
                  <a:off x="782735" y="5724969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lowchart: Magnetic Disk 67"/>
                <p:cNvSpPr/>
                <p:nvPr/>
              </p:nvSpPr>
              <p:spPr>
                <a:xfrm>
                  <a:off x="782735" y="5552058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lowchart: Magnetic Disk 68"/>
                <p:cNvSpPr/>
                <p:nvPr/>
              </p:nvSpPr>
              <p:spPr>
                <a:xfrm>
                  <a:off x="782735" y="5379147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lowchart: Magnetic Disk 69"/>
                <p:cNvSpPr/>
                <p:nvPr/>
              </p:nvSpPr>
              <p:spPr>
                <a:xfrm>
                  <a:off x="782735" y="5206236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lowchart: Magnetic Disk 70"/>
                <p:cNvSpPr/>
                <p:nvPr/>
              </p:nvSpPr>
              <p:spPr>
                <a:xfrm>
                  <a:off x="782735" y="5033325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6" name="Group 30"/>
              <p:cNvGrpSpPr/>
              <p:nvPr/>
            </p:nvGrpSpPr>
            <p:grpSpPr>
              <a:xfrm>
                <a:off x="2077835" y="5222068"/>
                <a:ext cx="201143" cy="1070295"/>
                <a:chOff x="782735" y="5033325"/>
                <a:chExt cx="201143" cy="1070295"/>
              </a:xfrm>
            </p:grpSpPr>
            <p:sp>
              <p:nvSpPr>
                <p:cNvPr id="60" name="Flowchart: Magnetic Disk 59"/>
                <p:cNvSpPr/>
                <p:nvPr/>
              </p:nvSpPr>
              <p:spPr>
                <a:xfrm>
                  <a:off x="782735" y="5897880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lowchart: Magnetic Disk 60"/>
                <p:cNvSpPr/>
                <p:nvPr/>
              </p:nvSpPr>
              <p:spPr>
                <a:xfrm>
                  <a:off x="782735" y="5724969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lowchart: Magnetic Disk 61"/>
                <p:cNvSpPr/>
                <p:nvPr/>
              </p:nvSpPr>
              <p:spPr>
                <a:xfrm>
                  <a:off x="782735" y="5552058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lowchart: Magnetic Disk 62"/>
                <p:cNvSpPr/>
                <p:nvPr/>
              </p:nvSpPr>
              <p:spPr>
                <a:xfrm>
                  <a:off x="782735" y="5379147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lowchart: Magnetic Disk 63"/>
                <p:cNvSpPr/>
                <p:nvPr/>
              </p:nvSpPr>
              <p:spPr>
                <a:xfrm>
                  <a:off x="782735" y="5206236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lowchart: Magnetic Disk 64"/>
                <p:cNvSpPr/>
                <p:nvPr/>
              </p:nvSpPr>
              <p:spPr>
                <a:xfrm>
                  <a:off x="782735" y="5033325"/>
                  <a:ext cx="201143" cy="205740"/>
                </a:xfrm>
                <a:prstGeom prst="flowChartMagneticDisk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7" name="Group 31"/>
              <p:cNvGrpSpPr/>
              <p:nvPr/>
            </p:nvGrpSpPr>
            <p:grpSpPr>
              <a:xfrm>
                <a:off x="2317506" y="5087536"/>
                <a:ext cx="201143" cy="1070295"/>
                <a:chOff x="782735" y="5033325"/>
                <a:chExt cx="201143" cy="1070295"/>
              </a:xfrm>
              <a:solidFill>
                <a:srgbClr val="000000">
                  <a:alpha val="30196"/>
                </a:srgbClr>
              </a:solidFill>
            </p:grpSpPr>
            <p:sp>
              <p:nvSpPr>
                <p:cNvPr id="54" name="Flowchart: Magnetic Disk 53"/>
                <p:cNvSpPr/>
                <p:nvPr/>
              </p:nvSpPr>
              <p:spPr>
                <a:xfrm>
                  <a:off x="782735" y="5897880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lowchart: Magnetic Disk 54"/>
                <p:cNvSpPr/>
                <p:nvPr/>
              </p:nvSpPr>
              <p:spPr>
                <a:xfrm>
                  <a:off x="782735" y="5724969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lowchart: Magnetic Disk 55"/>
                <p:cNvSpPr/>
                <p:nvPr/>
              </p:nvSpPr>
              <p:spPr>
                <a:xfrm>
                  <a:off x="782735" y="5552058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lowchart: Magnetic Disk 56"/>
                <p:cNvSpPr/>
                <p:nvPr/>
              </p:nvSpPr>
              <p:spPr>
                <a:xfrm>
                  <a:off x="782735" y="5379147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lowchart: Magnetic Disk 57"/>
                <p:cNvSpPr/>
                <p:nvPr/>
              </p:nvSpPr>
              <p:spPr>
                <a:xfrm>
                  <a:off x="782735" y="5206236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lowchart: Magnetic Disk 58"/>
                <p:cNvSpPr/>
                <p:nvPr/>
              </p:nvSpPr>
              <p:spPr>
                <a:xfrm>
                  <a:off x="782735" y="5033325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8" name="Group 32"/>
              <p:cNvGrpSpPr/>
              <p:nvPr/>
            </p:nvGrpSpPr>
            <p:grpSpPr>
              <a:xfrm>
                <a:off x="2545933" y="4880145"/>
                <a:ext cx="201143" cy="1070295"/>
                <a:chOff x="782735" y="5033325"/>
                <a:chExt cx="201143" cy="1070295"/>
              </a:xfrm>
              <a:solidFill>
                <a:srgbClr val="000000">
                  <a:alpha val="30196"/>
                </a:srgbClr>
              </a:solidFill>
            </p:grpSpPr>
            <p:sp>
              <p:nvSpPr>
                <p:cNvPr id="48" name="Flowchart: Magnetic Disk 47"/>
                <p:cNvSpPr/>
                <p:nvPr/>
              </p:nvSpPr>
              <p:spPr>
                <a:xfrm>
                  <a:off x="782735" y="5897880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Flowchart: Magnetic Disk 48"/>
                <p:cNvSpPr/>
                <p:nvPr/>
              </p:nvSpPr>
              <p:spPr>
                <a:xfrm>
                  <a:off x="782735" y="5724969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lowchart: Magnetic Disk 49"/>
                <p:cNvSpPr/>
                <p:nvPr/>
              </p:nvSpPr>
              <p:spPr>
                <a:xfrm>
                  <a:off x="782735" y="5552058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Flowchart: Magnetic Disk 50"/>
                <p:cNvSpPr/>
                <p:nvPr/>
              </p:nvSpPr>
              <p:spPr>
                <a:xfrm>
                  <a:off x="782735" y="5379147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Flowchart: Magnetic Disk 51"/>
                <p:cNvSpPr/>
                <p:nvPr/>
              </p:nvSpPr>
              <p:spPr>
                <a:xfrm>
                  <a:off x="782735" y="5206236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lowchart: Magnetic Disk 52"/>
                <p:cNvSpPr/>
                <p:nvPr/>
              </p:nvSpPr>
              <p:spPr>
                <a:xfrm>
                  <a:off x="782735" y="5033325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1" name="Group 33"/>
              <p:cNvGrpSpPr/>
              <p:nvPr/>
            </p:nvGrpSpPr>
            <p:grpSpPr>
              <a:xfrm>
                <a:off x="1296014" y="5214045"/>
                <a:ext cx="201143" cy="1070295"/>
                <a:chOff x="782735" y="5033325"/>
                <a:chExt cx="201143" cy="1070295"/>
              </a:xfrm>
              <a:solidFill>
                <a:srgbClr val="000000">
                  <a:alpha val="30196"/>
                </a:srgbClr>
              </a:solidFill>
            </p:grpSpPr>
            <p:sp>
              <p:nvSpPr>
                <p:cNvPr id="42" name="Flowchart: Magnetic Disk 41"/>
                <p:cNvSpPr/>
                <p:nvPr/>
              </p:nvSpPr>
              <p:spPr>
                <a:xfrm>
                  <a:off x="782735" y="5897880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Flowchart: Magnetic Disk 42"/>
                <p:cNvSpPr/>
                <p:nvPr/>
              </p:nvSpPr>
              <p:spPr>
                <a:xfrm>
                  <a:off x="782735" y="5724969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Flowchart: Magnetic Disk 43"/>
                <p:cNvSpPr/>
                <p:nvPr/>
              </p:nvSpPr>
              <p:spPr>
                <a:xfrm>
                  <a:off x="782735" y="5552058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Flowchart: Magnetic Disk 44"/>
                <p:cNvSpPr/>
                <p:nvPr/>
              </p:nvSpPr>
              <p:spPr>
                <a:xfrm>
                  <a:off x="782735" y="5379147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Flowchart: Magnetic Disk 45"/>
                <p:cNvSpPr/>
                <p:nvPr/>
              </p:nvSpPr>
              <p:spPr>
                <a:xfrm>
                  <a:off x="782735" y="5206236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Flowchart: Magnetic Disk 46"/>
                <p:cNvSpPr/>
                <p:nvPr/>
              </p:nvSpPr>
              <p:spPr>
                <a:xfrm>
                  <a:off x="782735" y="5033325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2" name="Group 34"/>
              <p:cNvGrpSpPr/>
              <p:nvPr/>
            </p:nvGrpSpPr>
            <p:grpSpPr>
              <a:xfrm>
                <a:off x="1554972" y="5230459"/>
                <a:ext cx="201143" cy="1070295"/>
                <a:chOff x="782735" y="5033325"/>
                <a:chExt cx="201143" cy="1070295"/>
              </a:xfrm>
              <a:solidFill>
                <a:srgbClr val="000000">
                  <a:alpha val="30196"/>
                </a:srgbClr>
              </a:solidFill>
            </p:grpSpPr>
            <p:sp>
              <p:nvSpPr>
                <p:cNvPr id="36" name="Flowchart: Magnetic Disk 35"/>
                <p:cNvSpPr/>
                <p:nvPr/>
              </p:nvSpPr>
              <p:spPr>
                <a:xfrm>
                  <a:off x="782735" y="5897880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Flowchart: Magnetic Disk 36"/>
                <p:cNvSpPr/>
                <p:nvPr/>
              </p:nvSpPr>
              <p:spPr>
                <a:xfrm>
                  <a:off x="782735" y="5724969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Flowchart: Magnetic Disk 37"/>
                <p:cNvSpPr/>
                <p:nvPr/>
              </p:nvSpPr>
              <p:spPr>
                <a:xfrm>
                  <a:off x="782735" y="5552058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Flowchart: Magnetic Disk 38"/>
                <p:cNvSpPr/>
                <p:nvPr/>
              </p:nvSpPr>
              <p:spPr>
                <a:xfrm>
                  <a:off x="782735" y="5379147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Flowchart: Magnetic Disk 39"/>
                <p:cNvSpPr/>
                <p:nvPr/>
              </p:nvSpPr>
              <p:spPr>
                <a:xfrm>
                  <a:off x="782735" y="5206236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Flowchart: Magnetic Disk 40"/>
                <p:cNvSpPr/>
                <p:nvPr/>
              </p:nvSpPr>
              <p:spPr>
                <a:xfrm>
                  <a:off x="782735" y="5033325"/>
                  <a:ext cx="201143" cy="205740"/>
                </a:xfrm>
                <a:prstGeom prst="flowChartMagneticDisk">
                  <a:avLst/>
                </a:prstGeom>
                <a:grpFill/>
                <a:ln>
                  <a:solidFill>
                    <a:srgbClr val="BC8C00">
                      <a:alpha val="20000"/>
                    </a:srgb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8" name="TextBox 17"/>
            <p:cNvSpPr txBox="1"/>
            <p:nvPr/>
          </p:nvSpPr>
          <p:spPr>
            <a:xfrm>
              <a:off x="427797" y="4145850"/>
              <a:ext cx="22429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Echo-State networks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185633" y="4135245"/>
              <a:ext cx="32858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Convolutional Neural Networks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406264" y="4111717"/>
              <a:ext cx="40815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Hierarchical Temporal Memory</a:t>
              </a:r>
            </a:p>
          </p:txBody>
        </p:sp>
      </p:grpSp>
      <p:sp>
        <p:nvSpPr>
          <p:cNvPr id="519" name="Rectangle 14"/>
          <p:cNvSpPr>
            <a:spLocks noChangeArrowheads="1"/>
          </p:cNvSpPr>
          <p:nvPr/>
        </p:nvSpPr>
        <p:spPr bwMode="auto">
          <a:xfrm>
            <a:off x="1824785" y="0"/>
            <a:ext cx="7319215" cy="443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4" tIns="44447" rIns="90484" bIns="44447"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Spatio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-temporal Tracking and prediction</a:t>
            </a:r>
          </a:p>
        </p:txBody>
      </p:sp>
      <p:sp>
        <p:nvSpPr>
          <p:cNvPr id="520" name="Rectangle 519"/>
          <p:cNvSpPr/>
          <p:nvPr/>
        </p:nvSpPr>
        <p:spPr>
          <a:xfrm>
            <a:off x="0" y="0"/>
            <a:ext cx="243436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dirty="0">
                <a:solidFill>
                  <a:srgbClr val="0000FF"/>
                </a:solidFill>
                <a:latin typeface="Comic Sans MS"/>
                <a:cs typeface="Comic Sans MS"/>
              </a:rPr>
              <a:t>Brain </a:t>
            </a:r>
          </a:p>
          <a:p>
            <a:pPr>
              <a:buNone/>
            </a:pPr>
            <a:r>
              <a:rPr lang="en-US" sz="2000" b="1" dirty="0">
                <a:solidFill>
                  <a:srgbClr val="0000FF"/>
                </a:solidFill>
                <a:latin typeface="Comic Sans MS"/>
                <a:cs typeface="Comic Sans MS"/>
              </a:rPr>
              <a:t>inspired</a:t>
            </a:r>
          </a:p>
          <a:p>
            <a:pPr>
              <a:buNone/>
            </a:pPr>
            <a:r>
              <a:rPr lang="en-US" sz="2000" b="1" dirty="0" err="1">
                <a:solidFill>
                  <a:srgbClr val="0000FF"/>
                </a:solidFill>
                <a:latin typeface="Comic Sans MS"/>
                <a:cs typeface="Comic Sans MS"/>
              </a:rPr>
              <a:t>Algos</a:t>
            </a:r>
            <a:endParaRPr lang="en-US" sz="2000" dirty="0"/>
          </a:p>
        </p:txBody>
      </p:sp>
      <p:sp>
        <p:nvSpPr>
          <p:cNvPr id="528" name="Rectangle 527"/>
          <p:cNvSpPr/>
          <p:nvPr/>
        </p:nvSpPr>
        <p:spPr>
          <a:xfrm>
            <a:off x="319614" y="6224730"/>
            <a:ext cx="8765993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b="1" dirty="0">
                <a:solidFill>
                  <a:srgbClr val="0000FF"/>
                </a:solidFill>
                <a:latin typeface="Comic Sans MS"/>
                <a:cs typeface="Comic Sans MS"/>
              </a:rPr>
              <a:t>Combine three diff neural models above (ESN, CNN, HTM) to do:</a:t>
            </a:r>
          </a:p>
          <a:p>
            <a:pPr>
              <a:buNone/>
            </a:pPr>
            <a:r>
              <a:rPr lang="en-US" sz="1800" b="1" dirty="0">
                <a:solidFill>
                  <a:srgbClr val="0000FF"/>
                </a:solidFill>
                <a:latin typeface="Comic Sans MS"/>
                <a:cs typeface="Comic Sans MS"/>
              </a:rPr>
              <a:t>1. Filtering, 2. Tracking and 3. Learning &amp; Prediction in real-time</a:t>
            </a:r>
            <a:endParaRPr lang="en-US" sz="1800" dirty="0"/>
          </a:p>
        </p:txBody>
      </p:sp>
      <p:sp>
        <p:nvSpPr>
          <p:cNvPr id="529" name="TextBox 528"/>
          <p:cNvSpPr txBox="1"/>
          <p:nvPr/>
        </p:nvSpPr>
        <p:spPr>
          <a:xfrm>
            <a:off x="220994" y="2550145"/>
            <a:ext cx="8923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BE0202"/>
                </a:solidFill>
              </a:rPr>
              <a:t>Ganguly</a:t>
            </a:r>
            <a:r>
              <a:rPr lang="en-US" sz="1200" dirty="0">
                <a:solidFill>
                  <a:srgbClr val="BE0202"/>
                </a:solidFill>
              </a:rPr>
              <a:t> et al. “Hardware based </a:t>
            </a:r>
            <a:r>
              <a:rPr lang="en-US" sz="1200" dirty="0" err="1">
                <a:solidFill>
                  <a:srgbClr val="BE0202"/>
                </a:solidFill>
              </a:rPr>
              <a:t>Spatio</a:t>
            </a:r>
            <a:r>
              <a:rPr lang="en-US" sz="1200" dirty="0">
                <a:solidFill>
                  <a:srgbClr val="BE0202"/>
                </a:solidFill>
              </a:rPr>
              <a:t>-Temporal Neural Processing Backend for Imaging Sensors: Towards a Smart Camera”, Proc. SPIE 2018</a:t>
            </a:r>
          </a:p>
          <a:p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444" name="Slide Number Placeholder 4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E892E-DDED-4DC3-B3D8-F188983FCD21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533" name="Group 532"/>
          <p:cNvGrpSpPr/>
          <p:nvPr/>
        </p:nvGrpSpPr>
        <p:grpSpPr>
          <a:xfrm>
            <a:off x="340582" y="4494037"/>
            <a:ext cx="2493056" cy="1499545"/>
            <a:chOff x="340582" y="4494037"/>
            <a:chExt cx="2493056" cy="1499545"/>
          </a:xfrm>
        </p:grpSpPr>
        <p:grpSp>
          <p:nvGrpSpPr>
            <p:cNvPr id="534" name="Group 517"/>
            <p:cNvGrpSpPr/>
            <p:nvPr/>
          </p:nvGrpSpPr>
          <p:grpSpPr>
            <a:xfrm>
              <a:off x="403199" y="4494037"/>
              <a:ext cx="2430439" cy="343619"/>
              <a:chOff x="836723" y="5601841"/>
              <a:chExt cx="3240586" cy="343619"/>
            </a:xfrm>
          </p:grpSpPr>
          <p:sp>
            <p:nvSpPr>
              <p:cNvPr id="536" name="TextBox 535"/>
              <p:cNvSpPr txBox="1"/>
              <p:nvPr/>
            </p:nvSpPr>
            <p:spPr>
              <a:xfrm>
                <a:off x="836723" y="5606906"/>
                <a:ext cx="11118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Original</a:t>
                </a:r>
              </a:p>
            </p:txBody>
          </p:sp>
          <p:sp>
            <p:nvSpPr>
              <p:cNvPr id="537" name="TextBox 536"/>
              <p:cNvSpPr txBox="1"/>
              <p:nvPr/>
            </p:nvSpPr>
            <p:spPr>
              <a:xfrm>
                <a:off x="1848019" y="5601841"/>
                <a:ext cx="128060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Distorted</a:t>
                </a:r>
              </a:p>
            </p:txBody>
          </p:sp>
          <p:sp>
            <p:nvSpPr>
              <p:cNvPr id="538" name="TextBox 537"/>
              <p:cNvSpPr txBox="1"/>
              <p:nvPr/>
            </p:nvSpPr>
            <p:spPr>
              <a:xfrm>
                <a:off x="2982650" y="5601841"/>
                <a:ext cx="109465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Filtered</a:t>
                </a:r>
              </a:p>
            </p:txBody>
          </p:sp>
        </p:grpSp>
        <p:pic>
          <p:nvPicPr>
            <p:cNvPr id="535" name="Picture 53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582" y="4815841"/>
              <a:ext cx="2200451" cy="1177741"/>
            </a:xfrm>
            <a:prstGeom prst="rect">
              <a:avLst/>
            </a:prstGeom>
          </p:spPr>
        </p:pic>
      </p:grpSp>
      <p:pic>
        <p:nvPicPr>
          <p:cNvPr id="539" name="Picture 5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664" y="4175387"/>
            <a:ext cx="2522683" cy="1927102"/>
          </a:xfrm>
          <a:prstGeom prst="rect">
            <a:avLst/>
          </a:prstGeom>
        </p:spPr>
      </p:pic>
      <p:pic>
        <p:nvPicPr>
          <p:cNvPr id="516" name="Audio 515">
            <a:hlinkClick r:id="" action="ppaction://media"/>
            <a:extLst>
              <a:ext uri="{FF2B5EF4-FFF2-40B4-BE49-F238E27FC236}">
                <a16:creationId xmlns:a16="http://schemas.microsoft.com/office/drawing/2014/main" id="{F635A640-DC4F-9CB1-6719-87B98C7CA5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640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384"/>
    </mc:Choice>
    <mc:Fallback xmlns="">
      <p:transition advTm="80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THEME_BG_IMAGE" val=""/>
  <p:tag name="MMPROD_NEXTUNIQUEID" val="10008"/>
  <p:tag name="MMPROD_TAG_VCONFIG" val="PD94bWwgdmVyc2lvbj0iMS4wIj8+DQo8Y29uZmlndXJhdGlvbj4NCgk8Y29sb3JzPg0KCQk8dWljb2xvciBuYW1lPSJwcmltYXJ5IiB2YWx1ZT0iMHg2Rjg0ODgiLz4NCgkJPHVpY29sb3IgbmFtZT0iZ2xvdyIgdmFsdWU9IjB4MzVEMzM0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DQoJCTx1aXNob3cgbmFtZT0icHJlc2VudGVycGhvdG8iIHZhbHVlPSJ0cnVlIi8+DQoJCTx1aXNob3cgbmFtZT0icHJlc2VudGVybmFtZSIgdmFsdWU9InRydWUiLz4NCgkJPHVpc2hvdyBuYW1lPSJwcmVzZW50ZXJ0aXRsZSIgdmFsdWU9InRydWUiLz4NCgkJPHVpc2hvdyBuYW1lPSJwcmVzZW50ZXJlbWFpbCIgdmFsdWU9InRydWUiLz4NCgkJPHVpc2hvdyBuYW1lPSJwcmVzZW50ZXJiaW8iIHZhbHVlPSJ0cnVlIi8+DQoJCTx1aXNob3cgbmFtZT0iY29tcGFueWxvZ28iIHZhbHVlPSJ0cnVlIi8+DQoJCTx1aXNob3cgbmFtZT0ic2lkZWJhciIgdmFsdWU9InRydWUiLz4NCgkJPHVpc2hvdyBuYW1lPSJvdXRsaW5lIiB2YWx1ZT0idHJ1ZSIvPg0KCQk8dWlzaG93IG5hbWU9InRodW1ibmFpbCIgdmFsdWU9InRydWUiLz4NCgkJPHVpc2hvdyBuYW1lPSJub3RlcyIgdmFsdWU9InRydWUiLz4NCgkJPHVpc2hvdyBuYW1lPSJzZWFyY2g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pbml0aWFsZGlzcGxheW1vZGVpc25vcm1hbCIgdmFsdWU9InRydWUiLz4NCgkJPHVpcmVwbGFjZSBuYW1lPSJsb2dvIiB2YWx1ZT0iIi8+DQoJCTx1aXJlcGxhY2UgbmFtZT0iYmdpbWFnZSIgdmFsdWU9IiIvPg0KCQk8dWlyZXBsYWNlIG5hbWU9ImluaXRpYWx0YWIiIHZhbHVlPSJvdXRsaW5lIi8+DQoJCTx1aXNob3cgbmFtZT0icXVpeiIgdmFsdWU9InRydWUiLz4NCgkJPHVpc2hvdyBuYW1lPSJhbHdheXNTY3J1bmNoIiB2YWx1ZT0iZmFsc2UiLz4NCgkJPHVpc2hvdyBuYW1lPSJjY3RleHRoaWdobGlnaHRpbmciIHZhbHVlPSJ0cnVlIi8+DQoJPC9sYXlvdXQ+DQoJ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+DQoJCTwhLS0gc3Vic3RpdHV0aW9uOiAlbiA9PSBzbGlkZSBudW1iZXIgLS0+DQoJCTx1aXRleHQgbmFtZT0iQk9PS01BUktTTElERSIgdmFsdWU9Ik1hY3JvbWVkaWEgQnJlZXplIC0gJXAgJXMiLz4NCgkJPHVpdGV4dCBuYW1lPSJTSE9XU0lERUJBUiIgdmFsdWU9IlNob3cgc2lkZWJhciB0byBwYXJ0aWNpcGFudHMiLz4NCgkJPHVpdGV4dCBuYW1lPSJET0NXUkFQX1RJVExFIiB2YWx1ZT0iQnJlZXpl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RGVuIFRlaWxuZWhtZXJuIGRpZSBTZWl0ZW5sZWlzdGUgYW56ZWlnZW4iLz4NCgkJPHVpdGV4dCBuYW1lPSJET0NXUkFQX1RJVExFIiB2YWx1ZT0iQnJlZXpl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F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09VVExJTkUiIHZhbHVlPSJQbGFuIi8+DQoJCTx1aXRleHQgbmFtZT0iVEFCX1RIVU1CIiB2YWx1ZT0iIE1pbmlhdHVyZSIvPg0KCQk8dWl0ZXh0IG5hbWU9IlRBQl9OT1RFUyIgdmFsdWU9Ik5vdGVzIi8+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Ob3RlcyBkZXMgZGlhcG9zaXRpdmVz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JNb250cmVyIGwnZW5jYWRyw6kgYXV4IHBhcnRpY2lwYW50cyIvPg0KCQk8dWl0ZXh0IG5hbWU9IkRPQ1dSQVBfVElUTEUiIHZhbHVlPSJQacOoY2Ugam9pbnRlIEJyZWV6ZS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LjgrXjgqTjg4njg5Djg7zjgpLlj4LliqDogIXjgavopovjgZvjgosiLz4NCgkJPHVpdGV4dCBuYW1lPSJET0NXUkFQX1RJVExFIiB2YWx1ZT0iQnJlZXpl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7LC47Jes7J6Q7JeQ6rKMIOyEuOuhnCDrp4nrjIAg67O07J206riwIi8+DQoJCTx1aXRleHQgbmFtZT0iRE9DV1JBUF9USVRMRSIgdmFsdWU9IkJyZWV6ZSDtjIzsnbwg7LKo67aAIi8+DQoJCTx1aXRleHQgbmFtZT0iRE9DV1JBUF9NU0ciIHZhbHVlPSLrgrQg7Lu07ZOo7YSw7JeQIOyggOyepSIvPg0KCQk8dWl0ZXh0IG5hbWU9IkRPQ1dSQVBfUFJPTVBUIiB2YWx1ZT0i7YG066at7ZWY7JesIOuLpOyatOuhnOuTnCIvPg0KCTwvbGFuZ3VhZ2U+DQo8L2NvbmZpZ3VyYXRpb24+DQog"/>
  <p:tag name="MMPROD_UIDATA" val="&lt;database version=&quot;9.0&quot;&gt;&lt;object type=&quot;1&quot; unique_id=&quot;10001&quot;&gt;&lt;property id=&quot;20141&quot; value=&quot;ch1&quot;/&gt;&lt;property id=&quot;20224&quot; value=&quot;C:\Documents and Settings\ag7rq\My Documents\My Breeze Presentations\ece687_ch1&quot;/&gt;&lt;property id=&quot;20250&quot; value=&quot;0&quot;/&gt;&lt;property id=&quot;20251&quot; value=&quot;0&quot;/&gt;&lt;property id=&quot;20259&quot; value=&quot;0&quot;/&gt;&lt;object type=&quot;4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558&quot;/&gt;&lt;property id=&quot;20309&quot; value=&quot;-1&quot;/&gt;&lt;/object&gt;&lt;object type=&quot;3&quot; unique_id=&quot;10007&quot;&gt;&lt;property id=&quot;20148&quot; value=&quot;5&quot;/&gt;&lt;property id=&quot;20300&quot; value=&quot;Slide 2&quot;/&gt;&lt;property id=&quot;20307&quot; value=&quot;562&quot;/&gt;&lt;property id=&quot;20309&quot; value=&quot;-1&quot;/&gt;&lt;/object&gt;&lt;object type=&quot;3&quot; unique_id=&quot;10008&quot;&gt;&lt;property id=&quot;20148&quot; value=&quot;5&quot;/&gt;&lt;property id=&quot;20300&quot; value=&quot;Slide 3&quot;/&gt;&lt;property id=&quot;20307&quot; value=&quot;561&quot;/&gt;&lt;property id=&quot;20309&quot; value=&quot;-1&quot;/&gt;&lt;/object&gt;&lt;object type=&quot;3&quot; unique_id=&quot;10009&quot;&gt;&lt;property id=&quot;20148&quot; value=&quot;5&quot;/&gt;&lt;property id=&quot;20300&quot; value=&quot;Slide 5&quot;/&gt;&lt;property id=&quot;20307&quot; value=&quot;643&quot;/&gt;&lt;property id=&quot;20309&quot; value=&quot;-1&quot;/&gt;&lt;/object&gt;&lt;object type=&quot;3&quot; unique_id=&quot;10072&quot;&gt;&lt;property id=&quot;20148&quot; value=&quot;5&quot;/&gt;&lt;property id=&quot;20300&quot; value=&quot;Slide 12&quot;/&gt;&lt;property id=&quot;20307&quot; value=&quot;683&quot;/&gt;&lt;/object&gt;&lt;object type=&quot;3&quot; unique_id=&quot;10094&quot;&gt;&lt;property id=&quot;20148&quot; value=&quot;5&quot;/&gt;&lt;property id=&quot;20300&quot; value=&quot;Slide 38 - &amp;quot;In plain English…&amp;quot;&quot;/&gt;&lt;property id=&quot;20307&quot; value=&quot;680&quot;/&gt;&lt;/object&gt;&lt;object type=&quot;3&quot; unique_id=&quot;10216&quot;&gt;&lt;property id=&quot;20148&quot; value=&quot;5&quot;/&gt;&lt;property id=&quot;20300&quot; value=&quot;Slide 6&quot;/&gt;&lt;property id=&quot;20307&quot; value=&quot;718&quot;/&gt;&lt;/object&gt;&lt;object type=&quot;3&quot; unique_id=&quot;10308&quot;&gt;&lt;property id=&quot;20148&quot; value=&quot;5&quot;/&gt;&lt;property id=&quot;20300&quot; value=&quot;Slide 9&quot;/&gt;&lt;property id=&quot;20307&quot; value=&quot;720&quot;/&gt;&lt;/object&gt;&lt;object type=&quot;3&quot; unique_id=&quot;10309&quot;&gt;&lt;property id=&quot;20148&quot; value=&quot;5&quot;/&gt;&lt;property id=&quot;20300&quot; value=&quot;Slide 7&quot;/&gt;&lt;property id=&quot;20307&quot; value=&quot;719&quot;/&gt;&lt;/object&gt;&lt;object type=&quot;3&quot; unique_id=&quot;10311&quot;&gt;&lt;property id=&quot;20148&quot; value=&quot;5&quot;/&gt;&lt;property id=&quot;20300&quot; value=&quot;Slide 4&quot;/&gt;&lt;property id=&quot;20307&quot; value=&quot;759&quot;/&gt;&lt;/object&gt;&lt;object type=&quot;3&quot; unique_id=&quot;10312&quot;&gt;&lt;property id=&quot;20148&quot; value=&quot;5&quot;/&gt;&lt;property id=&quot;20300&quot; value=&quot;Slide 8&quot;/&gt;&lt;property id=&quot;20307&quot; value=&quot;736&quot;/&gt;&lt;/object&gt;&lt;object type=&quot;3&quot; unique_id=&quot;10313&quot;&gt;&lt;property id=&quot;20148&quot; value=&quot;5&quot;/&gt;&lt;property id=&quot;20300&quot; value=&quot;Slide 10&quot;/&gt;&lt;property id=&quot;20307&quot; value=&quot;721&quot;/&gt;&lt;/object&gt;&lt;object type=&quot;3&quot; unique_id=&quot;10314&quot;&gt;&lt;property id=&quot;20148&quot; value=&quot;5&quot;/&gt;&lt;property id=&quot;20300&quot; value=&quot;Slide 11&quot;/&gt;&lt;property id=&quot;20307&quot; value=&quot;722&quot;/&gt;&lt;/object&gt;&lt;object type=&quot;3&quot; unique_id=&quot;10315&quot;&gt;&lt;property id=&quot;20148&quot; value=&quot;5&quot;/&gt;&lt;property id=&quot;20300&quot; value=&quot;Slide 13&quot;/&gt;&lt;property id=&quot;20307&quot; value=&quot;724&quot;/&gt;&lt;/object&gt;&lt;object type=&quot;3&quot; unique_id=&quot;10316&quot;&gt;&lt;property id=&quot;20148&quot; value=&quot;5&quot;/&gt;&lt;property id=&quot;20300&quot; value=&quot;Slide 14&quot;/&gt;&lt;property id=&quot;20307&quot; value=&quot;744&quot;/&gt;&lt;/object&gt;&lt;object type=&quot;3&quot; unique_id=&quot;10317&quot;&gt;&lt;property id=&quot;20148&quot; value=&quot;5&quot;/&gt;&lt;property id=&quot;20300&quot; value=&quot;Slide 16&quot;/&gt;&lt;property id=&quot;20307&quot; value=&quot;742&quot;/&gt;&lt;/object&gt;&lt;object type=&quot;3&quot; unique_id=&quot;10318&quot;&gt;&lt;property id=&quot;20148&quot; value=&quot;5&quot;/&gt;&lt;property id=&quot;20300&quot; value=&quot;Slide 17&quot;/&gt;&lt;property id=&quot;20307&quot; value=&quot;743&quot;/&gt;&lt;/object&gt;&lt;object type=&quot;3&quot; unique_id=&quot;10319&quot;&gt;&lt;property id=&quot;20148&quot; value=&quot;5&quot;/&gt;&lt;property id=&quot;20300&quot; value=&quot;Slide 19&quot;/&gt;&lt;property id=&quot;20307&quot; value=&quot;745&quot;/&gt;&lt;/object&gt;&lt;object type=&quot;3&quot; unique_id=&quot;10320&quot;&gt;&lt;property id=&quot;20148&quot; value=&quot;5&quot;/&gt;&lt;property id=&quot;20300&quot; value=&quot;Slide 20&quot;/&gt;&lt;property id=&quot;20307&quot; value=&quot;747&quot;/&gt;&lt;/object&gt;&lt;object type=&quot;3&quot; unique_id=&quot;10321&quot;&gt;&lt;property id=&quot;20148&quot; value=&quot;5&quot;/&gt;&lt;property id=&quot;20300&quot; value=&quot;Slide 21&quot;/&gt;&lt;property id=&quot;20307&quot; value=&quot;746&quot;/&gt;&lt;/object&gt;&lt;object type=&quot;3&quot; unique_id=&quot;10322&quot;&gt;&lt;property id=&quot;20148&quot; value=&quot;5&quot;/&gt;&lt;property id=&quot;20300&quot; value=&quot;Slide 22&quot;/&gt;&lt;property id=&quot;20307&quot; value=&quot;760&quot;/&gt;&lt;/object&gt;&lt;object type=&quot;3&quot; unique_id=&quot;10323&quot;&gt;&lt;property id=&quot;20148&quot; value=&quot;5&quot;/&gt;&lt;property id=&quot;20300&quot; value=&quot;Slide 23&quot;/&gt;&lt;property id=&quot;20307&quot; value=&quot;761&quot;/&gt;&lt;/object&gt;&lt;object type=&quot;3&quot; unique_id=&quot;10324&quot;&gt;&lt;property id=&quot;20148&quot; value=&quot;5&quot;/&gt;&lt;property id=&quot;20300&quot; value=&quot;Slide 24&quot;/&gt;&lt;property id=&quot;20307&quot; value=&quot;762&quot;/&gt;&lt;/object&gt;&lt;object type=&quot;3&quot; unique_id=&quot;10325&quot;&gt;&lt;property id=&quot;20148&quot; value=&quot;5&quot;/&gt;&lt;property id=&quot;20300&quot; value=&quot;Slide 25&quot;/&gt;&lt;property id=&quot;20307&quot; value=&quot;763&quot;/&gt;&lt;/object&gt;&lt;object type=&quot;3&quot; unique_id=&quot;10326&quot;&gt;&lt;property id=&quot;20148&quot; value=&quot;5&quot;/&gt;&lt;property id=&quot;20300&quot; value=&quot;Slide 26&quot;/&gt;&lt;property id=&quot;20307&quot; value=&quot;764&quot;/&gt;&lt;/object&gt;&lt;object type=&quot;3&quot; unique_id=&quot;10327&quot;&gt;&lt;property id=&quot;20148&quot; value=&quot;5&quot;/&gt;&lt;property id=&quot;20300&quot; value=&quot;Slide 27&quot;/&gt;&lt;property id=&quot;20307&quot; value=&quot;739&quot;/&gt;&lt;/object&gt;&lt;object type=&quot;3&quot; unique_id=&quot;10328&quot;&gt;&lt;property id=&quot;20148&quot; value=&quot;5&quot;/&gt;&lt;property id=&quot;20300&quot; value=&quot;Slide 28&quot;/&gt;&lt;property id=&quot;20307&quot; value=&quot;729&quot;/&gt;&lt;/object&gt;&lt;object type=&quot;3&quot; unique_id=&quot;10329&quot;&gt;&lt;property id=&quot;20148&quot; value=&quot;5&quot;/&gt;&lt;property id=&quot;20300&quot; value=&quot;Slide 29&quot;/&gt;&lt;property id=&quot;20307&quot; value=&quot;748&quot;/&gt;&lt;/object&gt;&lt;object type=&quot;3&quot; unique_id=&quot;10330&quot;&gt;&lt;property id=&quot;20148&quot; value=&quot;5&quot;/&gt;&lt;property id=&quot;20300&quot; value=&quot;Slide 30&quot;/&gt;&lt;property id=&quot;20307&quot; value=&quot;750&quot;/&gt;&lt;/object&gt;&lt;object type=&quot;3&quot; unique_id=&quot;10331&quot;&gt;&lt;property id=&quot;20148&quot; value=&quot;5&quot;/&gt;&lt;property id=&quot;20300&quot; value=&quot;Slide 31&quot;/&gt;&lt;property id=&quot;20307&quot; value=&quot;751&quot;/&gt;&lt;/object&gt;&lt;object type=&quot;3&quot; unique_id=&quot;10332&quot;&gt;&lt;property id=&quot;20148&quot; value=&quot;5&quot;/&gt;&lt;property id=&quot;20300&quot; value=&quot;Slide 32&quot;/&gt;&lt;property id=&quot;20307&quot; value=&quot;752&quot;/&gt;&lt;/object&gt;&lt;object type=&quot;3&quot; unique_id=&quot;10333&quot;&gt;&lt;property id=&quot;20148&quot; value=&quot;5&quot;/&gt;&lt;property id=&quot;20300&quot; value=&quot;Slide 33&quot;/&gt;&lt;property id=&quot;20307&quot; value=&quot;753&quot;/&gt;&lt;/object&gt;&lt;object type=&quot;3&quot; unique_id=&quot;10334&quot;&gt;&lt;property id=&quot;20148&quot; value=&quot;5&quot;/&gt;&lt;property id=&quot;20300&quot; value=&quot;Slide 34&quot;/&gt;&lt;property id=&quot;20307&quot; value=&quot;757&quot;/&gt;&lt;/object&gt;&lt;object type=&quot;3&quot; unique_id=&quot;10335&quot;&gt;&lt;property id=&quot;20148&quot; value=&quot;5&quot;/&gt;&lt;property id=&quot;20300&quot; value=&quot;Slide 35&quot;/&gt;&lt;property id=&quot;20307&quot; value=&quot;758&quot;/&gt;&lt;/object&gt;&lt;object type=&quot;3&quot; unique_id=&quot;10336&quot;&gt;&lt;property id=&quot;20148&quot; value=&quot;5&quot;/&gt;&lt;property id=&quot;20300&quot; value=&quot;Slide 36&quot;/&gt;&lt;property id=&quot;20307&quot; value=&quot;756&quot;/&gt;&lt;/object&gt;&lt;object type=&quot;3&quot; unique_id=&quot;10337&quot;&gt;&lt;property id=&quot;20148&quot; value=&quot;5&quot;/&gt;&lt;property id=&quot;20300&quot; value=&quot;Slide 37 - &amp;quot;Act of electronic switching &amp;quot;&quot;/&gt;&lt;property id=&quot;20307&quot; value=&quot;755&quot;/&gt;&lt;/object&gt;&lt;object type=&quot;3&quot; unique_id=&quot;10574&quot;&gt;&lt;property id=&quot;20148&quot; value=&quot;5&quot;/&gt;&lt;property id=&quot;20300&quot; value=&quot;Slide 15&quot;/&gt;&lt;property id=&quot;20307&quot; value=&quot;765&quot;/&gt;&lt;/object&gt;&lt;object type=&quot;3&quot; unique_id=&quot;10575&quot;&gt;&lt;property id=&quot;20148&quot; value=&quot;5&quot;/&gt;&lt;property id=&quot;20300&quot; value=&quot;Slide 18&quot;/&gt;&lt;property id=&quot;20307&quot; value=&quot;766&quot;/&gt;&lt;/object&gt;&lt;object type=&quot;3&quot; unique_id=&quot;10950&quot;&gt;&lt;property id=&quot;20148&quot; value=&quot;5&quot;/&gt;&lt;property id=&quot;20300&quot; value=&quot;Slide 39 - &amp;quot;Summary&amp;quot;&quot;/&gt;&lt;property id=&quot;20307&quot; value=&quot;767&quot;/&gt;&lt;/object&gt;&lt;/object&gt;&lt;object type=&quot;8&quot; unique_id=&quot;10116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2|16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905562773,C:\Files\Courses\ECE687\Lectures_Ghosh\ch1.ppc"/>
  <p:tag name="TIMING" val="|68.5|16.6|1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.4|1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197.9753"/>
  <p:tag name="LATEXADDIN" val="\documentclass{article}&#10;\usepackage{amsmath}&#10;\pagestyle{empty}&#10;\begin{document}&#10;&#10;$u(t)$&#10;&#10;&#10;\end{document}"/>
  <p:tag name="IGUANATEXSIZE" val="20"/>
  <p:tag name="IGUANATEXCURSOR" val="8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192.7259"/>
  <p:tag name="LATEXADDIN" val="\documentclass{article}&#10;\usepackage{amsmath}&#10;\pagestyle{empty}&#10;\begin{document}&#10;&#10;$y(t)$&#10;&#10;&#10;\end{document}"/>
  <p:tag name="IGUANATEXSIZE" val="20"/>
  <p:tag name="IGUANATEXCURSOR" val="8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203.2246"/>
  <p:tag name="LATEXADDIN" val="\documentclass{article}&#10;\usepackage{amsmath}&#10;\pagestyle{empty}&#10;\begin{document}&#10;&#10;$\mathbf{x}(t)$&#10;&#10;&#10;\end{document}"/>
  <p:tag name="IGUANATEXSIZE" val="20"/>
  <p:tag name="IGUANATEXCURSOR" val="9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9868"/>
  <p:tag name="ORIGINALWIDTH" val="221.2224"/>
  <p:tag name="LATEXADDIN" val="\documentclass{article}&#10;\usepackage{amsmath}&#10;\pagestyle{empty}&#10;\begin{document}&#10;&#10;$W^{in}$&#10;&#10;&#10;\end{document}"/>
  <p:tag name="IGUANATEXSIZE" val="20"/>
  <p:tag name="IGUANATEXCURSOR" val="8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9865"/>
  <p:tag name="ORIGINALWIDTH" val="227.9715"/>
  <p:tag name="LATEXADDIN" val="\documentclass{article}&#10;\usepackage{amsmath}&#10;\pagestyle{empty}&#10;\begin{document}&#10;&#10;$W^{fb}$&#10;&#10;&#10;\end{document}"/>
  <p:tag name="IGUANATEXSIZE" val="20"/>
  <p:tag name="IGUANATEXCURSOR" val="8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1.9872"/>
  <p:tag name="ORIGINALWIDTH" val="269.9662"/>
  <p:tag name="LATEXADDIN" val="\documentclass{article}&#10;\usepackage{amsmath}&#10;\usepackage{xcolor}&#10;\pagestyle{empty}&#10;\begin{document}&#10;&#10;$\textcolor{red}{W^{out}}$&#10;&#10;&#10;\end{document}"/>
  <p:tag name="IGUANATEXSIZE" val="20"/>
  <p:tag name="IGUANATEXCURSOR" val="12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9865"/>
  <p:tag name="ORIGINALWIDTH" val="307.4616"/>
  <p:tag name="LATEXADDIN" val="\documentclass{article}&#10;\usepackage{amsmath}&#10;\pagestyle{empty}&#10;\begin{document}&#10;&#10;$W^{self}$&#10;&#10;&#10;\end{document}"/>
  <p:tag name="IGUANATEXSIZE" val="20"/>
  <p:tag name="IGUANATEXCURSOR" val="8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 cmpd="sng">
          <a:solidFill>
            <a:schemeClr val="tx1"/>
          </a:solidFill>
        </a:ln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lec08_Sampling" id="{F4FE620C-4212-BF48-AA4A-BCE8E666DE12}" vid="{FEDB0047-C3F9-2A41-ADB5-90A33140AE21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Design</Template>
  <TotalTime>1</TotalTime>
  <Words>301</Words>
  <Application>Microsoft Macintosh PowerPoint</Application>
  <PresentationFormat>On-screen Show (4:3)</PresentationFormat>
  <Paragraphs>95</Paragraphs>
  <Slides>11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Comic Sans MS</vt:lpstr>
      <vt:lpstr>Gill Sans MT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Ghosh, Avik (ag7rq)</dc:creator>
  <cp:lastModifiedBy>Ghosh, Avik (ag7rq)</cp:lastModifiedBy>
  <cp:revision>4</cp:revision>
  <cp:lastPrinted>2020-01-02T19:55:03Z</cp:lastPrinted>
  <dcterms:created xsi:type="dcterms:W3CDTF">2023-10-16T21:17:45Z</dcterms:created>
  <dcterms:modified xsi:type="dcterms:W3CDTF">2023-10-16T21:19:21Z</dcterms:modified>
</cp:coreProperties>
</file>